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7" r:id="rId2"/>
    <p:sldId id="298" r:id="rId3"/>
    <p:sldId id="285" r:id="rId4"/>
    <p:sldId id="286" r:id="rId5"/>
    <p:sldId id="287" r:id="rId6"/>
    <p:sldId id="288" r:id="rId7"/>
    <p:sldId id="294" r:id="rId8"/>
    <p:sldId id="295" r:id="rId9"/>
    <p:sldId id="296" r:id="rId10"/>
    <p:sldId id="289" r:id="rId11"/>
    <p:sldId id="293" r:id="rId12"/>
    <p:sldId id="290" r:id="rId13"/>
    <p:sldId id="291" r:id="rId14"/>
    <p:sldId id="292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09800"/>
            <a:ext cx="7467601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Computer Aided Diagnosis: </a:t>
            </a:r>
            <a:r>
              <a:rPr lang="en-US" dirty="0" smtClean="0">
                <a:solidFill>
                  <a:srgbClr val="C00000"/>
                </a:solidFill>
              </a:rPr>
              <a:t>CAD overview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Yasser Mostafa Kadah – www.k-space.org</a:t>
            </a:r>
            <a:endParaRPr lang="en-US" dirty="0"/>
          </a:p>
        </p:txBody>
      </p:sp>
      <p:pic>
        <p:nvPicPr>
          <p:cNvPr id="102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966788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0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CAD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319837" cy="4495800"/>
          </a:xfrm>
        </p:spPr>
        <p:txBody>
          <a:bodyPr>
            <a:normAutofit/>
          </a:bodyPr>
          <a:lstStyle/>
          <a:p>
            <a:r>
              <a:rPr lang="en-US" dirty="0"/>
              <a:t>G</a:t>
            </a:r>
            <a:r>
              <a:rPr lang="en-US" dirty="0" smtClean="0"/>
              <a:t>raph shows </a:t>
            </a:r>
            <a:r>
              <a:rPr lang="en-US" dirty="0"/>
              <a:t>two ROC curves </a:t>
            </a:r>
            <a:r>
              <a:rPr lang="en-US" dirty="0" smtClean="0"/>
              <a:t>with </a:t>
            </a:r>
            <a:r>
              <a:rPr lang="en-US" dirty="0"/>
              <a:t>equal </a:t>
            </a:r>
            <a:r>
              <a:rPr lang="en-US" dirty="0" smtClean="0"/>
              <a:t>AUC, </a:t>
            </a:r>
            <a:r>
              <a:rPr lang="en-US" dirty="0"/>
              <a:t>but the curves </a:t>
            </a:r>
            <a:r>
              <a:rPr lang="en-US" dirty="0" smtClean="0"/>
              <a:t>cross</a:t>
            </a:r>
            <a:endParaRPr lang="en-US" dirty="0"/>
          </a:p>
          <a:p>
            <a:pPr lvl="1"/>
            <a:r>
              <a:rPr lang="en-US" dirty="0"/>
              <a:t>One system is superior if high sensitivity is desirable, </a:t>
            </a:r>
            <a:r>
              <a:rPr lang="en-US" dirty="0" smtClean="0"/>
              <a:t>while the </a:t>
            </a:r>
            <a:r>
              <a:rPr lang="en-US" dirty="0"/>
              <a:t>other system would be preferred for high </a:t>
            </a:r>
            <a:r>
              <a:rPr lang="en-US" dirty="0" smtClean="0"/>
              <a:t>specificity 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Partial </a:t>
            </a:r>
            <a:r>
              <a:rPr lang="en-US" dirty="0">
                <a:solidFill>
                  <a:srgbClr val="FF0000"/>
                </a:solidFill>
              </a:rPr>
              <a:t>area under </a:t>
            </a:r>
            <a:r>
              <a:rPr lang="en-US" dirty="0" smtClean="0">
                <a:solidFill>
                  <a:srgbClr val="FF0000"/>
                </a:solidFill>
              </a:rPr>
              <a:t>ROC</a:t>
            </a:r>
            <a:r>
              <a:rPr lang="en-US" dirty="0" smtClean="0"/>
              <a:t>” (</a:t>
            </a:r>
            <a:r>
              <a:rPr lang="en-US" dirty="0" err="1"/>
              <a:t>pAUC</a:t>
            </a:r>
            <a:r>
              <a:rPr lang="en-US" dirty="0"/>
              <a:t>), where it is assumed that high sensitivity is </a:t>
            </a:r>
            <a:r>
              <a:rPr lang="en-US" dirty="0" smtClean="0"/>
              <a:t>desirable is shown in color for </a:t>
            </a:r>
            <a:r>
              <a:rPr lang="en-US" baseline="-25000" dirty="0" smtClean="0"/>
              <a:t>0.9</a:t>
            </a:r>
            <a:r>
              <a:rPr lang="en-US" dirty="0" smtClean="0"/>
              <a:t>AUC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88" y="2570285"/>
            <a:ext cx="4076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8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667"/>
    </mc:Choice>
    <mc:Fallback>
      <p:transition spd="slow" advTm="23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14" x="4457700" y="3625850"/>
          <p14:tracePt t="15479" x="4476750" y="3625850"/>
          <p14:tracePt t="15488" x="4502150" y="3625850"/>
          <p14:tracePt t="15495" x="4533900" y="3625850"/>
          <p14:tracePt t="15503" x="4603750" y="3625850"/>
          <p14:tracePt t="15519" x="4667250" y="3625850"/>
          <p14:tracePt t="15536" x="4718050" y="3613150"/>
          <p14:tracePt t="15551" x="4743450" y="3587750"/>
          <p14:tracePt t="15575" x="4743450" y="3543300"/>
          <p14:tracePt t="15584" x="4686300" y="3435350"/>
          <p14:tracePt t="15600" x="4464050" y="3276600"/>
          <p14:tracePt t="15617" x="4108450" y="3105150"/>
          <p14:tracePt t="15634" x="3740150" y="2952750"/>
          <p14:tracePt t="15651" x="3416300" y="2844800"/>
          <p14:tracePt t="15667" x="3130550" y="2755900"/>
          <p14:tracePt t="15684" x="2946400" y="2705100"/>
          <p14:tracePt t="15701" x="2787650" y="2660650"/>
          <p14:tracePt t="15718" x="2667000" y="2628900"/>
          <p14:tracePt t="15734" x="2565400" y="2590800"/>
          <p14:tracePt t="15734" x="2527300" y="2584450"/>
          <p14:tracePt t="15752" x="2476500" y="2565400"/>
          <p14:tracePt t="15767" x="2444750" y="2552700"/>
          <p14:tracePt t="15784" x="2432050" y="2546350"/>
          <p14:tracePt t="15800" x="2406650" y="2546350"/>
          <p14:tracePt t="15817" x="2393950" y="2533650"/>
          <p14:tracePt t="15855" x="2387600" y="2533650"/>
          <p14:tracePt t="16032" x="2381250" y="2533650"/>
          <p14:tracePt t="16055" x="2387600" y="2533650"/>
          <p14:tracePt t="16063" x="2406650" y="2527300"/>
          <p14:tracePt t="16071" x="2425700" y="2527300"/>
          <p14:tracePt t="16083" x="2444750" y="2527300"/>
          <p14:tracePt t="16084" x="2482850" y="2527300"/>
          <p14:tracePt t="16100" x="2527300" y="2520950"/>
          <p14:tracePt t="16100" x="2552700" y="2514600"/>
          <p14:tracePt t="16120" x="2565400" y="2514600"/>
          <p14:tracePt t="16134" x="2578100" y="2514600"/>
          <p14:tracePt t="16207" x="2584450" y="2514600"/>
          <p14:tracePt t="16231" x="2590800" y="2514600"/>
          <p14:tracePt t="16238" x="2603500" y="2508250"/>
          <p14:tracePt t="16250" x="2609850" y="2508250"/>
          <p14:tracePt t="16251" x="2635250" y="2501900"/>
          <p14:tracePt t="16267" x="2667000" y="2495550"/>
          <p14:tracePt t="16284" x="2698750" y="2495550"/>
          <p14:tracePt t="16300" x="2730500" y="2489200"/>
          <p14:tracePt t="16318" x="2749550" y="2482850"/>
          <p14:tracePt t="16334" x="2774950" y="2482850"/>
          <p14:tracePt t="16351" x="2787650" y="2482850"/>
          <p14:tracePt t="16368" x="2794000" y="2476500"/>
          <p14:tracePt t="16384" x="2806700" y="2470150"/>
          <p14:tracePt t="16584" x="2825750" y="2489200"/>
          <p14:tracePt t="16591" x="2882900" y="2546350"/>
          <p14:tracePt t="16600" x="3136900" y="2762250"/>
          <p14:tracePt t="16610" x="3333750" y="2927350"/>
          <p14:tracePt t="16617" x="3752850" y="3289300"/>
          <p14:tracePt t="16634" x="4229100" y="3683000"/>
          <p14:tracePt t="16650" x="4667250" y="4102100"/>
          <p14:tracePt t="16667" x="4965700" y="4419600"/>
          <p14:tracePt t="16684" x="5213350" y="4787900"/>
          <p14:tracePt t="16700" x="5422900" y="5137150"/>
          <p14:tracePt t="16717" x="5556250" y="5422900"/>
          <p14:tracePt t="16734" x="5632450" y="5581650"/>
          <p14:tracePt t="16750" x="5753100" y="5784850"/>
          <p14:tracePt t="16768" x="5816600" y="5854700"/>
          <p14:tracePt t="16784" x="5842000" y="5892800"/>
          <p14:tracePt t="16800" x="5848350" y="5911850"/>
          <p14:tracePt t="17000" x="5848350" y="5918200"/>
          <p14:tracePt t="17023" x="5842000" y="5930900"/>
          <p14:tracePt t="17032" x="5829300" y="5937250"/>
          <p14:tracePt t="17032" x="5816600" y="5949950"/>
          <p14:tracePt t="17050" x="5810250" y="5962650"/>
          <p14:tracePt t="17051" x="5772150" y="5994400"/>
          <p14:tracePt t="17068" x="5715000" y="6045200"/>
          <p14:tracePt t="17084" x="5689600" y="6070600"/>
          <p14:tracePt t="17101" x="5676900" y="6096000"/>
          <p14:tracePt t="17117" x="5657850" y="6121400"/>
          <p14:tracePt t="17134" x="5651500" y="6127750"/>
          <p14:tracePt t="17150" x="5645150" y="6140450"/>
          <p14:tracePt t="17166" x="5638800" y="6146800"/>
          <p14:tracePt t="17263" x="5626100" y="6153150"/>
          <p14:tracePt t="17271" x="5619750" y="6153150"/>
          <p14:tracePt t="17279" x="5613400" y="6140450"/>
          <p14:tracePt t="17287" x="5581650" y="6121400"/>
          <p14:tracePt t="17300" x="5543550" y="6096000"/>
          <p14:tracePt t="17317" x="5511800" y="6070600"/>
          <p14:tracePt t="17334" x="5480050" y="6032500"/>
          <p14:tracePt t="17350" x="5422900" y="5905500"/>
          <p14:tracePt t="17367" x="5378450" y="5746750"/>
          <p14:tracePt t="17384" x="5353050" y="5562600"/>
          <p14:tracePt t="17400" x="5346700" y="5378450"/>
          <p14:tracePt t="17417" x="5346700" y="5200650"/>
          <p14:tracePt t="17434" x="5397500" y="5029200"/>
          <p14:tracePt t="17450" x="5467350" y="4838700"/>
          <p14:tracePt t="17467" x="5562600" y="4622800"/>
          <p14:tracePt t="17484" x="5651500" y="4413250"/>
          <p14:tracePt t="17501" x="5746750" y="4235450"/>
          <p14:tracePt t="17517" x="5848350" y="4102100"/>
          <p14:tracePt t="17534" x="5956300" y="3981450"/>
          <p14:tracePt t="17550" x="6134100" y="3803650"/>
          <p14:tracePt t="17584" x="6242050" y="3689350"/>
          <p14:tracePt t="17584" x="6350000" y="3575050"/>
          <p14:tracePt t="17600" x="6489700" y="3460750"/>
          <p14:tracePt t="17617" x="6648450" y="3371850"/>
          <p14:tracePt t="17633" x="6807200" y="3289300"/>
          <p14:tracePt t="17650" x="6940550" y="3244850"/>
          <p14:tracePt t="17667" x="7054850" y="3213100"/>
          <p14:tracePt t="17684" x="7162800" y="3187700"/>
          <p14:tracePt t="17700" x="7283450" y="3175000"/>
          <p14:tracePt t="17717" x="7442200" y="3143250"/>
          <p14:tracePt t="17734" x="7600950" y="3124200"/>
          <p14:tracePt t="17750" x="7829550" y="3086100"/>
          <p14:tracePt t="17768" x="7975600" y="3048000"/>
          <p14:tracePt t="17784" x="8077200" y="3022600"/>
          <p14:tracePt t="17800" x="8159750" y="3003550"/>
          <p14:tracePt t="17817" x="8191500" y="2997200"/>
          <p14:tracePt t="17833" x="8197850" y="2990850"/>
          <p14:tracePt t="18303" x="8191500" y="2984500"/>
          <p14:tracePt t="18311" x="8178800" y="2984500"/>
          <p14:tracePt t="18325" x="8172450" y="2978150"/>
          <p14:tracePt t="18326" x="8166100" y="2978150"/>
          <p14:tracePt t="18333" x="8140700" y="2965450"/>
          <p14:tracePt t="18350" x="8064500" y="2940050"/>
          <p14:tracePt t="18367" x="7931150" y="2908300"/>
          <p14:tracePt t="18384" x="7734300" y="2870200"/>
          <p14:tracePt t="18400" x="7321550" y="2806700"/>
          <p14:tracePt t="18417" x="6826250" y="2736850"/>
          <p14:tracePt t="18433" x="6261100" y="2641600"/>
          <p14:tracePt t="18450" x="5695950" y="2571750"/>
          <p14:tracePt t="18467" x="5270500" y="2546350"/>
          <p14:tracePt t="18484" x="4921250" y="2571750"/>
          <p14:tracePt t="18500" x="4641850" y="2635250"/>
          <p14:tracePt t="18518" x="4356100" y="2717800"/>
          <p14:tracePt t="18533" x="4197350" y="2762250"/>
          <p14:tracePt t="18550" x="4019550" y="2819400"/>
          <p14:tracePt t="18567" x="3924300" y="2844800"/>
          <p14:tracePt t="18584" x="3854450" y="2863850"/>
          <p14:tracePt t="18600" x="3797300" y="2882900"/>
          <p14:tracePt t="18617" x="3733800" y="2895600"/>
          <p14:tracePt t="18634" x="3689350" y="2908300"/>
          <p14:tracePt t="18650" x="3638550" y="2927350"/>
          <p14:tracePt t="18667" x="3606800" y="2933700"/>
          <p14:tracePt t="18684" x="3581400" y="2940050"/>
          <p14:tracePt t="18700" x="3562350" y="2946400"/>
          <p14:tracePt t="18717" x="3549650" y="2946400"/>
          <p14:tracePt t="18734" x="3517900" y="2946400"/>
          <p14:tracePt t="18750" x="3429000" y="2946400"/>
          <p14:tracePt t="18767" x="3321050" y="2946400"/>
          <p14:tracePt t="18784" x="3162300" y="2921000"/>
          <p14:tracePt t="18800" x="2971800" y="2876550"/>
          <p14:tracePt t="18817" x="2806700" y="2832100"/>
          <p14:tracePt t="18833" x="2686050" y="2806700"/>
          <p14:tracePt t="18850" x="2603500" y="2781300"/>
          <p14:tracePt t="18867" x="2578100" y="2768600"/>
          <p14:tracePt t="18884" x="2565400" y="2762250"/>
          <p14:tracePt t="18900" x="2559050" y="2755900"/>
          <p14:tracePt t="18938" x="2559050" y="2749550"/>
          <p14:tracePt t="18951" x="2552700" y="2743200"/>
          <p14:tracePt t="18952" x="2552700" y="2736850"/>
          <p14:tracePt t="18967" x="2552700" y="2724150"/>
          <p14:tracePt t="18984" x="2552700" y="2711450"/>
          <p14:tracePt t="19000" x="2552700" y="2692400"/>
          <p14:tracePt t="19017" x="2552700" y="2679700"/>
          <p14:tracePt t="19034" x="2552700" y="2667000"/>
          <p14:tracePt t="19050" x="2559050" y="2654300"/>
          <p14:tracePt t="19067" x="2565400" y="2641600"/>
          <p14:tracePt t="19083" x="2571750" y="2635250"/>
          <p14:tracePt t="19100" x="2578100" y="2628900"/>
          <p14:tracePt t="19117" x="2578100" y="2616200"/>
          <p14:tracePt t="19133" x="2584450" y="2603500"/>
          <p14:tracePt t="19133" x="2584450" y="2597150"/>
          <p14:tracePt t="19151" x="2584450" y="2578100"/>
          <p14:tracePt t="19167" x="2584450" y="2565400"/>
          <p14:tracePt t="19184" x="2584450" y="2552700"/>
          <p14:tracePt t="19200" x="2584450" y="2540000"/>
          <p14:tracePt t="19217" x="2584450" y="2533650"/>
          <p14:tracePt t="19233" x="2584450" y="2520950"/>
          <p14:tracePt t="19250" x="2584450" y="2514600"/>
          <p14:tracePt t="19267" x="2584450" y="2508250"/>
          <p14:tracePt t="19284" x="2584450" y="2495550"/>
          <p14:tracePt t="19455" x="2584450" y="2482850"/>
          <p14:tracePt t="19463" x="2590800" y="2470150"/>
          <p14:tracePt t="19463" x="2597150" y="2463800"/>
          <p14:tracePt t="19483" x="2597150" y="2457450"/>
          <p14:tracePt t="19484" x="2603500" y="2444750"/>
          <p14:tracePt t="19500" x="2603500" y="2438400"/>
          <p14:tracePt t="19517" x="2603500" y="2432050"/>
          <p14:tracePt t="19534" x="2603500" y="2425700"/>
          <p14:tracePt t="22186" x="0" y="0"/>
        </p14:tracePtLst>
        <p14:tracePtLst>
          <p14:tracePt t="38006" x="4514850" y="3340100"/>
          <p14:tracePt t="38304" x="4533900" y="3340100"/>
          <p14:tracePt t="38312" x="4552950" y="3340100"/>
          <p14:tracePt t="38320" x="4584700" y="3346450"/>
          <p14:tracePt t="38320" x="4641850" y="3359150"/>
          <p14:tracePt t="38334" x="4743450" y="3390900"/>
          <p14:tracePt t="38334" x="4800600" y="3397250"/>
          <p14:tracePt t="38352" x="4933950" y="3435350"/>
          <p14:tracePt t="38368" x="5060950" y="3448050"/>
          <p14:tracePt t="38385" x="5162550" y="3460750"/>
          <p14:tracePt t="38401" x="5226050" y="3460750"/>
          <p14:tracePt t="38418" x="5264150" y="3460750"/>
          <p14:tracePt t="38434" x="5289550" y="3460750"/>
          <p14:tracePt t="38451" x="5295900" y="3454400"/>
          <p14:tracePt t="38468" x="5314950" y="3441700"/>
          <p14:tracePt t="38485" x="5321300" y="3435350"/>
          <p14:tracePt t="38501" x="5327650" y="3422650"/>
          <p14:tracePt t="38518" x="5334000" y="3416300"/>
          <p14:tracePt t="38534" x="5334000" y="3403600"/>
          <p14:tracePt t="38551" x="5346700" y="3365500"/>
          <p14:tracePt t="38568" x="5353050" y="3340100"/>
          <p14:tracePt t="38585" x="5365750" y="3295650"/>
          <p14:tracePt t="38601" x="5378450" y="3244850"/>
          <p14:tracePt t="38618" x="5403850" y="3194050"/>
          <p14:tracePt t="38634" x="5422900" y="3136900"/>
          <p14:tracePt t="38651" x="5435600" y="3086100"/>
          <p14:tracePt t="38668" x="5448300" y="3048000"/>
          <p14:tracePt t="38685" x="5454650" y="3016250"/>
          <p14:tracePt t="38701" x="5461000" y="2984500"/>
          <p14:tracePt t="38718" x="5461000" y="2965450"/>
          <p14:tracePt t="38735" x="5461000" y="2946400"/>
          <p14:tracePt t="38751" x="5461000" y="2933700"/>
          <p14:tracePt t="38768" x="5461000" y="2927350"/>
          <p14:tracePt t="38785" x="5467350" y="2921000"/>
          <p14:tracePt t="38802" x="5467350" y="2914650"/>
          <p14:tracePt t="38818" x="5467350" y="2908300"/>
          <p14:tracePt t="38834" x="5467350" y="2895600"/>
          <p14:tracePt t="38851" x="5467350" y="2882900"/>
          <p14:tracePt t="38868" x="5467350" y="2870200"/>
          <p14:tracePt t="38885" x="5467350" y="2844800"/>
          <p14:tracePt t="38901" x="5467350" y="2825750"/>
          <p14:tracePt t="38918" x="5467350" y="2806700"/>
          <p14:tracePt t="38934" x="5467350" y="2794000"/>
          <p14:tracePt t="38934" x="5467350" y="2781300"/>
          <p14:tracePt t="38952" x="5467350" y="2768600"/>
          <p14:tracePt t="38968" x="5467350" y="2755900"/>
          <p14:tracePt t="38984" x="5467350" y="2749550"/>
          <p14:tracePt t="39024" x="5467350" y="2736850"/>
          <p14:tracePt t="39495" x="5461000" y="2736850"/>
          <p14:tracePt t="39512" x="5454650" y="2736850"/>
          <p14:tracePt t="39520" x="5448300" y="2736850"/>
          <p14:tracePt t="39536" x="5441950" y="2749550"/>
          <p14:tracePt t="39552" x="5441950" y="2755900"/>
          <p14:tracePt t="39552" x="5429250" y="2774950"/>
          <p14:tracePt t="39568" x="5429250" y="2794000"/>
          <p14:tracePt t="39584" x="5416550" y="2825750"/>
          <p14:tracePt t="39601" x="5416550" y="2844800"/>
          <p14:tracePt t="39618" x="5410200" y="2876550"/>
          <p14:tracePt t="39634" x="5403850" y="2895600"/>
          <p14:tracePt t="39651" x="5397500" y="2921000"/>
          <p14:tracePt t="39667" x="5397500" y="2946400"/>
          <p14:tracePt t="39684" x="5391150" y="2984500"/>
          <p14:tracePt t="39701" x="5384800" y="3022600"/>
          <p14:tracePt t="39718" x="5378450" y="3060700"/>
          <p14:tracePt t="39718" x="5378450" y="3073400"/>
          <p14:tracePt t="39736" x="5378450" y="3105150"/>
          <p14:tracePt t="39751" x="5365750" y="3155950"/>
          <p14:tracePt t="39768" x="5359400" y="3181350"/>
          <p14:tracePt t="39784" x="5359400" y="3200400"/>
          <p14:tracePt t="39801" x="5359400" y="3225800"/>
          <p14:tracePt t="39818" x="5359400" y="3238500"/>
          <p14:tracePt t="39834" x="5359400" y="3257550"/>
          <p14:tracePt t="39851" x="5359400" y="3282950"/>
          <p14:tracePt t="39868" x="5359400" y="3314700"/>
          <p14:tracePt t="39884" x="5359400" y="3359150"/>
          <p14:tracePt t="39901" x="5359400" y="3403600"/>
          <p14:tracePt t="39918" x="5359400" y="3454400"/>
          <p14:tracePt t="39934" x="5359400" y="3524250"/>
          <p14:tracePt t="39951" x="5359400" y="3632200"/>
          <p14:tracePt t="39968" x="5359400" y="3708400"/>
          <p14:tracePt t="39984" x="5359400" y="3784600"/>
          <p14:tracePt t="40001" x="5359400" y="3841750"/>
          <p14:tracePt t="40017" x="5359400" y="3905250"/>
          <p14:tracePt t="40034" x="5365750" y="3968750"/>
          <p14:tracePt t="40051" x="5378450" y="4051300"/>
          <p14:tracePt t="40068" x="5391150" y="4140200"/>
          <p14:tracePt t="40084" x="5397500" y="4222750"/>
          <p14:tracePt t="40101" x="5397500" y="4318000"/>
          <p14:tracePt t="40118" x="5397500" y="4406900"/>
          <p14:tracePt t="40134" x="5403850" y="4502150"/>
          <p14:tracePt t="40151" x="5416550" y="4654550"/>
          <p14:tracePt t="40169" x="5435600" y="4749800"/>
          <p14:tracePt t="40184" x="5441950" y="4838700"/>
          <p14:tracePt t="40201" x="5454650" y="4927600"/>
          <p14:tracePt t="40217" x="5480050" y="5022850"/>
          <p14:tracePt t="40234" x="5492750" y="5118100"/>
          <p14:tracePt t="40251" x="5505450" y="5213350"/>
          <p14:tracePt t="40268" x="5524500" y="5308600"/>
          <p14:tracePt t="40284" x="5549900" y="5403850"/>
          <p14:tracePt t="40301" x="5562600" y="5492750"/>
          <p14:tracePt t="40301" x="5568950" y="5549900"/>
          <p14:tracePt t="40320" x="5568950" y="5600700"/>
          <p14:tracePt t="40334" x="5581650" y="5708650"/>
          <p14:tracePt t="40351" x="5600700" y="5829300"/>
          <p14:tracePt t="40368" x="5613400" y="5899150"/>
          <p14:tracePt t="40384" x="5613400" y="5943600"/>
          <p14:tracePt t="40401" x="5619750" y="5969000"/>
          <p14:tracePt t="40417" x="5626100" y="5988050"/>
          <p14:tracePt t="40435" x="5626100" y="5994400"/>
          <p14:tracePt t="40480" x="5626100" y="6000750"/>
          <p14:tracePt t="40728" x="5613400" y="6000750"/>
          <p14:tracePt t="40736" x="5600700" y="6000750"/>
          <p14:tracePt t="40745" x="5581650" y="6000750"/>
          <p14:tracePt t="40752" x="5549900" y="5988050"/>
          <p14:tracePt t="40760" x="5537200" y="5988050"/>
          <p14:tracePt t="40768" x="5518150" y="5981700"/>
          <p14:tracePt t="40784" x="5505450" y="5975350"/>
          <p14:tracePt t="40801" x="5492750" y="5975350"/>
          <p14:tracePt t="40999" x="5499100" y="5975350"/>
          <p14:tracePt t="41007" x="5511800" y="5969000"/>
          <p14:tracePt t="41015" x="5524500" y="5962650"/>
          <p14:tracePt t="41022" x="5549900" y="5962650"/>
          <p14:tracePt t="41034" x="5594350" y="5956300"/>
          <p14:tracePt t="41051" x="5638800" y="5956300"/>
          <p14:tracePt t="41068" x="5695950" y="5956300"/>
          <p14:tracePt t="41084" x="5746750" y="5956300"/>
          <p14:tracePt t="41101" x="5803900" y="5956300"/>
          <p14:tracePt t="41117" x="5854700" y="5956300"/>
          <p14:tracePt t="41134" x="5899150" y="5956300"/>
          <p14:tracePt t="41151" x="5969000" y="5956300"/>
          <p14:tracePt t="41168" x="6013450" y="5956300"/>
          <p14:tracePt t="41184" x="6057900" y="5956300"/>
          <p14:tracePt t="41201" x="6121400" y="5956300"/>
          <p14:tracePt t="41217" x="6184900" y="5969000"/>
          <p14:tracePt t="41234" x="6254750" y="5975350"/>
          <p14:tracePt t="41251" x="6337300" y="5988050"/>
          <p14:tracePt t="41267" x="6419850" y="6000750"/>
          <p14:tracePt t="41284" x="6508750" y="6007100"/>
          <p14:tracePt t="41301" x="6591300" y="6007100"/>
          <p14:tracePt t="41318" x="6673850" y="6007100"/>
          <p14:tracePt t="41335" x="6807200" y="6007100"/>
          <p14:tracePt t="41352" x="6889750" y="6007100"/>
          <p14:tracePt t="41368" x="6985000" y="6007100"/>
          <p14:tracePt t="41385" x="7067550" y="6007100"/>
          <p14:tracePt t="41401" x="7137400" y="6007100"/>
          <p14:tracePt t="41418" x="7207250" y="6013450"/>
          <p14:tracePt t="41434" x="7283450" y="6019800"/>
          <p14:tracePt t="41451" x="7353300" y="6019800"/>
          <p14:tracePt t="41467" x="7429500" y="6026150"/>
          <p14:tracePt t="41484" x="7518400" y="6026150"/>
          <p14:tracePt t="41501" x="7613650" y="6026150"/>
          <p14:tracePt t="41518" x="7727950" y="6026150"/>
          <p14:tracePt t="41534" x="7848600" y="6026150"/>
          <p14:tracePt t="41534" x="7912100" y="6026150"/>
          <p14:tracePt t="41552" x="8032750" y="6032500"/>
          <p14:tracePt t="41567" x="8134350" y="6032500"/>
          <p14:tracePt t="41584" x="8223250" y="6032500"/>
          <p14:tracePt t="41601" x="8293100" y="6038850"/>
          <p14:tracePt t="41618" x="8362950" y="6038850"/>
          <p14:tracePt t="41634" x="8420100" y="6038850"/>
          <p14:tracePt t="41651" x="8483600" y="6038850"/>
          <p14:tracePt t="41667" x="8534400" y="6038850"/>
          <p14:tracePt t="41684" x="8597900" y="6038850"/>
          <p14:tracePt t="41701" x="8648700" y="6038850"/>
          <p14:tracePt t="41718" x="8705850" y="6038850"/>
          <p14:tracePt t="41734" x="8750300" y="6038850"/>
          <p14:tracePt t="41751" x="8813800" y="6038850"/>
          <p14:tracePt t="41768" x="8845550" y="6038850"/>
          <p14:tracePt t="41784" x="8864600" y="6038850"/>
          <p14:tracePt t="41801" x="8883650" y="6038850"/>
          <p14:tracePt t="41839" x="8890000" y="6038850"/>
          <p14:tracePt t="41984" x="8883650" y="6038850"/>
          <p14:tracePt t="41992" x="8877300" y="6038850"/>
          <p14:tracePt t="42000" x="8858250" y="6038850"/>
          <p14:tracePt t="42010" x="8839200" y="6038850"/>
          <p14:tracePt t="42017" x="8775700" y="6038850"/>
          <p14:tracePt t="42034" x="8648700" y="6038850"/>
          <p14:tracePt t="42051" x="8420100" y="6038850"/>
          <p14:tracePt t="42068" x="8115300" y="6038850"/>
          <p14:tracePt t="42084" x="7816850" y="6038850"/>
          <p14:tracePt t="42101" x="7531100" y="6038850"/>
          <p14:tracePt t="42118" x="7296150" y="6038850"/>
          <p14:tracePt t="42134" x="7137400" y="6038850"/>
          <p14:tracePt t="42151" x="6959600" y="6038850"/>
          <p14:tracePt t="42168" x="6864350" y="6038850"/>
          <p14:tracePt t="42184" x="6807200" y="6038850"/>
          <p14:tracePt t="42201" x="6769100" y="6038850"/>
          <p14:tracePt t="42218" x="6711950" y="6038850"/>
          <p14:tracePt t="42234" x="6661150" y="6038850"/>
          <p14:tracePt t="42251" x="6616700" y="6038850"/>
          <p14:tracePt t="42268" x="6591300" y="6038850"/>
          <p14:tracePt t="42284" x="6578600" y="6038850"/>
          <p14:tracePt t="42301" x="6572250" y="6038850"/>
          <p14:tracePt t="42464" x="6565900" y="6038850"/>
          <p14:tracePt t="42471" x="6515100" y="6038850"/>
          <p14:tracePt t="42477" x="6451600" y="6038850"/>
          <p14:tracePt t="42484" x="6235700" y="6038850"/>
          <p14:tracePt t="42501" x="6038850" y="6038850"/>
          <p14:tracePt t="42518" x="5861050" y="6038850"/>
          <p14:tracePt t="42534" x="5759450" y="6026150"/>
          <p14:tracePt t="42551" x="5708650" y="6013450"/>
          <p14:tracePt t="42654" x="5727700" y="6013450"/>
          <p14:tracePt t="42680" x="5759450" y="6013450"/>
          <p14:tracePt t="42687" x="5803900" y="6013450"/>
          <p14:tracePt t="42696" x="5867400" y="6013450"/>
          <p14:tracePt t="42704" x="6013450" y="6013450"/>
          <p14:tracePt t="42718" x="6191250" y="6013450"/>
          <p14:tracePt t="42735" x="6616700" y="6013450"/>
          <p14:tracePt t="42752" x="6851650" y="6013450"/>
          <p14:tracePt t="42768" x="7061200" y="6013450"/>
          <p14:tracePt t="42784" x="7245350" y="6013450"/>
          <p14:tracePt t="42801" x="7404100" y="6013450"/>
          <p14:tracePt t="42818" x="7550150" y="6000750"/>
          <p14:tracePt t="42834" x="7683500" y="6000750"/>
          <p14:tracePt t="42851" x="7797800" y="6000750"/>
          <p14:tracePt t="42867" x="7893050" y="6000750"/>
          <p14:tracePt t="42884" x="7969250" y="6000750"/>
          <p14:tracePt t="42901" x="8032750" y="6000750"/>
          <p14:tracePt t="42917" x="8083550" y="6000750"/>
          <p14:tracePt t="42934" x="8128000" y="6000750"/>
          <p14:tracePt t="42951" x="8197850" y="6000750"/>
          <p14:tracePt t="42969" x="8242300" y="6000750"/>
          <p14:tracePt t="42984" x="8280400" y="6000750"/>
          <p14:tracePt t="43001" x="8337550" y="6000750"/>
          <p14:tracePt t="43017" x="8369300" y="6000750"/>
          <p14:tracePt t="43035" x="8401050" y="6000750"/>
          <p14:tracePt t="43051" x="8426450" y="6000750"/>
          <p14:tracePt t="43068" x="8432800" y="6000750"/>
          <p14:tracePt t="43671" x="8420100" y="6000750"/>
          <p14:tracePt t="43679" x="8375650" y="5988050"/>
          <p14:tracePt t="43687" x="8191500" y="5937250"/>
          <p14:tracePt t="43701" x="7785100" y="5880100"/>
          <p14:tracePt t="43718" x="7200900" y="5797550"/>
          <p14:tracePt t="43734" x="6635750" y="5708650"/>
          <p14:tracePt t="43751" x="6197600" y="5588000"/>
          <p14:tracePt t="43768" x="5994400" y="5556250"/>
          <p14:tracePt t="43784" x="5829300" y="5524500"/>
          <p14:tracePt t="43801" x="5689600" y="5511800"/>
          <p14:tracePt t="43817" x="5607050" y="5499100"/>
          <p14:tracePt t="43834" x="5562600" y="5492750"/>
          <p14:tracePt t="43851" x="5530850" y="5486400"/>
          <p14:tracePt t="43868" x="5518150" y="5486400"/>
          <p14:tracePt t="43884" x="5511800" y="5486400"/>
          <p14:tracePt t="43900" x="5505450" y="5486400"/>
          <p14:tracePt t="43917" x="5492750" y="5486400"/>
          <p14:tracePt t="43934" x="5473700" y="5486400"/>
          <p14:tracePt t="43951" x="5391150" y="5505450"/>
          <p14:tracePt t="43968" x="5327650" y="5537200"/>
          <p14:tracePt t="43984" x="5251450" y="5568950"/>
          <p14:tracePt t="44001" x="5200650" y="5600700"/>
          <p14:tracePt t="44017" x="5168900" y="5619750"/>
          <p14:tracePt t="44034" x="5162550" y="5626100"/>
          <p14:tracePt t="44071" x="5162550" y="5632450"/>
          <p14:tracePt t="44095" x="5162550" y="5638800"/>
          <p14:tracePt t="44112" x="5162550" y="5645150"/>
          <p14:tracePt t="44119" x="5162550" y="5651500"/>
          <p14:tracePt t="44134" x="5168900" y="5664200"/>
          <p14:tracePt t="44151" x="5175250" y="5676900"/>
          <p14:tracePt t="44152" x="5181600" y="5683250"/>
          <p14:tracePt t="44168" x="5187950" y="5708650"/>
          <p14:tracePt t="44184" x="5200650" y="5740400"/>
          <p14:tracePt t="44201" x="5213350" y="5753100"/>
          <p14:tracePt t="44217" x="5238750" y="5791200"/>
          <p14:tracePt t="44234" x="5270500" y="5835650"/>
          <p14:tracePt t="44251" x="5295900" y="5861050"/>
          <p14:tracePt t="44267" x="5308600" y="5873750"/>
          <p14:tracePt t="44284" x="5321300" y="5892800"/>
          <p14:tracePt t="44301" x="5327650" y="5905500"/>
          <p14:tracePt t="44318" x="5334000" y="5918200"/>
          <p14:tracePt t="44352" x="5334000" y="5924550"/>
          <p14:tracePt t="44352" x="5334000" y="5930900"/>
          <p14:tracePt t="44559" x="5334000" y="5937250"/>
          <p14:tracePt t="44575" x="5334000" y="5949950"/>
          <p14:tracePt t="44585" x="5334000" y="5956300"/>
          <p14:tracePt t="44759" x="5334000" y="5937250"/>
          <p14:tracePt t="44767" x="5334000" y="5899150"/>
          <p14:tracePt t="44767" x="5327650" y="5873750"/>
          <p14:tracePt t="44784" x="5321300" y="5848350"/>
          <p14:tracePt t="44801" x="5321300" y="5829300"/>
          <p14:tracePt t="44801" x="5314950" y="5784850"/>
          <p14:tracePt t="44818" x="5308600" y="5740400"/>
          <p14:tracePt t="44834" x="5308600" y="5689600"/>
          <p14:tracePt t="44851" x="5302250" y="5645150"/>
          <p14:tracePt t="44867" x="5295900" y="5600700"/>
          <p14:tracePt t="44885" x="5283200" y="5549900"/>
          <p14:tracePt t="44901" x="5276850" y="5499100"/>
          <p14:tracePt t="44918" x="5276850" y="5441950"/>
          <p14:tracePt t="44934" x="5276850" y="5378450"/>
          <p14:tracePt t="44934" x="5276850" y="5346700"/>
          <p14:tracePt t="44952" x="5276850" y="5276850"/>
          <p14:tracePt t="44968" x="5270500" y="5200650"/>
          <p14:tracePt t="44984" x="5270500" y="5143500"/>
          <p14:tracePt t="45001" x="5270500" y="5092700"/>
          <p14:tracePt t="45018" x="5270500" y="5048250"/>
          <p14:tracePt t="45034" x="5270500" y="5003800"/>
          <p14:tracePt t="45051" x="5270500" y="4953000"/>
          <p14:tracePt t="45068" x="5270500" y="4895850"/>
          <p14:tracePt t="45084" x="5270500" y="4832350"/>
          <p14:tracePt t="45101" x="5257800" y="4762500"/>
          <p14:tracePt t="45117" x="5245100" y="4692650"/>
          <p14:tracePt t="45134" x="5238750" y="4622800"/>
          <p14:tracePt t="45151" x="5226050" y="4521200"/>
          <p14:tracePt t="45168" x="5219700" y="4451350"/>
          <p14:tracePt t="45184" x="5207000" y="4387850"/>
          <p14:tracePt t="45201" x="5200650" y="4324350"/>
          <p14:tracePt t="45218" x="5194300" y="4267200"/>
          <p14:tracePt t="45234" x="5194300" y="4229100"/>
          <p14:tracePt t="45251" x="5181600" y="4184650"/>
          <p14:tracePt t="45267" x="5181600" y="4146550"/>
          <p14:tracePt t="45284" x="5181600" y="4095750"/>
          <p14:tracePt t="45301" x="5175250" y="4057650"/>
          <p14:tracePt t="45318" x="5175250" y="4025900"/>
          <p14:tracePt t="45334" x="5175250" y="3994150"/>
          <p14:tracePt t="45334" x="5175250" y="3975100"/>
          <p14:tracePt t="45367" x="5168900" y="3924300"/>
          <p14:tracePt t="45368" x="5168900" y="3886200"/>
          <p14:tracePt t="45384" x="5168900" y="3841750"/>
          <p14:tracePt t="45401" x="5168900" y="3790950"/>
          <p14:tracePt t="45418" x="5168900" y="3727450"/>
          <p14:tracePt t="45434" x="5168900" y="3663950"/>
          <p14:tracePt t="45451" x="5168900" y="3594100"/>
          <p14:tracePt t="45467" x="5168900" y="3536950"/>
          <p14:tracePt t="45485" x="5168900" y="3492500"/>
          <p14:tracePt t="45501" x="5168900" y="3460750"/>
          <p14:tracePt t="45518" x="5168900" y="3422650"/>
          <p14:tracePt t="45534" x="5168900" y="3390900"/>
          <p14:tracePt t="45534" x="5168900" y="3378200"/>
          <p14:tracePt t="45551" x="5168900" y="3359150"/>
          <p14:tracePt t="45567" x="5168900" y="3352800"/>
          <p14:tracePt t="45584" x="5168900" y="3340100"/>
          <p14:tracePt t="45863" x="5168900" y="3346450"/>
          <p14:tracePt t="45876" x="5168900" y="3416300"/>
          <p14:tracePt t="45876" x="5168900" y="3524250"/>
          <p14:tracePt t="45883" x="5168900" y="3810000"/>
          <p14:tracePt t="45900" x="5168900" y="4108450"/>
          <p14:tracePt t="45917" x="5181600" y="4298950"/>
          <p14:tracePt t="45933" x="5207000" y="4476750"/>
          <p14:tracePt t="45950" x="5238750" y="4641850"/>
          <p14:tracePt t="45966" x="5264150" y="4864100"/>
          <p14:tracePt t="45984" x="5289550" y="4984750"/>
          <p14:tracePt t="46001" x="5302250" y="5111750"/>
          <p14:tracePt t="46017" x="5314950" y="5213350"/>
          <p14:tracePt t="46034" x="5327650" y="5302250"/>
          <p14:tracePt t="46051" x="5340350" y="5365750"/>
          <p14:tracePt t="46066" x="5346700" y="5410200"/>
          <p14:tracePt t="46083" x="5346700" y="5435600"/>
          <p14:tracePt t="46100" x="5353050" y="5467350"/>
          <p14:tracePt t="46116" x="5353050" y="5486400"/>
          <p14:tracePt t="46133" x="5353050" y="5492750"/>
          <p14:tracePt t="46150" x="5353050" y="5499100"/>
          <p14:tracePt t="46166" x="5359400" y="5511800"/>
          <p14:tracePt t="46183" x="5359400" y="5537200"/>
          <p14:tracePt t="46200" x="5359400" y="5575300"/>
          <p14:tracePt t="46216" x="5359400" y="5638800"/>
          <p14:tracePt t="46233" x="5359400" y="5721350"/>
          <p14:tracePt t="46251" x="5359400" y="5772150"/>
          <p14:tracePt t="46267" x="5359400" y="5810250"/>
          <p14:tracePt t="46284" x="5359400" y="5835650"/>
          <p14:tracePt t="46300" x="5359400" y="5842000"/>
          <p14:tracePt t="46316" x="5359400" y="5848350"/>
          <p14:tracePt t="46333" x="5359400" y="5854700"/>
          <p14:tracePt t="46350" x="5359400" y="5861050"/>
          <p14:tracePt t="46366" x="5365750" y="5861050"/>
          <p14:tracePt t="46383" x="5365750" y="5867400"/>
          <p14:tracePt t="46400" x="5372100" y="5880100"/>
          <p14:tracePt t="46416" x="5372100" y="5892800"/>
          <p14:tracePt t="46433" x="5372100" y="5918200"/>
          <p14:tracePt t="46450" x="5378450" y="5949950"/>
          <p14:tracePt t="46466" x="5384800" y="5988050"/>
          <p14:tracePt t="46483" x="5391150" y="6013450"/>
          <p14:tracePt t="46501" x="5397500" y="6032500"/>
          <p14:tracePt t="46518" x="5403850" y="6051550"/>
          <p14:tracePt t="46534" x="5416550" y="6057900"/>
          <p14:tracePt t="46551" x="5422900" y="6064250"/>
          <p14:tracePt t="46607" x="5429250" y="6064250"/>
          <p14:tracePt t="46623" x="5441950" y="6070600"/>
          <p14:tracePt t="46623" x="5448300" y="6070600"/>
          <p14:tracePt t="46639" x="5454650" y="6070600"/>
          <p14:tracePt t="46650" x="5473700" y="6070600"/>
          <p14:tracePt t="46655" x="5505450" y="6076950"/>
          <p14:tracePt t="46666" x="5562600" y="6089650"/>
          <p14:tracePt t="46683" x="5638800" y="6096000"/>
          <p14:tracePt t="46700" x="5734050" y="6102350"/>
          <p14:tracePt t="46716" x="5854700" y="6102350"/>
          <p14:tracePt t="46733" x="5981700" y="6108700"/>
          <p14:tracePt t="46750" x="6115050" y="6127750"/>
          <p14:tracePt t="46766" x="6337300" y="6127750"/>
          <p14:tracePt t="46783" x="6483350" y="6127750"/>
          <p14:tracePt t="46800" x="6629400" y="6127750"/>
          <p14:tracePt t="46817" x="6756400" y="6127750"/>
          <p14:tracePt t="46834" x="6883400" y="6127750"/>
          <p14:tracePt t="46851" x="6991350" y="6127750"/>
          <p14:tracePt t="46868" x="7105650" y="6127750"/>
          <p14:tracePt t="46883" x="7207250" y="6127750"/>
          <p14:tracePt t="46900" x="7315200" y="6127750"/>
          <p14:tracePt t="46916" x="7429500" y="6127750"/>
          <p14:tracePt t="46933" x="7531100" y="6127750"/>
          <p14:tracePt t="46950" x="7645400" y="6127750"/>
          <p14:tracePt t="46966" x="7804150" y="6127750"/>
          <p14:tracePt t="46983" x="7905750" y="6134100"/>
          <p14:tracePt t="47000" x="8007350" y="6146800"/>
          <p14:tracePt t="47016" x="8108950" y="6146800"/>
          <p14:tracePt t="47033" x="8197850" y="6159500"/>
          <p14:tracePt t="47050" x="8280400" y="6165850"/>
          <p14:tracePt t="47068" x="8356600" y="6178550"/>
          <p14:tracePt t="47084" x="8420100" y="6178550"/>
          <p14:tracePt t="47101" x="8464550" y="6191250"/>
          <p14:tracePt t="47117" x="8489950" y="6191250"/>
          <p14:tracePt t="47134" x="8509000" y="6191250"/>
          <p14:tracePt t="47150" x="8521700" y="6191250"/>
          <p14:tracePt t="47166" x="8528050" y="6191250"/>
          <p14:tracePt t="47183" x="8534400" y="6191250"/>
          <p14:tracePt t="47247" x="8540750" y="6191250"/>
          <p14:tracePt t="48383" x="8528050" y="6191250"/>
          <p14:tracePt t="48391" x="8515350" y="6191250"/>
          <p14:tracePt t="48400" x="8496300" y="6191250"/>
          <p14:tracePt t="48407" x="8432800" y="6172200"/>
          <p14:tracePt t="48416" x="8356600" y="6146800"/>
          <p14:tracePt t="48433" x="8280400" y="6127750"/>
          <p14:tracePt t="48450" x="8204200" y="6089650"/>
          <p14:tracePt t="48466" x="8128000" y="6057900"/>
          <p14:tracePt t="48483" x="8064500" y="6026150"/>
          <p14:tracePt t="48499" x="7994650" y="5988050"/>
          <p14:tracePt t="48516" x="7918450" y="5943600"/>
          <p14:tracePt t="48533" x="7854950" y="5899150"/>
          <p14:tracePt t="48550" x="7753350" y="5835650"/>
          <p14:tracePt t="48568" x="7702550" y="5803900"/>
          <p14:tracePt t="48584" x="7639050" y="5772150"/>
          <p14:tracePt t="48600" x="7600950" y="5746750"/>
          <p14:tracePt t="48618" x="7550150" y="5715000"/>
          <p14:tracePt t="48634" x="7493000" y="5689600"/>
          <p14:tracePt t="48650" x="7448550" y="5651500"/>
          <p14:tracePt t="48666" x="7416800" y="5626100"/>
          <p14:tracePt t="48683" x="7372350" y="5607050"/>
          <p14:tracePt t="48699" x="7321550" y="5588000"/>
          <p14:tracePt t="48716" x="7245350" y="5562600"/>
          <p14:tracePt t="48733" x="7188200" y="5543550"/>
          <p14:tracePt t="48749" x="7099300" y="5518150"/>
          <p14:tracePt t="48766" x="6959600" y="5518150"/>
          <p14:tracePt t="48783" x="6858000" y="5518150"/>
          <p14:tracePt t="48800" x="6750050" y="5518150"/>
          <p14:tracePt t="48817" x="6680200" y="5524500"/>
          <p14:tracePt t="48834" x="6642100" y="5530850"/>
          <p14:tracePt t="48851" x="6635750" y="5530850"/>
          <p14:tracePt t="49047" x="6642100" y="5530850"/>
          <p14:tracePt t="49059" x="6661150" y="5524500"/>
          <p14:tracePt t="49063" x="6661150" y="5518150"/>
          <p14:tracePt t="49071" x="6661150" y="5461000"/>
          <p14:tracePt t="49084" x="6616700" y="5372100"/>
          <p14:tracePt t="49100" x="6591300" y="5264150"/>
          <p14:tracePt t="49117" x="6591300" y="5181600"/>
          <p14:tracePt t="49134" x="6591300" y="5162550"/>
          <p14:tracePt t="49134" x="6591300" y="5156200"/>
          <p14:tracePt t="49183" x="6584950" y="5149850"/>
          <p14:tracePt t="49193" x="6572250" y="5149850"/>
          <p14:tracePt t="49199" x="6553200" y="5149850"/>
          <p14:tracePt t="49216" x="6457950" y="5168900"/>
          <p14:tracePt t="49217" x="6337300" y="5181600"/>
          <p14:tracePt t="49233" x="6216650" y="5200650"/>
          <p14:tracePt t="49249" x="6121400" y="5213350"/>
          <p14:tracePt t="49266" x="6032500" y="5219700"/>
          <p14:tracePt t="49283" x="5969000" y="5226050"/>
          <p14:tracePt t="49299" x="5924550" y="5238750"/>
          <p14:tracePt t="49316" x="5918200" y="5238750"/>
          <p14:tracePt t="49333" x="5911850" y="5238750"/>
          <p14:tracePt t="49350" x="5905500" y="5245100"/>
          <p14:tracePt t="49366" x="5892800" y="5257800"/>
          <p14:tracePt t="49383" x="5873750" y="5270500"/>
          <p14:tracePt t="49401" x="5854700" y="5302250"/>
          <p14:tracePt t="49417" x="5842000" y="5321300"/>
          <p14:tracePt t="49434" x="5829300" y="5346700"/>
          <p14:tracePt t="49451" x="5816600" y="5365750"/>
          <p14:tracePt t="49466" x="5797550" y="5397500"/>
          <p14:tracePt t="49483" x="5778500" y="5435600"/>
          <p14:tracePt t="49499" x="5753100" y="5473700"/>
          <p14:tracePt t="49516" x="5715000" y="5518150"/>
          <p14:tracePt t="49533" x="5683250" y="5575300"/>
          <p14:tracePt t="49550" x="5651500" y="5613400"/>
          <p14:tracePt t="49566" x="5607050" y="5657850"/>
          <p14:tracePt t="49583" x="5581650" y="5683250"/>
          <p14:tracePt t="49600" x="5568950" y="5702300"/>
          <p14:tracePt t="49616" x="5556250" y="5727700"/>
          <p14:tracePt t="49633" x="5543550" y="5746750"/>
          <p14:tracePt t="49650" x="5530850" y="5759450"/>
          <p14:tracePt t="49667" x="5524500" y="5765800"/>
          <p14:tracePt t="49684" x="5511800" y="5778500"/>
          <p14:tracePt t="49700" x="5505450" y="5784850"/>
          <p14:tracePt t="49716" x="5499100" y="5784850"/>
          <p14:tracePt t="49758" x="5499100" y="5791200"/>
          <p14:tracePt t="49847" x="5499100" y="5784850"/>
          <p14:tracePt t="49855" x="5499100" y="5759450"/>
          <p14:tracePt t="49863" x="5499100" y="5715000"/>
          <p14:tracePt t="49866" x="5499100" y="5594350"/>
          <p14:tracePt t="49884" x="5486400" y="5422900"/>
          <p14:tracePt t="49901" x="5473700" y="5226050"/>
          <p14:tracePt t="49917" x="5473700" y="5048250"/>
          <p14:tracePt t="49934" x="5505450" y="4851400"/>
          <p14:tracePt t="49950" x="5600700" y="4635500"/>
          <p14:tracePt t="49966" x="5715000" y="4425950"/>
          <p14:tracePt t="49983" x="5797550" y="4318000"/>
          <p14:tracePt t="49999" x="5873750" y="4210050"/>
          <p14:tracePt t="50016" x="5930900" y="4127500"/>
          <p14:tracePt t="50033" x="5994400" y="4044950"/>
          <p14:tracePt t="50049" x="6051550" y="3981450"/>
          <p14:tracePt t="50066" x="6121400" y="3911600"/>
          <p14:tracePt t="50083" x="6191250" y="3835400"/>
          <p14:tracePt t="50100" x="6280150" y="3759200"/>
          <p14:tracePt t="50116" x="6375400" y="3670300"/>
          <p14:tracePt t="50133" x="6464300" y="3600450"/>
          <p14:tracePt t="50150" x="6597650" y="3479800"/>
          <p14:tracePt t="50167" x="6692900" y="3390900"/>
          <p14:tracePt t="50185" x="6794500" y="3308350"/>
          <p14:tracePt t="50202" x="6883400" y="3238500"/>
          <p14:tracePt t="50217" x="6965950" y="3168650"/>
          <p14:tracePt t="50234" x="7048500" y="3111500"/>
          <p14:tracePt t="50250" x="7124700" y="3048000"/>
          <p14:tracePt t="50267" x="7200900" y="2990850"/>
          <p14:tracePt t="50284" x="7296150" y="2921000"/>
          <p14:tracePt t="50300" x="7397750" y="2863850"/>
          <p14:tracePt t="50317" x="7480300" y="2819400"/>
          <p14:tracePt t="50334" x="7594600" y="2768600"/>
          <p14:tracePt t="50351" x="7727950" y="2711450"/>
          <p14:tracePt t="50367" x="7918450" y="2647950"/>
          <p14:tracePt t="50384" x="8045450" y="2616200"/>
          <p14:tracePt t="50402" x="8159750" y="2590800"/>
          <p14:tracePt t="50418" x="8267700" y="2578100"/>
          <p14:tracePt t="50435" x="8356600" y="2565400"/>
          <p14:tracePt t="50451" x="8439150" y="2552700"/>
          <p14:tracePt t="50468" x="8515350" y="2533650"/>
          <p14:tracePt t="50484" x="8572500" y="2527300"/>
          <p14:tracePt t="50501" x="8629650" y="2520950"/>
          <p14:tracePt t="50517" x="8655050" y="2514600"/>
          <p14:tracePt t="50534" x="8667750" y="2514600"/>
          <p14:tracePt t="50551" x="8674100" y="2514600"/>
          <p14:tracePt t="50608" x="8674100" y="2508250"/>
          <p14:tracePt t="50992" x="8667750" y="2514600"/>
          <p14:tracePt t="51000" x="8661400" y="2514600"/>
          <p14:tracePt t="51008" x="8636000" y="2527300"/>
          <p14:tracePt t="51017" x="8572500" y="2552700"/>
          <p14:tracePt t="51029" x="8528050" y="2565400"/>
          <p14:tracePt t="51035" x="8426450" y="2590800"/>
          <p14:tracePt t="51051" x="8305800" y="2628900"/>
          <p14:tracePt t="51068" x="8178800" y="2660650"/>
          <p14:tracePt t="51085" x="8070850" y="2698750"/>
          <p14:tracePt t="51102" x="7962900" y="2749550"/>
          <p14:tracePt t="51118" x="7835900" y="2774950"/>
          <p14:tracePt t="51135" x="7740650" y="2813050"/>
          <p14:tracePt t="51152" x="7594600" y="2876550"/>
          <p14:tracePt t="51168" x="7486650" y="2921000"/>
          <p14:tracePt t="51185" x="7385050" y="2959100"/>
          <p14:tracePt t="51201" x="7277100" y="3009900"/>
          <p14:tracePt t="51219" x="7156450" y="3054350"/>
          <p14:tracePt t="51235" x="7054850" y="3111500"/>
          <p14:tracePt t="51252" x="6959600" y="3168650"/>
          <p14:tracePt t="51268" x="6864350" y="3238500"/>
          <p14:tracePt t="51285" x="6794500" y="3295650"/>
          <p14:tracePt t="51301" x="6711950" y="3365500"/>
          <p14:tracePt t="51318" x="6616700" y="3448050"/>
          <p14:tracePt t="51335" x="6521450" y="3530600"/>
          <p14:tracePt t="51335" x="6477000" y="3575050"/>
          <p14:tracePt t="51353" x="6381750" y="3689350"/>
          <p14:tracePt t="51368" x="6280150" y="3797300"/>
          <p14:tracePt t="51385" x="6197600" y="3911600"/>
          <p14:tracePt t="51401" x="6134100" y="4013200"/>
          <p14:tracePt t="51418" x="6089650" y="4089400"/>
          <p14:tracePt t="51435" x="6051550" y="4178300"/>
          <p14:tracePt t="51451" x="6026150" y="4241800"/>
          <p14:tracePt t="51468" x="6013450" y="4292600"/>
          <p14:tracePt t="51485" x="6000750" y="4337050"/>
          <p14:tracePt t="51501" x="5975350" y="4394200"/>
          <p14:tracePt t="51518" x="5937250" y="4445000"/>
          <p14:tracePt t="51535" x="5899150" y="4508500"/>
          <p14:tracePt t="51535" x="5880100" y="4527550"/>
          <p14:tracePt t="51553" x="5835650" y="4591050"/>
          <p14:tracePt t="51568" x="5778500" y="4667250"/>
          <p14:tracePt t="51585" x="5727700" y="4737100"/>
          <p14:tracePt t="51601" x="5664200" y="4826000"/>
          <p14:tracePt t="51618" x="5594350" y="4914900"/>
          <p14:tracePt t="51635" x="5549900" y="4972050"/>
          <p14:tracePt t="51651" x="5537200" y="4984750"/>
          <p14:tracePt t="51712" x="5543550" y="4984750"/>
          <p14:tracePt t="51720" x="5594350" y="4940300"/>
          <p14:tracePt t="51728" x="5651500" y="4889500"/>
          <p14:tracePt t="51736" x="5930900" y="4718050"/>
          <p14:tracePt t="51752" x="6172200" y="4597400"/>
          <p14:tracePt t="51753" x="6661150" y="4394200"/>
          <p14:tracePt t="51768" x="7200900" y="4165600"/>
          <p14:tracePt t="51785" x="7766050" y="3911600"/>
          <p14:tracePt t="51801" x="8229600" y="3676650"/>
          <p14:tracePt t="51818" x="8578850" y="3429000"/>
          <p14:tracePt t="51835" x="8794750" y="3251200"/>
          <p14:tracePt t="51852" x="8928100" y="3130550"/>
          <p14:tracePt t="51868" x="9017000" y="3060700"/>
          <p14:tracePt t="51885" x="9080500" y="3003550"/>
          <p14:tracePt t="51901" x="9124950" y="2940050"/>
          <p14:tracePt t="51918" x="9137650" y="2895600"/>
          <p14:tracePt t="51935" x="9137650" y="2863850"/>
          <p14:tracePt t="51935" x="9137650" y="2844800"/>
          <p14:tracePt t="51953" x="9137650" y="2825750"/>
          <p14:tracePt t="51968" x="9137650" y="2794000"/>
          <p14:tracePt t="51985" x="9137650" y="2743200"/>
          <p14:tracePt t="52001" x="9137650" y="2667000"/>
          <p14:tracePt t="52018" x="9137650" y="2609850"/>
          <p14:tracePt t="52034" x="9137650" y="2552700"/>
          <p14:tracePt t="52052" x="9137650" y="2520950"/>
          <p14:tracePt t="52068" x="9137650" y="2501900"/>
          <p14:tracePt t="52085" x="9137650" y="2495550"/>
          <p14:tracePt t="52168" x="9137650" y="2489200"/>
          <p14:tracePt t="52168" x="9124950" y="2489200"/>
          <p14:tracePt t="52184" x="9093200" y="2489200"/>
          <p14:tracePt t="52193" x="9055100" y="2489200"/>
          <p14:tracePt t="52200" x="8959850" y="2489200"/>
          <p14:tracePt t="52211" x="8915400" y="2489200"/>
          <p14:tracePt t="52218" x="8851900" y="2489200"/>
          <p14:tracePt t="52235" x="8813800" y="2501900"/>
          <p14:tracePt t="52252" x="8794750" y="2501900"/>
          <p14:tracePt t="52268" x="8775700" y="2501900"/>
          <p14:tracePt t="52285" x="8756650" y="2508250"/>
          <p14:tracePt t="52301" x="8731250" y="2514600"/>
          <p14:tracePt t="52319" x="8705850" y="2514600"/>
          <p14:tracePt t="52335" x="8674100" y="2527300"/>
          <p14:tracePt t="52352" x="8667750" y="2533650"/>
          <p14:tracePt t="52488" x="8667750" y="2540000"/>
          <p14:tracePt t="52504" x="8667750" y="2546350"/>
          <p14:tracePt t="52512" x="8667750" y="2552700"/>
          <p14:tracePt t="52520" x="8667750" y="2559050"/>
          <p14:tracePt t="52520" x="8667750" y="2565400"/>
          <p14:tracePt t="52535" x="8667750" y="2584450"/>
          <p14:tracePt t="52535" x="8667750" y="2590800"/>
          <p14:tracePt t="52552" x="8667750" y="2609850"/>
          <p14:tracePt t="52568" x="8667750" y="2616200"/>
          <p14:tracePt t="52585" x="8667750" y="2628900"/>
          <p14:tracePt t="52601" x="8667750" y="2635250"/>
          <p14:tracePt t="52687" x="8667750" y="2641600"/>
          <p14:tracePt t="52695" x="8674100" y="2647950"/>
          <p14:tracePt t="52766" x="8680450" y="2647950"/>
          <p14:tracePt t="52903" x="8680450" y="2654300"/>
          <p14:tracePt t="52911" x="8680450" y="2660650"/>
          <p14:tracePt t="52919" x="8680450" y="2667000"/>
          <p14:tracePt t="52927" x="8680450" y="2679700"/>
          <p14:tracePt t="52934" x="8667750" y="2711450"/>
          <p14:tracePt t="52951" x="8629650" y="2762250"/>
          <p14:tracePt t="52968" x="8604250" y="2800350"/>
          <p14:tracePt t="52984" x="8566150" y="2838450"/>
          <p14:tracePt t="53001" x="8528050" y="2882900"/>
          <p14:tracePt t="53017" x="8470900" y="2927350"/>
          <p14:tracePt t="53033" x="8382000" y="2997200"/>
          <p14:tracePt t="53049" x="8305800" y="3060700"/>
          <p14:tracePt t="53067" x="8242300" y="3117850"/>
          <p14:tracePt t="53086" x="8178800" y="3175000"/>
          <p14:tracePt t="53100" x="8134350" y="3213100"/>
          <p14:tracePt t="53116" x="8096250" y="3244850"/>
          <p14:tracePt t="53133" x="8051800" y="3282950"/>
          <p14:tracePt t="53149" x="8013700" y="3314700"/>
          <p14:tracePt t="53166" x="7918450" y="3390900"/>
          <p14:tracePt t="53184" x="7829550" y="3454400"/>
          <p14:tracePt t="53201" x="7740650" y="3524250"/>
          <p14:tracePt t="53217" x="7639050" y="3600450"/>
          <p14:tracePt t="53234" x="7575550" y="3663950"/>
          <p14:tracePt t="53250" x="7493000" y="3721100"/>
          <p14:tracePt t="53267" x="7416800" y="3778250"/>
          <p14:tracePt t="53283" x="7346950" y="3829050"/>
          <p14:tracePt t="53300" x="7289800" y="3873500"/>
          <p14:tracePt t="53317" x="7219950" y="3937000"/>
          <p14:tracePt t="53334" x="7118350" y="4013200"/>
          <p14:tracePt t="53351" x="7054850" y="4051300"/>
          <p14:tracePt t="53368" x="6972300" y="4121150"/>
          <p14:tracePt t="53384" x="6883400" y="4197350"/>
          <p14:tracePt t="53400" x="6781800" y="4286250"/>
          <p14:tracePt t="53416" x="6699250" y="4381500"/>
          <p14:tracePt t="53433" x="6623050" y="4476750"/>
          <p14:tracePt t="53450" x="6534150" y="4584700"/>
          <p14:tracePt t="53467" x="6451600" y="4679950"/>
          <p14:tracePt t="53484" x="6400800" y="4762500"/>
          <p14:tracePt t="53501" x="6350000" y="4838700"/>
          <p14:tracePt t="53517" x="6299200" y="4908550"/>
          <p14:tracePt t="53535" x="6242050" y="4978400"/>
          <p14:tracePt t="53550" x="6184900" y="5054600"/>
          <p14:tracePt t="53568" x="6159500" y="5099050"/>
          <p14:tracePt t="53585" x="6134100" y="5130800"/>
          <p14:tracePt t="53601" x="6115050" y="5156200"/>
          <p14:tracePt t="53618" x="6096000" y="5175250"/>
          <p14:tracePt t="53635" x="6076950" y="5207000"/>
          <p14:tracePt t="53651" x="6064250" y="5232400"/>
          <p14:tracePt t="53668" x="6045200" y="5264150"/>
          <p14:tracePt t="53685" x="6026150" y="5295900"/>
          <p14:tracePt t="53702" x="6007100" y="5334000"/>
          <p14:tracePt t="53718" x="5981700" y="5359400"/>
          <p14:tracePt t="53735" x="5956300" y="5384800"/>
          <p14:tracePt t="53751" x="5918200" y="5422900"/>
          <p14:tracePt t="53768" x="5886450" y="5448300"/>
          <p14:tracePt t="53785" x="5842000" y="5486400"/>
          <p14:tracePt t="53801" x="5803900" y="5518150"/>
          <p14:tracePt t="53818" x="5740400" y="5556250"/>
          <p14:tracePt t="53835" x="5689600" y="5600700"/>
          <p14:tracePt t="53851" x="5645150" y="5632450"/>
          <p14:tracePt t="53868" x="5588000" y="5676900"/>
          <p14:tracePt t="53885" x="5524500" y="5727700"/>
          <p14:tracePt t="53902" x="5486400" y="5753100"/>
          <p14:tracePt t="53918" x="5441950" y="5791200"/>
          <p14:tracePt t="53935" x="5410200" y="5816600"/>
          <p14:tracePt t="53951" x="5359400" y="5848350"/>
          <p14:tracePt t="53968" x="5340350" y="5861050"/>
          <p14:tracePt t="53985" x="5334000" y="5867400"/>
          <p14:tracePt t="54001" x="5327650" y="5880100"/>
          <p14:tracePt t="54018" x="5314950" y="5886450"/>
          <p14:tracePt t="54035" x="5308600" y="5899150"/>
          <p14:tracePt t="54051" x="5302250" y="5911850"/>
          <p14:tracePt t="54068" x="5295900" y="5924550"/>
          <p14:tracePt t="54085" x="5283200" y="5937250"/>
          <p14:tracePt t="54101" x="5276850" y="5943600"/>
          <p14:tracePt t="54118" x="5270500" y="5949950"/>
          <p14:tracePt t="54503" x="5276850" y="5949950"/>
          <p14:tracePt t="54512" x="5302250" y="5924550"/>
          <p14:tracePt t="54513" x="5340350" y="5886450"/>
          <p14:tracePt t="54519" x="5397500" y="5822950"/>
          <p14:tracePt t="54533" x="5537200" y="5626100"/>
          <p14:tracePt t="54551" x="5619750" y="5537200"/>
          <p14:tracePt t="54567" x="5683250" y="5486400"/>
          <p14:tracePt t="54584" x="5721350" y="5454650"/>
          <p14:tracePt t="54600" x="5753100" y="5429250"/>
          <p14:tracePt t="54617" x="5772150" y="5410200"/>
          <p14:tracePt t="54634" x="5797550" y="5391150"/>
          <p14:tracePt t="54650" x="5835650" y="5340350"/>
          <p14:tracePt t="54667" x="5886450" y="5270500"/>
          <p14:tracePt t="54684" x="5962650" y="5149850"/>
          <p14:tracePt t="54700" x="6076950" y="4978400"/>
          <p14:tracePt t="54717" x="6235700" y="4800600"/>
          <p14:tracePt t="54734" x="6616700" y="4514850"/>
          <p14:tracePt t="54751" x="6997700" y="4292600"/>
          <p14:tracePt t="54767" x="7537450" y="3994150"/>
          <p14:tracePt t="54784" x="8077200" y="3638550"/>
          <p14:tracePt t="54800" x="8464550" y="3314700"/>
          <p14:tracePt t="54818" x="8718550" y="3048000"/>
          <p14:tracePt t="54833" x="8902700" y="2870200"/>
          <p14:tracePt t="54850" x="9017000" y="2743200"/>
          <p14:tracePt t="54867" x="9105900" y="2635250"/>
          <p14:tracePt t="54884" x="9137650" y="2559050"/>
          <p14:tracePt t="54900" x="9137650" y="2495550"/>
          <p14:tracePt t="54917" x="9137650" y="2451100"/>
          <p14:tracePt t="54933" x="9137650" y="2400300"/>
          <p14:tracePt t="54951" x="9137650" y="2362200"/>
          <p14:tracePt t="54967" x="9137650" y="2330450"/>
          <p14:tracePt t="54984" x="9137650" y="2298700"/>
          <p14:tracePt t="55000" x="9137650" y="2266950"/>
          <p14:tracePt t="55017" x="9137650" y="2241550"/>
          <p14:tracePt t="55034" x="9137650" y="2216150"/>
          <p14:tracePt t="55050" x="9137650" y="2209800"/>
          <p14:tracePt t="55119" x="9137650" y="2203450"/>
          <p14:tracePt t="55126" x="9118600" y="2203450"/>
          <p14:tracePt t="55143" x="9086850" y="2203450"/>
          <p14:tracePt t="55151" x="9067800" y="2203450"/>
          <p14:tracePt t="55151" x="9023350" y="2235200"/>
          <p14:tracePt t="55167" x="8991600" y="2260600"/>
          <p14:tracePt t="55184" x="8947150" y="2298700"/>
          <p14:tracePt t="55200" x="8915400" y="2336800"/>
          <p14:tracePt t="55217" x="8870950" y="2381250"/>
          <p14:tracePt t="55233" x="8845550" y="2419350"/>
          <p14:tracePt t="55250" x="8813800" y="2463800"/>
          <p14:tracePt t="55267" x="8788400" y="2501900"/>
          <p14:tracePt t="55284" x="8769350" y="2527300"/>
          <p14:tracePt t="55300" x="8756650" y="2540000"/>
          <p14:tracePt t="55318" x="8743950" y="2552700"/>
          <p14:tracePt t="55333" x="8737600" y="2565400"/>
          <p14:tracePt t="55375" x="8737600" y="2571750"/>
          <p14:tracePt t="55399" x="8737600" y="2578100"/>
          <p14:tracePt t="55422" x="8737600" y="2584450"/>
          <p14:tracePt t="55443" x="8737600" y="2590800"/>
          <p14:tracePt t="55443" x="8737600" y="2597150"/>
          <p14:tracePt t="55450" x="8737600" y="2609850"/>
          <p14:tracePt t="55467" x="8724900" y="2622550"/>
          <p14:tracePt t="55484" x="8718550" y="2641600"/>
          <p14:tracePt t="55500" x="8705850" y="2660650"/>
          <p14:tracePt t="55517" x="8699500" y="2673350"/>
          <p14:tracePt t="55534" x="8686800" y="2692400"/>
          <p14:tracePt t="55534" x="8680450" y="2711450"/>
          <p14:tracePt t="55551" x="8667750" y="2730500"/>
          <p14:tracePt t="55567" x="8655050" y="2762250"/>
          <p14:tracePt t="55584" x="8636000" y="2794000"/>
          <p14:tracePt t="55600" x="8616950" y="2819400"/>
          <p14:tracePt t="55617" x="8597900" y="2857500"/>
          <p14:tracePt t="55634" x="8572500" y="2901950"/>
          <p14:tracePt t="55650" x="8547100" y="2952750"/>
          <p14:tracePt t="55667" x="8502650" y="3009900"/>
          <p14:tracePt t="55684" x="8451850" y="3092450"/>
          <p14:tracePt t="55700" x="8382000" y="3181350"/>
          <p14:tracePt t="55717" x="8324850" y="3263900"/>
          <p14:tracePt t="55733" x="8261350" y="3352800"/>
          <p14:tracePt t="55733" x="8229600" y="3397250"/>
          <p14:tracePt t="55751" x="8153400" y="3511550"/>
          <p14:tracePt t="55767" x="8070850" y="3625850"/>
          <p14:tracePt t="55784" x="7969250" y="3765550"/>
          <p14:tracePt t="55800" x="7874000" y="3892550"/>
          <p14:tracePt t="55817" x="7797800" y="4013200"/>
          <p14:tracePt t="55833" x="7753350" y="4083050"/>
          <p14:tracePt t="55850" x="7708900" y="4159250"/>
          <p14:tracePt t="55867" x="7677150" y="4216400"/>
          <p14:tracePt t="55884" x="7632700" y="4267200"/>
          <p14:tracePt t="55900" x="7588250" y="4324350"/>
          <p14:tracePt t="55917" x="7556500" y="4368800"/>
          <p14:tracePt t="55933" x="7486650" y="4451350"/>
          <p14:tracePt t="55951" x="7429500" y="4502150"/>
          <p14:tracePt t="55967" x="7353300" y="4552950"/>
          <p14:tracePt t="55984" x="7283450" y="4603750"/>
          <p14:tracePt t="56000" x="7207250" y="4660900"/>
          <p14:tracePt t="56017" x="7124700" y="4724400"/>
          <p14:tracePt t="56033" x="7054850" y="4775200"/>
          <p14:tracePt t="56050" x="6978650" y="4826000"/>
          <p14:tracePt t="56067" x="6908800" y="4876800"/>
          <p14:tracePt t="56083" x="6838950" y="4927600"/>
          <p14:tracePt t="56100" x="6769100" y="4972050"/>
          <p14:tracePt t="56116" x="6699250" y="5022850"/>
          <p14:tracePt t="56133" x="6623050" y="5086350"/>
          <p14:tracePt t="56151" x="6546850" y="5143500"/>
          <p14:tracePt t="56167" x="6464300" y="5200650"/>
          <p14:tracePt t="56183" x="6388100" y="5251450"/>
          <p14:tracePt t="56201" x="6318250" y="5302250"/>
          <p14:tracePt t="56217" x="6261100" y="5346700"/>
          <p14:tracePt t="56234" x="6210300" y="5378450"/>
          <p14:tracePt t="56250" x="6159500" y="5422900"/>
          <p14:tracePt t="56267" x="6115050" y="5454650"/>
          <p14:tracePt t="56283" x="6076950" y="5480050"/>
          <p14:tracePt t="56300" x="6045200" y="5505450"/>
          <p14:tracePt t="56317" x="6007100" y="5537200"/>
          <p14:tracePt t="56334" x="5969000" y="5568950"/>
          <p14:tracePt t="56351" x="5911850" y="5619750"/>
          <p14:tracePt t="56367" x="5880100" y="5645150"/>
          <p14:tracePt t="56384" x="5835650" y="5676900"/>
          <p14:tracePt t="56400" x="5803900" y="5708650"/>
          <p14:tracePt t="56417" x="5765800" y="5746750"/>
          <p14:tracePt t="56434" x="5727700" y="5784850"/>
          <p14:tracePt t="56450" x="5695950" y="5810250"/>
          <p14:tracePt t="56467" x="5676900" y="5829300"/>
          <p14:tracePt t="56483" x="5657850" y="5848350"/>
          <p14:tracePt t="56500" x="5645150" y="5867400"/>
          <p14:tracePt t="56517" x="5632450" y="5873750"/>
          <p14:tracePt t="56533" x="5619750" y="5880100"/>
          <p14:tracePt t="56533" x="5619750" y="5886450"/>
          <p14:tracePt t="56551" x="5607050" y="5892800"/>
          <p14:tracePt t="56567" x="5600700" y="5899150"/>
          <p14:tracePt t="56584" x="5588000" y="5905500"/>
          <p14:tracePt t="56600" x="5581650" y="5911850"/>
          <p14:tracePt t="56647" x="5575300" y="5911850"/>
          <p14:tracePt t="56655" x="5568950" y="5918200"/>
          <p14:tracePt t="56696" x="5562600" y="5924550"/>
          <p14:tracePt t="56719" x="5556250" y="5930900"/>
          <p14:tracePt t="56742" x="5549900" y="5930900"/>
          <p14:tracePt t="56935" x="5556250" y="5905500"/>
          <p14:tracePt t="56942" x="5588000" y="5835650"/>
          <p14:tracePt t="56951" x="5657850" y="5670550"/>
          <p14:tracePt t="56967" x="5715000" y="5588000"/>
          <p14:tracePt t="56968" x="5835650" y="5365750"/>
          <p14:tracePt t="56984" x="5949950" y="5143500"/>
          <p14:tracePt t="57000" x="6038850" y="4889500"/>
          <p14:tracePt t="57017" x="6121400" y="4572000"/>
          <p14:tracePt t="57034" x="6153150" y="4324350"/>
          <p14:tracePt t="57050" x="6203950" y="4108450"/>
          <p14:tracePt t="57068" x="6254750" y="3981450"/>
          <p14:tracePt t="57083" x="6286500" y="3917950"/>
          <p14:tracePt t="57100" x="6299200" y="3898900"/>
          <p14:tracePt t="57117" x="6305550" y="3892550"/>
          <p14:tracePt t="57319" x="6318250" y="3886200"/>
          <p14:tracePt t="57326" x="6330950" y="3886200"/>
          <p14:tracePt t="57335" x="6356350" y="3879850"/>
          <p14:tracePt t="57335" x="6388100" y="3867150"/>
          <p14:tracePt t="57350" x="6451600" y="3854450"/>
          <p14:tracePt t="57367" x="6483350" y="3848100"/>
          <p14:tracePt t="57383" x="6508750" y="3835400"/>
          <p14:tracePt t="57400" x="6527800" y="3829050"/>
          <p14:tracePt t="57417" x="6540500" y="3822700"/>
          <p14:tracePt t="57433" x="6546850" y="3816350"/>
          <p14:tracePt t="57479" x="6553200" y="3816350"/>
          <p14:tracePt t="57495" x="6553200" y="3810000"/>
          <p14:tracePt t="57503" x="6553200" y="3797300"/>
          <p14:tracePt t="57511" x="6546850" y="3790950"/>
          <p14:tracePt t="57519" x="6508750" y="3752850"/>
          <p14:tracePt t="57534" x="6438900" y="3689350"/>
          <p14:tracePt t="57550" x="6292850" y="3581400"/>
          <p14:tracePt t="57568" x="6178550" y="3530600"/>
          <p14:tracePt t="57583" x="6096000" y="3492500"/>
          <p14:tracePt t="57600" x="6013450" y="3460750"/>
          <p14:tracePt t="57617" x="5969000" y="3441700"/>
          <p14:tracePt t="57633" x="5937250" y="3435350"/>
          <p14:tracePt t="57650" x="5924550" y="3435350"/>
          <p14:tracePt t="58639" x="5918200" y="3435350"/>
          <p14:tracePt t="58646" x="5918200" y="3448050"/>
          <p14:tracePt t="58654" x="5937250" y="3486150"/>
          <p14:tracePt t="58667" x="5956300" y="3517900"/>
          <p14:tracePt t="58670" x="5988050" y="3587750"/>
          <p14:tracePt t="58683" x="6032500" y="3657600"/>
          <p14:tracePt t="58700" x="6057900" y="3708400"/>
          <p14:tracePt t="58717" x="6089650" y="3759200"/>
          <p14:tracePt t="58733" x="6108700" y="3822700"/>
          <p14:tracePt t="58751" x="6127750" y="3892550"/>
          <p14:tracePt t="58767" x="6127750" y="3981450"/>
          <p14:tracePt t="58783" x="6127750" y="4076700"/>
          <p14:tracePt t="58800" x="6121400" y="4159250"/>
          <p14:tracePt t="58817" x="6083300" y="4254500"/>
          <p14:tracePt t="58833" x="6051550" y="4318000"/>
          <p14:tracePt t="58850" x="6007100" y="4387850"/>
          <p14:tracePt t="58867" x="5956300" y="4451350"/>
          <p14:tracePt t="58884" x="5918200" y="4483100"/>
          <p14:tracePt t="58900" x="5861050" y="4527550"/>
          <p14:tracePt t="58917" x="5803900" y="4559300"/>
          <p14:tracePt t="58933" x="5765800" y="4597400"/>
          <p14:tracePt t="58933" x="5746750" y="4610100"/>
          <p14:tracePt t="58951" x="5715000" y="4635500"/>
          <p14:tracePt t="58967" x="5695950" y="4660900"/>
          <p14:tracePt t="58983" x="5676900" y="4686300"/>
          <p14:tracePt t="59000" x="5657850" y="4711700"/>
          <p14:tracePt t="59017" x="5638800" y="4756150"/>
          <p14:tracePt t="59033" x="5594350" y="4800600"/>
          <p14:tracePt t="59050" x="5575300" y="4845050"/>
          <p14:tracePt t="59067" x="5537200" y="4908550"/>
          <p14:tracePt t="59084" x="5505450" y="4965700"/>
          <p14:tracePt t="59100" x="5486400" y="5022850"/>
          <p14:tracePt t="59117" x="5467350" y="5067300"/>
          <p14:tracePt t="59133" x="5448300" y="5118100"/>
          <p14:tracePt t="59133" x="5435600" y="5143500"/>
          <p14:tracePt t="59151" x="5429250" y="5175250"/>
          <p14:tracePt t="59166" x="5422900" y="5200650"/>
          <p14:tracePt t="59183" x="5416550" y="5238750"/>
          <p14:tracePt t="59200" x="5416550" y="5264150"/>
          <p14:tracePt t="59216" x="5410200" y="5289550"/>
          <p14:tracePt t="59232" x="5403850" y="5302250"/>
          <p14:tracePt t="59250" x="5403850" y="5314950"/>
          <p14:tracePt t="59266" x="5403850" y="5321300"/>
          <p14:tracePt t="59383" x="5410200" y="5314950"/>
          <p14:tracePt t="59390" x="5416550" y="5283200"/>
          <p14:tracePt t="59398" x="5422900" y="5238750"/>
          <p14:tracePt t="59401" x="5448300" y="5111750"/>
          <p14:tracePt t="59417" x="5492750" y="4972050"/>
          <p14:tracePt t="59433" x="5556250" y="4819650"/>
          <p14:tracePt t="59450" x="5632450" y="4648200"/>
          <p14:tracePt t="59467" x="5702300" y="4495800"/>
          <p14:tracePt t="59483" x="5778500" y="4318000"/>
          <p14:tracePt t="59501" x="5842000" y="4159250"/>
          <p14:tracePt t="59517" x="5943600" y="3994150"/>
          <p14:tracePt t="59535" x="5969000" y="3937000"/>
          <p14:tracePt t="59550" x="6026150" y="3810000"/>
          <p14:tracePt t="59567" x="6064250" y="3714750"/>
          <p14:tracePt t="59584" x="6083300" y="3657600"/>
          <p14:tracePt t="59600" x="6108700" y="3594100"/>
          <p14:tracePt t="59617" x="6134100" y="3543300"/>
          <p14:tracePt t="59633" x="6153150" y="3511550"/>
          <p14:tracePt t="59650" x="6191250" y="3454400"/>
          <p14:tracePt t="59667" x="6242050" y="3397250"/>
          <p14:tracePt t="59683" x="6305550" y="3346450"/>
          <p14:tracePt t="59700" x="6375400" y="3276600"/>
          <p14:tracePt t="59717" x="6464300" y="3206750"/>
          <p14:tracePt t="59733" x="6559550" y="3124200"/>
          <p14:tracePt t="59750" x="6692900" y="3009900"/>
          <p14:tracePt t="59767" x="6762750" y="2940050"/>
          <p14:tracePt t="59783" x="6832600" y="2889250"/>
          <p14:tracePt t="59800" x="6902450" y="2851150"/>
          <p14:tracePt t="59816" x="6953250" y="2825750"/>
          <p14:tracePt t="59833" x="7004050" y="2806700"/>
          <p14:tracePt t="59850" x="7067550" y="2794000"/>
          <p14:tracePt t="59867" x="7143750" y="2774950"/>
          <p14:tracePt t="59883" x="7213600" y="2755900"/>
          <p14:tracePt t="59900" x="7289800" y="2736850"/>
          <p14:tracePt t="59916" x="7359650" y="2730500"/>
          <p14:tracePt t="59933" x="7442200" y="2717800"/>
          <p14:tracePt t="59951" x="7493000" y="2705100"/>
          <p14:tracePt t="59967" x="7537450" y="2705100"/>
          <p14:tracePt t="59983" x="7575550" y="2698750"/>
          <p14:tracePt t="60001" x="7632700" y="2692400"/>
          <p14:tracePt t="60016" x="7689850" y="2686050"/>
          <p14:tracePt t="60033" x="7727950" y="2686050"/>
          <p14:tracePt t="60050" x="7772400" y="2686050"/>
          <p14:tracePt t="60067" x="7810500" y="2686050"/>
          <p14:tracePt t="60083" x="7854950" y="2686050"/>
          <p14:tracePt t="60100" x="7912100" y="2686050"/>
          <p14:tracePt t="60117" x="7950200" y="2686050"/>
          <p14:tracePt t="60133" x="7988300" y="2686050"/>
          <p14:tracePt t="60150" x="8007350" y="2679700"/>
          <p14:tracePt t="60167" x="8020050" y="2679700"/>
          <p14:tracePt t="61550" x="8013700" y="2679700"/>
          <p14:tracePt t="61559" x="7994650" y="2679700"/>
          <p14:tracePt t="61566" x="7937500" y="2711450"/>
          <p14:tracePt t="61583" x="7899400" y="2736850"/>
          <p14:tracePt t="61584" x="7804150" y="2787650"/>
          <p14:tracePt t="61600" x="7702550" y="2844800"/>
          <p14:tracePt t="61617" x="7613650" y="2895600"/>
          <p14:tracePt t="61633" x="7556500" y="2927350"/>
          <p14:tracePt t="61651" x="7518400" y="2946400"/>
          <p14:tracePt t="61666" x="7486650" y="2965450"/>
          <p14:tracePt t="61683" x="7467600" y="2978150"/>
          <p14:tracePt t="61700" x="7454900" y="2990850"/>
          <p14:tracePt t="61717" x="7435850" y="3003550"/>
          <p14:tracePt t="61733" x="7416800" y="3016250"/>
          <p14:tracePt t="61751" x="7404100" y="3022600"/>
          <p14:tracePt t="61766" x="7391400" y="3028950"/>
          <p14:tracePt t="61783" x="7372350" y="3041650"/>
          <p14:tracePt t="61800" x="7353300" y="3041650"/>
          <p14:tracePt t="61817" x="7340600" y="3054350"/>
          <p14:tracePt t="61833" x="7321550" y="3060700"/>
          <p14:tracePt t="61850" x="7296150" y="3073400"/>
          <p14:tracePt t="61867" x="7270750" y="3086100"/>
          <p14:tracePt t="61883" x="7239000" y="3092450"/>
          <p14:tracePt t="61900" x="7188200" y="3117850"/>
          <p14:tracePt t="61917" x="7137400" y="3130550"/>
          <p14:tracePt t="61933" x="7080250" y="3155950"/>
          <p14:tracePt t="61951" x="7054850" y="3155950"/>
          <p14:tracePt t="61966" x="7035800" y="3155950"/>
          <p14:tracePt t="62006" x="7029450" y="3155950"/>
          <p14:tracePt t="62022" x="7023100" y="3155950"/>
          <p14:tracePt t="62047" x="7010400" y="3155950"/>
          <p14:tracePt t="62062" x="7010400" y="3149600"/>
          <p14:tracePt t="62070" x="7004050" y="3143250"/>
          <p14:tracePt t="62086" x="6997700" y="3143250"/>
          <p14:tracePt t="62087" x="6997700" y="3136900"/>
          <p14:tracePt t="62100" x="6991350" y="3130550"/>
          <p14:tracePt t="62142" x="6985000" y="3130550"/>
          <p14:tracePt t="62150" x="6972300" y="3130550"/>
          <p14:tracePt t="62151" x="6946900" y="3155950"/>
          <p14:tracePt t="62166" x="6902450" y="3187700"/>
          <p14:tracePt t="62183" x="6858000" y="3238500"/>
          <p14:tracePt t="62200" x="6794500" y="3289300"/>
          <p14:tracePt t="62216" x="6705600" y="3359150"/>
          <p14:tracePt t="62233" x="6623050" y="3435350"/>
          <p14:tracePt t="62250" x="6546850" y="3511550"/>
          <p14:tracePt t="62267" x="6464300" y="3575050"/>
          <p14:tracePt t="62284" x="6369050" y="3651250"/>
          <p14:tracePt t="62300" x="6273800" y="3721100"/>
          <p14:tracePt t="62317" x="6197600" y="3771900"/>
          <p14:tracePt t="62333" x="6121400" y="3822700"/>
          <p14:tracePt t="62351" x="6083300" y="3848100"/>
          <p14:tracePt t="62367" x="6057900" y="3873500"/>
          <p14:tracePt t="62384" x="6019800" y="3898900"/>
          <p14:tracePt t="62400" x="6000750" y="3924300"/>
          <p14:tracePt t="62417" x="5975350" y="3943350"/>
          <p14:tracePt t="62433" x="5956300" y="3962400"/>
          <p14:tracePt t="62450" x="5949950" y="3968750"/>
          <p14:tracePt t="62467" x="5930900" y="3987800"/>
          <p14:tracePt t="62484" x="5924550" y="3994150"/>
          <p14:tracePt t="62500" x="5918200" y="4000500"/>
          <p14:tracePt t="62517" x="5911850" y="4019550"/>
          <p14:tracePt t="62533" x="5905500" y="4019550"/>
          <p14:tracePt t="62694" x="5905500" y="4032250"/>
          <p14:tracePt t="62709" x="5899150" y="4032250"/>
          <p14:tracePt t="62709" x="5892800" y="4038600"/>
          <p14:tracePt t="62717" x="5886450" y="4044950"/>
          <p14:tracePt t="62733" x="5880100" y="4051300"/>
          <p14:tracePt t="62750" x="5873750" y="4057650"/>
          <p14:tracePt t="62869" x="5867400" y="4064000"/>
          <p14:tracePt t="62886" x="5861050" y="4064000"/>
          <p14:tracePt t="64374" x="5854700" y="4064000"/>
          <p14:tracePt t="64383" x="5905500" y="4038600"/>
          <p14:tracePt t="64392" x="5962650" y="4019550"/>
          <p14:tracePt t="64400" x="6076950" y="3968750"/>
          <p14:tracePt t="64416" x="6178550" y="3924300"/>
          <p14:tracePt t="64433" x="6280150" y="3873500"/>
          <p14:tracePt t="64450" x="6356350" y="3841750"/>
          <p14:tracePt t="64466" x="6426200" y="3816350"/>
          <p14:tracePt t="64484" x="6483350" y="3790950"/>
          <p14:tracePt t="64500" x="6546850" y="3752850"/>
          <p14:tracePt t="64517" x="6584950" y="3727450"/>
          <p14:tracePt t="64533" x="6642100" y="3683000"/>
          <p14:tracePt t="64551" x="6686550" y="3651250"/>
          <p14:tracePt t="64566" x="6731000" y="3625850"/>
          <p14:tracePt t="64583" x="6775450" y="3587750"/>
          <p14:tracePt t="64600" x="6819900" y="3543300"/>
          <p14:tracePt t="64616" x="6845300" y="3511550"/>
          <p14:tracePt t="64633" x="6877050" y="3473450"/>
          <p14:tracePt t="64650" x="6915150" y="3429000"/>
          <p14:tracePt t="64666" x="6927850" y="3403600"/>
          <p14:tracePt t="64683" x="6946900" y="3378200"/>
          <p14:tracePt t="64700" x="6959600" y="3352800"/>
          <p14:tracePt t="64717" x="6972300" y="3327400"/>
          <p14:tracePt t="64733" x="7010400" y="3270250"/>
          <p14:tracePt t="64751" x="7023100" y="3244850"/>
          <p14:tracePt t="64766" x="7048500" y="3200400"/>
          <p14:tracePt t="64783" x="7073900" y="3162300"/>
          <p14:tracePt t="64800" x="7092950" y="3124200"/>
          <p14:tracePt t="64817" x="7105650" y="3098800"/>
          <p14:tracePt t="64833" x="7118350" y="3079750"/>
          <p14:tracePt t="64850" x="7118350" y="3073400"/>
          <p14:tracePt t="64866" x="7124700" y="3067050"/>
          <p14:tracePt t="64934" x="7124700" y="3060700"/>
          <p14:tracePt t="64950" x="7131050" y="3048000"/>
          <p14:tracePt t="64974" x="7137400" y="3041650"/>
          <p14:tracePt t="64982" x="7143750" y="3028950"/>
          <p14:tracePt t="64991" x="7150100" y="3022600"/>
          <p14:tracePt t="64999" x="7150100" y="3009900"/>
          <p14:tracePt t="65000" x="7169150" y="2990850"/>
          <p14:tracePt t="65016" x="7175500" y="2978150"/>
          <p14:tracePt t="65033" x="7181850" y="2971800"/>
          <p14:tracePt t="65050" x="7188200" y="2959100"/>
          <p14:tracePt t="65066" x="7194550" y="2959100"/>
          <p14:tracePt t="65083" x="7194550" y="2952750"/>
          <p14:tracePt t="65100" x="7207250" y="2940050"/>
          <p14:tracePt t="65117" x="7207250" y="2933700"/>
          <p14:tracePt t="65133" x="7213600" y="2921000"/>
          <p14:tracePt t="65150" x="7226300" y="2914650"/>
          <p14:tracePt t="65214" x="7232650" y="2908300"/>
          <p14:tracePt t="65230" x="7232650" y="2901950"/>
          <p14:tracePt t="65246" x="7239000" y="2895600"/>
          <p14:tracePt t="65254" x="7245350" y="2889250"/>
          <p14:tracePt t="65262" x="7245350" y="2882900"/>
          <p14:tracePt t="65270" x="7251700" y="2882900"/>
          <p14:tracePt t="65283" x="7251700" y="2876550"/>
          <p14:tracePt t="65299" x="7258050" y="2876550"/>
          <p14:tracePt t="65342" x="7258050" y="2870200"/>
          <p14:tracePt t="65383" x="7264400" y="2870200"/>
          <p14:tracePt t="65431" x="7270750" y="2863850"/>
          <p14:tracePt t="65486" x="7277100" y="2863850"/>
          <p14:tracePt t="65494" x="7277100" y="2857500"/>
          <p14:tracePt t="65502" x="7283450" y="2857500"/>
          <p14:tracePt t="65516" x="7289800" y="2857500"/>
          <p14:tracePt t="65517" x="7296150" y="2857500"/>
          <p14:tracePt t="65533" x="7308850" y="2851150"/>
          <p14:tracePt t="65551" x="7315200" y="2838450"/>
          <p14:tracePt t="65566" x="7327900" y="2838450"/>
          <p14:tracePt t="65583" x="7327900" y="2832100"/>
          <p14:tracePt t="65600" x="7334250" y="2832100"/>
          <p14:tracePt t="65616" x="7340600" y="2832100"/>
          <p14:tracePt t="65654" x="7340600" y="2825750"/>
          <p14:tracePt t="66291" x="0" y="0"/>
        </p14:tracePtLst>
        <p14:tracePtLst>
          <p14:tracePt t="66469" x="7340600" y="2825750"/>
          <p14:tracePt t="66635" x="0" y="0"/>
        </p14:tracePtLst>
        <p14:tracePtLst>
          <p14:tracePt t="66830" x="7340600" y="2825750"/>
          <p14:tracePt t="66974" x="0" y="0"/>
        </p14:tracePtLst>
        <p14:tracePtLst>
          <p14:tracePt t="67183" x="7340600" y="2825750"/>
          <p14:tracePt t="68072" x="7346950" y="2825750"/>
          <p14:tracePt t="68088" x="7353300" y="2825750"/>
          <p14:tracePt t="68104" x="7359650" y="2825750"/>
          <p14:tracePt t="68112" x="7366000" y="2825750"/>
          <p14:tracePt t="68118" x="7372350" y="2819400"/>
          <p14:tracePt t="68135" x="7385050" y="2819400"/>
          <p14:tracePt t="68152" x="7391400" y="2819400"/>
          <p14:tracePt t="68168" x="7397750" y="2819400"/>
          <p14:tracePt t="68185" x="7404100" y="2819400"/>
          <p14:tracePt t="68224" x="7410450" y="2819400"/>
          <p14:tracePt t="68256" x="7416800" y="2819400"/>
          <p14:tracePt t="68272" x="7423150" y="2813050"/>
          <p14:tracePt t="68288" x="7429500" y="2813050"/>
          <p14:tracePt t="68312" x="7435850" y="2813050"/>
          <p14:tracePt t="68328" x="7442200" y="2813050"/>
          <p14:tracePt t="68336" x="7448550" y="2806700"/>
          <p14:tracePt t="68352" x="7454900" y="2806700"/>
          <p14:tracePt t="68353" x="7467600" y="2806700"/>
          <p14:tracePt t="68368" x="7480300" y="2800350"/>
          <p14:tracePt t="68385" x="7493000" y="2800350"/>
          <p14:tracePt t="68432" x="7499350" y="2800350"/>
          <p14:tracePt t="68447" x="7505700" y="2794000"/>
          <p14:tracePt t="68464" x="7512050" y="2787650"/>
          <p14:tracePt t="68472" x="7531100" y="2787650"/>
          <p14:tracePt t="68484" x="7550150" y="2787650"/>
          <p14:tracePt t="68484" x="7562850" y="2774950"/>
          <p14:tracePt t="68501" x="7581900" y="2774950"/>
          <p14:tracePt t="68518" x="7588250" y="2774950"/>
          <p14:tracePt t="68592" x="7594600" y="2768600"/>
          <p14:tracePt t="70632" x="7600950" y="2768600"/>
          <p14:tracePt t="70640" x="7607300" y="2768600"/>
          <p14:tracePt t="70664" x="7613650" y="2768600"/>
          <p14:tracePt t="70688" x="7620000" y="2768600"/>
          <p14:tracePt t="70704" x="7626350" y="2762250"/>
          <p14:tracePt t="70760" x="7632700" y="2762250"/>
          <p14:tracePt t="70768" x="7639050" y="2762250"/>
          <p14:tracePt t="70800" x="7645400" y="2762250"/>
          <p14:tracePt t="70808" x="7651750" y="2755900"/>
          <p14:tracePt t="70832" x="7658100" y="2755900"/>
          <p14:tracePt t="70847" x="7658100" y="2749550"/>
          <p14:tracePt t="70854" x="7664450" y="2749550"/>
          <p14:tracePt t="70868" x="7683500" y="2749550"/>
          <p14:tracePt t="70868" x="7696200" y="2749550"/>
          <p14:tracePt t="70885" x="7708900" y="2749550"/>
          <p14:tracePt t="70901" x="7715250" y="2749550"/>
          <p14:tracePt t="70918" x="7715250" y="2743200"/>
          <p14:tracePt t="72320" x="7721600" y="2743200"/>
          <p14:tracePt t="72336" x="7727950" y="2743200"/>
          <p14:tracePt t="72338" x="7734300" y="2743200"/>
          <p14:tracePt t="72351" x="7759700" y="2736850"/>
          <p14:tracePt t="72368" x="7778750" y="2736850"/>
          <p14:tracePt t="72384" x="7791450" y="2736850"/>
          <p14:tracePt t="72401" x="7797800" y="2736850"/>
          <p14:tracePt t="72418" x="7810500" y="2730500"/>
          <p14:tracePt t="72960" x="7816850" y="2730500"/>
          <p14:tracePt t="72975" x="7823200" y="2724150"/>
          <p14:tracePt t="73007" x="7829550" y="2724150"/>
          <p14:tracePt t="73016" x="7835900" y="2724150"/>
          <p14:tracePt t="74751" x="7823200" y="2724150"/>
          <p14:tracePt t="74752" x="7804150" y="2724150"/>
          <p14:tracePt t="74768" x="7778750" y="2730500"/>
          <p14:tracePt t="74776" x="7683500" y="2762250"/>
          <p14:tracePt t="74785" x="7569200" y="2806700"/>
          <p14:tracePt t="74801" x="7448550" y="2851150"/>
          <p14:tracePt t="74818" x="7315200" y="2908300"/>
          <p14:tracePt t="74834" x="7219950" y="2952750"/>
          <p14:tracePt t="74852" x="7181850" y="2984500"/>
          <p14:tracePt t="74868" x="7156450" y="2990850"/>
          <p14:tracePt t="74885" x="7150100" y="2997200"/>
          <p14:tracePt t="74951" x="7143750" y="3003550"/>
          <p14:tracePt t="74975" x="7137400" y="3009900"/>
          <p14:tracePt t="74999" x="7131050" y="3016250"/>
          <p14:tracePt t="75127" x="7143750" y="3016250"/>
          <p14:tracePt t="75135" x="7181850" y="2997200"/>
          <p14:tracePt t="75152" x="7194550" y="2990850"/>
          <p14:tracePt t="75152" x="7226300" y="2959100"/>
          <p14:tracePt t="75168" x="7264400" y="2927350"/>
          <p14:tracePt t="75185" x="7302500" y="2901950"/>
          <p14:tracePt t="75201" x="7334250" y="2882900"/>
          <p14:tracePt t="75218" x="7353300" y="2863850"/>
          <p14:tracePt t="75234" x="7359650" y="2857500"/>
          <p14:tracePt t="75251" x="7372350" y="2851150"/>
          <p14:tracePt t="75268" x="7378700" y="2851150"/>
          <p14:tracePt t="75284" x="7385050" y="2844800"/>
          <p14:tracePt t="75301" x="7391400" y="2844800"/>
          <p14:tracePt t="75318" x="7397750" y="2838450"/>
          <p14:tracePt t="75334" x="7423150" y="2832100"/>
          <p14:tracePt t="75353" x="7442200" y="2819400"/>
          <p14:tracePt t="75368" x="7467600" y="2813050"/>
          <p14:tracePt t="75415" x="7473950" y="2813050"/>
          <p14:tracePt t="75463" x="7486650" y="2813050"/>
          <p14:tracePt t="75471" x="7486650" y="2806700"/>
          <p14:tracePt t="75484" x="7493000" y="2806700"/>
          <p14:tracePt t="75485" x="7505700" y="2806700"/>
          <p14:tracePt t="75501" x="7518400" y="2800350"/>
          <p14:tracePt t="75518" x="7531100" y="2800350"/>
          <p14:tracePt t="75534" x="7543800" y="2794000"/>
          <p14:tracePt t="75552" x="7556500" y="2794000"/>
          <p14:tracePt t="75568" x="7562850" y="2787650"/>
          <p14:tracePt t="75585" x="7575550" y="2787650"/>
          <p14:tracePt t="75647" x="7581900" y="2787650"/>
          <p14:tracePt t="75678" x="7594600" y="2787650"/>
          <p14:tracePt t="75695" x="7607300" y="2781300"/>
          <p14:tracePt t="75703" x="7613650" y="2781300"/>
          <p14:tracePt t="75718" x="7620000" y="2781300"/>
          <p14:tracePt t="75718" x="7632700" y="2774950"/>
          <p14:tracePt t="75735" x="7645400" y="2774950"/>
          <p14:tracePt t="75752" x="7658100" y="2768600"/>
          <p14:tracePt t="75768" x="7664450" y="2768600"/>
          <p14:tracePt t="75784" x="7670800" y="2762250"/>
          <p14:tracePt t="75801" x="7677150" y="2762250"/>
          <p14:tracePt t="75903" x="7683500" y="2762250"/>
          <p14:tracePt t="75919" x="7689850" y="2762250"/>
          <p14:tracePt t="75927" x="7689850" y="2755900"/>
          <p14:tracePt t="75927" x="7696200" y="2755900"/>
          <p14:tracePt t="75943" x="7702550" y="2755900"/>
          <p14:tracePt t="75951" x="7708900" y="2755900"/>
          <p14:tracePt t="76302" x="7715250" y="2755900"/>
          <p14:tracePt t="76311" x="7721600" y="2755900"/>
          <p14:tracePt t="76319" x="7721600" y="2749550"/>
          <p14:tracePt t="76359" x="7727950" y="2743200"/>
          <p14:tracePt t="76391" x="7734300" y="2743200"/>
          <p14:tracePt t="76416" x="7740650" y="2743200"/>
          <p14:tracePt t="77416" x="7747000" y="2736850"/>
          <p14:tracePt t="77431" x="7734300" y="2736850"/>
          <p14:tracePt t="77439" x="7721600" y="2736850"/>
          <p14:tracePt t="77447" x="7708900" y="2736850"/>
          <p14:tracePt t="77453" x="7677150" y="2736850"/>
          <p14:tracePt t="77467" x="7632700" y="2743200"/>
          <p14:tracePt t="77484" x="7575550" y="2768600"/>
          <p14:tracePt t="77501" x="7486650" y="2819400"/>
          <p14:tracePt t="77517" x="7391400" y="2882900"/>
          <p14:tracePt t="77534" x="7200900" y="3022600"/>
          <p14:tracePt t="77553" x="7080250" y="3111500"/>
          <p14:tracePt t="77568" x="6972300" y="3194050"/>
          <p14:tracePt t="77584" x="6851650" y="3270250"/>
          <p14:tracePt t="77601" x="6750050" y="3352800"/>
          <p14:tracePt t="77618" x="6635750" y="3441700"/>
          <p14:tracePt t="77634" x="6521450" y="3530600"/>
          <p14:tracePt t="77652" x="6394450" y="3638550"/>
          <p14:tracePt t="77667" x="6254750" y="3733800"/>
          <p14:tracePt t="77685" x="6115050" y="3848100"/>
          <p14:tracePt t="77701" x="5988050" y="3937000"/>
          <p14:tracePt t="77718" x="5886450" y="4019550"/>
          <p14:tracePt t="77734" x="5784850" y="4127500"/>
          <p14:tracePt t="77752" x="5759450" y="4165600"/>
          <p14:tracePt t="77768" x="5740400" y="4197350"/>
          <p14:tracePt t="77785" x="5715000" y="4235450"/>
          <p14:tracePt t="77801" x="5708650" y="4260850"/>
          <p14:tracePt t="77818" x="5702300" y="4279900"/>
          <p14:tracePt t="77834" x="5695950" y="4292600"/>
          <p14:tracePt t="77871" x="5689600" y="4298950"/>
          <p14:tracePt t="77887" x="5689600" y="4305300"/>
          <p14:tracePt t="77903" x="5689600" y="4311650"/>
          <p14:tracePt t="77904" x="5683250" y="4318000"/>
          <p14:tracePt t="77918" x="5676900" y="4324350"/>
          <p14:tracePt t="77934" x="5676900" y="4330700"/>
          <p14:tracePt t="77953" x="5676900" y="4337050"/>
          <p14:tracePt t="77968" x="5676900" y="4343400"/>
          <p14:tracePt t="77985" x="5676900" y="4356100"/>
          <p14:tracePt t="78001" x="5676900" y="4362450"/>
          <p14:tracePt t="78039" x="5676900" y="4368800"/>
          <p14:tracePt t="78087" x="5676900" y="4375150"/>
          <p14:tracePt t="78351" x="5676900" y="4381500"/>
          <p14:tracePt t="78383" x="5676900" y="4387850"/>
          <p14:tracePt t="78384" x="5676900" y="4394200"/>
          <p14:tracePt t="78402" x="5670550" y="4400550"/>
          <p14:tracePt t="78423" x="5664200" y="4406900"/>
          <p14:tracePt t="78440" x="5657850" y="4406900"/>
          <p14:tracePt t="78455" x="5657850" y="4413250"/>
          <p14:tracePt t="78468" x="5651500" y="4419600"/>
          <p14:tracePt t="78486" x="5651500" y="4425950"/>
          <p14:tracePt t="78503" x="5645150" y="4425950"/>
          <p14:tracePt t="78519" x="5645150" y="4432300"/>
          <p14:tracePt t="78544" x="5638800" y="4438650"/>
          <p14:tracePt t="78567" x="5632450" y="4445000"/>
          <p14:tracePt t="78599" x="5626100" y="4451350"/>
          <p14:tracePt t="78615" x="5619750" y="4457700"/>
          <p14:tracePt t="78632" x="5613400" y="4457700"/>
          <p14:tracePt t="78639" x="5613400" y="4464050"/>
          <p14:tracePt t="78992" x="5619750" y="4470400"/>
          <p14:tracePt t="79015" x="0" y="0"/>
        </p14:tracePtLst>
        <p14:tracePtLst>
          <p14:tracePt t="79372" x="5638800" y="4362450"/>
          <p14:tracePt t="79570" x="0" y="0"/>
        </p14:tracePtLst>
        <p14:tracePtLst>
          <p14:tracePt t="79734" x="5645150" y="4349750"/>
          <p14:tracePt t="80231" x="5645150" y="4343400"/>
          <p14:tracePt t="80247" x="5645150" y="4330700"/>
          <p14:tracePt t="80259" x="5645150" y="4318000"/>
          <p14:tracePt t="80260" x="5645150" y="4311650"/>
          <p14:tracePt t="80267" x="5651500" y="4298950"/>
          <p14:tracePt t="80284" x="5651500" y="4286250"/>
          <p14:tracePt t="80301" x="5651500" y="4279900"/>
          <p14:tracePt t="80318" x="5657850" y="4273550"/>
          <p14:tracePt t="80334" x="5657850" y="4267200"/>
          <p14:tracePt t="80407" x="5657850" y="4260850"/>
          <p14:tracePt t="80463" x="5664200" y="4254500"/>
          <p14:tracePt t="82847" x="5657850" y="4260850"/>
          <p14:tracePt t="82871" x="5651500" y="4273550"/>
          <p14:tracePt t="82893" x="5651500" y="4279900"/>
          <p14:tracePt t="82911" x="5645150" y="4286250"/>
          <p14:tracePt t="82935" x="5645150" y="4292600"/>
          <p14:tracePt t="82951" x="5638800" y="4298950"/>
          <p14:tracePt t="82975" x="5638800" y="4305300"/>
          <p14:tracePt t="82991" x="5632450" y="4305300"/>
          <p14:tracePt t="83023" x="5632450" y="4311650"/>
          <p14:tracePt t="83047" x="5632450" y="4318000"/>
          <p14:tracePt t="83055" x="5626100" y="4318000"/>
          <p14:tracePt t="83071" x="5626100" y="4330700"/>
          <p14:tracePt t="83095" x="5626100" y="4337050"/>
          <p14:tracePt t="83103" x="5619750" y="4337050"/>
          <p14:tracePt t="83117" x="5613400" y="4349750"/>
          <p14:tracePt t="83135" x="5613400" y="4362450"/>
          <p14:tracePt t="83166" x="5607050" y="4362450"/>
          <p14:tracePt t="83191" x="5607050" y="4368800"/>
          <p14:tracePt t="83247" x="5607050" y="4375150"/>
          <p14:tracePt t="83271" x="5607050" y="4381500"/>
          <p14:tracePt t="83303" x="5600700" y="4387850"/>
          <p14:tracePt t="83359" x="5600700" y="4394200"/>
          <p14:tracePt t="83607" x="5594350" y="4406900"/>
          <p14:tracePt t="83615" x="5575300" y="4476750"/>
          <p14:tracePt t="83623" x="5524500" y="4679950"/>
          <p14:tracePt t="83634" x="5473700" y="4984750"/>
          <p14:tracePt t="83650" x="5499100" y="5245100"/>
          <p14:tracePt t="83667" x="5638800" y="5543550"/>
          <p14:tracePt t="83684" x="5880100" y="5784850"/>
          <p14:tracePt t="83701" x="6083300" y="5892800"/>
          <p14:tracePt t="83717" x="6203950" y="5918200"/>
          <p14:tracePt t="83734" x="6324600" y="5924550"/>
          <p14:tracePt t="83751" x="6350000" y="5924550"/>
          <p14:tracePt t="83767" x="6356350" y="5924550"/>
          <p14:tracePt t="83895" x="6350000" y="5924550"/>
          <p14:tracePt t="83903" x="6330950" y="5924550"/>
          <p14:tracePt t="83911" x="6311900" y="5924550"/>
          <p14:tracePt t="83919" x="6254750" y="5924550"/>
          <p14:tracePt t="83934" x="6184900" y="5924550"/>
          <p14:tracePt t="83950" x="6102350" y="5924550"/>
          <p14:tracePt t="83968" x="6057900" y="5943600"/>
          <p14:tracePt t="83984" x="6032500" y="5969000"/>
          <p14:tracePt t="84000" x="6013450" y="6007100"/>
          <p14:tracePt t="84017" x="6013450" y="6051550"/>
          <p14:tracePt t="84034" x="6013450" y="6115050"/>
          <p14:tracePt t="84050" x="6026150" y="6178550"/>
          <p14:tracePt t="84067" x="6057900" y="6229350"/>
          <p14:tracePt t="84084" x="6115050" y="6286500"/>
          <p14:tracePt t="84100" x="6184900" y="6324600"/>
          <p14:tracePt t="84117" x="6248400" y="6343650"/>
          <p14:tracePt t="84134" x="6324600" y="6350000"/>
          <p14:tracePt t="84151" x="6350000" y="6350000"/>
          <p14:tracePt t="84167" x="6356350" y="6350000"/>
          <p14:tracePt t="84279" x="6356350" y="6356350"/>
          <p14:tracePt t="84295" x="6356350" y="6362700"/>
          <p14:tracePt t="84303" x="6356350" y="6369050"/>
          <p14:tracePt t="84311" x="6343650" y="6375400"/>
          <p14:tracePt t="84318" x="6330950" y="6381750"/>
          <p14:tracePt t="84334" x="6311900" y="6388100"/>
          <p14:tracePt t="84367" x="6311900" y="6394450"/>
          <p14:tracePt t="84407" x="6311900" y="6400800"/>
          <p14:tracePt t="84415" x="6311900" y="6407150"/>
          <p14:tracePt t="84417" x="6337300" y="6426200"/>
          <p14:tracePt t="84434" x="6413500" y="6451600"/>
          <p14:tracePt t="84451" x="6546850" y="6470650"/>
          <p14:tracePt t="84467" x="6711950" y="6489700"/>
          <p14:tracePt t="84485" x="6889750" y="6502400"/>
          <p14:tracePt t="84501" x="7042150" y="6508750"/>
          <p14:tracePt t="84518" x="7162800" y="6515100"/>
          <p14:tracePt t="84534" x="7270750" y="6515100"/>
          <p14:tracePt t="84552" x="7308850" y="6515100"/>
          <p14:tracePt t="84567" x="7346950" y="6515100"/>
          <p14:tracePt t="84584" x="7385050" y="6515100"/>
          <p14:tracePt t="84600" x="7416800" y="6515100"/>
          <p14:tracePt t="84617" x="7448550" y="6515100"/>
          <p14:tracePt t="84634" x="7473950" y="6515100"/>
          <p14:tracePt t="84651" x="7505700" y="6515100"/>
          <p14:tracePt t="84667" x="7537450" y="6515100"/>
          <p14:tracePt t="84684" x="7581900" y="6515100"/>
          <p14:tracePt t="84700" x="7607300" y="6508750"/>
          <p14:tracePt t="84717" x="7639050" y="6508750"/>
          <p14:tracePt t="84734" x="7664450" y="6502400"/>
          <p14:tracePt t="84775" x="7670800" y="6502400"/>
          <p14:tracePt t="85047" x="7632700" y="6502400"/>
          <p14:tracePt t="85055" x="7594600" y="6502400"/>
          <p14:tracePt t="85063" x="7537450" y="6502400"/>
          <p14:tracePt t="85084" x="7416800" y="6502400"/>
          <p14:tracePt t="85100" x="7289800" y="6502400"/>
          <p14:tracePt t="85101" x="7169150" y="6496050"/>
          <p14:tracePt t="85117" x="7067550" y="6489700"/>
          <p14:tracePt t="85134" x="6985000" y="6483350"/>
          <p14:tracePt t="85153" x="6940550" y="6483350"/>
          <p14:tracePt t="85168" x="6896100" y="6483350"/>
          <p14:tracePt t="85185" x="6858000" y="6483350"/>
          <p14:tracePt t="85201" x="6813550" y="6483350"/>
          <p14:tracePt t="85218" x="6775450" y="6483350"/>
          <p14:tracePt t="85235" x="6737350" y="6483350"/>
          <p14:tracePt t="85252" x="6711950" y="6483350"/>
          <p14:tracePt t="85268" x="6686550" y="6483350"/>
          <p14:tracePt t="85285" x="6680200" y="6483350"/>
          <p14:tracePt t="85301" x="6661150" y="6483350"/>
          <p14:tracePt t="85319" x="6654800" y="6483350"/>
          <p14:tracePt t="85335" x="6635750" y="6477000"/>
          <p14:tracePt t="85352" x="6629400" y="6477000"/>
          <p14:tracePt t="85368" x="6623050" y="6477000"/>
          <p14:tracePt t="85385" x="6616700" y="6477000"/>
          <p14:tracePt t="85424" x="6610350" y="6477000"/>
          <p14:tracePt t="85872" x="6623050" y="6477000"/>
          <p14:tracePt t="85880" x="6654800" y="6477000"/>
          <p14:tracePt t="85888" x="6724650" y="6477000"/>
          <p14:tracePt t="85896" x="6800850" y="6477000"/>
          <p14:tracePt t="85902" x="7016750" y="6477000"/>
          <p14:tracePt t="85918" x="7213600" y="6477000"/>
          <p14:tracePt t="85935" x="7442200" y="6477000"/>
          <p14:tracePt t="85951" x="7664450" y="6477000"/>
          <p14:tracePt t="85969" x="7772400" y="6477000"/>
          <p14:tracePt t="85985" x="7842250" y="6470650"/>
          <p14:tracePt t="86002" x="7899400" y="6464300"/>
          <p14:tracePt t="86018" x="7943850" y="6457950"/>
          <p14:tracePt t="86035" x="7975600" y="6451600"/>
          <p14:tracePt t="86051" x="7994650" y="6451600"/>
          <p14:tracePt t="86068" x="8007350" y="6445250"/>
          <p14:tracePt t="86248" x="8001000" y="6445250"/>
          <p14:tracePt t="86256" x="7975600" y="6445250"/>
          <p14:tracePt t="86264" x="7943850" y="6445250"/>
          <p14:tracePt t="86268" x="7835900" y="6445250"/>
          <p14:tracePt t="86285" x="7683500" y="6445250"/>
          <p14:tracePt t="86302" x="7499350" y="6445250"/>
          <p14:tracePt t="86318" x="7327900" y="6445250"/>
          <p14:tracePt t="86335" x="7137400" y="6445250"/>
          <p14:tracePt t="86352" x="7061200" y="6445250"/>
          <p14:tracePt t="86369" x="6991350" y="6445250"/>
          <p14:tracePt t="86385" x="6940550" y="6445250"/>
          <p14:tracePt t="86402" x="6889750" y="6445250"/>
          <p14:tracePt t="86418" x="6838950" y="6445250"/>
          <p14:tracePt t="86435" x="6788150" y="6445250"/>
          <p14:tracePt t="86451" x="6756400" y="6445250"/>
          <p14:tracePt t="86468" x="6743700" y="6445250"/>
          <p14:tracePt t="86485" x="6731000" y="6445250"/>
          <p14:tracePt t="86502" x="6724650" y="6445250"/>
          <p14:tracePt t="86536" x="6718300" y="6445250"/>
          <p14:tracePt t="86551" x="6705600" y="6445250"/>
          <p14:tracePt t="86552" x="6692900" y="6445250"/>
          <p14:tracePt t="86568" x="6661150" y="6445250"/>
          <p14:tracePt t="86584" x="6623050" y="6445250"/>
          <p14:tracePt t="86602" x="6591300" y="6445250"/>
          <p14:tracePt t="86618" x="6559550" y="6445250"/>
          <p14:tracePt t="86635" x="6534150" y="6445250"/>
          <p14:tracePt t="86652" x="6515100" y="6445250"/>
          <p14:tracePt t="86912" x="6521450" y="6445250"/>
          <p14:tracePt t="86919" x="6527800" y="6445250"/>
          <p14:tracePt t="86935" x="6553200" y="6438900"/>
          <p14:tracePt t="86936" x="6591300" y="6438900"/>
          <p14:tracePt t="86952" x="6623050" y="6438900"/>
          <p14:tracePt t="86968" x="6654800" y="6438900"/>
          <p14:tracePt t="86984" x="6686550" y="6438900"/>
          <p14:tracePt t="87001" x="6731000" y="6432550"/>
          <p14:tracePt t="87018" x="6769100" y="6432550"/>
          <p14:tracePt t="87035" x="6788150" y="6426200"/>
          <p14:tracePt t="87051" x="6813550" y="6426200"/>
          <p14:tracePt t="87068" x="6832600" y="6426200"/>
          <p14:tracePt t="87085" x="6838950" y="6426200"/>
          <p14:tracePt t="87101" x="6851650" y="6426200"/>
          <p14:tracePt t="87118" x="6858000" y="6426200"/>
          <p14:tracePt t="87135" x="6870700" y="6426200"/>
          <p14:tracePt t="87151" x="6877050" y="6426200"/>
          <p14:tracePt t="87168" x="6883400" y="6426200"/>
          <p14:tracePt t="87185" x="6889750" y="6426200"/>
          <p14:tracePt t="87512" x="6896100" y="6426200"/>
          <p14:tracePt t="87518" x="6902450" y="6426200"/>
          <p14:tracePt t="87518" x="6908800" y="6426200"/>
          <p14:tracePt t="87536" x="6921500" y="6426200"/>
          <p14:tracePt t="87536" x="6946900" y="6426200"/>
          <p14:tracePt t="87552" x="6959600" y="6426200"/>
          <p14:tracePt t="87568" x="6972300" y="6426200"/>
          <p14:tracePt t="87585" x="6985000" y="6426200"/>
          <p14:tracePt t="87601" x="6997700" y="6426200"/>
          <p14:tracePt t="87618" x="7023100" y="6426200"/>
          <p14:tracePt t="87635" x="7035800" y="6426200"/>
          <p14:tracePt t="87652" x="7054850" y="6426200"/>
          <p14:tracePt t="87668" x="7073900" y="6426200"/>
          <p14:tracePt t="87685" x="7099300" y="6426200"/>
          <p14:tracePt t="87701" x="7118350" y="6426200"/>
          <p14:tracePt t="87718" x="7137400" y="6426200"/>
          <p14:tracePt t="87735" x="7150100" y="6426200"/>
          <p14:tracePt t="87753" x="7162800" y="6426200"/>
          <p14:tracePt t="87768" x="7169150" y="6426200"/>
          <p14:tracePt t="87785" x="7175500" y="6426200"/>
          <p14:tracePt t="87802" x="7181850" y="6426200"/>
          <p14:tracePt t="87818" x="7200900" y="6426200"/>
          <p14:tracePt t="87835" x="7207250" y="6426200"/>
          <p14:tracePt t="87851" x="7219950" y="6426200"/>
          <p14:tracePt t="87868" x="7232650" y="6426200"/>
          <p14:tracePt t="87885" x="7245350" y="6426200"/>
          <p14:tracePt t="87901" x="7251700" y="6426200"/>
          <p14:tracePt t="87918" x="7264400" y="6426200"/>
          <p14:tracePt t="87935" x="7270750" y="6426200"/>
          <p14:tracePt t="88064" x="7270750" y="6419850"/>
          <p14:tracePt t="88076" x="7264400" y="6407150"/>
          <p14:tracePt t="88076" x="7232650" y="6381750"/>
          <p14:tracePt t="88088" x="7194550" y="6350000"/>
          <p14:tracePt t="88088" x="7131050" y="6305550"/>
          <p14:tracePt t="88101" x="6972300" y="6191250"/>
          <p14:tracePt t="88118" x="6743700" y="6057900"/>
          <p14:tracePt t="88135" x="6356350" y="5848350"/>
          <p14:tracePt t="88152" x="6108700" y="5746750"/>
          <p14:tracePt t="88168" x="5937250" y="5670550"/>
          <p14:tracePt t="88185" x="5797550" y="5600700"/>
          <p14:tracePt t="88201" x="5670550" y="5518150"/>
          <p14:tracePt t="88218" x="5581650" y="5441950"/>
          <p14:tracePt t="88235" x="5530850" y="5359400"/>
          <p14:tracePt t="88252" x="5511800" y="5289550"/>
          <p14:tracePt t="88268" x="5505450" y="5200650"/>
          <p14:tracePt t="88285" x="5505450" y="5118100"/>
          <p14:tracePt t="88301" x="5511800" y="5022850"/>
          <p14:tracePt t="88319" x="5562600" y="4889500"/>
          <p14:tracePt t="88335" x="5626100" y="4724400"/>
          <p14:tracePt t="88352" x="5651500" y="4641850"/>
          <p14:tracePt t="88368" x="5664200" y="4591050"/>
          <p14:tracePt t="88385" x="5676900" y="4565650"/>
          <p14:tracePt t="88401" x="5683250" y="4533900"/>
          <p14:tracePt t="88418" x="5695950" y="4508500"/>
          <p14:tracePt t="88435" x="5702300" y="4464050"/>
          <p14:tracePt t="88452" x="5715000" y="4406900"/>
          <p14:tracePt t="88468" x="5715000" y="4362450"/>
          <p14:tracePt t="88485" x="5715000" y="4324350"/>
          <p14:tracePt t="88501" x="5715000" y="4286250"/>
          <p14:tracePt t="88518" x="5715000" y="4260850"/>
          <p14:tracePt t="88518" x="5708650" y="4235450"/>
          <p14:tracePt t="88536" x="5695950" y="4210050"/>
          <p14:tracePt t="88552" x="5683250" y="4178300"/>
          <p14:tracePt t="88568" x="5676900" y="4159250"/>
          <p14:tracePt t="88585" x="5670550" y="4140200"/>
          <p14:tracePt t="88760" x="5664200" y="4140200"/>
          <p14:tracePt t="88784" x="5657850" y="4140200"/>
          <p14:tracePt t="88791" x="5651500" y="4146550"/>
          <p14:tracePt t="88799" x="5651500" y="4159250"/>
          <p14:tracePt t="88806" x="5638800" y="4178300"/>
          <p14:tracePt t="88818" x="5626100" y="4216400"/>
          <p14:tracePt t="88835" x="5607050" y="4254500"/>
          <p14:tracePt t="88851" x="5600700" y="4292600"/>
          <p14:tracePt t="88868" x="5594350" y="4330700"/>
          <p14:tracePt t="88885" x="5588000" y="4368800"/>
          <p14:tracePt t="88901" x="5581650" y="4400550"/>
          <p14:tracePt t="88918" x="5581650" y="4413250"/>
          <p14:tracePt t="88935" x="5581650" y="4432300"/>
          <p14:tracePt t="88952" x="5581650" y="4438650"/>
          <p14:tracePt t="89376" x="5581650" y="4451350"/>
          <p14:tracePt t="89391" x="5581650" y="4457700"/>
          <p14:tracePt t="89400" x="5581650" y="4470400"/>
          <p14:tracePt t="89418" x="5575300" y="4476750"/>
          <p14:tracePt t="89419" x="5568950" y="4483100"/>
          <p14:tracePt t="89435" x="5562600" y="4502150"/>
          <p14:tracePt t="89451" x="5556250" y="4514850"/>
          <p14:tracePt t="89468" x="5556250" y="4527550"/>
          <p14:tracePt t="89485" x="5543550" y="4540250"/>
          <p14:tracePt t="89501" x="5543550" y="4552950"/>
          <p14:tracePt t="89518" x="5543550" y="4565650"/>
          <p14:tracePt t="89535" x="5530850" y="4584700"/>
          <p14:tracePt t="89553" x="5530850" y="4597400"/>
          <p14:tracePt t="89568" x="5530850" y="4610100"/>
          <p14:tracePt t="89585" x="5524500" y="4616450"/>
          <p14:tracePt t="89601" x="5524500" y="4622800"/>
          <p14:tracePt t="89618" x="5524500" y="4635500"/>
          <p14:tracePt t="89635" x="5518150" y="4641850"/>
          <p14:tracePt t="89651" x="5518150" y="4648200"/>
          <p14:tracePt t="89688" x="5518150" y="4654550"/>
          <p14:tracePt t="89719" x="5518150" y="4660900"/>
          <p14:tracePt t="89744" x="5518150" y="4667250"/>
          <p14:tracePt t="89761" x="5518150" y="4673600"/>
          <p14:tracePt t="89776" x="5518150" y="4679950"/>
          <p14:tracePt t="89791" x="5511800" y="4686300"/>
          <p14:tracePt t="89796" x="5511800" y="4692650"/>
          <p14:tracePt t="89801" x="5511800" y="4699000"/>
          <p14:tracePt t="89818" x="5511800" y="4705350"/>
          <p14:tracePt t="89835" x="5511800" y="4718050"/>
          <p14:tracePt t="89851" x="5511800" y="4730750"/>
          <p14:tracePt t="89868" x="5505450" y="4737100"/>
          <p14:tracePt t="89885" x="5499100" y="4749800"/>
          <p14:tracePt t="89901" x="5499100" y="4756150"/>
          <p14:tracePt t="89918" x="5499100" y="4762500"/>
          <p14:tracePt t="89935" x="5499100" y="4775200"/>
          <p14:tracePt t="89952" x="5492750" y="4781550"/>
          <p14:tracePt t="89968" x="5492750" y="4787900"/>
          <p14:tracePt t="89984" x="5492750" y="4794250"/>
          <p14:tracePt t="90024" x="5492750" y="4800600"/>
          <p14:tracePt t="90026" x="5486400" y="4800600"/>
          <p14:tracePt t="90063" x="5486400" y="4806950"/>
          <p14:tracePt t="90279" x="5486400" y="4813300"/>
          <p14:tracePt t="90287" x="5486400" y="4826000"/>
          <p14:tracePt t="90290" x="5486400" y="4832350"/>
          <p14:tracePt t="90301" x="5486400" y="4851400"/>
          <p14:tracePt t="90318" x="5486400" y="4870450"/>
          <p14:tracePt t="90335" x="5486400" y="4895850"/>
          <p14:tracePt t="90352" x="5486400" y="4914900"/>
          <p14:tracePt t="90368" x="5480050" y="4927600"/>
          <p14:tracePt t="90384" x="5480050" y="4953000"/>
          <p14:tracePt t="90401" x="5480050" y="4972050"/>
          <p14:tracePt t="90418" x="5467350" y="5010150"/>
          <p14:tracePt t="90435" x="5461000" y="5054600"/>
          <p14:tracePt t="90451" x="5461000" y="5092700"/>
          <p14:tracePt t="90468" x="5441950" y="5149850"/>
          <p14:tracePt t="90485" x="5435600" y="5207000"/>
          <p14:tracePt t="90501" x="5422900" y="5264150"/>
          <p14:tracePt t="90518" x="5416550" y="5321300"/>
          <p14:tracePt t="90535" x="5410200" y="5384800"/>
          <p14:tracePt t="90552" x="5410200" y="5435600"/>
          <p14:tracePt t="90569" x="5410200" y="5473700"/>
          <p14:tracePt t="90584" x="5410200" y="5505450"/>
          <p14:tracePt t="90601" x="5410200" y="5518150"/>
          <p14:tracePt t="90618" x="5410200" y="5543550"/>
          <p14:tracePt t="90635" x="5410200" y="5562600"/>
          <p14:tracePt t="90651" x="5403850" y="5588000"/>
          <p14:tracePt t="90668" x="5403850" y="5607050"/>
          <p14:tracePt t="90685" x="5403850" y="5619750"/>
          <p14:tracePt t="90701" x="5403850" y="5632450"/>
          <p14:tracePt t="90718" x="5403850" y="5638800"/>
          <p14:tracePt t="91024" x="5397500" y="5645150"/>
          <p14:tracePt t="91047" x="5397500" y="5607050"/>
          <p14:tracePt t="91055" x="5397500" y="5581650"/>
          <p14:tracePt t="91056" x="5397500" y="5549900"/>
          <p14:tracePt t="91068" x="5397500" y="5467350"/>
          <p14:tracePt t="91085" x="5410200" y="5384800"/>
          <p14:tracePt t="91101" x="5422900" y="5295900"/>
          <p14:tracePt t="91118" x="5441950" y="5187950"/>
          <p14:tracePt t="91134" x="5461000" y="5041900"/>
          <p14:tracePt t="91152" x="5467350" y="4978400"/>
          <p14:tracePt t="91168" x="5473700" y="4940300"/>
          <p14:tracePt t="91185" x="5480050" y="4914900"/>
          <p14:tracePt t="91201" x="5486400" y="4889500"/>
          <p14:tracePt t="91219" x="5486400" y="4864100"/>
          <p14:tracePt t="91234" x="5486400" y="4832350"/>
          <p14:tracePt t="91251" x="5486400" y="4794250"/>
          <p14:tracePt t="91268" x="5486400" y="4775200"/>
          <p14:tracePt t="91285" x="5492750" y="4749800"/>
          <p14:tracePt t="91301" x="5499100" y="4724400"/>
          <p14:tracePt t="91318" x="5505450" y="4692650"/>
          <p14:tracePt t="91334" x="5505450" y="4667250"/>
          <p14:tracePt t="91352" x="5511800" y="4648200"/>
          <p14:tracePt t="91368" x="5524500" y="4616450"/>
          <p14:tracePt t="91385" x="5524500" y="4603750"/>
          <p14:tracePt t="91401" x="5530850" y="4578350"/>
          <p14:tracePt t="91418" x="5537200" y="4546600"/>
          <p14:tracePt t="91434" x="5549900" y="4514850"/>
          <p14:tracePt t="91451" x="5556250" y="4489450"/>
          <p14:tracePt t="91468" x="5562600" y="4470400"/>
          <p14:tracePt t="91485" x="5568950" y="4464050"/>
          <p14:tracePt t="91501" x="5568950" y="4457700"/>
          <p14:tracePt t="91518" x="5568950" y="4438650"/>
          <p14:tracePt t="91534" x="5575300" y="4425950"/>
          <p14:tracePt t="91552" x="5581650" y="4413250"/>
          <p14:tracePt t="91568" x="5600700" y="4387850"/>
          <p14:tracePt t="91585" x="5600700" y="4362450"/>
          <p14:tracePt t="91601" x="5619750" y="4349750"/>
          <p14:tracePt t="91618" x="5626100" y="4337050"/>
          <p14:tracePt t="91634" x="5626100" y="4330700"/>
          <p14:tracePt t="91651" x="5632450" y="4324350"/>
          <p14:tracePt t="91668" x="5638800" y="4318000"/>
          <p14:tracePt t="91685" x="5638800" y="4311650"/>
          <p14:tracePt t="91736" x="5645150" y="4305300"/>
          <p14:tracePt t="91760" x="5645150" y="4298950"/>
          <p14:tracePt t="91791" x="5645150" y="4292600"/>
          <p14:tracePt t="91802" x="5651500" y="4292600"/>
          <p14:tracePt t="94719" x="5651500" y="4286250"/>
          <p14:tracePt t="95127" x="5645150" y="4286250"/>
          <p14:tracePt t="95134" x="5638800" y="4292600"/>
          <p14:tracePt t="95144" x="5638800" y="4298950"/>
          <p14:tracePt t="95152" x="5638800" y="4305300"/>
          <p14:tracePt t="95168" x="5632450" y="4311650"/>
          <p14:tracePt t="95205" x="5632450" y="4318000"/>
          <p14:tracePt t="95423" x="5645150" y="4305300"/>
          <p14:tracePt t="95432" x="5670550" y="4260850"/>
          <p14:tracePt t="95443" x="5702300" y="4197350"/>
          <p14:tracePt t="95451" x="5746750" y="4127500"/>
          <p14:tracePt t="95452" x="5829300" y="3981450"/>
          <p14:tracePt t="95468" x="5905500" y="3848100"/>
          <p14:tracePt t="95484" x="5975350" y="3714750"/>
          <p14:tracePt t="95501" x="6051550" y="3619500"/>
          <p14:tracePt t="95518" x="6108700" y="3556000"/>
          <p14:tracePt t="95534" x="6172200" y="3486150"/>
          <p14:tracePt t="95552" x="6216650" y="3454400"/>
          <p14:tracePt t="95568" x="6248400" y="3429000"/>
          <p14:tracePt t="95584" x="6292850" y="3397250"/>
          <p14:tracePt t="95601" x="6337300" y="3378200"/>
          <p14:tracePt t="95618" x="6381750" y="3346450"/>
          <p14:tracePt t="95635" x="6426200" y="3327400"/>
          <p14:tracePt t="95651" x="6457950" y="3302000"/>
          <p14:tracePt t="95668" x="6489700" y="3282950"/>
          <p14:tracePt t="95685" x="6515100" y="3263900"/>
          <p14:tracePt t="95701" x="6527800" y="3257550"/>
          <p14:tracePt t="95718" x="6546850" y="3251200"/>
          <p14:tracePt t="95734" x="6578600" y="3238500"/>
          <p14:tracePt t="95752" x="6610350" y="3225800"/>
          <p14:tracePt t="95768" x="6635750" y="3213100"/>
          <p14:tracePt t="95784" x="6686550" y="3200400"/>
          <p14:tracePt t="95802" x="6750050" y="3175000"/>
          <p14:tracePt t="95818" x="6826250" y="3155950"/>
          <p14:tracePt t="95835" x="6902450" y="3124200"/>
          <p14:tracePt t="95851" x="6953250" y="3098800"/>
          <p14:tracePt t="95868" x="6991350" y="3079750"/>
          <p14:tracePt t="95884" x="7010400" y="3073400"/>
          <p14:tracePt t="95901" x="7023100" y="3060700"/>
          <p14:tracePt t="95918" x="7035800" y="3054350"/>
          <p14:tracePt t="95935" x="7054850" y="3048000"/>
          <p14:tracePt t="95952" x="7067550" y="3035300"/>
          <p14:tracePt t="95968" x="7086600" y="3028950"/>
          <p14:tracePt t="95984" x="7099300" y="3022600"/>
          <p14:tracePt t="96001" x="7118350" y="3009900"/>
          <p14:tracePt t="96018" x="7137400" y="3003550"/>
          <p14:tracePt t="96034" x="7150100" y="2997200"/>
          <p14:tracePt t="96051" x="7169150" y="2984500"/>
          <p14:tracePt t="96068" x="7194550" y="2971800"/>
          <p14:tracePt t="96085" x="7207250" y="2952750"/>
          <p14:tracePt t="96101" x="7226300" y="2933700"/>
          <p14:tracePt t="96118" x="7232650" y="2927350"/>
          <p14:tracePt t="96118" x="7245350" y="2914650"/>
          <p14:tracePt t="96136" x="7251700" y="2895600"/>
          <p14:tracePt t="96152" x="7264400" y="2882900"/>
          <p14:tracePt t="96168" x="7270750" y="2870200"/>
          <p14:tracePt t="96184" x="7270750" y="2857500"/>
          <p14:tracePt t="96201" x="7277100" y="2851150"/>
          <p14:tracePt t="96239" x="7283450" y="2851150"/>
          <p14:tracePt t="96327" x="7283450" y="2844800"/>
          <p14:tracePt t="97093" x="0" y="0"/>
        </p14:tracePtLst>
        <p14:tracePtLst>
          <p14:tracePt t="97276" x="7283450" y="2844800"/>
          <p14:tracePt t="97434" x="0" y="0"/>
        </p14:tracePtLst>
        <p14:tracePtLst>
          <p14:tracePt t="97582" x="7283450" y="2844800"/>
          <p14:tracePt t="98319" x="7283450" y="2851150"/>
          <p14:tracePt t="98327" x="7258050" y="2870200"/>
          <p14:tracePt t="98335" x="7226300" y="2895600"/>
          <p14:tracePt t="98335" x="7188200" y="2927350"/>
          <p14:tracePt t="98351" x="7169150" y="2946400"/>
          <p14:tracePt t="98352" x="7105650" y="2978150"/>
          <p14:tracePt t="98367" x="7061200" y="2997200"/>
          <p14:tracePt t="98384" x="7054850" y="3003550"/>
          <p14:tracePt t="98401" x="7048500" y="3009900"/>
          <p14:tracePt t="98418" x="7042150" y="3009900"/>
          <p14:tracePt t="98839" x="7042150" y="3003550"/>
          <p14:tracePt t="98847" x="7048500" y="2997200"/>
          <p14:tracePt t="98855" x="7061200" y="2978150"/>
          <p14:tracePt t="98863" x="7073900" y="2965450"/>
          <p14:tracePt t="98870" x="7092950" y="2940050"/>
          <p14:tracePt t="98884" x="7105650" y="2927350"/>
          <p14:tracePt t="98901" x="7112000" y="2921000"/>
          <p14:tracePt t="98917" x="7118350" y="2914650"/>
          <p14:tracePt t="98934" x="7124700" y="2908300"/>
          <p14:tracePt t="98952" x="7131050" y="2901950"/>
          <p14:tracePt t="98967" x="7137400" y="2895600"/>
          <p14:tracePt t="99007" x="7143750" y="2889250"/>
          <p14:tracePt t="99023" x="7150100" y="2882900"/>
          <p14:tracePt t="99039" x="7156450" y="2882900"/>
          <p14:tracePt t="99351" x="7150100" y="2882900"/>
          <p14:tracePt t="99359" x="7143750" y="2882900"/>
          <p14:tracePt t="99368" x="7137400" y="2889250"/>
          <p14:tracePt t="99369" x="7112000" y="2901950"/>
          <p14:tracePt t="99384" x="7073900" y="2921000"/>
          <p14:tracePt t="99401" x="7035800" y="2940050"/>
          <p14:tracePt t="99417" x="6972300" y="2965450"/>
          <p14:tracePt t="99434" x="6908800" y="2997200"/>
          <p14:tracePt t="99451" x="6826250" y="3028950"/>
          <p14:tracePt t="99468" x="6731000" y="3067050"/>
          <p14:tracePt t="99484" x="6629400" y="3117850"/>
          <p14:tracePt t="99501" x="6521450" y="3162300"/>
          <p14:tracePt t="99517" x="6413500" y="3213100"/>
          <p14:tracePt t="99534" x="6235700" y="3314700"/>
          <p14:tracePt t="99551" x="6140450" y="3378200"/>
          <p14:tracePt t="99568" x="6026150" y="3460750"/>
          <p14:tracePt t="99584" x="5949950" y="3517900"/>
          <p14:tracePt t="99601" x="5899150" y="3549650"/>
          <p14:tracePt t="99617" x="5873750" y="3568700"/>
          <p14:tracePt t="99634" x="5848350" y="3581400"/>
          <p14:tracePt t="99651" x="5835650" y="3594100"/>
          <p14:tracePt t="99668" x="5822950" y="3606800"/>
          <p14:tracePt t="99684" x="5822950" y="3613150"/>
          <p14:tracePt t="99702" x="5816600" y="3613150"/>
          <p14:tracePt t="99831" x="5829300" y="3613150"/>
          <p14:tracePt t="99839" x="5861050" y="3594100"/>
          <p14:tracePt t="99851" x="5905500" y="3549650"/>
          <p14:tracePt t="99855" x="6026150" y="3435350"/>
          <p14:tracePt t="99867" x="6153150" y="3302000"/>
          <p14:tracePt t="99884" x="6305550" y="3181350"/>
          <p14:tracePt t="99901" x="6438900" y="3098800"/>
          <p14:tracePt t="99917" x="6540500" y="3048000"/>
          <p14:tracePt t="99934" x="6616700" y="3016250"/>
          <p14:tracePt t="99951" x="6648450" y="3003550"/>
          <p14:tracePt t="99968" x="6667500" y="2997200"/>
          <p14:tracePt t="99984" x="6680200" y="2990850"/>
          <p14:tracePt t="100023" x="6686550" y="2990850"/>
          <p14:tracePt t="100025" x="6692900" y="2984500"/>
          <p14:tracePt t="100034" x="6699250" y="2984500"/>
          <p14:tracePt t="100279" x="6705600" y="2984500"/>
          <p14:tracePt t="100287" x="6737350" y="2971800"/>
          <p14:tracePt t="100293" x="6769100" y="2965450"/>
          <p14:tracePt t="100301" x="6832600" y="2952750"/>
          <p14:tracePt t="100317" x="6889750" y="2940050"/>
          <p14:tracePt t="100317" x="6908800" y="2940050"/>
          <p14:tracePt t="100336" x="6953250" y="2927350"/>
          <p14:tracePt t="100351" x="6978650" y="2914650"/>
          <p14:tracePt t="100367" x="6985000" y="2914650"/>
          <p14:tracePt t="100384" x="7004050" y="2914650"/>
          <p14:tracePt t="100401" x="7016750" y="2908300"/>
          <p14:tracePt t="100417" x="7035800" y="2908300"/>
          <p14:tracePt t="100434" x="7054850" y="2901950"/>
          <p14:tracePt t="100451" x="7086600" y="2889250"/>
          <p14:tracePt t="100467" x="7112000" y="2882900"/>
          <p14:tracePt t="100484" x="7143750" y="2863850"/>
          <p14:tracePt t="100501" x="7169150" y="2851150"/>
          <p14:tracePt t="100517" x="7181850" y="2844800"/>
          <p14:tracePt t="100534" x="7194550" y="2838450"/>
          <p14:tracePt t="100615" x="7200900" y="2838450"/>
          <p14:tracePt t="100631" x="7207250" y="2838450"/>
          <p14:tracePt t="100647" x="7219950" y="2838450"/>
          <p14:tracePt t="100652" x="7232650" y="2838450"/>
          <p14:tracePt t="100667" x="7239000" y="2838450"/>
          <p14:tracePt t="100668" x="7264400" y="2838450"/>
          <p14:tracePt t="100684" x="7283450" y="2838450"/>
          <p14:tracePt t="100702" x="7308850" y="2838450"/>
          <p14:tracePt t="100719" x="7327900" y="2838450"/>
          <p14:tracePt t="100735" x="7340600" y="2838450"/>
          <p14:tracePt t="100752" x="7359650" y="2838450"/>
          <p14:tracePt t="100767" x="7378700" y="2838450"/>
          <p14:tracePt t="100784" x="7397750" y="2838450"/>
          <p14:tracePt t="100800" x="7404100" y="2838450"/>
          <p14:tracePt t="100818" x="7410450" y="2832100"/>
          <p14:tracePt t="100863" x="7416800" y="2832100"/>
          <p14:tracePt t="100926" x="7423150" y="2832100"/>
          <p14:tracePt t="100959" x="7429500" y="2832100"/>
          <p14:tracePt t="101175" x="7429500" y="2825750"/>
          <p14:tracePt t="101184" x="7423150" y="2819400"/>
          <p14:tracePt t="101185" x="7423150" y="2800350"/>
          <p14:tracePt t="101201" x="7416800" y="2781300"/>
          <p14:tracePt t="101218" x="7410450" y="2768600"/>
          <p14:tracePt t="101234" x="7410450" y="2762250"/>
          <p14:tracePt t="101599" x="7410450" y="2768600"/>
          <p14:tracePt t="101631" x="7410450" y="2774950"/>
          <p14:tracePt t="102086" x="7410450" y="2781300"/>
          <p14:tracePt t="102119" x="7410450" y="2787650"/>
          <p14:tracePt t="102404" x="0" y="0"/>
        </p14:tracePtLst>
        <p14:tracePtLst>
          <p14:tracePt t="102613" x="7410450" y="2787650"/>
          <p14:tracePt t="102703" x="0" y="0"/>
        </p14:tracePtLst>
        <p14:tracePtLst>
          <p14:tracePt t="102855" x="7410450" y="2787650"/>
          <p14:tracePt t="107551" x="7404100" y="2806700"/>
          <p14:tracePt t="107561" x="7353300" y="2832100"/>
          <p14:tracePt t="107561" x="7308850" y="2851150"/>
          <p14:tracePt t="107568" x="7219950" y="2921000"/>
          <p14:tracePt t="107585" x="7118350" y="2997200"/>
          <p14:tracePt t="107601" x="6997700" y="3086100"/>
          <p14:tracePt t="107618" x="6896100" y="3155950"/>
          <p14:tracePt t="107635" x="6800850" y="3238500"/>
          <p14:tracePt t="107651" x="6718300" y="3321050"/>
          <p14:tracePt t="107668" x="6661150" y="3378200"/>
          <p14:tracePt t="107685" x="6584950" y="3441700"/>
          <p14:tracePt t="107701" x="6515100" y="3505200"/>
          <p14:tracePt t="107718" x="6457950" y="3556000"/>
          <p14:tracePt t="107735" x="6356350" y="3644900"/>
          <p14:tracePt t="107752" x="6261100" y="3708400"/>
          <p14:tracePt t="107768" x="6184900" y="3765550"/>
          <p14:tracePt t="107785" x="6096000" y="3829050"/>
          <p14:tracePt t="107801" x="6032500" y="3867150"/>
          <p14:tracePt t="107818" x="5988050" y="3905250"/>
          <p14:tracePt t="107834" x="5962650" y="3924300"/>
          <p14:tracePt t="107851" x="5924550" y="3956050"/>
          <p14:tracePt t="107868" x="5886450" y="3975100"/>
          <p14:tracePt t="107885" x="5848350" y="4000500"/>
          <p14:tracePt t="107901" x="5810250" y="4025900"/>
          <p14:tracePt t="107918" x="5772150" y="4044950"/>
          <p14:tracePt t="107934" x="5727700" y="4070350"/>
          <p14:tracePt t="107952" x="5715000" y="4076700"/>
          <p14:tracePt t="107968" x="5708650" y="4089400"/>
          <p14:tracePt t="108007" x="5702300" y="4095750"/>
          <p14:tracePt t="108024" x="5695950" y="4095750"/>
          <p14:tracePt t="108032" x="5695950" y="4102100"/>
          <p14:tracePt t="108039" x="5689600" y="4108450"/>
          <p14:tracePt t="108051" x="5689600" y="4121150"/>
          <p14:tracePt t="108068" x="5689600" y="4127500"/>
          <p14:tracePt t="108085" x="5683250" y="4133850"/>
          <p14:tracePt t="108101" x="5676900" y="4146550"/>
          <p14:tracePt t="108118" x="5676900" y="4152900"/>
          <p14:tracePt t="108134" x="5664200" y="4165600"/>
          <p14:tracePt t="108152" x="5657850" y="4184650"/>
          <p14:tracePt t="108168" x="5645150" y="4197350"/>
          <p14:tracePt t="108207" x="5638800" y="4210050"/>
          <p14:tracePt t="108256" x="5638800" y="4216400"/>
          <p14:tracePt t="108311" x="5638800" y="4222750"/>
          <p14:tracePt t="108327" x="5638800" y="4229100"/>
          <p14:tracePt t="108352" x="5638800" y="4235450"/>
          <p14:tracePt t="108370" x="5638800" y="4241800"/>
          <p14:tracePt t="108391" x="5638800" y="4248150"/>
          <p14:tracePt t="108432" x="5638800" y="4254500"/>
          <p14:tracePt t="108496" x="5638800" y="4260850"/>
          <p14:tracePt t="108504" x="5645150" y="4260850"/>
          <p14:tracePt t="108519" x="5651500" y="4267200"/>
          <p14:tracePt t="108543" x="5651500" y="4273550"/>
          <p14:tracePt t="108591" x="5657850" y="4279900"/>
          <p14:tracePt t="109534" x="0" y="0"/>
        </p14:tracePtLst>
        <p14:tracePtLst>
          <p14:tracePt t="109732" x="5657850" y="4279900"/>
          <p14:tracePt t="109909" x="0" y="0"/>
        </p14:tracePtLst>
        <p14:tracePtLst>
          <p14:tracePt t="110031" x="5657850" y="4279900"/>
          <p14:tracePt t="113422" x="5657850" y="4267200"/>
          <p14:tracePt t="113430" x="5664200" y="4229100"/>
          <p14:tracePt t="113438" x="5676900" y="4197350"/>
          <p14:tracePt t="113446" x="5689600" y="4165600"/>
          <p14:tracePt t="113454" x="5715000" y="4102100"/>
          <p14:tracePt t="113467" x="5734050" y="4064000"/>
          <p14:tracePt t="113483" x="5772150" y="4006850"/>
          <p14:tracePt t="113500" x="5791200" y="3981450"/>
          <p14:tracePt t="113517" x="5829300" y="3924300"/>
          <p14:tracePt t="113534" x="5899150" y="3835400"/>
          <p14:tracePt t="113551" x="5962650" y="3740150"/>
          <p14:tracePt t="113568" x="6038850" y="3638550"/>
          <p14:tracePt t="113584" x="6108700" y="3536950"/>
          <p14:tracePt t="113601" x="6178550" y="3441700"/>
          <p14:tracePt t="113618" x="6216650" y="3371850"/>
          <p14:tracePt t="113634" x="6235700" y="3340100"/>
          <p14:tracePt t="113651" x="6254750" y="3302000"/>
          <p14:tracePt t="113668" x="6267450" y="3282950"/>
          <p14:tracePt t="113685" x="6286500" y="3251200"/>
          <p14:tracePt t="113700" x="6318250" y="3219450"/>
          <p14:tracePt t="113717" x="6356350" y="3175000"/>
          <p14:tracePt t="113733" x="6419850" y="3130550"/>
          <p14:tracePt t="113750" x="6534150" y="3073400"/>
          <p14:tracePt t="113767" x="6629400" y="3035300"/>
          <p14:tracePt t="113783" x="6750050" y="2997200"/>
          <p14:tracePt t="113800" x="6896100" y="2971800"/>
          <p14:tracePt t="113817" x="7035800" y="2952750"/>
          <p14:tracePt t="113833" x="7175500" y="2927350"/>
          <p14:tracePt t="113850" x="7308850" y="2908300"/>
          <p14:tracePt t="113868" x="7429500" y="2895600"/>
          <p14:tracePt t="113884" x="7518400" y="2882900"/>
          <p14:tracePt t="113901" x="7594600" y="2870200"/>
          <p14:tracePt t="113918" x="7645400" y="2857500"/>
          <p14:tracePt t="113934" x="7708900" y="2851150"/>
          <p14:tracePt t="113951" x="7740650" y="2851150"/>
          <p14:tracePt t="113967" x="7772400" y="2844800"/>
          <p14:tracePt t="113983" x="7823200" y="2832100"/>
          <p14:tracePt t="114000" x="7880350" y="2825750"/>
          <p14:tracePt t="114017" x="7956550" y="2813050"/>
          <p14:tracePt t="114033" x="8032750" y="2806700"/>
          <p14:tracePt t="114050" x="8115300" y="2794000"/>
          <p14:tracePt t="114067" x="8166100" y="2787650"/>
          <p14:tracePt t="114083" x="8210550" y="2768600"/>
          <p14:tracePt t="114100" x="8235950" y="2762250"/>
          <p14:tracePt t="114117" x="8248650" y="2762250"/>
          <p14:tracePt t="114133" x="8261350" y="2755900"/>
          <p14:tracePt t="114151" x="8267700" y="2755900"/>
          <p14:tracePt t="114254" x="8274050" y="2755900"/>
          <p14:tracePt t="114454" x="8280400" y="2749550"/>
          <p14:tracePt t="114462" x="8293100" y="2743200"/>
          <p14:tracePt t="114478" x="8299450" y="2736850"/>
          <p14:tracePt t="114494" x="8312150" y="2724150"/>
          <p14:tracePt t="114510" x="8324850" y="2724150"/>
          <p14:tracePt t="114518" x="8324850" y="2717800"/>
          <p14:tracePt t="114533" x="8331200" y="2711450"/>
          <p14:tracePt t="114655" x="8318500" y="2705100"/>
          <p14:tracePt t="114663" x="8305800" y="2698750"/>
          <p14:tracePt t="114671" x="8293100" y="2698750"/>
          <p14:tracePt t="114677" x="8274050" y="2692400"/>
          <p14:tracePt t="114684" x="8204200" y="2673350"/>
          <p14:tracePt t="114701" x="8115300" y="2660650"/>
          <p14:tracePt t="114717" x="8001000" y="2654300"/>
          <p14:tracePt t="114733" x="7874000" y="2654300"/>
          <p14:tracePt t="114750" x="7689850" y="2654300"/>
          <p14:tracePt t="114767" x="7569200" y="2660650"/>
          <p14:tracePt t="114783" x="7454900" y="2673350"/>
          <p14:tracePt t="114800" x="7340600" y="2686050"/>
          <p14:tracePt t="114817" x="7251700" y="2705100"/>
          <p14:tracePt t="114833" x="7143750" y="2724150"/>
          <p14:tracePt t="114850" x="7048500" y="2755900"/>
          <p14:tracePt t="114867" x="6959600" y="2781300"/>
          <p14:tracePt t="114883" x="6883400" y="2806700"/>
          <p14:tracePt t="114901" x="6813550" y="2832100"/>
          <p14:tracePt t="114918" x="6731000" y="2876550"/>
          <p14:tracePt t="114934" x="6635750" y="2921000"/>
          <p14:tracePt t="114950" x="6502400" y="2990850"/>
          <p14:tracePt t="114967" x="6400800" y="3048000"/>
          <p14:tracePt t="114983" x="6343650" y="3086100"/>
          <p14:tracePt t="115000" x="6273800" y="3130550"/>
          <p14:tracePt t="115017" x="6229350" y="3168650"/>
          <p14:tracePt t="115033" x="6165850" y="3225800"/>
          <p14:tracePt t="115050" x="6102350" y="3282950"/>
          <p14:tracePt t="115067" x="6038850" y="3346450"/>
          <p14:tracePt t="115083" x="5969000" y="3429000"/>
          <p14:tracePt t="115100" x="5892800" y="3517900"/>
          <p14:tracePt t="115117" x="5810250" y="3613150"/>
          <p14:tracePt t="115134" x="5721350" y="3740150"/>
          <p14:tracePt t="115151" x="5670550" y="3810000"/>
          <p14:tracePt t="115168" x="5613400" y="3886200"/>
          <p14:tracePt t="115184" x="5562600" y="3981450"/>
          <p14:tracePt t="115201" x="5499100" y="4083050"/>
          <p14:tracePt t="115218" x="5429250" y="4203700"/>
          <p14:tracePt t="115234" x="5353050" y="4330700"/>
          <p14:tracePt t="115251" x="5283200" y="4451350"/>
          <p14:tracePt t="115268" x="5200650" y="4584700"/>
          <p14:tracePt t="115284" x="5137150" y="4692650"/>
          <p14:tracePt t="115300" x="5111750" y="4749800"/>
          <p14:tracePt t="115317" x="5092700" y="4781550"/>
          <p14:tracePt t="115333" x="5086350" y="4806950"/>
          <p14:tracePt t="115350" x="5073650" y="4838700"/>
          <p14:tracePt t="115367" x="5073650" y="4864100"/>
          <p14:tracePt t="115383" x="5060950" y="4895850"/>
          <p14:tracePt t="115400" x="5054600" y="4921250"/>
          <p14:tracePt t="115417" x="5041900" y="4940300"/>
          <p14:tracePt t="115455" x="5041900" y="4946650"/>
          <p14:tracePt t="115622" x="5041900" y="4953000"/>
          <p14:tracePt t="115646" x="5054600" y="4953000"/>
          <p14:tracePt t="115654" x="5054600" y="4946650"/>
          <p14:tracePt t="115662" x="5060950" y="4946650"/>
          <p14:tracePt t="115667" x="5073650" y="4940300"/>
          <p14:tracePt t="115683" x="5086350" y="4933950"/>
          <p14:tracePt t="115701" x="5086350" y="4927600"/>
          <p14:tracePt t="115790" x="5092700" y="4927600"/>
          <p14:tracePt t="115798" x="5099050" y="4927600"/>
          <p14:tracePt t="115799" x="5105400" y="4953000"/>
          <p14:tracePt t="115817" x="5118100" y="4984750"/>
          <p14:tracePt t="115833" x="5137150" y="5016500"/>
          <p14:tracePt t="115850" x="5156200" y="5041900"/>
          <p14:tracePt t="115867" x="5175250" y="5060950"/>
          <p14:tracePt t="115883" x="5194300" y="5080000"/>
          <p14:tracePt t="115900" x="5200650" y="5086350"/>
          <p14:tracePt t="115943" x="5207000" y="5092700"/>
          <p14:tracePt t="115975" x="5213350" y="5099050"/>
          <p14:tracePt t="115983" x="5219700" y="5099050"/>
          <p14:tracePt t="116001" x="5226050" y="5105400"/>
          <p14:tracePt t="116002" x="5238750" y="5111750"/>
          <p14:tracePt t="116018" x="5238750" y="5118100"/>
          <p14:tracePt t="116033" x="5245100" y="5118100"/>
          <p14:tracePt t="116050" x="5257800" y="5130800"/>
          <p14:tracePt t="116067" x="5270500" y="5143500"/>
          <p14:tracePt t="116083" x="5283200" y="5162550"/>
          <p14:tracePt t="116101" x="5302250" y="5194300"/>
          <p14:tracePt t="116117" x="5327650" y="5245100"/>
          <p14:tracePt t="116117" x="5346700" y="5276850"/>
          <p14:tracePt t="116135" x="5391150" y="5353050"/>
          <p14:tracePt t="116151" x="5429250" y="5429250"/>
          <p14:tracePt t="116168" x="5461000" y="5499100"/>
          <p14:tracePt t="116184" x="5492750" y="5562600"/>
          <p14:tracePt t="116201" x="5505450" y="5607050"/>
          <p14:tracePt t="116217" x="5530850" y="5638800"/>
          <p14:tracePt t="116234" x="5537200" y="5657850"/>
          <p14:tracePt t="116251" x="5537200" y="5676900"/>
          <p14:tracePt t="116268" x="5543550" y="5683250"/>
          <p14:tracePt t="116284" x="5543550" y="5689600"/>
          <p14:tracePt t="116301" x="5543550" y="5695950"/>
          <p14:tracePt t="116318" x="5543550" y="5702300"/>
          <p14:tracePt t="116334" x="5543550" y="5708650"/>
          <p14:tracePt t="116463" x="5543550" y="5695950"/>
          <p14:tracePt t="116471" x="5537200" y="5632450"/>
          <p14:tracePt t="116479" x="5530850" y="5543550"/>
          <p14:tracePt t="116486" x="5530850" y="5454650"/>
          <p14:tracePt t="116501" x="5505450" y="5314950"/>
          <p14:tracePt t="116501" x="5505450" y="5124450"/>
          <p14:tracePt t="116517" x="5530850" y="4927600"/>
          <p14:tracePt t="116517" x="5556250" y="4851400"/>
          <p14:tracePt t="116535" x="5638800" y="4711700"/>
          <p14:tracePt t="116551" x="5734050" y="4578350"/>
          <p14:tracePt t="116568" x="5835650" y="4451350"/>
          <p14:tracePt t="116584" x="5937250" y="4311650"/>
          <p14:tracePt t="116601" x="6051550" y="4152900"/>
          <p14:tracePt t="116617" x="6165850" y="4006850"/>
          <p14:tracePt t="116634" x="6261100" y="3854450"/>
          <p14:tracePt t="116651" x="6350000" y="3733800"/>
          <p14:tracePt t="116668" x="6464300" y="3638550"/>
          <p14:tracePt t="116684" x="6578600" y="3581400"/>
          <p14:tracePt t="116701" x="6705600" y="3524250"/>
          <p14:tracePt t="116717" x="6896100" y="3454400"/>
          <p14:tracePt t="116735" x="6997700" y="3441700"/>
          <p14:tracePt t="116751" x="7092950" y="3429000"/>
          <p14:tracePt t="116767" x="7156450" y="3429000"/>
          <p14:tracePt t="116784" x="7200900" y="3429000"/>
          <p14:tracePt t="116800" x="7239000" y="3435350"/>
          <p14:tracePt t="116817" x="7270750" y="3448050"/>
          <p14:tracePt t="116834" x="7296150" y="3473450"/>
          <p14:tracePt t="116851" x="7334250" y="3517900"/>
          <p14:tracePt t="116868" x="7391400" y="3600450"/>
          <p14:tracePt t="116884" x="7448550" y="3702050"/>
          <p14:tracePt t="116901" x="7505700" y="3803650"/>
          <p14:tracePt t="116918" x="7556500" y="3911600"/>
          <p14:tracePt t="116934" x="7632700" y="4095750"/>
          <p14:tracePt t="116950" x="7677150" y="4216400"/>
          <p14:tracePt t="116967" x="7702550" y="4305300"/>
          <p14:tracePt t="116984" x="7721600" y="4381500"/>
          <p14:tracePt t="117001" x="7734300" y="4438650"/>
          <p14:tracePt t="117017" x="7740650" y="4483100"/>
          <p14:tracePt t="117034" x="7747000" y="4521200"/>
          <p14:tracePt t="117051" x="7747000" y="4559300"/>
          <p14:tracePt t="117067" x="7747000" y="4591050"/>
          <p14:tracePt t="117084" x="7747000" y="4622800"/>
          <p14:tracePt t="117101" x="7740650" y="4648200"/>
          <p14:tracePt t="117117" x="7734300" y="4660900"/>
          <p14:tracePt t="117117" x="7727950" y="4673600"/>
          <p14:tracePt t="117135" x="7727950" y="4679950"/>
          <p14:tracePt t="117151" x="7721600" y="4692650"/>
          <p14:tracePt t="117168" x="7715250" y="4699000"/>
          <p14:tracePt t="117184" x="7708900" y="4711700"/>
          <p14:tracePt t="117201" x="7708900" y="4730750"/>
          <p14:tracePt t="117217" x="7702550" y="4756150"/>
          <p14:tracePt t="117234" x="7689850" y="4781550"/>
          <p14:tracePt t="117251" x="7689850" y="4800600"/>
          <p14:tracePt t="117267" x="7677150" y="4826000"/>
          <p14:tracePt t="117286" x="7670800" y="4851400"/>
          <p14:tracePt t="117301" x="7670800" y="4864100"/>
          <p14:tracePt t="117318" x="7664450" y="4876800"/>
          <p14:tracePt t="117334" x="7658100" y="4895850"/>
          <p14:tracePt t="117351" x="7651750" y="4908550"/>
          <p14:tracePt t="117367" x="7645400" y="4927600"/>
          <p14:tracePt t="117384" x="7639050" y="4946650"/>
          <p14:tracePt t="117401" x="7626350" y="4959350"/>
          <p14:tracePt t="117418" x="7620000" y="4972050"/>
          <p14:tracePt t="117434" x="7613650" y="4978400"/>
          <p14:tracePt t="117451" x="7613650" y="4984750"/>
          <p14:tracePt t="117467" x="7607300" y="4984750"/>
          <p14:tracePt t="117484" x="7607300" y="4991100"/>
          <p14:tracePt t="117501" x="7607300" y="4997450"/>
          <p14:tracePt t="117518" x="7600950" y="4997450"/>
          <p14:tracePt t="117534" x="7600950" y="5003800"/>
          <p14:tracePt t="118088" x="7594600" y="5010150"/>
          <p14:tracePt t="118119" x="7588250" y="5010150"/>
          <p14:tracePt t="118335" x="7581900" y="5010150"/>
          <p14:tracePt t="118335" x="7569200" y="5010150"/>
          <p14:tracePt t="118344" x="7556500" y="5010150"/>
          <p14:tracePt t="118351" x="7543800" y="5003800"/>
          <p14:tracePt t="118367" x="7531100" y="4991100"/>
          <p14:tracePt t="118384" x="7518400" y="4965700"/>
          <p14:tracePt t="118401" x="7505700" y="4933950"/>
          <p14:tracePt t="118417" x="7493000" y="4927600"/>
          <p14:tracePt t="118434" x="7493000" y="4914900"/>
          <p14:tracePt t="118451" x="7486650" y="4902200"/>
          <p14:tracePt t="118468" x="7486650" y="4889500"/>
          <p14:tracePt t="118484" x="7473950" y="4876800"/>
          <p14:tracePt t="118519" x="7473950" y="4870450"/>
          <p14:tracePt t="118542" x="7473950" y="4864100"/>
          <p14:tracePt t="118710" x="7473950" y="4857750"/>
          <p14:tracePt t="118718" x="7467600" y="4857750"/>
          <p14:tracePt t="118759" x="7467600" y="4851400"/>
          <p14:tracePt t="118799" x="7467600" y="4845050"/>
          <p14:tracePt t="118810" x="7461250" y="4845050"/>
          <p14:tracePt t="118838" x="7454900" y="4838700"/>
          <p14:tracePt t="118871" x="7454900" y="4832350"/>
          <p14:tracePt t="118886" x="7454900" y="4826000"/>
          <p14:tracePt t="119775" x="7448550" y="4826000"/>
          <p14:tracePt t="119782" x="7448550" y="4819650"/>
          <p14:tracePt t="119793" x="7442200" y="4819650"/>
          <p14:tracePt t="119801" x="7442200" y="4813300"/>
          <p14:tracePt t="119817" x="7435850" y="4806950"/>
          <p14:tracePt t="119935" x="7429500" y="4800600"/>
          <p14:tracePt t="120240" x="7429500" y="4794250"/>
          <p14:tracePt t="120247" x="7423150" y="4787900"/>
          <p14:tracePt t="120262" x="7416800" y="4781550"/>
          <p14:tracePt t="120279" x="7404100" y="4768850"/>
          <p14:tracePt t="120440" x="7404100" y="4762500"/>
          <p14:tracePt t="120463" x="7397750" y="4756150"/>
          <p14:tracePt t="120488" x="7391400" y="4756150"/>
          <p14:tracePt t="124472" x="7385050" y="4718050"/>
          <p14:tracePt t="124476" x="7372350" y="4673600"/>
          <p14:tracePt t="124487" x="7366000" y="4648200"/>
          <p14:tracePt t="124488" x="7353300" y="4616450"/>
          <p14:tracePt t="124502" x="7321550" y="4533900"/>
          <p14:tracePt t="124502" x="7308850" y="4495800"/>
          <p14:tracePt t="124520" x="7283450" y="4419600"/>
          <p14:tracePt t="124536" x="7270750" y="4362450"/>
          <p14:tracePt t="124553" x="7251700" y="4279900"/>
          <p14:tracePt t="124568" x="7226300" y="4197350"/>
          <p14:tracePt t="124585" x="7194550" y="4102100"/>
          <p14:tracePt t="124601" x="7156450" y="4013200"/>
          <p14:tracePt t="124618" x="7118350" y="3930650"/>
          <p14:tracePt t="124635" x="7086600" y="3860800"/>
          <p14:tracePt t="124652" x="7048500" y="3790950"/>
          <p14:tracePt t="124668" x="7004050" y="3708400"/>
          <p14:tracePt t="124685" x="6946900" y="3625850"/>
          <p14:tracePt t="124702" x="6883400" y="3556000"/>
          <p14:tracePt t="124719" x="6832600" y="3505200"/>
          <p14:tracePt t="124735" x="6756400" y="3448050"/>
          <p14:tracePt t="124752" x="6692900" y="3403600"/>
          <p14:tracePt t="124768" x="6654800" y="3384550"/>
          <p14:tracePt t="124785" x="6616700" y="3365500"/>
          <p14:tracePt t="124801" x="6584950" y="3346450"/>
          <p14:tracePt t="124819" x="6553200" y="3333750"/>
          <p14:tracePt t="124835" x="6521450" y="3327400"/>
          <p14:tracePt t="124852" x="6496050" y="3314700"/>
          <p14:tracePt t="124869" x="6477000" y="3308350"/>
          <p14:tracePt t="124885" x="6464300" y="3302000"/>
          <p14:tracePt t="124902" x="6438900" y="3295650"/>
          <p14:tracePt t="124918" x="6407150" y="3276600"/>
          <p14:tracePt t="124935" x="6369050" y="3263900"/>
          <p14:tracePt t="124952" x="6324600" y="3244850"/>
          <p14:tracePt t="124968" x="6273800" y="3219450"/>
          <p14:tracePt t="124985" x="6203950" y="3194050"/>
          <p14:tracePt t="125001" x="6121400" y="3162300"/>
          <p14:tracePt t="125018" x="6038850" y="3136900"/>
          <p14:tracePt t="125035" x="5962650" y="3117850"/>
          <p14:tracePt t="125052" x="5886450" y="3092450"/>
          <p14:tracePt t="125068" x="5842000" y="3086100"/>
          <p14:tracePt t="125085" x="5797550" y="3073400"/>
          <p14:tracePt t="125101" x="5772150" y="3067050"/>
          <p14:tracePt t="125118" x="5727700" y="3048000"/>
          <p14:tracePt t="125136" x="5708650" y="3048000"/>
          <p14:tracePt t="125152" x="5702300" y="3048000"/>
          <p14:tracePt t="125168" x="5689600" y="3048000"/>
          <p14:tracePt t="125185" x="5683250" y="3041650"/>
          <p14:tracePt t="125201" x="5676900" y="3041650"/>
          <p14:tracePt t="125327" x="5670550" y="3041650"/>
          <p14:tracePt t="125344" x="5664200" y="3041650"/>
          <p14:tracePt t="125345" x="5651500" y="3041650"/>
          <p14:tracePt t="125352" x="5632450" y="3041650"/>
          <p14:tracePt t="125368" x="5607050" y="3035300"/>
          <p14:tracePt t="125385" x="5581650" y="3028950"/>
          <p14:tracePt t="125402" x="5556250" y="3022600"/>
          <p14:tracePt t="125418" x="5543550" y="3022600"/>
          <p14:tracePt t="125435" x="5530850" y="3022600"/>
          <p14:tracePt t="125451" x="5524500" y="3022600"/>
          <p14:tracePt t="125469" x="5511800" y="3022600"/>
          <p14:tracePt t="125503" x="5505450" y="3022600"/>
          <p14:tracePt t="125504" x="5505450" y="3016250"/>
          <p14:tracePt t="125536" x="5499100" y="3016250"/>
          <p14:tracePt t="125536" x="5492750" y="3016250"/>
          <p14:tracePt t="125575" x="5486400" y="3016250"/>
          <p14:tracePt t="127167" x="5467350" y="3016250"/>
          <p14:tracePt t="127175" x="5461000" y="3016250"/>
          <p14:tracePt t="127183" x="5441950" y="3016250"/>
          <p14:tracePt t="127201" x="5435600" y="3016250"/>
          <p14:tracePt t="127202" x="5429250" y="3016250"/>
          <p14:tracePt t="128663" x="5397500" y="3016250"/>
          <p14:tracePt t="128670" x="5346700" y="3035300"/>
          <p14:tracePt t="128685" x="5289550" y="3079750"/>
          <p14:tracePt t="128685" x="5118100" y="3238500"/>
          <p14:tracePt t="128701" x="4933950" y="3448050"/>
          <p14:tracePt t="128718" x="4813300" y="3625850"/>
          <p14:tracePt t="128734" x="4667250" y="3854450"/>
          <p14:tracePt t="128752" x="4610100" y="3981450"/>
          <p14:tracePt t="128769" x="4559300" y="4095750"/>
          <p14:tracePt t="128784" x="4521200" y="4197350"/>
          <p14:tracePt t="128802" x="4489450" y="4279900"/>
          <p14:tracePt t="128818" x="4464050" y="4337050"/>
          <p14:tracePt t="128835" x="4445000" y="4381500"/>
          <p14:tracePt t="128851" x="4445000" y="4400550"/>
          <p14:tracePt t="128868" x="4438650" y="4419600"/>
          <p14:tracePt t="128884" x="4438650" y="4438650"/>
          <p14:tracePt t="128901" x="4438650" y="4445000"/>
          <p14:tracePt t="128943" x="4438650" y="4451350"/>
          <p14:tracePt t="128975" x="4438650" y="4457700"/>
          <p14:tracePt t="129039" x="4438650" y="4464050"/>
          <p14:tracePt t="129455" x="4432300" y="4464050"/>
          <p14:tracePt t="129463" x="4432300" y="4438650"/>
          <p14:tracePt t="129471" x="4419600" y="4406900"/>
          <p14:tracePt t="129471" x="4406900" y="4349750"/>
          <p14:tracePt t="129487" x="4349750" y="4229100"/>
          <p14:tracePt t="129501" x="4273550" y="4076700"/>
          <p14:tracePt t="129518" x="4133850" y="3835400"/>
          <p14:tracePt t="129536" x="4013200" y="3670300"/>
          <p14:tracePt t="129551" x="3822700" y="3448050"/>
          <p14:tracePt t="129568" x="3632200" y="3244850"/>
          <p14:tracePt t="129584" x="3416300" y="3041650"/>
          <p14:tracePt t="129601" x="3194050" y="2863850"/>
          <p14:tracePt t="129618" x="3022600" y="2743200"/>
          <p14:tracePt t="129635" x="2889250" y="2641600"/>
          <p14:tracePt t="129651" x="2755900" y="2559050"/>
          <p14:tracePt t="129668" x="2667000" y="2508250"/>
          <p14:tracePt t="129684" x="2597150" y="2476500"/>
          <p14:tracePt t="129701" x="2565400" y="2470150"/>
          <p14:tracePt t="129718" x="2546350" y="2463800"/>
          <p14:tracePt t="129736" x="2533650" y="2457450"/>
          <p14:tracePt t="129751" x="2527300" y="2457450"/>
          <p14:tracePt t="129768" x="2508250" y="2457450"/>
          <p14:tracePt t="129785" x="2495550" y="2457450"/>
          <p14:tracePt t="129801" x="2476500" y="2444750"/>
          <p14:tracePt t="129818" x="2463800" y="2444750"/>
          <p14:tracePt t="129835" x="2457450" y="2438400"/>
          <p14:tracePt t="129851" x="2451100" y="2432050"/>
          <p14:tracePt t="130303" x="2457450" y="2432050"/>
          <p14:tracePt t="130320" x="2463800" y="2432050"/>
          <p14:tracePt t="130322" x="2476500" y="2432050"/>
          <p14:tracePt t="130335" x="2489200" y="2432050"/>
          <p14:tracePt t="130351" x="2495550" y="2432050"/>
          <p14:tracePt t="130368" x="2508250" y="2432050"/>
          <p14:tracePt t="130384" x="2514600" y="2432050"/>
          <p14:tracePt t="130401" x="2527300" y="2432050"/>
          <p14:tracePt t="130419" x="2533650" y="2432050"/>
          <p14:tracePt t="130434" x="2546350" y="2432050"/>
          <p14:tracePt t="130451" x="2552700" y="2432050"/>
          <p14:tracePt t="130468" x="2565400" y="2432050"/>
          <p14:tracePt t="130485" x="2571750" y="2432050"/>
          <p14:tracePt t="130501" x="2584450" y="2432050"/>
          <p14:tracePt t="130518" x="2590800" y="2432050"/>
          <p14:tracePt t="130559" x="2597150" y="2432050"/>
          <p14:tracePt t="130895" x="2603500" y="2432050"/>
          <p14:tracePt t="130903" x="2628900" y="2444750"/>
          <p14:tracePt t="130911" x="2667000" y="2457450"/>
          <p14:tracePt t="130918" x="2749550" y="2476500"/>
          <p14:tracePt t="130935" x="2946400" y="2527300"/>
          <p14:tracePt t="130952" x="3124200" y="2584450"/>
          <p14:tracePt t="130968" x="3333750" y="2641600"/>
          <p14:tracePt t="130985" x="3536950" y="2705100"/>
          <p14:tracePt t="131001" x="3752850" y="2736850"/>
          <p14:tracePt t="131018" x="3975100" y="2774950"/>
          <p14:tracePt t="131034" x="4197350" y="2819400"/>
          <p14:tracePt t="131051" x="4432300" y="2857500"/>
          <p14:tracePt t="131068" x="4616450" y="2889250"/>
          <p14:tracePt t="131085" x="4794250" y="2908300"/>
          <p14:tracePt t="131101" x="4953000" y="2940050"/>
          <p14:tracePt t="131118" x="5162550" y="2997200"/>
          <p14:tracePt t="131118" x="5232400" y="3003550"/>
          <p14:tracePt t="131135" x="5391150" y="3028950"/>
          <p14:tracePt t="131152" x="5543550" y="3048000"/>
          <p14:tracePt t="131168" x="5670550" y="3073400"/>
          <p14:tracePt t="131185" x="5803900" y="3092450"/>
          <p14:tracePt t="131201" x="5930900" y="3111500"/>
          <p14:tracePt t="131218" x="6064250" y="3130550"/>
          <p14:tracePt t="131234" x="6178550" y="3143250"/>
          <p14:tracePt t="131251" x="6280150" y="3155950"/>
          <p14:tracePt t="131268" x="6350000" y="3168650"/>
          <p14:tracePt t="131285" x="6394450" y="3175000"/>
          <p14:tracePt t="131301" x="6451600" y="3181350"/>
          <p14:tracePt t="131318" x="6508750" y="3194050"/>
          <p14:tracePt t="131334" x="6597650" y="3200400"/>
          <p14:tracePt t="131352" x="6654800" y="3200400"/>
          <p14:tracePt t="131368" x="6699250" y="3206750"/>
          <p14:tracePt t="131385" x="6737350" y="3206750"/>
          <p14:tracePt t="131401" x="6769100" y="3206750"/>
          <p14:tracePt t="131418" x="6788150" y="3206750"/>
          <p14:tracePt t="131434" x="6807200" y="3206750"/>
          <p14:tracePt t="131451" x="6819900" y="3206750"/>
          <p14:tracePt t="131467" x="6838950" y="3206750"/>
          <p14:tracePt t="131485" x="6851650" y="3206750"/>
          <p14:tracePt t="131501" x="6858000" y="3206750"/>
          <p14:tracePt t="131518" x="6864350" y="3206750"/>
          <p14:tracePt t="131815" x="6870700" y="3206750"/>
          <p14:tracePt t="131823" x="6883400" y="3200400"/>
          <p14:tracePt t="131831" x="6896100" y="3175000"/>
          <p14:tracePt t="131838" x="6934200" y="3105150"/>
          <p14:tracePt t="131851" x="6978650" y="3035300"/>
          <p14:tracePt t="131868" x="7042150" y="2959100"/>
          <p14:tracePt t="131884" x="7105650" y="2908300"/>
          <p14:tracePt t="131901" x="7162800" y="2876550"/>
          <p14:tracePt t="131918" x="7213600" y="2870200"/>
          <p14:tracePt t="131935" x="7232650" y="2870200"/>
          <p14:tracePt t="131951" x="7239000" y="2870200"/>
          <p14:tracePt t="131968" x="7245350" y="2870200"/>
          <p14:tracePt t="131984" x="7270750" y="2870200"/>
          <p14:tracePt t="132001" x="7321550" y="2914650"/>
          <p14:tracePt t="132018" x="7378700" y="2971800"/>
          <p14:tracePt t="132034" x="7423150" y="3016250"/>
          <p14:tracePt t="132051" x="7480300" y="3073400"/>
          <p14:tracePt t="132068" x="7518400" y="3105150"/>
          <p14:tracePt t="132084" x="7543800" y="3117850"/>
          <p14:tracePt t="132102" x="7550150" y="3124200"/>
          <p14:tracePt t="132206" x="7531100" y="3124200"/>
          <p14:tracePt t="132215" x="7512050" y="3111500"/>
          <p14:tracePt t="132223" x="7473950" y="3092450"/>
          <p14:tracePt t="132231" x="7423150" y="3073400"/>
          <p14:tracePt t="132234" x="7334250" y="3041650"/>
          <p14:tracePt t="132250" x="7245350" y="3022600"/>
          <p14:tracePt t="132268" x="7169150" y="3003550"/>
          <p14:tracePt t="132284" x="7112000" y="2990850"/>
          <p14:tracePt t="132301" x="7080250" y="2990850"/>
          <p14:tracePt t="132318" x="7023100" y="2990850"/>
          <p14:tracePt t="132335" x="7010400" y="2990850"/>
          <p14:tracePt t="132351" x="6997700" y="2990850"/>
          <p14:tracePt t="132368" x="6991350" y="2990850"/>
          <p14:tracePt t="132407" x="6985000" y="2997200"/>
          <p14:tracePt t="132414" x="6985000" y="3003550"/>
          <p14:tracePt t="132422" x="6985000" y="3035300"/>
          <p14:tracePt t="132435" x="6985000" y="3079750"/>
          <p14:tracePt t="132451" x="6991350" y="3105150"/>
          <p14:tracePt t="132468" x="7004050" y="3136900"/>
          <p14:tracePt t="132484" x="7004050" y="3143250"/>
          <p14:tracePt t="132607" x="7004050" y="3149600"/>
          <p14:tracePt t="132615" x="6991350" y="3162300"/>
          <p14:tracePt t="132634" x="6953250" y="3194050"/>
          <p14:tracePt t="132635" x="6883400" y="3257550"/>
          <p14:tracePt t="132652" x="6826250" y="3333750"/>
          <p14:tracePt t="132668" x="6781800" y="3422650"/>
          <p14:tracePt t="132684" x="6724650" y="3524250"/>
          <p14:tracePt t="132701" x="6692900" y="3632200"/>
          <p14:tracePt t="132718" x="6673850" y="3778250"/>
          <p14:tracePt t="132736" x="6673850" y="3854450"/>
          <p14:tracePt t="132751" x="6673850" y="3924300"/>
          <p14:tracePt t="132768" x="6686550" y="3987800"/>
          <p14:tracePt t="132784" x="6705600" y="4032250"/>
          <p14:tracePt t="132801" x="6718300" y="4070350"/>
          <p14:tracePt t="132817" x="6724650" y="4102100"/>
          <p14:tracePt t="132835" x="6737350" y="4146550"/>
          <p14:tracePt t="132851" x="6743700" y="4197350"/>
          <p14:tracePt t="132868" x="6743700" y="4241800"/>
          <p14:tracePt t="132884" x="6756400" y="4292600"/>
          <p14:tracePt t="132901" x="6756400" y="4311650"/>
          <p14:tracePt t="132918" x="6762750" y="4330700"/>
          <p14:tracePt t="132935" x="6762750" y="4349750"/>
          <p14:tracePt t="132951" x="6762750" y="4362450"/>
          <p14:tracePt t="132968" x="6762750" y="4368800"/>
          <p14:tracePt t="132984" x="6762750" y="4375150"/>
          <p14:tracePt t="133023" x="6769100" y="4381500"/>
          <p14:tracePt t="133167" x="6769100" y="4387850"/>
          <p14:tracePt t="133175" x="6769100" y="4394200"/>
          <p14:tracePt t="133215" x="6769100" y="4400550"/>
          <p14:tracePt t="133342" x="6756400" y="4406900"/>
          <p14:tracePt t="133350" x="6724650" y="4406900"/>
          <p14:tracePt t="133360" x="6686550" y="4406900"/>
          <p14:tracePt t="133368" x="6610350" y="4406900"/>
          <p14:tracePt t="133384" x="6477000" y="4400550"/>
          <p14:tracePt t="133401" x="6305550" y="4387850"/>
          <p14:tracePt t="133418" x="6115050" y="4387850"/>
          <p14:tracePt t="133434" x="5848350" y="4387850"/>
          <p14:tracePt t="133451" x="5600700" y="4387850"/>
          <p14:tracePt t="133468" x="5334000" y="4387850"/>
          <p14:tracePt t="133484" x="5086350" y="4387850"/>
          <p14:tracePt t="133501" x="4895850" y="4387850"/>
          <p14:tracePt t="133518" x="4667250" y="4400550"/>
          <p14:tracePt t="133535" x="4578350" y="4425950"/>
          <p14:tracePt t="133551" x="4521200" y="4451350"/>
          <p14:tracePt t="133568" x="4470400" y="4483100"/>
          <p14:tracePt t="133584" x="4419600" y="4527550"/>
          <p14:tracePt t="133601" x="4356100" y="4584700"/>
          <p14:tracePt t="133617" x="4305300" y="4654550"/>
          <p14:tracePt t="133634" x="4279900" y="4705350"/>
          <p14:tracePt t="133651" x="4254500" y="4749800"/>
          <p14:tracePt t="133668" x="4248150" y="4787900"/>
          <p14:tracePt t="133684" x="4241800" y="4826000"/>
          <p14:tracePt t="133701" x="4235450" y="4857750"/>
          <p14:tracePt t="133718" x="4235450" y="4883150"/>
          <p14:tracePt t="133766" x="4229100" y="4889500"/>
          <p14:tracePt t="133911" x="4241800" y="4883150"/>
          <p14:tracePt t="133928" x="4267200" y="4857750"/>
          <p14:tracePt t="133935" x="4279900" y="4838700"/>
          <p14:tracePt t="133936" x="4292600" y="4806950"/>
          <p14:tracePt t="133951" x="4292600" y="4775200"/>
          <p14:tracePt t="133967" x="4292600" y="4737100"/>
          <p14:tracePt t="133984" x="4260850" y="4686300"/>
          <p14:tracePt t="134001" x="4203700" y="4635500"/>
          <p14:tracePt t="134018" x="4127500" y="4578350"/>
          <p14:tracePt t="134034" x="4038600" y="4552950"/>
          <p14:tracePt t="134051" x="3892550" y="4533900"/>
          <p14:tracePt t="134068" x="3740150" y="4514850"/>
          <p14:tracePt t="134084" x="3575050" y="4508500"/>
          <p14:tracePt t="134101" x="3416300" y="4508500"/>
          <p14:tracePt t="134118" x="3282950" y="4508500"/>
          <p14:tracePt t="134135" x="3149600" y="4508500"/>
          <p14:tracePt t="134151" x="3086100" y="4508500"/>
          <p14:tracePt t="134168" x="3022600" y="4508500"/>
          <p14:tracePt t="134185" x="2965450" y="4508500"/>
          <p14:tracePt t="134201" x="2908300" y="4508500"/>
          <p14:tracePt t="134218" x="2857500" y="4508500"/>
          <p14:tracePt t="134234" x="2832100" y="4508500"/>
          <p14:tracePt t="134251" x="2806700" y="4514850"/>
          <p14:tracePt t="134294" x="2800350" y="4514850"/>
          <p14:tracePt t="134312" x="2794000" y="4514850"/>
          <p14:tracePt t="134319" x="2787650" y="4514850"/>
          <p14:tracePt t="134319" x="2755900" y="4514850"/>
          <p14:tracePt t="134335" x="2717800" y="4514850"/>
          <p14:tracePt t="134351" x="2679700" y="4514850"/>
          <p14:tracePt t="134368" x="2641600" y="4514850"/>
          <p14:tracePt t="134385" x="2603500" y="4514850"/>
          <p14:tracePt t="134401" x="2559050" y="4514850"/>
          <p14:tracePt t="134418" x="2520950" y="4514850"/>
          <p14:tracePt t="134434" x="2489200" y="4514850"/>
          <p14:tracePt t="134451" x="2470150" y="4514850"/>
          <p14:tracePt t="134467" x="2451100" y="4514850"/>
          <p14:tracePt t="134484" x="2425700" y="4508500"/>
          <p14:tracePt t="134501" x="2406650" y="4508500"/>
          <p14:tracePt t="134518" x="2374900" y="4502150"/>
          <p14:tracePt t="134535" x="2349500" y="4489450"/>
          <p14:tracePt t="134551" x="2330450" y="4489450"/>
          <p14:tracePt t="134568" x="2317750" y="4483100"/>
          <p14:tracePt t="134584" x="2298700" y="4476750"/>
          <p14:tracePt t="134601" x="2286000" y="4476750"/>
          <p14:tracePt t="134618" x="2273300" y="4476750"/>
          <p14:tracePt t="134634" x="2266950" y="4476750"/>
          <p14:tracePt t="134651" x="2254250" y="4476750"/>
          <p14:tracePt t="134807" x="2260600" y="4476750"/>
          <p14:tracePt t="134815" x="2273300" y="4476750"/>
          <p14:tracePt t="134823" x="2286000" y="4476750"/>
          <p14:tracePt t="134831" x="2305050" y="4476750"/>
          <p14:tracePt t="134839" x="2349500" y="4476750"/>
          <p14:tracePt t="134851" x="2400300" y="4476750"/>
          <p14:tracePt t="134868" x="2470150" y="4476750"/>
          <p14:tracePt t="134884" x="2527300" y="4476750"/>
          <p14:tracePt t="134901" x="2578100" y="4476750"/>
          <p14:tracePt t="134918" x="2647950" y="4476750"/>
          <p14:tracePt t="134935" x="2686050" y="4476750"/>
          <p14:tracePt t="134951" x="2730500" y="4476750"/>
          <p14:tracePt t="134967" x="2774950" y="4476750"/>
          <p14:tracePt t="134984" x="2819400" y="4476750"/>
          <p14:tracePt t="135001" x="2857500" y="4476750"/>
          <p14:tracePt t="135017" x="2901950" y="4476750"/>
          <p14:tracePt t="135034" x="2933700" y="4476750"/>
          <p14:tracePt t="135051" x="2971800" y="4476750"/>
          <p14:tracePt t="135067" x="3003550" y="4476750"/>
          <p14:tracePt t="135084" x="3035300" y="4476750"/>
          <p14:tracePt t="135101" x="3079750" y="4476750"/>
          <p14:tracePt t="135118" x="3130550" y="4476750"/>
          <p14:tracePt t="135135" x="3155950" y="4476750"/>
          <p14:tracePt t="135151" x="3194050" y="4476750"/>
          <p14:tracePt t="135168" x="3232150" y="4476750"/>
          <p14:tracePt t="135184" x="3276600" y="4476750"/>
          <p14:tracePt t="135201" x="3308350" y="4476750"/>
          <p14:tracePt t="135217" x="3340100" y="4476750"/>
          <p14:tracePt t="135234" x="3365500" y="4476750"/>
          <p14:tracePt t="135251" x="3384550" y="4476750"/>
          <p14:tracePt t="135268" x="3397250" y="4476750"/>
          <p14:tracePt t="135284" x="3409950" y="4476750"/>
          <p14:tracePt t="135300" x="3422650" y="4476750"/>
          <p14:tracePt t="135318" x="3441700" y="4476750"/>
          <p14:tracePt t="135336" x="3454400" y="4476750"/>
          <p14:tracePt t="135351" x="3467100" y="4476750"/>
          <p14:tracePt t="135367" x="3486150" y="4476750"/>
          <p14:tracePt t="135384" x="3498850" y="4476750"/>
          <p14:tracePt t="135402" x="3505200" y="4476750"/>
          <p14:tracePt t="135417" x="3517900" y="4476750"/>
          <p14:tracePt t="135435" x="3524250" y="4476750"/>
          <p14:tracePt t="135470" x="3530600" y="4476750"/>
          <p14:tracePt t="135471" x="3536950" y="4476750"/>
          <p14:tracePt t="135503" x="3543300" y="4476750"/>
          <p14:tracePt t="135535" x="3549650" y="4476750"/>
          <p14:tracePt t="135557" x="3556000" y="4476750"/>
          <p14:tracePt t="135577" x="3562350" y="4476750"/>
          <p14:tracePt t="135590" x="3568700" y="4476750"/>
          <p14:tracePt t="135609" x="3575050" y="4476750"/>
          <p14:tracePt t="135610" x="3581400" y="4476750"/>
          <p14:tracePt t="135639" x="3587750" y="4476750"/>
          <p14:tracePt t="135694" x="3594100" y="4476750"/>
          <p14:tracePt t="136082" x="3568700" y="4476750"/>
          <p14:tracePt t="136102" x="3524250" y="4476750"/>
          <p14:tracePt t="136110" x="3492500" y="4476750"/>
          <p14:tracePt t="136119" x="3441700" y="4476750"/>
          <p14:tracePt t="136126" x="3384550" y="4476750"/>
          <p14:tracePt t="136126" x="3333750" y="4476750"/>
          <p14:tracePt t="136135" x="3238500" y="4476750"/>
          <p14:tracePt t="136151" x="3143250" y="4470400"/>
          <p14:tracePt t="136168" x="3054350" y="4464050"/>
          <p14:tracePt t="136184" x="2959100" y="4457700"/>
          <p14:tracePt t="136201" x="2857500" y="4451350"/>
          <p14:tracePt t="136217" x="2781300" y="4451350"/>
          <p14:tracePt t="136234" x="2717800" y="4451350"/>
          <p14:tracePt t="136251" x="2654300" y="4451350"/>
          <p14:tracePt t="136268" x="2603500" y="4451350"/>
          <p14:tracePt t="136284" x="2552700" y="4451350"/>
          <p14:tracePt t="136301" x="2501900" y="4451350"/>
          <p14:tracePt t="136317" x="2463800" y="4451350"/>
          <p14:tracePt t="136334" x="2419350" y="4451350"/>
          <p14:tracePt t="136350" x="2393950" y="4451350"/>
          <p14:tracePt t="136367" x="2374900" y="4451350"/>
          <p14:tracePt t="136384" x="2349500" y="4451350"/>
          <p14:tracePt t="136401" x="2330450" y="4451350"/>
          <p14:tracePt t="136417" x="2298700" y="4451350"/>
          <p14:tracePt t="136434" x="2260600" y="4451350"/>
          <p14:tracePt t="136450" x="2228850" y="4451350"/>
          <p14:tracePt t="136468" x="2190750" y="4451350"/>
          <p14:tracePt t="136484" x="2159000" y="4451350"/>
          <p14:tracePt t="136501" x="2133600" y="4451350"/>
          <p14:tracePt t="136517" x="2101850" y="4451350"/>
          <p14:tracePt t="136535" x="2082800" y="4451350"/>
          <p14:tracePt t="136551" x="2063750" y="4451350"/>
          <p14:tracePt t="136567" x="2051050" y="4451350"/>
          <p14:tracePt t="136584" x="2044700" y="4451350"/>
          <p14:tracePt t="136751" x="2063750" y="4451350"/>
          <p14:tracePt t="136753" x="2089150" y="4451350"/>
          <p14:tracePt t="136767" x="2114550" y="4451350"/>
          <p14:tracePt t="136768" x="2197100" y="4451350"/>
          <p14:tracePt t="136784" x="2286000" y="4451350"/>
          <p14:tracePt t="136801" x="2374900" y="4451350"/>
          <p14:tracePt t="136817" x="2444750" y="4451350"/>
          <p14:tracePt t="136834" x="2508250" y="4451350"/>
          <p14:tracePt t="136851" x="2552700" y="4451350"/>
          <p14:tracePt t="136867" x="2597150" y="4451350"/>
          <p14:tracePt t="136884" x="2635250" y="4451350"/>
          <p14:tracePt t="136901" x="2673350" y="4451350"/>
          <p14:tracePt t="136917" x="2736850" y="4451350"/>
          <p14:tracePt t="136935" x="2774950" y="4451350"/>
          <p14:tracePt t="136951" x="2800350" y="4451350"/>
          <p14:tracePt t="136968" x="2825750" y="4451350"/>
          <p14:tracePt t="136984" x="2844800" y="4451350"/>
          <p14:tracePt t="137001" x="2863850" y="4451350"/>
          <p14:tracePt t="137017" x="2882900" y="4451350"/>
          <p14:tracePt t="137034" x="2914650" y="4451350"/>
          <p14:tracePt t="137051" x="2946400" y="4451350"/>
          <p14:tracePt t="137067" x="2971800" y="4451350"/>
          <p14:tracePt t="137085" x="3009900" y="4451350"/>
          <p14:tracePt t="137101" x="3048000" y="4451350"/>
          <p14:tracePt t="137118" x="3086100" y="4451350"/>
          <p14:tracePt t="137135" x="3111500" y="4451350"/>
          <p14:tracePt t="137151" x="3130550" y="4451350"/>
          <p14:tracePt t="137167" x="3155950" y="4451350"/>
          <p14:tracePt t="137184" x="3181350" y="4451350"/>
          <p14:tracePt t="137201" x="3206750" y="4451350"/>
          <p14:tracePt t="137218" x="3244850" y="4451350"/>
          <p14:tracePt t="137234" x="3276600" y="4451350"/>
          <p14:tracePt t="137251" x="3302000" y="4451350"/>
          <p14:tracePt t="137267" x="3333750" y="4451350"/>
          <p14:tracePt t="137284" x="3365500" y="4451350"/>
          <p14:tracePt t="137301" x="3390900" y="4451350"/>
          <p14:tracePt t="137318" x="3441700" y="4451350"/>
          <p14:tracePt t="137335" x="3473450" y="4451350"/>
          <p14:tracePt t="137351" x="3505200" y="4451350"/>
          <p14:tracePt t="137367" x="3536950" y="4451350"/>
          <p14:tracePt t="137384" x="3581400" y="4451350"/>
          <p14:tracePt t="137401" x="3606800" y="4451350"/>
          <p14:tracePt t="137418" x="3632200" y="4451350"/>
          <p14:tracePt t="137434" x="3663950" y="4451350"/>
          <p14:tracePt t="137451" x="3683000" y="4451350"/>
          <p14:tracePt t="137467" x="3695700" y="4451350"/>
          <p14:tracePt t="137484" x="3714750" y="4451350"/>
          <p14:tracePt t="137501" x="3733800" y="4451350"/>
          <p14:tracePt t="137517" x="3746500" y="4451350"/>
          <p14:tracePt t="137534" x="3759200" y="4451350"/>
          <p14:tracePt t="137551" x="3765550" y="4451350"/>
          <p14:tracePt t="137567" x="3778250" y="4451350"/>
          <p14:tracePt t="137584" x="3790950" y="4451350"/>
          <p14:tracePt t="137602" x="3797300" y="4451350"/>
          <p14:tracePt t="137619" x="3803650" y="4451350"/>
          <p14:tracePt t="137672" x="3810000" y="4451350"/>
          <p14:tracePt t="138143" x="3816350" y="4451350"/>
          <p14:tracePt t="138151" x="3841750" y="4451350"/>
          <p14:tracePt t="138160" x="3860800" y="4451350"/>
          <p14:tracePt t="138167" x="3911600" y="4451350"/>
          <p14:tracePt t="138185" x="3937000" y="4451350"/>
          <p14:tracePt t="138186" x="3987800" y="4451350"/>
          <p14:tracePt t="138202" x="4044950" y="4451350"/>
          <p14:tracePt t="138218" x="4076700" y="4451350"/>
          <p14:tracePt t="138235" x="4108450" y="4451350"/>
          <p14:tracePt t="138252" x="4133850" y="4451350"/>
          <p14:tracePt t="138268" x="4146550" y="4451350"/>
          <p14:tracePt t="138285" x="4159250" y="4451350"/>
          <p14:tracePt t="138302" x="4171950" y="4451350"/>
          <p14:tracePt t="138319" x="4184650" y="4451350"/>
          <p14:tracePt t="138336" x="4191000" y="4451350"/>
          <p14:tracePt t="138391" x="4197350" y="4451350"/>
          <p14:tracePt t="138815" x="4210050" y="4451350"/>
          <p14:tracePt t="138823" x="4222750" y="4451350"/>
          <p14:tracePt t="138831" x="4241800" y="4451350"/>
          <p14:tracePt t="138835" x="4279900" y="4451350"/>
          <p14:tracePt t="138851" x="4318000" y="4451350"/>
          <p14:tracePt t="138869" x="4349750" y="4451350"/>
          <p14:tracePt t="138885" x="4368800" y="4451350"/>
          <p14:tracePt t="138902" x="4387850" y="4451350"/>
          <p14:tracePt t="138918" x="4400550" y="4451350"/>
          <p14:tracePt t="138936" x="4413250" y="4451350"/>
          <p14:tracePt t="138952" x="4425950" y="4451350"/>
          <p14:tracePt t="138969" x="4438650" y="4451350"/>
          <p14:tracePt t="138985" x="4451350" y="4451350"/>
          <p14:tracePt t="139002" x="4457700" y="4451350"/>
          <p14:tracePt t="139018" x="4470400" y="4451350"/>
          <p14:tracePt t="139035" x="4476750" y="4451350"/>
          <p14:tracePt t="139052" x="4483100" y="4451350"/>
          <p14:tracePt t="139068" x="4489450" y="4451350"/>
          <p14:tracePt t="139583" x="4483100" y="4451350"/>
          <p14:tracePt t="139591" x="4464050" y="4451350"/>
          <p14:tracePt t="139602" x="4438650" y="4451350"/>
          <p14:tracePt t="139603" x="4375150" y="4451350"/>
          <p14:tracePt t="139618" x="4337050" y="4451350"/>
          <p14:tracePt t="139635" x="4305300" y="4451350"/>
          <p14:tracePt t="139652" x="4279900" y="4451350"/>
          <p14:tracePt t="139668" x="4273550" y="4451350"/>
          <p14:tracePt t="139684" x="4267200" y="4451350"/>
          <p14:tracePt t="139701" x="4260850" y="4451350"/>
          <p14:tracePt t="139717" x="4248150" y="4451350"/>
          <p14:tracePt t="139736" x="4241800" y="4451350"/>
          <p14:tracePt t="139752" x="4235450" y="4451350"/>
          <p14:tracePt t="139911" x="4248150" y="4445000"/>
          <p14:tracePt t="139919" x="4260850" y="4445000"/>
          <p14:tracePt t="139928" x="4273550" y="4438650"/>
          <p14:tracePt t="139936" x="4286250" y="4438650"/>
          <p14:tracePt t="139952" x="4292600" y="4438650"/>
          <p14:tracePt t="139969" x="4305300" y="4438650"/>
          <p14:tracePt t="139986" x="4324350" y="4438650"/>
          <p14:tracePt t="140002" x="4337050" y="4438650"/>
          <p14:tracePt t="140018" x="4349750" y="4438650"/>
          <p14:tracePt t="140035" x="4356100" y="4438650"/>
          <p14:tracePt t="140051" x="4368800" y="4438650"/>
          <p14:tracePt t="140068" x="4381500" y="4438650"/>
          <p14:tracePt t="140085" x="4400550" y="4438650"/>
          <p14:tracePt t="140102" x="4406900" y="4438650"/>
          <p14:tracePt t="140119" x="4425950" y="4438650"/>
          <p14:tracePt t="140137" x="4438650" y="4438650"/>
          <p14:tracePt t="140152" x="4451350" y="4438650"/>
          <p14:tracePt t="140168" x="4457700" y="4438650"/>
          <p14:tracePt t="140185" x="4470400" y="4438650"/>
          <p14:tracePt t="140202" x="4476750" y="4438650"/>
          <p14:tracePt t="140218" x="4489450" y="4438650"/>
          <p14:tracePt t="140255" x="4495800" y="4438650"/>
          <p14:tracePt t="140272" x="4502150" y="4438650"/>
          <p14:tracePt t="140287" x="4508500" y="4438650"/>
          <p14:tracePt t="140288" x="4514850" y="4438650"/>
          <p14:tracePt t="140319" x="4521200" y="4438650"/>
          <p14:tracePt t="140344" x="4527550" y="4438650"/>
          <p14:tracePt t="140384" x="4533900" y="4438650"/>
          <p14:tracePt t="140559" x="4514850" y="4438650"/>
          <p14:tracePt t="140567" x="4476750" y="4438650"/>
          <p14:tracePt t="140585" x="4457700" y="4445000"/>
          <p14:tracePt t="140586" x="4425950" y="4445000"/>
          <p14:tracePt t="140601" x="4400550" y="4451350"/>
          <p14:tracePt t="140618" x="4387850" y="4451350"/>
          <p14:tracePt t="140635" x="4375150" y="4457700"/>
          <p14:tracePt t="140652" x="4362450" y="4457700"/>
          <p14:tracePt t="140668" x="4356100" y="4457700"/>
          <p14:tracePt t="140685" x="4343400" y="4457700"/>
          <p14:tracePt t="140702" x="4330700" y="4457700"/>
          <p14:tracePt t="140718" x="4324350" y="4457700"/>
          <p14:tracePt t="140896" x="4337050" y="4457700"/>
          <p14:tracePt t="140903" x="4356100" y="4457700"/>
          <p14:tracePt t="140911" x="4375150" y="4457700"/>
          <p14:tracePt t="140919" x="4425950" y="4457700"/>
          <p14:tracePt t="140936" x="4451350" y="4457700"/>
          <p14:tracePt t="140952" x="4483100" y="4457700"/>
          <p14:tracePt t="140968" x="4514850" y="4457700"/>
          <p14:tracePt t="140985" x="4533900" y="4457700"/>
          <p14:tracePt t="141002" x="4559300" y="4457700"/>
          <p14:tracePt t="141019" x="4565650" y="4457700"/>
          <p14:tracePt t="141035" x="4578350" y="4457700"/>
          <p14:tracePt t="141052" x="4584700" y="4457700"/>
          <p14:tracePt t="141068" x="4591050" y="4457700"/>
          <p14:tracePt t="141086" x="4597400" y="4457700"/>
          <p14:tracePt t="141736" x="4610100" y="4457700"/>
          <p14:tracePt t="141744" x="4654550" y="4457700"/>
          <p14:tracePt t="141744" x="4679950" y="4457700"/>
          <p14:tracePt t="141752" x="4800600" y="4445000"/>
          <p14:tracePt t="141768" x="4965700" y="4387850"/>
          <p14:tracePt t="141785" x="5200650" y="4311650"/>
          <p14:tracePt t="141802" x="5403850" y="4254500"/>
          <p14:tracePt t="141818" x="5600700" y="4203700"/>
          <p14:tracePt t="141835" x="5772150" y="4140200"/>
          <p14:tracePt t="141851" x="5918200" y="4102100"/>
          <p14:tracePt t="141868" x="6057900" y="4032250"/>
          <p14:tracePt t="141885" x="6178550" y="3962400"/>
          <p14:tracePt t="141902" x="6261100" y="3905250"/>
          <p14:tracePt t="141918" x="6362700" y="3797300"/>
          <p14:tracePt t="141937" x="6400800" y="3740150"/>
          <p14:tracePt t="141951" x="6432550" y="3702050"/>
          <p14:tracePt t="141969" x="6451600" y="3670300"/>
          <p14:tracePt t="141985" x="6464300" y="3638550"/>
          <p14:tracePt t="142002" x="6477000" y="3613150"/>
          <p14:tracePt t="142018" x="6483350" y="3587750"/>
          <p14:tracePt t="142035" x="6496050" y="3575050"/>
          <p14:tracePt t="142051" x="6502400" y="3549650"/>
          <p14:tracePt t="142068" x="6521450" y="3511550"/>
          <p14:tracePt t="142085" x="6521450" y="3492500"/>
          <p14:tracePt t="142102" x="6534150" y="3454400"/>
          <p14:tracePt t="142118" x="6546850" y="3416300"/>
          <p14:tracePt t="142136" x="6546850" y="3403600"/>
          <p14:tracePt t="142184" x="6546850" y="3397250"/>
          <p14:tracePt t="142415" x="6546850" y="3390900"/>
          <p14:tracePt t="142428" x="6534150" y="3384550"/>
          <p14:tracePt t="142428" x="6515100" y="3371850"/>
          <p14:tracePt t="142439" x="6496050" y="3359150"/>
          <p14:tracePt t="142440" x="6464300" y="3352800"/>
          <p14:tracePt t="142455" x="6407150" y="3333750"/>
          <p14:tracePt t="142468" x="6350000" y="3314700"/>
          <p14:tracePt t="142485" x="6292850" y="3295650"/>
          <p14:tracePt t="142501" x="6242050" y="3289300"/>
          <p14:tracePt t="142517" x="6203950" y="3270250"/>
          <p14:tracePt t="142534" x="6127750" y="3251200"/>
          <p14:tracePt t="142551" x="6083300" y="3238500"/>
          <p14:tracePt t="142568" x="6032500" y="3225800"/>
          <p14:tracePt t="142585" x="6000750" y="3213100"/>
          <p14:tracePt t="142602" x="5956300" y="3194050"/>
          <p14:tracePt t="142618" x="5924550" y="3187700"/>
          <p14:tracePt t="142635" x="5886450" y="3175000"/>
          <p14:tracePt t="142651" x="5835650" y="3162300"/>
          <p14:tracePt t="142669" x="5803900" y="3162300"/>
          <p14:tracePt t="142685" x="5759450" y="3149600"/>
          <p14:tracePt t="142702" x="5727700" y="3136900"/>
          <p14:tracePt t="142718" x="5689600" y="3130550"/>
          <p14:tracePt t="142736" x="5657850" y="3117850"/>
          <p14:tracePt t="142751" x="5626100" y="3111500"/>
          <p14:tracePt t="142768" x="5588000" y="3098800"/>
          <p14:tracePt t="142785" x="5549900" y="3092450"/>
          <p14:tracePt t="142802" x="5511800" y="3092450"/>
          <p14:tracePt t="142818" x="5480050" y="3086100"/>
          <p14:tracePt t="142835" x="5454650" y="3086100"/>
          <p14:tracePt t="142851" x="5441950" y="3079750"/>
          <p14:tracePt t="142868" x="5429250" y="3073400"/>
          <p14:tracePt t="142885" x="5410200" y="3067050"/>
          <p14:tracePt t="142902" x="5397500" y="3067050"/>
          <p14:tracePt t="142918" x="5391150" y="3067050"/>
          <p14:tracePt t="142967" x="5384800" y="3067050"/>
          <p14:tracePt t="142983" x="5378450" y="3067050"/>
          <p14:tracePt t="142999" x="5372100" y="3067050"/>
          <p14:tracePt t="143007" x="5372100" y="3060700"/>
          <p14:tracePt t="143023" x="5365750" y="3060700"/>
          <p14:tracePt t="143047" x="5359400" y="3060700"/>
          <p14:tracePt t="143079" x="5353050" y="3060700"/>
          <p14:tracePt t="143119" x="5346700" y="3054350"/>
          <p14:tracePt t="143607" x="5346700" y="3048000"/>
          <p14:tracePt t="143627" x="5346700" y="3035300"/>
          <p14:tracePt t="143655" x="5346700" y="3028950"/>
          <p14:tracePt t="143903" x="5353050" y="3028950"/>
          <p14:tracePt t="143935" x="5359400" y="3028950"/>
          <p14:tracePt t="143951" x="5365750" y="3028950"/>
          <p14:tracePt t="143952" x="5372100" y="3028950"/>
          <p14:tracePt t="143968" x="5391150" y="3028950"/>
          <p14:tracePt t="143985" x="5403850" y="3028950"/>
          <p14:tracePt t="144001" x="5429250" y="3028950"/>
          <p14:tracePt t="144018" x="5448300" y="3028950"/>
          <p14:tracePt t="144035" x="5467350" y="3028950"/>
          <p14:tracePt t="144052" x="5486400" y="3028950"/>
          <p14:tracePt t="144068" x="5505450" y="3035300"/>
          <p14:tracePt t="144085" x="5543550" y="3041650"/>
          <p14:tracePt t="144101" x="5556250" y="3041650"/>
          <p14:tracePt t="144118" x="5613400" y="3041650"/>
          <p14:tracePt t="144136" x="5657850" y="3041650"/>
          <p14:tracePt t="144152" x="5695950" y="3041650"/>
          <p14:tracePt t="144168" x="5746750" y="3041650"/>
          <p14:tracePt t="144185" x="5784850" y="3041650"/>
          <p14:tracePt t="144202" x="5822950" y="3041650"/>
          <p14:tracePt t="144218" x="5854700" y="3041650"/>
          <p14:tracePt t="144235" x="5873750" y="3041650"/>
          <p14:tracePt t="144252" x="5911850" y="3054350"/>
          <p14:tracePt t="144268" x="5949950" y="3054350"/>
          <p14:tracePt t="144285" x="5994400" y="3067050"/>
          <p14:tracePt t="144301" x="6096000" y="3073400"/>
          <p14:tracePt t="144321" x="6172200" y="3079750"/>
          <p14:tracePt t="144335" x="6254750" y="3079750"/>
          <p14:tracePt t="144352" x="6324600" y="3086100"/>
          <p14:tracePt t="144368" x="6388100" y="3086100"/>
          <p14:tracePt t="144385" x="6451600" y="3086100"/>
          <p14:tracePt t="144401" x="6502400" y="3086100"/>
          <p14:tracePt t="144418" x="6578600" y="3086100"/>
          <p14:tracePt t="144435" x="6635750" y="3086100"/>
          <p14:tracePt t="144452" x="6711950" y="3092450"/>
          <p14:tracePt t="144468" x="6794500" y="3092450"/>
          <p14:tracePt t="144485" x="6896100" y="3098800"/>
          <p14:tracePt t="144501" x="7004050" y="3098800"/>
          <p14:tracePt t="144518" x="7162800" y="3111500"/>
          <p14:tracePt t="144535" x="7277100" y="3111500"/>
          <p14:tracePt t="144552" x="7372350" y="3111500"/>
          <p14:tracePt t="144567" x="7493000" y="3111500"/>
          <p14:tracePt t="144584" x="7626350" y="3111500"/>
          <p14:tracePt t="144601" x="7772400" y="3111500"/>
          <p14:tracePt t="144618" x="7924800" y="3105150"/>
          <p14:tracePt t="144635" x="8058150" y="3086100"/>
          <p14:tracePt t="144652" x="8172450" y="3073400"/>
          <p14:tracePt t="144668" x="8280400" y="3048000"/>
          <p14:tracePt t="144685" x="8343900" y="3028950"/>
          <p14:tracePt t="144701" x="8388350" y="3009900"/>
          <p14:tracePt t="144718" x="8432800" y="3003550"/>
          <p14:tracePt t="144735" x="8445500" y="2997200"/>
          <p14:tracePt t="144751" x="8458200" y="2997200"/>
          <p14:tracePt t="144768" x="8483600" y="2997200"/>
          <p14:tracePt t="144785" x="8502650" y="2990850"/>
          <p14:tracePt t="144801" x="8534400" y="2984500"/>
          <p14:tracePt t="144818" x="8553450" y="2984500"/>
          <p14:tracePt t="144835" x="8578850" y="2978150"/>
          <p14:tracePt t="144852" x="8591550" y="2978150"/>
          <p14:tracePt t="144868" x="8616950" y="2978150"/>
          <p14:tracePt t="144885" x="8629650" y="2971800"/>
          <p14:tracePt t="144901" x="8642350" y="2965450"/>
          <p14:tracePt t="144919" x="8648700" y="2965450"/>
          <p14:tracePt t="144935" x="8655050" y="2965450"/>
          <p14:tracePt t="144999" x="8661400" y="2965450"/>
          <p14:tracePt t="145279" x="8655050" y="2965450"/>
          <p14:tracePt t="145287" x="8629650" y="2965450"/>
          <p14:tracePt t="145295" x="8585200" y="2965450"/>
          <p14:tracePt t="145302" x="8394700" y="2965450"/>
          <p14:tracePt t="145320" x="8235950" y="2965450"/>
          <p14:tracePt t="145336" x="8051800" y="2965450"/>
          <p14:tracePt t="145351" x="7880350" y="2965450"/>
          <p14:tracePt t="145368" x="7715250" y="2965450"/>
          <p14:tracePt t="145385" x="7581900" y="2965450"/>
          <p14:tracePt t="145401" x="7448550" y="2965450"/>
          <p14:tracePt t="145418" x="7334250" y="2965450"/>
          <p14:tracePt t="145435" x="7213600" y="2965450"/>
          <p14:tracePt t="145451" x="7105650" y="2965450"/>
          <p14:tracePt t="145468" x="7004050" y="2965450"/>
          <p14:tracePt t="145484" x="6908800" y="2965450"/>
          <p14:tracePt t="145501" x="6826250" y="2965450"/>
          <p14:tracePt t="145518" x="6711950" y="2965450"/>
          <p14:tracePt t="145535" x="6623050" y="2965450"/>
          <p14:tracePt t="145551" x="6534150" y="2965450"/>
          <p14:tracePt t="145568" x="6445250" y="2965450"/>
          <p14:tracePt t="145584" x="6362700" y="2965450"/>
          <p14:tracePt t="145601" x="6261100" y="2965450"/>
          <p14:tracePt t="145618" x="6178550" y="2965450"/>
          <p14:tracePt t="145635" x="6115050" y="2965450"/>
          <p14:tracePt t="145651" x="6051550" y="2965450"/>
          <p14:tracePt t="145668" x="6000750" y="2965450"/>
          <p14:tracePt t="145685" x="5949950" y="2965450"/>
          <p14:tracePt t="145701" x="5892800" y="2965450"/>
          <p14:tracePt t="145718" x="5803900" y="2965450"/>
          <p14:tracePt t="145736" x="5734050" y="2965450"/>
          <p14:tracePt t="145751" x="5670550" y="2965450"/>
          <p14:tracePt t="145768" x="5600700" y="2965450"/>
          <p14:tracePt t="145784" x="5537200" y="2965450"/>
          <p14:tracePt t="145801" x="5505450" y="2965450"/>
          <p14:tracePt t="145818" x="5480050" y="2965450"/>
          <p14:tracePt t="145835" x="5467350" y="2965450"/>
          <p14:tracePt t="145851" x="5461000" y="2965450"/>
          <p14:tracePt t="145868" x="5448300" y="2965450"/>
          <p14:tracePt t="145884" x="5441950" y="2965450"/>
          <p14:tracePt t="145901" x="5429250" y="2971800"/>
          <p14:tracePt t="145918" x="5410200" y="2971800"/>
          <p14:tracePt t="145935" x="5403850" y="2971800"/>
          <p14:tracePt t="145951" x="5391150" y="2978150"/>
          <p14:tracePt t="145968" x="5378450" y="2984500"/>
          <p14:tracePt t="145985" x="5372100" y="2984500"/>
          <p14:tracePt t="146001" x="5365750" y="2984500"/>
          <p14:tracePt t="146018" x="5359400" y="2990850"/>
          <p14:tracePt t="146431" x="5365750" y="2990850"/>
          <p14:tracePt t="146439" x="5403850" y="2984500"/>
          <p14:tracePt t="146447" x="5461000" y="2971800"/>
          <p14:tracePt t="146455" x="5594350" y="2933700"/>
          <p14:tracePt t="146468" x="5772150" y="2927350"/>
          <p14:tracePt t="146485" x="5956300" y="2927350"/>
          <p14:tracePt t="146502" x="6127750" y="2927350"/>
          <p14:tracePt t="146518" x="6318250" y="2927350"/>
          <p14:tracePt t="146536" x="6400800" y="2927350"/>
          <p14:tracePt t="146551" x="6477000" y="2927350"/>
          <p14:tracePt t="146568" x="6553200" y="2927350"/>
          <p14:tracePt t="146585" x="6642100" y="2927350"/>
          <p14:tracePt t="146601" x="6718300" y="2927350"/>
          <p14:tracePt t="146618" x="6775450" y="2927350"/>
          <p14:tracePt t="146635" x="6800850" y="2927350"/>
          <p14:tracePt t="146651" x="6807200" y="2927350"/>
          <p14:tracePt t="146751" x="6800850" y="2927350"/>
          <p14:tracePt t="146760" x="6756400" y="2933700"/>
          <p14:tracePt t="146768" x="6711950" y="2946400"/>
          <p14:tracePt t="146768" x="6591300" y="2971800"/>
          <p14:tracePt t="146785" x="6438900" y="2990850"/>
          <p14:tracePt t="146801" x="6305550" y="3003550"/>
          <p14:tracePt t="146818" x="6203950" y="3016250"/>
          <p14:tracePt t="146835" x="6121400" y="3022600"/>
          <p14:tracePt t="146851" x="6064250" y="3035300"/>
          <p14:tracePt t="146868" x="6032500" y="3041650"/>
          <p14:tracePt t="146885" x="6007100" y="3048000"/>
          <p14:tracePt t="146901" x="5988050" y="3054350"/>
          <p14:tracePt t="146919" x="5981700" y="3060700"/>
          <p14:tracePt t="146936" x="5962650" y="3067050"/>
          <p14:tracePt t="146975" x="5956300" y="3073400"/>
          <p14:tracePt t="147087" x="5962650" y="3073400"/>
          <p14:tracePt t="147095" x="5975350" y="3073400"/>
          <p14:tracePt t="147103" x="5988050" y="3073400"/>
          <p14:tracePt t="147111" x="6013450" y="3073400"/>
          <p14:tracePt t="147118" x="6102350" y="3073400"/>
          <p14:tracePt t="147136" x="6184900" y="3073400"/>
          <p14:tracePt t="147151" x="6273800" y="3073400"/>
          <p14:tracePt t="147168" x="6375400" y="3073400"/>
          <p14:tracePt t="147185" x="6489700" y="3073400"/>
          <p14:tracePt t="147201" x="6604000" y="3073400"/>
          <p14:tracePt t="147218" x="6705600" y="3073400"/>
          <p14:tracePt t="147234" x="6832600" y="3073400"/>
          <p14:tracePt t="147251" x="6972300" y="3073400"/>
          <p14:tracePt t="147268" x="7105650" y="3073400"/>
          <p14:tracePt t="147285" x="7226300" y="3073400"/>
          <p14:tracePt t="147301" x="7308850" y="3073400"/>
          <p14:tracePt t="147318" x="7429500" y="3073400"/>
          <p14:tracePt t="147335" x="7499350" y="3060700"/>
          <p14:tracePt t="147351" x="7562850" y="3054350"/>
          <p14:tracePt t="147368" x="7632700" y="3048000"/>
          <p14:tracePt t="147385" x="7702550" y="3048000"/>
          <p14:tracePt t="147401" x="7785100" y="3048000"/>
          <p14:tracePt t="147418" x="7874000" y="3048000"/>
          <p14:tracePt t="147434" x="7969250" y="3048000"/>
          <p14:tracePt t="147451" x="8070850" y="3048000"/>
          <p14:tracePt t="147468" x="8159750" y="3048000"/>
          <p14:tracePt t="147485" x="8248650" y="3048000"/>
          <p14:tracePt t="147501" x="8324850" y="3048000"/>
          <p14:tracePt t="147501" x="8375650" y="3048000"/>
          <p14:tracePt t="147519" x="8451850" y="3048000"/>
          <p14:tracePt t="147535" x="8521700" y="3048000"/>
          <p14:tracePt t="147551" x="8578850" y="3048000"/>
          <p14:tracePt t="147568" x="8642350" y="3041650"/>
          <p14:tracePt t="147585" x="8699500" y="3028950"/>
          <p14:tracePt t="147601" x="8737600" y="3022600"/>
          <p14:tracePt t="147618" x="8750300" y="3022600"/>
          <p14:tracePt t="147635" x="8763000" y="3016250"/>
          <p14:tracePt t="147651" x="8769350" y="3009900"/>
          <p14:tracePt t="147667" x="8775700" y="3009900"/>
          <p14:tracePt t="147685" x="8782050" y="3009900"/>
          <p14:tracePt t="148303" x="8769350" y="3009900"/>
          <p14:tracePt t="148319" x="8756650" y="3009900"/>
          <p14:tracePt t="148326" x="8743950" y="3009900"/>
          <p14:tracePt t="148335" x="8724900" y="3009900"/>
          <p14:tracePt t="148351" x="8699500" y="3009900"/>
          <p14:tracePt t="148352" x="8648700" y="3009900"/>
          <p14:tracePt t="148368" x="8597900" y="3009900"/>
          <p14:tracePt t="148385" x="8528050" y="3009900"/>
          <p14:tracePt t="148401" x="8439150" y="3009900"/>
          <p14:tracePt t="148418" x="8337550" y="3009900"/>
          <p14:tracePt t="148434" x="8223250" y="3009900"/>
          <p14:tracePt t="148451" x="8108950" y="3009900"/>
          <p14:tracePt t="148468" x="7994650" y="3009900"/>
          <p14:tracePt t="148484" x="7893050" y="3009900"/>
          <p14:tracePt t="148501" x="7810500" y="3009900"/>
          <p14:tracePt t="148518" x="7721600" y="3009900"/>
          <p14:tracePt t="148536" x="7689850" y="3009900"/>
          <p14:tracePt t="148551" x="7651750" y="3009900"/>
          <p14:tracePt t="148568" x="7620000" y="3009900"/>
          <p14:tracePt t="148584" x="7569200" y="3009900"/>
          <p14:tracePt t="148602" x="7512050" y="3009900"/>
          <p14:tracePt t="148618" x="7442200" y="3009900"/>
          <p14:tracePt t="148635" x="7372350" y="3009900"/>
          <p14:tracePt t="148651" x="7315200" y="3009900"/>
          <p14:tracePt t="148667" x="7270750" y="3009900"/>
          <p14:tracePt t="148684" x="7239000" y="3009900"/>
          <p14:tracePt t="148701" x="7207250" y="3009900"/>
          <p14:tracePt t="148717" x="7188200" y="3009900"/>
          <p14:tracePt t="148734" x="7150100" y="3016250"/>
          <p14:tracePt t="148751" x="7131050" y="3022600"/>
          <p14:tracePt t="148768" x="7118350" y="3022600"/>
          <p14:tracePt t="148784" x="7112000" y="3022600"/>
          <p14:tracePt t="148801" x="7099300" y="3022600"/>
          <p14:tracePt t="148818" x="7092950" y="3022600"/>
          <p14:tracePt t="148871" x="7086600" y="3022600"/>
          <p14:tracePt t="149015" x="7080250" y="3022600"/>
          <p14:tracePt t="149015" x="7080250" y="3009900"/>
          <p14:tracePt t="149039" x="7080250" y="2997200"/>
          <p14:tracePt t="149047" x="7086600" y="2997200"/>
          <p14:tracePt t="149055" x="7099300" y="2978150"/>
          <p14:tracePt t="149068" x="7112000" y="2952750"/>
          <p14:tracePt t="149084" x="7131050" y="2933700"/>
          <p14:tracePt t="149101" x="7143750" y="2921000"/>
          <p14:tracePt t="149118" x="7194550" y="2895600"/>
          <p14:tracePt t="149135" x="7232650" y="2876550"/>
          <p14:tracePt t="149151" x="7277100" y="2863850"/>
          <p14:tracePt t="149168" x="7321550" y="2844800"/>
          <p14:tracePt t="149185" x="7366000" y="2832100"/>
          <p14:tracePt t="149201" x="7397750" y="2825750"/>
          <p14:tracePt t="149218" x="7429500" y="2813050"/>
          <p14:tracePt t="149235" x="7467600" y="2813050"/>
          <p14:tracePt t="149251" x="7499350" y="2806700"/>
          <p14:tracePt t="149268" x="7531100" y="2794000"/>
          <p14:tracePt t="149284" x="7569200" y="2787650"/>
          <p14:tracePt t="149301" x="7588250" y="2781300"/>
          <p14:tracePt t="149318" x="7632700" y="2774950"/>
          <p14:tracePt t="149335" x="7658100" y="2774950"/>
          <p14:tracePt t="149351" x="7696200" y="2774950"/>
          <p14:tracePt t="149368" x="7727950" y="2774950"/>
          <p14:tracePt t="149384" x="7759700" y="2774950"/>
          <p14:tracePt t="149402" x="7797800" y="2774950"/>
          <p14:tracePt t="149418" x="7829550" y="2768600"/>
          <p14:tracePt t="149435" x="7861300" y="2762250"/>
          <p14:tracePt t="149451" x="7899400" y="2755900"/>
          <p14:tracePt t="149468" x="7931150" y="2755900"/>
          <p14:tracePt t="149484" x="7962900" y="2749550"/>
          <p14:tracePt t="149501" x="8001000" y="2743200"/>
          <p14:tracePt t="149518" x="8064500" y="2736850"/>
          <p14:tracePt t="149535" x="8108950" y="2730500"/>
          <p14:tracePt t="149551" x="8153400" y="2724150"/>
          <p14:tracePt t="149568" x="8191500" y="2717800"/>
          <p14:tracePt t="149584" x="8235950" y="2711450"/>
          <p14:tracePt t="149601" x="8274050" y="2711450"/>
          <p14:tracePt t="149618" x="8312150" y="2711450"/>
          <p14:tracePt t="149635" x="8337550" y="2711450"/>
          <p14:tracePt t="149651" x="8362950" y="2705100"/>
          <p14:tracePt t="149668" x="8369300" y="2705100"/>
          <p14:tracePt t="149684" x="8382000" y="2705100"/>
          <p14:tracePt t="149701" x="8394700" y="2705100"/>
          <p14:tracePt t="149718" x="8394700" y="2698750"/>
          <p14:tracePt t="149991" x="8401050" y="2698750"/>
          <p14:tracePt t="150015" x="8407400" y="2698750"/>
          <p14:tracePt t="150047" x="8413750" y="2698750"/>
          <p14:tracePt t="151519" x="8420100" y="2698750"/>
          <p14:tracePt t="151526" x="8439150" y="2692400"/>
          <p14:tracePt t="151535" x="8489950" y="2692400"/>
          <p14:tracePt t="151551" x="8502650" y="2692400"/>
          <p14:tracePt t="151551" x="8534400" y="2692400"/>
          <p14:tracePt t="151568" x="8553450" y="2692400"/>
          <p14:tracePt t="151584" x="8559800" y="2692400"/>
          <p14:tracePt t="151601" x="8566150" y="2692400"/>
          <p14:tracePt t="151647" x="8572500" y="2692400"/>
          <p14:tracePt t="151660" x="8578850" y="2692400"/>
          <p14:tracePt t="151660" x="8585200" y="2686050"/>
          <p14:tracePt t="151679" x="8591550" y="2686050"/>
          <p14:tracePt t="151686" x="8597900" y="2686050"/>
          <p14:tracePt t="151703" x="8604250" y="2686050"/>
          <p14:tracePt t="151710" x="8610600" y="2686050"/>
          <p14:tracePt t="151718" x="8616950" y="2686050"/>
          <p14:tracePt t="152167" x="8616950" y="2679700"/>
          <p14:tracePt t="152177" x="8623300" y="2673350"/>
          <p14:tracePt t="152177" x="8629650" y="2673350"/>
          <p14:tracePt t="152185" x="8636000" y="2667000"/>
          <p14:tracePt t="152542" x="8629650" y="2667000"/>
          <p14:tracePt t="152558" x="8623300" y="2667000"/>
          <p14:tracePt t="152574" x="8616950" y="2667000"/>
          <p14:tracePt t="152582" x="8610600" y="2667000"/>
          <p14:tracePt t="152601" x="8604250" y="2667000"/>
          <p14:tracePt t="152601" x="8591550" y="2667000"/>
          <p14:tracePt t="152618" x="8585200" y="2667000"/>
          <p14:tracePt t="152634" x="8572500" y="2667000"/>
          <p14:tracePt t="152651" x="8553450" y="2667000"/>
          <p14:tracePt t="152668" x="8540750" y="2667000"/>
          <p14:tracePt t="152684" x="8528050" y="2667000"/>
          <p14:tracePt t="152701" x="8515350" y="2667000"/>
          <p14:tracePt t="152718" x="8489950" y="2667000"/>
          <p14:tracePt t="152735" x="8470900" y="2667000"/>
          <p14:tracePt t="152751" x="8458200" y="2667000"/>
          <p14:tracePt t="152768" x="8439150" y="2673350"/>
          <p14:tracePt t="152784" x="8426450" y="2673350"/>
          <p14:tracePt t="152801" x="8413750" y="2673350"/>
          <p14:tracePt t="152818" x="8401050" y="2673350"/>
          <p14:tracePt t="152834" x="8382000" y="2679700"/>
          <p14:tracePt t="152851" x="8356600" y="2679700"/>
          <p14:tracePt t="152868" x="8324850" y="2686050"/>
          <p14:tracePt t="152884" x="8305800" y="2686050"/>
          <p14:tracePt t="152901" x="8286750" y="2692400"/>
          <p14:tracePt t="152917" x="8261350" y="2698750"/>
          <p14:tracePt t="152935" x="8235950" y="2698750"/>
          <p14:tracePt t="152951" x="8223250" y="2698750"/>
          <p14:tracePt t="152968" x="8204200" y="2705100"/>
          <p14:tracePt t="152984" x="8172450" y="2711450"/>
          <p14:tracePt t="153001" x="8159750" y="2711450"/>
          <p14:tracePt t="153018" x="8140700" y="2711450"/>
          <p14:tracePt t="153034" x="8128000" y="2711450"/>
          <p14:tracePt t="153051" x="8115300" y="2717800"/>
          <p14:tracePt t="153068" x="8102600" y="2717800"/>
          <p14:tracePt t="153084" x="8089900" y="2724150"/>
          <p14:tracePt t="153101" x="8077200" y="2724150"/>
          <p14:tracePt t="153117" x="8064500" y="2724150"/>
          <p14:tracePt t="153135" x="8051800" y="2724150"/>
          <p14:tracePt t="153151" x="8039100" y="2724150"/>
          <p14:tracePt t="153167" x="8032750" y="2724150"/>
          <p14:tracePt t="153184" x="8020050" y="2724150"/>
          <p14:tracePt t="153201" x="8007350" y="2724150"/>
          <p14:tracePt t="153218" x="7994650" y="2724150"/>
          <p14:tracePt t="153234" x="7981950" y="2724150"/>
          <p14:tracePt t="153251" x="7962900" y="2724150"/>
          <p14:tracePt t="153267" x="7943850" y="2724150"/>
          <p14:tracePt t="153284" x="7918450" y="2724150"/>
          <p14:tracePt t="153301" x="7893050" y="2724150"/>
          <p14:tracePt t="153317" x="7861300" y="2724150"/>
          <p14:tracePt t="153335" x="7842250" y="2724150"/>
          <p14:tracePt t="153351" x="7829550" y="2724150"/>
          <p14:tracePt t="153368" x="7816850" y="2724150"/>
          <p14:tracePt t="153384" x="7804150" y="2724150"/>
          <p14:tracePt t="153401" x="7791450" y="2724150"/>
          <p14:tracePt t="153418" x="7778750" y="2724150"/>
          <p14:tracePt t="153434" x="7772400" y="2724150"/>
          <p14:tracePt t="153451" x="7766050" y="2724150"/>
          <p14:tracePt t="153468" x="7753350" y="2724150"/>
          <p14:tracePt t="153484" x="7747000" y="2724150"/>
          <p14:tracePt t="153501" x="7734300" y="2730500"/>
          <p14:tracePt t="153517" x="7721600" y="2730500"/>
          <p14:tracePt t="153535" x="7702550" y="2730500"/>
          <p14:tracePt t="153552" x="7689850" y="2736850"/>
          <p14:tracePt t="153567" x="7683500" y="2736850"/>
          <p14:tracePt t="153585" x="7664450" y="2736850"/>
          <p14:tracePt t="153601" x="7645400" y="2743200"/>
          <p14:tracePt t="153618" x="7632700" y="2743200"/>
          <p14:tracePt t="153634" x="7620000" y="2749550"/>
          <p14:tracePt t="153651" x="7600950" y="2749550"/>
          <p14:tracePt t="153667" x="7581900" y="2749550"/>
          <p14:tracePt t="153684" x="7569200" y="2755900"/>
          <p14:tracePt t="153701" x="7556500" y="2755900"/>
          <p14:tracePt t="153718" x="7531100" y="2762250"/>
          <p14:tracePt t="153735" x="7505700" y="2762250"/>
          <p14:tracePt t="153751" x="7467600" y="2762250"/>
          <p14:tracePt t="153767" x="7442200" y="2768600"/>
          <p14:tracePt t="153784" x="7404100" y="2781300"/>
          <p14:tracePt t="153801" x="7359650" y="2787650"/>
          <p14:tracePt t="153818" x="7315200" y="2787650"/>
          <p14:tracePt t="153834" x="7264400" y="2800350"/>
          <p14:tracePt t="153851" x="7232650" y="2800350"/>
          <p14:tracePt t="153867" x="7213600" y="2806700"/>
          <p14:tracePt t="153884" x="7200900" y="2806700"/>
          <p14:tracePt t="153919" x="7194550" y="2806700"/>
          <p14:tracePt t="153935" x="7181850" y="2806700"/>
          <p14:tracePt t="153935" x="7169150" y="2813050"/>
          <p14:tracePt t="153951" x="7156450" y="2819400"/>
          <p14:tracePt t="153968" x="7137400" y="2825750"/>
          <p14:tracePt t="153984" x="7105650" y="2838450"/>
          <p14:tracePt t="154001" x="7080250" y="2844800"/>
          <p14:tracePt t="154018" x="7061200" y="2857500"/>
          <p14:tracePt t="154034" x="7042150" y="2863850"/>
          <p14:tracePt t="154079" x="7035800" y="2863850"/>
          <p14:tracePt t="154080" x="7035800" y="2870200"/>
          <p14:tracePt t="154089" x="7023100" y="2876550"/>
          <p14:tracePt t="154126" x="7016750" y="2882900"/>
          <p14:tracePt t="154144" x="7010400" y="2889250"/>
          <p14:tracePt t="154145" x="7004050" y="2889250"/>
          <p14:tracePt t="154151" x="6997700" y="2895600"/>
          <p14:tracePt t="154167" x="6997700" y="2901950"/>
          <p14:tracePt t="154184" x="6985000" y="2901950"/>
          <p14:tracePt t="154201" x="6985000" y="2908300"/>
          <p14:tracePt t="154218" x="6978650" y="2921000"/>
          <p14:tracePt t="154234" x="6978650" y="2927350"/>
          <p14:tracePt t="154251" x="6972300" y="2927350"/>
          <p14:tracePt t="154267" x="6965950" y="2933700"/>
          <p14:tracePt t="154302" x="6965950" y="2940050"/>
          <p14:tracePt t="154326" x="6965950" y="2946400"/>
          <p14:tracePt t="154342" x="6965950" y="2952750"/>
          <p14:tracePt t="154358" x="6965950" y="2959100"/>
          <p14:tracePt t="154422" x="6965950" y="2965450"/>
          <p14:tracePt t="154446" x="6965950" y="2971800"/>
          <p14:tracePt t="154526" x="6965950" y="2978150"/>
          <p14:tracePt t="154558" x="6972300" y="2978150"/>
          <p14:tracePt t="154566" x="6991350" y="2984500"/>
          <p14:tracePt t="154577" x="6997700" y="2984500"/>
          <p14:tracePt t="154585" x="7035800" y="2984500"/>
          <p14:tracePt t="154601" x="7067550" y="2984500"/>
          <p14:tracePt t="154618" x="7112000" y="2984500"/>
          <p14:tracePt t="154634" x="7156450" y="2984500"/>
          <p14:tracePt t="154651" x="7200900" y="2984500"/>
          <p14:tracePt t="154667" x="7239000" y="2984500"/>
          <p14:tracePt t="154684" x="7270750" y="2984500"/>
          <p14:tracePt t="154701" x="7315200" y="2984500"/>
          <p14:tracePt t="154719" x="7346950" y="2984500"/>
          <p14:tracePt t="154735" x="7372350" y="2984500"/>
          <p14:tracePt t="154751" x="7397750" y="2984500"/>
          <p14:tracePt t="154767" x="7429500" y="2984500"/>
          <p14:tracePt t="154784" x="7467600" y="2984500"/>
          <p14:tracePt t="154801" x="7499350" y="2984500"/>
          <p14:tracePt t="154817" x="7531100" y="2984500"/>
          <p14:tracePt t="154834" x="7569200" y="2984500"/>
          <p14:tracePt t="154850" x="7600950" y="2984500"/>
          <p14:tracePt t="154867" x="7639050" y="2984500"/>
          <p14:tracePt t="154884" x="7677150" y="2984500"/>
          <p14:tracePt t="154901" x="7715250" y="2984500"/>
          <p14:tracePt t="154918" x="7778750" y="2984500"/>
          <p14:tracePt t="154935" x="7829550" y="2984500"/>
          <p14:tracePt t="154951" x="7874000" y="2984500"/>
          <p14:tracePt t="154968" x="7918450" y="2984500"/>
          <p14:tracePt t="154984" x="7956550" y="2984500"/>
          <p14:tracePt t="155001" x="7994650" y="2984500"/>
          <p14:tracePt t="155017" x="8032750" y="2984500"/>
          <p14:tracePt t="155034" x="8083550" y="2984500"/>
          <p14:tracePt t="155051" x="8121650" y="2984500"/>
          <p14:tracePt t="155067" x="8159750" y="2984500"/>
          <p14:tracePt t="155085" x="8197850" y="2984500"/>
          <p14:tracePt t="155102" x="8229600" y="2984500"/>
          <p14:tracePt t="155118" x="8280400" y="2984500"/>
          <p14:tracePt t="155137" x="8318500" y="2984500"/>
          <p14:tracePt t="155152" x="8356600" y="2984500"/>
          <p14:tracePt t="155169" x="8394700" y="2984500"/>
          <p14:tracePt t="155185" x="8426450" y="2984500"/>
          <p14:tracePt t="155202" x="8451850" y="2984500"/>
          <p14:tracePt t="155218" x="8470900" y="2984500"/>
          <p14:tracePt t="155236" x="8483600" y="2984500"/>
          <p14:tracePt t="155252" x="8489950" y="2984500"/>
          <p14:tracePt t="155269" x="8496300" y="2984500"/>
          <p14:tracePt t="155312" x="8502650" y="2984500"/>
          <p14:tracePt t="155319" x="8509000" y="2984500"/>
          <p14:tracePt t="155359" x="8515350" y="2984500"/>
          <p14:tracePt t="155383" x="8521700" y="2984500"/>
          <p14:tracePt t="155392" x="8528050" y="2984500"/>
          <p14:tracePt t="155407" x="8540750" y="2984500"/>
          <p14:tracePt t="155432" x="8547100" y="2984500"/>
          <p14:tracePt t="155439" x="8553450" y="2984500"/>
          <p14:tracePt t="155440" x="8559800" y="2984500"/>
          <p14:tracePt t="155468" x="8566150" y="2984500"/>
          <p14:tracePt t="155469" x="8578850" y="2978150"/>
          <p14:tracePt t="155504" x="8585200" y="2978150"/>
          <p14:tracePt t="155527" x="8591550" y="2978150"/>
          <p14:tracePt t="155551" x="8597900" y="2978150"/>
          <p14:tracePt t="155559" x="8604250" y="2978150"/>
          <p14:tracePt t="155575" x="8610600" y="2971800"/>
          <p14:tracePt t="155591" x="8616950" y="2971800"/>
          <p14:tracePt t="155607" x="8623300" y="2971800"/>
          <p14:tracePt t="155631" x="8629650" y="2971800"/>
          <p14:tracePt t="155687" x="8636000" y="2971800"/>
          <p14:tracePt t="155885" x="8636000" y="2965450"/>
          <p14:tracePt t="155911" x="8636000" y="2959100"/>
          <p14:tracePt t="155919" x="8642350" y="2946400"/>
          <p14:tracePt t="155936" x="8642350" y="2940050"/>
          <p14:tracePt t="155936" x="8642350" y="2921000"/>
          <p14:tracePt t="155951" x="8642350" y="2895600"/>
          <p14:tracePt t="155969" x="8642350" y="2857500"/>
          <p14:tracePt t="155986" x="8642350" y="2825750"/>
          <p14:tracePt t="156002" x="8642350" y="2806700"/>
          <p14:tracePt t="156018" x="8642350" y="2787650"/>
          <p14:tracePt t="156035" x="8642350" y="2768600"/>
          <p14:tracePt t="156052" x="8642350" y="2755900"/>
          <p14:tracePt t="156069" x="8642350" y="2743200"/>
          <p14:tracePt t="156085" x="8642350" y="2736850"/>
          <p14:tracePt t="156102" x="8642350" y="2730500"/>
          <p14:tracePt t="156118" x="8642350" y="2724150"/>
          <p14:tracePt t="156423" x="8648700" y="2724150"/>
          <p14:tracePt t="156440" x="8655050" y="2717800"/>
          <p14:tracePt t="156447" x="8661400" y="2705100"/>
          <p14:tracePt t="156463" x="8667750" y="2692400"/>
          <p14:tracePt t="156480" x="8674100" y="2686050"/>
          <p14:tracePt t="156487" x="8674100" y="2679700"/>
          <p14:tracePt t="156487" x="8680450" y="2673350"/>
          <p14:tracePt t="156816" x="8680450" y="2667000"/>
          <p14:tracePt t="156827" x="8674100" y="2667000"/>
          <p14:tracePt t="156828" x="8661400" y="2667000"/>
          <p14:tracePt t="156835" x="8636000" y="2667000"/>
          <p14:tracePt t="156852" x="8616950" y="2667000"/>
          <p14:tracePt t="156869" x="8591550" y="2667000"/>
          <p14:tracePt t="156885" x="8566150" y="2667000"/>
          <p14:tracePt t="156902" x="8540750" y="2667000"/>
          <p14:tracePt t="156918" x="8528050" y="2667000"/>
          <p14:tracePt t="156935" x="8496300" y="2673350"/>
          <p14:tracePt t="156952" x="8464550" y="2673350"/>
          <p14:tracePt t="156969" x="8451850" y="2679700"/>
          <p14:tracePt t="156985" x="8426450" y="2686050"/>
          <p14:tracePt t="157002" x="8407400" y="2692400"/>
          <p14:tracePt t="157019" x="8382000" y="2705100"/>
          <p14:tracePt t="157035" x="8369300" y="2705100"/>
          <p14:tracePt t="157052" x="8356600" y="2711450"/>
          <p14:tracePt t="157069" x="8350250" y="2717800"/>
          <p14:tracePt t="157086" x="8337550" y="2717800"/>
          <p14:tracePt t="157102" x="8324850" y="2724150"/>
          <p14:tracePt t="157119" x="8318500" y="2730500"/>
          <p14:tracePt t="157136" x="8312150" y="2736850"/>
          <p14:tracePt t="157152" x="8299450" y="2736850"/>
          <p14:tracePt t="157168" x="8293100" y="2736850"/>
          <p14:tracePt t="157185" x="8280400" y="2743200"/>
          <p14:tracePt t="157202" x="8261350" y="2755900"/>
          <p14:tracePt t="157219" x="8242300" y="2755900"/>
          <p14:tracePt t="157235" x="8223250" y="2762250"/>
          <p14:tracePt t="157253" x="8191500" y="2774950"/>
          <p14:tracePt t="157268" x="8166100" y="2774950"/>
          <p14:tracePt t="157285" x="8134350" y="2787650"/>
          <p14:tracePt t="157302" x="8096250" y="2800350"/>
          <p14:tracePt t="157320" x="8064500" y="2806700"/>
          <p14:tracePt t="157336" x="8045450" y="2813050"/>
          <p14:tracePt t="157352" x="8013700" y="2813050"/>
          <p14:tracePt t="157368" x="7994650" y="2819400"/>
          <p14:tracePt t="157385" x="7969250" y="2825750"/>
          <p14:tracePt t="157402" x="7937500" y="2832100"/>
          <p14:tracePt t="157418" x="7905750" y="2832100"/>
          <p14:tracePt t="157435" x="7886700" y="2832100"/>
          <p14:tracePt t="157452" x="7861300" y="2838450"/>
          <p14:tracePt t="157468" x="7842250" y="2844800"/>
          <p14:tracePt t="157485" x="7816850" y="2844800"/>
          <p14:tracePt t="157501" x="7797800" y="2851150"/>
          <p14:tracePt t="157501" x="7778750" y="2851150"/>
          <p14:tracePt t="157520" x="7747000" y="2863850"/>
          <p14:tracePt t="157536" x="7721600" y="2870200"/>
          <p14:tracePt t="157552" x="7689850" y="2870200"/>
          <p14:tracePt t="157568" x="7664450" y="2876550"/>
          <p14:tracePt t="157585" x="7645400" y="2882900"/>
          <p14:tracePt t="157602" x="7626350" y="2882900"/>
          <p14:tracePt t="157619" x="7607300" y="2889250"/>
          <p14:tracePt t="157635" x="7588250" y="2889250"/>
          <p14:tracePt t="157652" x="7569200" y="2889250"/>
          <p14:tracePt t="157668" x="7550150" y="2895600"/>
          <p14:tracePt t="157685" x="7524750" y="2901950"/>
          <p14:tracePt t="157702" x="7505700" y="2901950"/>
          <p14:tracePt t="157702" x="7499350" y="2901950"/>
          <p14:tracePt t="157719" x="7467600" y="2908300"/>
          <p14:tracePt t="157736" x="7448550" y="2914650"/>
          <p14:tracePt t="157752" x="7435850" y="2921000"/>
          <p14:tracePt t="157768" x="7423150" y="2921000"/>
          <p14:tracePt t="157785" x="7410450" y="2927350"/>
          <p14:tracePt t="157802" x="7391400" y="2933700"/>
          <p14:tracePt t="157819" x="7385050" y="2933700"/>
          <p14:tracePt t="157835" x="7378700" y="2933700"/>
          <p14:tracePt t="157852" x="7366000" y="2940050"/>
          <p14:tracePt t="157868" x="7353300" y="2940050"/>
          <p14:tracePt t="157885" x="7346950" y="2940050"/>
          <p14:tracePt t="157902" x="7334250" y="2946400"/>
          <p14:tracePt t="157902" x="7321550" y="2952750"/>
          <p14:tracePt t="157943" x="7315200" y="2952750"/>
          <p14:tracePt t="157951" x="7308850" y="2959100"/>
          <p14:tracePt t="157967" x="7302500" y="2959100"/>
          <p14:tracePt t="157970" x="7296150" y="2959100"/>
          <p14:tracePt t="157985" x="7283450" y="2965450"/>
          <p14:tracePt t="158002" x="7277100" y="2965450"/>
          <p14:tracePt t="158019" x="7270750" y="2971800"/>
          <p14:tracePt t="158035" x="7264400" y="2971800"/>
          <p14:tracePt t="158071" x="7258050" y="2971800"/>
          <p14:tracePt t="158096" x="7251700" y="2971800"/>
          <p14:tracePt t="158127" x="7239000" y="2978150"/>
          <p14:tracePt t="158703" x="7251700" y="2978150"/>
          <p14:tracePt t="158712" x="7270750" y="2978150"/>
          <p14:tracePt t="158719" x="7327900" y="2978150"/>
          <p14:tracePt t="158728" x="7366000" y="2978150"/>
          <p14:tracePt t="158735" x="7442200" y="2978150"/>
          <p14:tracePt t="158752" x="7531100" y="2978150"/>
          <p14:tracePt t="158768" x="7620000" y="2978150"/>
          <p14:tracePt t="158785" x="7715250" y="2978150"/>
          <p14:tracePt t="158802" x="7791450" y="2978150"/>
          <p14:tracePt t="158818" x="7854950" y="2978150"/>
          <p14:tracePt t="158835" x="7893050" y="2978150"/>
          <p14:tracePt t="158851" x="7937500" y="2978150"/>
          <p14:tracePt t="158868" x="7988300" y="2978150"/>
          <p14:tracePt t="158885" x="8026400" y="2978150"/>
          <p14:tracePt t="158902" x="8077200" y="2971800"/>
          <p14:tracePt t="158918" x="8147050" y="2959100"/>
          <p14:tracePt t="158936" x="8185150" y="2959100"/>
          <p14:tracePt t="158952" x="8216900" y="2952750"/>
          <p14:tracePt t="158969" x="8229600" y="2946400"/>
          <p14:tracePt t="159087" x="8204200" y="2946400"/>
          <p14:tracePt t="159096" x="8178800" y="2946400"/>
          <p14:tracePt t="159103" x="8140700" y="2952750"/>
          <p14:tracePt t="159104" x="8083550" y="2959100"/>
          <p14:tracePt t="159118" x="7937500" y="2965450"/>
          <p14:tracePt t="159135" x="7842250" y="2965450"/>
          <p14:tracePt t="159151" x="7759700" y="2965450"/>
          <p14:tracePt t="159168" x="7702550" y="2952750"/>
          <p14:tracePt t="159185" x="7658100" y="2927350"/>
          <p14:tracePt t="159202" x="7632700" y="2921000"/>
          <p14:tracePt t="159218" x="7620000" y="2914650"/>
          <p14:tracePt t="159303" x="7620000" y="2908300"/>
          <p14:tracePt t="159311" x="7620000" y="2901950"/>
          <p14:tracePt t="159319" x="7645400" y="2870200"/>
          <p14:tracePt t="159335" x="7670800" y="2851150"/>
          <p14:tracePt t="159336" x="7696200" y="2832100"/>
          <p14:tracePt t="159351" x="7721600" y="2806700"/>
          <p14:tracePt t="159368" x="7727950" y="2806700"/>
          <p14:tracePt t="159385" x="7727950" y="2800350"/>
          <p14:tracePt t="159527" x="7759700" y="2794000"/>
          <p14:tracePt t="159535" x="7772400" y="2787650"/>
          <p14:tracePt t="159543" x="7810500" y="2781300"/>
          <p14:tracePt t="159551" x="7950200" y="2762250"/>
          <p14:tracePt t="159568" x="8026400" y="2749550"/>
          <p14:tracePt t="159569" x="8223250" y="2717800"/>
          <p14:tracePt t="159585" x="8388350" y="2686050"/>
          <p14:tracePt t="159602" x="8496300" y="2673350"/>
          <p14:tracePt t="159618" x="8547100" y="2667000"/>
          <p14:tracePt t="159635" x="8559800" y="2660650"/>
          <p14:tracePt t="159651" x="8566150" y="2660650"/>
          <p14:tracePt t="159687" x="8572500" y="2660650"/>
          <p14:tracePt t="159688" x="8578850" y="2660650"/>
          <p14:tracePt t="159702" x="8585200" y="2654300"/>
          <p14:tracePt t="159718" x="8591550" y="2654300"/>
          <p14:tracePt t="159759" x="8597900" y="2647950"/>
          <p14:tracePt t="159815" x="8597900" y="2641600"/>
          <p14:tracePt t="159831" x="8610600" y="2641600"/>
          <p14:tracePt t="160327" x="8597900" y="2641600"/>
          <p14:tracePt t="160335" x="8540750" y="2647950"/>
          <p14:tracePt t="160352" x="8521700" y="2654300"/>
          <p14:tracePt t="160353" x="8464550" y="2667000"/>
          <p14:tracePt t="160368" x="8426450" y="2673350"/>
          <p14:tracePt t="160385" x="8401050" y="2673350"/>
          <p14:tracePt t="160401" x="8369300" y="2679700"/>
          <p14:tracePt t="160419" x="8350250" y="2679700"/>
          <p14:tracePt t="160435" x="8331200" y="2679700"/>
          <p14:tracePt t="160452" x="8305800" y="2686050"/>
          <p14:tracePt t="160468" x="8274050" y="2686050"/>
          <p14:tracePt t="160485" x="8242300" y="2692400"/>
          <p14:tracePt t="160501" x="8216900" y="2692400"/>
          <p14:tracePt t="160518" x="8166100" y="2705100"/>
          <p14:tracePt t="160535" x="8140700" y="2711450"/>
          <p14:tracePt t="160552" x="8128000" y="2711450"/>
          <p14:tracePt t="160568" x="8121650" y="2711450"/>
          <p14:tracePt t="160585" x="8108950" y="2711450"/>
          <p14:tracePt t="160601" x="8102600" y="2711450"/>
          <p14:tracePt t="160618" x="8083550" y="2717800"/>
          <p14:tracePt t="160635" x="8070850" y="2717800"/>
          <p14:tracePt t="160652" x="8051800" y="2724150"/>
          <p14:tracePt t="160668" x="8032750" y="2724150"/>
          <p14:tracePt t="160685" x="8013700" y="2724150"/>
          <p14:tracePt t="160701" x="7994650" y="2730500"/>
          <p14:tracePt t="160701" x="7975600" y="2730500"/>
          <p14:tracePt t="160719" x="7950200" y="2736850"/>
          <p14:tracePt t="160735" x="7924800" y="2743200"/>
          <p14:tracePt t="160752" x="7880350" y="2743200"/>
          <p14:tracePt t="160768" x="7842250" y="2749550"/>
          <p14:tracePt t="160785" x="7810500" y="2755900"/>
          <p14:tracePt t="160801" x="7772400" y="2762250"/>
          <p14:tracePt t="160818" x="7740650" y="2768600"/>
          <p14:tracePt t="160835" x="7708900" y="2768600"/>
          <p14:tracePt t="160852" x="7670800" y="2774950"/>
          <p14:tracePt t="160868" x="7632700" y="2781300"/>
          <p14:tracePt t="160885" x="7594600" y="2787650"/>
          <p14:tracePt t="160901" x="7556500" y="2794000"/>
          <p14:tracePt t="160901" x="7524750" y="2794000"/>
          <p14:tracePt t="160919" x="7493000" y="2800350"/>
          <p14:tracePt t="160935" x="7454900" y="2806700"/>
          <p14:tracePt t="160952" x="7429500" y="2813050"/>
          <p14:tracePt t="160968" x="7410450" y="2813050"/>
          <p14:tracePt t="160985" x="7385050" y="2819400"/>
          <p14:tracePt t="161002" x="7366000" y="2819400"/>
          <p14:tracePt t="161018" x="7340600" y="2825750"/>
          <p14:tracePt t="161034" x="7315200" y="2832100"/>
          <p14:tracePt t="161051" x="7289800" y="2838450"/>
          <p14:tracePt t="161068" x="7264400" y="2844800"/>
          <p14:tracePt t="161085" x="7232650" y="2851150"/>
          <p14:tracePt t="161101" x="7213600" y="2857500"/>
          <p14:tracePt t="161101" x="7194550" y="2863850"/>
          <p14:tracePt t="161119" x="7181850" y="2863850"/>
          <p14:tracePt t="161135" x="7162800" y="2870200"/>
          <p14:tracePt t="161152" x="7143750" y="2876550"/>
          <p14:tracePt t="161168" x="7131050" y="2876550"/>
          <p14:tracePt t="161185" x="7118350" y="2882900"/>
          <p14:tracePt t="161201" x="7105650" y="2889250"/>
          <p14:tracePt t="161218" x="7092950" y="2889250"/>
          <p14:tracePt t="161235" x="7080250" y="2895600"/>
          <p14:tracePt t="161252" x="7061200" y="2901950"/>
          <p14:tracePt t="161268" x="7042150" y="2914650"/>
          <p14:tracePt t="161285" x="7029450" y="2921000"/>
          <p14:tracePt t="161301" x="7016750" y="2927350"/>
          <p14:tracePt t="161301" x="7010400" y="2933700"/>
          <p14:tracePt t="161319" x="6997700" y="2940050"/>
          <p14:tracePt t="161335" x="6985000" y="2946400"/>
          <p14:tracePt t="161351" x="6978650" y="2952750"/>
          <p14:tracePt t="161368" x="6965950" y="2959100"/>
          <p14:tracePt t="161385" x="6959600" y="2959100"/>
          <p14:tracePt t="161401" x="6959600" y="2965450"/>
          <p14:tracePt t="161418" x="6953250" y="2965450"/>
          <p14:tracePt t="161472" x="6946900" y="2965450"/>
          <p14:tracePt t="161495" x="6940550" y="2971800"/>
          <p14:tracePt t="162079" x="6959600" y="2965450"/>
          <p14:tracePt t="162087" x="6985000" y="2952750"/>
          <p14:tracePt t="162095" x="7010400" y="2933700"/>
          <p14:tracePt t="162102" x="7061200" y="2914650"/>
          <p14:tracePt t="162118" x="7124700" y="2882900"/>
          <p14:tracePt t="162136" x="7162800" y="2863850"/>
          <p14:tracePt t="162152" x="7194550" y="2851150"/>
          <p14:tracePt t="162168" x="7245350" y="2838450"/>
          <p14:tracePt t="162185" x="7277100" y="2832100"/>
          <p14:tracePt t="162202" x="7321550" y="2813050"/>
          <p14:tracePt t="162218" x="7366000" y="2800350"/>
          <p14:tracePt t="162235" x="7423150" y="2781300"/>
          <p14:tracePt t="162251" x="7480300" y="2768600"/>
          <p14:tracePt t="162268" x="7537450" y="2749550"/>
          <p14:tracePt t="162285" x="7607300" y="2736850"/>
          <p14:tracePt t="162302" x="7702550" y="2724150"/>
          <p14:tracePt t="162319" x="7766050" y="2717800"/>
          <p14:tracePt t="162336" x="7854950" y="2705100"/>
          <p14:tracePt t="162351" x="7937500" y="2692400"/>
          <p14:tracePt t="162368" x="8020050" y="2679700"/>
          <p14:tracePt t="162385" x="8102600" y="2667000"/>
          <p14:tracePt t="162402" x="8191500" y="2654300"/>
          <p14:tracePt t="162418" x="8299450" y="2641600"/>
          <p14:tracePt t="162435" x="8394700" y="2628900"/>
          <p14:tracePt t="162451" x="8496300" y="2616200"/>
          <p14:tracePt t="162468" x="8553450" y="2616200"/>
          <p14:tracePt t="162484" x="8591550" y="2609850"/>
          <p14:tracePt t="162502" x="8604250" y="2609850"/>
          <p14:tracePt t="162518" x="8616950" y="2609850"/>
          <p14:tracePt t="162559" x="8623300" y="2609850"/>
          <p14:tracePt t="162575" x="8629650" y="2609850"/>
          <p14:tracePt t="163071" x="8610600" y="2616200"/>
          <p14:tracePt t="163079" x="8578850" y="2628900"/>
          <p14:tracePt t="163087" x="8559800" y="2628900"/>
          <p14:tracePt t="163101" x="8528050" y="2635250"/>
          <p14:tracePt t="163101" x="8470900" y="2654300"/>
          <p14:tracePt t="163117" x="8388350" y="2679700"/>
          <p14:tracePt t="163136" x="8331200" y="2686050"/>
          <p14:tracePt t="163151" x="8286750" y="2692400"/>
          <p14:tracePt t="163168" x="8229600" y="2705100"/>
          <p14:tracePt t="163185" x="8172450" y="2724150"/>
          <p14:tracePt t="163201" x="8102600" y="2743200"/>
          <p14:tracePt t="163218" x="8045450" y="2749550"/>
          <p14:tracePt t="163235" x="7988300" y="2762250"/>
          <p14:tracePt t="163251" x="7950200" y="2774950"/>
          <p14:tracePt t="163268" x="7912100" y="2781300"/>
          <p14:tracePt t="163285" x="7874000" y="2800350"/>
          <p14:tracePt t="163301" x="7842250" y="2813050"/>
          <p14:tracePt t="163318" x="7797800" y="2844800"/>
          <p14:tracePt t="163335" x="7772400" y="2870200"/>
          <p14:tracePt t="163351" x="7759700" y="2889250"/>
          <p14:tracePt t="163368" x="7747000" y="2921000"/>
          <p14:tracePt t="163385" x="7740650" y="2940050"/>
          <p14:tracePt t="163401" x="7740650" y="2965450"/>
          <p14:tracePt t="163419" x="7740650" y="2984500"/>
          <p14:tracePt t="163435" x="7740650" y="3009900"/>
          <p14:tracePt t="163452" x="7740650" y="3022600"/>
          <p14:tracePt t="163468" x="7753350" y="3035300"/>
          <p14:tracePt t="163485" x="7785100" y="3048000"/>
          <p14:tracePt t="163501" x="7842250" y="3067050"/>
          <p14:tracePt t="163518" x="7962900" y="3086100"/>
          <p14:tracePt t="163535" x="8051800" y="3092450"/>
          <p14:tracePt t="163552" x="8147050" y="3092450"/>
          <p14:tracePt t="163568" x="8242300" y="3092450"/>
          <p14:tracePt t="163585" x="8312150" y="3092450"/>
          <p14:tracePt t="163602" x="8382000" y="3073400"/>
          <p14:tracePt t="163618" x="8413750" y="3060700"/>
          <p14:tracePt t="163635" x="8451850" y="3035300"/>
          <p14:tracePt t="163651" x="8483600" y="3003550"/>
          <p14:tracePt t="163668" x="8509000" y="2971800"/>
          <p14:tracePt t="163685" x="8528050" y="2946400"/>
          <p14:tracePt t="163701" x="8547100" y="2914650"/>
          <p14:tracePt t="163718" x="8547100" y="2882900"/>
          <p14:tracePt t="163735" x="8553450" y="2876550"/>
          <p14:tracePt t="163752" x="8553450" y="2870200"/>
          <p14:tracePt t="163768" x="8553450" y="2863850"/>
          <p14:tracePt t="163784" x="8553450" y="2857500"/>
          <p14:tracePt t="163801" x="8553450" y="2838450"/>
          <p14:tracePt t="163818" x="8547100" y="2832100"/>
          <p14:tracePt t="163834" x="8540750" y="2813050"/>
          <p14:tracePt t="163851" x="8528050" y="2794000"/>
          <p14:tracePt t="163868" x="8521700" y="2774950"/>
          <p14:tracePt t="163885" x="8496300" y="2755900"/>
          <p14:tracePt t="163901" x="8464550" y="2724150"/>
          <p14:tracePt t="163918" x="8356600" y="2673350"/>
          <p14:tracePt t="163935" x="8261350" y="2647950"/>
          <p14:tracePt t="163952" x="8166100" y="2609850"/>
          <p14:tracePt t="163968" x="8070850" y="2584450"/>
          <p14:tracePt t="163985" x="8020050" y="2578100"/>
          <p14:tracePt t="164001" x="7969250" y="2578100"/>
          <p14:tracePt t="164018" x="7924800" y="2571750"/>
          <p14:tracePt t="164034" x="7874000" y="2571750"/>
          <p14:tracePt t="164052" x="7810500" y="2571750"/>
          <p14:tracePt t="164068" x="7740650" y="2571750"/>
          <p14:tracePt t="164085" x="7664450" y="2584450"/>
          <p14:tracePt t="164101" x="7594600" y="2590800"/>
          <p14:tracePt t="164101" x="7575550" y="2590800"/>
          <p14:tracePt t="164119" x="7524750" y="2609850"/>
          <p14:tracePt t="164135" x="7480300" y="2622550"/>
          <p14:tracePt t="164151" x="7429500" y="2647950"/>
          <p14:tracePt t="164168" x="7397750" y="2673350"/>
          <p14:tracePt t="164185" x="7346950" y="2705100"/>
          <p14:tracePt t="164201" x="7315200" y="2724150"/>
          <p14:tracePt t="164218" x="7283450" y="2749550"/>
          <p14:tracePt t="164235" x="7264400" y="2768600"/>
          <p14:tracePt t="164251" x="7245350" y="2781300"/>
          <p14:tracePt t="164268" x="7239000" y="2800350"/>
          <p14:tracePt t="164285" x="7232650" y="2819400"/>
          <p14:tracePt t="164301" x="7232650" y="2832100"/>
          <p14:tracePt t="164318" x="7219950" y="2857500"/>
          <p14:tracePt t="164335" x="7219950" y="2876550"/>
          <p14:tracePt t="164351" x="7219950" y="2895600"/>
          <p14:tracePt t="164368" x="7219950" y="2914650"/>
          <p14:tracePt t="164385" x="7219950" y="2927350"/>
          <p14:tracePt t="164401" x="7219950" y="2940050"/>
          <p14:tracePt t="164418" x="7219950" y="2946400"/>
          <p14:tracePt t="164434" x="7219950" y="2952750"/>
          <p14:tracePt t="164451" x="7219950" y="2959100"/>
          <p14:tracePt t="164468" x="7219950" y="2965450"/>
          <p14:tracePt t="164503" x="7226300" y="2965450"/>
          <p14:tracePt t="164519" x="7232650" y="2971800"/>
          <p14:tracePt t="164519" x="7239000" y="2971800"/>
          <p14:tracePt t="164535" x="7258050" y="2978150"/>
          <p14:tracePt t="164551" x="7277100" y="2984500"/>
          <p14:tracePt t="164568" x="7302500" y="2990850"/>
          <p14:tracePt t="164585" x="7327900" y="2997200"/>
          <p14:tracePt t="164602" x="7366000" y="3003550"/>
          <p14:tracePt t="164618" x="7416800" y="3016250"/>
          <p14:tracePt t="164635" x="7480300" y="3016250"/>
          <p14:tracePt t="164651" x="7550150" y="3028950"/>
          <p14:tracePt t="164668" x="7626350" y="3035300"/>
          <p14:tracePt t="164685" x="7702550" y="3035300"/>
          <p14:tracePt t="164701" x="7778750" y="3035300"/>
          <p14:tracePt t="164701" x="7816850" y="3035300"/>
          <p14:tracePt t="164719" x="7867650" y="3035300"/>
          <p14:tracePt t="164735" x="7924800" y="3016250"/>
          <p14:tracePt t="164751" x="7962900" y="2990850"/>
          <p14:tracePt t="164768" x="8001000" y="2978150"/>
          <p14:tracePt t="164784" x="8026400" y="2971800"/>
          <p14:tracePt t="164801" x="8039100" y="2952750"/>
          <p14:tracePt t="164818" x="8064500" y="2940050"/>
          <p14:tracePt t="164834" x="8077200" y="2927350"/>
          <p14:tracePt t="164851" x="8096250" y="2908300"/>
          <p14:tracePt t="164868" x="8102600" y="2876550"/>
          <p14:tracePt t="164885" x="8115300" y="2851150"/>
          <p14:tracePt t="164901" x="8115300" y="2825750"/>
          <p14:tracePt t="164901" x="8115300" y="2819400"/>
          <p14:tracePt t="164919" x="8115300" y="2800350"/>
          <p14:tracePt t="164935" x="8115300" y="2781300"/>
          <p14:tracePt t="164951" x="8108950" y="2762250"/>
          <p14:tracePt t="164968" x="8096250" y="2749550"/>
          <p14:tracePt t="164984" x="8089900" y="2736850"/>
          <p14:tracePt t="165001" x="8077200" y="2724150"/>
          <p14:tracePt t="165018" x="8058150" y="2711450"/>
          <p14:tracePt t="165034" x="8039100" y="2705100"/>
          <p14:tracePt t="165051" x="8026400" y="2698750"/>
          <p14:tracePt t="165069" x="8013700" y="2692400"/>
          <p14:tracePt t="165084" x="8001000" y="2686050"/>
          <p14:tracePt t="165102" x="7994650" y="2686050"/>
          <p14:tracePt t="165118" x="7988300" y="2679700"/>
          <p14:tracePt t="165135" x="7981950" y="2679700"/>
          <p14:tracePt t="165151" x="7981950" y="2673350"/>
          <p14:tracePt t="165168" x="7975600" y="2673350"/>
          <p14:tracePt t="165184" x="7969250" y="2673350"/>
          <p14:tracePt t="165201" x="7950200" y="2667000"/>
          <p14:tracePt t="165218" x="7943850" y="2667000"/>
          <p14:tracePt t="165235" x="7931150" y="2660650"/>
          <p14:tracePt t="165251" x="7912100" y="2654300"/>
          <p14:tracePt t="165268" x="7899400" y="2654300"/>
          <p14:tracePt t="165285" x="7886700" y="2654300"/>
          <p14:tracePt t="165301" x="7880350" y="2654300"/>
          <p14:tracePt t="165318" x="7861300" y="2654300"/>
          <p14:tracePt t="165335" x="7854950" y="2654300"/>
          <p14:tracePt t="165447" x="7848600" y="2654300"/>
          <p14:tracePt t="165535" x="7835900" y="2654300"/>
          <p14:tracePt t="165551" x="7816850" y="2654300"/>
          <p14:tracePt t="165559" x="7804150" y="2654300"/>
          <p14:tracePt t="165563" x="7766050" y="2654300"/>
          <p14:tracePt t="165568" x="7632700" y="2654300"/>
          <p14:tracePt t="165584" x="7346950" y="2705100"/>
          <p14:tracePt t="165601" x="6819900" y="2870200"/>
          <p14:tracePt t="165618" x="6076950" y="3124200"/>
          <p14:tracePt t="165635" x="5219700" y="3467100"/>
          <p14:tracePt t="165651" x="4406900" y="3867150"/>
          <p14:tracePt t="165668" x="3721100" y="4210050"/>
          <p14:tracePt t="165684" x="3130550" y="4533900"/>
          <p14:tracePt t="165701" x="2667000" y="4794250"/>
          <p14:tracePt t="165718" x="2311400" y="4984750"/>
          <p14:tracePt t="165735" x="2254250" y="5016500"/>
          <p14:tracePt t="165751" x="2241550" y="5022850"/>
          <p14:tracePt t="165768" x="2235200" y="5029200"/>
          <p14:tracePt t="165784" x="2228850" y="5035550"/>
          <p14:tracePt t="165801" x="2216150" y="5041900"/>
          <p14:tracePt t="165818" x="2203450" y="5067300"/>
          <p14:tracePt t="165835" x="2190750" y="5086350"/>
          <p14:tracePt t="165851" x="2178050" y="5111750"/>
          <p14:tracePt t="165868" x="2165350" y="5130800"/>
          <p14:tracePt t="165884" x="2146300" y="5149850"/>
          <p14:tracePt t="165901" x="2114550" y="5187950"/>
          <p14:tracePt t="165918" x="2089150" y="5238750"/>
          <p14:tracePt t="165936" x="2063750" y="5283200"/>
          <p14:tracePt t="165951" x="2063750" y="5314950"/>
          <p14:tracePt t="165968" x="2063750" y="5334000"/>
          <p14:tracePt t="165985" x="2076450" y="5359400"/>
          <p14:tracePt t="166001" x="2101850" y="5378450"/>
          <p14:tracePt t="166018" x="2165350" y="5410200"/>
          <p14:tracePt t="166035" x="2241550" y="5429250"/>
          <p14:tracePt t="166051" x="2298700" y="5435600"/>
          <p14:tracePt t="166068" x="2355850" y="5435600"/>
          <p14:tracePt t="166085" x="2400300" y="5435600"/>
          <p14:tracePt t="166101" x="2425700" y="5435600"/>
          <p14:tracePt t="166118" x="2432050" y="5435600"/>
          <p14:tracePt t="166158" x="2438400" y="5429250"/>
          <p14:tracePt t="166263" x="2432050" y="5429250"/>
          <p14:tracePt t="166279" x="2419350" y="5429250"/>
          <p14:tracePt t="166293" x="2381250" y="5435600"/>
          <p14:tracePt t="166303" x="2368550" y="5441950"/>
          <p14:tracePt t="166303" x="2355850" y="5448300"/>
          <p14:tracePt t="166318" x="2343150" y="5454650"/>
          <p14:tracePt t="166335" x="2336800" y="5461000"/>
          <p14:tracePt t="166695" x="2343150" y="5461000"/>
          <p14:tracePt t="166702" x="2355850" y="5461000"/>
          <p14:tracePt t="166719" x="2362200" y="5461000"/>
          <p14:tracePt t="166735" x="2374900" y="5454650"/>
          <p14:tracePt t="166735" x="2387600" y="5454650"/>
          <p14:tracePt t="166752" x="2393950" y="5454650"/>
          <p14:tracePt t="166768" x="2400300" y="5454650"/>
          <p14:tracePt t="166785" x="2406650" y="5448300"/>
          <p14:tracePt t="166831" x="2413000" y="5448300"/>
          <p14:tracePt t="166838" x="2419350" y="5441950"/>
          <p14:tracePt t="166855" x="2432050" y="5441950"/>
          <p14:tracePt t="166870" x="2438400" y="5441950"/>
          <p14:tracePt t="166878" x="2444750" y="5441950"/>
          <p14:tracePt t="166885" x="2451100" y="5441950"/>
          <p14:tracePt t="166918" x="2457450" y="5435600"/>
          <p14:tracePt t="166959" x="2463800" y="5435600"/>
          <p14:tracePt t="166975" x="2470150" y="5429250"/>
          <p14:tracePt t="166998" x="2476500" y="5422900"/>
          <p14:tracePt t="167006" x="2476500" y="5416550"/>
          <p14:tracePt t="167015" x="2476500" y="5410200"/>
          <p14:tracePt t="167018" x="2489200" y="5391150"/>
          <p14:tracePt t="167035" x="2489200" y="5378450"/>
          <p14:tracePt t="167051" x="2495550" y="5372100"/>
          <p14:tracePt t="167068" x="2501900" y="5359400"/>
          <p14:tracePt t="167127" x="2508250" y="5359400"/>
          <p14:tracePt t="167199" x="2520950" y="5359400"/>
          <p14:tracePt t="167210" x="2527300" y="5359400"/>
          <p14:tracePt t="167217" x="2540000" y="5359400"/>
          <p14:tracePt t="167218" x="2590800" y="5359400"/>
          <p14:tracePt t="167234" x="2641600" y="5359400"/>
          <p14:tracePt t="167251" x="2679700" y="5359400"/>
          <p14:tracePt t="167268" x="2705100" y="5359400"/>
          <p14:tracePt t="167285" x="2730500" y="5359400"/>
          <p14:tracePt t="167301" x="2743200" y="5359400"/>
          <p14:tracePt t="167318" x="2762250" y="5359400"/>
          <p14:tracePt t="167335" x="2768600" y="5359400"/>
          <p14:tracePt t="167351" x="2781300" y="5359400"/>
          <p14:tracePt t="167368" x="2794000" y="5365750"/>
          <p14:tracePt t="167385" x="2800350" y="5365750"/>
          <p14:tracePt t="167401" x="2813050" y="5372100"/>
          <p14:tracePt t="167418" x="2819400" y="5372100"/>
          <p14:tracePt t="167434" x="2832100" y="5372100"/>
          <p14:tracePt t="167451" x="2838450" y="5372100"/>
          <p14:tracePt t="167468" x="2851150" y="5372100"/>
          <p14:tracePt t="167485" x="2857500" y="5372100"/>
          <p14:tracePt t="167501" x="2863850" y="5372100"/>
          <p14:tracePt t="167559" x="2870200" y="5372100"/>
          <p14:tracePt t="168150" x="2851150" y="5372100"/>
          <p14:tracePt t="168160" x="2806700" y="5372100"/>
          <p14:tracePt t="168168" x="2768600" y="5372100"/>
          <p14:tracePt t="168170" x="2692400" y="5372100"/>
          <p14:tracePt t="168184" x="2628900" y="5372100"/>
          <p14:tracePt t="168201" x="2590800" y="5372100"/>
          <p14:tracePt t="168218" x="2571750" y="5372100"/>
          <p14:tracePt t="168234" x="2559050" y="5372100"/>
          <p14:tracePt t="168286" x="2552700" y="5372100"/>
          <p14:tracePt t="168486" x="2559050" y="5372100"/>
          <p14:tracePt t="168494" x="2571750" y="5372100"/>
          <p14:tracePt t="168511" x="2616200" y="5372100"/>
          <p14:tracePt t="168519" x="2647950" y="5372100"/>
          <p14:tracePt t="168519" x="2717800" y="5372100"/>
          <p14:tracePt t="168535" x="2768600" y="5372100"/>
          <p14:tracePt t="168551" x="2800350" y="5372100"/>
          <p14:tracePt t="168568" x="2813050" y="5372100"/>
          <p14:tracePt t="168734" x="2800350" y="5372100"/>
          <p14:tracePt t="168743" x="2781300" y="5372100"/>
          <p14:tracePt t="168744" x="2755900" y="5372100"/>
          <p14:tracePt t="168751" x="2673350" y="5372100"/>
          <p14:tracePt t="168768" x="2559050" y="5372100"/>
          <p14:tracePt t="168784" x="2419350" y="5372100"/>
          <p14:tracePt t="168801" x="2298700" y="5372100"/>
          <p14:tracePt t="168818" x="2190750" y="5372100"/>
          <p14:tracePt t="168835" x="2152650" y="5372100"/>
          <p14:tracePt t="168851" x="2146300" y="5372100"/>
          <p14:tracePt t="169038" x="2159000" y="5372100"/>
          <p14:tracePt t="169047" x="2165350" y="5372100"/>
          <p14:tracePt t="169055" x="2178050" y="5378450"/>
          <p14:tracePt t="169068" x="2184400" y="5378450"/>
          <p14:tracePt t="169068" x="2197100" y="5384800"/>
          <p14:tracePt t="169084" x="2216150" y="5384800"/>
          <p14:tracePt t="169101" x="2235200" y="5384800"/>
          <p14:tracePt t="169118" x="2241550" y="5391150"/>
          <p14:tracePt t="169135" x="2254250" y="5391150"/>
          <p14:tracePt t="169215" x="2260600" y="5391150"/>
          <p14:tracePt t="169407" x="2273300" y="5397500"/>
          <p14:tracePt t="169427" x="2279650" y="5397500"/>
          <p14:tracePt t="169446" x="2292350" y="5397500"/>
          <p14:tracePt t="169454" x="2292350" y="5403850"/>
          <p14:tracePt t="169734" x="2305050" y="5410200"/>
          <p14:tracePt t="169742" x="2311400" y="5416550"/>
          <p14:tracePt t="169751" x="2317750" y="5416550"/>
          <p14:tracePt t="169754" x="2330450" y="5429250"/>
          <p14:tracePt t="169768" x="2343150" y="5435600"/>
          <p14:tracePt t="169784" x="2362200" y="5441950"/>
          <p14:tracePt t="169801" x="2368550" y="5441950"/>
          <p14:tracePt t="169817" x="2374900" y="5448300"/>
          <p14:tracePt t="169834" x="2381250" y="5448300"/>
          <p14:tracePt t="169870" x="2387600" y="5448300"/>
          <p14:tracePt t="169902" x="2393950" y="5448300"/>
          <p14:tracePt t="169918" x="2400300" y="5448300"/>
          <p14:tracePt t="169966" x="2406650" y="5448300"/>
          <p14:tracePt t="170231" x="2419350" y="5448300"/>
          <p14:tracePt t="170238" x="2495550" y="5441950"/>
          <p14:tracePt t="170251" x="2603500" y="5416550"/>
          <p14:tracePt t="170252" x="3009900" y="5295900"/>
          <p14:tracePt t="170268" x="3524250" y="5137150"/>
          <p14:tracePt t="170285" x="4108450" y="4953000"/>
          <p14:tracePt t="170300" x="4737100" y="4679950"/>
          <p14:tracePt t="170317" x="5454650" y="4375150"/>
          <p14:tracePt t="170334" x="6286500" y="4019550"/>
          <p14:tracePt t="170350" x="6711950" y="3810000"/>
          <p14:tracePt t="170368" x="6953250" y="3670300"/>
          <p14:tracePt t="170385" x="7124700" y="3530600"/>
          <p14:tracePt t="170401" x="7239000" y="3416300"/>
          <p14:tracePt t="170418" x="7308850" y="3340100"/>
          <p14:tracePt t="170434" x="7359650" y="3270250"/>
          <p14:tracePt t="170451" x="7385050" y="3225800"/>
          <p14:tracePt t="170468" x="7404100" y="3194050"/>
          <p14:tracePt t="170484" x="7404100" y="3181350"/>
          <p14:tracePt t="170501" x="7410450" y="3175000"/>
          <p14:tracePt t="170518" x="7410450" y="3162300"/>
          <p14:tracePt t="170535" x="7416800" y="3162300"/>
          <p14:tracePt t="170636" x="7416800" y="3155950"/>
          <p14:tracePt t="170654" x="7416800" y="3149600"/>
          <p14:tracePt t="170662" x="7416800" y="3136900"/>
          <p14:tracePt t="170670" x="7416800" y="3117850"/>
          <p14:tracePt t="170670" x="7423150" y="3105150"/>
          <p14:tracePt t="170686" x="7423150" y="3098800"/>
          <p14:tracePt t="170687" x="7429500" y="3086100"/>
          <p14:tracePt t="170701" x="7435850" y="3079750"/>
          <p14:tracePt t="170742" x="7435850" y="3073400"/>
          <p14:tracePt t="170758" x="7442200" y="3067050"/>
          <p14:tracePt t="170774" x="7442200" y="3060700"/>
          <p14:tracePt t="170784" x="7442200" y="3054350"/>
          <p14:tracePt t="170785" x="7442200" y="3028950"/>
          <p14:tracePt t="170801" x="7448550" y="3003550"/>
          <p14:tracePt t="170818" x="7448550" y="2978150"/>
          <p14:tracePt t="170834" x="7454900" y="2952750"/>
          <p14:tracePt t="170851" x="7461250" y="2927350"/>
          <p14:tracePt t="170868" x="7467600" y="2901950"/>
          <p14:tracePt t="170884" x="7473950" y="2870200"/>
          <p14:tracePt t="170901" x="7486650" y="2857500"/>
          <p14:tracePt t="170918" x="7486650" y="2838450"/>
          <p14:tracePt t="170935" x="7493000" y="2838450"/>
          <p14:tracePt t="170951" x="7493000" y="2832100"/>
          <p14:tracePt t="170968" x="7493000" y="2825750"/>
          <p14:tracePt t="171006" x="7493000" y="2819400"/>
          <p14:tracePt t="171009" x="7499350" y="2819400"/>
          <p14:tracePt t="171017" x="7499350" y="2813050"/>
          <p14:tracePt t="171034" x="7505700" y="2800350"/>
          <p14:tracePt t="171051" x="7512050" y="2794000"/>
          <p14:tracePt t="171067" x="7518400" y="2794000"/>
          <p14:tracePt t="171084" x="7524750" y="2787650"/>
          <p14:tracePt t="171101" x="7562850" y="2774950"/>
          <p14:tracePt t="171101" x="7588250" y="2768600"/>
          <p14:tracePt t="171119" x="7626350" y="2755900"/>
          <p14:tracePt t="171135" x="7651750" y="2755900"/>
          <p14:tracePt t="171238" x="7658100" y="2755900"/>
          <p14:tracePt t="171920" x="0" y="0"/>
        </p14:tracePtLst>
        <p14:tracePtLst>
          <p14:tracePt t="172081" x="7658100" y="2755900"/>
          <p14:tracePt t="172213" x="0" y="0"/>
        </p14:tracePtLst>
        <p14:tracePtLst>
          <p14:tracePt t="172334" x="7658100" y="2755900"/>
          <p14:tracePt t="173975" x="7651750" y="2755900"/>
          <p14:tracePt t="173983" x="7645400" y="2755900"/>
          <p14:tracePt t="173991" x="7639050" y="2755900"/>
          <p14:tracePt t="173999" x="7626350" y="2762250"/>
          <p14:tracePt t="174007" x="7600950" y="2781300"/>
          <p14:tracePt t="174018" x="7556500" y="2813050"/>
          <p14:tracePt t="174034" x="7499350" y="2863850"/>
          <p14:tracePt t="174051" x="7410450" y="2946400"/>
          <p14:tracePt t="174068" x="7321550" y="3079750"/>
          <p14:tracePt t="174084" x="7181850" y="3346450"/>
          <p14:tracePt t="174101" x="7067550" y="3702050"/>
          <p14:tracePt t="174118" x="7048500" y="4013200"/>
          <p14:tracePt t="174135" x="7131050" y="4673600"/>
          <p14:tracePt t="174151" x="7270750" y="4959350"/>
          <p14:tracePt t="174168" x="7378700" y="5105400"/>
          <p14:tracePt t="174184" x="7480300" y="5219700"/>
          <p14:tracePt t="174201" x="7600950" y="5289550"/>
          <p14:tracePt t="174218" x="7721600" y="5340350"/>
          <p14:tracePt t="174234" x="7835900" y="5359400"/>
          <p14:tracePt t="174251" x="7962900" y="5359400"/>
          <p14:tracePt t="174268" x="8121650" y="5346700"/>
          <p14:tracePt t="174285" x="8255000" y="5276850"/>
          <p14:tracePt t="174301" x="8394700" y="5187950"/>
          <p14:tracePt t="174318" x="8489950" y="5054600"/>
          <p14:tracePt t="174334" x="8604250" y="4787900"/>
          <p14:tracePt t="174351" x="8623300" y="4603750"/>
          <p14:tracePt t="174368" x="8623300" y="4413250"/>
          <p14:tracePt t="174384" x="8578850" y="4222750"/>
          <p14:tracePt t="174401" x="8502650" y="4057650"/>
          <p14:tracePt t="174418" x="8413750" y="3924300"/>
          <p14:tracePt t="174434" x="8318500" y="3816350"/>
          <p14:tracePt t="174451" x="8210550" y="3740150"/>
          <p14:tracePt t="174468" x="8089900" y="3695700"/>
          <p14:tracePt t="174484" x="7956550" y="3670300"/>
          <p14:tracePt t="174501" x="7829550" y="3657600"/>
          <p14:tracePt t="174518" x="7702550" y="3638550"/>
          <p14:tracePt t="174534" x="7473950" y="3625850"/>
          <p14:tracePt t="174551" x="7321550" y="3625850"/>
          <p14:tracePt t="174568" x="7156450" y="3632200"/>
          <p14:tracePt t="174584" x="6997700" y="3670300"/>
          <p14:tracePt t="174601" x="6845300" y="3740150"/>
          <p14:tracePt t="174618" x="6711950" y="3803650"/>
          <p14:tracePt t="174634" x="6597650" y="3879850"/>
          <p14:tracePt t="174651" x="6477000" y="3981450"/>
          <p14:tracePt t="174668" x="6369050" y="4095750"/>
          <p14:tracePt t="174684" x="6261100" y="4241800"/>
          <p14:tracePt t="174701" x="6159500" y="4400550"/>
          <p14:tracePt t="174718" x="6045200" y="4591050"/>
          <p14:tracePt t="174734" x="5880100" y="4940300"/>
          <p14:tracePt t="174751" x="5797550" y="5162550"/>
          <p14:tracePt t="174768" x="5746750" y="5353050"/>
          <p14:tracePt t="174784" x="5734050" y="5492750"/>
          <p14:tracePt t="174801" x="5734050" y="5594350"/>
          <p14:tracePt t="174818" x="5753100" y="5676900"/>
          <p14:tracePt t="174834" x="5784850" y="5746750"/>
          <p14:tracePt t="174851" x="5816600" y="5791200"/>
          <p14:tracePt t="174868" x="5848350" y="5829300"/>
          <p14:tracePt t="174884" x="5892800" y="5873750"/>
          <p14:tracePt t="174901" x="5975350" y="5937250"/>
          <p14:tracePt t="174918" x="6089650" y="6007100"/>
          <p14:tracePt t="174934" x="6337300" y="6121400"/>
          <p14:tracePt t="174951" x="6623050" y="6216650"/>
          <p14:tracePt t="174968" x="6940550" y="6305550"/>
          <p14:tracePt t="174984" x="7270750" y="6388100"/>
          <p14:tracePt t="175001" x="7562850" y="6407150"/>
          <p14:tracePt t="175017" x="7924800" y="6337300"/>
          <p14:tracePt t="175034" x="8331200" y="6172200"/>
          <p14:tracePt t="175052" x="8642350" y="5911850"/>
          <p14:tracePt t="175069" x="8883650" y="5600700"/>
          <p14:tracePt t="175085" x="9067800" y="5257800"/>
          <p14:tracePt t="175102" x="9137650" y="4972050"/>
          <p14:tracePt t="175118" x="9137650" y="4699000"/>
          <p14:tracePt t="175136" x="9137650" y="4514850"/>
          <p14:tracePt t="175152" x="9137650" y="4337050"/>
          <p14:tracePt t="175169" x="9131300" y="4165600"/>
          <p14:tracePt t="175185" x="9067800" y="3968750"/>
          <p14:tracePt t="175202" x="9017000" y="3803650"/>
          <p14:tracePt t="175218" x="8953500" y="3657600"/>
          <p14:tracePt t="175235" x="8877300" y="3530600"/>
          <p14:tracePt t="175252" x="8775700" y="3397250"/>
          <p14:tracePt t="175269" x="8636000" y="3263900"/>
          <p14:tracePt t="175285" x="8509000" y="3168650"/>
          <p14:tracePt t="175302" x="8318500" y="3079750"/>
          <p14:tracePt t="175319" x="8185150" y="3028950"/>
          <p14:tracePt t="175336" x="8013700" y="2978150"/>
          <p14:tracePt t="175352" x="7835900" y="2933700"/>
          <p14:tracePt t="175369" x="7645400" y="2908300"/>
          <p14:tracePt t="175385" x="7397750" y="2908300"/>
          <p14:tracePt t="175402" x="7150100" y="2927350"/>
          <p14:tracePt t="175418" x="6927850" y="3009900"/>
          <p14:tracePt t="175436" x="6724650" y="3086100"/>
          <p14:tracePt t="175452" x="6546850" y="3162300"/>
          <p14:tracePt t="175468" x="6419850" y="3244850"/>
          <p14:tracePt t="175485" x="6299200" y="3321050"/>
          <p14:tracePt t="175502" x="6203950" y="3403600"/>
          <p14:tracePt t="175518" x="6083300" y="3575050"/>
          <p14:tracePt t="175535" x="6007100" y="3695700"/>
          <p14:tracePt t="175552" x="5937250" y="3822700"/>
          <p14:tracePt t="175569" x="5886450" y="3930650"/>
          <p14:tracePt t="175585" x="5829300" y="4076700"/>
          <p14:tracePt t="175602" x="5791200" y="4191000"/>
          <p14:tracePt t="175618" x="5753100" y="4298950"/>
          <p14:tracePt t="175635" x="5740400" y="4413250"/>
          <p14:tracePt t="175652" x="5727700" y="4540250"/>
          <p14:tracePt t="175668" x="5727700" y="4641850"/>
          <p14:tracePt t="175685" x="5740400" y="4768850"/>
          <p14:tracePt t="175702" x="5759450" y="4883150"/>
          <p14:tracePt t="175718" x="5822950" y="5067300"/>
          <p14:tracePt t="175736" x="5880100" y="5187950"/>
          <p14:tracePt t="175752" x="5943600" y="5283200"/>
          <p14:tracePt t="175769" x="6007100" y="5384800"/>
          <p14:tracePt t="175785" x="6076950" y="5480050"/>
          <p14:tracePt t="175802" x="6153150" y="5556250"/>
          <p14:tracePt t="175818" x="6223000" y="5619750"/>
          <p14:tracePt t="175835" x="6318250" y="5676900"/>
          <p14:tracePt t="175851" x="6419850" y="5721350"/>
          <p14:tracePt t="175869" x="6521450" y="5746750"/>
          <p14:tracePt t="175885" x="6635750" y="5784850"/>
          <p14:tracePt t="175902" x="6762750" y="5803900"/>
          <p14:tracePt t="175918" x="6921500" y="5822950"/>
          <p14:tracePt t="175936" x="7023100" y="5822950"/>
          <p14:tracePt t="175952" x="7118350" y="5822950"/>
          <p14:tracePt t="175968" x="7207250" y="5822950"/>
          <p14:tracePt t="175985" x="7264400" y="5822950"/>
          <p14:tracePt t="176002" x="7308850" y="5816600"/>
          <p14:tracePt t="176018" x="7366000" y="5797550"/>
          <p14:tracePt t="176035" x="7410450" y="5772150"/>
          <p14:tracePt t="176051" x="7461250" y="5746750"/>
          <p14:tracePt t="176069" x="7499350" y="5721350"/>
          <p14:tracePt t="176085" x="7537450" y="5695950"/>
          <p14:tracePt t="176102" x="7569200" y="5670550"/>
          <p14:tracePt t="176118" x="7626350" y="5632450"/>
          <p14:tracePt t="176135" x="7658100" y="5607050"/>
          <p14:tracePt t="176152" x="7696200" y="5568950"/>
          <p14:tracePt t="176168" x="7727950" y="5549900"/>
          <p14:tracePt t="176185" x="7766050" y="5511800"/>
          <p14:tracePt t="176202" x="7785100" y="5492750"/>
          <p14:tracePt t="176218" x="7791450" y="5486400"/>
          <p14:tracePt t="176235" x="7797800" y="5473700"/>
          <p14:tracePt t="176251" x="7804150" y="5467350"/>
          <p14:tracePt t="176268" x="7810500" y="5461000"/>
          <p14:tracePt t="176285" x="7823200" y="5454650"/>
          <p14:tracePt t="176302" x="7823200" y="5448300"/>
          <p14:tracePt t="176320" x="7829550" y="5448300"/>
          <p14:tracePt t="178781" x="0" y="0"/>
        </p14:tracePtLst>
        <p14:tracePtLst>
          <p14:tracePt t="192112" x="7385050" y="2876550"/>
          <p14:tracePt t="192495" x="7385050" y="2870200"/>
          <p14:tracePt t="192503" x="7391400" y="2863850"/>
          <p14:tracePt t="192543" x="7391400" y="2857500"/>
          <p14:tracePt t="192551" x="7404100" y="2851150"/>
          <p14:tracePt t="192623" x="7410450" y="2838450"/>
          <p14:tracePt t="192647" x="7416800" y="2832100"/>
          <p14:tracePt t="192662" x="7423150" y="2825750"/>
          <p14:tracePt t="192662" x="7429500" y="2825750"/>
          <p14:tracePt t="192671" x="7435850" y="2819400"/>
          <p14:tracePt t="192671" x="7448550" y="2813050"/>
          <p14:tracePt t="192685" x="7454900" y="2806700"/>
          <p14:tracePt t="192726" x="7461250" y="2806700"/>
          <p14:tracePt t="192735" x="7461250" y="2800350"/>
          <p14:tracePt t="193943" x="7448550" y="2800350"/>
          <p14:tracePt t="193951" x="7435850" y="2800350"/>
          <p14:tracePt t="193959" x="7416800" y="2800350"/>
          <p14:tracePt t="193966" x="7404100" y="2800350"/>
          <p14:tracePt t="193975" x="7372350" y="2806700"/>
          <p14:tracePt t="193985" x="7353300" y="2813050"/>
          <p14:tracePt t="194002" x="7308850" y="2825750"/>
          <p14:tracePt t="194019" x="7283450" y="2838450"/>
          <p14:tracePt t="194035" x="7258050" y="2844800"/>
          <p14:tracePt t="194052" x="7226300" y="2857500"/>
          <p14:tracePt t="194068" x="7181850" y="2876550"/>
          <p14:tracePt t="194085" x="7143750" y="2889250"/>
          <p14:tracePt t="194101" x="7092950" y="2908300"/>
          <p14:tracePt t="194120" x="7061200" y="2921000"/>
          <p14:tracePt t="194135" x="7029450" y="2940050"/>
          <p14:tracePt t="194152" x="7004050" y="2946400"/>
          <p14:tracePt t="194168" x="6972300" y="2965450"/>
          <p14:tracePt t="194185" x="6959600" y="2971800"/>
          <p14:tracePt t="194202" x="6940550" y="2984500"/>
          <p14:tracePt t="194239" x="6927850" y="2990850"/>
          <p14:tracePt t="194367" x="6940550" y="2990850"/>
          <p14:tracePt t="194378" x="6959600" y="2984500"/>
          <p14:tracePt t="194378" x="6972300" y="2971800"/>
          <p14:tracePt t="194385" x="7035800" y="2914650"/>
          <p14:tracePt t="194402" x="7112000" y="2857500"/>
          <p14:tracePt t="194418" x="7188200" y="2813050"/>
          <p14:tracePt t="194435" x="7283450" y="2774950"/>
          <p14:tracePt t="194452" x="7391400" y="2743200"/>
          <p14:tracePt t="194468" x="7524750" y="2705100"/>
          <p14:tracePt t="194485" x="7651750" y="2679700"/>
          <p14:tracePt t="194501" x="7766050" y="2660650"/>
          <p14:tracePt t="194501" x="7835900" y="2641600"/>
          <p14:tracePt t="194519" x="7931150" y="2628900"/>
          <p14:tracePt t="194536" x="8007350" y="2609850"/>
          <p14:tracePt t="194552" x="8064500" y="2609850"/>
          <p14:tracePt t="194568" x="8077200" y="2603500"/>
          <p14:tracePt t="194926" x="8064500" y="2609850"/>
          <p14:tracePt t="194926" x="8051800" y="2609850"/>
          <p14:tracePt t="194935" x="8039100" y="2616200"/>
          <p14:tracePt t="194952" x="8007350" y="2622550"/>
          <p14:tracePt t="194953" x="7943850" y="2647950"/>
          <p14:tracePt t="194968" x="7880350" y="2660650"/>
          <p14:tracePt t="194985" x="7816850" y="2667000"/>
          <p14:tracePt t="195002" x="7766050" y="2679700"/>
          <p14:tracePt t="195018" x="7734300" y="2692400"/>
          <p14:tracePt t="195035" x="7727950" y="2692400"/>
          <p14:tracePt t="195183" x="7715250" y="2698750"/>
          <p14:tracePt t="195191" x="7708900" y="2705100"/>
          <p14:tracePt t="195191" x="7696200" y="2705100"/>
          <p14:tracePt t="195207" x="7696200" y="2711450"/>
          <p14:tracePt t="195215" x="7689850" y="2711450"/>
          <p14:tracePt t="195223" x="7677150" y="2724150"/>
          <p14:tracePt t="195235" x="7670800" y="2736850"/>
          <p14:tracePt t="195252" x="7664450" y="2743200"/>
          <p14:tracePt t="195268" x="7658100" y="2743200"/>
          <p14:tracePt t="195423" x="7658100" y="2749550"/>
          <p14:tracePt t="196061" x="0" y="0"/>
        </p14:tracePtLst>
        <p14:tracePtLst>
          <p14:tracePt t="196270" x="7658100" y="2749550"/>
          <p14:tracePt t="199783" x="7664450" y="2762250"/>
          <p14:tracePt t="199785" x="7664450" y="2774950"/>
          <p14:tracePt t="199801" x="7664450" y="2787650"/>
          <p14:tracePt t="199802" x="7664450" y="2819400"/>
          <p14:tracePt t="199818" x="7664450" y="2832100"/>
          <p14:tracePt t="199834" x="7664450" y="2844800"/>
          <p14:tracePt t="199851" x="7664450" y="2851150"/>
          <p14:tracePt t="199868" x="7664450" y="2857500"/>
          <p14:tracePt t="199885" x="7664450" y="2863850"/>
          <p14:tracePt t="201439" x="7664450" y="2857500"/>
          <p14:tracePt t="201446" x="7664450" y="2844800"/>
          <p14:tracePt t="201455" x="7664450" y="2832100"/>
          <p14:tracePt t="201463" x="7664450" y="2825750"/>
          <p14:tracePt t="201468" x="7664450" y="2806700"/>
          <p14:tracePt t="201485" x="7664450" y="2800350"/>
          <p14:tracePt t="201526" x="7664450" y="2794000"/>
          <p14:tracePt t="201582" x="7664450" y="2787650"/>
          <p14:tracePt t="201598" x="7664450" y="2781300"/>
          <p14:tracePt t="201614" x="7664450" y="2774950"/>
          <p14:tracePt t="201622" x="7664450" y="2768600"/>
          <p14:tracePt t="201633" x="7664450" y="2762250"/>
          <p14:tracePt t="201662" x="7664450" y="2755900"/>
          <p14:tracePt t="202486" x="7664450" y="2749550"/>
          <p14:tracePt t="202502" x="7658100" y="2749550"/>
          <p14:tracePt t="202511" x="7651750" y="2749550"/>
          <p14:tracePt t="202518" x="7632700" y="2749550"/>
          <p14:tracePt t="202535" x="7620000" y="2749550"/>
          <p14:tracePt t="202535" x="7569200" y="2749550"/>
          <p14:tracePt t="202551" x="7518400" y="2749550"/>
          <p14:tracePt t="202568" x="7461250" y="2755900"/>
          <p14:tracePt t="202585" x="7423150" y="2762250"/>
          <p14:tracePt t="202601" x="7391400" y="2768600"/>
          <p14:tracePt t="202618" x="7353300" y="2774950"/>
          <p14:tracePt t="202635" x="7315200" y="2781300"/>
          <p14:tracePt t="202651" x="7283450" y="2794000"/>
          <p14:tracePt t="202668" x="7251700" y="2800350"/>
          <p14:tracePt t="202685" x="7219950" y="2813050"/>
          <p14:tracePt t="202701" x="7181850" y="2819400"/>
          <p14:tracePt t="202719" x="7150100" y="2832100"/>
          <p14:tracePt t="202735" x="7137400" y="2832100"/>
          <p14:tracePt t="202751" x="7118350" y="2838450"/>
          <p14:tracePt t="202768" x="7099300" y="2844800"/>
          <p14:tracePt t="202784" x="7073900" y="2863850"/>
          <p14:tracePt t="202801" x="7048500" y="2870200"/>
          <p14:tracePt t="202818" x="7016750" y="2889250"/>
          <p14:tracePt t="202836" x="6997700" y="2901950"/>
          <p14:tracePt t="202851" x="6978650" y="2914650"/>
          <p14:tracePt t="202868" x="6959600" y="2921000"/>
          <p14:tracePt t="202885" x="6946900" y="2940050"/>
          <p14:tracePt t="202885" x="6940550" y="2940050"/>
          <p14:tracePt t="202903" x="6934200" y="2946400"/>
          <p14:tracePt t="202918" x="6921500" y="2952750"/>
          <p14:tracePt t="202935" x="6915150" y="2952750"/>
          <p14:tracePt t="202952" x="6908800" y="2959100"/>
          <p14:tracePt t="202969" x="6908800" y="2965450"/>
          <p14:tracePt t="202985" x="6902450" y="2965450"/>
          <p14:tracePt t="203002" x="6896100" y="2971800"/>
          <p14:tracePt t="203047" x="6889750" y="2978150"/>
          <p14:tracePt t="203182" x="6896100" y="2978150"/>
          <p14:tracePt t="203198" x="6902450" y="2978150"/>
          <p14:tracePt t="203206" x="6915150" y="2978150"/>
          <p14:tracePt t="203222" x="6934200" y="2965450"/>
          <p14:tracePt t="203223" x="6946900" y="2965450"/>
          <p14:tracePt t="203234" x="6965950" y="2946400"/>
          <p14:tracePt t="203251" x="7010400" y="2927350"/>
          <p14:tracePt t="203268" x="7061200" y="2895600"/>
          <p14:tracePt t="203285" x="7124700" y="2870200"/>
          <p14:tracePt t="203301" x="7200900" y="2832100"/>
          <p14:tracePt t="203319" x="7258050" y="2813050"/>
          <p14:tracePt t="203335" x="7321550" y="2787650"/>
          <p14:tracePt t="203352" x="7378700" y="2768600"/>
          <p14:tracePt t="203368" x="7416800" y="2755900"/>
          <p14:tracePt t="203385" x="7473950" y="2743200"/>
          <p14:tracePt t="203401" x="7524750" y="2724150"/>
          <p14:tracePt t="203418" x="7588250" y="2711450"/>
          <p14:tracePt t="203434" x="7639050" y="2698750"/>
          <p14:tracePt t="203451" x="7696200" y="2679700"/>
          <p14:tracePt t="203468" x="7740650" y="2667000"/>
          <p14:tracePt t="203485" x="7772400" y="2660650"/>
          <p14:tracePt t="203501" x="7816850" y="2654300"/>
          <p14:tracePt t="203519" x="7854950" y="2647950"/>
          <p14:tracePt t="203535" x="7886700" y="2647950"/>
          <p14:tracePt t="203551" x="7918450" y="2641600"/>
          <p14:tracePt t="203568" x="7956550" y="2635250"/>
          <p14:tracePt t="203585" x="8001000" y="2635250"/>
          <p14:tracePt t="203601" x="8058150" y="2635250"/>
          <p14:tracePt t="203618" x="8121650" y="2635250"/>
          <p14:tracePt t="203635" x="8178800" y="2635250"/>
          <p14:tracePt t="203652" x="8229600" y="2635250"/>
          <p14:tracePt t="203668" x="8267700" y="2635250"/>
          <p14:tracePt t="203685" x="8299450" y="2635250"/>
          <p14:tracePt t="203685" x="8318500" y="2635250"/>
          <p14:tracePt t="203702" x="8350250" y="2635250"/>
          <p14:tracePt t="203719" x="8369300" y="2635250"/>
          <p14:tracePt t="203735" x="8401050" y="2635250"/>
          <p14:tracePt t="203751" x="8413750" y="2635250"/>
          <p14:tracePt t="203768" x="8445500" y="2635250"/>
          <p14:tracePt t="203785" x="8470900" y="2635250"/>
          <p14:tracePt t="203801" x="8515350" y="2635250"/>
          <p14:tracePt t="203819" x="8572500" y="2635250"/>
          <p14:tracePt t="203834" x="8616950" y="2635250"/>
          <p14:tracePt t="203852" x="8661400" y="2635250"/>
          <p14:tracePt t="203868" x="8693150" y="2635250"/>
          <p14:tracePt t="203885" x="8712200" y="2635250"/>
          <p14:tracePt t="204446" x="8705850" y="2635250"/>
          <p14:tracePt t="204454" x="8680450" y="2635250"/>
          <p14:tracePt t="204462" x="8655050" y="2635250"/>
          <p14:tracePt t="204470" x="8566150" y="2647950"/>
          <p14:tracePt t="204484" x="8477250" y="2667000"/>
          <p14:tracePt t="204501" x="8318500" y="2686050"/>
          <p14:tracePt t="204519" x="8216900" y="2717800"/>
          <p14:tracePt t="204535" x="8134350" y="2724150"/>
          <p14:tracePt t="204551" x="8077200" y="2743200"/>
          <p14:tracePt t="204568" x="8001000" y="2755900"/>
          <p14:tracePt t="204585" x="7931150" y="2768600"/>
          <p14:tracePt t="204601" x="7867650" y="2774950"/>
          <p14:tracePt t="204618" x="7797800" y="2787650"/>
          <p14:tracePt t="204634" x="7734300" y="2794000"/>
          <p14:tracePt t="204651" x="7664450" y="2813050"/>
          <p14:tracePt t="204668" x="7588250" y="2832100"/>
          <p14:tracePt t="204684" x="7512050" y="2863850"/>
          <p14:tracePt t="204701" x="7423150" y="2889250"/>
          <p14:tracePt t="204719" x="7366000" y="2908300"/>
          <p14:tracePt t="204735" x="7327900" y="2914650"/>
          <p14:tracePt t="204751" x="7289800" y="2921000"/>
          <p14:tracePt t="204768" x="7226300" y="2933700"/>
          <p14:tracePt t="204784" x="7150100" y="2940050"/>
          <p14:tracePt t="204802" x="7061200" y="2946400"/>
          <p14:tracePt t="204818" x="6953250" y="2946400"/>
          <p14:tracePt t="204835" x="6819900" y="2946400"/>
          <p14:tracePt t="204851" x="6642100" y="2946400"/>
          <p14:tracePt t="204868" x="6534150" y="2959100"/>
          <p14:tracePt t="204884" x="6426200" y="2971800"/>
          <p14:tracePt t="204901" x="6292850" y="2990850"/>
          <p14:tracePt t="204919" x="6254750" y="2997200"/>
          <p14:tracePt t="204935" x="6216650" y="3003550"/>
          <p14:tracePt t="204951" x="6178550" y="3003550"/>
          <p14:tracePt t="204968" x="6127750" y="3003550"/>
          <p14:tracePt t="204984" x="6083300" y="3003550"/>
          <p14:tracePt t="205001" x="6045200" y="3003550"/>
          <p14:tracePt t="205018" x="5975350" y="3003550"/>
          <p14:tracePt t="205035" x="5905500" y="3003550"/>
          <p14:tracePt t="205051" x="5842000" y="3003550"/>
          <p14:tracePt t="205068" x="5772150" y="3003550"/>
          <p14:tracePt t="205084" x="5708650" y="3003550"/>
          <p14:tracePt t="205101" x="5619750" y="3003550"/>
          <p14:tracePt t="205118" x="5568950" y="3003550"/>
          <p14:tracePt t="205135" x="5505450" y="3003550"/>
          <p14:tracePt t="205151" x="5461000" y="3003550"/>
          <p14:tracePt t="205168" x="5422900" y="3003550"/>
          <p14:tracePt t="205185" x="5391150" y="3016250"/>
          <p14:tracePt t="205201" x="5365750" y="3022600"/>
          <p14:tracePt t="205218" x="5334000" y="3022600"/>
          <p14:tracePt t="205235" x="5308600" y="3028950"/>
          <p14:tracePt t="205251" x="5276850" y="3028950"/>
          <p14:tracePt t="205268" x="5264150" y="3035300"/>
          <p14:tracePt t="205284" x="5257800" y="3035300"/>
          <p14:tracePt t="205301" x="5251450" y="3035300"/>
          <p14:tracePt t="205446" x="5257800" y="3035300"/>
          <p14:tracePt t="205456" x="5270500" y="3035300"/>
          <p14:tracePt t="205470" x="5283200" y="3035300"/>
          <p14:tracePt t="205471" x="5295900" y="3035300"/>
          <p14:tracePt t="205484" x="5334000" y="3028950"/>
          <p14:tracePt t="205501" x="5416550" y="3016250"/>
          <p14:tracePt t="205518" x="5480050" y="3009900"/>
          <p14:tracePt t="205535" x="5562600" y="2997200"/>
          <p14:tracePt t="205551" x="5632450" y="2990850"/>
          <p14:tracePt t="205568" x="5702300" y="2984500"/>
          <p14:tracePt t="205584" x="5778500" y="2978150"/>
          <p14:tracePt t="205601" x="5848350" y="2978150"/>
          <p14:tracePt t="205618" x="5899150" y="2978150"/>
          <p14:tracePt t="205635" x="5956300" y="2971800"/>
          <p14:tracePt t="205651" x="6013450" y="2965450"/>
          <p14:tracePt t="205668" x="6051550" y="2965450"/>
          <p14:tracePt t="205684" x="6096000" y="2965450"/>
          <p14:tracePt t="205701" x="6184900" y="2965450"/>
          <p14:tracePt t="205719" x="6254750" y="2965450"/>
          <p14:tracePt t="205735" x="6324600" y="2965450"/>
          <p14:tracePt t="205751" x="6394450" y="2965450"/>
          <p14:tracePt t="205768" x="6457950" y="2965450"/>
          <p14:tracePt t="205784" x="6521450" y="2965450"/>
          <p14:tracePt t="205801" x="6572250" y="2965450"/>
          <p14:tracePt t="205818" x="6629400" y="2965450"/>
          <p14:tracePt t="205835" x="6686550" y="2965450"/>
          <p14:tracePt t="205851" x="6756400" y="2965450"/>
          <p14:tracePt t="205868" x="6845300" y="2965450"/>
          <p14:tracePt t="205884" x="6927850" y="2965450"/>
          <p14:tracePt t="205901" x="7048500" y="2965450"/>
          <p14:tracePt t="205919" x="7124700" y="2965450"/>
          <p14:tracePt t="205934" x="7188200" y="2965450"/>
          <p14:tracePt t="205951" x="7258050" y="2965450"/>
          <p14:tracePt t="205968" x="7327900" y="2965450"/>
          <p14:tracePt t="205984" x="7385050" y="2965450"/>
          <p14:tracePt t="206001" x="7448550" y="2965450"/>
          <p14:tracePt t="206018" x="7499350" y="2965450"/>
          <p14:tracePt t="206034" x="7569200" y="2965450"/>
          <p14:tracePt t="206051" x="7626350" y="2965450"/>
          <p14:tracePt t="206068" x="7664450" y="2965450"/>
          <p14:tracePt t="206084" x="7708900" y="2965450"/>
          <p14:tracePt t="206084" x="7727950" y="2965450"/>
          <p14:tracePt t="206102" x="7772400" y="2965450"/>
          <p14:tracePt t="206118" x="7810500" y="2965450"/>
          <p14:tracePt t="206135" x="7854950" y="2965450"/>
          <p14:tracePt t="206151" x="7905750" y="2965450"/>
          <p14:tracePt t="206168" x="7950200" y="2965450"/>
          <p14:tracePt t="206184" x="8001000" y="2965450"/>
          <p14:tracePt t="206201" x="8039100" y="2965450"/>
          <p14:tracePt t="206217" x="8083550" y="2965450"/>
          <p14:tracePt t="206234" x="8128000" y="2965450"/>
          <p14:tracePt t="206251" x="8197850" y="2965450"/>
          <p14:tracePt t="206268" x="8267700" y="2965450"/>
          <p14:tracePt t="206284" x="8324850" y="2965450"/>
          <p14:tracePt t="206301" x="8388350" y="2965450"/>
          <p14:tracePt t="206320" x="8432800" y="2965450"/>
          <p14:tracePt t="206334" x="8464550" y="2959100"/>
          <p14:tracePt t="206351" x="8483600" y="2952750"/>
          <p14:tracePt t="206368" x="8496300" y="2952750"/>
          <p14:tracePt t="206384" x="8509000" y="2952750"/>
          <p14:tracePt t="206401" x="8521700" y="2952750"/>
          <p14:tracePt t="206418" x="8528050" y="2952750"/>
          <p14:tracePt t="206434" x="8534400" y="2952750"/>
          <p14:tracePt t="206510" x="8540750" y="2946400"/>
          <p14:tracePt t="206910" x="8547100" y="2946400"/>
          <p14:tracePt t="206926" x="8553450" y="2946400"/>
          <p14:tracePt t="206982" x="8559800" y="2946400"/>
          <p14:tracePt t="207022" x="8559800" y="2940050"/>
          <p14:tracePt t="207246" x="8572500" y="2940050"/>
          <p14:tracePt t="207254" x="8578850" y="2940050"/>
          <p14:tracePt t="207262" x="8597900" y="2940050"/>
          <p14:tracePt t="207270" x="8616950" y="2940050"/>
          <p14:tracePt t="207284" x="8642350" y="2940050"/>
          <p14:tracePt t="207301" x="8661400" y="2940050"/>
          <p14:tracePt t="207319" x="8667750" y="2940050"/>
          <p14:tracePt t="207366" x="8674100" y="2940050"/>
          <p14:tracePt t="207446" x="8680450" y="2940050"/>
          <p14:tracePt t="207486" x="8686800" y="2940050"/>
          <p14:tracePt t="207506" x="8693150" y="2940050"/>
          <p14:tracePt t="207608" x="8661400" y="2940050"/>
          <p14:tracePt t="207615" x="8597900" y="2959100"/>
          <p14:tracePt t="207623" x="8515350" y="2978150"/>
          <p14:tracePt t="207631" x="8318500" y="3028950"/>
          <p14:tracePt t="207639" x="7854950" y="3117850"/>
          <p14:tracePt t="207652" x="7321550" y="3225800"/>
          <p14:tracePt t="207668" x="6794500" y="3371850"/>
          <p14:tracePt t="207686" x="6216650" y="3594100"/>
          <p14:tracePt t="207702" x="5765800" y="3841750"/>
          <p14:tracePt t="207720" x="5651500" y="3949700"/>
          <p14:tracePt t="207735" x="5594350" y="4019550"/>
          <p14:tracePt t="207753" x="5562600" y="4083050"/>
          <p14:tracePt t="207769" x="5556250" y="4108450"/>
          <p14:tracePt t="207785" x="5543550" y="4133850"/>
          <p14:tracePt t="207879" x="5537200" y="4114800"/>
          <p14:tracePt t="207887" x="5492750" y="3962400"/>
          <p14:tracePt t="207903" x="5454650" y="3879850"/>
          <p14:tracePt t="207904" x="5397500" y="3740150"/>
          <p14:tracePt t="207919" x="5353050" y="3670300"/>
          <p14:tracePt t="207935" x="5295900" y="3606800"/>
          <p14:tracePt t="207952" x="5251450" y="3581400"/>
          <p14:tracePt t="207969" x="5175250" y="3575050"/>
          <p14:tracePt t="207985" x="5086350" y="3575050"/>
          <p14:tracePt t="208002" x="4972050" y="3600450"/>
          <p14:tracePt t="208019" x="4870450" y="3638550"/>
          <p14:tracePt t="208035" x="4794250" y="3670300"/>
          <p14:tracePt t="208052" x="4749800" y="3702050"/>
          <p14:tracePt t="208069" x="4711700" y="3740150"/>
          <p14:tracePt t="208085" x="4667250" y="3854450"/>
          <p14:tracePt t="208103" x="4641850" y="3962400"/>
          <p14:tracePt t="208119" x="4603750" y="4108450"/>
          <p14:tracePt t="208136" x="4584700" y="4254500"/>
          <p14:tracePt t="208152" x="4565650" y="4432300"/>
          <p14:tracePt t="208169" x="4546600" y="4622800"/>
          <p14:tracePt t="208185" x="4540250" y="4794250"/>
          <p14:tracePt t="208202" x="4540250" y="4965700"/>
          <p14:tracePt t="208219" x="4540250" y="5105400"/>
          <p14:tracePt t="208236" x="4572000" y="5200650"/>
          <p14:tracePt t="208252" x="4591050" y="5257800"/>
          <p14:tracePt t="208269" x="4610100" y="5283200"/>
          <p14:tracePt t="208285" x="4629150" y="5302250"/>
          <p14:tracePt t="208302" x="4667250" y="5314950"/>
          <p14:tracePt t="208319" x="4711700" y="5314950"/>
          <p14:tracePt t="208336" x="4787900" y="5314950"/>
          <p14:tracePt t="208352" x="4889500" y="5289550"/>
          <p14:tracePt t="208369" x="5003800" y="5232400"/>
          <p14:tracePt t="208385" x="5073650" y="5175250"/>
          <p14:tracePt t="208402" x="5162550" y="5080000"/>
          <p14:tracePt t="208419" x="5226050" y="4972050"/>
          <p14:tracePt t="208435" x="5264150" y="4864100"/>
          <p14:tracePt t="208452" x="5302250" y="4749800"/>
          <p14:tracePt t="208469" x="5314950" y="4641850"/>
          <p14:tracePt t="208485" x="5314950" y="4521200"/>
          <p14:tracePt t="208502" x="5314950" y="4311650"/>
          <p14:tracePt t="208519" x="5314950" y="4171950"/>
          <p14:tracePt t="208535" x="5295900" y="4051300"/>
          <p14:tracePt t="208552" x="5276850" y="3937000"/>
          <p14:tracePt t="208569" x="5257800" y="3829050"/>
          <p14:tracePt t="208585" x="5232400" y="3714750"/>
          <p14:tracePt t="208602" x="5194300" y="3606800"/>
          <p14:tracePt t="208618" x="5175250" y="3530600"/>
          <p14:tracePt t="208636" x="5143500" y="3467100"/>
          <p14:tracePt t="208652" x="5118100" y="3429000"/>
          <p14:tracePt t="208669" x="5105400" y="3397250"/>
          <p14:tracePt t="208685" x="5092700" y="3378200"/>
          <p14:tracePt t="208702" x="5073650" y="3359150"/>
          <p14:tracePt t="208719" x="5067300" y="3352800"/>
          <p14:tracePt t="208735" x="5048250" y="3352800"/>
          <p14:tracePt t="208752" x="5016500" y="3352800"/>
          <p14:tracePt t="208770" x="4959350" y="3378200"/>
          <p14:tracePt t="208785" x="4902200" y="3422650"/>
          <p14:tracePt t="208802" x="4857750" y="3460750"/>
          <p14:tracePt t="208818" x="4813300" y="3498850"/>
          <p14:tracePt t="208835" x="4775200" y="3536950"/>
          <p14:tracePt t="208852" x="4743450" y="3594100"/>
          <p14:tracePt t="208869" x="4711700" y="3670300"/>
          <p14:tracePt t="208885" x="4679950" y="3759200"/>
          <p14:tracePt t="208885" x="4660900" y="3816350"/>
          <p14:tracePt t="208903" x="4622800" y="3949700"/>
          <p14:tracePt t="208919" x="4597400" y="4089400"/>
          <p14:tracePt t="208935" x="4584700" y="4229100"/>
          <p14:tracePt t="208952" x="4584700" y="4337050"/>
          <p14:tracePt t="208969" x="4584700" y="4464050"/>
          <p14:tracePt t="208985" x="4584700" y="4565650"/>
          <p14:tracePt t="209002" x="4584700" y="4667250"/>
          <p14:tracePt t="209018" x="4584700" y="4756150"/>
          <p14:tracePt t="209035" x="4603750" y="4857750"/>
          <p14:tracePt t="209052" x="4629150" y="4953000"/>
          <p14:tracePt t="209069" x="4654550" y="5048250"/>
          <p14:tracePt t="209085" x="4686300" y="5149850"/>
          <p14:tracePt t="209102" x="4743450" y="5270500"/>
          <p14:tracePt t="209119" x="4768850" y="5334000"/>
          <p14:tracePt t="209135" x="4800600" y="5391150"/>
          <p14:tracePt t="209152" x="4813300" y="5422900"/>
          <p14:tracePt t="209169" x="4832350" y="5454650"/>
          <p14:tracePt t="209185" x="4851400" y="5473700"/>
          <p14:tracePt t="209202" x="4876800" y="5473700"/>
          <p14:tracePt t="209219" x="4902200" y="5480050"/>
          <p14:tracePt t="209236" x="4940300" y="5486400"/>
          <p14:tracePt t="209252" x="4991100" y="5486400"/>
          <p14:tracePt t="209269" x="5048250" y="5486400"/>
          <p14:tracePt t="209285" x="5099050" y="5467350"/>
          <p14:tracePt t="209285" x="5130800" y="5454650"/>
          <p14:tracePt t="209303" x="5187950" y="5416550"/>
          <p14:tracePt t="209319" x="5238750" y="5372100"/>
          <p14:tracePt t="209336" x="5276850" y="5302250"/>
          <p14:tracePt t="209352" x="5321300" y="5219700"/>
          <p14:tracePt t="209369" x="5365750" y="5099050"/>
          <p14:tracePt t="209385" x="5397500" y="4953000"/>
          <p14:tracePt t="209402" x="5416550" y="4806950"/>
          <p14:tracePt t="209418" x="5416550" y="4654550"/>
          <p14:tracePt t="209435" x="5416550" y="4521200"/>
          <p14:tracePt t="209452" x="5416550" y="4362450"/>
          <p14:tracePt t="209469" x="5416550" y="4216400"/>
          <p14:tracePt t="209485" x="5416550" y="4076700"/>
          <p14:tracePt t="209502" x="5378450" y="3898900"/>
          <p14:tracePt t="209519" x="5340350" y="3810000"/>
          <p14:tracePt t="209535" x="5302250" y="3721100"/>
          <p14:tracePt t="209552" x="5270500" y="3644900"/>
          <p14:tracePt t="209568" x="5226050" y="3568700"/>
          <p14:tracePt t="209585" x="5187950" y="3511550"/>
          <p14:tracePt t="209602" x="5156200" y="3454400"/>
          <p14:tracePt t="209618" x="5130800" y="3416300"/>
          <p14:tracePt t="209635" x="5111750" y="3384550"/>
          <p14:tracePt t="209668" x="5092700" y="3352800"/>
          <p14:tracePt t="209669" x="5073650" y="3333750"/>
          <p14:tracePt t="209686" x="5067300" y="3327400"/>
          <p14:tracePt t="209702" x="5060950" y="3321050"/>
          <p14:tracePt t="209720" x="5041900" y="3321050"/>
          <p14:tracePt t="209735" x="5022850" y="3321050"/>
          <p14:tracePt t="209752" x="4997450" y="3321050"/>
          <p14:tracePt t="209768" x="4972050" y="3327400"/>
          <p14:tracePt t="209786" x="4933950" y="3340100"/>
          <p14:tracePt t="209802" x="4895850" y="3365500"/>
          <p14:tracePt t="209819" x="4851400" y="3409950"/>
          <p14:tracePt t="209835" x="4794250" y="3486150"/>
          <p14:tracePt t="209852" x="4743450" y="3587750"/>
          <p14:tracePt t="209868" x="4699000" y="3721100"/>
          <p14:tracePt t="209885" x="4660900" y="3873500"/>
          <p14:tracePt t="209902" x="4622800" y="4114800"/>
          <p14:tracePt t="209919" x="4610100" y="4292600"/>
          <p14:tracePt t="209935" x="4610100" y="4438650"/>
          <p14:tracePt t="209952" x="4610100" y="4584700"/>
          <p14:tracePt t="209968" x="4610100" y="4718050"/>
          <p14:tracePt t="209985" x="4610100" y="4883150"/>
          <p14:tracePt t="210002" x="4629150" y="5016500"/>
          <p14:tracePt t="210019" x="4648200" y="5162550"/>
          <p14:tracePt t="210035" x="4673600" y="5308600"/>
          <p14:tracePt t="210052" x="4705350" y="5422900"/>
          <p14:tracePt t="210068" x="4730750" y="5511800"/>
          <p14:tracePt t="210085" x="4762500" y="5581650"/>
          <p14:tracePt t="210102" x="4794250" y="5638800"/>
          <p14:tracePt t="210120" x="4806950" y="5657850"/>
          <p14:tracePt t="210135" x="4826000" y="5676900"/>
          <p14:tracePt t="210152" x="4845050" y="5683250"/>
          <p14:tracePt t="210168" x="4889500" y="5695950"/>
          <p14:tracePt t="210185" x="4940300" y="5695950"/>
          <p14:tracePt t="210202" x="5010150" y="5695950"/>
          <p14:tracePt t="210219" x="5073650" y="5670550"/>
          <p14:tracePt t="210235" x="5124450" y="5638800"/>
          <p14:tracePt t="210252" x="5187950" y="5594350"/>
          <p14:tracePt t="210268" x="5232400" y="5562600"/>
          <p14:tracePt t="210286" x="5257800" y="5537200"/>
          <p14:tracePt t="210302" x="5295900" y="5486400"/>
          <p14:tracePt t="210320" x="5321300" y="5435600"/>
          <p14:tracePt t="210335" x="5334000" y="5384800"/>
          <p14:tracePt t="210352" x="5359400" y="5340350"/>
          <p14:tracePt t="210368" x="5365750" y="5289550"/>
          <p14:tracePt t="210385" x="5378450" y="5251450"/>
          <p14:tracePt t="210402" x="5391150" y="5213350"/>
          <p14:tracePt t="210419" x="5403850" y="5181600"/>
          <p14:tracePt t="210435" x="5403850" y="5149850"/>
          <p14:tracePt t="210452" x="5410200" y="5124450"/>
          <p14:tracePt t="210468" x="5410200" y="5118100"/>
          <p14:tracePt t="210485" x="5410200" y="5099050"/>
          <p14:tracePt t="210502" x="5410200" y="5073650"/>
          <p14:tracePt t="210520" x="5410200" y="5067300"/>
          <p14:tracePt t="210535" x="5410200" y="5060950"/>
          <p14:tracePt t="210552" x="5410200" y="5054600"/>
          <p14:tracePt t="210599" x="5403850" y="5048250"/>
          <p14:tracePt t="210639" x="5403850" y="5041900"/>
          <p14:tracePt t="210662" x="5403850" y="5035550"/>
          <p14:tracePt t="210679" x="5403850" y="5022850"/>
          <p14:tracePt t="210695" x="5403850" y="5010150"/>
          <p14:tracePt t="210703" x="5403850" y="4997450"/>
          <p14:tracePt t="210708" x="5403850" y="4940300"/>
          <p14:tracePt t="210719" x="5416550" y="4870450"/>
          <p14:tracePt t="210735" x="5416550" y="4737100"/>
          <p14:tracePt t="210752" x="5416550" y="4565650"/>
          <p14:tracePt t="210768" x="5397500" y="4305300"/>
          <p14:tracePt t="210785" x="5340350" y="4076700"/>
          <p14:tracePt t="210803" x="5289550" y="3911600"/>
          <p14:tracePt t="210819" x="5264150" y="3810000"/>
          <p14:tracePt t="210835" x="5245100" y="3759200"/>
          <p14:tracePt t="210852" x="5232400" y="3727450"/>
          <p14:tracePt t="210868" x="5232400" y="3702050"/>
          <p14:tracePt t="210885" x="5219700" y="3676650"/>
          <p14:tracePt t="210902" x="5207000" y="3625850"/>
          <p14:tracePt t="210920" x="5194300" y="3594100"/>
          <p14:tracePt t="210935" x="5181600" y="3556000"/>
          <p14:tracePt t="210952" x="5162550" y="3511550"/>
          <p14:tracePt t="210968" x="5156200" y="3492500"/>
          <p14:tracePt t="210985" x="5137150" y="3460750"/>
          <p14:tracePt t="211002" x="5124450" y="3448050"/>
          <p14:tracePt t="211019" x="5111750" y="3429000"/>
          <p14:tracePt t="211035" x="5105400" y="3429000"/>
          <p14:tracePt t="211052" x="5086350" y="3429000"/>
          <p14:tracePt t="211068" x="5073650" y="3422650"/>
          <p14:tracePt t="211085" x="5054600" y="3422650"/>
          <p14:tracePt t="211102" x="5029200" y="3416300"/>
          <p14:tracePt t="211120" x="5016500" y="3416300"/>
          <p14:tracePt t="211135" x="4997450" y="3416300"/>
          <p14:tracePt t="211152" x="4991100" y="3416300"/>
          <p14:tracePt t="211168" x="4978400" y="3416300"/>
          <p14:tracePt t="211206" x="4972050" y="3416300"/>
          <p14:tracePt t="211207" x="4953000" y="3416300"/>
          <p14:tracePt t="211218" x="4933950" y="3429000"/>
          <p14:tracePt t="211235" x="4889500" y="3479800"/>
          <p14:tracePt t="211252" x="4845050" y="3549650"/>
          <p14:tracePt t="211268" x="4794250" y="3651250"/>
          <p14:tracePt t="211285" x="4749800" y="3778250"/>
          <p14:tracePt t="211285" x="4730750" y="3829050"/>
          <p14:tracePt t="211304" x="4711700" y="3917950"/>
          <p14:tracePt t="211319" x="4692650" y="4025900"/>
          <p14:tracePt t="211335" x="4679950" y="4133850"/>
          <p14:tracePt t="211352" x="4667250" y="4241800"/>
          <p14:tracePt t="211368" x="4641850" y="4362450"/>
          <p14:tracePt t="211384" x="4629150" y="4508500"/>
          <p14:tracePt t="211402" x="4610100" y="4660900"/>
          <p14:tracePt t="211419" x="4603750" y="4800600"/>
          <p14:tracePt t="211435" x="4584700" y="4940300"/>
          <p14:tracePt t="211451" x="4578350" y="5067300"/>
          <p14:tracePt t="211468" x="4578350" y="5187950"/>
          <p14:tracePt t="211485" x="4578350" y="5308600"/>
          <p14:tracePt t="211502" x="4584700" y="5454650"/>
          <p14:tracePt t="211519" x="4610100" y="5537200"/>
          <p14:tracePt t="211535" x="4641850" y="5581650"/>
          <p14:tracePt t="211552" x="4654550" y="5600700"/>
          <p14:tracePt t="211569" x="4673600" y="5619750"/>
          <p14:tracePt t="211585" x="4692650" y="5638800"/>
          <p14:tracePt t="211602" x="4718050" y="5645150"/>
          <p14:tracePt t="211618" x="4756150" y="5651500"/>
          <p14:tracePt t="211635" x="4800600" y="5657850"/>
          <p14:tracePt t="211651" x="4876800" y="5657850"/>
          <p14:tracePt t="211668" x="4959350" y="5638800"/>
          <p14:tracePt t="211685" x="5054600" y="5607050"/>
          <p14:tracePt t="211702" x="5181600" y="5499100"/>
          <p14:tracePt t="211719" x="5264150" y="5410200"/>
          <p14:tracePt t="211735" x="5327650" y="5283200"/>
          <p14:tracePt t="211752" x="5372100" y="5143500"/>
          <p14:tracePt t="211769" x="5391150" y="4978400"/>
          <p14:tracePt t="211785" x="5391150" y="4787900"/>
          <p14:tracePt t="211802" x="5340350" y="4464050"/>
          <p14:tracePt t="211819" x="5251450" y="4146550"/>
          <p14:tracePt t="211835" x="5194300" y="3968750"/>
          <p14:tracePt t="211852" x="5143500" y="3810000"/>
          <p14:tracePt t="211869" x="5105400" y="3663950"/>
          <p14:tracePt t="211885" x="5067300" y="3543300"/>
          <p14:tracePt t="211902" x="5029200" y="3403600"/>
          <p14:tracePt t="211919" x="5016500" y="3346450"/>
          <p14:tracePt t="211935" x="5003800" y="3314700"/>
          <p14:tracePt t="211952" x="4991100" y="3282950"/>
          <p14:tracePt t="211969" x="4972050" y="3257550"/>
          <p14:tracePt t="211985" x="4972050" y="3244850"/>
          <p14:tracePt t="212002" x="4965700" y="3244850"/>
          <p14:tracePt t="212018" x="4965700" y="3238500"/>
          <p14:tracePt t="212087" x="4959350" y="3238500"/>
          <p14:tracePt t="212087" x="4953000" y="3238500"/>
          <p14:tracePt t="212103" x="4946650" y="3238500"/>
          <p14:tracePt t="212110" x="4940300" y="3238500"/>
          <p14:tracePt t="212119" x="4914900" y="3251200"/>
          <p14:tracePt t="212128" x="4902200" y="3270250"/>
          <p14:tracePt t="212135" x="4870450" y="3314700"/>
          <p14:tracePt t="212152" x="4845050" y="3390900"/>
          <p14:tracePt t="212169" x="4819650" y="3479800"/>
          <p14:tracePt t="212185" x="4806950" y="3594100"/>
          <p14:tracePt t="212202" x="4787900" y="3708400"/>
          <p14:tracePt t="212218" x="4775200" y="3835400"/>
          <p14:tracePt t="212236" x="4756150" y="3962400"/>
          <p14:tracePt t="212252" x="4756150" y="4095750"/>
          <p14:tracePt t="212269" x="4749800" y="4210050"/>
          <p14:tracePt t="212285" x="4749800" y="4330700"/>
          <p14:tracePt t="212302" x="4749800" y="4470400"/>
          <p14:tracePt t="212320" x="4749800" y="4533900"/>
          <p14:tracePt t="212335" x="4749800" y="4578350"/>
          <p14:tracePt t="212352" x="4749800" y="4610100"/>
          <p14:tracePt t="212369" x="4756150" y="4641850"/>
          <p14:tracePt t="212385" x="4762500" y="4673600"/>
          <p14:tracePt t="212402" x="4768850" y="4699000"/>
          <p14:tracePt t="212418" x="4775200" y="4724400"/>
          <p14:tracePt t="212435" x="4781550" y="4749800"/>
          <p14:tracePt t="212452" x="4787900" y="4768850"/>
          <p14:tracePt t="212469" x="4794250" y="4794250"/>
          <p14:tracePt t="212485" x="4800600" y="4819650"/>
          <p14:tracePt t="212502" x="4806950" y="4889500"/>
          <p14:tracePt t="212519" x="4826000" y="4940300"/>
          <p14:tracePt t="212535" x="4845050" y="4997450"/>
          <p14:tracePt t="212552" x="4851400" y="5041900"/>
          <p14:tracePt t="212568" x="4857750" y="5080000"/>
          <p14:tracePt t="212585" x="4864100" y="5099050"/>
          <p14:tracePt t="212602" x="4870450" y="5118100"/>
          <p14:tracePt t="212618" x="4876800" y="5130800"/>
          <p14:tracePt t="212635" x="4876800" y="5143500"/>
          <p14:tracePt t="212652" x="4883150" y="5149850"/>
          <p14:tracePt t="212799" x="4889500" y="5156200"/>
          <p14:tracePt t="212854" x="4902200" y="5156200"/>
          <p14:tracePt t="212862" x="4902200" y="5162550"/>
          <p14:tracePt t="212871" x="4908550" y="5162550"/>
          <p14:tracePt t="212879" x="4921250" y="5162550"/>
          <p14:tracePt t="212879" x="4927600" y="5162550"/>
          <p14:tracePt t="212887" x="4940300" y="5162550"/>
          <p14:tracePt t="212902" x="4991100" y="5162550"/>
          <p14:tracePt t="212919" x="5041900" y="5130800"/>
          <p14:tracePt t="212935" x="5099050" y="5060950"/>
          <p14:tracePt t="212952" x="5162550" y="4953000"/>
          <p14:tracePt t="212968" x="5207000" y="4826000"/>
          <p14:tracePt t="212985" x="5270500" y="4654550"/>
          <p14:tracePt t="213002" x="5302250" y="4425950"/>
          <p14:tracePt t="213019" x="5308600" y="4159250"/>
          <p14:tracePt t="213035" x="5308600" y="4032250"/>
          <p14:tracePt t="213052" x="5314950" y="3956050"/>
          <p14:tracePt t="213068" x="5314950" y="3873500"/>
          <p14:tracePt t="213085" x="5314950" y="3816350"/>
          <p14:tracePt t="213101" x="5314950" y="3702050"/>
          <p14:tracePt t="213119" x="5308600" y="3594100"/>
          <p14:tracePt t="213135" x="5289550" y="3479800"/>
          <p14:tracePt t="213152" x="5257800" y="3359150"/>
          <p14:tracePt t="213168" x="5232400" y="3276600"/>
          <p14:tracePt t="213185" x="5213350" y="3219450"/>
          <p14:tracePt t="213202" x="5187950" y="3168650"/>
          <p14:tracePt t="213218" x="5175250" y="3143250"/>
          <p14:tracePt t="213235" x="5156200" y="3111500"/>
          <p14:tracePt t="213252" x="5149850" y="3098800"/>
          <p14:tracePt t="213268" x="5137150" y="3086100"/>
          <p14:tracePt t="213285" x="5124450" y="3079750"/>
          <p14:tracePt t="213302" x="5105400" y="3079750"/>
          <p14:tracePt t="213320" x="5080000" y="3079750"/>
          <p14:tracePt t="213335" x="5035550" y="3111500"/>
          <p14:tracePt t="213352" x="4978400" y="3168650"/>
          <p14:tracePt t="213368" x="4914900" y="3263900"/>
          <p14:tracePt t="213385" x="4845050" y="3403600"/>
          <p14:tracePt t="213402" x="4768850" y="3594100"/>
          <p14:tracePt t="213419" x="4705350" y="3784600"/>
          <p14:tracePt t="213435" x="4673600" y="3981450"/>
          <p14:tracePt t="213452" x="4654550" y="4165600"/>
          <p14:tracePt t="213468" x="4635500" y="4330700"/>
          <p14:tracePt t="213485" x="4635500" y="4483100"/>
          <p14:tracePt t="213502" x="4635500" y="4699000"/>
          <p14:tracePt t="213519" x="4635500" y="4838700"/>
          <p14:tracePt t="213535" x="4635500" y="4965700"/>
          <p14:tracePt t="213552" x="4648200" y="5092700"/>
          <p14:tracePt t="213568" x="4673600" y="5213350"/>
          <p14:tracePt t="213585" x="4705350" y="5314950"/>
          <p14:tracePt t="213602" x="4730750" y="5403850"/>
          <p14:tracePt t="213619" x="4762500" y="5467350"/>
          <p14:tracePt t="213635" x="4800600" y="5524500"/>
          <p14:tracePt t="213652" x="4832350" y="5562600"/>
          <p14:tracePt t="213668" x="4864100" y="5581650"/>
          <p14:tracePt t="213685" x="4895850" y="5594350"/>
          <p14:tracePt t="213702" x="4978400" y="5600700"/>
          <p14:tracePt t="213719" x="5054600" y="5600700"/>
          <p14:tracePt t="213735" x="5156200" y="5537200"/>
          <p14:tracePt t="213752" x="5251450" y="5454650"/>
          <p14:tracePt t="213768" x="5314950" y="5321300"/>
          <p14:tracePt t="213785" x="5359400" y="5187950"/>
          <p14:tracePt t="213801" x="5403850" y="5035550"/>
          <p14:tracePt t="213819" x="5435600" y="4883150"/>
          <p14:tracePt t="213835" x="5448300" y="4718050"/>
          <p14:tracePt t="213852" x="5454650" y="4540250"/>
          <p14:tracePt t="213868" x="5454650" y="4368800"/>
          <p14:tracePt t="213885" x="5441950" y="4203700"/>
          <p14:tracePt t="213901" x="5410200" y="4006850"/>
          <p14:tracePt t="213919" x="5397500" y="3937000"/>
          <p14:tracePt t="213935" x="5384800" y="3879850"/>
          <p14:tracePt t="213952" x="5365750" y="3841750"/>
          <p14:tracePt t="213968" x="5359400" y="3829050"/>
          <p14:tracePt t="213985" x="5359400" y="3816350"/>
          <p14:tracePt t="214001" x="5353050" y="3803650"/>
          <p14:tracePt t="214174" x="5353050" y="3797300"/>
          <p14:tracePt t="214183" x="5353050" y="3790950"/>
          <p14:tracePt t="214199" x="5353050" y="3784600"/>
          <p14:tracePt t="214199" x="5346700" y="3771900"/>
          <p14:tracePt t="214214" x="5346700" y="3765550"/>
          <p14:tracePt t="214222" x="5346700" y="3759200"/>
          <p14:tracePt t="214235" x="5346700" y="3752850"/>
          <p14:tracePt t="214239" x="5334000" y="3727450"/>
          <p14:tracePt t="214252" x="5334000" y="3702050"/>
          <p14:tracePt t="214268" x="5327650" y="3663950"/>
          <p14:tracePt t="214285" x="5327650" y="3625850"/>
          <p14:tracePt t="214302" x="5327650" y="3581400"/>
          <p14:tracePt t="214319" x="5327650" y="3568700"/>
          <p14:tracePt t="214336" x="5327650" y="3556000"/>
          <p14:tracePt t="214352" x="5327650" y="3549650"/>
          <p14:tracePt t="214368" x="5327650" y="3543300"/>
          <p14:tracePt t="214385" x="5327650" y="3536950"/>
          <p14:tracePt t="214423" x="5327650" y="3530600"/>
          <p14:tracePt t="214446" x="5327650" y="3524250"/>
          <p14:tracePt t="214463" x="5327650" y="3517900"/>
          <p14:tracePt t="214478" x="5327650" y="3511550"/>
          <p14:tracePt t="214503" x="5327650" y="3505200"/>
          <p14:tracePt t="214503" x="5327650" y="3486150"/>
          <p14:tracePt t="214519" x="5346700" y="3473450"/>
          <p14:tracePt t="214535" x="5384800" y="3435350"/>
          <p14:tracePt t="214536" x="5480050" y="3359150"/>
          <p14:tracePt t="214551" x="5695950" y="3251200"/>
          <p14:tracePt t="214568" x="6197600" y="3041650"/>
          <p14:tracePt t="214585" x="6883400" y="2863850"/>
          <p14:tracePt t="214601" x="7823200" y="2673350"/>
          <p14:tracePt t="214618" x="8578850" y="2565400"/>
          <p14:tracePt t="214635" x="8991600" y="2501900"/>
          <p14:tracePt t="214651" x="9093200" y="2489200"/>
          <p14:tracePt t="214669" x="9124950" y="2482850"/>
          <p14:tracePt t="214806" x="9118600" y="2482850"/>
          <p14:tracePt t="214814" x="9105900" y="2482850"/>
          <p14:tracePt t="214822" x="9093200" y="2482850"/>
          <p14:tracePt t="214830" x="9086850" y="2482850"/>
          <p14:tracePt t="214835" x="9067800" y="2482850"/>
          <p14:tracePt t="214852" x="9023350" y="2482850"/>
          <p14:tracePt t="214868" x="8934450" y="2482850"/>
          <p14:tracePt t="214885" x="8782050" y="2482850"/>
          <p14:tracePt t="214902" x="8401050" y="2495550"/>
          <p14:tracePt t="214919" x="8064500" y="2540000"/>
          <p14:tracePt t="214935" x="7708900" y="2590800"/>
          <p14:tracePt t="214951" x="7505700" y="2660650"/>
          <p14:tracePt t="214969" x="7416800" y="2692400"/>
          <p14:tracePt t="214985" x="7334250" y="2724150"/>
          <p14:tracePt t="215002" x="7283450" y="2736850"/>
          <p14:tracePt t="215018" x="7232650" y="2755900"/>
          <p14:tracePt t="215035" x="7219950" y="2762250"/>
          <p14:tracePt t="215051" x="7188200" y="2774950"/>
          <p14:tracePt t="215068" x="7143750" y="2794000"/>
          <p14:tracePt t="215089" x="7124700" y="2800350"/>
          <p14:tracePt t="215089" x="7112000" y="2806700"/>
          <p14:tracePt t="215103" x="7086600" y="2813050"/>
          <p14:tracePt t="215118" x="7061200" y="2819400"/>
          <p14:tracePt t="215135" x="7042150" y="2825750"/>
          <p14:tracePt t="215151" x="7023100" y="2832100"/>
          <p14:tracePt t="215168" x="7004050" y="2838450"/>
          <p14:tracePt t="215185" x="6985000" y="2844800"/>
          <p14:tracePt t="215202" x="6953250" y="2851150"/>
          <p14:tracePt t="215218" x="6927850" y="2857500"/>
          <p14:tracePt t="215235" x="6896100" y="2876550"/>
          <p14:tracePt t="215252" x="6870700" y="2882900"/>
          <p14:tracePt t="215269" x="6845300" y="2895600"/>
          <p14:tracePt t="215285" x="6813550" y="2914650"/>
          <p14:tracePt t="215302" x="6794500" y="2927350"/>
          <p14:tracePt t="215319" x="6781800" y="2940050"/>
          <p14:tracePt t="215335" x="6781800" y="2946400"/>
          <p14:tracePt t="215352" x="6775450" y="2946400"/>
          <p14:tracePt t="215368" x="6769100" y="2959100"/>
          <p14:tracePt t="215385" x="6762750" y="2959100"/>
          <p14:tracePt t="215401" x="6762750" y="2965450"/>
          <p14:tracePt t="215418" x="6756400" y="2965450"/>
          <p14:tracePt t="215435" x="6756400" y="2971800"/>
          <p14:tracePt t="215451" x="6756400" y="2978150"/>
          <p14:tracePt t="215468" x="6750050" y="2984500"/>
          <p14:tracePt t="215485" x="6750050" y="2990850"/>
          <p14:tracePt t="215502" x="6743700" y="2997200"/>
          <p14:tracePt t="215542" x="6743700" y="3003550"/>
          <p14:tracePt t="215622" x="6750050" y="3003550"/>
          <p14:tracePt t="215630" x="6756400" y="3003550"/>
          <p14:tracePt t="215638" x="6762750" y="3003550"/>
          <p14:tracePt t="215646" x="6769100" y="3003550"/>
          <p14:tracePt t="215654" x="6788150" y="3003550"/>
          <p14:tracePt t="215668" x="6813550" y="2997200"/>
          <p14:tracePt t="215685" x="6826250" y="2997200"/>
          <p14:tracePt t="215702" x="6858000" y="2984500"/>
          <p14:tracePt t="215719" x="6870700" y="2978150"/>
          <p14:tracePt t="215735" x="6877050" y="2978150"/>
          <p14:tracePt t="215926" x="6883400" y="2978150"/>
          <p14:tracePt t="215950" x="6889750" y="2978150"/>
          <p14:tracePt t="215966" x="6889750" y="2971800"/>
          <p14:tracePt t="215998" x="6896100" y="2971800"/>
          <p14:tracePt t="216014" x="6902450" y="2971800"/>
          <p14:tracePt t="216030" x="6902450" y="2965450"/>
          <p14:tracePt t="216038" x="6908800" y="2959100"/>
          <p14:tracePt t="216046" x="6915150" y="2959100"/>
          <p14:tracePt t="216055" x="6927850" y="2952750"/>
          <p14:tracePt t="216068" x="6953250" y="2946400"/>
          <p14:tracePt t="216085" x="6985000" y="2927350"/>
          <p14:tracePt t="216102" x="7035800" y="2901950"/>
          <p14:tracePt t="216119" x="7061200" y="2901950"/>
          <p14:tracePt t="216135" x="7073900" y="2889250"/>
          <p14:tracePt t="216151" x="7086600" y="2882900"/>
          <p14:tracePt t="216168" x="7099300" y="2882900"/>
          <p14:tracePt t="216185" x="7105650" y="2876550"/>
          <p14:tracePt t="216202" x="7112000" y="2870200"/>
          <p14:tracePt t="216218" x="7118350" y="2870200"/>
          <p14:tracePt t="216495" x="7112000" y="2870200"/>
          <p14:tracePt t="216511" x="7105650" y="2876550"/>
          <p14:tracePt t="216516" x="7099300" y="2876550"/>
          <p14:tracePt t="216519" x="7092950" y="2882900"/>
          <p14:tracePt t="216534" x="7086600" y="2889250"/>
          <p14:tracePt t="216572" x="7080250" y="2889250"/>
          <p14:tracePt t="216590" x="7073900" y="2895600"/>
          <p14:tracePt t="216662" x="7067550" y="2901950"/>
          <p14:tracePt t="216679" x="7061200" y="2901950"/>
          <p14:tracePt t="216686" x="7061200" y="2908300"/>
          <p14:tracePt t="216702" x="7054850" y="2914650"/>
          <p14:tracePt t="216703" x="7048500" y="2921000"/>
          <p14:tracePt t="216719" x="7042150" y="2927350"/>
          <p14:tracePt t="216735" x="7029450" y="2933700"/>
          <p14:tracePt t="216774" x="7023100" y="2940050"/>
          <p14:tracePt t="216950" x="7029450" y="2940050"/>
          <p14:tracePt t="216966" x="7035800" y="2940050"/>
          <p14:tracePt t="216982" x="7042150" y="2940050"/>
          <p14:tracePt t="216990" x="7048500" y="2940050"/>
          <p14:tracePt t="216998" x="7048500" y="2933700"/>
          <p14:tracePt t="217006" x="7061200" y="2927350"/>
          <p14:tracePt t="217018" x="7080250" y="2921000"/>
          <p14:tracePt t="217035" x="7099300" y="2908300"/>
          <p14:tracePt t="217052" x="7124700" y="2901950"/>
          <p14:tracePt t="217068" x="7143750" y="2882900"/>
          <p14:tracePt t="217085" x="7175500" y="2870200"/>
          <p14:tracePt t="217101" x="7232650" y="2851150"/>
          <p14:tracePt t="217119" x="7270750" y="2838450"/>
          <p14:tracePt t="217135" x="7315200" y="2819400"/>
          <p14:tracePt t="217152" x="7359650" y="2800350"/>
          <p14:tracePt t="217168" x="7391400" y="2794000"/>
          <p14:tracePt t="217185" x="7429500" y="2781300"/>
          <p14:tracePt t="217202" x="7461250" y="2781300"/>
          <p14:tracePt t="217218" x="7493000" y="2762250"/>
          <p14:tracePt t="217235" x="7524750" y="2762250"/>
          <p14:tracePt t="217252" x="7550150" y="2755900"/>
          <p14:tracePt t="217268" x="7581900" y="2755900"/>
          <p14:tracePt t="217285" x="7626350" y="2749550"/>
          <p14:tracePt t="217301" x="7689850" y="2743200"/>
          <p14:tracePt t="217319" x="7747000" y="2736850"/>
          <p14:tracePt t="217335" x="7810500" y="2736850"/>
          <p14:tracePt t="217351" x="7867650" y="2724150"/>
          <p14:tracePt t="217368" x="7937500" y="2711450"/>
          <p14:tracePt t="217385" x="8001000" y="2711450"/>
          <p14:tracePt t="217401" x="8045450" y="2705100"/>
          <p14:tracePt t="217418" x="8096250" y="2698750"/>
          <p14:tracePt t="217435" x="8128000" y="2692400"/>
          <p14:tracePt t="217452" x="8178800" y="2686050"/>
          <p14:tracePt t="217468" x="8242300" y="2673350"/>
          <p14:tracePt t="217485" x="8274050" y="2673350"/>
          <p14:tracePt t="217501" x="8331200" y="2660650"/>
          <p14:tracePt t="217519" x="8356600" y="2660650"/>
          <p14:tracePt t="217535" x="8382000" y="2654300"/>
          <p14:tracePt t="217552" x="8413750" y="2647950"/>
          <p14:tracePt t="217568" x="8432800" y="2641600"/>
          <p14:tracePt t="217585" x="8445500" y="2641600"/>
          <p14:tracePt t="217601" x="8458200" y="2641600"/>
          <p14:tracePt t="217618" x="8464550" y="2641600"/>
          <p14:tracePt t="217635" x="8470900" y="2641600"/>
          <p14:tracePt t="218102" x="8477250" y="2641600"/>
          <p14:tracePt t="218103" x="8489950" y="2641600"/>
          <p14:tracePt t="218119" x="8496300" y="2641600"/>
          <p14:tracePt t="218119" x="8521700" y="2641600"/>
          <p14:tracePt t="218136" x="8534400" y="2641600"/>
          <p14:tracePt t="218152" x="8540750" y="2641600"/>
          <p14:tracePt t="218646" x="8534400" y="2641600"/>
          <p14:tracePt t="218661" x="8528050" y="2641600"/>
          <p14:tracePt t="218661" x="8502650" y="2641600"/>
          <p14:tracePt t="218670" x="8458200" y="2647950"/>
          <p14:tracePt t="218684" x="8407400" y="2654300"/>
          <p14:tracePt t="218685" x="8255000" y="2654300"/>
          <p14:tracePt t="218702" x="8032750" y="2654300"/>
          <p14:tracePt t="218719" x="7893050" y="2654300"/>
          <p14:tracePt t="218735" x="7791450" y="2660650"/>
          <p14:tracePt t="218751" x="7708900" y="2667000"/>
          <p14:tracePt t="218768" x="7664450" y="2679700"/>
          <p14:tracePt t="218785" x="7620000" y="2692400"/>
          <p14:tracePt t="218802" x="7594600" y="2698750"/>
          <p14:tracePt t="218818" x="7575550" y="2711450"/>
          <p14:tracePt t="218835" x="7562850" y="2711450"/>
          <p14:tracePt t="218851" x="7550150" y="2717800"/>
          <p14:tracePt t="218868" x="7550150" y="2724150"/>
          <p14:tracePt t="219006" x="7556500" y="2730500"/>
          <p14:tracePt t="219014" x="7562850" y="2736850"/>
          <p14:tracePt t="219022" x="7600950" y="2762250"/>
          <p14:tracePt t="219035" x="7670800" y="2806700"/>
          <p14:tracePt t="219051" x="7772400" y="2857500"/>
          <p14:tracePt t="219068" x="7880350" y="2908300"/>
          <p14:tracePt t="219085" x="7988300" y="2952750"/>
          <p14:tracePt t="219101" x="8108950" y="3003550"/>
          <p14:tracePt t="219118" x="8159750" y="3022600"/>
          <p14:tracePt t="219135" x="8172450" y="3028950"/>
          <p14:tracePt t="219151" x="8178800" y="3028950"/>
          <p14:tracePt t="219168" x="8185150" y="3028950"/>
          <p14:tracePt t="219185" x="8191500" y="3028950"/>
          <p14:tracePt t="219382" x="8178800" y="3022600"/>
          <p14:tracePt t="219393" x="8166100" y="3016250"/>
          <p14:tracePt t="219401" x="8134350" y="2997200"/>
          <p14:tracePt t="219402" x="8064500" y="2959100"/>
          <p14:tracePt t="219418" x="7994650" y="2921000"/>
          <p14:tracePt t="219435" x="7931150" y="2882900"/>
          <p14:tracePt t="219451" x="7886700" y="2857500"/>
          <p14:tracePt t="219468" x="7854950" y="2838450"/>
          <p14:tracePt t="219485" x="7835900" y="2832100"/>
          <p14:tracePt t="219501" x="7829550" y="2825750"/>
          <p14:tracePt t="219519" x="7829550" y="2819400"/>
          <p14:tracePt t="219535" x="7823200" y="2813050"/>
          <p14:tracePt t="219551" x="7816850" y="2813050"/>
          <p14:tracePt t="219568" x="7816850" y="2806700"/>
          <p14:tracePt t="219584" x="7804150" y="2800350"/>
          <p14:tracePt t="219601" x="7797800" y="2794000"/>
          <p14:tracePt t="219618" x="7778750" y="2787650"/>
          <p14:tracePt t="219634" x="7766050" y="2768600"/>
          <p14:tracePt t="219652" x="7747000" y="2755900"/>
          <p14:tracePt t="219668" x="7734300" y="2749550"/>
          <p14:tracePt t="219685" x="7721600" y="2749550"/>
          <p14:tracePt t="219701" x="7715250" y="2736850"/>
          <p14:tracePt t="221231" x="7715250" y="2743200"/>
          <p14:tracePt t="221235" x="7715250" y="2781300"/>
          <p14:tracePt t="221251" x="7715250" y="2832100"/>
          <p14:tracePt t="221252" x="7721600" y="2959100"/>
          <p14:tracePt t="221269" x="7721600" y="3105150"/>
          <p14:tracePt t="221285" x="7721600" y="3333750"/>
          <p14:tracePt t="221303" x="7702550" y="3492500"/>
          <p14:tracePt t="221318" x="7645400" y="3638550"/>
          <p14:tracePt t="221335" x="7550150" y="3771900"/>
          <p14:tracePt t="221351" x="7461250" y="3886200"/>
          <p14:tracePt t="221368" x="7346950" y="4000500"/>
          <p14:tracePt t="221384" x="7232650" y="4108450"/>
          <p14:tracePt t="221401" x="7086600" y="4216400"/>
          <p14:tracePt t="221418" x="6858000" y="4362450"/>
          <p14:tracePt t="221435" x="6559550" y="4546600"/>
          <p14:tracePt t="221451" x="6324600" y="4705350"/>
          <p14:tracePt t="221468" x="6115050" y="4851400"/>
          <p14:tracePt t="221484" x="5975350" y="4940300"/>
          <p14:tracePt t="221501" x="5816600" y="5022850"/>
          <p14:tracePt t="221518" x="5740400" y="5067300"/>
          <p14:tracePt t="221535" x="5657850" y="5118100"/>
          <p14:tracePt t="221551" x="5562600" y="5156200"/>
          <p14:tracePt t="221568" x="5454650" y="5194300"/>
          <p14:tracePt t="221584" x="5327650" y="5245100"/>
          <p14:tracePt t="221601" x="5213350" y="5295900"/>
          <p14:tracePt t="221618" x="5105400" y="5340350"/>
          <p14:tracePt t="221635" x="4997450" y="5391150"/>
          <p14:tracePt t="221651" x="4933950" y="5435600"/>
          <p14:tracePt t="221668" x="4864100" y="5461000"/>
          <p14:tracePt t="221684" x="4813300" y="5486400"/>
          <p14:tracePt t="221701" x="4756150" y="5518150"/>
          <p14:tracePt t="221718" x="4705350" y="5537200"/>
          <p14:tracePt t="221735" x="4616450" y="5568950"/>
          <p14:tracePt t="221751" x="4514850" y="5588000"/>
          <p14:tracePt t="221768" x="4445000" y="5607050"/>
          <p14:tracePt t="221784" x="4381500" y="5613400"/>
          <p14:tracePt t="221802" x="4343400" y="5619750"/>
          <p14:tracePt t="221818" x="4337050" y="5619750"/>
          <p14:tracePt t="221835" x="4324350" y="5619750"/>
          <p14:tracePt t="221870" x="4324350" y="5626100"/>
          <p14:tracePt t="22199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CADe as </a:t>
            </a:r>
            <a:r>
              <a:rPr lang="en-US" dirty="0" smtClean="0"/>
              <a:t>Pre-Screening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 the performance of CADe schemes has improved</a:t>
            </a:r>
            <a:r>
              <a:rPr lang="en-US" dirty="0" smtClean="0"/>
              <a:t>, the </a:t>
            </a:r>
            <a:r>
              <a:rPr lang="en-US" dirty="0"/>
              <a:t>number of false detections has decreased </a:t>
            </a:r>
            <a:r>
              <a:rPr lang="en-US" dirty="0" smtClean="0"/>
              <a:t>while the </a:t>
            </a:r>
            <a:r>
              <a:rPr lang="en-US" dirty="0"/>
              <a:t>sensitivity has improved or remained the </a:t>
            </a:r>
            <a:r>
              <a:rPr lang="en-US" dirty="0" smtClean="0"/>
              <a:t>same</a:t>
            </a:r>
            <a:endParaRPr lang="en-US" dirty="0"/>
          </a:p>
          <a:p>
            <a:r>
              <a:rPr lang="en-US" dirty="0"/>
              <a:t>The performance of clinical CADe systems is now </a:t>
            </a:r>
            <a:r>
              <a:rPr lang="en-US" dirty="0" smtClean="0"/>
              <a:t>at the </a:t>
            </a:r>
            <a:r>
              <a:rPr lang="en-US" dirty="0"/>
              <a:t>point where it may be possible to use CADe as </a:t>
            </a:r>
            <a:r>
              <a:rPr lang="en-US" dirty="0" smtClean="0"/>
              <a:t>a pre-screener </a:t>
            </a:r>
            <a:r>
              <a:rPr lang="en-US" dirty="0"/>
              <a:t>of screening </a:t>
            </a:r>
            <a:r>
              <a:rPr lang="en-US" dirty="0" smtClean="0"/>
              <a:t>mammograms</a:t>
            </a:r>
            <a:endParaRPr lang="en-US" dirty="0" smtClean="0"/>
          </a:p>
          <a:p>
            <a:pPr lvl="1"/>
            <a:r>
              <a:rPr lang="en-US" dirty="0" smtClean="0"/>
              <a:t>That </a:t>
            </a:r>
            <a:r>
              <a:rPr lang="en-US" dirty="0"/>
              <a:t>is</a:t>
            </a:r>
            <a:r>
              <a:rPr lang="en-US" dirty="0" smtClean="0"/>
              <a:t>, before </a:t>
            </a:r>
            <a:r>
              <a:rPr lang="en-US" dirty="0"/>
              <a:t>the cases are reviewed by a radiologist, a </a:t>
            </a:r>
            <a:r>
              <a:rPr lang="en-US" dirty="0" smtClean="0"/>
              <a:t>CADe scheme </a:t>
            </a:r>
            <a:r>
              <a:rPr lang="en-US" dirty="0"/>
              <a:t>is run and cases without any detections </a:t>
            </a:r>
            <a:r>
              <a:rPr lang="en-US" dirty="0" smtClean="0"/>
              <a:t>are considered </a:t>
            </a:r>
            <a:r>
              <a:rPr lang="en-US" dirty="0"/>
              <a:t>normal and not read by the </a:t>
            </a:r>
            <a:r>
              <a:rPr lang="en-US" dirty="0" smtClean="0"/>
              <a:t>radiologist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oal </a:t>
            </a:r>
            <a:r>
              <a:rPr lang="en-US" dirty="0"/>
              <a:t>here is to reduce the radiologists’ </a:t>
            </a:r>
            <a:r>
              <a:rPr lang="en-US" dirty="0" smtClean="0"/>
              <a:t>workload</a:t>
            </a:r>
          </a:p>
          <a:p>
            <a:pPr lvl="1"/>
            <a:r>
              <a:rPr lang="en-US" dirty="0"/>
              <a:t>CADe scheme </a:t>
            </a:r>
            <a:r>
              <a:rPr lang="en-US" dirty="0" smtClean="0"/>
              <a:t>will pre-screen </a:t>
            </a:r>
            <a:r>
              <a:rPr lang="en-US" dirty="0"/>
              <a:t>out “easy” </a:t>
            </a:r>
            <a:r>
              <a:rPr lang="en-US" dirty="0" smtClean="0"/>
              <a:t>cases</a:t>
            </a:r>
          </a:p>
          <a:p>
            <a:pPr lvl="1"/>
            <a:r>
              <a:rPr lang="en-US" dirty="0"/>
              <a:t>Problem: radiologists may become more exhausted, as </a:t>
            </a:r>
            <a:r>
              <a:rPr lang="en-US" dirty="0" smtClean="0"/>
              <a:t>every case </a:t>
            </a:r>
            <a:r>
              <a:rPr lang="en-US" dirty="0"/>
              <a:t>will be “</a:t>
            </a:r>
            <a:r>
              <a:rPr lang="en-US" dirty="0" smtClean="0"/>
              <a:t>difficult”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4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28"/>
    </mc:Choice>
    <mc:Fallback>
      <p:transition spd="slow" advTm="19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30" x="3962400" y="1936750"/>
          <p14:tracePt t="10602" x="3930650" y="1949450"/>
          <p14:tracePt t="10610" x="3848100" y="1993900"/>
          <p14:tracePt t="10625" x="3721100" y="2025650"/>
          <p14:tracePt t="10641" x="3657600" y="2044700"/>
          <p14:tracePt t="10649" x="3536950" y="2057400"/>
          <p14:tracePt t="10665" x="3422650" y="2076450"/>
          <p14:tracePt t="10681" x="3327400" y="2082800"/>
          <p14:tracePt t="10697" x="3238500" y="2089150"/>
          <p14:tracePt t="10713" x="3130550" y="2101850"/>
          <p14:tracePt t="10730" x="3022600" y="2120900"/>
          <p14:tracePt t="10745" x="2908300" y="2133600"/>
          <p14:tracePt t="10761" x="2743200" y="2159000"/>
          <p14:tracePt t="10794" x="2654300" y="2165350"/>
          <p14:tracePt t="10796" x="2565400" y="2165350"/>
          <p14:tracePt t="10810" x="2495550" y="2165350"/>
          <p14:tracePt t="10827" x="2457450" y="2165350"/>
          <p14:tracePt t="10844" x="2413000" y="2165350"/>
          <p14:tracePt t="10861" x="2368550" y="2165350"/>
          <p14:tracePt t="10877" x="2324100" y="2165350"/>
          <p14:tracePt t="10894" x="2279650" y="2165350"/>
          <p14:tracePt t="10910" x="2228850" y="2165350"/>
          <p14:tracePt t="10928" x="2159000" y="2165350"/>
          <p14:tracePt t="10944" x="2095500" y="2165350"/>
          <p14:tracePt t="10961" x="2006600" y="2165350"/>
          <p14:tracePt t="10978" x="1968500" y="2165350"/>
          <p14:tracePt t="10994" x="1917700" y="2152650"/>
          <p14:tracePt t="11010" x="1885950" y="2146300"/>
          <p14:tracePt t="11027" x="1854200" y="2127250"/>
          <p14:tracePt t="11044" x="1835150" y="2127250"/>
          <p14:tracePt t="11061" x="1816100" y="2114550"/>
          <p14:tracePt t="11077" x="1809750" y="2114550"/>
          <p14:tracePt t="11094" x="1797050" y="2101850"/>
          <p14:tracePt t="11110" x="1784350" y="2101850"/>
          <p14:tracePt t="11127" x="1778000" y="2095500"/>
          <p14:tracePt t="11143" x="1765300" y="2089150"/>
          <p14:tracePt t="11242" x="1765300" y="2082800"/>
          <p14:tracePt t="11290" x="1771650" y="2082800"/>
          <p14:tracePt t="11305" x="1784350" y="2082800"/>
          <p14:tracePt t="11313" x="1803400" y="2076450"/>
          <p14:tracePt t="11327" x="1816100" y="2076450"/>
          <p14:tracePt t="11328" x="1854200" y="2076450"/>
          <p14:tracePt t="11344" x="1898650" y="2070100"/>
          <p14:tracePt t="11361" x="1974850" y="2070100"/>
          <p14:tracePt t="11378" x="2019300" y="2070100"/>
          <p14:tracePt t="11394" x="2063750" y="2063750"/>
          <p14:tracePt t="11410" x="2108200" y="2063750"/>
          <p14:tracePt t="11427" x="2159000" y="2063750"/>
          <p14:tracePt t="11444" x="2216150" y="2063750"/>
          <p14:tracePt t="11460" x="2279650" y="2063750"/>
          <p14:tracePt t="11477" x="2349500" y="2063750"/>
          <p14:tracePt t="11494" x="2419350" y="2063750"/>
          <p14:tracePt t="11510" x="2482850" y="2063750"/>
          <p14:tracePt t="11527" x="2552700" y="2063750"/>
          <p14:tracePt t="11544" x="2628900" y="2063750"/>
          <p14:tracePt t="11561" x="2743200" y="2063750"/>
          <p14:tracePt t="11578" x="2851150" y="2063750"/>
          <p14:tracePt t="11595" x="2959100" y="2063750"/>
          <p14:tracePt t="11611" x="3092450" y="2063750"/>
          <p14:tracePt t="11627" x="3219450" y="2063750"/>
          <p14:tracePt t="11644" x="3378200" y="2063750"/>
          <p14:tracePt t="11660" x="3536950" y="2063750"/>
          <p14:tracePt t="11677" x="3708400" y="2063750"/>
          <p14:tracePt t="11694" x="3892550" y="2063750"/>
          <p14:tracePt t="11710" x="4064000" y="2063750"/>
          <p14:tracePt t="11727" x="4235450" y="2063750"/>
          <p14:tracePt t="11744" x="4381500" y="2057400"/>
          <p14:tracePt t="11760" x="4591050" y="2025650"/>
          <p14:tracePt t="11778" x="4692650" y="2012950"/>
          <p14:tracePt t="11794" x="4756150" y="2006600"/>
          <p14:tracePt t="11811" x="4794250" y="1993900"/>
          <p14:tracePt t="11827" x="4806950" y="1993900"/>
          <p14:tracePt t="12036" x="4800600" y="1993900"/>
          <p14:tracePt t="12066" x="4794250" y="1993900"/>
          <p14:tracePt t="12106" x="4787900" y="1993900"/>
          <p14:tracePt t="13153" x="4794250" y="1993900"/>
          <p14:tracePt t="13161" x="4883150" y="1993900"/>
          <p14:tracePt t="13177" x="4940300" y="1993900"/>
          <p14:tracePt t="13178" x="5060950" y="1993900"/>
          <p14:tracePt t="13194" x="5181600" y="1993900"/>
          <p14:tracePt t="13210" x="5283200" y="1993900"/>
          <p14:tracePt t="13227" x="5422900" y="1993900"/>
          <p14:tracePt t="13243" x="5543550" y="1993900"/>
          <p14:tracePt t="13260" x="5670550" y="1993900"/>
          <p14:tracePt t="13277" x="5784850" y="1993900"/>
          <p14:tracePt t="13294" x="5873750" y="1993900"/>
          <p14:tracePt t="13310" x="5943600" y="1993900"/>
          <p14:tracePt t="13327" x="6000750" y="1993900"/>
          <p14:tracePt t="13344" x="6038850" y="1993900"/>
          <p14:tracePt t="13360" x="6076950" y="1993900"/>
          <p14:tracePt t="13378" x="6108700" y="1993900"/>
          <p14:tracePt t="13394" x="6140450" y="1993900"/>
          <p14:tracePt t="13410" x="6165850" y="1993900"/>
          <p14:tracePt t="13428" x="6191250" y="1993900"/>
          <p14:tracePt t="13444" x="6216650" y="1993900"/>
          <p14:tracePt t="13461" x="6248400" y="1993900"/>
          <p14:tracePt t="13477" x="6286500" y="1993900"/>
          <p14:tracePt t="13494" x="6311900" y="1993900"/>
          <p14:tracePt t="13510" x="6337300" y="1993900"/>
          <p14:tracePt t="13527" x="6369050" y="1993900"/>
          <p14:tracePt t="13543" x="6407150" y="1993900"/>
          <p14:tracePt t="13561" x="6464300" y="1993900"/>
          <p14:tracePt t="13578" x="6521450" y="1993900"/>
          <p14:tracePt t="13594" x="6572250" y="1993900"/>
          <p14:tracePt t="13610" x="6610350" y="1993900"/>
          <p14:tracePt t="13627" x="6654800" y="1993900"/>
          <p14:tracePt t="13643" x="6699250" y="1993900"/>
          <p14:tracePt t="13660" x="6743700" y="1993900"/>
          <p14:tracePt t="13677" x="6788150" y="1993900"/>
          <p14:tracePt t="13694" x="6858000" y="1993900"/>
          <p14:tracePt t="13711" x="6946900" y="1993900"/>
          <p14:tracePt t="13727" x="7042150" y="1993900"/>
          <p14:tracePt t="13744" x="7150100" y="1993900"/>
          <p14:tracePt t="13761" x="7302500" y="1993900"/>
          <p14:tracePt t="13778" x="7372350" y="1993900"/>
          <p14:tracePt t="13794" x="7423150" y="1993900"/>
          <p14:tracePt t="13810" x="7461250" y="1993900"/>
          <p14:tracePt t="13828" x="7486650" y="1993900"/>
          <p14:tracePt t="13844" x="7518400" y="1993900"/>
          <p14:tracePt t="13861" x="7556500" y="1993900"/>
          <p14:tracePt t="13877" x="7594600" y="1993900"/>
          <p14:tracePt t="13894" x="7632700" y="1993900"/>
          <p14:tracePt t="13910" x="7670800" y="1993900"/>
          <p14:tracePt t="13927" x="7708900" y="1987550"/>
          <p14:tracePt t="13944" x="7747000" y="1981200"/>
          <p14:tracePt t="13960" x="7772400" y="1981200"/>
          <p14:tracePt t="13978" x="7810500" y="1974850"/>
          <p14:tracePt t="13994" x="7835900" y="1968500"/>
          <p14:tracePt t="14010" x="7861300" y="1968500"/>
          <p14:tracePt t="14027" x="7867650" y="1968500"/>
          <p14:tracePt t="14137" x="7854950" y="1968500"/>
          <p14:tracePt t="14145" x="7829550" y="1968500"/>
          <p14:tracePt t="14145" x="7778750" y="1968500"/>
          <p14:tracePt t="14161" x="7702550" y="1968500"/>
          <p14:tracePt t="14162" x="7423150" y="1993900"/>
          <p14:tracePt t="14178" x="6927850" y="2063750"/>
          <p14:tracePt t="14194" x="6261100" y="2139950"/>
          <p14:tracePt t="14210" x="5524500" y="2228850"/>
          <p14:tracePt t="14227" x="4826000" y="2305050"/>
          <p14:tracePt t="14244" x="4140200" y="2393950"/>
          <p14:tracePt t="14260" x="3632200" y="2451100"/>
          <p14:tracePt t="14277" x="3276600" y="2489200"/>
          <p14:tracePt t="14294" x="3028950" y="2527300"/>
          <p14:tracePt t="14310" x="2870200" y="2546350"/>
          <p14:tracePt t="14328" x="2781300" y="2559050"/>
          <p14:tracePt t="14344" x="2736850" y="2559050"/>
          <p14:tracePt t="14360" x="2686050" y="2559050"/>
          <p14:tracePt t="14378" x="2673350" y="2559050"/>
          <p14:tracePt t="14394" x="2654300" y="2559050"/>
          <p14:tracePt t="14410" x="2641600" y="2559050"/>
          <p14:tracePt t="14427" x="2628900" y="2559050"/>
          <p14:tracePt t="14444" x="2616200" y="2559050"/>
          <p14:tracePt t="14460" x="2597150" y="2559050"/>
          <p14:tracePt t="14477" x="2584450" y="2559050"/>
          <p14:tracePt t="14494" x="2552700" y="2559050"/>
          <p14:tracePt t="14510" x="2520950" y="2559050"/>
          <p14:tracePt t="14527" x="2501900" y="2559050"/>
          <p14:tracePt t="14544" x="2482850" y="2559050"/>
          <p14:tracePt t="14560" x="2476500" y="2559050"/>
          <p14:tracePt t="14577" x="2470150" y="2559050"/>
          <p14:tracePt t="14617" x="2457450" y="2552700"/>
          <p14:tracePt t="14618" x="2457450" y="2546350"/>
          <p14:tracePt t="14627" x="2444750" y="2533650"/>
          <p14:tracePt t="14644" x="2425700" y="2514600"/>
          <p14:tracePt t="14661" x="2413000" y="2501900"/>
          <p14:tracePt t="14677" x="2400300" y="2476500"/>
          <p14:tracePt t="14694" x="2387600" y="2451100"/>
          <p14:tracePt t="14711" x="2387600" y="2444750"/>
          <p14:tracePt t="14727" x="2387600" y="2425700"/>
          <p14:tracePt t="14744" x="2381250" y="2413000"/>
          <p14:tracePt t="14761" x="2381250" y="2400300"/>
          <p14:tracePt t="14890" x="2381250" y="2393950"/>
          <p14:tracePt t="14921" x="2387600" y="2387600"/>
          <p14:tracePt t="14938" x="2406650" y="2381250"/>
          <p14:tracePt t="14938" x="2419350" y="2374900"/>
          <p14:tracePt t="14953" x="2444750" y="2374900"/>
          <p14:tracePt t="14962" x="2463800" y="2368550"/>
          <p14:tracePt t="14962" x="2514600" y="2362200"/>
          <p14:tracePt t="14978" x="2597150" y="2349500"/>
          <p14:tracePt t="14994" x="2692400" y="2343150"/>
          <p14:tracePt t="15010" x="2787650" y="2343150"/>
          <p14:tracePt t="15027" x="2895600" y="2336800"/>
          <p14:tracePt t="15045" x="3009900" y="2336800"/>
          <p14:tracePt t="15060" x="3111500" y="2336800"/>
          <p14:tracePt t="15077" x="3219450" y="2336800"/>
          <p14:tracePt t="15093" x="3314700" y="2336800"/>
          <p14:tracePt t="15111" x="3403600" y="2336800"/>
          <p14:tracePt t="15127" x="3473450" y="2336800"/>
          <p14:tracePt t="15144" x="3517900" y="2336800"/>
          <p14:tracePt t="15160" x="3575050" y="2336800"/>
          <p14:tracePt t="15178" x="3613150" y="2336800"/>
          <p14:tracePt t="15193" x="3657600" y="2336800"/>
          <p14:tracePt t="15210" x="3714750" y="2336800"/>
          <p14:tracePt t="15227" x="3765550" y="2336800"/>
          <p14:tracePt t="15244" x="3810000" y="2336800"/>
          <p14:tracePt t="15260" x="3867150" y="2336800"/>
          <p14:tracePt t="15277" x="3911600" y="2336800"/>
          <p14:tracePt t="15293" x="3949700" y="2336800"/>
          <p14:tracePt t="15310" x="3981450" y="2336800"/>
          <p14:tracePt t="15327" x="4019550" y="2336800"/>
          <p14:tracePt t="15344" x="4044950" y="2336800"/>
          <p14:tracePt t="15360" x="4083050" y="2336800"/>
          <p14:tracePt t="15378" x="4108450" y="2336800"/>
          <p14:tracePt t="15393" x="4133850" y="2336800"/>
          <p14:tracePt t="15410" x="4165600" y="2336800"/>
          <p14:tracePt t="15427" x="4197350" y="2336800"/>
          <p14:tracePt t="15444" x="4229100" y="2336800"/>
          <p14:tracePt t="15460" x="4267200" y="2336800"/>
          <p14:tracePt t="15477" x="4318000" y="2336800"/>
          <p14:tracePt t="15493" x="4362450" y="2336800"/>
          <p14:tracePt t="15510" x="4406900" y="2336800"/>
          <p14:tracePt t="15527" x="4457700" y="2336800"/>
          <p14:tracePt t="15544" x="4502150" y="2336800"/>
          <p14:tracePt t="15560" x="4565650" y="2336800"/>
          <p14:tracePt t="15578" x="4597400" y="2336800"/>
          <p14:tracePt t="15594" x="4622800" y="2336800"/>
          <p14:tracePt t="15610" x="4654550" y="2336800"/>
          <p14:tracePt t="15627" x="4686300" y="2336800"/>
          <p14:tracePt t="15644" x="4711700" y="2336800"/>
          <p14:tracePt t="15660" x="4749800" y="2336800"/>
          <p14:tracePt t="15677" x="4787900" y="2336800"/>
          <p14:tracePt t="15693" x="4819650" y="2336800"/>
          <p14:tracePt t="15710" x="4845050" y="2336800"/>
          <p14:tracePt t="15727" x="4876800" y="2336800"/>
          <p14:tracePt t="15744" x="4908550" y="2336800"/>
          <p14:tracePt t="15760" x="4991100" y="2336800"/>
          <p14:tracePt t="15778" x="5054600" y="2349500"/>
          <p14:tracePt t="15794" x="5130800" y="2362200"/>
          <p14:tracePt t="15810" x="5207000" y="2368550"/>
          <p14:tracePt t="15827" x="5276850" y="2374900"/>
          <p14:tracePt t="15844" x="5359400" y="2374900"/>
          <p14:tracePt t="15861" x="5422900" y="2374900"/>
          <p14:tracePt t="15877" x="5499100" y="2374900"/>
          <p14:tracePt t="15893" x="5581650" y="2374900"/>
          <p14:tracePt t="15910" x="5676900" y="2374900"/>
          <p14:tracePt t="15927" x="5759450" y="2374900"/>
          <p14:tracePt t="15944" x="5861050" y="2374900"/>
          <p14:tracePt t="15960" x="6000750" y="2381250"/>
          <p14:tracePt t="15978" x="6083300" y="2381250"/>
          <p14:tracePt t="15994" x="6165850" y="2387600"/>
          <p14:tracePt t="16010" x="6235700" y="2387600"/>
          <p14:tracePt t="16027" x="6299200" y="2387600"/>
          <p14:tracePt t="16044" x="6343650" y="2387600"/>
          <p14:tracePt t="16060" x="6388100" y="2387600"/>
          <p14:tracePt t="16076" x="6426200" y="2387600"/>
          <p14:tracePt t="16093" x="6451600" y="2387600"/>
          <p14:tracePt t="16110" x="6477000" y="2387600"/>
          <p14:tracePt t="16127" x="6508750" y="2381250"/>
          <p14:tracePt t="16144" x="6540500" y="2374900"/>
          <p14:tracePt t="16160" x="6597650" y="2368550"/>
          <p14:tracePt t="16178" x="6635750" y="2368550"/>
          <p14:tracePt t="16194" x="6673850" y="2362200"/>
          <p14:tracePt t="16210" x="6724650" y="2355850"/>
          <p14:tracePt t="16227" x="6775450" y="2355850"/>
          <p14:tracePt t="16243" x="6832600" y="2355850"/>
          <p14:tracePt t="16260" x="6896100" y="2349500"/>
          <p14:tracePt t="16277" x="6934200" y="2343150"/>
          <p14:tracePt t="16293" x="6965950" y="2343150"/>
          <p14:tracePt t="16311" x="6991350" y="2336800"/>
          <p14:tracePt t="16327" x="7016750" y="2330450"/>
          <p14:tracePt t="16344" x="7035800" y="2330450"/>
          <p14:tracePt t="16360" x="7061200" y="2324100"/>
          <p14:tracePt t="16378" x="7086600" y="2324100"/>
          <p14:tracePt t="16393" x="7099300" y="2324100"/>
          <p14:tracePt t="16410" x="7112000" y="2324100"/>
          <p14:tracePt t="16427" x="7131050" y="2324100"/>
          <p14:tracePt t="16443" x="7143750" y="2324100"/>
          <p14:tracePt t="16460" x="7162800" y="2324100"/>
          <p14:tracePt t="16477" x="7181850" y="2324100"/>
          <p14:tracePt t="16493" x="7188200" y="2324100"/>
          <p14:tracePt t="16510" x="7200900" y="2324100"/>
          <p14:tracePt t="16769" x="7181850" y="2324100"/>
          <p14:tracePt t="16786" x="7118350" y="2324100"/>
          <p14:tracePt t="16790" x="7073900" y="2324100"/>
          <p14:tracePt t="16794" x="7004050" y="2298700"/>
          <p14:tracePt t="16810" x="6915150" y="2273300"/>
          <p14:tracePt t="16827" x="6832600" y="2247900"/>
          <p14:tracePt t="16843" x="6775450" y="2235200"/>
          <p14:tracePt t="16860" x="6718300" y="2209800"/>
          <p14:tracePt t="16877" x="6667500" y="2197100"/>
          <p14:tracePt t="16894" x="6604000" y="2190750"/>
          <p14:tracePt t="16910" x="6521450" y="2178050"/>
          <p14:tracePt t="16926" x="6407150" y="2178050"/>
          <p14:tracePt t="16943" x="6273800" y="2178050"/>
          <p14:tracePt t="16960" x="5956300" y="2178050"/>
          <p14:tracePt t="16978" x="5784850" y="2178050"/>
          <p14:tracePt t="16994" x="5638800" y="2178050"/>
          <p14:tracePt t="17010" x="5518150" y="2178050"/>
          <p14:tracePt t="17027" x="5365750" y="2178050"/>
          <p14:tracePt t="17043" x="5207000" y="2178050"/>
          <p14:tracePt t="17060" x="5016500" y="2178050"/>
          <p14:tracePt t="17077" x="4730750" y="2178050"/>
          <p14:tracePt t="17094" x="4476750" y="2203450"/>
          <p14:tracePt t="17110" x="4210050" y="2241550"/>
          <p14:tracePt t="17127" x="4044950" y="2279650"/>
          <p14:tracePt t="17143" x="3930650" y="2292350"/>
          <p14:tracePt t="17160" x="3816350" y="2311400"/>
          <p14:tracePt t="17178" x="3784600" y="2311400"/>
          <p14:tracePt t="17194" x="3778250" y="2311400"/>
          <p14:tracePt t="17210" x="3771900" y="2311400"/>
          <p14:tracePt t="17227" x="3765550" y="2311400"/>
          <p14:tracePt t="17243" x="3752850" y="2317750"/>
          <p14:tracePt t="17260" x="3727450" y="2330450"/>
          <p14:tracePt t="17277" x="3695700" y="2349500"/>
          <p14:tracePt t="17294" x="3625850" y="2362200"/>
          <p14:tracePt t="17310" x="3543300" y="2400300"/>
          <p14:tracePt t="17327" x="3422650" y="2444750"/>
          <p14:tracePt t="17343" x="3314700" y="2489200"/>
          <p14:tracePt t="17360" x="3194050" y="2527300"/>
          <p14:tracePt t="17378" x="3155950" y="2533650"/>
          <p14:tracePt t="17394" x="3105150" y="2546350"/>
          <p14:tracePt t="17410" x="3060700" y="2559050"/>
          <p14:tracePt t="17427" x="3022600" y="2559050"/>
          <p14:tracePt t="17443" x="2978150" y="2565400"/>
          <p14:tracePt t="17460" x="2940050" y="2578100"/>
          <p14:tracePt t="17477" x="2908300" y="2584450"/>
          <p14:tracePt t="17494" x="2863850" y="2590800"/>
          <p14:tracePt t="17510" x="2825750" y="2609850"/>
          <p14:tracePt t="17527" x="2787650" y="2616200"/>
          <p14:tracePt t="17543" x="2755900" y="2628900"/>
          <p14:tracePt t="17560" x="2717800" y="2647950"/>
          <p14:tracePt t="17578" x="2711450" y="2647950"/>
          <p14:tracePt t="17697" x="2717800" y="2647950"/>
          <p14:tracePt t="17705" x="2730500" y="2647950"/>
          <p14:tracePt t="17713" x="2755900" y="2647950"/>
          <p14:tracePt t="17719" x="2781300" y="2647950"/>
          <p14:tracePt t="17726" x="2825750" y="2647950"/>
          <p14:tracePt t="17743" x="2889250" y="2647950"/>
          <p14:tracePt t="17760" x="2990850" y="2647950"/>
          <p14:tracePt t="17777" x="3079750" y="2647950"/>
          <p14:tracePt t="17793" x="3168650" y="2647950"/>
          <p14:tracePt t="17810" x="3238500" y="2647950"/>
          <p14:tracePt t="17827" x="3289300" y="2647950"/>
          <p14:tracePt t="17843" x="3371850" y="2647950"/>
          <p14:tracePt t="17860" x="3441700" y="2647950"/>
          <p14:tracePt t="17877" x="3505200" y="2647950"/>
          <p14:tracePt t="17894" x="3556000" y="2647950"/>
          <p14:tracePt t="17910" x="3613150" y="2647950"/>
          <p14:tracePt t="17927" x="3663950" y="2647950"/>
          <p14:tracePt t="17943" x="3714750" y="2647950"/>
          <p14:tracePt t="17960" x="3771900" y="2647950"/>
          <p14:tracePt t="17977" x="3867150" y="2647950"/>
          <p14:tracePt t="17994" x="3937000" y="2647950"/>
          <p14:tracePt t="18010" x="3994150" y="2647950"/>
          <p14:tracePt t="18027" x="4044950" y="2647950"/>
          <p14:tracePt t="18043" x="4108450" y="2647950"/>
          <p14:tracePt t="18060" x="4146550" y="2647950"/>
          <p14:tracePt t="18077" x="4210050" y="2647950"/>
          <p14:tracePt t="18093" x="4279900" y="2660650"/>
          <p14:tracePt t="18110" x="4356100" y="2667000"/>
          <p14:tracePt t="18127" x="4451350" y="2686050"/>
          <p14:tracePt t="18143" x="4546600" y="2692400"/>
          <p14:tracePt t="18160" x="4635500" y="2698750"/>
          <p14:tracePt t="18176" x="4762500" y="2698750"/>
          <p14:tracePt t="18194" x="4832350" y="2698750"/>
          <p14:tracePt t="18210" x="4876800" y="2698750"/>
          <p14:tracePt t="18227" x="4921250" y="2698750"/>
          <p14:tracePt t="18243" x="4959350" y="2698750"/>
          <p14:tracePt t="18260" x="4997450" y="2698750"/>
          <p14:tracePt t="18277" x="5035550" y="2698750"/>
          <p14:tracePt t="18293" x="5080000" y="2705100"/>
          <p14:tracePt t="18310" x="5105400" y="2705100"/>
          <p14:tracePt t="18327" x="5130800" y="2705100"/>
          <p14:tracePt t="18343" x="5143500" y="2705100"/>
          <p14:tracePt t="18360" x="5156200" y="2705100"/>
          <p14:tracePt t="18409" x="5162550" y="2705100"/>
          <p14:tracePt t="19129" x="5149850" y="2705100"/>
          <p14:tracePt t="19129" x="5143500" y="2705100"/>
          <p14:tracePt t="19145" x="5124450" y="2705100"/>
          <p14:tracePt t="19161" x="5118100" y="2705100"/>
          <p14:tracePt t="19170" x="5105400" y="2698750"/>
          <p14:tracePt t="19177" x="5099050" y="2698750"/>
          <p14:tracePt t="19178" x="5067300" y="2686050"/>
          <p14:tracePt t="19193" x="5054600" y="2679700"/>
          <p14:tracePt t="19210" x="5035550" y="2673350"/>
          <p14:tracePt t="19226" x="5022850" y="2667000"/>
          <p14:tracePt t="19244" x="5010150" y="2660650"/>
          <p14:tracePt t="19260" x="5003800" y="2660650"/>
          <p14:tracePt t="19277" x="5003800" y="2654300"/>
          <p14:tracePt t="19825" x="4997450" y="2654300"/>
          <p14:tracePt t="19841" x="4991100" y="2654300"/>
          <p14:tracePt t="19849" x="4984750" y="2654300"/>
          <p14:tracePt t="19869" x="4978400" y="2654300"/>
          <p14:tracePt t="19881" x="4972050" y="2654300"/>
          <p14:tracePt t="19905" x="4959350" y="2660650"/>
          <p14:tracePt t="19937" x="4953000" y="2660650"/>
          <p14:tracePt t="19961" x="4946650" y="2660650"/>
          <p14:tracePt t="21082" x="4940300" y="2660650"/>
          <p14:tracePt t="21090" x="4927600" y="2667000"/>
          <p14:tracePt t="21106" x="4921250" y="2667000"/>
          <p14:tracePt t="21114" x="4908550" y="2673350"/>
          <p14:tracePt t="21121" x="4895850" y="2673350"/>
          <p14:tracePt t="21127" x="4845050" y="2673350"/>
          <p14:tracePt t="21144" x="4781550" y="2673350"/>
          <p14:tracePt t="21161" x="4635500" y="2647950"/>
          <p14:tracePt t="21178" x="4521200" y="2635250"/>
          <p14:tracePt t="21194" x="4400550" y="2616200"/>
          <p14:tracePt t="21211" x="4267200" y="2603500"/>
          <p14:tracePt t="21227" x="4108450" y="2584450"/>
          <p14:tracePt t="21244" x="3943350" y="2552700"/>
          <p14:tracePt t="21260" x="3797300" y="2533650"/>
          <p14:tracePt t="21277" x="3657600" y="2514600"/>
          <p14:tracePt t="21294" x="3524250" y="2495550"/>
          <p14:tracePt t="21311" x="3435350" y="2470150"/>
          <p14:tracePt t="21328" x="3340100" y="2444750"/>
          <p14:tracePt t="21344" x="3257550" y="2419350"/>
          <p14:tracePt t="21361" x="3149600" y="2393950"/>
          <p14:tracePt t="21378" x="3092450" y="2381250"/>
          <p14:tracePt t="21394" x="3060700" y="2374900"/>
          <p14:tracePt t="21411" x="3028950" y="2368550"/>
          <p14:tracePt t="21428" x="3009900" y="2362200"/>
          <p14:tracePt t="21444" x="2978150" y="2349500"/>
          <p14:tracePt t="21461" x="2940050" y="2336800"/>
          <p14:tracePt t="21478" x="2908300" y="2317750"/>
          <p14:tracePt t="21494" x="2876550" y="2305050"/>
          <p14:tracePt t="21511" x="2857500" y="2292350"/>
          <p14:tracePt t="21527" x="2844800" y="2286000"/>
          <p14:tracePt t="21578" x="2838450" y="2286000"/>
          <p14:tracePt t="21666" x="2838450" y="2279650"/>
          <p14:tracePt t="21674" x="2844800" y="2279650"/>
          <p14:tracePt t="21678" x="2857500" y="2279650"/>
          <p14:tracePt t="21694" x="2882900" y="2279650"/>
          <p14:tracePt t="21711" x="2901950" y="2279650"/>
          <p14:tracePt t="21727" x="2940050" y="2286000"/>
          <p14:tracePt t="21745" x="2965450" y="2292350"/>
          <p14:tracePt t="21761" x="3022600" y="2298700"/>
          <p14:tracePt t="21779" x="3060700" y="2305050"/>
          <p14:tracePt t="21794" x="3086100" y="2305050"/>
          <p14:tracePt t="21811" x="3117850" y="2305050"/>
          <p14:tracePt t="21827" x="3130550" y="2305050"/>
          <p14:tracePt t="21844" x="3155950" y="2305050"/>
          <p14:tracePt t="21861" x="3175000" y="2305050"/>
          <p14:tracePt t="21878" x="3194050" y="2305050"/>
          <p14:tracePt t="21894" x="3206750" y="2305050"/>
          <p14:tracePt t="22394" x="3206750" y="2311400"/>
          <p14:tracePt t="22418" x="3194050" y="2311400"/>
          <p14:tracePt t="22426" x="3187700" y="2311400"/>
          <p14:tracePt t="22433" x="3181350" y="2317750"/>
          <p14:tracePt t="22444" x="3168650" y="2324100"/>
          <p14:tracePt t="22445" x="3149600" y="2336800"/>
          <p14:tracePt t="22461" x="3117850" y="2355850"/>
          <p14:tracePt t="22478" x="3092450" y="2374900"/>
          <p14:tracePt t="22494" x="3054350" y="2400300"/>
          <p14:tracePt t="22511" x="3016250" y="2425700"/>
          <p14:tracePt t="22527" x="2978150" y="2451100"/>
          <p14:tracePt t="22544" x="2933700" y="2482850"/>
          <p14:tracePt t="22561" x="2882900" y="2508250"/>
          <p14:tracePt t="22578" x="2857500" y="2527300"/>
          <p14:tracePt t="22594" x="2838450" y="2540000"/>
          <p14:tracePt t="22611" x="2813050" y="2546350"/>
          <p14:tracePt t="22627" x="2794000" y="2559050"/>
          <p14:tracePt t="22644" x="2768600" y="2565400"/>
          <p14:tracePt t="22661" x="2743200" y="2578100"/>
          <p14:tracePt t="22678" x="2711450" y="2584450"/>
          <p14:tracePt t="22694" x="2686050" y="2597150"/>
          <p14:tracePt t="22711" x="2660650" y="2603500"/>
          <p14:tracePt t="22727" x="2628900" y="2616200"/>
          <p14:tracePt t="22744" x="2616200" y="2622550"/>
          <p14:tracePt t="22761" x="2590800" y="2628900"/>
          <p14:tracePt t="22778" x="2565400" y="2635250"/>
          <p14:tracePt t="22794" x="2546350" y="2641600"/>
          <p14:tracePt t="22811" x="2533650" y="2647950"/>
          <p14:tracePt t="22827" x="2520950" y="2647950"/>
          <p14:tracePt t="22844" x="2514600" y="2654300"/>
          <p14:tracePt t="22890" x="2508250" y="2654300"/>
          <p14:tracePt t="23106" x="2514600" y="2654300"/>
          <p14:tracePt t="23121" x="2520950" y="2654300"/>
          <p14:tracePt t="23130" x="2533650" y="2654300"/>
          <p14:tracePt t="23146" x="2546350" y="2654300"/>
          <p14:tracePt t="23146" x="2559050" y="2654300"/>
          <p14:tracePt t="23161" x="2603500" y="2654300"/>
          <p14:tracePt t="23178" x="2667000" y="2654300"/>
          <p14:tracePt t="23194" x="2736850" y="2654300"/>
          <p14:tracePt t="23211" x="2838450" y="2654300"/>
          <p14:tracePt t="23227" x="2946400" y="2654300"/>
          <p14:tracePt t="23244" x="3067050" y="2654300"/>
          <p14:tracePt t="23261" x="3194050" y="2654300"/>
          <p14:tracePt t="23277" x="3327400" y="2654300"/>
          <p14:tracePt t="23294" x="3441700" y="2654300"/>
          <p14:tracePt t="23311" x="3524250" y="2654300"/>
          <p14:tracePt t="23327" x="3613150" y="2654300"/>
          <p14:tracePt t="23344" x="3683000" y="2654300"/>
          <p14:tracePt t="23344" x="3721100" y="2654300"/>
          <p14:tracePt t="23362" x="3784600" y="2654300"/>
          <p14:tracePt t="23378" x="3841750" y="2654300"/>
          <p14:tracePt t="23394" x="3898900" y="2654300"/>
          <p14:tracePt t="23410" x="3956050" y="2654300"/>
          <p14:tracePt t="23428" x="4013200" y="2654300"/>
          <p14:tracePt t="23444" x="4057650" y="2654300"/>
          <p14:tracePt t="23461" x="4083050" y="2654300"/>
          <p14:tracePt t="23477" x="4095750" y="2654300"/>
          <p14:tracePt t="23514" x="4102100" y="2654300"/>
          <p14:tracePt t="25930" x="4095750" y="2654300"/>
          <p14:tracePt t="25945" x="4089400" y="2654300"/>
          <p14:tracePt t="25962" x="4083050" y="2654300"/>
          <p14:tracePt t="25985" x="4070350" y="2654300"/>
          <p14:tracePt t="25993" x="4064000" y="2654300"/>
          <p14:tracePt t="26018" x="4057650" y="2654300"/>
          <p14:tracePt t="26041" x="4051300" y="2654300"/>
          <p14:tracePt t="26066" x="4044950" y="2654300"/>
          <p14:tracePt t="26098" x="4038600" y="2654300"/>
          <p14:tracePt t="26121" x="4032250" y="2654300"/>
          <p14:tracePt t="26185" x="4025900" y="2660650"/>
          <p14:tracePt t="26305" x="4019550" y="2660650"/>
          <p14:tracePt t="26313" x="4013200" y="2660650"/>
          <p14:tracePt t="26321" x="3994150" y="2667000"/>
          <p14:tracePt t="26330" x="3949700" y="2673350"/>
          <p14:tracePt t="26344" x="3886200" y="2679700"/>
          <p14:tracePt t="26360" x="3759200" y="2692400"/>
          <p14:tracePt t="26378" x="3670300" y="2698750"/>
          <p14:tracePt t="26394" x="3594100" y="2698750"/>
          <p14:tracePt t="26410" x="3524250" y="2705100"/>
          <p14:tracePt t="26427" x="3435350" y="2705100"/>
          <p14:tracePt t="26444" x="3346450" y="2705100"/>
          <p14:tracePt t="26461" x="3270250" y="2705100"/>
          <p14:tracePt t="26477" x="3187700" y="2705100"/>
          <p14:tracePt t="26494" x="3092450" y="2705100"/>
          <p14:tracePt t="26511" x="2978150" y="2705100"/>
          <p14:tracePt t="26527" x="2857500" y="2705100"/>
          <p14:tracePt t="26544" x="2762250" y="2705100"/>
          <p14:tracePt t="26560" x="2641600" y="2705100"/>
          <p14:tracePt t="26578" x="2552700" y="2705100"/>
          <p14:tracePt t="26594" x="2457450" y="2705100"/>
          <p14:tracePt t="26610" x="2355850" y="2705100"/>
          <p14:tracePt t="26627" x="2247900" y="2705100"/>
          <p14:tracePt t="26644" x="2127250" y="2717800"/>
          <p14:tracePt t="26660" x="1974850" y="2749550"/>
          <p14:tracePt t="26677" x="1860550" y="2762250"/>
          <p14:tracePt t="26694" x="1778000" y="2787650"/>
          <p14:tracePt t="26710" x="1676400" y="2813050"/>
          <p14:tracePt t="26728" x="1612900" y="2832100"/>
          <p14:tracePt t="26745" x="1562100" y="2844800"/>
          <p14:tracePt t="26762" x="1485900" y="2870200"/>
          <p14:tracePt t="26778" x="1422400" y="2895600"/>
          <p14:tracePt t="26795" x="1346200" y="2927350"/>
          <p14:tracePt t="26811" x="1282700" y="2959100"/>
          <p14:tracePt t="26829" x="1231900" y="2984500"/>
          <p14:tracePt t="26845" x="1193800" y="3009900"/>
          <p14:tracePt t="26862" x="1174750" y="3028950"/>
          <p14:tracePt t="26878" x="1168400" y="3035300"/>
          <p14:tracePt t="26895" x="1168400" y="3041650"/>
          <p14:tracePt t="26911" x="1168400" y="3048000"/>
          <p14:tracePt t="26928" x="1162050" y="3048000"/>
          <p14:tracePt t="27002" x="1162050" y="3054350"/>
          <p14:tracePt t="27018" x="1162050" y="3060700"/>
          <p14:tracePt t="27146" x="1174750" y="3060700"/>
          <p14:tracePt t="27155" x="1187450" y="3060700"/>
          <p14:tracePt t="27163" x="1200150" y="3060700"/>
          <p14:tracePt t="27163" x="1225550" y="3060700"/>
          <p14:tracePt t="27179" x="1250950" y="3060700"/>
          <p14:tracePt t="27195" x="1270000" y="3060700"/>
          <p14:tracePt t="27211" x="1295400" y="3060700"/>
          <p14:tracePt t="27228" x="1314450" y="3060700"/>
          <p14:tracePt t="27245" x="1333500" y="3060700"/>
          <p14:tracePt t="27262" x="1358900" y="3060700"/>
          <p14:tracePt t="27278" x="1371600" y="3060700"/>
          <p14:tracePt t="27295" x="1390650" y="3060700"/>
          <p14:tracePt t="27311" x="1409700" y="3060700"/>
          <p14:tracePt t="27328" x="1435100" y="3060700"/>
          <p14:tracePt t="27345" x="1454150" y="3060700"/>
          <p14:tracePt t="27361" x="1511300" y="3060700"/>
          <p14:tracePt t="27379" x="1549400" y="3060700"/>
          <p14:tracePt t="27395" x="1606550" y="3060700"/>
          <p14:tracePt t="27411" x="1670050" y="3060700"/>
          <p14:tracePt t="27428" x="1758950" y="3060700"/>
          <p14:tracePt t="27444" x="1854200" y="3060700"/>
          <p14:tracePt t="27462" x="1962150" y="3067050"/>
          <p14:tracePt t="27478" x="2082800" y="3067050"/>
          <p14:tracePt t="27495" x="2197100" y="3067050"/>
          <p14:tracePt t="27512" x="2292350" y="3067050"/>
          <p14:tracePt t="27528" x="2368550" y="3073400"/>
          <p14:tracePt t="27545" x="2451100" y="3079750"/>
          <p14:tracePt t="27562" x="2571750" y="3079750"/>
          <p14:tracePt t="27579" x="2654300" y="3079750"/>
          <p14:tracePt t="27595" x="2730500" y="3079750"/>
          <p14:tracePt t="27611" x="2806700" y="3079750"/>
          <p14:tracePt t="27628" x="2895600" y="3079750"/>
          <p14:tracePt t="27645" x="2978150" y="3079750"/>
          <p14:tracePt t="27662" x="3035300" y="3079750"/>
          <p14:tracePt t="27678" x="3098800" y="3086100"/>
          <p14:tracePt t="27695" x="3149600" y="3086100"/>
          <p14:tracePt t="27711" x="3200400" y="3086100"/>
          <p14:tracePt t="27728" x="3270250" y="3086100"/>
          <p14:tracePt t="27745" x="3340100" y="3086100"/>
          <p14:tracePt t="27762" x="3454400" y="3086100"/>
          <p14:tracePt t="27779" x="3524250" y="3086100"/>
          <p14:tracePt t="27795" x="3581400" y="3086100"/>
          <p14:tracePt t="27811" x="3632200" y="3086100"/>
          <p14:tracePt t="27828" x="3676650" y="3086100"/>
          <p14:tracePt t="27845" x="3714750" y="3086100"/>
          <p14:tracePt t="27861" x="3752850" y="3086100"/>
          <p14:tracePt t="27878" x="3784600" y="3086100"/>
          <p14:tracePt t="27895" x="3816350" y="3086100"/>
          <p14:tracePt t="27911" x="3848100" y="3086100"/>
          <p14:tracePt t="27928" x="3867150" y="3086100"/>
          <p14:tracePt t="27945" x="3892550" y="3086100"/>
          <p14:tracePt t="27945" x="3905250" y="3086100"/>
          <p14:tracePt t="27962" x="3924300" y="3086100"/>
          <p14:tracePt t="27978" x="3949700" y="3086100"/>
          <p14:tracePt t="27995" x="3962400" y="3086100"/>
          <p14:tracePt t="28011" x="3975100" y="3086100"/>
          <p14:tracePt t="28029" x="3981450" y="3086100"/>
          <p14:tracePt t="28045" x="3987800" y="3086100"/>
          <p14:tracePt t="28061" x="3994150" y="3086100"/>
          <p14:tracePt t="28078" x="4000500" y="3086100"/>
          <p14:tracePt t="28095" x="4006850" y="3086100"/>
          <p14:tracePt t="28111" x="4019550" y="3086100"/>
          <p14:tracePt t="28128" x="4025900" y="3086100"/>
          <p14:tracePt t="28145" x="4038600" y="3092450"/>
          <p14:tracePt t="28161" x="4051300" y="3092450"/>
          <p14:tracePt t="28180" x="4070350" y="3092450"/>
          <p14:tracePt t="28195" x="4083050" y="3092450"/>
          <p14:tracePt t="28211" x="4095750" y="3098800"/>
          <p14:tracePt t="28228" x="4114800" y="3105150"/>
          <p14:tracePt t="28245" x="4133850" y="3105150"/>
          <p14:tracePt t="28261" x="4146550" y="3105150"/>
          <p14:tracePt t="28279" x="4178300" y="3105150"/>
          <p14:tracePt t="28295" x="4197350" y="3105150"/>
          <p14:tracePt t="28312" x="4222750" y="3105150"/>
          <p14:tracePt t="28328" x="4260850" y="3105150"/>
          <p14:tracePt t="28345" x="4286250" y="3105150"/>
          <p14:tracePt t="28361" x="4330700" y="3105150"/>
          <p14:tracePt t="28379" x="4356100" y="3105150"/>
          <p14:tracePt t="28395" x="4375150" y="3105150"/>
          <p14:tracePt t="28412" x="4406900" y="3105150"/>
          <p14:tracePt t="28428" x="4425950" y="3105150"/>
          <p14:tracePt t="28444" x="4451350" y="3105150"/>
          <p14:tracePt t="28460" x="4464050" y="3105150"/>
          <p14:tracePt t="28478" x="4483100" y="3105150"/>
          <p14:tracePt t="28495" x="4495800" y="3105150"/>
          <p14:tracePt t="28511" x="4508500" y="3105150"/>
          <p14:tracePt t="28528" x="4521200" y="3105150"/>
          <p14:tracePt t="28545" x="4540250" y="3105150"/>
          <p14:tracePt t="28561" x="4565650" y="3105150"/>
          <p14:tracePt t="28579" x="4572000" y="3105150"/>
          <p14:tracePt t="28595" x="4584700" y="3105150"/>
          <p14:tracePt t="28612" x="4597400" y="3105150"/>
          <p14:tracePt t="28628" x="4610100" y="3105150"/>
          <p14:tracePt t="28645" x="4616450" y="3105150"/>
          <p14:tracePt t="28661" x="4629150" y="3105150"/>
          <p14:tracePt t="28678" x="4635500" y="3105150"/>
          <p14:tracePt t="28695" x="4641850" y="3105150"/>
          <p14:tracePt t="29459" x="4654550" y="3105150"/>
          <p14:tracePt t="29474" x="4686300" y="3105150"/>
          <p14:tracePt t="29482" x="4724400" y="3098800"/>
          <p14:tracePt t="29490" x="4762500" y="3092450"/>
          <p14:tracePt t="29498" x="4845050" y="3092450"/>
          <p14:tracePt t="29511" x="4927600" y="3092450"/>
          <p14:tracePt t="29528" x="4978400" y="3092450"/>
          <p14:tracePt t="29528" x="4997450" y="3092450"/>
          <p14:tracePt t="29547" x="5010150" y="3092450"/>
          <p14:tracePt t="29561" x="5035550" y="3092450"/>
          <p14:tracePt t="29579" x="5041900" y="3092450"/>
          <p14:tracePt t="29770" x="5022850" y="3092450"/>
          <p14:tracePt t="29779" x="4997450" y="3092450"/>
          <p14:tracePt t="29794" x="4953000" y="3092450"/>
          <p14:tracePt t="29811" x="4940300" y="3092450"/>
          <p14:tracePt t="29812" x="4895850" y="3092450"/>
          <p14:tracePt t="29828" x="4845050" y="3092450"/>
          <p14:tracePt t="29845" x="4800600" y="3092450"/>
          <p14:tracePt t="29861" x="4756150" y="3092450"/>
          <p14:tracePt t="29878" x="4718050" y="3092450"/>
          <p14:tracePt t="29895" x="4686300" y="3092450"/>
          <p14:tracePt t="29911" x="4673600" y="3092450"/>
          <p14:tracePt t="29929" x="4660900" y="3092450"/>
          <p14:tracePt t="29970" x="4654550" y="3092450"/>
          <p14:tracePt t="29987" x="4648200" y="3092450"/>
          <p14:tracePt t="30018" x="4641850" y="3092450"/>
          <p14:tracePt t="30042" x="4635500" y="3092450"/>
          <p14:tracePt t="30058" x="4629150" y="3092450"/>
          <p14:tracePt t="30060" x="4622800" y="3092450"/>
          <p14:tracePt t="30078" x="4616450" y="3092450"/>
          <p14:tracePt t="30079" x="4603750" y="3092450"/>
          <p14:tracePt t="30095" x="4591050" y="3092450"/>
          <p14:tracePt t="30111" x="4572000" y="3092450"/>
          <p14:tracePt t="30128" x="4559300" y="3092450"/>
          <p14:tracePt t="30145" x="4552950" y="3092450"/>
          <p14:tracePt t="30162" x="4540250" y="3086100"/>
          <p14:tracePt t="30202" x="4533900" y="3086100"/>
          <p14:tracePt t="30707" x="4540250" y="3086100"/>
          <p14:tracePt t="30714" x="4546600" y="3086100"/>
          <p14:tracePt t="30728" x="4552950" y="3086100"/>
          <p14:tracePt t="30729" x="4584700" y="3086100"/>
          <p14:tracePt t="30745" x="4641850" y="3086100"/>
          <p14:tracePt t="30761" x="4806950" y="3086100"/>
          <p14:tracePt t="30779" x="4972050" y="3086100"/>
          <p14:tracePt t="30795" x="5162550" y="3086100"/>
          <p14:tracePt t="30811" x="5334000" y="3086100"/>
          <p14:tracePt t="30828" x="5461000" y="3086100"/>
          <p14:tracePt t="30845" x="5549900" y="3086100"/>
          <p14:tracePt t="30862" x="5594350" y="3086100"/>
          <p14:tracePt t="30878" x="5619750" y="3079750"/>
          <p14:tracePt t="30895" x="5626100" y="3079750"/>
          <p14:tracePt t="31178" x="5619750" y="3079750"/>
          <p14:tracePt t="31187" x="5607050" y="3079750"/>
          <p14:tracePt t="31202" x="5600700" y="3079750"/>
          <p14:tracePt t="31394" x="5607050" y="3092450"/>
          <p14:tracePt t="31402" x="5607050" y="3130550"/>
          <p14:tracePt t="31411" x="5613400" y="3276600"/>
          <p14:tracePt t="31421" x="5670550" y="3378200"/>
          <p14:tracePt t="31428" x="5734050" y="3429000"/>
          <p14:tracePt t="31738" x="5734050" y="3390900"/>
          <p14:tracePt t="31744" x="5765800" y="3340100"/>
          <p14:tracePt t="31761" x="5867400" y="3282950"/>
          <p14:tracePt t="31762" x="5975350" y="3263900"/>
          <p14:tracePt t="31779" x="6064250" y="3238500"/>
          <p14:tracePt t="31795" x="6165850" y="3213100"/>
          <p14:tracePt t="31811" x="6292850" y="3187700"/>
          <p14:tracePt t="31828" x="6489700" y="3130550"/>
          <p14:tracePt t="31845" x="6737350" y="3098800"/>
          <p14:tracePt t="31862" x="6978650" y="3054350"/>
          <p14:tracePt t="31878" x="7131050" y="3041650"/>
          <p14:tracePt t="31894" x="7251700" y="3041650"/>
          <p14:tracePt t="31911" x="7334250" y="3028950"/>
          <p14:tracePt t="31928" x="7372350" y="3016250"/>
          <p14:tracePt t="31945" x="7385050" y="3016250"/>
          <p14:tracePt t="31961" x="7391400" y="3016250"/>
          <p14:tracePt t="31978" x="7404100" y="3009900"/>
          <p14:tracePt t="32098" x="7410450" y="3009900"/>
          <p14:tracePt t="32114" x="7416800" y="3009900"/>
          <p14:tracePt t="32138" x="7429500" y="3009900"/>
          <p14:tracePt t="32154" x="7435850" y="3009900"/>
          <p14:tracePt t="32170" x="7442200" y="3009900"/>
          <p14:tracePt t="32178" x="7448550" y="3009900"/>
          <p14:tracePt t="32179" x="7454900" y="3009900"/>
          <p14:tracePt t="32195" x="7467600" y="3009900"/>
          <p14:tracePt t="32211" x="7493000" y="3009900"/>
          <p14:tracePt t="32228" x="7531100" y="3016250"/>
          <p14:tracePt t="32245" x="7607300" y="3028950"/>
          <p14:tracePt t="32261" x="7683500" y="3041650"/>
          <p14:tracePt t="32278" x="7778750" y="3060700"/>
          <p14:tracePt t="32294" x="7874000" y="3086100"/>
          <p14:tracePt t="32311" x="7981950" y="3098800"/>
          <p14:tracePt t="32328" x="8064500" y="3111500"/>
          <p14:tracePt t="32345" x="8153400" y="3124200"/>
          <p14:tracePt t="32361" x="8229600" y="3136900"/>
          <p14:tracePt t="32379" x="8274050" y="3136900"/>
          <p14:tracePt t="32395" x="8305800" y="3136900"/>
          <p14:tracePt t="32411" x="8337550" y="3136900"/>
          <p14:tracePt t="32428" x="8356600" y="3136900"/>
          <p14:tracePt t="32445" x="8375650" y="3136900"/>
          <p14:tracePt t="32461" x="8382000" y="3136900"/>
          <p14:tracePt t="32478" x="8388350" y="3136900"/>
          <p14:tracePt t="32514" x="8394700" y="3136900"/>
          <p14:tracePt t="32666" x="8382000" y="3143250"/>
          <p14:tracePt t="32674" x="8362950" y="3149600"/>
          <p14:tracePt t="32682" x="8350250" y="3155950"/>
          <p14:tracePt t="32694" x="8324850" y="3162300"/>
          <p14:tracePt t="32698" x="8223250" y="3200400"/>
          <p14:tracePt t="32711" x="8039100" y="3238500"/>
          <p14:tracePt t="32728" x="7670800" y="3289300"/>
          <p14:tracePt t="32745" x="7245350" y="3333750"/>
          <p14:tracePt t="32761" x="6705600" y="3365500"/>
          <p14:tracePt t="32779" x="6210300" y="3378200"/>
          <p14:tracePt t="32795" x="5657850" y="3397250"/>
          <p14:tracePt t="32811" x="5124450" y="3409950"/>
          <p14:tracePt t="32828" x="4629150" y="3409950"/>
          <p14:tracePt t="32845" x="4311650" y="3409950"/>
          <p14:tracePt t="32861" x="4044950" y="3409950"/>
          <p14:tracePt t="32878" x="3759200" y="3409950"/>
          <p14:tracePt t="32894" x="3435350" y="3429000"/>
          <p14:tracePt t="32911" x="3117850" y="3467100"/>
          <p14:tracePt t="32928" x="2800350" y="3505200"/>
          <p14:tracePt t="32945" x="2508250" y="3517900"/>
          <p14:tracePt t="32961" x="2203450" y="3517900"/>
          <p14:tracePt t="32979" x="2076450" y="3524250"/>
          <p14:tracePt t="32995" x="1981200" y="3524250"/>
          <p14:tracePt t="33012" x="1930400" y="3524250"/>
          <p14:tracePt t="33028" x="1905000" y="3524250"/>
          <p14:tracePt t="33044" x="1873250" y="3524250"/>
          <p14:tracePt t="33061" x="1860550" y="3524250"/>
          <p14:tracePt t="33078" x="1835150" y="3524250"/>
          <p14:tracePt t="33095" x="1822450" y="3524250"/>
          <p14:tracePt t="33111" x="1790700" y="3517900"/>
          <p14:tracePt t="33146" x="1784350" y="3517900"/>
          <p14:tracePt t="33330" x="1784350" y="3511550"/>
          <p14:tracePt t="33338" x="1797050" y="3511550"/>
          <p14:tracePt t="33346" x="1803400" y="3511550"/>
          <p14:tracePt t="33354" x="1809750" y="3511550"/>
          <p14:tracePt t="33361" x="1847850" y="3505200"/>
          <p14:tracePt t="33378" x="1866900" y="3505200"/>
          <p14:tracePt t="33395" x="1905000" y="3498850"/>
          <p14:tracePt t="33411" x="1930400" y="3486150"/>
          <p14:tracePt t="33428" x="1955800" y="3486150"/>
          <p14:tracePt t="33444" x="1974850" y="3479800"/>
          <p14:tracePt t="33461" x="1981200" y="3479800"/>
          <p14:tracePt t="33478" x="1987550" y="3473450"/>
          <p14:tracePt t="33495" x="1993900" y="3473450"/>
          <p14:tracePt t="33511" x="2000250" y="3473450"/>
          <p14:tracePt t="33546" x="2006600" y="3473450"/>
          <p14:tracePt t="33547" x="2012950" y="3473450"/>
          <p14:tracePt t="33561" x="2032000" y="3473450"/>
          <p14:tracePt t="33578" x="2051050" y="3473450"/>
          <p14:tracePt t="33595" x="2076450" y="3473450"/>
          <p14:tracePt t="33611" x="2114550" y="3473450"/>
          <p14:tracePt t="33628" x="2159000" y="3473450"/>
          <p14:tracePt t="33644" x="2209800" y="3473450"/>
          <p14:tracePt t="33661" x="2266950" y="3473450"/>
          <p14:tracePt t="33678" x="2330450" y="3473450"/>
          <p14:tracePt t="33695" x="2387600" y="3473450"/>
          <p14:tracePt t="33711" x="2457450" y="3473450"/>
          <p14:tracePt t="33728" x="2514600" y="3473450"/>
          <p14:tracePt t="33744" x="2584450" y="3473450"/>
          <p14:tracePt t="33761" x="2705100" y="3473450"/>
          <p14:tracePt t="33779" x="2774950" y="3473450"/>
          <p14:tracePt t="33795" x="2863850" y="3473450"/>
          <p14:tracePt t="33811" x="2952750" y="3473450"/>
          <p14:tracePt t="33828" x="3041650" y="3473450"/>
          <p14:tracePt t="33844" x="3130550" y="3473450"/>
          <p14:tracePt t="33862" x="3232150" y="3473450"/>
          <p14:tracePt t="33878" x="3327400" y="3473450"/>
          <p14:tracePt t="33895" x="3429000" y="3473450"/>
          <p14:tracePt t="33911" x="3530600" y="3473450"/>
          <p14:tracePt t="33928" x="3632200" y="3473450"/>
          <p14:tracePt t="33944" x="3733800" y="3473450"/>
          <p14:tracePt t="33961" x="3886200" y="3473450"/>
          <p14:tracePt t="33978" x="3975100" y="3473450"/>
          <p14:tracePt t="33995" x="4057650" y="3473450"/>
          <p14:tracePt t="34011" x="4146550" y="3473450"/>
          <p14:tracePt t="34028" x="4210050" y="3473450"/>
          <p14:tracePt t="34044" x="4254500" y="3473450"/>
          <p14:tracePt t="34061" x="4286250" y="3473450"/>
          <p14:tracePt t="34078" x="4324350" y="3473450"/>
          <p14:tracePt t="34095" x="4349750" y="3473450"/>
          <p14:tracePt t="34112" x="4381500" y="3473450"/>
          <p14:tracePt t="34128" x="4419600" y="3473450"/>
          <p14:tracePt t="34144" x="4457700" y="3473450"/>
          <p14:tracePt t="34161" x="4508500" y="3473450"/>
          <p14:tracePt t="34178" x="4552950" y="3473450"/>
          <p14:tracePt t="34194" x="4597400" y="3473450"/>
          <p14:tracePt t="34211" x="4635500" y="3473450"/>
          <p14:tracePt t="34228" x="4679950" y="3473450"/>
          <p14:tracePt t="34244" x="4711700" y="3473450"/>
          <p14:tracePt t="34261" x="4737100" y="3473450"/>
          <p14:tracePt t="34278" x="4768850" y="3473450"/>
          <p14:tracePt t="34295" x="4800600" y="3473450"/>
          <p14:tracePt t="34311" x="4826000" y="3473450"/>
          <p14:tracePt t="34328" x="4857750" y="3473450"/>
          <p14:tracePt t="34344" x="4870450" y="3473450"/>
          <p14:tracePt t="34361" x="4895850" y="3473450"/>
          <p14:tracePt t="34378" x="4914900" y="3473450"/>
          <p14:tracePt t="34395" x="4927600" y="3473450"/>
          <p14:tracePt t="34411" x="4946650" y="3473450"/>
          <p14:tracePt t="34428" x="4972050" y="3467100"/>
          <p14:tracePt t="34444" x="4997450" y="3467100"/>
          <p14:tracePt t="34461" x="5029200" y="3460750"/>
          <p14:tracePt t="34478" x="5060950" y="3460750"/>
          <p14:tracePt t="34495" x="5086350" y="3454400"/>
          <p14:tracePt t="34511" x="5124450" y="3448050"/>
          <p14:tracePt t="34528" x="5137150" y="3448050"/>
          <p14:tracePt t="34544" x="5156200" y="3441700"/>
          <p14:tracePt t="34561" x="5168900" y="3441700"/>
          <p14:tracePt t="34578" x="5175250" y="3441700"/>
          <p14:tracePt t="34595" x="5194300" y="3441700"/>
          <p14:tracePt t="34611" x="5207000" y="3435350"/>
          <p14:tracePt t="34627" x="5219700" y="3435350"/>
          <p14:tracePt t="34644" x="5232400" y="3435350"/>
          <p14:tracePt t="34661" x="5257800" y="3435350"/>
          <p14:tracePt t="34678" x="5276850" y="3435350"/>
          <p14:tracePt t="34694" x="5295900" y="3435350"/>
          <p14:tracePt t="34711" x="5308600" y="3435350"/>
          <p14:tracePt t="34728" x="5327650" y="3435350"/>
          <p14:tracePt t="34744" x="5353050" y="3435350"/>
          <p14:tracePt t="34762" x="5365750" y="3435350"/>
          <p14:tracePt t="34778" x="5372100" y="3435350"/>
          <p14:tracePt t="34794" x="5378450" y="3435350"/>
          <p14:tracePt t="34811" x="5384800" y="3435350"/>
          <p14:tracePt t="34828" x="5391150" y="3435350"/>
          <p14:tracePt t="35210" x="5397500" y="3435350"/>
          <p14:tracePt t="35226" x="5403850" y="3435350"/>
          <p14:tracePt t="35237" x="5403850" y="3429000"/>
          <p14:tracePt t="35237" x="5410200" y="3422650"/>
          <p14:tracePt t="35258" x="5422900" y="3416300"/>
          <p14:tracePt t="35274" x="5429250" y="3409950"/>
          <p14:tracePt t="35282" x="5441950" y="3409950"/>
          <p14:tracePt t="35290" x="5448300" y="3403600"/>
          <p14:tracePt t="35298" x="5467350" y="3403600"/>
          <p14:tracePt t="35311" x="5480050" y="3403600"/>
          <p14:tracePt t="35328" x="5505450" y="3397250"/>
          <p14:tracePt t="35345" x="5530850" y="3390900"/>
          <p14:tracePt t="35361" x="5575300" y="3384550"/>
          <p14:tracePt t="35379" x="5607050" y="3384550"/>
          <p14:tracePt t="35394" x="5645150" y="3384550"/>
          <p14:tracePt t="35411" x="5689600" y="3384550"/>
          <p14:tracePt t="35428" x="5727700" y="3384550"/>
          <p14:tracePt t="35445" x="5765800" y="3384550"/>
          <p14:tracePt t="35461" x="5803900" y="3384550"/>
          <p14:tracePt t="35478" x="5835650" y="3384550"/>
          <p14:tracePt t="35494" x="5867400" y="3384550"/>
          <p14:tracePt t="35512" x="5911850" y="3384550"/>
          <p14:tracePt t="35528" x="5956300" y="3384550"/>
          <p14:tracePt t="35545" x="6007100" y="3384550"/>
          <p14:tracePt t="35561" x="6115050" y="3390900"/>
          <p14:tracePt t="35579" x="6223000" y="3403600"/>
          <p14:tracePt t="35595" x="6350000" y="3429000"/>
          <p14:tracePt t="35611" x="6451600" y="3441700"/>
          <p14:tracePt t="35628" x="6540500" y="3448050"/>
          <p14:tracePt t="35644" x="6604000" y="3460750"/>
          <p14:tracePt t="35660" x="6661150" y="3460750"/>
          <p14:tracePt t="35678" x="6692900" y="3460750"/>
          <p14:tracePt t="35694" x="6724650" y="3460750"/>
          <p14:tracePt t="35711" x="6756400" y="3460750"/>
          <p14:tracePt t="35727" x="6769100" y="3460750"/>
          <p14:tracePt t="35745" x="6781800" y="3460750"/>
          <p14:tracePt t="35761" x="6794500" y="3460750"/>
          <p14:tracePt t="35779" x="6807200" y="3460750"/>
          <p14:tracePt t="35794" x="6819900" y="3460750"/>
          <p14:tracePt t="35811" x="6826250" y="3460750"/>
          <p14:tracePt t="35828" x="6838950" y="3460750"/>
          <p14:tracePt t="35845" x="6845300" y="3460750"/>
          <p14:tracePt t="35861" x="6851650" y="3454400"/>
          <p14:tracePt t="35878" x="6858000" y="3454400"/>
          <p14:tracePt t="35914" x="6864350" y="3454400"/>
          <p14:tracePt t="35930" x="6864350" y="3448050"/>
          <p14:tracePt t="35944" x="6877050" y="3448050"/>
          <p14:tracePt t="35945" x="6883400" y="3448050"/>
          <p14:tracePt t="35961" x="6896100" y="3448050"/>
          <p14:tracePt t="35978" x="6902450" y="3448050"/>
          <p14:tracePt t="35995" x="6908800" y="3448050"/>
          <p14:tracePt t="36041" x="6908800" y="3454400"/>
          <p14:tracePt t="36050" x="6921500" y="3467100"/>
          <p14:tracePt t="36058" x="6927850" y="3479800"/>
          <p14:tracePt t="36066" x="6972300" y="3517900"/>
          <p14:tracePt t="36078" x="7137400" y="3638550"/>
          <p14:tracePt t="36094" x="7181850" y="3676650"/>
          <p14:tracePt t="36386" x="7118350" y="3625850"/>
          <p14:tracePt t="36394" x="6908800" y="3530600"/>
          <p14:tracePt t="36411" x="6788150" y="3505200"/>
          <p14:tracePt t="36412" x="6470650" y="3467100"/>
          <p14:tracePt t="36428" x="6159500" y="3454400"/>
          <p14:tracePt t="36444" x="5702300" y="3454400"/>
          <p14:tracePt t="36461" x="5238750" y="3460750"/>
          <p14:tracePt t="36478" x="4749800" y="3505200"/>
          <p14:tracePt t="36494" x="4432300" y="3505200"/>
          <p14:tracePt t="36511" x="4254500" y="3505200"/>
          <p14:tracePt t="36527" x="4102100" y="3505200"/>
          <p14:tracePt t="36544" x="3962400" y="3505200"/>
          <p14:tracePt t="36562" x="3898900" y="3505200"/>
          <p14:tracePt t="36579" x="3822700" y="3517900"/>
          <p14:tracePt t="36595" x="3759200" y="3530600"/>
          <p14:tracePt t="36611" x="3689350" y="3536950"/>
          <p14:tracePt t="36628" x="3613150" y="3556000"/>
          <p14:tracePt t="36645" x="3556000" y="3575050"/>
          <p14:tracePt t="36661" x="3511550" y="3575050"/>
          <p14:tracePt t="36677" x="3460750" y="3587750"/>
          <p14:tracePt t="36694" x="3409950" y="3606800"/>
          <p14:tracePt t="36710" x="3352800" y="3619500"/>
          <p14:tracePt t="36728" x="3295650" y="3632200"/>
          <p14:tracePt t="36744" x="3206750" y="3657600"/>
          <p14:tracePt t="36761" x="3060700" y="3721100"/>
          <p14:tracePt t="36778" x="2971800" y="3759200"/>
          <p14:tracePt t="36795" x="2927350" y="3778250"/>
          <p14:tracePt t="36811" x="2914650" y="3784600"/>
          <p14:tracePt t="36828" x="2908300" y="3790950"/>
          <p14:tracePt t="36844" x="2901950" y="3797300"/>
          <p14:tracePt t="36861" x="2895600" y="3797300"/>
          <p14:tracePt t="36878" x="2889250" y="3803650"/>
          <p14:tracePt t="36895" x="2882900" y="3810000"/>
          <p14:tracePt t="37074" x="2889250" y="3810000"/>
          <p14:tracePt t="37082" x="2901950" y="3810000"/>
          <p14:tracePt t="37082" x="2908300" y="3810000"/>
          <p14:tracePt t="37098" x="2914650" y="3810000"/>
          <p14:tracePt t="37098" x="2933700" y="3803650"/>
          <p14:tracePt t="37111" x="2978150" y="3797300"/>
          <p14:tracePt t="37128" x="3028950" y="3778250"/>
          <p14:tracePt t="37144" x="3073400" y="3765550"/>
          <p14:tracePt t="37144" x="3105150" y="3759200"/>
          <p14:tracePt t="37162" x="3143250" y="3752850"/>
          <p14:tracePt t="37178" x="3175000" y="3746500"/>
          <p14:tracePt t="37195" x="3187700" y="3740150"/>
          <p14:tracePt t="37211" x="3206750" y="3740150"/>
          <p14:tracePt t="37228" x="3219450" y="3740150"/>
          <p14:tracePt t="37244" x="3225800" y="3740150"/>
          <p14:tracePt t="37261" x="3238500" y="3733800"/>
          <p14:tracePt t="37322" x="3244850" y="3733800"/>
          <p14:tracePt t="37338" x="3251200" y="3733800"/>
          <p14:tracePt t="37346" x="3263900" y="3733800"/>
          <p14:tracePt t="37370" x="3270250" y="3733800"/>
          <p14:tracePt t="37378" x="3270250" y="3727450"/>
          <p14:tracePt t="37402" x="3276600" y="3727450"/>
          <p14:tracePt t="37410" x="3282950" y="3727450"/>
          <p14:tracePt t="37427" x="3289300" y="3727450"/>
          <p14:tracePt t="37450" x="3295650" y="3727450"/>
          <p14:tracePt t="37452" x="3302000" y="3727450"/>
          <p14:tracePt t="37461" x="3314700" y="3727450"/>
          <p14:tracePt t="37477" x="3321050" y="3727450"/>
          <p14:tracePt t="37494" x="3327400" y="3727450"/>
          <p14:tracePt t="37511" x="3333750" y="3727450"/>
          <p14:tracePt t="37546" x="3340100" y="3727450"/>
          <p14:tracePt t="37546" x="3346450" y="3727450"/>
          <p14:tracePt t="37561" x="3352800" y="3727450"/>
          <p14:tracePt t="37578" x="3365500" y="3721100"/>
          <p14:tracePt t="37594" x="3378200" y="3721100"/>
          <p14:tracePt t="37611" x="3397250" y="3721100"/>
          <p14:tracePt t="37628" x="3403600" y="3721100"/>
          <p14:tracePt t="37644" x="3422650" y="3721100"/>
          <p14:tracePt t="37678" x="3429000" y="3721100"/>
          <p14:tracePt t="37678" x="3441700" y="3721100"/>
          <p14:tracePt t="37695" x="3454400" y="3721100"/>
          <p14:tracePt t="37711" x="3460750" y="3721100"/>
          <p14:tracePt t="37727" x="3473450" y="3721100"/>
          <p14:tracePt t="37744" x="3492500" y="3721100"/>
          <p14:tracePt t="37744" x="3505200" y="3721100"/>
          <p14:tracePt t="37762" x="3543300" y="3721100"/>
          <p14:tracePt t="37778" x="3587750" y="3721100"/>
          <p14:tracePt t="37794" x="3638550" y="3721100"/>
          <p14:tracePt t="37811" x="3702050" y="3721100"/>
          <p14:tracePt t="37828" x="3746500" y="3721100"/>
          <p14:tracePt t="37844" x="3790950" y="3721100"/>
          <p14:tracePt t="37861" x="3848100" y="3714750"/>
          <p14:tracePt t="37877" x="3886200" y="3714750"/>
          <p14:tracePt t="37894" x="3924300" y="3702050"/>
          <p14:tracePt t="37911" x="3962400" y="3695700"/>
          <p14:tracePt t="37928" x="3987800" y="3689350"/>
          <p14:tracePt t="37944" x="4013200" y="3689350"/>
          <p14:tracePt t="37961" x="4038600" y="3689350"/>
          <p14:tracePt t="37978" x="4051300" y="3683000"/>
          <p14:tracePt t="37994" x="4057650" y="3683000"/>
          <p14:tracePt t="38011" x="4070350" y="3683000"/>
          <p14:tracePt t="38381" x="0" y="0"/>
        </p14:tracePtLst>
        <p14:tracePtLst>
          <p14:tracePt t="55279" x="3803650" y="3975100"/>
          <p14:tracePt t="55481" x="3790950" y="3981450"/>
          <p14:tracePt t="55490" x="3752850" y="4000500"/>
          <p14:tracePt t="55498" x="3695700" y="4019550"/>
          <p14:tracePt t="55513" x="3625850" y="4038600"/>
          <p14:tracePt t="55530" x="3568700" y="4051300"/>
          <p14:tracePt t="55546" x="3524250" y="4051300"/>
          <p14:tracePt t="55561" x="3454400" y="4064000"/>
          <p14:tracePt t="55585" x="3390900" y="4076700"/>
          <p14:tracePt t="55601" x="3352800" y="4083050"/>
          <p14:tracePt t="55618" x="3302000" y="4089400"/>
          <p14:tracePt t="55627" x="3263900" y="4089400"/>
          <p14:tracePt t="55650" x="3238500" y="4095750"/>
          <p14:tracePt t="55661" x="3225800" y="4102100"/>
          <p14:tracePt t="55818" x="3232150" y="4102100"/>
          <p14:tracePt t="55826" x="3263900" y="4102100"/>
          <p14:tracePt t="55834" x="3314700" y="4102100"/>
          <p14:tracePt t="55842" x="3390900" y="4102100"/>
          <p14:tracePt t="55848" x="3657600" y="4102100"/>
          <p14:tracePt t="55866" x="3746500" y="4102100"/>
          <p14:tracePt t="55878" x="4025900" y="4102100"/>
          <p14:tracePt t="55894" x="4203700" y="4089400"/>
          <p14:tracePt t="55911" x="4362450" y="4070350"/>
          <p14:tracePt t="55929" x="4502150" y="4064000"/>
          <p14:tracePt t="55944" x="4597400" y="4057650"/>
          <p14:tracePt t="55962" x="4641850" y="4051300"/>
          <p14:tracePt t="55978" x="4660900" y="4051300"/>
          <p14:tracePt t="55995" x="4673600" y="4051300"/>
          <p14:tracePt t="56041" x="4679950" y="4051300"/>
          <p14:tracePt t="56082" x="4686300" y="4051300"/>
          <p14:tracePt t="56130" x="4692650" y="4051300"/>
          <p14:tracePt t="56137" x="4699000" y="4051300"/>
          <p14:tracePt t="56146" x="4705350" y="4051300"/>
          <p14:tracePt t="56162" x="4718050" y="4051300"/>
          <p14:tracePt t="56162" x="4737100" y="4051300"/>
          <p14:tracePt t="56179" x="4775200" y="4051300"/>
          <p14:tracePt t="56194" x="4806950" y="4057650"/>
          <p14:tracePt t="56210" x="4864100" y="4070350"/>
          <p14:tracePt t="56227" x="4946650" y="4083050"/>
          <p14:tracePt t="56244" x="5048250" y="4095750"/>
          <p14:tracePt t="56261" x="5156200" y="4095750"/>
          <p14:tracePt t="56278" x="5245100" y="4095750"/>
          <p14:tracePt t="56294" x="5327650" y="4095750"/>
          <p14:tracePt t="56311" x="5397500" y="4095750"/>
          <p14:tracePt t="56328" x="5473700" y="4095750"/>
          <p14:tracePt t="56344" x="5549900" y="4095750"/>
          <p14:tracePt t="56361" x="5657850" y="4095750"/>
          <p14:tracePt t="56378" x="5734050" y="4095750"/>
          <p14:tracePt t="56394" x="5797550" y="4095750"/>
          <p14:tracePt t="56411" x="5873750" y="4095750"/>
          <p14:tracePt t="56428" x="5956300" y="4095750"/>
          <p14:tracePt t="56444" x="6032500" y="4095750"/>
          <p14:tracePt t="56461" x="6089650" y="4095750"/>
          <p14:tracePt t="56478" x="6159500" y="4095750"/>
          <p14:tracePt t="56494" x="6197600" y="4095750"/>
          <p14:tracePt t="56511" x="6235700" y="4095750"/>
          <p14:tracePt t="56527" x="6267450" y="4095750"/>
          <p14:tracePt t="56544" x="6305550" y="4095750"/>
          <p14:tracePt t="56561" x="6356350" y="4095750"/>
          <p14:tracePt t="56578" x="6400800" y="4095750"/>
          <p14:tracePt t="56595" x="6445250" y="4095750"/>
          <p14:tracePt t="56611" x="6496050" y="4095750"/>
          <p14:tracePt t="56627" x="6527800" y="4095750"/>
          <p14:tracePt t="56644" x="6559550" y="4095750"/>
          <p14:tracePt t="56661" x="6584950" y="4095750"/>
          <p14:tracePt t="56678" x="6591300" y="4095750"/>
          <p14:tracePt t="56694" x="6604000" y="4095750"/>
          <p14:tracePt t="56711" x="6629400" y="4095750"/>
          <p14:tracePt t="56728" x="6648450" y="4095750"/>
          <p14:tracePt t="56744" x="6661150" y="4095750"/>
          <p14:tracePt t="56761" x="6680200" y="4095750"/>
          <p14:tracePt t="56778" x="6686550" y="4095750"/>
          <p14:tracePt t="56873" x="6692900" y="4095750"/>
          <p14:tracePt t="57441" x="6699250" y="4095750"/>
          <p14:tracePt t="57455" x="6737350" y="4095750"/>
          <p14:tracePt t="57457" x="6781800" y="4095750"/>
          <p14:tracePt t="57457" x="6826250" y="4095750"/>
          <p14:tracePt t="57466" x="6870700" y="4095750"/>
          <p14:tracePt t="57478" x="6940550" y="4095750"/>
          <p14:tracePt t="57494" x="7004050" y="4095750"/>
          <p14:tracePt t="57511" x="7048500" y="4095750"/>
          <p14:tracePt t="57527" x="7080250" y="4095750"/>
          <p14:tracePt t="57543" x="7099300" y="4095750"/>
          <p14:tracePt t="57560" x="7112000" y="4095750"/>
          <p14:tracePt t="57577" x="7118350" y="4095750"/>
          <p14:tracePt t="57593" x="7124700" y="4095750"/>
          <p14:tracePt t="57641" x="7131050" y="4095750"/>
          <p14:tracePt t="57697" x="7143750" y="4095750"/>
          <p14:tracePt t="57706" x="7150100" y="4095750"/>
          <p14:tracePt t="57713" x="7162800" y="4095750"/>
          <p14:tracePt t="57721" x="7169150" y="4102100"/>
          <p14:tracePt t="57721" x="7181850" y="4102100"/>
          <p14:tracePt t="57729" x="7188200" y="4108450"/>
          <p14:tracePt t="57744" x="7213600" y="4108450"/>
          <p14:tracePt t="57760" x="7245350" y="4108450"/>
          <p14:tracePt t="57777" x="7277100" y="4108450"/>
          <p14:tracePt t="57793" x="7296150" y="4108450"/>
          <p14:tracePt t="57810" x="7315200" y="4108450"/>
          <p14:tracePt t="57826" x="7327900" y="4108450"/>
          <p14:tracePt t="57843" x="7340600" y="4108450"/>
          <p14:tracePt t="57860" x="7353300" y="4108450"/>
          <p14:tracePt t="57877" x="7366000" y="4108450"/>
          <p14:tracePt t="57893" x="7385050" y="4108450"/>
          <p14:tracePt t="57910" x="7397750" y="4108450"/>
          <p14:tracePt t="57928" x="7416800" y="4108450"/>
          <p14:tracePt t="57945" x="7429500" y="4108450"/>
          <p14:tracePt t="57961" x="7435850" y="4108450"/>
          <p14:tracePt t="57978" x="7442200" y="4108450"/>
          <p14:tracePt t="57994" x="7448550" y="4108450"/>
          <p14:tracePt t="58545" x="7454900" y="4108450"/>
          <p14:tracePt t="58730" x="7461250" y="4108450"/>
          <p14:tracePt t="58738" x="7467600" y="4108450"/>
          <p14:tracePt t="58752" x="7473950" y="4108450"/>
          <p14:tracePt t="58761" x="7493000" y="4108450"/>
          <p14:tracePt t="58762" x="7524750" y="4108450"/>
          <p14:tracePt t="58778" x="7569200" y="4108450"/>
          <p14:tracePt t="58794" x="7632700" y="4108450"/>
          <p14:tracePt t="58811" x="7708900" y="4108450"/>
          <p14:tracePt t="58828" x="7791450" y="4108450"/>
          <p14:tracePt t="58844" x="7861300" y="4108450"/>
          <p14:tracePt t="58861" x="7950200" y="4108450"/>
          <p14:tracePt t="58877" x="8026400" y="4108450"/>
          <p14:tracePt t="58894" x="8102600" y="4108450"/>
          <p14:tracePt t="58910" x="8178800" y="4108450"/>
          <p14:tracePt t="58927" x="8235950" y="4108450"/>
          <p14:tracePt t="58943" x="8286750" y="4108450"/>
          <p14:tracePt t="58960" x="8318500" y="4108450"/>
          <p14:tracePt t="58976" x="8356600" y="4108450"/>
          <p14:tracePt t="58993" x="8394700" y="4108450"/>
          <p14:tracePt t="59010" x="8420100" y="4108450"/>
          <p14:tracePt t="59026" x="8458200" y="4108450"/>
          <p14:tracePt t="59043" x="8515350" y="4114800"/>
          <p14:tracePt t="59060" x="8547100" y="4121150"/>
          <p14:tracePt t="59077" x="8566150" y="4121150"/>
          <p14:tracePt t="59094" x="8578850" y="4121150"/>
          <p14:tracePt t="59393" x="8572500" y="4121150"/>
          <p14:tracePt t="59409" x="8559800" y="4121150"/>
          <p14:tracePt t="59412" x="8521700" y="4121150"/>
          <p14:tracePt t="59426" x="8426450" y="4121150"/>
          <p14:tracePt t="59443" x="8274050" y="4121150"/>
          <p14:tracePt t="59460" x="8007350" y="4121150"/>
          <p14:tracePt t="59476" x="7670800" y="4121150"/>
          <p14:tracePt t="59493" x="7156450" y="4121150"/>
          <p14:tracePt t="59510" x="6667500" y="4165600"/>
          <p14:tracePt t="59526" x="6242050" y="4235450"/>
          <p14:tracePt t="59543" x="6013450" y="4267200"/>
          <p14:tracePt t="59560" x="5861050" y="4286250"/>
          <p14:tracePt t="59577" x="5683250" y="4318000"/>
          <p14:tracePt t="59595" x="5568950" y="4330700"/>
          <p14:tracePt t="59611" x="5473700" y="4349750"/>
          <p14:tracePt t="59627" x="5321300" y="4362450"/>
          <p14:tracePt t="59643" x="5149850" y="4394200"/>
          <p14:tracePt t="59660" x="4895850" y="4400550"/>
          <p14:tracePt t="59676" x="4660900" y="4400550"/>
          <p14:tracePt t="59693" x="4445000" y="4400550"/>
          <p14:tracePt t="59710" x="4286250" y="4400550"/>
          <p14:tracePt t="59726" x="4108450" y="4394200"/>
          <p14:tracePt t="59743" x="3911600" y="4394200"/>
          <p14:tracePt t="59760" x="3695700" y="4387850"/>
          <p14:tracePt t="59776" x="3378200" y="4387850"/>
          <p14:tracePt t="59793" x="3200400" y="4387850"/>
          <p14:tracePt t="59810" x="3035300" y="4368800"/>
          <p14:tracePt t="59827" x="2908300" y="4349750"/>
          <p14:tracePt t="59844" x="2794000" y="4337050"/>
          <p14:tracePt t="59861" x="2698750" y="4330700"/>
          <p14:tracePt t="59878" x="2616200" y="4318000"/>
          <p14:tracePt t="59893" x="2520950" y="4305300"/>
          <p14:tracePt t="59910" x="2432050" y="4292600"/>
          <p14:tracePt t="59926" x="2330450" y="4273550"/>
          <p14:tracePt t="59943" x="2228850" y="4260850"/>
          <p14:tracePt t="59960" x="2139950" y="4254500"/>
          <p14:tracePt t="59960" x="2101850" y="4254500"/>
          <p14:tracePt t="59977" x="2063750" y="4254500"/>
          <p14:tracePt t="59993" x="2044700" y="4254500"/>
          <p14:tracePt t="60010" x="2038350" y="4254500"/>
          <p14:tracePt t="60026" x="2032000" y="4254500"/>
          <p14:tracePt t="60289" x="2038350" y="4254500"/>
          <p14:tracePt t="60297" x="2057400" y="4254500"/>
          <p14:tracePt t="60310" x="2076450" y="4254500"/>
          <p14:tracePt t="60310" x="2120900" y="4260850"/>
          <p14:tracePt t="60326" x="2165350" y="4267200"/>
          <p14:tracePt t="60326" x="2184400" y="4273550"/>
          <p14:tracePt t="60346" x="2203450" y="4273550"/>
          <p14:tracePt t="60361" x="2254250" y="4273550"/>
          <p14:tracePt t="60377" x="2279650" y="4279900"/>
          <p14:tracePt t="60393" x="2305050" y="4286250"/>
          <p14:tracePt t="60410" x="2317750" y="4286250"/>
          <p14:tracePt t="60426" x="2330450" y="4286250"/>
          <p14:tracePt t="60443" x="2336800" y="4286250"/>
          <p14:tracePt t="60460" x="2349500" y="4286250"/>
          <p14:tracePt t="60477" x="2355850" y="4286250"/>
          <p14:tracePt t="60493" x="2368550" y="4292600"/>
          <p14:tracePt t="60529" x="2381250" y="4292600"/>
          <p14:tracePt t="60545" x="2387600" y="4292600"/>
          <p14:tracePt t="60560" x="2400300" y="4292600"/>
          <p14:tracePt t="60561" x="2406650" y="4298950"/>
          <p14:tracePt t="60578" x="2425700" y="4298950"/>
          <p14:tracePt t="60595" x="2432050" y="4298950"/>
          <p14:tracePt t="60611" x="2451100" y="4298950"/>
          <p14:tracePt t="60627" x="2463800" y="4305300"/>
          <p14:tracePt t="60643" x="2476500" y="4305300"/>
          <p14:tracePt t="60660" x="2495550" y="4311650"/>
          <p14:tracePt t="60677" x="2514600" y="4311650"/>
          <p14:tracePt t="60693" x="2546350" y="4311650"/>
          <p14:tracePt t="60710" x="2584450" y="4318000"/>
          <p14:tracePt t="60726" x="2616200" y="4318000"/>
          <p14:tracePt t="60743" x="2673350" y="4330700"/>
          <p14:tracePt t="60760" x="2730500" y="4337050"/>
          <p14:tracePt t="60776" x="2832100" y="4349750"/>
          <p14:tracePt t="60793" x="2882900" y="4349750"/>
          <p14:tracePt t="60810" x="2940050" y="4349750"/>
          <p14:tracePt t="60827" x="2984500" y="4349750"/>
          <p14:tracePt t="60844" x="3035300" y="4349750"/>
          <p14:tracePt t="60861" x="3098800" y="4349750"/>
          <p14:tracePt t="60877" x="3162300" y="4349750"/>
          <p14:tracePt t="60894" x="3213100" y="4349750"/>
          <p14:tracePt t="60910" x="3276600" y="4349750"/>
          <p14:tracePt t="60927" x="3346450" y="4349750"/>
          <p14:tracePt t="60943" x="3429000" y="4349750"/>
          <p14:tracePt t="60960" x="3498850" y="4349750"/>
          <p14:tracePt t="60976" x="3594100" y="4349750"/>
          <p14:tracePt t="60993" x="3638550" y="4349750"/>
          <p14:tracePt t="61010" x="3683000" y="4349750"/>
          <p14:tracePt t="61026" x="3721100" y="4349750"/>
          <p14:tracePt t="61043" x="3752850" y="4349750"/>
          <p14:tracePt t="61060" x="3784600" y="4349750"/>
          <p14:tracePt t="61076" x="3822700" y="4349750"/>
          <p14:tracePt t="61094" x="3848100" y="4349750"/>
          <p14:tracePt t="61111" x="3867150" y="4349750"/>
          <p14:tracePt t="61127" x="3898900" y="4349750"/>
          <p14:tracePt t="61143" x="3924300" y="4349750"/>
          <p14:tracePt t="61160" x="3956050" y="4349750"/>
          <p14:tracePt t="61176" x="3994150" y="4349750"/>
          <p14:tracePt t="61193" x="4019550" y="4349750"/>
          <p14:tracePt t="61210" x="4057650" y="4349750"/>
          <p14:tracePt t="61226" x="4083050" y="4349750"/>
          <p14:tracePt t="61243" x="4108450" y="4349750"/>
          <p14:tracePt t="61260" x="4133850" y="4349750"/>
          <p14:tracePt t="61276" x="4159250" y="4349750"/>
          <p14:tracePt t="61293" x="4191000" y="4349750"/>
          <p14:tracePt t="61310" x="4216400" y="4349750"/>
          <p14:tracePt t="61328" x="4241800" y="4349750"/>
          <p14:tracePt t="61344" x="4273550" y="4349750"/>
          <p14:tracePt t="61344" x="4286250" y="4349750"/>
          <p14:tracePt t="61361" x="4311650" y="4349750"/>
          <p14:tracePt t="61377" x="4330700" y="4349750"/>
          <p14:tracePt t="61393" x="4356100" y="4349750"/>
          <p14:tracePt t="61410" x="4394200" y="4349750"/>
          <p14:tracePt t="61427" x="4413250" y="4349750"/>
          <p14:tracePt t="61443" x="4438650" y="4349750"/>
          <p14:tracePt t="61460" x="4457700" y="4349750"/>
          <p14:tracePt t="61476" x="4483100" y="4349750"/>
          <p14:tracePt t="61493" x="4502150" y="4349750"/>
          <p14:tracePt t="61510" x="4521200" y="4349750"/>
          <p14:tracePt t="61526" x="4533900" y="4349750"/>
          <p14:tracePt t="61543" x="4540250" y="4349750"/>
          <p14:tracePt t="61560" x="4552950" y="4349750"/>
          <p14:tracePt t="62026" x="4559300" y="4349750"/>
          <p14:tracePt t="62034" x="4565650" y="4349750"/>
          <p14:tracePt t="62042" x="4572000" y="4349750"/>
          <p14:tracePt t="62046" x="4578350" y="4349750"/>
          <p14:tracePt t="62062" x="4584700" y="4349750"/>
          <p14:tracePt t="62078" x="4591050" y="4349750"/>
          <p14:tracePt t="62095" x="4591050" y="4343400"/>
          <p14:tracePt t="62586" x="4629150" y="4343400"/>
          <p14:tracePt t="62594" x="4673600" y="4337050"/>
          <p14:tracePt t="62602" x="4724400" y="4330700"/>
          <p14:tracePt t="62612" x="4787900" y="4318000"/>
          <p14:tracePt t="62614" x="4927600" y="4305300"/>
          <p14:tracePt t="62628" x="5067300" y="4286250"/>
          <p14:tracePt t="62645" x="5200650" y="4273550"/>
          <p14:tracePt t="62662" x="5302250" y="4267200"/>
          <p14:tracePt t="62678" x="5397500" y="4267200"/>
          <p14:tracePt t="62695" x="5480050" y="4267200"/>
          <p14:tracePt t="62712" x="5562600" y="4267200"/>
          <p14:tracePt t="62728" x="5638800" y="4260850"/>
          <p14:tracePt t="62745" x="5746750" y="4254500"/>
          <p14:tracePt t="62762" x="5816600" y="4248150"/>
          <p14:tracePt t="62778" x="5880100" y="4241800"/>
          <p14:tracePt t="62795" x="5956300" y="4229100"/>
          <p14:tracePt t="62812" x="6007100" y="4229100"/>
          <p14:tracePt t="62828" x="6051550" y="4229100"/>
          <p14:tracePt t="62845" x="6115050" y="4229100"/>
          <p14:tracePt t="62862" x="6172200" y="4229100"/>
          <p14:tracePt t="62879" x="6216650" y="4229100"/>
          <p14:tracePt t="62895" x="6254750" y="4229100"/>
          <p14:tracePt t="62912" x="6292850" y="4229100"/>
          <p14:tracePt t="62928" x="6324600" y="4229100"/>
          <p14:tracePt t="62945" x="6356350" y="4229100"/>
          <p14:tracePt t="62961" x="6413500" y="4229100"/>
          <p14:tracePt t="62979" x="6451600" y="4229100"/>
          <p14:tracePt t="62995" x="6496050" y="4229100"/>
          <p14:tracePt t="63012" x="6540500" y="4229100"/>
          <p14:tracePt t="63029" x="6578600" y="4229100"/>
          <p14:tracePt t="63045" x="6604000" y="4229100"/>
          <p14:tracePt t="63062" x="6629400" y="4229100"/>
          <p14:tracePt t="63078" x="6661150" y="4229100"/>
          <p14:tracePt t="63095" x="6680200" y="4229100"/>
          <p14:tracePt t="63112" x="6705600" y="4235450"/>
          <p14:tracePt t="63128" x="6724650" y="4241800"/>
          <p14:tracePt t="63145" x="6769100" y="4241800"/>
          <p14:tracePt t="63163" x="6794500" y="4248150"/>
          <p14:tracePt t="63179" x="6826250" y="4254500"/>
          <p14:tracePt t="63195" x="6864350" y="4260850"/>
          <p14:tracePt t="63212" x="6921500" y="4267200"/>
          <p14:tracePt t="63228" x="6985000" y="4273550"/>
          <p14:tracePt t="63245" x="7042150" y="4279900"/>
          <p14:tracePt t="63262" x="7099300" y="4292600"/>
          <p14:tracePt t="63278" x="7150100" y="4298950"/>
          <p14:tracePt t="63295" x="7207250" y="4305300"/>
          <p14:tracePt t="63312" x="7258050" y="4318000"/>
          <p14:tracePt t="63328" x="7289800" y="4318000"/>
          <p14:tracePt t="63345" x="7321550" y="4324350"/>
          <p14:tracePt t="63361" x="7378700" y="4330700"/>
          <p14:tracePt t="63379" x="7416800" y="4337050"/>
          <p14:tracePt t="63395" x="7448550" y="4337050"/>
          <p14:tracePt t="63412" x="7486650" y="4337050"/>
          <p14:tracePt t="63428" x="7518400" y="4343400"/>
          <p14:tracePt t="63445" x="7562850" y="4343400"/>
          <p14:tracePt t="63462" x="7594600" y="4343400"/>
          <p14:tracePt t="63478" x="7626350" y="4349750"/>
          <p14:tracePt t="63495" x="7664450" y="4356100"/>
          <p14:tracePt t="63512" x="7696200" y="4356100"/>
          <p14:tracePt t="63528" x="7721600" y="4356100"/>
          <p14:tracePt t="63545" x="7753350" y="4356100"/>
          <p14:tracePt t="63561" x="7785100" y="4356100"/>
          <p14:tracePt t="63579" x="7804150" y="4356100"/>
          <p14:tracePt t="63595" x="7823200" y="4356100"/>
          <p14:tracePt t="63612" x="7842250" y="4356100"/>
          <p14:tracePt t="63628" x="7861300" y="4356100"/>
          <p14:tracePt t="63645" x="7874000" y="4356100"/>
          <p14:tracePt t="63661" x="7899400" y="4356100"/>
          <p14:tracePt t="63678" x="7918450" y="4356100"/>
          <p14:tracePt t="63695" x="7950200" y="4356100"/>
          <p14:tracePt t="63712" x="8007350" y="4356100"/>
          <p14:tracePt t="63728" x="8051800" y="4356100"/>
          <p14:tracePt t="63745" x="8089900" y="4356100"/>
          <p14:tracePt t="63761" x="8128000" y="4356100"/>
          <p14:tracePt t="63779" x="8140700" y="4356100"/>
          <p14:tracePt t="63834" x="8147050" y="4356100"/>
          <p14:tracePt t="63882" x="8140700" y="4356100"/>
          <p14:tracePt t="63890" x="8134350" y="4356100"/>
          <p14:tracePt t="63898" x="8102600" y="4356100"/>
          <p14:tracePt t="63911" x="8045450" y="4356100"/>
          <p14:tracePt t="63912" x="7867650" y="4394200"/>
          <p14:tracePt t="63928" x="7448550" y="4438650"/>
          <p14:tracePt t="63945" x="6851650" y="4508500"/>
          <p14:tracePt t="63961" x="5861050" y="4521200"/>
          <p14:tracePt t="63979" x="5194300" y="4521200"/>
          <p14:tracePt t="63995" x="4660900" y="4521200"/>
          <p14:tracePt t="64012" x="4254500" y="4533900"/>
          <p14:tracePt t="64029" x="4013200" y="4540250"/>
          <p14:tracePt t="64045" x="3879850" y="4540250"/>
          <p14:tracePt t="64062" x="3765550" y="4552950"/>
          <p14:tracePt t="64078" x="3670300" y="4565650"/>
          <p14:tracePt t="64095" x="3581400" y="4578350"/>
          <p14:tracePt t="64112" x="3492500" y="4591050"/>
          <p14:tracePt t="64128" x="3390900" y="4616450"/>
          <p14:tracePt t="64145" x="3321050" y="4622800"/>
          <p14:tracePt t="64145" x="3289300" y="4622800"/>
          <p14:tracePt t="64162" x="3238500" y="4622800"/>
          <p14:tracePt t="64178" x="3181350" y="4622800"/>
          <p14:tracePt t="64195" x="3098800" y="4622800"/>
          <p14:tracePt t="64211" x="2984500" y="4641850"/>
          <p14:tracePt t="64228" x="2819400" y="4667250"/>
          <p14:tracePt t="64245" x="2616200" y="4699000"/>
          <p14:tracePt t="64261" x="2470150" y="4718050"/>
          <p14:tracePt t="64278" x="2381250" y="4724400"/>
          <p14:tracePt t="64295" x="2343150" y="4724400"/>
          <p14:tracePt t="64311" x="2311400" y="4724400"/>
          <p14:tracePt t="64328" x="2292350" y="4724400"/>
          <p14:tracePt t="64345" x="2260600" y="4724400"/>
          <p14:tracePt t="64361" x="2184400" y="4724400"/>
          <p14:tracePt t="64378" x="2120900" y="4711700"/>
          <p14:tracePt t="64395" x="2057400" y="4705350"/>
          <p14:tracePt t="64411" x="1981200" y="4699000"/>
          <p14:tracePt t="64428" x="1949450" y="4692650"/>
          <p14:tracePt t="64445" x="1930400" y="4686300"/>
          <p14:tracePt t="64530" x="1936750" y="4686300"/>
          <p14:tracePt t="64538" x="1943100" y="4679950"/>
          <p14:tracePt t="64546" x="1955800" y="4679950"/>
          <p14:tracePt t="64554" x="1968500" y="4679950"/>
          <p14:tracePt t="64554" x="1993900" y="4679950"/>
          <p14:tracePt t="64562" x="2038350" y="4667250"/>
          <p14:tracePt t="64578" x="2101850" y="4660900"/>
          <p14:tracePt t="64595" x="2178050" y="4648200"/>
          <p14:tracePt t="64611" x="2266950" y="4635500"/>
          <p14:tracePt t="64628" x="2374900" y="4635500"/>
          <p14:tracePt t="64645" x="2476500" y="4635500"/>
          <p14:tracePt t="64662" x="2584450" y="4635500"/>
          <p14:tracePt t="64678" x="2686050" y="4635500"/>
          <p14:tracePt t="64695" x="2800350" y="4635500"/>
          <p14:tracePt t="64711" x="2895600" y="4635500"/>
          <p14:tracePt t="64728" x="2990850" y="4635500"/>
          <p14:tracePt t="64745" x="3073400" y="4635500"/>
          <p14:tracePt t="64745" x="3105150" y="4635500"/>
          <p14:tracePt t="64762" x="3175000" y="4635500"/>
          <p14:tracePt t="64779" x="3244850" y="4635500"/>
          <p14:tracePt t="64795" x="3302000" y="4635500"/>
          <p14:tracePt t="64811" x="3371850" y="4635500"/>
          <p14:tracePt t="64828" x="3441700" y="4635500"/>
          <p14:tracePt t="64845" x="3511550" y="4635500"/>
          <p14:tracePt t="64862" x="3581400" y="4635500"/>
          <p14:tracePt t="64878" x="3632200" y="4635500"/>
          <p14:tracePt t="64895" x="3657600" y="4635500"/>
          <p14:tracePt t="64911" x="3676650" y="4635500"/>
          <p14:tracePt t="65466" x="3670300" y="4635500"/>
          <p14:tracePt t="65474" x="3657600" y="4629150"/>
          <p14:tracePt t="65482" x="3562350" y="4610100"/>
          <p14:tracePt t="65495" x="3448050" y="4597400"/>
          <p14:tracePt t="65511" x="3340100" y="4584700"/>
          <p14:tracePt t="65528" x="3251200" y="4572000"/>
          <p14:tracePt t="65545" x="3181350" y="4559300"/>
          <p14:tracePt t="65545" x="3143250" y="4559300"/>
          <p14:tracePt t="65562" x="3079750" y="4552950"/>
          <p14:tracePt t="65578" x="3016250" y="4552950"/>
          <p14:tracePt t="65595" x="2952750" y="4552950"/>
          <p14:tracePt t="65611" x="2882900" y="4552950"/>
          <p14:tracePt t="65628" x="2806700" y="4552950"/>
          <p14:tracePt t="65645" x="2717800" y="4552950"/>
          <p14:tracePt t="65662" x="2641600" y="4559300"/>
          <p14:tracePt t="65678" x="2597150" y="4565650"/>
          <p14:tracePt t="65695" x="2571750" y="4572000"/>
          <p14:tracePt t="65711" x="2559050" y="4572000"/>
          <p14:tracePt t="65794" x="2552700" y="4572000"/>
          <p14:tracePt t="65914" x="2559050" y="4572000"/>
          <p14:tracePt t="65922" x="2571750" y="4572000"/>
          <p14:tracePt t="65929" x="2597150" y="4572000"/>
          <p14:tracePt t="65945" x="2609850" y="4572000"/>
          <p14:tracePt t="65946" x="2641600" y="4572000"/>
          <p14:tracePt t="65946" x="2647950" y="4572000"/>
          <p14:tracePt t="65962" x="2679700" y="4578350"/>
          <p14:tracePt t="65978" x="2692400" y="4578350"/>
          <p14:tracePt t="65995" x="2711450" y="4578350"/>
          <p14:tracePt t="66012" x="2736850" y="4584700"/>
          <p14:tracePt t="66028" x="2768600" y="4591050"/>
          <p14:tracePt t="66045" x="2813050" y="4591050"/>
          <p14:tracePt t="66062" x="2882900" y="4591050"/>
          <p14:tracePt t="66078" x="2952750" y="4591050"/>
          <p14:tracePt t="66095" x="3041650" y="4591050"/>
          <p14:tracePt t="66111" x="3143250" y="4591050"/>
          <p14:tracePt t="66128" x="3270250" y="4591050"/>
          <p14:tracePt t="66146" x="3346450" y="4591050"/>
          <p14:tracePt t="66162" x="3409950" y="4591050"/>
          <p14:tracePt t="66179" x="3454400" y="4591050"/>
          <p14:tracePt t="66195" x="3486150" y="4591050"/>
          <p14:tracePt t="66212" x="3511550" y="4591050"/>
          <p14:tracePt t="66228" x="3536950" y="4591050"/>
          <p14:tracePt t="66245" x="3575050" y="4597400"/>
          <p14:tracePt t="66261" x="3613150" y="4603750"/>
          <p14:tracePt t="66278" x="3651250" y="4610100"/>
          <p14:tracePt t="66295" x="3708400" y="4616450"/>
          <p14:tracePt t="66311" x="3778250" y="4622800"/>
          <p14:tracePt t="66328" x="3841750" y="4622800"/>
          <p14:tracePt t="66345" x="3898900" y="4622800"/>
          <p14:tracePt t="66362" x="3943350" y="4622800"/>
          <p14:tracePt t="66379" x="3956050" y="4622800"/>
          <p14:tracePt t="66395" x="3962400" y="4622800"/>
          <p14:tracePt t="66412" x="3968750" y="4622800"/>
          <p14:tracePt t="66428" x="3975100" y="4622800"/>
          <p14:tracePt t="66446" x="3987800" y="4622800"/>
          <p14:tracePt t="66461" x="4000500" y="4616450"/>
          <p14:tracePt t="66478" x="4032250" y="4610100"/>
          <p14:tracePt t="66495" x="4057650" y="4591050"/>
          <p14:tracePt t="66511" x="4070350" y="4584700"/>
          <p14:tracePt t="66528" x="4083050" y="4578350"/>
          <p14:tracePt t="66545" x="4089400" y="4572000"/>
          <p14:tracePt t="66562" x="4095750" y="4565650"/>
          <p14:tracePt t="66658" x="4089400" y="4565650"/>
          <p14:tracePt t="66663" x="4083050" y="4565650"/>
          <p14:tracePt t="66690" x="4076700" y="4565650"/>
          <p14:tracePt t="66714" x="4070350" y="4565650"/>
          <p14:tracePt t="66746" x="4064000" y="4565650"/>
          <p14:tracePt t="67122" x="4057650" y="4565650"/>
          <p14:tracePt t="67130" x="4051300" y="4565650"/>
          <p14:tracePt t="67145" x="4032250" y="4565650"/>
          <p14:tracePt t="67147" x="4019550" y="4565650"/>
          <p14:tracePt t="67162" x="4000500" y="4565650"/>
          <p14:tracePt t="67178" x="3975100" y="4565650"/>
          <p14:tracePt t="67195" x="3943350" y="4565650"/>
          <p14:tracePt t="67211" x="3917950" y="4565650"/>
          <p14:tracePt t="67228" x="3886200" y="4578350"/>
          <p14:tracePt t="67245" x="3886200" y="4591050"/>
          <p14:tracePt t="67261" x="3886200" y="4616450"/>
          <p14:tracePt t="67278" x="3886200" y="4629150"/>
          <p14:tracePt t="67554" x="3886200" y="4616450"/>
          <p14:tracePt t="67562" x="3905250" y="4584700"/>
          <p14:tracePt t="67578" x="3917950" y="4578350"/>
          <p14:tracePt t="67579" x="3937000" y="4559300"/>
          <p14:tracePt t="67595" x="3956050" y="4540250"/>
          <p14:tracePt t="67612" x="3994150" y="4521200"/>
          <p14:tracePt t="67628" x="4013200" y="4502150"/>
          <p14:tracePt t="67645" x="4038600" y="4483100"/>
          <p14:tracePt t="67661" x="4070350" y="4457700"/>
          <p14:tracePt t="67678" x="4083050" y="4451350"/>
          <p14:tracePt t="67694" x="4083050" y="4445000"/>
          <p14:tracePt t="68034" x="4095750" y="4445000"/>
          <p14:tracePt t="68465" x="4095750" y="4451350"/>
          <p14:tracePt t="68481" x="4095750" y="4457700"/>
          <p14:tracePt t="68578" x="4095750" y="4464050"/>
          <p14:tracePt t="68697" x="4095750" y="4470400"/>
          <p14:tracePt t="68705" x="4095750" y="4476750"/>
          <p14:tracePt t="68746" x="4095750" y="4483100"/>
          <p14:tracePt t="68769" x="4089400" y="4489450"/>
          <p14:tracePt t="68794" x="4089400" y="4495800"/>
          <p14:tracePt t="68810" x="4083050" y="4502150"/>
          <p14:tracePt t="68826" x="4076700" y="4514850"/>
          <p14:tracePt t="68850" x="4070350" y="4521200"/>
          <p14:tracePt t="68874" x="4070350" y="4527550"/>
          <p14:tracePt t="68914" x="4064000" y="4533900"/>
          <p14:tracePt t="68922" x="4057650" y="4540250"/>
          <p14:tracePt t="69890" x="4051300" y="4540250"/>
          <p14:tracePt t="69922" x="4044950" y="4540250"/>
          <p14:tracePt t="69961" x="4038600" y="4540250"/>
          <p14:tracePt t="69969" x="4025900" y="4552950"/>
          <p14:tracePt t="70002" x="4019550" y="4552950"/>
          <p14:tracePt t="73034" x="4013200" y="4552950"/>
          <p14:tracePt t="73050" x="4013200" y="4540250"/>
          <p14:tracePt t="73057" x="4013200" y="4527550"/>
          <p14:tracePt t="73065" x="4013200" y="4521200"/>
          <p14:tracePt t="73078" x="4013200" y="4508500"/>
          <p14:tracePt t="73094" x="4013200" y="4502150"/>
          <p14:tracePt t="73111" x="4013200" y="4495800"/>
          <p14:tracePt t="74745" x="4013200" y="4489450"/>
          <p14:tracePt t="75001" x="4019550" y="4489450"/>
          <p14:tracePt t="76201" x="4032250" y="4489450"/>
          <p14:tracePt t="76205" x="4070350" y="4489450"/>
          <p14:tracePt t="76220" x="4102100" y="4502150"/>
          <p14:tracePt t="76221" x="4152900" y="4514850"/>
          <p14:tracePt t="76227" x="4330700" y="4552950"/>
          <p14:tracePt t="76244" x="4521200" y="4591050"/>
          <p14:tracePt t="76261" x="4737100" y="4654550"/>
          <p14:tracePt t="76278" x="4921250" y="4679950"/>
          <p14:tracePt t="76294" x="5086350" y="4705350"/>
          <p14:tracePt t="76311" x="5200650" y="4718050"/>
          <p14:tracePt t="76327" x="5302250" y="4730750"/>
          <p14:tracePt t="76344" x="5435600" y="4749800"/>
          <p14:tracePt t="76362" x="5556250" y="4775200"/>
          <p14:tracePt t="76378" x="5708650" y="4794250"/>
          <p14:tracePt t="76394" x="5861050" y="4826000"/>
          <p14:tracePt t="76411" x="5988050" y="4845050"/>
          <p14:tracePt t="76427" x="6076950" y="4864100"/>
          <p14:tracePt t="76444" x="6153150" y="4876800"/>
          <p14:tracePt t="76461" x="6203950" y="4876800"/>
          <p14:tracePt t="76478" x="6235700" y="4876800"/>
          <p14:tracePt t="76495" x="6267450" y="4876800"/>
          <p14:tracePt t="76511" x="6299200" y="4883150"/>
          <p14:tracePt t="76527" x="6318250" y="4883150"/>
          <p14:tracePt t="76544" x="6356350" y="4889500"/>
          <p14:tracePt t="76562" x="6381750" y="4889500"/>
          <p14:tracePt t="76578" x="6400800" y="4889500"/>
          <p14:tracePt t="76594" x="6407150" y="4889500"/>
          <p14:tracePt t="76611" x="6432550" y="4889500"/>
          <p14:tracePt t="76627" x="6445250" y="4889500"/>
          <p14:tracePt t="76644" x="6470650" y="4889500"/>
          <p14:tracePt t="76661" x="6489700" y="4889500"/>
          <p14:tracePt t="76678" x="6502400" y="4889500"/>
          <p14:tracePt t="76695" x="6515100" y="4889500"/>
          <p14:tracePt t="76712" x="6521450" y="4889500"/>
          <p14:tracePt t="76727" x="6527800" y="4889500"/>
          <p14:tracePt t="76890" x="6534150" y="4889500"/>
          <p14:tracePt t="76898" x="6534150" y="4883150"/>
          <p14:tracePt t="76921" x="6534150" y="4876800"/>
          <p14:tracePt t="76936" x="6534150" y="4870450"/>
          <p14:tracePt t="76961" x="6540500" y="4864100"/>
          <p14:tracePt t="77713" x="6527800" y="4857750"/>
          <p14:tracePt t="77721" x="6470650" y="4857750"/>
          <p14:tracePt t="77723" x="6381750" y="4857750"/>
          <p14:tracePt t="77730" x="6191250" y="4870450"/>
          <p14:tracePt t="77744" x="5422900" y="4902200"/>
          <p14:tracePt t="77762" x="4794250" y="4902200"/>
          <p14:tracePt t="77778" x="4070350" y="4902200"/>
          <p14:tracePt t="77794" x="3524250" y="4902200"/>
          <p14:tracePt t="77811" x="3168650" y="4902200"/>
          <p14:tracePt t="77828" x="2933700" y="4902200"/>
          <p14:tracePt t="77844" x="2800350" y="4902200"/>
          <p14:tracePt t="77861" x="2692400" y="4902200"/>
          <p14:tracePt t="77877" x="2603500" y="4902200"/>
          <p14:tracePt t="77894" x="2533650" y="4902200"/>
          <p14:tracePt t="77911" x="2489200" y="4902200"/>
          <p14:tracePt t="77928" x="2444750" y="4902200"/>
          <p14:tracePt t="77944" x="2400300" y="4902200"/>
          <p14:tracePt t="77962" x="2362200" y="4902200"/>
          <p14:tracePt t="77977" x="2324100" y="4902200"/>
          <p14:tracePt t="77995" x="2266950" y="4902200"/>
          <p14:tracePt t="78011" x="2203450" y="4902200"/>
          <p14:tracePt t="78028" x="2108200" y="4902200"/>
          <p14:tracePt t="78044" x="2006600" y="4908550"/>
          <p14:tracePt t="78061" x="1924050" y="4914900"/>
          <p14:tracePt t="78078" x="1879600" y="4914900"/>
          <p14:tracePt t="78094" x="1847850" y="4914900"/>
          <p14:tracePt t="78111" x="1816100" y="4914900"/>
          <p14:tracePt t="78128" x="1790700" y="4914900"/>
          <p14:tracePt t="78144" x="1733550" y="4914900"/>
          <p14:tracePt t="78162" x="1682750" y="4914900"/>
          <p14:tracePt t="78178" x="1644650" y="4914900"/>
          <p14:tracePt t="78194" x="1619250" y="4914900"/>
          <p14:tracePt t="78211" x="1612900" y="4914900"/>
          <p14:tracePt t="78228" x="1606550" y="4914900"/>
          <p14:tracePt t="78305" x="1619250" y="4914900"/>
          <p14:tracePt t="78313" x="1638300" y="4914900"/>
          <p14:tracePt t="78313" x="1670050" y="4914900"/>
          <p14:tracePt t="78329" x="1714500" y="4914900"/>
          <p14:tracePt t="78330" x="1758950" y="4914900"/>
          <p14:tracePt t="78344" x="1911350" y="4914900"/>
          <p14:tracePt t="78362" x="2044700" y="4914900"/>
          <p14:tracePt t="78377" x="2171700" y="4914900"/>
          <p14:tracePt t="78394" x="2317750" y="4914900"/>
          <p14:tracePt t="78411" x="2463800" y="4914900"/>
          <p14:tracePt t="78428" x="2603500" y="4914900"/>
          <p14:tracePt t="78444" x="2724150" y="4914900"/>
          <p14:tracePt t="78461" x="2832100" y="4914900"/>
          <p14:tracePt t="78477" x="2933700" y="4914900"/>
          <p14:tracePt t="78494" x="3028950" y="4914900"/>
          <p14:tracePt t="78511" x="3136900" y="4914900"/>
          <p14:tracePt t="78528" x="3276600" y="4914900"/>
          <p14:tracePt t="78544" x="3479800" y="4914900"/>
          <p14:tracePt t="78562" x="3613150" y="4914900"/>
          <p14:tracePt t="78577" x="3733800" y="4914900"/>
          <p14:tracePt t="78594" x="3835400" y="4914900"/>
          <p14:tracePt t="78611" x="3943350" y="4914900"/>
          <p14:tracePt t="78628" x="4025900" y="4914900"/>
          <p14:tracePt t="78644" x="4108450" y="4914900"/>
          <p14:tracePt t="78661" x="4178300" y="4914900"/>
          <p14:tracePt t="78677" x="4248150" y="4914900"/>
          <p14:tracePt t="78694" x="4318000" y="4914900"/>
          <p14:tracePt t="78711" x="4387850" y="4914900"/>
          <p14:tracePt t="78728" x="4451350" y="4914900"/>
          <p14:tracePt t="78728" x="4476750" y="4914900"/>
          <p14:tracePt t="78745" x="4508500" y="4914900"/>
          <p14:tracePt t="78761" x="4540250" y="4914900"/>
          <p14:tracePt t="78777" x="4559300" y="4914900"/>
          <p14:tracePt t="78794" x="4578350" y="4914900"/>
          <p14:tracePt t="78810" x="4591050" y="4908550"/>
          <p14:tracePt t="78828" x="4597400" y="4908550"/>
          <p14:tracePt t="78945" x="4584700" y="4908550"/>
          <p14:tracePt t="78953" x="4572000" y="4908550"/>
          <p14:tracePt t="78961" x="4559300" y="4914900"/>
          <p14:tracePt t="78962" x="4508500" y="4927600"/>
          <p14:tracePt t="78977" x="4445000" y="4946650"/>
          <p14:tracePt t="78994" x="4349750" y="4965700"/>
          <p14:tracePt t="79011" x="4222750" y="4991100"/>
          <p14:tracePt t="79027" x="4070350" y="5010150"/>
          <p14:tracePt t="79044" x="3917950" y="5016500"/>
          <p14:tracePt t="79061" x="3778250" y="5016500"/>
          <p14:tracePt t="79077" x="3663950" y="5016500"/>
          <p14:tracePt t="79094" x="3568700" y="5016500"/>
          <p14:tracePt t="79111" x="3492500" y="5016500"/>
          <p14:tracePt t="79127" x="3429000" y="5016500"/>
          <p14:tracePt t="79144" x="3359150" y="5016500"/>
          <p14:tracePt t="79162" x="3302000" y="5016500"/>
          <p14:tracePt t="79177" x="3251200" y="5016500"/>
          <p14:tracePt t="79195" x="3187700" y="5016500"/>
          <p14:tracePt t="79212" x="3117850" y="5016500"/>
          <p14:tracePt t="79228" x="3022600" y="5016500"/>
          <p14:tracePt t="79245" x="2959100" y="5016500"/>
          <p14:tracePt t="79262" x="2927350" y="5016500"/>
          <p14:tracePt t="79278" x="2908300" y="5016500"/>
          <p14:tracePt t="79314" x="2901950" y="5016500"/>
          <p14:tracePt t="79394" x="2908300" y="5016500"/>
          <p14:tracePt t="79402" x="2927350" y="5016500"/>
          <p14:tracePt t="79412" x="2952750" y="5016500"/>
          <p14:tracePt t="79413" x="2997200" y="5016500"/>
          <p14:tracePt t="79428" x="3054350" y="5016500"/>
          <p14:tracePt t="79445" x="3130550" y="5016500"/>
          <p14:tracePt t="79462" x="3251200" y="5016500"/>
          <p14:tracePt t="79479" x="3416300" y="5016500"/>
          <p14:tracePt t="79495" x="3606800" y="5029200"/>
          <p14:tracePt t="79512" x="3841750" y="5067300"/>
          <p14:tracePt t="79528" x="4013200" y="5092700"/>
          <p14:tracePt t="79545" x="4305300" y="5137150"/>
          <p14:tracePt t="79562" x="4438650" y="5156200"/>
          <p14:tracePt t="79579" x="4533900" y="5162550"/>
          <p14:tracePt t="79595" x="4610100" y="5168900"/>
          <p14:tracePt t="79612" x="4686300" y="5168900"/>
          <p14:tracePt t="79628" x="4762500" y="5168900"/>
          <p14:tracePt t="79644" x="4851400" y="5168900"/>
          <p14:tracePt t="79662" x="4940300" y="5168900"/>
          <p14:tracePt t="79679" x="5060950" y="5168900"/>
          <p14:tracePt t="79695" x="5181600" y="5168900"/>
          <p14:tracePt t="79712" x="5295900" y="5168900"/>
          <p14:tracePt t="79728" x="5397500" y="5168900"/>
          <p14:tracePt t="79745" x="5524500" y="5168900"/>
          <p14:tracePt t="79763" x="5568950" y="5168900"/>
          <p14:tracePt t="79779" x="5619750" y="5168900"/>
          <p14:tracePt t="79795" x="5657850" y="5168900"/>
          <p14:tracePt t="79811" x="5702300" y="5168900"/>
          <p14:tracePt t="79827" x="5734050" y="5168900"/>
          <p14:tracePt t="79845" x="5765800" y="5162550"/>
          <p14:tracePt t="79862" x="5791200" y="5162550"/>
          <p14:tracePt t="79879" x="5822950" y="5156200"/>
          <p14:tracePt t="79895" x="5861050" y="5149850"/>
          <p14:tracePt t="79912" x="5905500" y="5143500"/>
          <p14:tracePt t="79928" x="5943600" y="5143500"/>
          <p14:tracePt t="79945" x="5994400" y="5130800"/>
          <p14:tracePt t="79962" x="6013450" y="5124450"/>
          <p14:tracePt t="79979" x="6038850" y="5111750"/>
          <p14:tracePt t="79995" x="6057900" y="5111750"/>
          <p14:tracePt t="80012" x="6070600" y="5105400"/>
          <p14:tracePt t="80028" x="6083300" y="5099050"/>
          <p14:tracePt t="80045" x="6102350" y="5086350"/>
          <p14:tracePt t="80062" x="6108700" y="5086350"/>
          <p14:tracePt t="80078" x="6121400" y="5080000"/>
          <p14:tracePt t="80095" x="6127750" y="5073650"/>
          <p14:tracePt t="80112" x="6140450" y="5073650"/>
          <p14:tracePt t="80128" x="6140450" y="5067300"/>
          <p14:tracePt t="80145" x="6159500" y="5060950"/>
          <p14:tracePt t="80162" x="6178550" y="5054600"/>
          <p14:tracePt t="80179" x="6184900" y="5054600"/>
          <p14:tracePt t="80195" x="6191250" y="5041900"/>
          <p14:tracePt t="80212" x="6197600" y="5041900"/>
          <p14:tracePt t="80258" x="6203950" y="5035550"/>
          <p14:tracePt t="80338" x="6210300" y="5035550"/>
          <p14:tracePt t="80426" x="6216650" y="5029200"/>
          <p14:tracePt t="80826" x="6210300" y="5029200"/>
          <p14:tracePt t="80850" x="6203950" y="5029200"/>
          <p14:tracePt t="80882" x="6197600" y="5029200"/>
          <p14:tracePt t="80890" x="6184900" y="5029200"/>
          <p14:tracePt t="80903" x="6178550" y="5029200"/>
          <p14:tracePt t="80904" x="6165850" y="5029200"/>
          <p14:tracePt t="80912" x="6121400" y="5029200"/>
          <p14:tracePt t="80928" x="6051550" y="5029200"/>
          <p14:tracePt t="80945" x="5886450" y="5029200"/>
          <p14:tracePt t="80963" x="5753100" y="5041900"/>
          <p14:tracePt t="80978" x="5600700" y="5067300"/>
          <p14:tracePt t="80996" x="5486400" y="5080000"/>
          <p14:tracePt t="81012" x="5391150" y="5092700"/>
          <p14:tracePt t="81029" x="5308600" y="5105400"/>
          <p14:tracePt t="81045" x="5264150" y="5111750"/>
          <p14:tracePt t="81062" x="5213350" y="5111750"/>
          <p14:tracePt t="81078" x="5168900" y="5111750"/>
          <p14:tracePt t="81095" x="5118100" y="5111750"/>
          <p14:tracePt t="81112" x="5060950" y="5111750"/>
          <p14:tracePt t="81128" x="5010150" y="5111750"/>
          <p14:tracePt t="81145" x="4933950" y="5111750"/>
          <p14:tracePt t="81162" x="4889500" y="5111750"/>
          <p14:tracePt t="81178" x="4851400" y="5111750"/>
          <p14:tracePt t="81195" x="4806950" y="5111750"/>
          <p14:tracePt t="81211" x="4762500" y="5111750"/>
          <p14:tracePt t="81228" x="4724400" y="5111750"/>
          <p14:tracePt t="81245" x="4667250" y="5111750"/>
          <p14:tracePt t="81262" x="4629150" y="5111750"/>
          <p14:tracePt t="81278" x="4578350" y="5111750"/>
          <p14:tracePt t="81295" x="4527550" y="5111750"/>
          <p14:tracePt t="81311" x="4464050" y="5111750"/>
          <p14:tracePt t="81328" x="4406900" y="5111750"/>
          <p14:tracePt t="81345" x="4330700" y="5111750"/>
          <p14:tracePt t="81363" x="4286250" y="5111750"/>
          <p14:tracePt t="81378" x="4260850" y="5111750"/>
          <p14:tracePt t="81395" x="4235450" y="5111750"/>
          <p14:tracePt t="81411" x="4210050" y="5111750"/>
          <p14:tracePt t="81428" x="4178300" y="5111750"/>
          <p14:tracePt t="81445" x="4140200" y="5111750"/>
          <p14:tracePt t="81462" x="4102100" y="5111750"/>
          <p14:tracePt t="81478" x="4038600" y="5111750"/>
          <p14:tracePt t="81495" x="3987800" y="5111750"/>
          <p14:tracePt t="81511" x="3949700" y="5111750"/>
          <p14:tracePt t="81528" x="3905250" y="5111750"/>
          <p14:tracePt t="81545" x="3848100" y="5111750"/>
          <p14:tracePt t="81545" x="3816350" y="5111750"/>
          <p14:tracePt t="81562" x="3733800" y="5111750"/>
          <p14:tracePt t="81578" x="3663950" y="5111750"/>
          <p14:tracePt t="81595" x="3600450" y="5111750"/>
          <p14:tracePt t="81611" x="3543300" y="5111750"/>
          <p14:tracePt t="81628" x="3498850" y="5111750"/>
          <p14:tracePt t="81645" x="3448050" y="5111750"/>
          <p14:tracePt t="81662" x="3397250" y="5111750"/>
          <p14:tracePt t="81678" x="3352800" y="5111750"/>
          <p14:tracePt t="81695" x="3302000" y="5111750"/>
          <p14:tracePt t="81711" x="3263900" y="5105400"/>
          <p14:tracePt t="81729" x="3232150" y="5099050"/>
          <p14:tracePt t="81745" x="3187700" y="5092700"/>
          <p14:tracePt t="81762" x="3175000" y="5092700"/>
          <p14:tracePt t="81778" x="3168650" y="5092700"/>
          <p14:tracePt t="81796" x="3162300" y="5092700"/>
          <p14:tracePt t="81930" x="3162300" y="5086350"/>
          <p14:tracePt t="82018" x="3168650" y="5086350"/>
          <p14:tracePt t="82026" x="3175000" y="5086350"/>
          <p14:tracePt t="82038" x="3181350" y="5080000"/>
          <p14:tracePt t="82054" x="3187700" y="5073650"/>
          <p14:tracePt t="82055" x="3194050" y="5073650"/>
          <p14:tracePt t="82061" x="3213100" y="5067300"/>
          <p14:tracePt t="82078" x="3238500" y="5067300"/>
          <p14:tracePt t="82095" x="3263900" y="5060950"/>
          <p14:tracePt t="82112" x="3302000" y="5054600"/>
          <p14:tracePt t="82128" x="3333750" y="5048250"/>
          <p14:tracePt t="82145" x="3390900" y="5048250"/>
          <p14:tracePt t="82162" x="3448050" y="5041900"/>
          <p14:tracePt t="82178" x="3524250" y="5041900"/>
          <p14:tracePt t="82195" x="3632200" y="5041900"/>
          <p14:tracePt t="82211" x="3733800" y="5041900"/>
          <p14:tracePt t="82228" x="3854450" y="5054600"/>
          <p14:tracePt t="82245" x="3937000" y="5067300"/>
          <p14:tracePt t="82262" x="4032250" y="5067300"/>
          <p14:tracePt t="82278" x="4095750" y="5067300"/>
          <p14:tracePt t="82295" x="4159250" y="5067300"/>
          <p14:tracePt t="82311" x="4203700" y="5067300"/>
          <p14:tracePt t="82328" x="4248150" y="5067300"/>
          <p14:tracePt t="82345" x="4298950" y="5067300"/>
          <p14:tracePt t="82362" x="4343400" y="5067300"/>
          <p14:tracePt t="82378" x="4387850" y="5067300"/>
          <p14:tracePt t="82395" x="4419600" y="5067300"/>
          <p14:tracePt t="82411" x="4445000" y="5067300"/>
          <p14:tracePt t="82428" x="4470400" y="5067300"/>
          <p14:tracePt t="82445" x="4489450" y="5067300"/>
          <p14:tracePt t="82462" x="4495800" y="5067300"/>
          <p14:tracePt t="82478" x="4508500" y="5067300"/>
          <p14:tracePt t="83154" x="4502150" y="5067300"/>
          <p14:tracePt t="83169" x="4495800" y="5067300"/>
          <p14:tracePt t="83178" x="4483100" y="5067300"/>
          <p14:tracePt t="83179" x="4470400" y="5067300"/>
          <p14:tracePt t="83195" x="4445000" y="5067300"/>
          <p14:tracePt t="83212" x="4425950" y="5067300"/>
          <p14:tracePt t="83228" x="4400550" y="5067300"/>
          <p14:tracePt t="83245" x="4381500" y="5067300"/>
          <p14:tracePt t="83261" x="4349750" y="5067300"/>
          <p14:tracePt t="83278" x="4330700" y="5067300"/>
          <p14:tracePt t="83295" x="4305300" y="5067300"/>
          <p14:tracePt t="83312" x="4292600" y="5067300"/>
          <p14:tracePt t="83328" x="4279900" y="5067300"/>
          <p14:tracePt t="83345" x="4254500" y="5067300"/>
          <p14:tracePt t="83362" x="4229100" y="5060950"/>
          <p14:tracePt t="83378" x="4210050" y="5054600"/>
          <p14:tracePt t="83395" x="4184650" y="5054600"/>
          <p14:tracePt t="83412" x="4159250" y="5048250"/>
          <p14:tracePt t="83428" x="4127500" y="5041900"/>
          <p14:tracePt t="83445" x="4102100" y="5029200"/>
          <p14:tracePt t="83461" x="4083050" y="5029200"/>
          <p14:tracePt t="83478" x="4064000" y="5029200"/>
          <p14:tracePt t="83495" x="4057650" y="5022850"/>
          <p14:tracePt t="83512" x="4051300" y="5022850"/>
          <p14:tracePt t="83618" x="4051300" y="5016500"/>
          <p14:tracePt t="83626" x="4051300" y="5010150"/>
          <p14:tracePt t="83634" x="4057650" y="5010150"/>
          <p14:tracePt t="83650" x="4064000" y="5010150"/>
          <p14:tracePt t="83658" x="4083050" y="5010150"/>
          <p14:tracePt t="83678" x="4089400" y="5003800"/>
          <p14:tracePt t="83679" x="4095750" y="5003800"/>
          <p14:tracePt t="83695" x="4108450" y="4997450"/>
          <p14:tracePt t="83712" x="4114800" y="4997450"/>
          <p14:tracePt t="83728" x="4121150" y="4997450"/>
          <p14:tracePt t="83745" x="4133850" y="4991100"/>
          <p14:tracePt t="83794" x="4140200" y="4991100"/>
          <p14:tracePt t="83818" x="4146550" y="4991100"/>
          <p14:tracePt t="83842" x="4152900" y="4991100"/>
          <p14:tracePt t="83857" x="4159250" y="4991100"/>
          <p14:tracePt t="83874" x="4165600" y="4991100"/>
          <p14:tracePt t="83890" x="4171950" y="4991100"/>
          <p14:tracePt t="83930" x="4178300" y="4991100"/>
          <p14:tracePt t="84658" x="4178300" y="4997450"/>
          <p14:tracePt t="84673" x="4178300" y="5003800"/>
          <p14:tracePt t="84682" x="4178300" y="5010150"/>
          <p14:tracePt t="86858" x="4178300" y="5016500"/>
          <p14:tracePt t="86865" x="4159250" y="5016500"/>
          <p14:tracePt t="86878" x="4121150" y="5016500"/>
          <p14:tracePt t="86879" x="4025900" y="5016500"/>
          <p14:tracePt t="86894" x="3930650" y="5016500"/>
          <p14:tracePt t="86912" x="3841750" y="5016500"/>
          <p14:tracePt t="86928" x="3771900" y="5016500"/>
          <p14:tracePt t="86945" x="3714750" y="5010150"/>
          <p14:tracePt t="86945" x="3695700" y="5003800"/>
          <p14:tracePt t="86962" x="3651250" y="4997450"/>
          <p14:tracePt t="86978" x="3600450" y="4997450"/>
          <p14:tracePt t="86995" x="3556000" y="4997450"/>
          <p14:tracePt t="87011" x="3511550" y="4997450"/>
          <p14:tracePt t="87027" x="3460750" y="4997450"/>
          <p14:tracePt t="87045" x="3409950" y="4997450"/>
          <p14:tracePt t="87061" x="3365500" y="4997450"/>
          <p14:tracePt t="87078" x="3327400" y="4997450"/>
          <p14:tracePt t="87095" x="3308350" y="4997450"/>
          <p14:tracePt t="87111" x="3289300" y="4997450"/>
          <p14:tracePt t="87128" x="3282950" y="4997450"/>
          <p14:tracePt t="87242" x="3289300" y="4997450"/>
          <p14:tracePt t="87250" x="3302000" y="4997450"/>
          <p14:tracePt t="87257" x="3321050" y="4997450"/>
          <p14:tracePt t="87257" x="3340100" y="4991100"/>
          <p14:tracePt t="87266" x="3359150" y="4984750"/>
          <p14:tracePt t="87278" x="3441700" y="4978400"/>
          <p14:tracePt t="87294" x="3536950" y="4965700"/>
          <p14:tracePt t="87311" x="3651250" y="4965700"/>
          <p14:tracePt t="87328" x="3765550" y="4965700"/>
          <p14:tracePt t="87345" x="3930650" y="4965700"/>
          <p14:tracePt t="87362" x="4013200" y="4965700"/>
          <p14:tracePt t="87378" x="4095750" y="4965700"/>
          <p14:tracePt t="87395" x="4165600" y="4965700"/>
          <p14:tracePt t="87411" x="4235450" y="4965700"/>
          <p14:tracePt t="87428" x="4324350" y="4965700"/>
          <p14:tracePt t="87445" x="4419600" y="4965700"/>
          <p14:tracePt t="87461" x="4521200" y="4965700"/>
          <p14:tracePt t="87478" x="4629150" y="4965700"/>
          <p14:tracePt t="87494" x="4730750" y="4965700"/>
          <p14:tracePt t="87511" x="4813300" y="4965700"/>
          <p14:tracePt t="87528" x="4876800" y="4965700"/>
          <p14:tracePt t="87545" x="4978400" y="4965700"/>
          <p14:tracePt t="87563" x="5048250" y="4965700"/>
          <p14:tracePt t="87578" x="5118100" y="4965700"/>
          <p14:tracePt t="87595" x="5200650" y="4965700"/>
          <p14:tracePt t="87611" x="5270500" y="4959350"/>
          <p14:tracePt t="87629" x="5334000" y="4959350"/>
          <p14:tracePt t="87645" x="5384800" y="4959350"/>
          <p14:tracePt t="87661" x="5441950" y="4953000"/>
          <p14:tracePt t="87678" x="5486400" y="4953000"/>
          <p14:tracePt t="87695" x="5524500" y="4953000"/>
          <p14:tracePt t="87711" x="5568950" y="4953000"/>
          <p14:tracePt t="87728" x="5594350" y="4946650"/>
          <p14:tracePt t="87744" x="5626100" y="4940300"/>
          <p14:tracePt t="87762" x="5632450" y="4933950"/>
          <p14:tracePt t="87778" x="5645150" y="4933950"/>
          <p14:tracePt t="87795" x="5651500" y="4933950"/>
          <p14:tracePt t="88138" x="5632450" y="4933950"/>
          <p14:tracePt t="88145" x="5613400" y="4940300"/>
          <p14:tracePt t="88154" x="5594350" y="4946650"/>
          <p14:tracePt t="88162" x="5543550" y="4953000"/>
          <p14:tracePt t="88178" x="5480050" y="4959350"/>
          <p14:tracePt t="88195" x="5391150" y="4965700"/>
          <p14:tracePt t="88211" x="5276850" y="4965700"/>
          <p14:tracePt t="88228" x="5156200" y="4965700"/>
          <p14:tracePt t="88244" x="5029200" y="4965700"/>
          <p14:tracePt t="88261" x="4914900" y="4965700"/>
          <p14:tracePt t="88278" x="4826000" y="4965700"/>
          <p14:tracePt t="88295" x="4775200" y="4965700"/>
          <p14:tracePt t="88311" x="4730750" y="4965700"/>
          <p14:tracePt t="88328" x="4692650" y="4965700"/>
          <p14:tracePt t="88344" x="4654550" y="4965700"/>
          <p14:tracePt t="88362" x="4622800" y="4965700"/>
          <p14:tracePt t="88378" x="4572000" y="4965700"/>
          <p14:tracePt t="88395" x="4533900" y="4965700"/>
          <p14:tracePt t="88411" x="4489450" y="4965700"/>
          <p14:tracePt t="88428" x="4451350" y="4965700"/>
          <p14:tracePt t="88444" x="4425950" y="4965700"/>
          <p14:tracePt t="88461" x="4406900" y="4965700"/>
          <p14:tracePt t="88478" x="4400550" y="4965700"/>
          <p14:tracePt t="88495" x="4394200" y="4965700"/>
          <p14:tracePt t="88705" x="4419600" y="4965700"/>
          <p14:tracePt t="88713" x="4432300" y="4965700"/>
          <p14:tracePt t="88713" x="4457700" y="4965700"/>
          <p14:tracePt t="88730" x="4489450" y="4965700"/>
          <p14:tracePt t="88730" x="4533900" y="4965700"/>
          <p14:tracePt t="88744" x="4737100" y="4965700"/>
          <p14:tracePt t="88762" x="4889500" y="4965700"/>
          <p14:tracePt t="88778" x="5035550" y="4965700"/>
          <p14:tracePt t="88795" x="5175250" y="4965700"/>
          <p14:tracePt t="88811" x="5295900" y="4965700"/>
          <p14:tracePt t="88828" x="5384800" y="4965700"/>
          <p14:tracePt t="88844" x="5429250" y="4965700"/>
          <p14:tracePt t="88861" x="5454650" y="4965700"/>
          <p14:tracePt t="88879" x="5473700" y="4965700"/>
          <p14:tracePt t="88895" x="5486400" y="4965700"/>
          <p14:tracePt t="88911" x="5492750" y="4965700"/>
          <p14:tracePt t="88928" x="5499100" y="4965700"/>
          <p14:tracePt t="89737" x="5499100" y="4972050"/>
          <p14:tracePt t="89753" x="5486400" y="4972050"/>
          <p14:tracePt t="89778" x="5473700" y="4972050"/>
          <p14:tracePt t="89778" x="5473700" y="4978400"/>
          <p14:tracePt t="89801" x="5467350" y="4978400"/>
          <p14:tracePt t="89833" x="5461000" y="4978400"/>
          <p14:tracePt t="89858" x="5454650" y="4978400"/>
          <p14:tracePt t="89873" x="5448300" y="4978400"/>
          <p14:tracePt t="89890" x="5441950" y="4978400"/>
          <p14:tracePt t="89898" x="5435600" y="4978400"/>
          <p14:tracePt t="89898" x="5422900" y="4978400"/>
          <p14:tracePt t="89913" x="5416550" y="4978400"/>
          <p14:tracePt t="89914" x="5403850" y="4984750"/>
          <p14:tracePt t="89928" x="5397500" y="4984750"/>
          <p14:tracePt t="89944" x="5384800" y="4984750"/>
          <p14:tracePt t="89962" x="5372100" y="4984750"/>
          <p14:tracePt t="89978" x="5359400" y="4978400"/>
          <p14:tracePt t="89994" x="5334000" y="4959350"/>
          <p14:tracePt t="90011" x="5314950" y="4946650"/>
          <p14:tracePt t="90028" x="5295900" y="4940300"/>
          <p14:tracePt t="90045" x="5283200" y="4940300"/>
          <p14:tracePt t="90061" x="5264150" y="4940300"/>
          <p14:tracePt t="90078" x="5251450" y="4940300"/>
          <p14:tracePt t="90094" x="5226050" y="4940300"/>
          <p14:tracePt t="90110" x="5213350" y="4940300"/>
          <p14:tracePt t="90128" x="5207000" y="4940300"/>
          <p14:tracePt t="90145" x="5187950" y="4959350"/>
          <p14:tracePt t="90161" x="5187950" y="5022850"/>
          <p14:tracePt t="90178" x="5175250" y="5099050"/>
          <p14:tracePt t="90570" x="5162550" y="5099050"/>
          <p14:tracePt t="90578" x="5162550" y="5067300"/>
          <p14:tracePt t="90585" x="5162550" y="5060950"/>
          <p14:tracePt t="90594" x="5156200" y="5048250"/>
          <p14:tracePt t="90604" x="5137150" y="5029200"/>
          <p14:tracePt t="90611" x="5124450" y="5016500"/>
          <p14:tracePt t="90628" x="5118100" y="5016500"/>
          <p14:tracePt t="90665" x="5111750" y="5016500"/>
          <p14:tracePt t="90666" x="5105400" y="5016500"/>
          <p14:tracePt t="90678" x="5099050" y="5016500"/>
          <p14:tracePt t="90694" x="5080000" y="5016500"/>
          <p14:tracePt t="90711" x="5073650" y="5016500"/>
          <p14:tracePt t="91129" x="5067300" y="5016500"/>
          <p14:tracePt t="91145" x="5060950" y="5016500"/>
          <p14:tracePt t="91153" x="5054600" y="5016500"/>
          <p14:tracePt t="91161" x="5048250" y="5016500"/>
          <p14:tracePt t="91161" x="5035550" y="5022850"/>
          <p14:tracePt t="91178" x="4997450" y="5029200"/>
          <p14:tracePt t="91195" x="4965700" y="5041900"/>
          <p14:tracePt t="91211" x="4914900" y="5054600"/>
          <p14:tracePt t="91228" x="4838700" y="5073650"/>
          <p14:tracePt t="91244" x="4781550" y="5092700"/>
          <p14:tracePt t="91261" x="4724400" y="5111750"/>
          <p14:tracePt t="91277" x="4667250" y="5124450"/>
          <p14:tracePt t="91294" x="4603750" y="5130800"/>
          <p14:tracePt t="91311" x="4546600" y="5156200"/>
          <p14:tracePt t="91328" x="4476750" y="5175250"/>
          <p14:tracePt t="91344" x="4305300" y="5207000"/>
          <p14:tracePt t="91362" x="4159250" y="5232400"/>
          <p14:tracePt t="91378" x="3943350" y="5270500"/>
          <p14:tracePt t="91395" x="3765550" y="5302250"/>
          <p14:tracePt t="91411" x="3594100" y="5321300"/>
          <p14:tracePt t="91428" x="3460750" y="5334000"/>
          <p14:tracePt t="91445" x="3321050" y="5340350"/>
          <p14:tracePt t="91462" x="3194050" y="5340350"/>
          <p14:tracePt t="91478" x="3086100" y="5340350"/>
          <p14:tracePt t="91495" x="2990850" y="5340350"/>
          <p14:tracePt t="91511" x="2895600" y="5340350"/>
          <p14:tracePt t="91528" x="2774950" y="5346700"/>
          <p14:tracePt t="91544" x="2660650" y="5359400"/>
          <p14:tracePt t="91562" x="2622550" y="5359400"/>
          <p14:tracePt t="91578" x="2616200" y="5359400"/>
          <p14:tracePt t="91595" x="2609850" y="5359400"/>
          <p14:tracePt t="91761" x="2622550" y="5359400"/>
          <p14:tracePt t="91770" x="2641600" y="5359400"/>
          <p14:tracePt t="91777" x="2679700" y="5359400"/>
          <p14:tracePt t="91794" x="2711450" y="5359400"/>
          <p14:tracePt t="91795" x="2762250" y="5359400"/>
          <p14:tracePt t="91811" x="2806700" y="5359400"/>
          <p14:tracePt t="91828" x="2851150" y="5359400"/>
          <p14:tracePt t="91844" x="2889250" y="5359400"/>
          <p14:tracePt t="91862" x="2901950" y="5359400"/>
          <p14:tracePt t="91878" x="2908300" y="5359400"/>
          <p14:tracePt t="91895" x="2914650" y="5359400"/>
          <p14:tracePt t="92025" x="2908300" y="5359400"/>
          <p14:tracePt t="92036" x="2901950" y="5359400"/>
          <p14:tracePt t="92041" x="2895600" y="5359400"/>
          <p14:tracePt t="92041" x="2889250" y="5359400"/>
          <p14:tracePt t="92050" x="2882900" y="5359400"/>
          <p14:tracePt t="92061" x="2870200" y="5359400"/>
          <p14:tracePt t="92078" x="2851150" y="5359400"/>
          <p14:tracePt t="92095" x="2838450" y="5359400"/>
          <p14:tracePt t="92111" x="2800350" y="5359400"/>
          <p14:tracePt t="92128" x="2762250" y="5359400"/>
          <p14:tracePt t="92144" x="2692400" y="5359400"/>
          <p14:tracePt t="92162" x="2622550" y="5359400"/>
          <p14:tracePt t="92177" x="2559050" y="5359400"/>
          <p14:tracePt t="92194" x="2495550" y="5359400"/>
          <p14:tracePt t="92211" x="2444750" y="5353050"/>
          <p14:tracePt t="92228" x="2400300" y="5353050"/>
          <p14:tracePt t="92244" x="2374900" y="5353050"/>
          <p14:tracePt t="92262" x="2349500" y="5353050"/>
          <p14:tracePt t="92278" x="2336800" y="5346700"/>
          <p14:tracePt t="92294" x="2317750" y="5346700"/>
          <p14:tracePt t="92311" x="2311400" y="5346700"/>
          <p14:tracePt t="92328" x="2292350" y="5340350"/>
          <p14:tracePt t="92344" x="2273300" y="5334000"/>
          <p14:tracePt t="92362" x="2260600" y="5334000"/>
          <p14:tracePt t="92626" x="2260600" y="5327650"/>
          <p14:tracePt t="92825" x="2266950" y="5327650"/>
          <p14:tracePt t="92850" x="2273300" y="5327650"/>
          <p14:tracePt t="93001" x="2279650" y="5327650"/>
          <p14:tracePt t="93017" x="2292350" y="5327650"/>
          <p14:tracePt t="93025" x="2298700" y="5327650"/>
          <p14:tracePt t="93033" x="2317750" y="5327650"/>
          <p14:tracePt t="93044" x="2349500" y="5327650"/>
          <p14:tracePt t="93061" x="2381250" y="5327650"/>
          <p14:tracePt t="93078" x="2413000" y="5327650"/>
          <p14:tracePt t="93094" x="2451100" y="5327650"/>
          <p14:tracePt t="93111" x="2495550" y="5327650"/>
          <p14:tracePt t="93128" x="2571750" y="5327650"/>
          <p14:tracePt t="93144" x="2686050" y="5327650"/>
          <p14:tracePt t="93161" x="2762250" y="5327650"/>
          <p14:tracePt t="93178" x="2825750" y="5327650"/>
          <p14:tracePt t="93194" x="2870200" y="5327650"/>
          <p14:tracePt t="93212" x="2895600" y="5327650"/>
          <p14:tracePt t="93228" x="2914650" y="5327650"/>
          <p14:tracePt t="93244" x="2921000" y="5327650"/>
          <p14:tracePt t="93625" x="2933700" y="5327650"/>
          <p14:tracePt t="93625" x="2959100" y="5327650"/>
          <p14:tracePt t="93641" x="2984500" y="5327650"/>
          <p14:tracePt t="93650" x="3016250" y="5327650"/>
          <p14:tracePt t="93657" x="3060700" y="5327650"/>
          <p14:tracePt t="93665" x="3181350" y="5327650"/>
          <p14:tracePt t="93678" x="3333750" y="5327650"/>
          <p14:tracePt t="93694" x="3467100" y="5327650"/>
          <p14:tracePt t="93711" x="3575050" y="5327650"/>
          <p14:tracePt t="93727" x="3663950" y="5327650"/>
          <p14:tracePt t="93744" x="3740150" y="5327650"/>
          <p14:tracePt t="93761" x="3771900" y="5327650"/>
          <p14:tracePt t="93778" x="3790950" y="5327650"/>
          <p14:tracePt t="93794" x="3816350" y="5327650"/>
          <p14:tracePt t="93811" x="3829050" y="5327650"/>
          <p14:tracePt t="93828" x="3841750" y="5327650"/>
          <p14:tracePt t="93844" x="3860800" y="5327650"/>
          <p14:tracePt t="93861" x="3886200" y="5327650"/>
          <p14:tracePt t="93878" x="3917950" y="5327650"/>
          <p14:tracePt t="93894" x="3956050" y="5321300"/>
          <p14:tracePt t="93911" x="3981450" y="5321300"/>
          <p14:tracePt t="93927" x="4006850" y="5314950"/>
          <p14:tracePt t="93944" x="4044950" y="5308600"/>
          <p14:tracePt t="93962" x="4076700" y="5308600"/>
          <p14:tracePt t="93978" x="4089400" y="5308600"/>
          <p14:tracePt t="93994" x="4095750" y="5308600"/>
          <p14:tracePt t="94049" x="4102100" y="5308600"/>
          <p14:tracePt t="94113" x="4108450" y="5308600"/>
          <p14:tracePt t="94121" x="4114800" y="5308600"/>
          <p14:tracePt t="94129" x="4133850" y="5308600"/>
          <p14:tracePt t="94145" x="4140200" y="5308600"/>
          <p14:tracePt t="94146" x="4152900" y="5308600"/>
          <p14:tracePt t="94162" x="4171950" y="5308600"/>
          <p14:tracePt t="94178" x="4178300" y="5308600"/>
          <p14:tracePt t="94225" x="4184650" y="5308600"/>
          <p14:tracePt t="94793" x="4178300" y="5308600"/>
          <p14:tracePt t="94803" x="4159250" y="5308600"/>
          <p14:tracePt t="94811" x="4127500" y="5308600"/>
          <p14:tracePt t="94817" x="4114800" y="5314950"/>
          <p14:tracePt t="94827" x="4044950" y="5334000"/>
          <p14:tracePt t="94844" x="3987800" y="5346700"/>
          <p14:tracePt t="94861" x="3937000" y="5353050"/>
          <p14:tracePt t="94877" x="3886200" y="5359400"/>
          <p14:tracePt t="94894" x="3841750" y="5359400"/>
          <p14:tracePt t="94911" x="3784600" y="5359400"/>
          <p14:tracePt t="94928" x="3746500" y="5359400"/>
          <p14:tracePt t="94944" x="3689350" y="5359400"/>
          <p14:tracePt t="94963" x="3657600" y="5359400"/>
          <p14:tracePt t="94978" x="3613150" y="5359400"/>
          <p14:tracePt t="94995" x="3575050" y="5359400"/>
          <p14:tracePt t="95011" x="3549650" y="5359400"/>
          <p14:tracePt t="95028" x="3505200" y="5359400"/>
          <p14:tracePt t="95044" x="3473450" y="5359400"/>
          <p14:tracePt t="95061" x="3448050" y="5359400"/>
          <p14:tracePt t="95077" x="3416300" y="5359400"/>
          <p14:tracePt t="95094" x="3397250" y="5359400"/>
          <p14:tracePt t="95111" x="3371850" y="5359400"/>
          <p14:tracePt t="95128" x="3352800" y="5359400"/>
          <p14:tracePt t="95144" x="3327400" y="5359400"/>
          <p14:tracePt t="95162" x="3321050" y="5359400"/>
          <p14:tracePt t="95178" x="3314700" y="5359400"/>
          <p14:tracePt t="95417" x="3321050" y="5359400"/>
          <p14:tracePt t="95425" x="3340100" y="5359400"/>
          <p14:tracePt t="95433" x="3352800" y="5359400"/>
          <p14:tracePt t="95441" x="3378200" y="5359400"/>
          <p14:tracePt t="95447" x="3429000" y="5353050"/>
          <p14:tracePt t="95461" x="3498850" y="5346700"/>
          <p14:tracePt t="95477" x="3568700" y="5340350"/>
          <p14:tracePt t="95494" x="3683000" y="5340350"/>
          <p14:tracePt t="95511" x="3797300" y="5340350"/>
          <p14:tracePt t="95528" x="3886200" y="5340350"/>
          <p14:tracePt t="95544" x="3968750" y="5340350"/>
          <p14:tracePt t="95562" x="4000500" y="5340350"/>
          <p14:tracePt t="95577" x="4025900" y="5340350"/>
          <p14:tracePt t="95594" x="4051300" y="5340350"/>
          <p14:tracePt t="95611" x="4064000" y="5340350"/>
          <p14:tracePt t="95628" x="4076700" y="5340350"/>
          <p14:tracePt t="95644" x="4083050" y="5340350"/>
          <p14:tracePt t="95661" x="4089400" y="5340350"/>
          <p14:tracePt t="95677" x="4095750" y="5340350"/>
          <p14:tracePt t="95745" x="4102100" y="5340350"/>
          <p14:tracePt t="95841" x="4114800" y="5340350"/>
          <p14:tracePt t="95844" x="4127500" y="5340350"/>
          <p14:tracePt t="95861" x="4133850" y="5340350"/>
          <p14:tracePt t="95861" x="4159250" y="5340350"/>
          <p14:tracePt t="95878" x="4197350" y="5340350"/>
          <p14:tracePt t="95894" x="4248150" y="5340350"/>
          <p14:tracePt t="95911" x="4311650" y="5340350"/>
          <p14:tracePt t="95927" x="4356100" y="5340350"/>
          <p14:tracePt t="95944" x="4406900" y="5340350"/>
          <p14:tracePt t="95962" x="4425950" y="5340350"/>
          <p14:tracePt t="95978" x="4457700" y="5340350"/>
          <p14:tracePt t="95994" x="4483100" y="5340350"/>
          <p14:tracePt t="96011" x="4514850" y="5340350"/>
          <p14:tracePt t="96027" x="4552950" y="5340350"/>
          <p14:tracePt t="96044" x="4591050" y="5346700"/>
          <p14:tracePt t="96061" x="4635500" y="5346700"/>
          <p14:tracePt t="96078" x="4679950" y="5346700"/>
          <p14:tracePt t="96094" x="4724400" y="5346700"/>
          <p14:tracePt t="96111" x="4768850" y="5346700"/>
          <p14:tracePt t="96127" x="4806950" y="5346700"/>
          <p14:tracePt t="96144" x="4857750" y="5346700"/>
          <p14:tracePt t="96161" x="4883150" y="5346700"/>
          <p14:tracePt t="96178" x="4908550" y="5346700"/>
          <p14:tracePt t="96194" x="4914900" y="5346700"/>
          <p14:tracePt t="96211" x="4927600" y="5346700"/>
          <p14:tracePt t="96227" x="4933950" y="5353050"/>
          <p14:tracePt t="96244" x="4940300" y="5353050"/>
          <p14:tracePt t="96261" x="4946650" y="5353050"/>
          <p14:tracePt t="96278" x="4953000" y="5353050"/>
          <p14:tracePt t="96345" x="4965700" y="5353050"/>
          <p14:tracePt t="96361" x="4972050" y="5353050"/>
          <p14:tracePt t="96370" x="4984750" y="5353050"/>
          <p14:tracePt t="96378" x="4991100" y="5353050"/>
          <p14:tracePt t="96378" x="5003800" y="5353050"/>
          <p14:tracePt t="96394" x="5022850" y="5353050"/>
          <p14:tracePt t="96411" x="5054600" y="5353050"/>
          <p14:tracePt t="96427" x="5080000" y="5353050"/>
          <p14:tracePt t="96444" x="5105400" y="5353050"/>
          <p14:tracePt t="96461" x="5124450" y="5353050"/>
          <p14:tracePt t="96478" x="5143500" y="5353050"/>
          <p14:tracePt t="96494" x="5156200" y="5353050"/>
          <p14:tracePt t="96511" x="5168900" y="5353050"/>
          <p14:tracePt t="96527" x="5181600" y="5353050"/>
          <p14:tracePt t="96544" x="5200650" y="5353050"/>
          <p14:tracePt t="96561" x="5219700" y="5353050"/>
          <p14:tracePt t="96578" x="5238750" y="5353050"/>
          <p14:tracePt t="96594" x="5270500" y="5353050"/>
          <p14:tracePt t="96611" x="5295900" y="5353050"/>
          <p14:tracePt t="96627" x="5314950" y="5353050"/>
          <p14:tracePt t="96644" x="5346700" y="5353050"/>
          <p14:tracePt t="96661" x="5391150" y="5353050"/>
          <p14:tracePt t="96679" x="5441950" y="5353050"/>
          <p14:tracePt t="96695" x="5518150" y="5353050"/>
          <p14:tracePt t="96712" x="5588000" y="5359400"/>
          <p14:tracePt t="96728" x="5657850" y="5365750"/>
          <p14:tracePt t="96745" x="5765800" y="5365750"/>
          <p14:tracePt t="96762" x="5835650" y="5365750"/>
          <p14:tracePt t="96778" x="5880100" y="5365750"/>
          <p14:tracePt t="96795" x="5924550" y="5365750"/>
          <p14:tracePt t="96812" x="5962650" y="5365750"/>
          <p14:tracePt t="96829" x="5994400" y="5359400"/>
          <p14:tracePt t="96845" x="6038850" y="5359400"/>
          <p14:tracePt t="96862" x="6076950" y="5359400"/>
          <p14:tracePt t="96879" x="6108700" y="5353050"/>
          <p14:tracePt t="96895" x="6127750" y="5353050"/>
          <p14:tracePt t="96913" x="6140450" y="5353050"/>
          <p14:tracePt t="96928" x="6146800" y="5353050"/>
          <p14:tracePt t="96945" x="6153150" y="5346700"/>
          <p14:tracePt t="97082" x="6140450" y="5346700"/>
          <p14:tracePt t="97090" x="6121400" y="5346700"/>
          <p14:tracePt t="97098" x="6096000" y="5346700"/>
          <p14:tracePt t="97112" x="6070600" y="5353050"/>
          <p14:tracePt t="97112" x="5956300" y="5372100"/>
          <p14:tracePt t="97129" x="5822950" y="5397500"/>
          <p14:tracePt t="97129" x="5765800" y="5416550"/>
          <p14:tracePt t="97147" x="5632450" y="5435600"/>
          <p14:tracePt t="97162" x="5530850" y="5448300"/>
          <p14:tracePt t="97179" x="5441950" y="5454650"/>
          <p14:tracePt t="97195" x="5372100" y="5454650"/>
          <p14:tracePt t="97212" x="5295900" y="5454650"/>
          <p14:tracePt t="97228" x="5251450" y="5454650"/>
          <p14:tracePt t="97245" x="5181600" y="5454650"/>
          <p14:tracePt t="97262" x="5124450" y="5454650"/>
          <p14:tracePt t="97278" x="5035550" y="5454650"/>
          <p14:tracePt t="97295" x="4946650" y="5454650"/>
          <p14:tracePt t="97312" x="4851400" y="5454650"/>
          <p14:tracePt t="97328" x="4762500" y="5454650"/>
          <p14:tracePt t="97345" x="4686300" y="5454650"/>
          <p14:tracePt t="97361" x="4578350" y="5454650"/>
          <p14:tracePt t="97378" x="4508500" y="5454650"/>
          <p14:tracePt t="97395" x="4457700" y="5454650"/>
          <p14:tracePt t="97412" x="4413250" y="5454650"/>
          <p14:tracePt t="97428" x="4387850" y="5454650"/>
          <p14:tracePt t="97445" x="4362450" y="5454650"/>
          <p14:tracePt t="97462" x="4330700" y="5454650"/>
          <p14:tracePt t="97478" x="4305300" y="5441950"/>
          <p14:tracePt t="97496" x="4279900" y="5435600"/>
          <p14:tracePt t="97512" x="4254500" y="5429250"/>
          <p14:tracePt t="97529" x="4229100" y="5422900"/>
          <p14:tracePt t="97545" x="4191000" y="5416550"/>
          <p14:tracePt t="97562" x="4171950" y="5410200"/>
          <p14:tracePt t="97578" x="4146550" y="5410200"/>
          <p14:tracePt t="97595" x="4121150" y="5410200"/>
          <p14:tracePt t="97612" x="4089400" y="5403850"/>
          <p14:tracePt t="97629" x="4051300" y="5403850"/>
          <p14:tracePt t="97645" x="4013200" y="5397500"/>
          <p14:tracePt t="97662" x="3975100" y="5391150"/>
          <p14:tracePt t="97678" x="3930650" y="5378450"/>
          <p14:tracePt t="97695" x="3905250" y="5378450"/>
          <p14:tracePt t="97712" x="3873500" y="5372100"/>
          <p14:tracePt t="97728" x="3848100" y="5372100"/>
          <p14:tracePt t="97745" x="3816350" y="5359400"/>
          <p14:tracePt t="97762" x="3803650" y="5359400"/>
          <p14:tracePt t="97778" x="3778250" y="5359400"/>
          <p14:tracePt t="97795" x="3765550" y="5359400"/>
          <p14:tracePt t="97812" x="3746500" y="5353050"/>
          <p14:tracePt t="97829" x="3721100" y="5353050"/>
          <p14:tracePt t="97845" x="3702050" y="5353050"/>
          <p14:tracePt t="97862" x="3683000" y="5346700"/>
          <p14:tracePt t="97878" x="3670300" y="5346700"/>
          <p14:tracePt t="97895" x="3663950" y="5346700"/>
          <p14:tracePt t="97912" x="3651250" y="5346700"/>
          <p14:tracePt t="97929" x="3632200" y="5346700"/>
          <p14:tracePt t="97945" x="3600450" y="5346700"/>
          <p14:tracePt t="97963" x="3587750" y="5346700"/>
          <p14:tracePt t="97978" x="3562350" y="5346700"/>
          <p14:tracePt t="97995" x="3543300" y="5346700"/>
          <p14:tracePt t="98012" x="3530600" y="5346700"/>
          <p14:tracePt t="98029" x="3524250" y="5346700"/>
          <p14:tracePt t="98045" x="3511550" y="5346700"/>
          <p14:tracePt t="98062" x="3498850" y="5346700"/>
          <p14:tracePt t="98078" x="3492500" y="5346700"/>
          <p14:tracePt t="98095" x="3479800" y="5346700"/>
          <p14:tracePt t="98130" x="3473450" y="5346700"/>
          <p14:tracePt t="98131" x="3467100" y="5346700"/>
          <p14:tracePt t="98145" x="3460750" y="5346700"/>
          <p14:tracePt t="98163" x="3454400" y="5346700"/>
          <p14:tracePt t="98178" x="3448050" y="5346700"/>
          <p14:tracePt t="98195" x="3441700" y="5346700"/>
          <p14:tracePt t="99457" x="3448050" y="5346700"/>
          <p14:tracePt t="99465" x="3460750" y="5346700"/>
          <p14:tracePt t="99473" x="3473450" y="5346700"/>
          <p14:tracePt t="99479" x="3517900" y="5346700"/>
          <p14:tracePt t="99495" x="3556000" y="5346700"/>
          <p14:tracePt t="99512" x="3613150" y="5346700"/>
          <p14:tracePt t="99529" x="3708400" y="5346700"/>
          <p14:tracePt t="99546" x="3829050" y="5346700"/>
          <p14:tracePt t="99562" x="3962400" y="5346700"/>
          <p14:tracePt t="99578" x="4089400" y="5365750"/>
          <p14:tracePt t="99595" x="4178300" y="5378450"/>
          <p14:tracePt t="99612" x="4311650" y="5391150"/>
          <p14:tracePt t="99628" x="4451350" y="5403850"/>
          <p14:tracePt t="99645" x="4565650" y="5403850"/>
          <p14:tracePt t="99662" x="4654550" y="5403850"/>
          <p14:tracePt t="99678" x="4724400" y="5403850"/>
          <p14:tracePt t="99695" x="4775200" y="5403850"/>
          <p14:tracePt t="99712" x="4819650" y="5403850"/>
          <p14:tracePt t="99728" x="4870450" y="5403850"/>
          <p14:tracePt t="99745" x="4921250" y="5403850"/>
          <p14:tracePt t="99762" x="4953000" y="5403850"/>
          <p14:tracePt t="99779" x="4978400" y="5403850"/>
          <p14:tracePt t="99795" x="4991100" y="5403850"/>
          <p14:tracePt t="99812" x="5016500" y="5403850"/>
          <p14:tracePt t="99828" x="5054600" y="5403850"/>
          <p14:tracePt t="99845" x="5080000" y="5403850"/>
          <p14:tracePt t="99862" x="5099050" y="5403850"/>
          <p14:tracePt t="99878" x="5105400" y="5403850"/>
          <p14:tracePt t="99895" x="5111750" y="5403850"/>
          <p14:tracePt t="100146" x="5105400" y="5403850"/>
          <p14:tracePt t="100154" x="5080000" y="5403850"/>
          <p14:tracePt t="100170" x="5022850" y="5403850"/>
          <p14:tracePt t="100178" x="4978400" y="5403850"/>
          <p14:tracePt t="100179" x="4959350" y="5403850"/>
          <p14:tracePt t="100195" x="4914900" y="5403850"/>
          <p14:tracePt t="100211" x="4876800" y="5403850"/>
          <p14:tracePt t="100228" x="4864100" y="5403850"/>
          <p14:tracePt t="100245" x="4857750" y="5403850"/>
          <p14:tracePt t="100378" x="4864100" y="5403850"/>
          <p14:tracePt t="100386" x="4883150" y="5403850"/>
          <p14:tracePt t="100394" x="4946650" y="5391150"/>
          <p14:tracePt t="100404" x="4965700" y="5391150"/>
          <p14:tracePt t="100412" x="5041900" y="5384800"/>
          <p14:tracePt t="100428" x="5168900" y="5384800"/>
          <p14:tracePt t="100445" x="5327650" y="5384800"/>
          <p14:tracePt t="100462" x="5492750" y="5384800"/>
          <p14:tracePt t="100478" x="5607050" y="5384800"/>
          <p14:tracePt t="100495" x="5651500" y="5384800"/>
          <p14:tracePt t="100512" x="5689600" y="5384800"/>
          <p14:tracePt t="100528" x="5702300" y="5384800"/>
          <p14:tracePt t="100570" x="5708650" y="5384800"/>
          <p14:tracePt t="100658" x="5715000" y="5384800"/>
          <p14:tracePt t="101546" x="5708650" y="5384800"/>
          <p14:tracePt t="101555" x="5702300" y="5384800"/>
          <p14:tracePt t="101570" x="5695950" y="5384800"/>
          <p14:tracePt t="104434" x="5689600" y="5384800"/>
          <p14:tracePt t="104481" x="5683250" y="5384800"/>
          <p14:tracePt t="106704" x="0" y="0"/>
        </p14:tracePtLst>
        <p14:tracePtLst>
          <p14:tracePt t="112777" x="895350" y="5632450"/>
          <p14:tracePt t="112953" x="895350" y="5626100"/>
          <p14:tracePt t="112961" x="901700" y="5619750"/>
          <p14:tracePt t="112977" x="914400" y="5607050"/>
          <p14:tracePt t="113005" x="920750" y="5594350"/>
          <p14:tracePt t="113020" x="920750" y="5588000"/>
          <p14:tracePt t="113393" x="920750" y="5581650"/>
          <p14:tracePt t="113409" x="920750" y="5575300"/>
          <p14:tracePt t="113409" x="920750" y="5568950"/>
          <p14:tracePt t="113450" x="920750" y="5562600"/>
          <p14:tracePt t="113718" x="0" y="0"/>
        </p14:tracePtLst>
        <p14:tracePtLst>
          <p14:tracePt t="113880" x="920750" y="5562600"/>
          <p14:tracePt t="113994" x="0" y="0"/>
        </p14:tracePtLst>
        <p14:tracePtLst>
          <p14:tracePt t="114147" x="920750" y="5562600"/>
          <p14:tracePt t="114268" x="0" y="0"/>
        </p14:tracePtLst>
        <p14:tracePtLst>
          <p14:tracePt t="114415" x="920750" y="5562600"/>
          <p14:tracePt t="117050" x="914400" y="5562600"/>
          <p14:tracePt t="117066" x="908050" y="5562600"/>
          <p14:tracePt t="117080" x="901700" y="5562600"/>
          <p14:tracePt t="117097" x="895350" y="5562600"/>
          <p14:tracePt t="117111" x="889000" y="5562600"/>
          <p14:tracePt t="136626" x="889000" y="5556250"/>
          <p14:tracePt t="136690" x="882650" y="5568950"/>
          <p14:tracePt t="136697" x="863600" y="5575300"/>
          <p14:tracePt t="136705" x="844550" y="5581650"/>
          <p14:tracePt t="136713" x="781050" y="5588000"/>
          <p14:tracePt t="136728" x="762000" y="5600700"/>
          <p14:tracePt t="136745" x="723900" y="5568950"/>
          <p14:tracePt t="136881" x="762000" y="5537200"/>
          <p14:tracePt t="136889" x="749300" y="5537200"/>
          <p14:tracePt t="136921" x="755650" y="5537200"/>
          <p14:tracePt t="136929" x="749300" y="5537200"/>
          <p14:tracePt t="136946" x="742950" y="5537200"/>
          <p14:tracePt t="136954" x="736600" y="5537200"/>
          <p14:tracePt t="136962" x="730250" y="5524500"/>
          <p14:tracePt t="136978" x="730250" y="5511800"/>
          <p14:tracePt t="136995" x="730250" y="5499100"/>
          <p14:tracePt t="137011" x="730250" y="5486400"/>
          <p14:tracePt t="137049" x="736600" y="5480050"/>
          <p14:tracePt t="137112" x="742950" y="5480050"/>
          <p14:tracePt t="137130" x="749300" y="5480050"/>
          <p14:tracePt t="137194" x="755650" y="5480050"/>
          <p14:tracePt t="137201" x="762000" y="5480050"/>
          <p14:tracePt t="137225" x="768350" y="5480050"/>
          <p14:tracePt t="137258" x="774700" y="5480050"/>
          <p14:tracePt t="137306" x="781050" y="5480050"/>
          <p14:tracePt t="137353" x="787400" y="5480050"/>
          <p14:tracePt t="137393" x="793750" y="5480050"/>
          <p14:tracePt t="137425" x="800100" y="5492750"/>
          <p14:tracePt t="137425" x="806450" y="5492750"/>
          <p14:tracePt t="137449" x="806450" y="5505450"/>
          <p14:tracePt t="137457" x="812800" y="5511800"/>
          <p14:tracePt t="137481" x="812800" y="5518150"/>
          <p14:tracePt t="137497" x="819150" y="5518150"/>
          <p14:tracePt t="137529" x="825500" y="5524500"/>
          <p14:tracePt t="137545" x="825500" y="5530850"/>
          <p14:tracePt t="137801" x="825500" y="5537200"/>
          <p14:tracePt t="137817" x="825500" y="5543550"/>
          <p14:tracePt t="137826" x="825500" y="5549900"/>
          <p14:tracePt t="137833" x="825500" y="5556250"/>
          <p14:tracePt t="137845" x="825500" y="5562600"/>
          <p14:tracePt t="137861" x="825500" y="5568950"/>
          <p14:tracePt t="138569" x="831850" y="5568950"/>
          <p14:tracePt t="138577" x="844550" y="5568950"/>
          <p14:tracePt t="138587" x="876300" y="5568950"/>
          <p14:tracePt t="138594" x="908050" y="5568950"/>
          <p14:tracePt t="138596" x="952500" y="5568950"/>
          <p14:tracePt t="138612" x="977900" y="5568950"/>
          <p14:tracePt t="138628" x="984250" y="5568950"/>
          <p14:tracePt t="138906" x="958850" y="5568950"/>
          <p14:tracePt t="138921" x="889000" y="5568950"/>
          <p14:tracePt t="138929" x="844550" y="5568950"/>
          <p14:tracePt t="138930" x="762000" y="5568950"/>
          <p14:tracePt t="138946" x="717550" y="5575300"/>
          <p14:tracePt t="138962" x="692150" y="5575300"/>
          <p14:tracePt t="138978" x="685800" y="5575300"/>
          <p14:tracePt t="139210" x="692150" y="5575300"/>
          <p14:tracePt t="139225" x="704850" y="5575300"/>
          <p14:tracePt t="139241" x="717550" y="5568950"/>
          <p14:tracePt t="139249" x="723900" y="5562600"/>
          <p14:tracePt t="139262" x="730250" y="5562600"/>
          <p14:tracePt t="139262" x="736600" y="5556250"/>
          <p14:tracePt t="139441" x="742950" y="5556250"/>
          <p14:tracePt t="141433" x="749300" y="5556250"/>
          <p14:tracePt t="141497" x="755650" y="5556250"/>
          <p14:tracePt t="141586" x="762000" y="5556250"/>
          <p14:tracePt t="141593" x="768350" y="5556250"/>
          <p14:tracePt t="141609" x="774700" y="5556250"/>
          <p14:tracePt t="141641" x="781050" y="5556250"/>
          <p14:tracePt t="141657" x="787400" y="5556250"/>
          <p14:tracePt t="141705" x="793750" y="5556250"/>
          <p14:tracePt t="141841" x="800100" y="5556250"/>
          <p14:tracePt t="151298" x="812800" y="5556250"/>
          <p14:tracePt t="151306" x="825500" y="5556250"/>
          <p14:tracePt t="151313" x="844550" y="5549900"/>
          <p14:tracePt t="151314" x="857250" y="5549900"/>
          <p14:tracePt t="151328" x="933450" y="5549900"/>
          <p14:tracePt t="151346" x="977900" y="5549900"/>
          <p14:tracePt t="151362" x="1009650" y="5549900"/>
          <p14:tracePt t="151378" x="1054100" y="5549900"/>
          <p14:tracePt t="151395" x="1117600" y="5549900"/>
          <p14:tracePt t="151412" x="1225550" y="5549900"/>
          <p14:tracePt t="151429" x="1327150" y="5562600"/>
          <p14:tracePt t="151445" x="1441450" y="5581650"/>
          <p14:tracePt t="151462" x="1524000" y="5600700"/>
          <p14:tracePt t="151479" x="1619250" y="5619750"/>
          <p14:tracePt t="151495" x="1663700" y="5619750"/>
          <p14:tracePt t="151512" x="1689100" y="5626100"/>
          <p14:tracePt t="151528" x="1701800" y="5626100"/>
          <p14:tracePt t="151546" x="1708150" y="5626100"/>
          <p14:tracePt t="151562" x="1714500" y="5632450"/>
          <p14:tracePt t="151601" x="1714500" y="5638800"/>
          <p14:tracePt t="151602" x="1714500" y="5645150"/>
          <p14:tracePt t="151612" x="1714500" y="5657850"/>
          <p14:tracePt t="151628" x="1695450" y="5683250"/>
          <p14:tracePt t="151645" x="1638300" y="5721350"/>
          <p14:tracePt t="151662" x="1517650" y="5746750"/>
          <p14:tracePt t="151678" x="1327150" y="5746750"/>
          <p14:tracePt t="151695" x="1212850" y="5734050"/>
          <p14:tracePt t="151712" x="1193800" y="5727700"/>
          <p14:tracePt t="151777" x="1187450" y="5727700"/>
          <p14:tracePt t="151793" x="1181100" y="5727700"/>
          <p14:tracePt t="151796" x="1168400" y="5727700"/>
          <p14:tracePt t="151812" x="1149350" y="5721350"/>
          <p14:tracePt t="151828" x="1143000" y="5708650"/>
          <p14:tracePt t="151946" x="1149350" y="5708650"/>
          <p14:tracePt t="151954" x="1193800" y="5727700"/>
          <p14:tracePt t="151954" x="1282700" y="5746750"/>
          <p14:tracePt t="151962" x="1365250" y="5759450"/>
          <p14:tracePt t="151978" x="1473200" y="5772150"/>
          <p14:tracePt t="151979" x="1860550" y="5829300"/>
          <p14:tracePt t="151995" x="2133600" y="5873750"/>
          <p14:tracePt t="152012" x="2400300" y="5905500"/>
          <p14:tracePt t="152029" x="2520950" y="5911850"/>
          <p14:tracePt t="152045" x="2565400" y="5911850"/>
          <p14:tracePt t="152497" x="2559050" y="5924550"/>
          <p14:tracePt t="152505" x="2552700" y="5930900"/>
          <p14:tracePt t="152520" x="2540000" y="5937250"/>
          <p14:tracePt t="152529" x="2533650" y="5949950"/>
          <p14:tracePt t="152530" x="2527300" y="5949950"/>
          <p14:tracePt t="152546" x="2520950" y="5949950"/>
          <p14:tracePt t="152562" x="2520950" y="5956300"/>
          <p14:tracePt t="152578" x="2514600" y="5956300"/>
          <p14:tracePt t="152595" x="2495550" y="5969000"/>
          <p14:tracePt t="152612" x="2489200" y="5969000"/>
          <p14:tracePt t="152628" x="2470150" y="5981700"/>
          <p14:tracePt t="152645" x="2463800" y="5981700"/>
          <p14:tracePt t="152681" x="2457450" y="5981700"/>
          <p14:tracePt t="152705" x="2451100" y="5988050"/>
          <p14:tracePt t="152769" x="2444750" y="5988050"/>
          <p14:tracePt t="152809" x="2438400" y="5988050"/>
          <p14:tracePt t="152817" x="2438400" y="5994400"/>
          <p14:tracePt t="152849" x="2432050" y="6000750"/>
          <p14:tracePt t="152865" x="2425700" y="6000750"/>
          <p14:tracePt t="152889" x="2419350" y="6000750"/>
          <p14:tracePt t="152897" x="2419350" y="6007100"/>
          <p14:tracePt t="152921" x="2413000" y="6007100"/>
          <p14:tracePt t="152953" x="2400300" y="6007100"/>
          <p14:tracePt t="152970" x="2400300" y="6013450"/>
          <p14:tracePt t="152978" x="2393950" y="6013450"/>
          <p14:tracePt t="153001" x="2387600" y="6013450"/>
          <p14:tracePt t="153009" x="2381250" y="6013450"/>
          <p14:tracePt t="153009" x="2381250" y="6019800"/>
          <p14:tracePt t="153018" x="2374900" y="6019800"/>
          <p14:tracePt t="153028" x="2362200" y="6019800"/>
          <p14:tracePt t="153065" x="2355850" y="6019800"/>
          <p14:tracePt t="153066" x="2349500" y="6019800"/>
          <p14:tracePt t="153078" x="2343150" y="6019800"/>
          <p14:tracePt t="153095" x="2330450" y="6019800"/>
          <p14:tracePt t="153112" x="2311400" y="6019800"/>
          <p14:tracePt t="153112" x="2305050" y="6019800"/>
          <p14:tracePt t="153130" x="2286000" y="6019800"/>
          <p14:tracePt t="153146" x="2260600" y="6019800"/>
          <p14:tracePt t="153162" x="2247900" y="6019800"/>
          <p14:tracePt t="153178" x="2222500" y="6019800"/>
          <p14:tracePt t="153195" x="2203450" y="6019800"/>
          <p14:tracePt t="153212" x="2190750" y="6019800"/>
          <p14:tracePt t="153228" x="2178050" y="6019800"/>
          <p14:tracePt t="153245" x="2165350" y="6019800"/>
          <p14:tracePt t="153262" x="2159000" y="6019800"/>
          <p14:tracePt t="153279" x="2152650" y="6019800"/>
          <p14:tracePt t="153295" x="2146300" y="6019800"/>
          <p14:tracePt t="153312" x="2139950" y="6019800"/>
          <p14:tracePt t="153312" x="2139950" y="6013450"/>
          <p14:tracePt t="153330" x="2127250" y="6013450"/>
          <p14:tracePt t="153346" x="2114550" y="6013450"/>
          <p14:tracePt t="153362" x="2095500" y="6007100"/>
          <p14:tracePt t="153378" x="2082800" y="6007100"/>
          <p14:tracePt t="153395" x="2076450" y="6007100"/>
          <p14:tracePt t="153433" x="2070100" y="6007100"/>
          <p14:tracePt t="153650" x="2051050" y="6007100"/>
          <p14:tracePt t="153657" x="2038350" y="6007100"/>
          <p14:tracePt t="153671" x="2012950" y="6007100"/>
          <p14:tracePt t="153673" x="1993900" y="6007100"/>
          <p14:tracePt t="153678" x="1962150" y="6007100"/>
          <p14:tracePt t="153695" x="1936750" y="6007100"/>
          <p14:tracePt t="153712" x="1917700" y="6007100"/>
          <p14:tracePt t="153728" x="1898650" y="6007100"/>
          <p14:tracePt t="153746" x="1892300" y="6007100"/>
          <p14:tracePt t="154186" x="1892300" y="6000750"/>
          <p14:tracePt t="154204" x="1905000" y="5994400"/>
          <p14:tracePt t="154205" x="1911350" y="5994400"/>
          <p14:tracePt t="154212" x="1936750" y="5988050"/>
          <p14:tracePt t="154229" x="1981200" y="5988050"/>
          <p14:tracePt t="154246" x="2012950" y="5981700"/>
          <p14:tracePt t="154262" x="2044700" y="5975350"/>
          <p14:tracePt t="154279" x="2076450" y="5969000"/>
          <p14:tracePt t="154296" x="2095500" y="5969000"/>
          <p14:tracePt t="154312" x="2120900" y="5969000"/>
          <p14:tracePt t="154329" x="2133600" y="5962650"/>
          <p14:tracePt t="154346" x="2139950" y="5962650"/>
          <p14:tracePt t="154393" x="2139950" y="5956300"/>
          <p14:tracePt t="154417" x="2146300" y="5956300"/>
          <p14:tracePt t="154425" x="2152650" y="5956300"/>
          <p14:tracePt t="154430" x="2159000" y="5956300"/>
          <p14:tracePt t="154569" x="2165350" y="5956300"/>
          <p14:tracePt t="154729" x="2171700" y="5956300"/>
          <p14:tracePt t="154738" x="2184400" y="5956300"/>
          <p14:tracePt t="154739" x="2190750" y="5956300"/>
          <p14:tracePt t="154746" x="2203450" y="5956300"/>
          <p14:tracePt t="154762" x="2222500" y="5956300"/>
          <p14:tracePt t="154778" x="2247900" y="5956300"/>
          <p14:tracePt t="154795" x="2266950" y="5956300"/>
          <p14:tracePt t="154813" x="2286000" y="5956300"/>
          <p14:tracePt t="154849" x="2292350" y="5962650"/>
          <p14:tracePt t="155201" x="2298700" y="5962650"/>
          <p14:tracePt t="155209" x="2330450" y="5962650"/>
          <p14:tracePt t="155218" x="2387600" y="5962650"/>
          <p14:tracePt t="155229" x="2444750" y="5962650"/>
          <p14:tracePt t="155245" x="2501900" y="5962650"/>
          <p14:tracePt t="155262" x="2540000" y="5969000"/>
          <p14:tracePt t="155278" x="2565400" y="5969000"/>
          <p14:tracePt t="155295" x="2590800" y="5975350"/>
          <p14:tracePt t="155312" x="2609850" y="5981700"/>
          <p14:tracePt t="155328" x="2641600" y="5981700"/>
          <p14:tracePt t="155346" x="2654300" y="5981700"/>
          <p14:tracePt t="155362" x="2660650" y="5981700"/>
          <p14:tracePt t="155378" x="2673350" y="5981700"/>
          <p14:tracePt t="155785" x="2679700" y="5981700"/>
          <p14:tracePt t="155793" x="2711450" y="5981700"/>
          <p14:tracePt t="155794" x="2774950" y="5969000"/>
          <p14:tracePt t="155811" x="2857500" y="5956300"/>
          <p14:tracePt t="155812" x="3009900" y="5930900"/>
          <p14:tracePt t="155829" x="3149600" y="5911850"/>
          <p14:tracePt t="155845" x="3244850" y="5899150"/>
          <p14:tracePt t="155862" x="3289300" y="5892800"/>
          <p14:tracePt t="155878" x="3321050" y="5886450"/>
          <p14:tracePt t="155895" x="3340100" y="5880100"/>
          <p14:tracePt t="155912" x="3359150" y="5873750"/>
          <p14:tracePt t="155912" x="3371850" y="5873750"/>
          <p14:tracePt t="155930" x="3422650" y="5854700"/>
          <p14:tracePt t="155945" x="3454400" y="5848350"/>
          <p14:tracePt t="155962" x="3505200" y="5822950"/>
          <p14:tracePt t="155978" x="3549650" y="5803900"/>
          <p14:tracePt t="155995" x="3568700" y="5791200"/>
          <p14:tracePt t="156073" x="3562350" y="5791200"/>
          <p14:tracePt t="156081" x="3524250" y="5791200"/>
          <p14:tracePt t="156095" x="3473450" y="5791200"/>
          <p14:tracePt t="156095" x="3378200" y="5784850"/>
          <p14:tracePt t="156112" x="3295650" y="5772150"/>
          <p14:tracePt t="156128" x="3225800" y="5759450"/>
          <p14:tracePt t="156146" x="3206750" y="5753100"/>
          <p14:tracePt t="156162" x="3194050" y="5753100"/>
          <p14:tracePt t="156178" x="3187700" y="5753100"/>
          <p14:tracePt t="156195" x="3175000" y="5753100"/>
          <p14:tracePt t="156211" x="3168650" y="5746750"/>
          <p14:tracePt t="156228" x="3162300" y="5746750"/>
          <p14:tracePt t="156353" x="3175000" y="5746750"/>
          <p14:tracePt t="156361" x="3194050" y="5746750"/>
          <p14:tracePt t="156369" x="3219450" y="5746750"/>
          <p14:tracePt t="156377" x="3276600" y="5746750"/>
          <p14:tracePt t="156388" x="3314700" y="5746750"/>
          <p14:tracePt t="156395" x="3403600" y="5746750"/>
          <p14:tracePt t="156411" x="3517900" y="5746750"/>
          <p14:tracePt t="156428" x="3632200" y="5753100"/>
          <p14:tracePt t="156445" x="3733800" y="5772150"/>
          <p14:tracePt t="156462" x="3841750" y="5784850"/>
          <p14:tracePt t="156478" x="3956050" y="5791200"/>
          <p14:tracePt t="156495" x="4025900" y="5791200"/>
          <p14:tracePt t="156511" x="4095750" y="5791200"/>
          <p14:tracePt t="156528" x="4197350" y="5791200"/>
          <p14:tracePt t="156545" x="4248150" y="5791200"/>
          <p14:tracePt t="156561" x="4286250" y="5791200"/>
          <p14:tracePt t="156578" x="4330700" y="5791200"/>
          <p14:tracePt t="156595" x="4375150" y="5791200"/>
          <p14:tracePt t="156612" x="4419600" y="5791200"/>
          <p14:tracePt t="156628" x="4451350" y="5791200"/>
          <p14:tracePt t="156645" x="4489450" y="5791200"/>
          <p14:tracePt t="156662" x="4514850" y="5791200"/>
          <p14:tracePt t="156678" x="4552950" y="5791200"/>
          <p14:tracePt t="156695" x="4591050" y="5791200"/>
          <p14:tracePt t="156711" x="4622800" y="5791200"/>
          <p14:tracePt t="156728" x="4679950" y="5791200"/>
          <p14:tracePt t="156745" x="4730750" y="5791200"/>
          <p14:tracePt t="156762" x="4781550" y="5791200"/>
          <p14:tracePt t="156778" x="4832350" y="5791200"/>
          <p14:tracePt t="156795" x="4895850" y="5797550"/>
          <p14:tracePt t="156811" x="4953000" y="5810250"/>
          <p14:tracePt t="156828" x="4997450" y="5810250"/>
          <p14:tracePt t="156846" x="5054600" y="5810250"/>
          <p14:tracePt t="156862" x="5124450" y="5810250"/>
          <p14:tracePt t="156879" x="5200650" y="5810250"/>
          <p14:tracePt t="156895" x="5264150" y="5810250"/>
          <p14:tracePt t="156912" x="5327650" y="5810250"/>
          <p14:tracePt t="156928" x="5391150" y="5810250"/>
          <p14:tracePt t="156946" x="5422900" y="5810250"/>
          <p14:tracePt t="156961" x="5454650" y="5810250"/>
          <p14:tracePt t="156978" x="5473700" y="5810250"/>
          <p14:tracePt t="156995" x="5499100" y="5810250"/>
          <p14:tracePt t="157012" x="5511800" y="5810250"/>
          <p14:tracePt t="157028" x="5537200" y="5810250"/>
          <p14:tracePt t="157045" x="5556250" y="5810250"/>
          <p14:tracePt t="157062" x="5575300" y="5810250"/>
          <p14:tracePt t="157078" x="5600700" y="5810250"/>
          <p14:tracePt t="157095" x="5645150" y="5810250"/>
          <p14:tracePt t="157112" x="5689600" y="5810250"/>
          <p14:tracePt t="157128" x="5784850" y="5810250"/>
          <p14:tracePt t="157146" x="5848350" y="5803900"/>
          <p14:tracePt t="157161" x="5930900" y="5791200"/>
          <p14:tracePt t="157178" x="5994400" y="5791200"/>
          <p14:tracePt t="157195" x="6045200" y="5791200"/>
          <p14:tracePt t="157212" x="6083300" y="5784850"/>
          <p14:tracePt t="157228" x="6121400" y="5778500"/>
          <p14:tracePt t="157245" x="6140450" y="5778500"/>
          <p14:tracePt t="157262" x="6172200" y="5772150"/>
          <p14:tracePt t="157278" x="6184900" y="5765800"/>
          <p14:tracePt t="157295" x="6191250" y="5765800"/>
          <p14:tracePt t="157312" x="6197600" y="5765800"/>
          <p14:tracePt t="157721" x="6203950" y="5765800"/>
          <p14:tracePt t="157729" x="6216650" y="5753100"/>
          <p14:tracePt t="157745" x="6261100" y="5740400"/>
          <p14:tracePt t="157746" x="6299200" y="5727700"/>
          <p14:tracePt t="157762" x="6324600" y="5721350"/>
          <p14:tracePt t="157778" x="6343650" y="5715000"/>
          <p14:tracePt t="158417" x="6337300" y="5715000"/>
          <p14:tracePt t="158425" x="6330950" y="5715000"/>
          <p14:tracePt t="158430" x="6299200" y="5715000"/>
          <p14:tracePt t="158445" x="6267450" y="5721350"/>
          <p14:tracePt t="158462" x="6229350" y="5727700"/>
          <p14:tracePt t="158478" x="6191250" y="5727700"/>
          <p14:tracePt t="158495" x="6159500" y="5727700"/>
          <p14:tracePt t="158511" x="6121400" y="5727700"/>
          <p14:tracePt t="158530" x="6096000" y="5727700"/>
          <p14:tracePt t="158545" x="6064250" y="5727700"/>
          <p14:tracePt t="158562" x="6026150" y="5727700"/>
          <p14:tracePt t="158578" x="5981700" y="5727700"/>
          <p14:tracePt t="158595" x="5943600" y="5727700"/>
          <p14:tracePt t="158611" x="5899150" y="5721350"/>
          <p14:tracePt t="158628" x="5873750" y="5721350"/>
          <p14:tracePt t="158645" x="5848350" y="5721350"/>
          <p14:tracePt t="158662" x="5829300" y="5721350"/>
          <p14:tracePt t="158678" x="5816600" y="5721350"/>
          <p14:tracePt t="158849" x="5810250" y="5715000"/>
          <p14:tracePt t="158857" x="5803900" y="5715000"/>
          <p14:tracePt t="158881" x="5797550" y="5715000"/>
          <p14:tracePt t="15976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Reading with 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41206" cy="4495800"/>
          </a:xfrm>
        </p:spPr>
        <p:txBody>
          <a:bodyPr>
            <a:normAutofit fontScale="92500"/>
          </a:bodyPr>
          <a:lstStyle/>
          <a:p>
            <a:r>
              <a:rPr lang="en-US" dirty="0"/>
              <a:t>Currently, CADe is used as a second reader, where </a:t>
            </a:r>
            <a:r>
              <a:rPr lang="en-US" dirty="0" smtClean="0"/>
              <a:t>the radiologist first </a:t>
            </a:r>
            <a:r>
              <a:rPr lang="en-US" dirty="0"/>
              <a:t>reads the images without CADe </a:t>
            </a:r>
            <a:r>
              <a:rPr lang="en-US" dirty="0" smtClean="0"/>
              <a:t>and then </a:t>
            </a:r>
            <a:r>
              <a:rPr lang="en-US" dirty="0"/>
              <a:t>re-reads with the knowledge of the CADe </a:t>
            </a:r>
            <a:r>
              <a:rPr lang="en-US" dirty="0" smtClean="0"/>
              <a:t>findings</a:t>
            </a:r>
            <a:endParaRPr lang="en-US" dirty="0"/>
          </a:p>
          <a:p>
            <a:r>
              <a:rPr lang="en-US" dirty="0"/>
              <a:t>An alternative paradigm is to have CADe as </a:t>
            </a:r>
            <a:r>
              <a:rPr lang="en-US" dirty="0" smtClean="0"/>
              <a:t>the first </a:t>
            </a:r>
            <a:r>
              <a:rPr lang="en-US" dirty="0"/>
              <a:t>reader and have the radiologist verify (i.e., </a:t>
            </a:r>
            <a:r>
              <a:rPr lang="en-US" dirty="0" smtClean="0"/>
              <a:t>accept or </a:t>
            </a:r>
            <a:r>
              <a:rPr lang="en-US" dirty="0"/>
              <a:t>reject) each CADe </a:t>
            </a:r>
            <a:r>
              <a:rPr lang="en-US" dirty="0" smtClean="0"/>
              <a:t>prompt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this to be effective</a:t>
            </a:r>
            <a:r>
              <a:rPr lang="en-US" dirty="0" smtClean="0"/>
              <a:t>, the </a:t>
            </a:r>
            <a:r>
              <a:rPr lang="en-US" dirty="0"/>
              <a:t>sensitivity of the CADe system must be very </a:t>
            </a:r>
            <a:r>
              <a:rPr lang="en-US" dirty="0" smtClean="0"/>
              <a:t>high</a:t>
            </a:r>
            <a:endParaRPr lang="en-US" dirty="0"/>
          </a:p>
          <a:p>
            <a:pPr lvl="1"/>
            <a:r>
              <a:rPr lang="en-US" dirty="0" smtClean="0"/>
              <a:t>For </a:t>
            </a:r>
            <a:r>
              <a:rPr lang="en-US" dirty="0" smtClean="0"/>
              <a:t>clustered microcalcification detection, sensitivity </a:t>
            </a:r>
            <a:r>
              <a:rPr lang="en-US" dirty="0"/>
              <a:t>is </a:t>
            </a:r>
            <a:r>
              <a:rPr lang="en-US" dirty="0" smtClean="0"/>
              <a:t>approximately 98% </a:t>
            </a:r>
          </a:p>
          <a:p>
            <a:r>
              <a:rPr lang="en-US" dirty="0"/>
              <a:t>A</a:t>
            </a:r>
            <a:r>
              <a:rPr lang="en-US" dirty="0" smtClean="0"/>
              <a:t>t </a:t>
            </a:r>
            <a:r>
              <a:rPr lang="en-US" dirty="0"/>
              <a:t>this level of performance, it </a:t>
            </a:r>
            <a:r>
              <a:rPr lang="en-US" dirty="0" smtClean="0"/>
              <a:t>is conceivable </a:t>
            </a:r>
            <a:r>
              <a:rPr lang="en-US" dirty="0"/>
              <a:t>that CADe could be the </a:t>
            </a:r>
            <a:r>
              <a:rPr lang="en-US" dirty="0" smtClean="0"/>
              <a:t>first </a:t>
            </a:r>
            <a:r>
              <a:rPr lang="en-US" dirty="0"/>
              <a:t>reader, </a:t>
            </a:r>
            <a:r>
              <a:rPr lang="en-US" dirty="0" smtClean="0"/>
              <a:t>which is </a:t>
            </a:r>
            <a:r>
              <a:rPr lang="en-US" dirty="0"/>
              <a:t>sometimes referred to as </a:t>
            </a:r>
            <a:r>
              <a:rPr lang="en-US" i="1" dirty="0">
                <a:solidFill>
                  <a:srgbClr val="FF0000"/>
                </a:solidFill>
              </a:rPr>
              <a:t>concurrent </a:t>
            </a:r>
            <a:r>
              <a:rPr lang="en-US" i="1" dirty="0" smtClean="0">
                <a:solidFill>
                  <a:srgbClr val="FF0000"/>
                </a:solidFill>
              </a:rPr>
              <a:t>reading</a:t>
            </a:r>
          </a:p>
          <a:p>
            <a:pPr lvl="1"/>
            <a:r>
              <a:rPr lang="en-US" dirty="0" smtClean="0"/>
              <a:t>CADe finds </a:t>
            </a:r>
            <a:r>
              <a:rPr lang="en-US" dirty="0"/>
              <a:t>clustered </a:t>
            </a:r>
            <a:r>
              <a:rPr lang="en-US" dirty="0" smtClean="0"/>
              <a:t>microcalcifications </a:t>
            </a:r>
            <a:r>
              <a:rPr lang="en-US" dirty="0"/>
              <a:t>at </a:t>
            </a:r>
            <a:r>
              <a:rPr lang="en-US" dirty="0" smtClean="0"/>
              <a:t>very </a:t>
            </a:r>
            <a:r>
              <a:rPr lang="en-US" dirty="0"/>
              <a:t>high </a:t>
            </a:r>
            <a:r>
              <a:rPr lang="en-US" dirty="0" smtClean="0"/>
              <a:t>rate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892"/>
    </mc:Choice>
    <mc:Fallback>
      <p:transition spd="slow" advTm="29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87" x="1447800" y="2133600"/>
          <p14:tracePt t="3953" x="1460500" y="2127250"/>
          <p14:tracePt t="3961" x="1536700" y="2114550"/>
          <p14:tracePt t="3977" x="1587500" y="2108200"/>
          <p14:tracePt t="3985" x="1752600" y="2095500"/>
          <p14:tracePt t="3994" x="1924050" y="2095500"/>
          <p14:tracePt t="4017" x="2108200" y="2095500"/>
          <p14:tracePt t="4027" x="2254250" y="2095500"/>
          <p14:tracePt t="4060" x="2374900" y="2095500"/>
          <p14:tracePt t="4061" x="2470150" y="2095500"/>
          <p14:tracePt t="4081" x="2540000" y="2095500"/>
          <p14:tracePt t="4097" x="2609850" y="2095500"/>
          <p14:tracePt t="4110" x="2679700" y="2095500"/>
          <p14:tracePt t="4127" x="2768600" y="2095500"/>
          <p14:tracePt t="4143" x="2863850" y="2095500"/>
          <p14:tracePt t="4161" x="3041650" y="2095500"/>
          <p14:tracePt t="4177" x="3187700" y="2095500"/>
          <p14:tracePt t="4193" x="3340100" y="2095500"/>
          <p14:tracePt t="4210" x="3486150" y="2095500"/>
          <p14:tracePt t="4226" x="3632200" y="2095500"/>
          <p14:tracePt t="4243" x="3746500" y="2095500"/>
          <p14:tracePt t="4260" x="3829050" y="2095500"/>
          <p14:tracePt t="4277" x="3917950" y="2089150"/>
          <p14:tracePt t="4293" x="3987800" y="2076450"/>
          <p14:tracePt t="4310" x="4076700" y="2063750"/>
          <p14:tracePt t="4327" x="4159250" y="2051050"/>
          <p14:tracePt t="4343" x="4229100" y="2044700"/>
          <p14:tracePt t="4360" x="4356100" y="2025650"/>
          <p14:tracePt t="4377" x="4445000" y="2019300"/>
          <p14:tracePt t="4393" x="4533900" y="2019300"/>
          <p14:tracePt t="4410" x="4591050" y="2019300"/>
          <p14:tracePt t="4426" x="4635500" y="2019300"/>
          <p14:tracePt t="4443" x="4654550" y="2019300"/>
          <p14:tracePt t="4460" x="4673600" y="2019300"/>
          <p14:tracePt t="4625" x="4654550" y="2019300"/>
          <p14:tracePt t="4636" x="4635500" y="2019300"/>
          <p14:tracePt t="4637" x="4616450" y="2019300"/>
          <p14:tracePt t="4645" x="4572000" y="2019300"/>
          <p14:tracePt t="4661" x="4527550" y="2019300"/>
          <p14:tracePt t="4677" x="4483100" y="2019300"/>
          <p14:tracePt t="4694" x="4438650" y="2019300"/>
          <p14:tracePt t="4711" x="4394200" y="2019300"/>
          <p14:tracePt t="4728" x="4343400" y="2019300"/>
          <p14:tracePt t="4744" x="4311650" y="2019300"/>
          <p14:tracePt t="4761" x="4292600" y="2019300"/>
          <p14:tracePt t="4778" x="4286250" y="2019300"/>
          <p14:tracePt t="4850" x="4273550" y="2019300"/>
          <p14:tracePt t="4866" x="4267200" y="2019300"/>
          <p14:tracePt t="4914" x="4254500" y="2012950"/>
          <p14:tracePt t="4930" x="4248150" y="2012950"/>
          <p14:tracePt t="4930" x="4241800" y="2012950"/>
          <p14:tracePt t="4993" x="4235450" y="2012950"/>
          <p14:tracePt t="5138" x="4241800" y="2012950"/>
          <p14:tracePt t="5145" x="4254500" y="2012950"/>
          <p14:tracePt t="5153" x="4260850" y="2012950"/>
          <p14:tracePt t="5162" x="4279900" y="2012950"/>
          <p14:tracePt t="5162" x="4318000" y="2012950"/>
          <p14:tracePt t="5178" x="4368800" y="2012950"/>
          <p14:tracePt t="5194" x="4457700" y="2012950"/>
          <p14:tracePt t="5211" x="4578350" y="2012950"/>
          <p14:tracePt t="5228" x="4724400" y="2012950"/>
          <p14:tracePt t="5244" x="4864100" y="2012950"/>
          <p14:tracePt t="5261" x="4984750" y="2012950"/>
          <p14:tracePt t="5277" x="5073650" y="2012950"/>
          <p14:tracePt t="5295" x="5143500" y="2012950"/>
          <p14:tracePt t="5311" x="5194300" y="2012950"/>
          <p14:tracePt t="5328" x="5257800" y="2012950"/>
          <p14:tracePt t="5344" x="5321300" y="2012950"/>
          <p14:tracePt t="5361" x="5378450" y="2012950"/>
          <p14:tracePt t="5378" x="5410200" y="2012950"/>
          <p14:tracePt t="5395" x="5422900" y="2012950"/>
          <p14:tracePt t="5411" x="5441950" y="2012950"/>
          <p14:tracePt t="5428" x="5454650" y="2012950"/>
          <p14:tracePt t="5444" x="5473700" y="2012950"/>
          <p14:tracePt t="5461" x="5486400" y="2006600"/>
          <p14:tracePt t="5477" x="5492750" y="2006600"/>
          <p14:tracePt t="5494" x="5499100" y="2006600"/>
          <p14:tracePt t="5511" x="5499100" y="2000250"/>
          <p14:tracePt t="5528" x="5505450" y="2000250"/>
          <p14:tracePt t="5544" x="5518150" y="2000250"/>
          <p14:tracePt t="5561" x="5524500" y="1993900"/>
          <p14:tracePt t="5578" x="5537200" y="1987550"/>
          <p14:tracePt t="5615" x="5549900" y="1981200"/>
          <p14:tracePt t="6408" x="5537200" y="1981200"/>
          <p14:tracePt t="6410" x="5524500" y="1981200"/>
          <p14:tracePt t="6428" x="5492750" y="1981200"/>
          <p14:tracePt t="6428" x="5422900" y="1981200"/>
          <p14:tracePt t="6444" x="5302250" y="1981200"/>
          <p14:tracePt t="6461" x="5143500" y="1981200"/>
          <p14:tracePt t="6478" x="4953000" y="1981200"/>
          <p14:tracePt t="6494" x="4775200" y="1981200"/>
          <p14:tracePt t="6511" x="4603750" y="1981200"/>
          <p14:tracePt t="6528" x="4464050" y="1981200"/>
          <p14:tracePt t="6544" x="4349750" y="1981200"/>
          <p14:tracePt t="6561" x="4273550" y="1981200"/>
          <p14:tracePt t="6578" x="4260850" y="1981200"/>
          <p14:tracePt t="6594" x="4254500" y="1981200"/>
          <p14:tracePt t="6835" x="4260850" y="1981200"/>
          <p14:tracePt t="6851" x="4273550" y="1981200"/>
          <p14:tracePt t="6858" x="4279900" y="1981200"/>
          <p14:tracePt t="6866" x="4292600" y="1981200"/>
          <p14:tracePt t="6878" x="4305300" y="1981200"/>
          <p14:tracePt t="6879" x="4343400" y="1981200"/>
          <p14:tracePt t="6895" x="4368800" y="1981200"/>
          <p14:tracePt t="6912" x="4394200" y="1981200"/>
          <p14:tracePt t="6928" x="4425950" y="1981200"/>
          <p14:tracePt t="6945" x="4451350" y="1981200"/>
          <p14:tracePt t="6962" x="4470400" y="1981200"/>
          <p14:tracePt t="6979" x="4483100" y="1981200"/>
          <p14:tracePt t="7019" x="4489450" y="1981200"/>
          <p14:tracePt t="7130" x="4502150" y="1981200"/>
          <p14:tracePt t="7139" x="4521200" y="1981200"/>
          <p14:tracePt t="7146" x="4552950" y="1981200"/>
          <p14:tracePt t="7147" x="4603750" y="1981200"/>
          <p14:tracePt t="7162" x="4940300" y="2032000"/>
          <p14:tracePt t="7179" x="5346700" y="2082800"/>
          <p14:tracePt t="7195" x="5880100" y="2165350"/>
          <p14:tracePt t="7212" x="6477000" y="2254250"/>
          <p14:tracePt t="7228" x="7023100" y="2324100"/>
          <p14:tracePt t="7245" x="7359650" y="2368550"/>
          <p14:tracePt t="7262" x="7499350" y="2368550"/>
          <p14:tracePt t="7279" x="7607300" y="2368550"/>
          <p14:tracePt t="7295" x="7658100" y="2368550"/>
          <p14:tracePt t="7312" x="7677150" y="2368550"/>
          <p14:tracePt t="7329" x="7689850" y="2368550"/>
          <p14:tracePt t="7345" x="7689850" y="2362200"/>
          <p14:tracePt t="7362" x="7696200" y="2362200"/>
          <p14:tracePt t="7464" x="7696200" y="2349500"/>
          <p14:tracePt t="7474" x="7696200" y="2343150"/>
          <p14:tracePt t="7483" x="7689850" y="2317750"/>
          <p14:tracePt t="7491" x="7677150" y="2298700"/>
          <p14:tracePt t="7499" x="7645400" y="2254250"/>
          <p14:tracePt t="7512" x="7607300" y="2190750"/>
          <p14:tracePt t="7528" x="7562850" y="2146300"/>
          <p14:tracePt t="7545" x="7524750" y="2101850"/>
          <p14:tracePt t="7562" x="7486650" y="2057400"/>
          <p14:tracePt t="7579" x="7473950" y="2051050"/>
          <p14:tracePt t="7595" x="7454900" y="2044700"/>
          <p14:tracePt t="7612" x="7442200" y="2038350"/>
          <p14:tracePt t="7628" x="7429500" y="2038350"/>
          <p14:tracePt t="7645" x="7423150" y="2038350"/>
          <p14:tracePt t="7778" x="7435850" y="2038350"/>
          <p14:tracePt t="7786" x="7480300" y="2038350"/>
          <p14:tracePt t="7795" x="7550150" y="2038350"/>
          <p14:tracePt t="7796" x="7702550" y="2038350"/>
          <p14:tracePt t="7812" x="7874000" y="2038350"/>
          <p14:tracePt t="7828" x="8045450" y="2038350"/>
          <p14:tracePt t="7845" x="8185150" y="2038350"/>
          <p14:tracePt t="7863" x="8280400" y="2038350"/>
          <p14:tracePt t="7878" x="8343900" y="2038350"/>
          <p14:tracePt t="7896" x="8382000" y="2025650"/>
          <p14:tracePt t="7912" x="8401050" y="2019300"/>
          <p14:tracePt t="7929" x="8420100" y="2012950"/>
          <p14:tracePt t="7945" x="8426450" y="2006600"/>
          <p14:tracePt t="7962" x="8432800" y="2006600"/>
          <p14:tracePt t="8242" x="8439150" y="2006600"/>
          <p14:tracePt t="8251" x="8445500" y="2000250"/>
          <p14:tracePt t="8251" x="8451850" y="1993900"/>
          <p14:tracePt t="8266" x="8458200" y="1993900"/>
          <p14:tracePt t="8298" x="8464550" y="1993900"/>
          <p14:tracePt t="8402" x="8420100" y="1993900"/>
          <p14:tracePt t="8411" x="8134350" y="2025650"/>
          <p14:tracePt t="8428" x="7912100" y="2057400"/>
          <p14:tracePt t="8429" x="7334250" y="2120900"/>
          <p14:tracePt t="8445" x="6648450" y="2120900"/>
          <p14:tracePt t="8462" x="5943600" y="2120900"/>
          <p14:tracePt t="8478" x="5308600" y="2120900"/>
          <p14:tracePt t="8495" x="4737100" y="2159000"/>
          <p14:tracePt t="8512" x="4254500" y="2190750"/>
          <p14:tracePt t="8529" x="3841750" y="2203450"/>
          <p14:tracePt t="8545" x="3543300" y="2203450"/>
          <p14:tracePt t="8562" x="3263900" y="2203450"/>
          <p14:tracePt t="8579" x="3105150" y="2203450"/>
          <p14:tracePt t="8595" x="2978150" y="2203450"/>
          <p14:tracePt t="8612" x="2863850" y="2203450"/>
          <p14:tracePt t="8629" x="2762250" y="2203450"/>
          <p14:tracePt t="8645" x="2641600" y="2203450"/>
          <p14:tracePt t="8662" x="2508250" y="2203450"/>
          <p14:tracePt t="8678" x="2387600" y="2203450"/>
          <p14:tracePt t="8695" x="2292350" y="2203450"/>
          <p14:tracePt t="8712" x="2228850" y="2203450"/>
          <p14:tracePt t="8729" x="2190750" y="2203450"/>
          <p14:tracePt t="8745" x="2178050" y="2203450"/>
          <p14:tracePt t="8826" x="2184400" y="2203450"/>
          <p14:tracePt t="8834" x="2222500" y="2203450"/>
          <p14:tracePt t="8843" x="2279650" y="2203450"/>
          <p14:tracePt t="8850" x="2406650" y="2222500"/>
          <p14:tracePt t="8862" x="2565400" y="2241550"/>
          <p14:tracePt t="8878" x="2711450" y="2260600"/>
          <p14:tracePt t="8895" x="2851150" y="2279650"/>
          <p14:tracePt t="8912" x="2908300" y="2292350"/>
          <p14:tracePt t="8929" x="2940050" y="2298700"/>
          <p14:tracePt t="9310" x="2933700" y="2298700"/>
          <p14:tracePt t="9330" x="2927350" y="2298700"/>
          <p14:tracePt t="9339" x="2921000" y="2298700"/>
          <p14:tracePt t="9362" x="2914650" y="2305050"/>
          <p14:tracePt t="9378" x="2889250" y="2305050"/>
          <p14:tracePt t="9380" x="2876550" y="2305050"/>
          <p14:tracePt t="9395" x="2863850" y="2305050"/>
          <p14:tracePt t="9396" x="2832100" y="2311400"/>
          <p14:tracePt t="9412" x="2800350" y="2311400"/>
          <p14:tracePt t="9428" x="2787650" y="2311400"/>
          <p14:tracePt t="9445" x="2781300" y="2311400"/>
          <p14:tracePt t="13097" x="2813050" y="2311400"/>
          <p14:tracePt t="13105" x="2882900" y="2311400"/>
          <p14:tracePt t="13113" x="2959100" y="2311400"/>
          <p14:tracePt t="13121" x="3079750" y="2311400"/>
          <p14:tracePt t="13129" x="3429000" y="2311400"/>
          <p14:tracePt t="13144" x="3816350" y="2343150"/>
          <p14:tracePt t="13160" x="4095750" y="2343150"/>
          <p14:tracePt t="13177" x="4159250" y="2343150"/>
          <p14:tracePt t="13193" x="4178300" y="2343150"/>
          <p14:tracePt t="13210" x="4184650" y="2336800"/>
          <p14:tracePt t="13401" x="4178300" y="2336800"/>
          <p14:tracePt t="13409" x="4171950" y="2336800"/>
          <p14:tracePt t="13420" x="4165600" y="2336800"/>
          <p14:tracePt t="13420" x="4152900" y="2336800"/>
          <p14:tracePt t="13427" x="4133850" y="2336800"/>
          <p14:tracePt t="13444" x="4102100" y="2336800"/>
          <p14:tracePt t="13460" x="4064000" y="2336800"/>
          <p14:tracePt t="13477" x="4025900" y="2336800"/>
          <p14:tracePt t="13494" x="3981450" y="2336800"/>
          <p14:tracePt t="13511" x="3937000" y="2336800"/>
          <p14:tracePt t="13527" x="3886200" y="2336800"/>
          <p14:tracePt t="13544" x="3829050" y="2336800"/>
          <p14:tracePt t="13560" x="3778250" y="2336800"/>
          <p14:tracePt t="13578" x="3752850" y="2336800"/>
          <p14:tracePt t="13594" x="3727450" y="2336800"/>
          <p14:tracePt t="13610" x="3721100" y="2336800"/>
          <p14:tracePt t="13626" x="3708400" y="2336800"/>
          <p14:tracePt t="13785" x="3746500" y="2336800"/>
          <p14:tracePt t="13793" x="3841750" y="2336800"/>
          <p14:tracePt t="13810" x="3892550" y="2336800"/>
          <p14:tracePt t="13811" x="4044950" y="2336800"/>
          <p14:tracePt t="13827" x="4210050" y="2336800"/>
          <p14:tracePt t="13843" x="4368800" y="2336800"/>
          <p14:tracePt t="13860" x="4476750" y="2336800"/>
          <p14:tracePt t="13876" x="4559300" y="2336800"/>
          <p14:tracePt t="13893" x="4603750" y="2336800"/>
          <p14:tracePt t="13909" x="4629150" y="2336800"/>
          <p14:tracePt t="13926" x="4641850" y="2336800"/>
          <p14:tracePt t="13943" x="4667250" y="2336800"/>
          <p14:tracePt t="13959" x="4692650" y="2336800"/>
          <p14:tracePt t="13976" x="4730750" y="2336800"/>
          <p14:tracePt t="13993" x="4762500" y="2336800"/>
          <p14:tracePt t="14009" x="4787900" y="2336800"/>
          <p14:tracePt t="14027" x="4826000" y="2330450"/>
          <p14:tracePt t="14044" x="4851400" y="2330450"/>
          <p14:tracePt t="14060" x="4883150" y="2330450"/>
          <p14:tracePt t="14077" x="4914900" y="2324100"/>
          <p14:tracePt t="14094" x="4940300" y="2324100"/>
          <p14:tracePt t="14111" x="4972050" y="2324100"/>
          <p14:tracePt t="14126" x="4978400" y="2324100"/>
          <p14:tracePt t="14143" x="4991100" y="2324100"/>
          <p14:tracePt t="14159" x="4997450" y="2324100"/>
          <p14:tracePt t="14281" x="5003800" y="2324100"/>
          <p14:tracePt t="14360" x="5010150" y="2324100"/>
          <p14:tracePt t="14376" x="5022850" y="2324100"/>
          <p14:tracePt t="14400" x="5029200" y="2324100"/>
          <p14:tracePt t="14424" x="5035550" y="2324100"/>
          <p14:tracePt t="18586" x="5048250" y="2324100"/>
          <p14:tracePt t="18594" x="5060950" y="2324100"/>
          <p14:tracePt t="18595" x="5067300" y="2324100"/>
          <p14:tracePt t="18610" x="5080000" y="2324100"/>
          <p14:tracePt t="18628" x="5086350" y="2324100"/>
          <p14:tracePt t="18628" x="5092700" y="2324100"/>
          <p14:tracePt t="19810" x="5118100" y="2324100"/>
          <p14:tracePt t="19810" x="5162550" y="2324100"/>
          <p14:tracePt t="19828" x="5219700" y="2324100"/>
          <p14:tracePt t="19829" x="5334000" y="2324100"/>
          <p14:tracePt t="19845" x="5422900" y="2336800"/>
          <p14:tracePt t="19861" x="5499100" y="2349500"/>
          <p14:tracePt t="19878" x="5581650" y="2362200"/>
          <p14:tracePt t="19895" x="5645150" y="2368550"/>
          <p14:tracePt t="19911" x="5689600" y="2368550"/>
          <p14:tracePt t="19928" x="5759450" y="2368550"/>
          <p14:tracePt t="19945" x="5842000" y="2368550"/>
          <p14:tracePt t="19962" x="5886450" y="2368550"/>
          <p14:tracePt t="19979" x="5918200" y="2368550"/>
          <p14:tracePt t="19994" x="5943600" y="2368550"/>
          <p14:tracePt t="20011" x="5949950" y="2368550"/>
          <p14:tracePt t="20210" x="5962650" y="2368550"/>
          <p14:tracePt t="20237" x="5969000" y="2368550"/>
          <p14:tracePt t="20238" x="5975350" y="2368550"/>
          <p14:tracePt t="20245" x="5988050" y="2368550"/>
          <p14:tracePt t="20261" x="6019800" y="2368550"/>
          <p14:tracePt t="20278" x="6051550" y="2368550"/>
          <p14:tracePt t="20294" x="6127750" y="2368550"/>
          <p14:tracePt t="20311" x="6191250" y="2368550"/>
          <p14:tracePt t="20328" x="6261100" y="2368550"/>
          <p14:tracePt t="20345" x="6343650" y="2368550"/>
          <p14:tracePt t="20362" x="6381750" y="2368550"/>
          <p14:tracePt t="20378" x="6419850" y="2368550"/>
          <p14:tracePt t="20395" x="6451600" y="2368550"/>
          <p14:tracePt t="20412" x="6483350" y="2368550"/>
          <p14:tracePt t="20428" x="6508750" y="2368550"/>
          <p14:tracePt t="20445" x="6540500" y="2368550"/>
          <p14:tracePt t="20461" x="6572250" y="2368550"/>
          <p14:tracePt t="20478" x="6604000" y="2368550"/>
          <p14:tracePt t="20494" x="6635750" y="2368550"/>
          <p14:tracePt t="20511" x="6667500" y="2368550"/>
          <p14:tracePt t="20528" x="6692900" y="2368550"/>
          <p14:tracePt t="20545" x="6718300" y="2368550"/>
          <p14:tracePt t="20561" x="6762750" y="2368550"/>
          <p14:tracePt t="20578" x="6794500" y="2374900"/>
          <p14:tracePt t="20595" x="6838950" y="2381250"/>
          <p14:tracePt t="20611" x="6877050" y="2387600"/>
          <p14:tracePt t="20628" x="6908800" y="2387600"/>
          <p14:tracePt t="20644" x="6934200" y="2387600"/>
          <p14:tracePt t="20661" x="6940550" y="2387600"/>
          <p14:tracePt t="20678" x="6946900" y="2387600"/>
          <p14:tracePt t="20694" x="6953250" y="2387600"/>
          <p14:tracePt t="20711" x="6959600" y="2387600"/>
          <p14:tracePt t="20728" x="6965950" y="2387600"/>
          <p14:tracePt t="20744" x="6972300" y="2387600"/>
          <p14:tracePt t="20762" x="6978650" y="2387600"/>
          <p14:tracePt t="20778" x="6985000" y="2387600"/>
          <p14:tracePt t="20962" x="6934200" y="2393950"/>
          <p14:tracePt t="20970" x="6883400" y="2393950"/>
          <p14:tracePt t="20970" x="6788150" y="2393950"/>
          <p14:tracePt t="20978" x="6483350" y="2413000"/>
          <p14:tracePt t="20995" x="6057900" y="2419350"/>
          <p14:tracePt t="21011" x="5543550" y="2419350"/>
          <p14:tracePt t="21027" x="5099050" y="2432050"/>
          <p14:tracePt t="21044" x="4730750" y="2432050"/>
          <p14:tracePt t="21061" x="4394200" y="2432050"/>
          <p14:tracePt t="21078" x="4089400" y="2432050"/>
          <p14:tracePt t="21095" x="3841750" y="2432050"/>
          <p14:tracePt t="21111" x="3575050" y="2432050"/>
          <p14:tracePt t="21128" x="3321050" y="2432050"/>
          <p14:tracePt t="21144" x="2933700" y="2432050"/>
          <p14:tracePt t="21162" x="2743200" y="2438400"/>
          <p14:tracePt t="21178" x="2603500" y="2438400"/>
          <p14:tracePt t="21195" x="2482850" y="2438400"/>
          <p14:tracePt t="21211" x="2393950" y="2438400"/>
          <p14:tracePt t="21228" x="2330450" y="2438400"/>
          <p14:tracePt t="21244" x="2273300" y="2438400"/>
          <p14:tracePt t="21261" x="2216150" y="2438400"/>
          <p14:tracePt t="21278" x="2165350" y="2438400"/>
          <p14:tracePt t="21295" x="2120900" y="2444750"/>
          <p14:tracePt t="21311" x="2089150" y="2457450"/>
          <p14:tracePt t="21328" x="2051050" y="2470150"/>
          <p14:tracePt t="21344" x="2012950" y="2489200"/>
          <p14:tracePt t="21344" x="1987550" y="2501900"/>
          <p14:tracePt t="21362" x="1962150" y="2520950"/>
          <p14:tracePt t="21378" x="1936750" y="2540000"/>
          <p14:tracePt t="21395" x="1911350" y="2559050"/>
          <p14:tracePt t="21411" x="1892300" y="2571750"/>
          <p14:tracePt t="21428" x="1879600" y="2584450"/>
          <p14:tracePt t="21444" x="1866900" y="2590800"/>
          <p14:tracePt t="21461" x="1860550" y="2603500"/>
          <p14:tracePt t="21478" x="1854200" y="2603500"/>
          <p14:tracePt t="21494" x="1847850" y="2609850"/>
          <p14:tracePt t="21538" x="1841500" y="2616200"/>
          <p14:tracePt t="21554" x="1841500" y="2622550"/>
          <p14:tracePt t="21578" x="1847850" y="2628900"/>
          <p14:tracePt t="21594" x="1854200" y="2628900"/>
          <p14:tracePt t="21609" x="1866900" y="2641600"/>
          <p14:tracePt t="21620" x="1873250" y="2641600"/>
          <p14:tracePt t="21628" x="1879600" y="2641600"/>
          <p14:tracePt t="21628" x="1905000" y="2647950"/>
          <p14:tracePt t="21644" x="1924050" y="2647950"/>
          <p14:tracePt t="21661" x="1974850" y="2654300"/>
          <p14:tracePt t="21678" x="2044700" y="2660650"/>
          <p14:tracePt t="21694" x="2139950" y="2660650"/>
          <p14:tracePt t="21711" x="2241550" y="2660650"/>
          <p14:tracePt t="21729" x="2336800" y="2660650"/>
          <p14:tracePt t="21744" x="2463800" y="2660650"/>
          <p14:tracePt t="21762" x="2552700" y="2660650"/>
          <p14:tracePt t="21778" x="2622550" y="2660650"/>
          <p14:tracePt t="21795" x="2692400" y="2660650"/>
          <p14:tracePt t="21811" x="2762250" y="2660650"/>
          <p14:tracePt t="21828" x="2832100" y="2660650"/>
          <p14:tracePt t="21844" x="2863850" y="2660650"/>
          <p14:tracePt t="21861" x="2882900" y="2660650"/>
          <p14:tracePt t="21878" x="2889250" y="2660650"/>
          <p14:tracePt t="21895" x="2895600" y="2660650"/>
          <p14:tracePt t="22130" x="2889250" y="2660650"/>
          <p14:tracePt t="22137" x="2870200" y="2660650"/>
          <p14:tracePt t="22145" x="2813050" y="2667000"/>
          <p14:tracePt t="22162" x="2755900" y="2667000"/>
          <p14:tracePt t="22162" x="2647950" y="2667000"/>
          <p14:tracePt t="22178" x="2533650" y="2667000"/>
          <p14:tracePt t="22194" x="2419350" y="2667000"/>
          <p14:tracePt t="22211" x="2324100" y="2667000"/>
          <p14:tracePt t="22228" x="2235200" y="2667000"/>
          <p14:tracePt t="22244" x="2146300" y="2667000"/>
          <p14:tracePt t="22261" x="2063750" y="2667000"/>
          <p14:tracePt t="22278" x="1949450" y="2667000"/>
          <p14:tracePt t="22295" x="1841500" y="2667000"/>
          <p14:tracePt t="22311" x="1746250" y="2667000"/>
          <p14:tracePt t="22328" x="1663700" y="2667000"/>
          <p14:tracePt t="22344" x="1581150" y="2667000"/>
          <p14:tracePt t="22362" x="1543050" y="2667000"/>
          <p14:tracePt t="22378" x="1504950" y="2667000"/>
          <p14:tracePt t="22394" x="1454150" y="2679700"/>
          <p14:tracePt t="22411" x="1422400" y="2686050"/>
          <p14:tracePt t="22428" x="1390650" y="2692400"/>
          <p14:tracePt t="22444" x="1346200" y="2692400"/>
          <p14:tracePt t="22461" x="1314450" y="2698750"/>
          <p14:tracePt t="22478" x="1289050" y="2698750"/>
          <p14:tracePt t="22494" x="1270000" y="2698750"/>
          <p14:tracePt t="22511" x="1250950" y="2698750"/>
          <p14:tracePt t="22528" x="1238250" y="2698750"/>
          <p14:tracePt t="22544" x="1219200" y="2698750"/>
          <p14:tracePt t="22561" x="1206500" y="2698750"/>
          <p14:tracePt t="22578" x="1193800" y="2698750"/>
          <p14:tracePt t="22594" x="1181100" y="2698750"/>
          <p14:tracePt t="22611" x="1168400" y="2698750"/>
          <p14:tracePt t="22628" x="1155700" y="2698750"/>
          <p14:tracePt t="22644" x="1149350" y="2698750"/>
          <p14:tracePt t="22661" x="1143000" y="2698750"/>
          <p14:tracePt t="22678" x="1136650" y="2698750"/>
          <p14:tracePt t="22694" x="1130300" y="2698750"/>
          <p14:tracePt t="22712" x="1111250" y="2705100"/>
          <p14:tracePt t="22728" x="1098550" y="2705100"/>
          <p14:tracePt t="22746" x="1085850" y="2705100"/>
          <p14:tracePt t="22761" x="1079500" y="2705100"/>
          <p14:tracePt t="22778" x="1066800" y="2711450"/>
          <p14:tracePt t="22794" x="1060450" y="2711450"/>
          <p14:tracePt t="22969" x="1066800" y="2711450"/>
          <p14:tracePt t="22978" x="1079500" y="2711450"/>
          <p14:tracePt t="22979" x="1111250" y="2711450"/>
          <p14:tracePt t="22994" x="1130300" y="2711450"/>
          <p14:tracePt t="23011" x="1162050" y="2711450"/>
          <p14:tracePt t="23028" x="1193800" y="2711450"/>
          <p14:tracePt t="23045" x="1225550" y="2711450"/>
          <p14:tracePt t="23061" x="1263650" y="2711450"/>
          <p14:tracePt t="23078" x="1295400" y="2711450"/>
          <p14:tracePt t="23094" x="1333500" y="2711450"/>
          <p14:tracePt t="23111" x="1358900" y="2711450"/>
          <p14:tracePt t="23128" x="1390650" y="2705100"/>
          <p14:tracePt t="23144" x="1409700" y="2705100"/>
          <p14:tracePt t="23161" x="1454150" y="2705100"/>
          <p14:tracePt t="23178" x="1479550" y="2698750"/>
          <p14:tracePt t="23194" x="1511300" y="2692400"/>
          <p14:tracePt t="23211" x="1536700" y="2692400"/>
          <p14:tracePt t="23228" x="1562100" y="2692400"/>
          <p14:tracePt t="23245" x="1593850" y="2692400"/>
          <p14:tracePt t="23261" x="1612900" y="2686050"/>
          <p14:tracePt t="23278" x="1625600" y="2686050"/>
          <p14:tracePt t="23294" x="1631950" y="2679700"/>
          <p14:tracePt t="23311" x="1644650" y="2679700"/>
          <p14:tracePt t="23346" x="1651000" y="2679700"/>
          <p14:tracePt t="23362" x="1657350" y="2679700"/>
          <p14:tracePt t="23363" x="1663700" y="2679700"/>
          <p14:tracePt t="23378" x="1670050" y="2679700"/>
          <p14:tracePt t="23394" x="1689100" y="2679700"/>
          <p14:tracePt t="23411" x="1701800" y="2679700"/>
          <p14:tracePt t="23428" x="1714500" y="2679700"/>
          <p14:tracePt t="23444" x="1727200" y="2679700"/>
          <p14:tracePt t="23461" x="1733550" y="2679700"/>
          <p14:tracePt t="23658" x="1720850" y="2679700"/>
          <p14:tracePt t="23665" x="1689100" y="2679700"/>
          <p14:tracePt t="23670" x="1657350" y="2679700"/>
          <p14:tracePt t="23678" x="1568450" y="2679700"/>
          <p14:tracePt t="23694" x="1492250" y="2679700"/>
          <p14:tracePt t="23711" x="1422400" y="2679700"/>
          <p14:tracePt t="23728" x="1365250" y="2679700"/>
          <p14:tracePt t="23745" x="1327150" y="2679700"/>
          <p14:tracePt t="23745" x="1308100" y="2679700"/>
          <p14:tracePt t="23762" x="1282700" y="2679700"/>
          <p14:tracePt t="23778" x="1263650" y="2679700"/>
          <p14:tracePt t="23794" x="1244600" y="2679700"/>
          <p14:tracePt t="23811" x="1238250" y="2679700"/>
          <p14:tracePt t="24079" x="1250950" y="2679700"/>
          <p14:tracePt t="24105" x="1270000" y="2679700"/>
          <p14:tracePt t="24113" x="1295400" y="2679700"/>
          <p14:tracePt t="24121" x="1320800" y="2679700"/>
          <p14:tracePt t="24130" x="1390650" y="2679700"/>
          <p14:tracePt t="24145" x="1473200" y="2679700"/>
          <p14:tracePt t="24162" x="1619250" y="2679700"/>
          <p14:tracePt t="24179" x="1708150" y="2679700"/>
          <p14:tracePt t="24196" x="1778000" y="2679700"/>
          <p14:tracePt t="24212" x="1822450" y="2679700"/>
          <p14:tracePt t="24229" x="1866900" y="2679700"/>
          <p14:tracePt t="24245" x="1924050" y="2679700"/>
          <p14:tracePt t="24262" x="1981200" y="2679700"/>
          <p14:tracePt t="24279" x="2057400" y="2679700"/>
          <p14:tracePt t="24295" x="2133600" y="2679700"/>
          <p14:tracePt t="24312" x="2228850" y="2679700"/>
          <p14:tracePt t="24328" x="2317750" y="2679700"/>
          <p14:tracePt t="24345" x="2438400" y="2679700"/>
          <p14:tracePt t="24364" x="2501900" y="2679700"/>
          <p14:tracePt t="24379" x="2546350" y="2679700"/>
          <p14:tracePt t="24396" x="2584450" y="2679700"/>
          <p14:tracePt t="24412" x="2603500" y="2679700"/>
          <p14:tracePt t="24429" x="2622550" y="2679700"/>
          <p14:tracePt t="24445" x="2635250" y="2679700"/>
          <p14:tracePt t="24482" x="2641600" y="2679700"/>
          <p14:tracePt t="24530" x="2647950" y="2679700"/>
          <p14:tracePt t="24613" x="2654300" y="2679700"/>
          <p14:tracePt t="24650" x="2660650" y="2679700"/>
          <p14:tracePt t="24666" x="2667000" y="2679700"/>
          <p14:tracePt t="24674" x="2667000" y="2673350"/>
          <p14:tracePt t="24682" x="2679700" y="2673350"/>
          <p14:tracePt t="24695" x="2686050" y="2673350"/>
          <p14:tracePt t="24712" x="2711450" y="2673350"/>
          <p14:tracePt t="24729" x="2736850" y="2667000"/>
          <p14:tracePt t="24745" x="2781300" y="2667000"/>
          <p14:tracePt t="24762" x="2813050" y="2667000"/>
          <p14:tracePt t="24780" x="2851150" y="2667000"/>
          <p14:tracePt t="24795" x="2889250" y="2667000"/>
          <p14:tracePt t="24812" x="2933700" y="2667000"/>
          <p14:tracePt t="24829" x="2984500" y="2667000"/>
          <p14:tracePt t="24845" x="3028950" y="2667000"/>
          <p14:tracePt t="24862" x="3067050" y="2667000"/>
          <p14:tracePt t="24879" x="3117850" y="2667000"/>
          <p14:tracePt t="24896" x="3155950" y="2667000"/>
          <p14:tracePt t="24912" x="3194050" y="2667000"/>
          <p14:tracePt t="24929" x="3225800" y="2667000"/>
          <p14:tracePt t="24945" x="3270250" y="2667000"/>
          <p14:tracePt t="24963" x="3302000" y="2667000"/>
          <p14:tracePt t="24979" x="3321050" y="2667000"/>
          <p14:tracePt t="24995" x="3346450" y="2667000"/>
          <p14:tracePt t="25012" x="3359150" y="2667000"/>
          <p14:tracePt t="25029" x="3371850" y="2667000"/>
          <p14:tracePt t="25066" x="3378200" y="2667000"/>
          <p14:tracePt t="25298" x="3365500" y="2667000"/>
          <p14:tracePt t="25306" x="3346450" y="2667000"/>
          <p14:tracePt t="25314" x="3327400" y="2667000"/>
          <p14:tracePt t="25321" x="3308350" y="2667000"/>
          <p14:tracePt t="25328" x="3276600" y="2667000"/>
          <p14:tracePt t="25345" x="3232150" y="2667000"/>
          <p14:tracePt t="25363" x="3213100" y="2667000"/>
          <p14:tracePt t="25379" x="3181350" y="2667000"/>
          <p14:tracePt t="25396" x="3143250" y="2667000"/>
          <p14:tracePt t="25412" x="3111500" y="2667000"/>
          <p14:tracePt t="25429" x="3079750" y="2667000"/>
          <p14:tracePt t="25445" x="3054350" y="2667000"/>
          <p14:tracePt t="25462" x="3022600" y="2667000"/>
          <p14:tracePt t="25479" x="3009900" y="2667000"/>
          <p14:tracePt t="25496" x="2990850" y="2667000"/>
          <p14:tracePt t="25512" x="2984500" y="2667000"/>
          <p14:tracePt t="25529" x="2978150" y="2667000"/>
          <p14:tracePt t="25545" x="2971800" y="2667000"/>
          <p14:tracePt t="25778" x="2984500" y="2667000"/>
          <p14:tracePt t="25788" x="3003550" y="2667000"/>
          <p14:tracePt t="25789" x="3028950" y="2667000"/>
          <p14:tracePt t="25796" x="3067050" y="2667000"/>
          <p14:tracePt t="25812" x="3105150" y="2667000"/>
          <p14:tracePt t="25829" x="3155950" y="2667000"/>
          <p14:tracePt t="25845" x="3200400" y="2667000"/>
          <p14:tracePt t="25862" x="3244850" y="2667000"/>
          <p14:tracePt t="25878" x="3289300" y="2667000"/>
          <p14:tracePt t="25895" x="3333750" y="2667000"/>
          <p14:tracePt t="25912" x="3384550" y="2667000"/>
          <p14:tracePt t="25929" x="3435350" y="2667000"/>
          <p14:tracePt t="25945" x="3511550" y="2667000"/>
          <p14:tracePt t="25962" x="3556000" y="2667000"/>
          <p14:tracePt t="25979" x="3594100" y="2667000"/>
          <p14:tracePt t="25995" x="3632200" y="2667000"/>
          <p14:tracePt t="26012" x="3670300" y="2667000"/>
          <p14:tracePt t="26028" x="3708400" y="2667000"/>
          <p14:tracePt t="26046" x="3752850" y="2667000"/>
          <p14:tracePt t="26062" x="3797300" y="2667000"/>
          <p14:tracePt t="26079" x="3848100" y="2667000"/>
          <p14:tracePt t="26096" x="3898900" y="2667000"/>
          <p14:tracePt t="26113" x="3930650" y="2667000"/>
          <p14:tracePt t="26128" x="3968750" y="2667000"/>
          <p14:tracePt t="26145" x="4013200" y="2667000"/>
          <p14:tracePt t="26163" x="4051300" y="2667000"/>
          <p14:tracePt t="26179" x="4083050" y="2667000"/>
          <p14:tracePt t="26195" x="4114800" y="2667000"/>
          <p14:tracePt t="26212" x="4152900" y="2667000"/>
          <p14:tracePt t="26229" x="4197350" y="2667000"/>
          <p14:tracePt t="26245" x="4241800" y="2667000"/>
          <p14:tracePt t="26262" x="4279900" y="2667000"/>
          <p14:tracePt t="26279" x="4311650" y="2667000"/>
          <p14:tracePt t="26295" x="4343400" y="2667000"/>
          <p14:tracePt t="26312" x="4356100" y="2667000"/>
          <p14:tracePt t="26329" x="4368800" y="2667000"/>
          <p14:tracePt t="26329" x="4375150" y="2667000"/>
          <p14:tracePt t="26347" x="4387850" y="2667000"/>
          <p14:tracePt t="26363" x="4400550" y="2667000"/>
          <p14:tracePt t="26379" x="4406900" y="2667000"/>
          <p14:tracePt t="26395" x="4419600" y="2667000"/>
          <p14:tracePt t="26412" x="4425950" y="2667000"/>
          <p14:tracePt t="26466" x="4432300" y="2667000"/>
          <p14:tracePt t="27776" x="0" y="0"/>
        </p14:tracePtLst>
        <p14:tracePtLst>
          <p14:tracePt t="72115" x="4806950" y="2489200"/>
          <p14:tracePt t="72521" x="4838700" y="2489200"/>
          <p14:tracePt t="72529" x="5029200" y="2489200"/>
          <p14:tracePt t="72546" x="5175250" y="2489200"/>
          <p14:tracePt t="72546" x="5518150" y="2482850"/>
          <p14:tracePt t="72561" x="5848350" y="2444750"/>
          <p14:tracePt t="72578" x="6070600" y="2413000"/>
          <p14:tracePt t="72595" x="6210300" y="2381250"/>
          <p14:tracePt t="72612" x="6292850" y="2362200"/>
          <p14:tracePt t="72628" x="6324600" y="2355850"/>
          <p14:tracePt t="72645" x="6350000" y="2336800"/>
          <p14:tracePt t="72661" x="6369050" y="2330450"/>
          <p14:tracePt t="72678" x="6407150" y="2317750"/>
          <p14:tracePt t="72694" x="6464300" y="2292350"/>
          <p14:tracePt t="72711" x="6521450" y="2260600"/>
          <p14:tracePt t="72728" x="6572250" y="2235200"/>
          <p14:tracePt t="72745" x="6648450" y="2184400"/>
          <p14:tracePt t="72761" x="6667500" y="2171700"/>
          <p14:tracePt t="72778" x="6673850" y="2165350"/>
          <p14:tracePt t="72794" x="6680200" y="2159000"/>
          <p14:tracePt t="72850" x="6680200" y="2152650"/>
          <p14:tracePt t="72858" x="6680200" y="2139950"/>
          <p14:tracePt t="72866" x="6642100" y="2127250"/>
          <p14:tracePt t="72879" x="6584950" y="2120900"/>
          <p14:tracePt t="72895" x="6521450" y="2114550"/>
          <p14:tracePt t="72911" x="6451600" y="2101850"/>
          <p14:tracePt t="72928" x="6362700" y="2101850"/>
          <p14:tracePt t="72928" x="6311900" y="2101850"/>
          <p14:tracePt t="72947" x="6216650" y="2101850"/>
          <p14:tracePt t="72962" x="6102350" y="2101850"/>
          <p14:tracePt t="72978" x="5994400" y="2101850"/>
          <p14:tracePt t="72994" x="5924550" y="2101850"/>
          <p14:tracePt t="73012" x="5899150" y="2101850"/>
          <p14:tracePt t="73028" x="5886450" y="2101850"/>
          <p14:tracePt t="73106" x="5937250" y="2101850"/>
          <p14:tracePt t="73114" x="6013450" y="2101850"/>
          <p14:tracePt t="73121" x="6115050" y="2101850"/>
          <p14:tracePt t="73129" x="6261100" y="2101850"/>
          <p14:tracePt t="73134" x="6400800" y="2101850"/>
          <p14:tracePt t="73145" x="6826250" y="2101850"/>
          <p14:tracePt t="73162" x="7061200" y="2101850"/>
          <p14:tracePt t="73178" x="7410450" y="2101850"/>
          <p14:tracePt t="73195" x="7683500" y="2089150"/>
          <p14:tracePt t="73211" x="7842250" y="2089150"/>
          <p14:tracePt t="73228" x="7956550" y="2070100"/>
          <p14:tracePt t="73245" x="7994650" y="2063750"/>
          <p14:tracePt t="73262" x="8001000" y="2057400"/>
          <p14:tracePt t="73279" x="8007350" y="2057400"/>
          <p14:tracePt t="73394" x="8001000" y="2057400"/>
          <p14:tracePt t="73404" x="7981950" y="2051050"/>
          <p14:tracePt t="73404" x="7962900" y="2044700"/>
          <p14:tracePt t="73411" x="7899400" y="2038350"/>
          <p14:tracePt t="73428" x="7804150" y="2019300"/>
          <p14:tracePt t="73445" x="7727950" y="2012950"/>
          <p14:tracePt t="73462" x="7639050" y="2006600"/>
          <p14:tracePt t="73478" x="7594600" y="2006600"/>
          <p14:tracePt t="73495" x="7575550" y="2006600"/>
          <p14:tracePt t="73601" x="7600950" y="2006600"/>
          <p14:tracePt t="73609" x="7626350" y="2006600"/>
          <p14:tracePt t="73617" x="7651750" y="2006600"/>
          <p14:tracePt t="73625" x="7683500" y="2006600"/>
          <p14:tracePt t="73629" x="7715250" y="2006600"/>
          <p14:tracePt t="73645" x="7740650" y="2006600"/>
          <p14:tracePt t="73664" x="7753350" y="2000250"/>
          <p14:tracePt t="74065" x="7708900" y="2000250"/>
          <p14:tracePt t="74073" x="7626350" y="1993900"/>
          <p14:tracePt t="74081" x="7391400" y="1981200"/>
          <p14:tracePt t="74095" x="7016750" y="1974850"/>
          <p14:tracePt t="74111" x="6578600" y="1974850"/>
          <p14:tracePt t="74128" x="6184900" y="1974850"/>
          <p14:tracePt t="74144" x="5568950" y="1974850"/>
          <p14:tracePt t="74162" x="5162550" y="1974850"/>
          <p14:tracePt t="74178" x="4781550" y="2000250"/>
          <p14:tracePt t="74195" x="4451350" y="2019300"/>
          <p14:tracePt t="74211" x="4152900" y="2044700"/>
          <p14:tracePt t="74228" x="3873500" y="2044700"/>
          <p14:tracePt t="74245" x="3638550" y="2044700"/>
          <p14:tracePt t="74262" x="3473450" y="2044700"/>
          <p14:tracePt t="74278" x="3302000" y="2044700"/>
          <p14:tracePt t="74295" x="3162300" y="2044700"/>
          <p14:tracePt t="74311" x="3041650" y="2044700"/>
          <p14:tracePt t="74328" x="2895600" y="2044700"/>
          <p14:tracePt t="74344" x="2667000" y="2044700"/>
          <p14:tracePt t="74362" x="2514600" y="2044700"/>
          <p14:tracePt t="74378" x="2355850" y="2051050"/>
          <p14:tracePt t="74395" x="2235200" y="2070100"/>
          <p14:tracePt t="74411" x="2159000" y="2082800"/>
          <p14:tracePt t="74428" x="2114550" y="2095500"/>
          <p14:tracePt t="74445" x="2089150" y="2101850"/>
          <p14:tracePt t="74462" x="2070100" y="2120900"/>
          <p14:tracePt t="74478" x="2038350" y="2146300"/>
          <p14:tracePt t="74495" x="2006600" y="2178050"/>
          <p14:tracePt t="74511" x="1974850" y="2216150"/>
          <p14:tracePt t="74528" x="1943100" y="2254250"/>
          <p14:tracePt t="74545" x="1898650" y="2305050"/>
          <p14:tracePt t="74562" x="1854200" y="2343150"/>
          <p14:tracePt t="74578" x="1809750" y="2368550"/>
          <p14:tracePt t="74595" x="1765300" y="2387600"/>
          <p14:tracePt t="74611" x="1720850" y="2406650"/>
          <p14:tracePt t="74628" x="1682750" y="2413000"/>
          <p14:tracePt t="74645" x="1657350" y="2419350"/>
          <p14:tracePt t="74661" x="1631950" y="2419350"/>
          <p14:tracePt t="74678" x="1619250" y="2419350"/>
          <p14:tracePt t="74695" x="1606550" y="2419350"/>
          <p14:tracePt t="74711" x="1593850" y="2419350"/>
          <p14:tracePt t="74728" x="1562100" y="2400300"/>
          <p14:tracePt t="74745" x="1530350" y="2381250"/>
          <p14:tracePt t="74762" x="1517650" y="2374900"/>
          <p14:tracePt t="74778" x="1511300" y="2368550"/>
          <p14:tracePt t="74816" x="1504950" y="2362200"/>
          <p14:tracePt t="74953" x="1498600" y="2362200"/>
          <p14:tracePt t="74961" x="1492250" y="2362200"/>
          <p14:tracePt t="74985" x="1485900" y="2362200"/>
          <p14:tracePt t="75337" x="1492250" y="2362200"/>
          <p14:tracePt t="75340" x="1511300" y="2362200"/>
          <p14:tracePt t="75346" x="1549400" y="2362200"/>
          <p14:tracePt t="75361" x="1606550" y="2368550"/>
          <p14:tracePt t="75378" x="1663700" y="2393950"/>
          <p14:tracePt t="75394" x="1720850" y="2425700"/>
          <p14:tracePt t="75412" x="1784350" y="2476500"/>
          <p14:tracePt t="75428" x="1835150" y="2514600"/>
          <p14:tracePt t="75445" x="1879600" y="2552700"/>
          <p14:tracePt t="75461" x="1924050" y="2597150"/>
          <p14:tracePt t="75478" x="1962150" y="2641600"/>
          <p14:tracePt t="75495" x="1993900" y="2679700"/>
          <p14:tracePt t="75511" x="2012950" y="2705100"/>
          <p14:tracePt t="75528" x="2025650" y="2717800"/>
          <p14:tracePt t="75545" x="2032000" y="2730500"/>
          <p14:tracePt t="75561" x="2032000" y="2736850"/>
          <p14:tracePt t="75578" x="2032000" y="2743200"/>
          <p14:tracePt t="75594" x="2038350" y="2743200"/>
          <p14:tracePt t="76826" x="2012950" y="2717800"/>
          <p14:tracePt t="76831" x="1987550" y="2667000"/>
          <p14:tracePt t="76846" x="1968500" y="2628900"/>
          <p14:tracePt t="76847" x="1905000" y="2540000"/>
          <p14:tracePt t="76862" x="1854200" y="2463800"/>
          <p14:tracePt t="76879" x="1822450" y="2419350"/>
          <p14:tracePt t="76895" x="1803400" y="2374900"/>
          <p14:tracePt t="76912" x="1778000" y="2343150"/>
          <p14:tracePt t="76929" x="1765300" y="2311400"/>
          <p14:tracePt t="76929" x="1752600" y="2292350"/>
          <p14:tracePt t="76946" x="1739900" y="2266950"/>
          <p14:tracePt t="76962" x="1733550" y="2254250"/>
          <p14:tracePt t="76979" x="1727200" y="2247900"/>
          <p14:tracePt t="77210" x="1727200" y="2273300"/>
          <p14:tracePt t="77221" x="1727200" y="2292350"/>
          <p14:tracePt t="77226" x="1733550" y="2317750"/>
          <p14:tracePt t="77229" x="1733550" y="2355850"/>
          <p14:tracePt t="77245" x="1733550" y="2381250"/>
          <p14:tracePt t="77262" x="1733550" y="2406650"/>
          <p14:tracePt t="77278" x="1733550" y="2413000"/>
          <p14:tracePt t="77294" x="1733550" y="2425700"/>
          <p14:tracePt t="77311" x="1733550" y="2438400"/>
          <p14:tracePt t="77328" x="1733550" y="2457450"/>
          <p14:tracePt t="77344" x="1733550" y="2476500"/>
          <p14:tracePt t="77361" x="1727200" y="2501900"/>
          <p14:tracePt t="77378" x="1727200" y="2520950"/>
          <p14:tracePt t="77394" x="1727200" y="2533650"/>
          <p14:tracePt t="77411" x="1720850" y="2552700"/>
          <p14:tracePt t="77428" x="1720850" y="2571750"/>
          <p14:tracePt t="77445" x="1714500" y="2584450"/>
          <p14:tracePt t="77462" x="1714500" y="2597150"/>
          <p14:tracePt t="77479" x="1708150" y="2609850"/>
          <p14:tracePt t="77495" x="1708150" y="2628900"/>
          <p14:tracePt t="77511" x="1701800" y="2641600"/>
          <p14:tracePt t="77528" x="1701800" y="2654300"/>
          <p14:tracePt t="77544" x="1695450" y="2667000"/>
          <p14:tracePt t="77561" x="1689100" y="2679700"/>
          <p14:tracePt t="77609" x="1689100" y="2686050"/>
          <p14:tracePt t="77617" x="1689100" y="2692400"/>
          <p14:tracePt t="77649" x="1689100" y="2698750"/>
          <p14:tracePt t="77665" x="1682750" y="2705100"/>
          <p14:tracePt t="78041" x="1682750" y="2711450"/>
          <p14:tracePt t="78049" x="1720850" y="2711450"/>
          <p14:tracePt t="78054" x="1784350" y="2711450"/>
          <p14:tracePt t="78061" x="2063750" y="2711450"/>
          <p14:tracePt t="78078" x="2590800" y="2711450"/>
          <p14:tracePt t="78094" x="3333750" y="2711450"/>
          <p14:tracePt t="78111" x="4159250" y="2711450"/>
          <p14:tracePt t="78128" x="4806950" y="2711450"/>
          <p14:tracePt t="78144" x="5321300" y="2711450"/>
          <p14:tracePt t="78144" x="5486400" y="2711450"/>
          <p14:tracePt t="78161" x="5657850" y="2679700"/>
          <p14:tracePt t="78178" x="5721350" y="2667000"/>
          <p14:tracePt t="78195" x="5746750" y="2660650"/>
          <p14:tracePt t="78212" x="5772150" y="2660650"/>
          <p14:tracePt t="78229" x="5791200" y="2654300"/>
          <p14:tracePt t="78245" x="5816600" y="2647950"/>
          <p14:tracePt t="78261" x="5842000" y="2641600"/>
          <p14:tracePt t="78278" x="5861050" y="2641600"/>
          <p14:tracePt t="78294" x="5873750" y="2641600"/>
          <p14:tracePt t="78311" x="5880100" y="2641600"/>
          <p14:tracePt t="78328" x="5899150" y="2641600"/>
          <p14:tracePt t="78344" x="5911850" y="2635250"/>
          <p14:tracePt t="78361" x="5969000" y="2628900"/>
          <p14:tracePt t="78378" x="6007100" y="2622550"/>
          <p14:tracePt t="78394" x="6064250" y="2616200"/>
          <p14:tracePt t="78411" x="6134100" y="2603500"/>
          <p14:tracePt t="78428" x="6229350" y="2578100"/>
          <p14:tracePt t="78445" x="6362700" y="2533650"/>
          <p14:tracePt t="78462" x="6521450" y="2482850"/>
          <p14:tracePt t="78478" x="6781800" y="2368550"/>
          <p14:tracePt t="78495" x="7061200" y="2266950"/>
          <p14:tracePt t="78512" x="7239000" y="2222500"/>
          <p14:tracePt t="78528" x="7378700" y="2178050"/>
          <p14:tracePt t="78544" x="7467600" y="2152650"/>
          <p14:tracePt t="78544" x="7499350" y="2139950"/>
          <p14:tracePt t="78561" x="7518400" y="2133600"/>
          <p14:tracePt t="78578" x="7524750" y="2127250"/>
          <p14:tracePt t="78809" x="7531100" y="2127250"/>
          <p14:tracePt t="78817" x="7537450" y="2127250"/>
          <p14:tracePt t="78828" x="7556500" y="2120900"/>
          <p14:tracePt t="78833" x="7581900" y="2089150"/>
          <p14:tracePt t="78844" x="7620000" y="2057400"/>
          <p14:tracePt t="78861" x="7651750" y="2038350"/>
          <p14:tracePt t="78878" x="7670800" y="2025650"/>
          <p14:tracePt t="78894" x="7683500" y="2019300"/>
          <p14:tracePt t="78911" x="7689850" y="2019300"/>
          <p14:tracePt t="79082" x="7696200" y="2019300"/>
          <p14:tracePt t="79129" x="7702550" y="2006600"/>
          <p14:tracePt t="79145" x="7715250" y="2006600"/>
          <p14:tracePt t="79146" x="7727950" y="2006600"/>
          <p14:tracePt t="79161" x="7740650" y="2000250"/>
          <p14:tracePt t="79174" x="7753350" y="1993900"/>
          <p14:tracePt t="79178" x="7772400" y="1993900"/>
          <p14:tracePt t="79194" x="7791450" y="1987550"/>
          <p14:tracePt t="79211" x="7804150" y="1987550"/>
          <p14:tracePt t="79228" x="7810500" y="1987550"/>
          <p14:tracePt t="79802" x="0" y="0"/>
        </p14:tracePtLst>
        <p14:tracePtLst>
          <p14:tracePt t="92718" x="5397500" y="3606800"/>
          <p14:tracePt t="92922" x="5384800" y="3600450"/>
          <p14:tracePt t="92929" x="5353050" y="3575050"/>
          <p14:tracePt t="92945" x="5321300" y="3562350"/>
          <p14:tracePt t="92946" x="5283200" y="3536950"/>
          <p14:tracePt t="92961" x="5219700" y="3492500"/>
          <p14:tracePt t="92978" x="5149850" y="3454400"/>
          <p14:tracePt t="92994" x="5092700" y="3416300"/>
          <p14:tracePt t="93011" x="5035550" y="3390900"/>
          <p14:tracePt t="93028" x="4984750" y="3365500"/>
          <p14:tracePt t="93045" x="4933950" y="3340100"/>
          <p14:tracePt t="93061" x="4876800" y="3327400"/>
          <p14:tracePt t="93078" x="4819650" y="3308350"/>
          <p14:tracePt t="93094" x="4762500" y="3289300"/>
          <p14:tracePt t="93111" x="4692650" y="3270250"/>
          <p14:tracePt t="93128" x="4591050" y="3257550"/>
          <p14:tracePt t="93145" x="4514850" y="3244850"/>
          <p14:tracePt t="93161" x="4445000" y="3232150"/>
          <p14:tracePt t="93178" x="4324350" y="3219450"/>
          <p14:tracePt t="93195" x="4178300" y="3200400"/>
          <p14:tracePt t="93211" x="4006850" y="3181350"/>
          <p14:tracePt t="93228" x="3822700" y="3149600"/>
          <p14:tracePt t="93244" x="3536950" y="3111500"/>
          <p14:tracePt t="93261" x="3225800" y="3092450"/>
          <p14:tracePt t="93278" x="2946400" y="3054350"/>
          <p14:tracePt t="93294" x="2628900" y="3016250"/>
          <p14:tracePt t="93311" x="2419350" y="2978150"/>
          <p14:tracePt t="93328" x="2184400" y="2914650"/>
          <p14:tracePt t="93346" x="1981200" y="2832100"/>
          <p14:tracePt t="93361" x="1752600" y="2736850"/>
          <p14:tracePt t="93378" x="1574800" y="2660650"/>
          <p14:tracePt t="93394" x="1492250" y="2603500"/>
          <p14:tracePt t="93411" x="1435100" y="2565400"/>
          <p14:tracePt t="93428" x="1371600" y="2508250"/>
          <p14:tracePt t="93444" x="1320800" y="2457450"/>
          <p14:tracePt t="93461" x="1270000" y="2413000"/>
          <p14:tracePt t="93478" x="1238250" y="2381250"/>
          <p14:tracePt t="93494" x="1219200" y="2336800"/>
          <p14:tracePt t="93511" x="1187450" y="2228850"/>
          <p14:tracePt t="93545" x="1187450" y="2114550"/>
          <p14:tracePt t="93546" x="1193800" y="1981200"/>
          <p14:tracePt t="93562" x="1250950" y="1847850"/>
          <p14:tracePt t="93578" x="1301750" y="1695450"/>
          <p14:tracePt t="93595" x="1339850" y="1574800"/>
          <p14:tracePt t="93611" x="1365250" y="1466850"/>
          <p14:tracePt t="93628" x="1397000" y="1365250"/>
          <p14:tracePt t="93644" x="1403350" y="1301750"/>
          <p14:tracePt t="93661" x="1403350" y="1244600"/>
          <p14:tracePt t="93678" x="1403350" y="1206500"/>
          <p14:tracePt t="93695" x="1397000" y="1162050"/>
          <p14:tracePt t="93711" x="1384300" y="1143000"/>
          <p14:tracePt t="93728" x="1365250" y="1123950"/>
          <p14:tracePt t="93728" x="1346200" y="1104900"/>
          <p14:tracePt t="93746" x="1320800" y="1085850"/>
          <p14:tracePt t="93761" x="1289050" y="1073150"/>
          <p14:tracePt t="93833" x="1282700" y="1073150"/>
          <p14:tracePt t="93841" x="1276350" y="1066800"/>
          <p14:tracePt t="93849" x="1263650" y="1066800"/>
          <p14:tracePt t="93862" x="1257300" y="1066800"/>
          <p14:tracePt t="93878" x="1250950" y="1066800"/>
          <p14:tracePt t="94044" x="1257300" y="1066800"/>
          <p14:tracePt t="94066" x="1263650" y="1066800"/>
          <p14:tracePt t="94066" x="1276350" y="1066800"/>
          <p14:tracePt t="94082" x="1308100" y="1066800"/>
          <p14:tracePt t="94122" x="1365250" y="1066800"/>
          <p14:tracePt t="94130" x="1416050" y="1066800"/>
          <p14:tracePt t="94131" x="1568450" y="1066800"/>
          <p14:tracePt t="94146" x="1752600" y="1066800"/>
          <p14:tracePt t="94162" x="1930400" y="1066800"/>
          <p14:tracePt t="94179" x="2120900" y="1060450"/>
          <p14:tracePt t="94196" x="2305050" y="1060450"/>
          <p14:tracePt t="94212" x="2508250" y="1047750"/>
          <p14:tracePt t="94229" x="2774950" y="1009650"/>
          <p14:tracePt t="94246" x="3009900" y="965200"/>
          <p14:tracePt t="94262" x="3168650" y="939800"/>
          <p14:tracePt t="94279" x="3346450" y="933450"/>
          <p14:tracePt t="94296" x="3492500" y="914400"/>
          <p14:tracePt t="94312" x="3613150" y="914400"/>
          <p14:tracePt t="94329" x="3714750" y="914400"/>
          <p14:tracePt t="94346" x="3746500" y="914400"/>
          <p14:tracePt t="94362" x="3784600" y="914400"/>
          <p14:tracePt t="94379" x="3790950" y="914400"/>
          <p14:tracePt t="94396" x="3816350" y="914400"/>
          <p14:tracePt t="94412" x="3835400" y="914400"/>
          <p14:tracePt t="94429" x="3848100" y="914400"/>
          <p14:tracePt t="94465" x="3854450" y="914400"/>
          <p14:tracePt t="94794" x="3854450" y="952500"/>
          <p14:tracePt t="94802" x="3835400" y="1009650"/>
          <p14:tracePt t="94809" x="3829050" y="1066800"/>
          <p14:tracePt t="94817" x="3816350" y="1174750"/>
          <p14:tracePt t="94829" x="3816350" y="1263650"/>
          <p14:tracePt t="94845" x="3816350" y="1352550"/>
          <p14:tracePt t="94862" x="3816350" y="1428750"/>
          <p14:tracePt t="94879" x="3829050" y="1517650"/>
          <p14:tracePt t="94896" x="3854450" y="1612900"/>
          <p14:tracePt t="94912" x="3879850" y="1701800"/>
          <p14:tracePt t="94929" x="3924300" y="1866900"/>
          <p14:tracePt t="94946" x="3962400" y="2032000"/>
          <p14:tracePt t="94962" x="4000500" y="2190750"/>
          <p14:tracePt t="94978" x="4044950" y="2324100"/>
          <p14:tracePt t="94995" x="4095750" y="2444750"/>
          <p14:tracePt t="95012" x="4140200" y="2546350"/>
          <p14:tracePt t="95029" x="4165600" y="2603500"/>
          <p14:tracePt t="95045" x="4178300" y="2635250"/>
          <p14:tracePt t="95062" x="4184650" y="2673350"/>
          <p14:tracePt t="95079" x="4184650" y="2705100"/>
          <p14:tracePt t="95095" x="4184650" y="2762250"/>
          <p14:tracePt t="95112" x="4152900" y="2813050"/>
          <p14:tracePt t="95129" x="4076700" y="2895600"/>
          <p14:tracePt t="95147" x="4019550" y="2952750"/>
          <p14:tracePt t="95162" x="3949700" y="2997200"/>
          <p14:tracePt t="95179" x="3879850" y="3048000"/>
          <p14:tracePt t="95195" x="3829050" y="3092450"/>
          <p14:tracePt t="95213" x="3771900" y="3136900"/>
          <p14:tracePt t="95229" x="3702050" y="3181350"/>
          <p14:tracePt t="95246" x="3638550" y="3213100"/>
          <p14:tracePt t="95263" x="3587750" y="3238500"/>
          <p14:tracePt t="95279" x="3562350" y="3244850"/>
          <p14:tracePt t="95295" x="3549650" y="3251200"/>
          <p14:tracePt t="95312" x="3543300" y="3257550"/>
          <p14:tracePt t="95426" x="3562350" y="3257550"/>
          <p14:tracePt t="95438" x="3581400" y="3257550"/>
          <p14:tracePt t="95442" x="3600450" y="3257550"/>
          <p14:tracePt t="95446" x="3657600" y="3257550"/>
          <p14:tracePt t="95462" x="3733800" y="3257550"/>
          <p14:tracePt t="95479" x="3797300" y="3257550"/>
          <p14:tracePt t="95495" x="3841750" y="3263900"/>
          <p14:tracePt t="95512" x="3873500" y="3263900"/>
          <p14:tracePt t="95529" x="3905250" y="3270250"/>
          <p14:tracePt t="95547" x="3924300" y="3270250"/>
          <p14:tracePt t="95562" x="3930650" y="3270250"/>
          <p14:tracePt t="95579" x="3943350" y="3270250"/>
          <p14:tracePt t="95595" x="3956050" y="3270250"/>
          <p14:tracePt t="95612" x="3975100" y="3270250"/>
          <p14:tracePt t="95629" x="3987800" y="3270250"/>
          <p14:tracePt t="95646" x="4013200" y="3270250"/>
          <p14:tracePt t="95662" x="4038600" y="3270250"/>
          <p14:tracePt t="95679" x="4076700" y="3270250"/>
          <p14:tracePt t="95695" x="4133850" y="3263900"/>
          <p14:tracePt t="95712" x="4184650" y="3263900"/>
          <p14:tracePt t="95729" x="4279900" y="3251200"/>
          <p14:tracePt t="95746" x="4343400" y="3244850"/>
          <p14:tracePt t="95763" x="4413250" y="3232150"/>
          <p14:tracePt t="95779" x="4514850" y="3219450"/>
          <p14:tracePt t="95796" x="4616450" y="3200400"/>
          <p14:tracePt t="95812" x="4705350" y="3200400"/>
          <p14:tracePt t="95829" x="4775200" y="3200400"/>
          <p14:tracePt t="95846" x="4819650" y="3200400"/>
          <p14:tracePt t="95862" x="4838700" y="3200400"/>
          <p14:tracePt t="95879" x="4851400" y="3200400"/>
          <p14:tracePt t="95895" x="4870450" y="3200400"/>
          <p14:tracePt t="95912" x="4902200" y="3200400"/>
          <p14:tracePt t="95929" x="4959350" y="3200400"/>
          <p14:tracePt t="95946" x="5010150" y="3200400"/>
          <p14:tracePt t="95962" x="5073650" y="3200400"/>
          <p14:tracePt t="95979" x="5156200" y="3200400"/>
          <p14:tracePt t="95996" x="5238750" y="3200400"/>
          <p14:tracePt t="96012" x="5308600" y="3200400"/>
          <p14:tracePt t="96029" x="5372100" y="3200400"/>
          <p14:tracePt t="96046" x="5416550" y="3200400"/>
          <p14:tracePt t="96062" x="5448300" y="3200400"/>
          <p14:tracePt t="96079" x="5467350" y="3200400"/>
          <p14:tracePt t="96095" x="5486400" y="3200400"/>
          <p14:tracePt t="96112" x="5499100" y="3200400"/>
          <p14:tracePt t="96129" x="5518150" y="3200400"/>
          <p14:tracePt t="96147" x="5524500" y="3200400"/>
          <p14:tracePt t="96193" x="5530850" y="3200400"/>
          <p14:tracePt t="96513" x="5518150" y="3200400"/>
          <p14:tracePt t="96521" x="5499100" y="3200400"/>
          <p14:tracePt t="96530" x="5486400" y="3194050"/>
          <p14:tracePt t="96532" x="5441950" y="3187700"/>
          <p14:tracePt t="96546" x="5397500" y="3181350"/>
          <p14:tracePt t="96562" x="5359400" y="3181350"/>
          <p14:tracePt t="96579" x="5327650" y="3175000"/>
          <p14:tracePt t="96595" x="5295900" y="3162300"/>
          <p14:tracePt t="96612" x="5289550" y="3162300"/>
          <p14:tracePt t="96629" x="5276850" y="3162300"/>
          <p14:tracePt t="96645" x="5264150" y="3162300"/>
          <p14:tracePt t="96662" x="5245100" y="3162300"/>
          <p14:tracePt t="96679" x="5232400" y="3155950"/>
          <p14:tracePt t="96695" x="5219700" y="3149600"/>
          <p14:tracePt t="96712" x="5207000" y="3149600"/>
          <p14:tracePt t="96729" x="5181600" y="3136900"/>
          <p14:tracePt t="96746" x="5156200" y="3136900"/>
          <p14:tracePt t="96762" x="5137150" y="3124200"/>
          <p14:tracePt t="96779" x="5111750" y="3117850"/>
          <p14:tracePt t="96795" x="5086350" y="3117850"/>
          <p14:tracePt t="96812" x="5073650" y="3117850"/>
          <p14:tracePt t="96828" x="5060950" y="3117850"/>
          <p14:tracePt t="96845" x="5054600" y="3111500"/>
          <p14:tracePt t="96882" x="5048250" y="3111500"/>
          <p14:tracePt t="96898" x="5041900" y="3111500"/>
          <p14:tracePt t="97001" x="5035550" y="3111500"/>
          <p14:tracePt t="97354" x="5048250" y="3111500"/>
          <p14:tracePt t="97362" x="5060950" y="3111500"/>
          <p14:tracePt t="97362" x="5067300" y="3111500"/>
          <p14:tracePt t="97378" x="5080000" y="3111500"/>
          <p14:tracePt t="97386" x="5105400" y="3111500"/>
          <p14:tracePt t="97395" x="5130800" y="3111500"/>
          <p14:tracePt t="97412" x="5149850" y="3111500"/>
          <p14:tracePt t="97429" x="5162550" y="3111500"/>
          <p14:tracePt t="97445" x="5181600" y="3111500"/>
          <p14:tracePt t="97462" x="5207000" y="3111500"/>
          <p14:tracePt t="97479" x="5219700" y="3111500"/>
          <p14:tracePt t="97495" x="5251450" y="3111500"/>
          <p14:tracePt t="97512" x="5276850" y="3111500"/>
          <p14:tracePt t="97529" x="5314950" y="3111500"/>
          <p14:tracePt t="97546" x="5334000" y="3111500"/>
          <p14:tracePt t="97562" x="5353050" y="3111500"/>
          <p14:tracePt t="97579" x="5372100" y="3111500"/>
          <p14:tracePt t="97595" x="5391150" y="3111500"/>
          <p14:tracePt t="97612" x="5403850" y="3111500"/>
          <p14:tracePt t="97629" x="5410200" y="3111500"/>
          <p14:tracePt t="97645" x="5416550" y="3111500"/>
          <p14:tracePt t="97662" x="5422900" y="3111500"/>
          <p14:tracePt t="97678" x="5429250" y="3111500"/>
          <p14:tracePt t="97714" x="5435600" y="3111500"/>
          <p14:tracePt t="97715" x="5441950" y="3111500"/>
          <p14:tracePt t="97728" x="5448300" y="3111500"/>
          <p14:tracePt t="97746" x="5454650" y="3111500"/>
          <p14:tracePt t="97762" x="5461000" y="3111500"/>
          <p14:tracePt t="97779" x="5467350" y="3105150"/>
          <p14:tracePt t="97796" x="5480050" y="3105150"/>
          <p14:tracePt t="97812" x="5486400" y="3105150"/>
          <p14:tracePt t="97829" x="5499100" y="3105150"/>
          <p14:tracePt t="97845" x="5505450" y="3105150"/>
          <p14:tracePt t="97862" x="5511800" y="3105150"/>
          <p14:tracePt t="97897" x="5518150" y="3098800"/>
          <p14:tracePt t="97978" x="5524500" y="3098800"/>
          <p14:tracePt t="97993" x="5530850" y="3098800"/>
          <p14:tracePt t="98013" x="5537200" y="3098800"/>
          <p14:tracePt t="98021" x="5543550" y="3098800"/>
          <p14:tracePt t="98066" x="5549900" y="3098800"/>
          <p14:tracePt t="98122" x="5556250" y="3098800"/>
          <p14:tracePt t="98578" x="5568950" y="3098800"/>
          <p14:tracePt t="98579" x="5581650" y="3098800"/>
          <p14:tracePt t="98595" x="5607050" y="3092450"/>
          <p14:tracePt t="98596" x="5657850" y="3086100"/>
          <p14:tracePt t="98612" x="5734050" y="3086100"/>
          <p14:tracePt t="98628" x="5822950" y="3086100"/>
          <p14:tracePt t="98645" x="5892800" y="3086100"/>
          <p14:tracePt t="98662" x="5962650" y="3086100"/>
          <p14:tracePt t="98679" x="6007100" y="3086100"/>
          <p14:tracePt t="98695" x="6038850" y="3086100"/>
          <p14:tracePt t="98712" x="6064250" y="3086100"/>
          <p14:tracePt t="98728" x="6102350" y="3086100"/>
          <p14:tracePt t="98746" x="6121400" y="3086100"/>
          <p14:tracePt t="98762" x="6153150" y="3086100"/>
          <p14:tracePt t="98779" x="6210300" y="3086100"/>
          <p14:tracePt t="98795" x="6286500" y="3092450"/>
          <p14:tracePt t="98813" x="6375400" y="3105150"/>
          <p14:tracePt t="98829" x="6464300" y="3111500"/>
          <p14:tracePt t="98846" x="6553200" y="3111500"/>
          <p14:tracePt t="98862" x="6648450" y="3111500"/>
          <p14:tracePt t="98879" x="6737350" y="3124200"/>
          <p14:tracePt t="98895" x="6826250" y="3124200"/>
          <p14:tracePt t="98912" x="6896100" y="3124200"/>
          <p14:tracePt t="98928" x="6978650" y="3124200"/>
          <p14:tracePt t="98946" x="7016750" y="3124200"/>
          <p14:tracePt t="98962" x="7061200" y="3124200"/>
          <p14:tracePt t="98979" x="7092950" y="3124200"/>
          <p14:tracePt t="98995" x="7124700" y="3124200"/>
          <p14:tracePt t="99012" x="7156450" y="3124200"/>
          <p14:tracePt t="99028" x="7194550" y="3124200"/>
          <p14:tracePt t="99045" x="7239000" y="3124200"/>
          <p14:tracePt t="99062" x="7296150" y="3124200"/>
          <p14:tracePt t="99079" x="7366000" y="3124200"/>
          <p14:tracePt t="99095" x="7435850" y="3124200"/>
          <p14:tracePt t="99112" x="7518400" y="3124200"/>
          <p14:tracePt t="99128" x="7620000" y="3124200"/>
          <p14:tracePt t="99147" x="7677150" y="3124200"/>
          <p14:tracePt t="99162" x="7721600" y="3124200"/>
          <p14:tracePt t="99179" x="7759700" y="3124200"/>
          <p14:tracePt t="99195" x="7791450" y="3124200"/>
          <p14:tracePt t="99212" x="7823200" y="3124200"/>
          <p14:tracePt t="99229" x="7835900" y="3124200"/>
          <p14:tracePt t="99245" x="7848600" y="3124200"/>
          <p14:tracePt t="99262" x="7867650" y="3124200"/>
          <p14:tracePt t="99279" x="7880350" y="3124200"/>
          <p14:tracePt t="99295" x="7893050" y="3130550"/>
          <p14:tracePt t="99312" x="7905750" y="3130550"/>
          <p14:tracePt t="99329" x="7918450" y="3130550"/>
          <p14:tracePt t="99346" x="7924800" y="3130550"/>
          <p14:tracePt t="99362" x="7931150" y="3130550"/>
          <p14:tracePt t="99401" x="7937500" y="3130550"/>
          <p14:tracePt t="99650" x="7931150" y="3130550"/>
          <p14:tracePt t="99657" x="7905750" y="3136900"/>
          <p14:tracePt t="99671" x="7867650" y="3149600"/>
          <p14:tracePt t="99672" x="7816850" y="3175000"/>
          <p14:tracePt t="99678" x="7664450" y="3194050"/>
          <p14:tracePt t="99695" x="7385050" y="3225800"/>
          <p14:tracePt t="99712" x="7099300" y="3225800"/>
          <p14:tracePt t="99728" x="6553200" y="3225800"/>
          <p14:tracePt t="99746" x="6172200" y="3213100"/>
          <p14:tracePt t="99762" x="5784850" y="3213100"/>
          <p14:tracePt t="99778" x="5429250" y="3219450"/>
          <p14:tracePt t="99795" x="5086350" y="3225800"/>
          <p14:tracePt t="99812" x="4775200" y="3251200"/>
          <p14:tracePt t="99829" x="4521200" y="3295650"/>
          <p14:tracePt t="99845" x="4349750" y="3302000"/>
          <p14:tracePt t="99862" x="4178300" y="3302000"/>
          <p14:tracePt t="99878" x="4006850" y="3302000"/>
          <p14:tracePt t="99895" x="3835400" y="3302000"/>
          <p14:tracePt t="99912" x="3683000" y="3302000"/>
          <p14:tracePt t="99928" x="3479800" y="3308350"/>
          <p14:tracePt t="99946" x="3352800" y="3308350"/>
          <p14:tracePt t="99962" x="3257550" y="3308350"/>
          <p14:tracePt t="99979" x="3149600" y="3308350"/>
          <p14:tracePt t="99995" x="3060700" y="3308350"/>
          <p14:tracePt t="100012" x="2984500" y="3308350"/>
          <p14:tracePt t="100028" x="2901950" y="3308350"/>
          <p14:tracePt t="100045" x="2825750" y="3314700"/>
          <p14:tracePt t="100062" x="2736850" y="3327400"/>
          <p14:tracePt t="100078" x="2673350" y="3340100"/>
          <p14:tracePt t="100095" x="2616200" y="3346450"/>
          <p14:tracePt t="100112" x="2578100" y="3346450"/>
          <p14:tracePt t="100128" x="2546350" y="3359150"/>
          <p14:tracePt t="100144" x="2508250" y="3365500"/>
          <p14:tracePt t="100163" x="2476500" y="3365500"/>
          <p14:tracePt t="100179" x="2451100" y="3365500"/>
          <p14:tracePt t="100195" x="2425700" y="3371850"/>
          <p14:tracePt t="100212" x="2400300" y="3378200"/>
          <p14:tracePt t="100229" x="2368550" y="3384550"/>
          <p14:tracePt t="100245" x="2330450" y="3384550"/>
          <p14:tracePt t="100262" x="2292350" y="3390900"/>
          <p14:tracePt t="100278" x="2260600" y="3397250"/>
          <p14:tracePt t="100295" x="2222500" y="3409950"/>
          <p14:tracePt t="100312" x="2197100" y="3422650"/>
          <p14:tracePt t="100329" x="2171700" y="3429000"/>
          <p14:tracePt t="100346" x="2159000" y="3435350"/>
          <p14:tracePt t="100362" x="2152650" y="3435350"/>
          <p14:tracePt t="100378" x="2139950" y="3441700"/>
          <p14:tracePt t="100418" x="2127250" y="3441700"/>
          <p14:tracePt t="100442" x="2120900" y="3448050"/>
          <p14:tracePt t="100473" x="2114550" y="3448050"/>
          <p14:tracePt t="100802" x="2133600" y="3448050"/>
          <p14:tracePt t="100810" x="2152650" y="3448050"/>
          <p14:tracePt t="100818" x="2197100" y="3448050"/>
          <p14:tracePt t="100829" x="2247900" y="3448050"/>
          <p14:tracePt t="100846" x="2292350" y="3448050"/>
          <p14:tracePt t="100862" x="2330450" y="3448050"/>
          <p14:tracePt t="100878" x="2349500" y="3448050"/>
          <p14:tracePt t="100895" x="2362200" y="3448050"/>
          <p14:tracePt t="100912" x="2368550" y="3448050"/>
          <p14:tracePt t="100928" x="2374900" y="3448050"/>
          <p14:tracePt t="101201" x="2374900" y="3454400"/>
          <p14:tracePt t="101225" x="2374900" y="3460750"/>
          <p14:tracePt t="101289" x="2368550" y="3460750"/>
          <p14:tracePt t="101434" x="2374900" y="3467100"/>
          <p14:tracePt t="101442" x="2393950" y="3467100"/>
          <p14:tracePt t="101442" x="2406650" y="3467100"/>
          <p14:tracePt t="101457" x="2444750" y="3473450"/>
          <p14:tracePt t="101465" x="2489200" y="3473450"/>
          <p14:tracePt t="101478" x="2552700" y="3473450"/>
          <p14:tracePt t="101481" x="2660650" y="3473450"/>
          <p14:tracePt t="101495" x="2800350" y="3473450"/>
          <p14:tracePt t="101512" x="2914650" y="3473450"/>
          <p14:tracePt t="101529" x="3054350" y="3473450"/>
          <p14:tracePt t="101546" x="3092450" y="3473450"/>
          <p14:tracePt t="101562" x="3124200" y="3473450"/>
          <p14:tracePt t="101578" x="3136900" y="3473450"/>
          <p14:tracePt t="101626" x="3143250" y="3473450"/>
          <p14:tracePt t="101993" x="3117850" y="3473450"/>
          <p14:tracePt t="102004" x="3079750" y="3467100"/>
          <p14:tracePt t="102010" x="3041650" y="3460750"/>
          <p14:tracePt t="102012" x="2940050" y="3448050"/>
          <p14:tracePt t="102028" x="2813050" y="3435350"/>
          <p14:tracePt t="102045" x="2698750" y="3416300"/>
          <p14:tracePt t="102062" x="2603500" y="3403600"/>
          <p14:tracePt t="102078" x="2540000" y="3390900"/>
          <p14:tracePt t="102095" x="2508250" y="3390900"/>
          <p14:tracePt t="102112" x="2482850" y="3390900"/>
          <p14:tracePt t="102128" x="2451100" y="3390900"/>
          <p14:tracePt t="102146" x="2425700" y="3390900"/>
          <p14:tracePt t="102162" x="2393950" y="3390900"/>
          <p14:tracePt t="102179" x="2381250" y="3390900"/>
          <p14:tracePt t="102195" x="2368550" y="3390900"/>
          <p14:tracePt t="102212" x="2355850" y="3390900"/>
          <p14:tracePt t="102228" x="2349500" y="3390900"/>
          <p14:tracePt t="102245" x="2343150" y="3390900"/>
          <p14:tracePt t="102262" x="2330450" y="3390900"/>
          <p14:tracePt t="102278" x="2324100" y="3390900"/>
          <p14:tracePt t="102401" x="2330450" y="3390900"/>
          <p14:tracePt t="102409" x="2355850" y="3390900"/>
          <p14:tracePt t="102421" x="2387600" y="3397250"/>
          <p14:tracePt t="102421" x="2438400" y="3403600"/>
          <p14:tracePt t="102428" x="2533650" y="3403600"/>
          <p14:tracePt t="102445" x="2635250" y="3409950"/>
          <p14:tracePt t="102462" x="2730500" y="3409950"/>
          <p14:tracePt t="102478" x="2825750" y="3409950"/>
          <p14:tracePt t="102495" x="2908300" y="3409950"/>
          <p14:tracePt t="102512" x="2959100" y="3409950"/>
          <p14:tracePt t="102528" x="3035300" y="3409950"/>
          <p14:tracePt t="102546" x="3098800" y="3409950"/>
          <p14:tracePt t="102562" x="3168650" y="3409950"/>
          <p14:tracePt t="102579" x="3244850" y="3409950"/>
          <p14:tracePt t="102595" x="3295650" y="3409950"/>
          <p14:tracePt t="102612" x="3333750" y="3409950"/>
          <p14:tracePt t="102628" x="3365500" y="3409950"/>
          <p14:tracePt t="102645" x="3397250" y="3409950"/>
          <p14:tracePt t="102662" x="3422650" y="3409950"/>
          <p14:tracePt t="102679" x="3454400" y="3409950"/>
          <p14:tracePt t="102695" x="3479800" y="3409950"/>
          <p14:tracePt t="102712" x="3505200" y="3409950"/>
          <p14:tracePt t="102728" x="3543300" y="3409950"/>
          <p14:tracePt t="102746" x="3556000" y="3409950"/>
          <p14:tracePt t="102762" x="3568700" y="3416300"/>
          <p14:tracePt t="102778" x="3575050" y="3416300"/>
          <p14:tracePt t="103202" x="3587750" y="3416300"/>
          <p14:tracePt t="103209" x="3606800" y="3416300"/>
          <p14:tracePt t="103220" x="3625850" y="3416300"/>
          <p14:tracePt t="103225" x="3644900" y="3416300"/>
          <p14:tracePt t="103231" x="3683000" y="3416300"/>
          <p14:tracePt t="103245" x="3721100" y="3416300"/>
          <p14:tracePt t="103262" x="3765550" y="3422650"/>
          <p14:tracePt t="103278" x="3797300" y="3429000"/>
          <p14:tracePt t="103295" x="3841750" y="3435350"/>
          <p14:tracePt t="103312" x="3879850" y="3441700"/>
          <p14:tracePt t="103328" x="3943350" y="3448050"/>
          <p14:tracePt t="103346" x="4000500" y="3454400"/>
          <p14:tracePt t="103362" x="4051300" y="3454400"/>
          <p14:tracePt t="103379" x="4121150" y="3454400"/>
          <p14:tracePt t="103395" x="4184650" y="3454400"/>
          <p14:tracePt t="103412" x="4222750" y="3454400"/>
          <p14:tracePt t="103428" x="4254500" y="3454400"/>
          <p14:tracePt t="103445" x="4292600" y="3454400"/>
          <p14:tracePt t="103462" x="4324350" y="3454400"/>
          <p14:tracePt t="103478" x="4362450" y="3460750"/>
          <p14:tracePt t="103496" x="4419600" y="3460750"/>
          <p14:tracePt t="103512" x="4495800" y="3460750"/>
          <p14:tracePt t="103529" x="4660900" y="3460750"/>
          <p14:tracePt t="103545" x="4806950" y="3460750"/>
          <p14:tracePt t="103562" x="4933950" y="3460750"/>
          <p14:tracePt t="103579" x="5067300" y="3460750"/>
          <p14:tracePt t="103595" x="5168900" y="3460750"/>
          <p14:tracePt t="103612" x="5251450" y="3460750"/>
          <p14:tracePt t="103628" x="5308600" y="3454400"/>
          <p14:tracePt t="103645" x="5340350" y="3448050"/>
          <p14:tracePt t="103662" x="5359400" y="3448050"/>
          <p14:tracePt t="103865" x="5353050" y="3448050"/>
          <p14:tracePt t="103875" x="5346700" y="3448050"/>
          <p14:tracePt t="103881" x="5340350" y="3448050"/>
          <p14:tracePt t="103889" x="5334000" y="3454400"/>
          <p14:tracePt t="103895" x="5308600" y="3454400"/>
          <p14:tracePt t="103912" x="5289550" y="3454400"/>
          <p14:tracePt t="103929" x="5264150" y="3454400"/>
          <p14:tracePt t="103946" x="5245100" y="3454400"/>
          <p14:tracePt t="103962" x="5219700" y="3454400"/>
          <p14:tracePt t="103978" x="5187950" y="3454400"/>
          <p14:tracePt t="103995" x="5162550" y="3454400"/>
          <p14:tracePt t="104012" x="5130800" y="3454400"/>
          <p14:tracePt t="104029" x="5105400" y="3454400"/>
          <p14:tracePt t="104045" x="5099050" y="3454400"/>
          <p14:tracePt t="104062" x="5092700" y="3460750"/>
          <p14:tracePt t="104138" x="5105400" y="3460750"/>
          <p14:tracePt t="104146" x="5181600" y="3460750"/>
          <p14:tracePt t="104164" x="5232400" y="3460750"/>
          <p14:tracePt t="104165" x="5346700" y="3460750"/>
          <p14:tracePt t="104178" x="5486400" y="3460750"/>
          <p14:tracePt t="104195" x="5581650" y="3473450"/>
          <p14:tracePt t="104212" x="5670550" y="3473450"/>
          <p14:tracePt t="104229" x="5734050" y="3473450"/>
          <p14:tracePt t="104245" x="5784850" y="3473450"/>
          <p14:tracePt t="104262" x="5829300" y="3473450"/>
          <p14:tracePt t="104278" x="5867400" y="3473450"/>
          <p14:tracePt t="104295" x="5905500" y="3473450"/>
          <p14:tracePt t="104312" x="5930900" y="3473450"/>
          <p14:tracePt t="104328" x="5949950" y="3473450"/>
          <p14:tracePt t="104346" x="5956300" y="3473450"/>
          <p14:tracePt t="104594" x="5969000" y="3473450"/>
          <p14:tracePt t="104601" x="5994400" y="3473450"/>
          <p14:tracePt t="104610" x="6038850" y="3473450"/>
          <p14:tracePt t="104610" x="6089650" y="3473450"/>
          <p14:tracePt t="104618" x="6140450" y="3473450"/>
          <p14:tracePt t="104628" x="6235700" y="3473450"/>
          <p14:tracePt t="104645" x="6318250" y="3473450"/>
          <p14:tracePt t="104662" x="6394450" y="3473450"/>
          <p14:tracePt t="104679" x="6464300" y="3473450"/>
          <p14:tracePt t="104696" x="6527800" y="3473450"/>
          <p14:tracePt t="104712" x="6572250" y="3473450"/>
          <p14:tracePt t="104729" x="6635750" y="3473450"/>
          <p14:tracePt t="104746" x="6667500" y="3473450"/>
          <p14:tracePt t="104762" x="6705600" y="3473450"/>
          <p14:tracePt t="104778" x="6737350" y="3473450"/>
          <p14:tracePt t="104795" x="6762750" y="3473450"/>
          <p14:tracePt t="104812" x="6775450" y="3473450"/>
          <p14:tracePt t="105121" x="6769100" y="3473450"/>
          <p14:tracePt t="105129" x="6756400" y="3473450"/>
          <p14:tracePt t="105129" x="6750050" y="3473450"/>
          <p14:tracePt t="105425" x="6756400" y="3473450"/>
          <p14:tracePt t="105433" x="6807200" y="3460750"/>
          <p14:tracePt t="105441" x="6864350" y="3448050"/>
          <p14:tracePt t="105445" x="6985000" y="3409950"/>
          <p14:tracePt t="105461" x="7131050" y="3378200"/>
          <p14:tracePt t="105478" x="7264400" y="3359150"/>
          <p14:tracePt t="105495" x="7340600" y="3346450"/>
          <p14:tracePt t="105512" x="7397750" y="3340100"/>
          <p14:tracePt t="105528" x="7448550" y="3327400"/>
          <p14:tracePt t="105546" x="7473950" y="3327400"/>
          <p14:tracePt t="105562" x="7512050" y="3327400"/>
          <p14:tracePt t="105579" x="7569200" y="3340100"/>
          <p14:tracePt t="105595" x="7594600" y="3346450"/>
          <p14:tracePt t="105633" x="7600950" y="3346450"/>
          <p14:tracePt t="105809" x="7594600" y="3346450"/>
          <p14:tracePt t="105817" x="7588250" y="3346450"/>
          <p14:tracePt t="105828" x="7562850" y="3346450"/>
          <p14:tracePt t="105833" x="7531100" y="3346450"/>
          <p14:tracePt t="105845" x="7499350" y="3346450"/>
          <p14:tracePt t="105861" x="7493000" y="3346450"/>
          <p14:tracePt t="105878" x="7486650" y="3346450"/>
          <p14:tracePt t="105895" x="7480300" y="3346450"/>
          <p14:tracePt t="105953" x="7473950" y="3346450"/>
          <p14:tracePt t="106017" x="7473950" y="3352800"/>
          <p14:tracePt t="106065" x="7480300" y="3359150"/>
          <p14:tracePt t="106129" x="7480300" y="3371850"/>
          <p14:tracePt t="106145" x="7480300" y="3378200"/>
          <p14:tracePt t="106153" x="7473950" y="3378200"/>
          <p14:tracePt t="106161" x="7473950" y="3390900"/>
          <p14:tracePt t="106178" x="7467600" y="3397250"/>
          <p14:tracePt t="106179" x="7454900" y="3409950"/>
          <p14:tracePt t="106195" x="7448550" y="3422650"/>
          <p14:tracePt t="106211" x="7442200" y="3422650"/>
          <p14:tracePt t="106228" x="7435850" y="3422650"/>
          <p14:tracePt t="106245" x="7423150" y="3429000"/>
          <p14:tracePt t="106262" x="7410450" y="3429000"/>
          <p14:tracePt t="106278" x="7397750" y="3429000"/>
          <p14:tracePt t="106295" x="7385050" y="3435350"/>
          <p14:tracePt t="106311" x="7378700" y="3435350"/>
          <p14:tracePt t="106327" x="7366000" y="3435350"/>
          <p14:tracePt t="107218" x="7353300" y="3435350"/>
          <p14:tracePt t="107225" x="7346950" y="3441700"/>
          <p14:tracePt t="107233" x="7340600" y="3441700"/>
          <p14:tracePt t="107257" x="7334250" y="3441700"/>
          <p14:tracePt t="107273" x="7321550" y="3448050"/>
          <p14:tracePt t="108744" x="0" y="0"/>
        </p14:tracePtLst>
        <p14:tracePtLst>
          <p14:tracePt t="148545" x="5314950" y="3829050"/>
          <p14:tracePt t="148547" x="5308600" y="3829050"/>
          <p14:tracePt t="148577" x="5302250" y="3829050"/>
          <p14:tracePt t="148593" x="5295900" y="3829050"/>
          <p14:tracePt t="148609" x="5289550" y="3829050"/>
          <p14:tracePt t="148617" x="5276850" y="3829050"/>
          <p14:tracePt t="148625" x="5264150" y="3829050"/>
          <p14:tracePt t="148633" x="5245100" y="3829050"/>
          <p14:tracePt t="148645" x="5187950" y="3829050"/>
          <p14:tracePt t="148662" x="5118100" y="3829050"/>
          <p14:tracePt t="148679" x="5022850" y="3829050"/>
          <p14:tracePt t="148695" x="4895850" y="3829050"/>
          <p14:tracePt t="148712" x="4730750" y="3829050"/>
          <p14:tracePt t="148729" x="4298950" y="3829050"/>
          <p14:tracePt t="148746" x="3968750" y="3797300"/>
          <p14:tracePt t="148762" x="3594100" y="3790950"/>
          <p14:tracePt t="148779" x="3238500" y="3790950"/>
          <p14:tracePt t="148796" x="2921000" y="3790950"/>
          <p14:tracePt t="148812" x="2622550" y="3790950"/>
          <p14:tracePt t="148829" x="2368550" y="3790950"/>
          <p14:tracePt t="148846" x="2190750" y="3790950"/>
          <p14:tracePt t="148862" x="2019300" y="3790950"/>
          <p14:tracePt t="148879" x="1930400" y="3790950"/>
          <p14:tracePt t="148896" x="1809750" y="3790950"/>
          <p14:tracePt t="148912" x="1689100" y="3790950"/>
          <p14:tracePt t="148929" x="1536700" y="3759200"/>
          <p14:tracePt t="148946" x="1473200" y="3752850"/>
          <p14:tracePt t="148962" x="1447800" y="3752850"/>
          <p14:tracePt t="148979" x="1441450" y="3746500"/>
          <p14:tracePt t="149089" x="1454150" y="3746500"/>
          <p14:tracePt t="149097" x="1485900" y="3746500"/>
          <p14:tracePt t="149112" x="1593850" y="3746500"/>
          <p14:tracePt t="149113" x="1733550" y="3746500"/>
          <p14:tracePt t="149130" x="1911350" y="3746500"/>
          <p14:tracePt t="149146" x="2038350" y="3746500"/>
          <p14:tracePt t="149162" x="2184400" y="3746500"/>
          <p14:tracePt t="149179" x="2336800" y="3746500"/>
          <p14:tracePt t="149195" x="2463800" y="3740150"/>
          <p14:tracePt t="149212" x="2571750" y="3733800"/>
          <p14:tracePt t="149229" x="2667000" y="3714750"/>
          <p14:tracePt t="149245" x="2743200" y="3708400"/>
          <p14:tracePt t="149262" x="2781300" y="3702050"/>
          <p14:tracePt t="149279" x="2800350" y="3702050"/>
          <p14:tracePt t="149345" x="2806700" y="3702050"/>
          <p14:tracePt t="149849" x="2819400" y="3702050"/>
          <p14:tracePt t="149857" x="2838450" y="3702050"/>
          <p14:tracePt t="149866" x="2882900" y="3714750"/>
          <p14:tracePt t="149866" x="2927350" y="3721100"/>
          <p14:tracePt t="149879" x="3060700" y="3740150"/>
          <p14:tracePt t="149896" x="3200400" y="3765550"/>
          <p14:tracePt t="149912" x="3403600" y="3790950"/>
          <p14:tracePt t="149930" x="3517900" y="3803650"/>
          <p14:tracePt t="149946" x="3625850" y="3816350"/>
          <p14:tracePt t="149962" x="3695700" y="3829050"/>
          <p14:tracePt t="149979" x="3778250" y="3835400"/>
          <p14:tracePt t="149996" x="3854450" y="3835400"/>
          <p14:tracePt t="150012" x="3937000" y="3835400"/>
          <p14:tracePt t="150030" x="4032250" y="3835400"/>
          <p14:tracePt t="150045" x="4146550" y="3835400"/>
          <p14:tracePt t="150062" x="4248150" y="3835400"/>
          <p14:tracePt t="150079" x="4368800" y="3835400"/>
          <p14:tracePt t="150096" x="4508500" y="3835400"/>
          <p14:tracePt t="150112" x="4711700" y="3835400"/>
          <p14:tracePt t="150130" x="4864100" y="3822700"/>
          <p14:tracePt t="150146" x="4997450" y="3810000"/>
          <p14:tracePt t="150162" x="5111750" y="3784600"/>
          <p14:tracePt t="150179" x="5200650" y="3771900"/>
          <p14:tracePt t="150196" x="5264150" y="3771900"/>
          <p14:tracePt t="150212" x="5314950" y="3771900"/>
          <p14:tracePt t="150229" x="5346700" y="3765550"/>
          <p14:tracePt t="150246" x="5353050" y="3765550"/>
          <p14:tracePt t="150263" x="5359400" y="3765550"/>
          <p14:tracePt t="150386" x="5353050" y="3765550"/>
          <p14:tracePt t="150393" x="5340350" y="3765550"/>
          <p14:tracePt t="150405" x="5314950" y="3765550"/>
          <p14:tracePt t="150405" x="5289550" y="3765550"/>
          <p14:tracePt t="150412" x="5207000" y="3765550"/>
          <p14:tracePt t="150429" x="5105400" y="3765550"/>
          <p14:tracePt t="150446" x="4991100" y="3765550"/>
          <p14:tracePt t="150463" x="4845050" y="3765550"/>
          <p14:tracePt t="150479" x="4711700" y="3784600"/>
          <p14:tracePt t="150495" x="4565650" y="3803650"/>
          <p14:tracePt t="150511" x="4343400" y="3803650"/>
          <p14:tracePt t="150529" x="4178300" y="3803650"/>
          <p14:tracePt t="150546" x="4006850" y="3803650"/>
          <p14:tracePt t="150563" x="3873500" y="3803650"/>
          <p14:tracePt t="150579" x="3759200" y="3803650"/>
          <p14:tracePt t="150596" x="3676650" y="3803650"/>
          <p14:tracePt t="150613" x="3625850" y="3803650"/>
          <p14:tracePt t="150629" x="3613150" y="3803650"/>
          <p14:tracePt t="150645" x="3606800" y="3803650"/>
          <p14:tracePt t="150746" x="3632200" y="3803650"/>
          <p14:tracePt t="150755" x="3663950" y="3803650"/>
          <p14:tracePt t="150763" x="3708400" y="3803650"/>
          <p14:tracePt t="150763" x="3810000" y="3803650"/>
          <p14:tracePt t="150779" x="3937000" y="3803650"/>
          <p14:tracePt t="150795" x="4102100" y="3803650"/>
          <p14:tracePt t="150812" x="4305300" y="3803650"/>
          <p14:tracePt t="150829" x="4489450" y="3803650"/>
          <p14:tracePt t="150845" x="4673600" y="3803650"/>
          <p14:tracePt t="150862" x="4851400" y="3803650"/>
          <p14:tracePt t="150879" x="5016500" y="3803650"/>
          <p14:tracePt t="150896" x="5162550" y="3803650"/>
          <p14:tracePt t="150912" x="5334000" y="3803650"/>
          <p14:tracePt t="150930" x="5429250" y="3803650"/>
          <p14:tracePt t="150946" x="5537200" y="3803650"/>
          <p14:tracePt t="150962" x="5632450" y="3803650"/>
          <p14:tracePt t="150979" x="5702300" y="3803650"/>
          <p14:tracePt t="150996" x="5772150" y="3803650"/>
          <p14:tracePt t="151012" x="5829300" y="3803650"/>
          <p14:tracePt t="151029" x="5867400" y="3803650"/>
          <p14:tracePt t="151047" x="5899150" y="3803650"/>
          <p14:tracePt t="151062" x="5918200" y="3803650"/>
          <p14:tracePt t="151079" x="5930900" y="3803650"/>
          <p14:tracePt t="151095" x="5937250" y="3803650"/>
          <p14:tracePt t="151825" x="5924550" y="3803650"/>
          <p14:tracePt t="151833" x="5905500" y="3803650"/>
          <p14:tracePt t="151841" x="5899150" y="3803650"/>
          <p14:tracePt t="151846" x="5867400" y="3810000"/>
          <p14:tracePt t="151862" x="5835650" y="3822700"/>
          <p14:tracePt t="151879" x="5803900" y="3829050"/>
          <p14:tracePt t="151896" x="5784850" y="3829050"/>
          <p14:tracePt t="151912" x="5778500" y="3835400"/>
          <p14:tracePt t="151977" x="5772150" y="3835400"/>
          <p14:tracePt t="151978" x="5765800" y="3835400"/>
          <p14:tracePt t="151996" x="5753100" y="3835400"/>
          <p14:tracePt t="152001" x="5740400" y="3841750"/>
          <p14:tracePt t="152012" x="5727700" y="3841750"/>
          <p14:tracePt t="152028" x="5715000" y="3848100"/>
          <p14:tracePt t="152046" x="5708650" y="3854450"/>
          <p14:tracePt t="152062" x="5702300" y="3854450"/>
          <p14:tracePt t="152079" x="5695950" y="3854450"/>
          <p14:tracePt t="152113" x="5689600" y="3854450"/>
          <p14:tracePt t="153401" x="5708650" y="3854450"/>
          <p14:tracePt t="153409" x="5753100" y="3848100"/>
          <p14:tracePt t="153417" x="5797550" y="3841750"/>
          <p14:tracePt t="153417" x="5867400" y="3835400"/>
          <p14:tracePt t="153433" x="5949950" y="3829050"/>
          <p14:tracePt t="153445" x="6019800" y="3829050"/>
          <p14:tracePt t="153449" x="6292850" y="3829050"/>
          <p14:tracePt t="153462" x="6540500" y="3829050"/>
          <p14:tracePt t="153479" x="6769100" y="3829050"/>
          <p14:tracePt t="153496" x="6946900" y="3829050"/>
          <p14:tracePt t="153512" x="7162800" y="3829050"/>
          <p14:tracePt t="153530" x="7270750" y="3829050"/>
          <p14:tracePt t="153546" x="7353300" y="3829050"/>
          <p14:tracePt t="153563" x="7416800" y="3829050"/>
          <p14:tracePt t="153579" x="7461250" y="3829050"/>
          <p14:tracePt t="153595" x="7505700" y="3829050"/>
          <p14:tracePt t="153612" x="7550150" y="3829050"/>
          <p14:tracePt t="153629" x="7594600" y="3829050"/>
          <p14:tracePt t="153645" x="7626350" y="3829050"/>
          <p14:tracePt t="153662" x="7670800" y="3822700"/>
          <p14:tracePt t="153678" x="7689850" y="3822700"/>
          <p14:tracePt t="153695" x="7715250" y="3822700"/>
          <p14:tracePt t="153712" x="7740650" y="3822700"/>
          <p14:tracePt t="153730" x="7753350" y="3822700"/>
          <p14:tracePt t="153746" x="7785100" y="3822700"/>
          <p14:tracePt t="153762" x="7810500" y="3822700"/>
          <p14:tracePt t="153779" x="7848600" y="3822700"/>
          <p14:tracePt t="153795" x="7893050" y="3822700"/>
          <p14:tracePt t="153812" x="7950200" y="3822700"/>
          <p14:tracePt t="153829" x="8001000" y="3822700"/>
          <p14:tracePt t="153845" x="8058150" y="3822700"/>
          <p14:tracePt t="153862" x="8108950" y="3822700"/>
          <p14:tracePt t="153879" x="8153400" y="3822700"/>
          <p14:tracePt t="153896" x="8197850" y="3822700"/>
          <p14:tracePt t="153912" x="8255000" y="3822700"/>
          <p14:tracePt t="153929" x="8274050" y="3822700"/>
          <p14:tracePt t="153946" x="8299450" y="3822700"/>
          <p14:tracePt t="153962" x="8312150" y="3822700"/>
          <p14:tracePt t="153978" x="8337550" y="3822700"/>
          <p14:tracePt t="153996" x="8356600" y="3816350"/>
          <p14:tracePt t="154012" x="8388350" y="3810000"/>
          <p14:tracePt t="154029" x="8413750" y="3803650"/>
          <p14:tracePt t="154045" x="8451850" y="3803650"/>
          <p14:tracePt t="154062" x="8489950" y="3797300"/>
          <p14:tracePt t="154079" x="8509000" y="3790950"/>
          <p14:tracePt t="154096" x="8534400" y="3784600"/>
          <p14:tracePt t="154112" x="8547100" y="3784600"/>
          <p14:tracePt t="154129" x="8553450" y="3784600"/>
          <p14:tracePt t="154737" x="8547100" y="3784600"/>
          <p14:tracePt t="154754" x="8540750" y="3784600"/>
          <p14:tracePt t="154755" x="8534400" y="3784600"/>
          <p14:tracePt t="154762" x="8528050" y="3784600"/>
          <p14:tracePt t="154779" x="8509000" y="3784600"/>
          <p14:tracePt t="154795" x="8489950" y="3784600"/>
          <p14:tracePt t="154812" x="8464550" y="3790950"/>
          <p14:tracePt t="154829" x="8439150" y="3790950"/>
          <p14:tracePt t="154845" x="8413750" y="3790950"/>
          <p14:tracePt t="154862" x="8382000" y="3790950"/>
          <p14:tracePt t="154879" x="8343900" y="3790950"/>
          <p14:tracePt t="154895" x="8299450" y="3790950"/>
          <p14:tracePt t="154912" x="8210550" y="3797300"/>
          <p14:tracePt t="154929" x="8166100" y="3803650"/>
          <p14:tracePt t="154946" x="8134350" y="3803650"/>
          <p14:tracePt t="154962" x="8115300" y="3803650"/>
          <p14:tracePt t="154979" x="8102600" y="3803650"/>
          <p14:tracePt t="154995" x="8096250" y="3803650"/>
          <p14:tracePt t="155012" x="8083550" y="3803650"/>
          <p14:tracePt t="155029" x="8070850" y="3803650"/>
          <p14:tracePt t="155045" x="8058150" y="3803650"/>
          <p14:tracePt t="155062" x="8039100" y="3803650"/>
          <p14:tracePt t="155079" x="8007350" y="3803650"/>
          <p14:tracePt t="155095" x="7981950" y="3803650"/>
          <p14:tracePt t="155095" x="7969250" y="3803650"/>
          <p14:tracePt t="155113" x="7950200" y="3803650"/>
          <p14:tracePt t="155129" x="7912100" y="3803650"/>
          <p14:tracePt t="155146" x="7886700" y="3803650"/>
          <p14:tracePt t="155162" x="7854950" y="3803650"/>
          <p14:tracePt t="155179" x="7835900" y="3803650"/>
          <p14:tracePt t="155195" x="7810500" y="3803650"/>
          <p14:tracePt t="155212" x="7797800" y="3803650"/>
          <p14:tracePt t="155228" x="7785100" y="3803650"/>
          <p14:tracePt t="155245" x="7772400" y="3803650"/>
          <p14:tracePt t="155262" x="7759700" y="3803650"/>
          <p14:tracePt t="155279" x="7753350" y="3810000"/>
          <p14:tracePt t="156180" x="0" y="0"/>
        </p14:tracePtLst>
        <p14:tracePtLst>
          <p14:tracePt t="186336" x="6153150" y="3981450"/>
          <p14:tracePt t="186577" x="6146800" y="3981450"/>
          <p14:tracePt t="186588" x="6127750" y="3994150"/>
          <p14:tracePt t="186596" x="6089650" y="4013200"/>
          <p14:tracePt t="186596" x="5994400" y="4070350"/>
          <p14:tracePt t="186612" x="5873750" y="4108450"/>
          <p14:tracePt t="186629" x="5746750" y="4146550"/>
          <p14:tracePt t="186645" x="5600700" y="4165600"/>
          <p14:tracePt t="186662" x="5448300" y="4178300"/>
          <p14:tracePt t="186679" x="5295900" y="4197350"/>
          <p14:tracePt t="186696" x="5118100" y="4203700"/>
          <p14:tracePt t="186712" x="4826000" y="4203700"/>
          <p14:tracePt t="186729" x="4629150" y="4203700"/>
          <p14:tracePt t="186746" x="4419600" y="4210050"/>
          <p14:tracePt t="186762" x="4229100" y="4210050"/>
          <p14:tracePt t="186779" x="4051300" y="4210050"/>
          <p14:tracePt t="186796" x="3854450" y="4210050"/>
          <p14:tracePt t="186812" x="3651250" y="4210050"/>
          <p14:tracePt t="186829" x="3486150" y="4210050"/>
          <p14:tracePt t="186846" x="3333750" y="4210050"/>
          <p14:tracePt t="186862" x="3168650" y="4210050"/>
          <p14:tracePt t="186879" x="3035300" y="4210050"/>
          <p14:tracePt t="186896" x="2914650" y="4210050"/>
          <p14:tracePt t="186912" x="2749550" y="4210050"/>
          <p14:tracePt t="186930" x="2667000" y="4210050"/>
          <p14:tracePt t="186945" x="2584450" y="4216400"/>
          <p14:tracePt t="186962" x="2514600" y="4216400"/>
          <p14:tracePt t="186979" x="2470150" y="4216400"/>
          <p14:tracePt t="186996" x="2432050" y="4216400"/>
          <p14:tracePt t="187012" x="2400300" y="4216400"/>
          <p14:tracePt t="187029" x="2368550" y="4216400"/>
          <p14:tracePt t="187046" x="2336800" y="4216400"/>
          <p14:tracePt t="187062" x="2298700" y="4216400"/>
          <p14:tracePt t="187079" x="2260600" y="4216400"/>
          <p14:tracePt t="187096" x="2241550" y="4216400"/>
          <p14:tracePt t="187112" x="2197100" y="4216400"/>
          <p14:tracePt t="187130" x="2171700" y="4216400"/>
          <p14:tracePt t="187146" x="2139950" y="4216400"/>
          <p14:tracePt t="187162" x="2101850" y="4216400"/>
          <p14:tracePt t="187179" x="2063750" y="4216400"/>
          <p14:tracePt t="187195" x="2000250" y="4216400"/>
          <p14:tracePt t="187212" x="1930400" y="4216400"/>
          <p14:tracePt t="187229" x="1879600" y="4216400"/>
          <p14:tracePt t="187245" x="1822450" y="4216400"/>
          <p14:tracePt t="187262" x="1778000" y="4216400"/>
          <p14:tracePt t="187279" x="1752600" y="4216400"/>
          <p14:tracePt t="187296" x="1727200" y="4216400"/>
          <p14:tracePt t="187312" x="1720850" y="4222750"/>
          <p14:tracePt t="187545" x="1733550" y="4222750"/>
          <p14:tracePt t="187547" x="1746250" y="4222750"/>
          <p14:tracePt t="187562" x="1758950" y="4222750"/>
          <p14:tracePt t="187563" x="1803400" y="4222750"/>
          <p14:tracePt t="187579" x="1854200" y="4229100"/>
          <p14:tracePt t="187596" x="1911350" y="4229100"/>
          <p14:tracePt t="187613" x="1968500" y="4229100"/>
          <p14:tracePt t="187629" x="2038350" y="4229100"/>
          <p14:tracePt t="187646" x="2101850" y="4229100"/>
          <p14:tracePt t="187662" x="2171700" y="4229100"/>
          <p14:tracePt t="187679" x="2222500" y="4229100"/>
          <p14:tracePt t="187695" x="2273300" y="4229100"/>
          <p14:tracePt t="187712" x="2317750" y="4229100"/>
          <p14:tracePt t="187729" x="2336800" y="4229100"/>
          <p14:tracePt t="187746" x="2349500" y="4229100"/>
          <p14:tracePt t="187793" x="2355850" y="4229100"/>
          <p14:tracePt t="187825" x="2362200" y="4229100"/>
          <p14:tracePt t="188265" x="2355850" y="4229100"/>
          <p14:tracePt t="188265" x="2349500" y="4229100"/>
          <p14:tracePt t="188280" x="2336800" y="4229100"/>
          <p14:tracePt t="188289" x="2330450" y="4229100"/>
          <p14:tracePt t="188297" x="2311400" y="4229100"/>
          <p14:tracePt t="188313" x="2292350" y="4229100"/>
          <p14:tracePt t="188313" x="2273300" y="4229100"/>
          <p14:tracePt t="188329" x="2247900" y="4222750"/>
          <p14:tracePt t="188346" x="2235200" y="4216400"/>
          <p14:tracePt t="188362" x="2209800" y="4216400"/>
          <p14:tracePt t="188379" x="2178050" y="4216400"/>
          <p14:tracePt t="188395" x="2146300" y="4210050"/>
          <p14:tracePt t="188412" x="2108200" y="4203700"/>
          <p14:tracePt t="188429" x="2076450" y="4197350"/>
          <p14:tracePt t="188446" x="2051050" y="4197350"/>
          <p14:tracePt t="188462" x="2032000" y="4191000"/>
          <p14:tracePt t="188479" x="2025650" y="4191000"/>
          <p14:tracePt t="188495" x="2019300" y="4191000"/>
          <p14:tracePt t="188961" x="2025650" y="4191000"/>
          <p14:tracePt t="188966" x="2032000" y="4191000"/>
          <p14:tracePt t="188979" x="2038350" y="4191000"/>
          <p14:tracePt t="188980" x="2051050" y="4191000"/>
          <p14:tracePt t="188996" x="2057400" y="4184650"/>
          <p14:tracePt t="189041" x="2063750" y="4184650"/>
          <p14:tracePt t="189369" x="2070100" y="4184650"/>
          <p14:tracePt t="189376" x="2076450" y="4184650"/>
          <p14:tracePt t="189392" x="2089150" y="4184650"/>
          <p14:tracePt t="189396" x="2108200" y="4184650"/>
          <p14:tracePt t="189412" x="2127250" y="4184650"/>
          <p14:tracePt t="189429" x="2159000" y="4191000"/>
          <p14:tracePt t="189445" x="2190750" y="4191000"/>
          <p14:tracePt t="189462" x="2228850" y="4191000"/>
          <p14:tracePt t="189478" x="2266950" y="4191000"/>
          <p14:tracePt t="189496" x="2324100" y="4203700"/>
          <p14:tracePt t="189512" x="2419350" y="4216400"/>
          <p14:tracePt t="189529" x="2476500" y="4229100"/>
          <p14:tracePt t="189545" x="2520950" y="4235450"/>
          <p14:tracePt t="189562" x="2565400" y="4235450"/>
          <p14:tracePt t="189579" x="2616200" y="4235450"/>
          <p14:tracePt t="189596" x="2667000" y="4235450"/>
          <p14:tracePt t="189612" x="2711450" y="4241800"/>
          <p14:tracePt t="189629" x="2749550" y="4241800"/>
          <p14:tracePt t="189645" x="2800350" y="4241800"/>
          <p14:tracePt t="189662" x="2838450" y="4248150"/>
          <p14:tracePt t="189679" x="2882900" y="4248150"/>
          <p14:tracePt t="189695" x="2933700" y="4248150"/>
          <p14:tracePt t="189712" x="3009900" y="4248150"/>
          <p14:tracePt t="189729" x="3060700" y="4248150"/>
          <p14:tracePt t="189745" x="3105150" y="4248150"/>
          <p14:tracePt t="189762" x="3155950" y="4248150"/>
          <p14:tracePt t="189779" x="3206750" y="4248150"/>
          <p14:tracePt t="189796" x="3270250" y="4248150"/>
          <p14:tracePt t="189812" x="3333750" y="4248150"/>
          <p14:tracePt t="189829" x="3390900" y="4248150"/>
          <p14:tracePt t="189845" x="3448050" y="4248150"/>
          <p14:tracePt t="189862" x="3498850" y="4248150"/>
          <p14:tracePt t="189879" x="3536950" y="4248150"/>
          <p14:tracePt t="189895" x="3581400" y="4248150"/>
          <p14:tracePt t="189912" x="3638550" y="4248150"/>
          <p14:tracePt t="189930" x="3676650" y="4248150"/>
          <p14:tracePt t="189945" x="3708400" y="4248150"/>
          <p14:tracePt t="189962" x="3746500" y="4248150"/>
          <p14:tracePt t="189979" x="3784600" y="4248150"/>
          <p14:tracePt t="189996" x="3848100" y="4248150"/>
          <p14:tracePt t="190012" x="3911600" y="4248150"/>
          <p14:tracePt t="190029" x="3981450" y="4248150"/>
          <p14:tracePt t="190045" x="4051300" y="4248150"/>
          <p14:tracePt t="190062" x="4140200" y="4248150"/>
          <p14:tracePt t="190078" x="4210050" y="4248150"/>
          <p14:tracePt t="190096" x="4273550" y="4248150"/>
          <p14:tracePt t="190112" x="4349750" y="4248150"/>
          <p14:tracePt t="190130" x="4419600" y="4248150"/>
          <p14:tracePt t="190145" x="4470400" y="4248150"/>
          <p14:tracePt t="190162" x="4521200" y="4248150"/>
          <p14:tracePt t="190179" x="4559300" y="4248150"/>
          <p14:tracePt t="190196" x="4597400" y="4248150"/>
          <p14:tracePt t="190212" x="4635500" y="4248150"/>
          <p14:tracePt t="190229" x="4660900" y="4248150"/>
          <p14:tracePt t="190245" x="4686300" y="4248150"/>
          <p14:tracePt t="190262" x="4711700" y="4248150"/>
          <p14:tracePt t="190279" x="4724400" y="4248150"/>
          <p14:tracePt t="190296" x="4756150" y="4248150"/>
          <p14:tracePt t="190312" x="4794250" y="4248150"/>
          <p14:tracePt t="190329" x="4826000" y="4248150"/>
          <p14:tracePt t="190345" x="4845050" y="4248150"/>
          <p14:tracePt t="190362" x="4864100" y="4248150"/>
          <p14:tracePt t="190378" x="4876800" y="4248150"/>
          <p14:tracePt t="190395" x="4883150" y="4248150"/>
          <p14:tracePt t="190412" x="4889500" y="4248150"/>
          <p14:tracePt t="191064" x="4895850" y="4248150"/>
          <p14:tracePt t="191097" x="4902200" y="4248150"/>
          <p14:tracePt t="191104" x="4908550" y="4248150"/>
          <p14:tracePt t="191129" x="4914900" y="4241800"/>
          <p14:tracePt t="191154" x="4921250" y="4241800"/>
          <p14:tracePt t="191169" x="4927600" y="4235450"/>
          <p14:tracePt t="191192" x="4933950" y="4235450"/>
          <p14:tracePt t="191329" x="4927600" y="4235450"/>
          <p14:tracePt t="191336" x="4908550" y="4235450"/>
          <p14:tracePt t="191341" x="4876800" y="4235450"/>
          <p14:tracePt t="191345" x="4787900" y="4235450"/>
          <p14:tracePt t="191362" x="4667250" y="4235450"/>
          <p14:tracePt t="191379" x="4495800" y="4235450"/>
          <p14:tracePt t="191395" x="4305300" y="4235450"/>
          <p14:tracePt t="191412" x="4121150" y="4235450"/>
          <p14:tracePt t="191428" x="3937000" y="4235450"/>
          <p14:tracePt t="191445" x="3765550" y="4235450"/>
          <p14:tracePt t="191462" x="3594100" y="4235450"/>
          <p14:tracePt t="191479" x="3448050" y="4235450"/>
          <p14:tracePt t="191495" x="3321050" y="4235450"/>
          <p14:tracePt t="191512" x="3155950" y="4235450"/>
          <p14:tracePt t="191529" x="3067050" y="4235450"/>
          <p14:tracePt t="191546" x="2984500" y="4235450"/>
          <p14:tracePt t="191562" x="2889250" y="4235450"/>
          <p14:tracePt t="191579" x="2787650" y="4235450"/>
          <p14:tracePt t="191595" x="2673350" y="4235450"/>
          <p14:tracePt t="191613" x="2571750" y="4235450"/>
          <p14:tracePt t="191628" x="2489200" y="4229100"/>
          <p14:tracePt t="191645" x="2425700" y="4222750"/>
          <p14:tracePt t="191661" x="2393950" y="4210050"/>
          <p14:tracePt t="191678" x="2362200" y="4210050"/>
          <p14:tracePt t="191695" x="2349500" y="4210050"/>
          <p14:tracePt t="191695" x="2343150" y="4210050"/>
          <p14:tracePt t="191737" x="2330450" y="4203700"/>
          <p14:tracePt t="191881" x="2330450" y="4197350"/>
          <p14:tracePt t="191888" x="2343150" y="4197350"/>
          <p14:tracePt t="191897" x="2355850" y="4197350"/>
          <p14:tracePt t="191912" x="2393950" y="4197350"/>
          <p14:tracePt t="191929" x="2432050" y="4197350"/>
          <p14:tracePt t="191945" x="2508250" y="4197350"/>
          <p14:tracePt t="191962" x="2622550" y="4197350"/>
          <p14:tracePt t="191979" x="2743200" y="4197350"/>
          <p14:tracePt t="191995" x="2882900" y="4197350"/>
          <p14:tracePt t="192012" x="3003550" y="4197350"/>
          <p14:tracePt t="192028" x="3117850" y="4197350"/>
          <p14:tracePt t="192045" x="3225800" y="4197350"/>
          <p14:tracePt t="192062" x="3321050" y="4197350"/>
          <p14:tracePt t="192079" x="3409950" y="4197350"/>
          <p14:tracePt t="192095" x="3492500" y="4197350"/>
          <p14:tracePt t="192095" x="3536950" y="4197350"/>
          <p14:tracePt t="192113" x="3619500" y="4197350"/>
          <p14:tracePt t="192129" x="3727450" y="4197350"/>
          <p14:tracePt t="192145" x="3848100" y="4197350"/>
          <p14:tracePt t="192162" x="3975100" y="4197350"/>
          <p14:tracePt t="192178" x="4121150" y="4197350"/>
          <p14:tracePt t="192195" x="4260850" y="4197350"/>
          <p14:tracePt t="192212" x="4368800" y="4178300"/>
          <p14:tracePt t="192228" x="4438650" y="4171950"/>
          <p14:tracePt t="192245" x="4470400" y="4165600"/>
          <p14:tracePt t="192473" x="4464050" y="4165600"/>
          <p14:tracePt t="192481" x="4445000" y="4165600"/>
          <p14:tracePt t="192489" x="4406900" y="4165600"/>
          <p14:tracePt t="192489" x="4356100" y="4165600"/>
          <p14:tracePt t="192497" x="4235450" y="4165600"/>
          <p14:tracePt t="192513" x="4051300" y="4165600"/>
          <p14:tracePt t="192529" x="3854450" y="4165600"/>
          <p14:tracePt t="192545" x="3594100" y="4165600"/>
          <p14:tracePt t="192562" x="3321050" y="4171950"/>
          <p14:tracePt t="192579" x="3092450" y="4171950"/>
          <p14:tracePt t="192596" x="2914650" y="4171950"/>
          <p14:tracePt t="192612" x="2762250" y="4171950"/>
          <p14:tracePt t="192629" x="2622550" y="4171950"/>
          <p14:tracePt t="192645" x="2527300" y="4171950"/>
          <p14:tracePt t="192662" x="2451100" y="4171950"/>
          <p14:tracePt t="192678" x="2387600" y="4171950"/>
          <p14:tracePt t="192695" x="2349500" y="4171950"/>
          <p14:tracePt t="192712" x="2292350" y="4171950"/>
          <p14:tracePt t="192729" x="2273300" y="4171950"/>
          <p14:tracePt t="192745" x="2241550" y="4178300"/>
          <p14:tracePt t="192762" x="2228850" y="4184650"/>
          <p14:tracePt t="192929" x="2247900" y="4184650"/>
          <p14:tracePt t="192929" x="2286000" y="4184650"/>
          <p14:tracePt t="192945" x="2317750" y="4184650"/>
          <p14:tracePt t="192946" x="2432050" y="4184650"/>
          <p14:tracePt t="192962" x="2584450" y="4184650"/>
          <p14:tracePt t="192978" x="2774950" y="4184650"/>
          <p14:tracePt t="192995" x="2959100" y="4184650"/>
          <p14:tracePt t="193012" x="3136900" y="4184650"/>
          <p14:tracePt t="193029" x="3314700" y="4184650"/>
          <p14:tracePt t="193045" x="3473450" y="4184650"/>
          <p14:tracePt t="193062" x="3619500" y="4184650"/>
          <p14:tracePt t="193078" x="3740150" y="4184650"/>
          <p14:tracePt t="193095" x="3854450" y="4184650"/>
          <p14:tracePt t="193112" x="3956050" y="4184650"/>
          <p14:tracePt t="193129" x="4006850" y="4184650"/>
          <p14:tracePt t="193145" x="4032250" y="4184650"/>
          <p14:tracePt t="193162" x="4051300" y="4184650"/>
          <p14:tracePt t="193178" x="4064000" y="4184650"/>
          <p14:tracePt t="193195" x="4076700" y="4184650"/>
          <p14:tracePt t="193212" x="4089400" y="4184650"/>
          <p14:tracePt t="193229" x="4095750" y="4184650"/>
          <p14:tracePt t="195176" x="4076700" y="4184650"/>
          <p14:tracePt t="195188" x="4013200" y="4184650"/>
          <p14:tracePt t="195192" x="3937000" y="4197350"/>
          <p14:tracePt t="195195" x="3771900" y="4197350"/>
          <p14:tracePt t="195212" x="3606800" y="4203700"/>
          <p14:tracePt t="195228" x="3460750" y="4203700"/>
          <p14:tracePt t="195245" x="3321050" y="4210050"/>
          <p14:tracePt t="195262" x="3194050" y="4210050"/>
          <p14:tracePt t="195278" x="3073400" y="4210050"/>
          <p14:tracePt t="195295" x="2895600" y="4210050"/>
          <p14:tracePt t="195313" x="2800350" y="4210050"/>
          <p14:tracePt t="195328" x="2730500" y="4210050"/>
          <p14:tracePt t="195345" x="2679700" y="4210050"/>
          <p14:tracePt t="195362" x="2641600" y="4210050"/>
          <p14:tracePt t="195378" x="2628900" y="4210050"/>
          <p14:tracePt t="195395" x="2616200" y="4210050"/>
          <p14:tracePt t="195432" x="2609850" y="4210050"/>
          <p14:tracePt t="195680" x="2616200" y="4210050"/>
          <p14:tracePt t="195688" x="2622550" y="4210050"/>
          <p14:tracePt t="195704" x="2628900" y="4210050"/>
          <p14:tracePt t="195720" x="2635250" y="4210050"/>
          <p14:tracePt t="195736" x="2641600" y="4210050"/>
          <p14:tracePt t="195760" x="2647950" y="4210050"/>
          <p14:tracePt t="195785" x="2654300" y="4210050"/>
          <p14:tracePt t="196105" x="2667000" y="4210050"/>
          <p14:tracePt t="196113" x="2705100" y="4210050"/>
          <p14:tracePt t="196129" x="2736850" y="4210050"/>
          <p14:tracePt t="196129" x="2825750" y="4210050"/>
          <p14:tracePt t="196145" x="2940050" y="4210050"/>
          <p14:tracePt t="196162" x="3041650" y="4210050"/>
          <p14:tracePt t="196178" x="3136900" y="4210050"/>
          <p14:tracePt t="196195" x="3225800" y="4210050"/>
          <p14:tracePt t="196211" x="3295650" y="4210050"/>
          <p14:tracePt t="196228" x="3359150" y="4210050"/>
          <p14:tracePt t="196245" x="3429000" y="4210050"/>
          <p14:tracePt t="196262" x="3479800" y="4210050"/>
          <p14:tracePt t="196278" x="3536950" y="4210050"/>
          <p14:tracePt t="196295" x="3606800" y="4210050"/>
          <p14:tracePt t="196311" x="3746500" y="4210050"/>
          <p14:tracePt t="196329" x="3848100" y="4210050"/>
          <p14:tracePt t="196345" x="3962400" y="4210050"/>
          <p14:tracePt t="196362" x="4095750" y="4210050"/>
          <p14:tracePt t="196378" x="4248150" y="4210050"/>
          <p14:tracePt t="196395" x="4413250" y="4210050"/>
          <p14:tracePt t="196412" x="4572000" y="4210050"/>
          <p14:tracePt t="196429" x="4737100" y="4210050"/>
          <p14:tracePt t="196445" x="4883150" y="4210050"/>
          <p14:tracePt t="196462" x="4997450" y="4210050"/>
          <p14:tracePt t="196478" x="5080000" y="4210050"/>
          <p14:tracePt t="196495" x="5156200" y="4210050"/>
          <p14:tracePt t="196511" x="5264150" y="4210050"/>
          <p14:tracePt t="196529" x="5334000" y="4210050"/>
          <p14:tracePt t="196545" x="5397500" y="4210050"/>
          <p14:tracePt t="196562" x="5454650" y="4210050"/>
          <p14:tracePt t="196578" x="5518150" y="4210050"/>
          <p14:tracePt t="196595" x="5562600" y="4210050"/>
          <p14:tracePt t="196611" x="5594350" y="4210050"/>
          <p14:tracePt t="196628" x="5607050" y="4210050"/>
          <p14:tracePt t="196645" x="5619750" y="4210050"/>
          <p14:tracePt t="197552" x="5638800" y="4210050"/>
          <p14:tracePt t="197560" x="5657850" y="4210050"/>
          <p14:tracePt t="197577" x="5676900" y="4210050"/>
          <p14:tracePt t="197595" x="5689600" y="4210050"/>
          <p14:tracePt t="197596" x="5715000" y="4210050"/>
          <p14:tracePt t="197612" x="5727700" y="4210050"/>
          <p14:tracePt t="197628" x="5746750" y="4210050"/>
          <p14:tracePt t="197645" x="5765800" y="4210050"/>
          <p14:tracePt t="197662" x="5835650" y="4210050"/>
          <p14:tracePt t="197679" x="5943600" y="4210050"/>
          <p14:tracePt t="197679" x="5988050" y="4210050"/>
          <p14:tracePt t="197697" x="6038850" y="4210050"/>
          <p14:tracePt t="197697" x="6083300" y="4210050"/>
          <p14:tracePt t="197713" x="6184900" y="4210050"/>
          <p14:tracePt t="197729" x="6267450" y="4210050"/>
          <p14:tracePt t="197745" x="6337300" y="4210050"/>
          <p14:tracePt t="197762" x="6388100" y="4210050"/>
          <p14:tracePt t="197778" x="6432550" y="4210050"/>
          <p14:tracePt t="197795" x="6477000" y="4210050"/>
          <p14:tracePt t="197811" x="6553200" y="4210050"/>
          <p14:tracePt t="197827" x="6610350" y="4210050"/>
          <p14:tracePt t="197845" x="6680200" y="4210050"/>
          <p14:tracePt t="197861" x="6731000" y="4210050"/>
          <p14:tracePt t="197878" x="6769100" y="4210050"/>
          <p14:tracePt t="197895" x="6813550" y="4210050"/>
          <p14:tracePt t="197912" x="6870700" y="4210050"/>
          <p14:tracePt t="197929" x="6915150" y="4210050"/>
          <p14:tracePt t="197945" x="6972300" y="4210050"/>
          <p14:tracePt t="197961" x="7023100" y="4210050"/>
          <p14:tracePt t="197978" x="7073900" y="4210050"/>
          <p14:tracePt t="197995" x="7112000" y="4210050"/>
          <p14:tracePt t="198012" x="7150100" y="4210050"/>
          <p14:tracePt t="198028" x="7181850" y="4210050"/>
          <p14:tracePt t="198045" x="7226300" y="4210050"/>
          <p14:tracePt t="198061" x="7283450" y="4210050"/>
          <p14:tracePt t="198078" x="7359650" y="4210050"/>
          <p14:tracePt t="198095" x="7454900" y="4210050"/>
          <p14:tracePt t="198112" x="7632700" y="4210050"/>
          <p14:tracePt t="198129" x="7766050" y="4210050"/>
          <p14:tracePt t="198145" x="7905750" y="4210050"/>
          <p14:tracePt t="198161" x="8026400" y="4210050"/>
          <p14:tracePt t="198179" x="8121650" y="4210050"/>
          <p14:tracePt t="198195" x="8204200" y="4210050"/>
          <p14:tracePt t="198212" x="8261350" y="4210050"/>
          <p14:tracePt t="198228" x="8305800" y="4203700"/>
          <p14:tracePt t="198245" x="8324850" y="4203700"/>
          <p14:tracePt t="198261" x="8331200" y="4197350"/>
          <p14:tracePt t="198279" x="8343900" y="4197350"/>
          <p14:tracePt t="198464" x="8337550" y="4197350"/>
          <p14:tracePt t="198480" x="8331200" y="4197350"/>
          <p14:tracePt t="198489" x="8318500" y="4197350"/>
          <p14:tracePt t="198504" x="8312150" y="4197350"/>
          <p14:tracePt t="198512" x="8299450" y="4197350"/>
          <p14:tracePt t="198513" x="8280400" y="4197350"/>
          <p14:tracePt t="198528" x="8261350" y="4197350"/>
          <p14:tracePt t="198545" x="8242300" y="4191000"/>
          <p14:tracePt t="198561" x="8216900" y="4191000"/>
          <p14:tracePt t="198578" x="8197850" y="4191000"/>
          <p14:tracePt t="198595" x="8178800" y="4191000"/>
          <p14:tracePt t="198612" x="8172450" y="4191000"/>
          <p14:tracePt t="198628" x="8159750" y="4184650"/>
          <p14:tracePt t="199112" x="8153400" y="4184650"/>
          <p14:tracePt t="199145" x="8140700" y="4184650"/>
          <p14:tracePt t="199169" x="8134350" y="4184650"/>
          <p14:tracePt t="199185" x="8121650" y="4178300"/>
          <p14:tracePt t="199209" x="8115300" y="4178300"/>
          <p14:tracePt t="199225" x="8108950" y="4178300"/>
          <p14:tracePt t="199229" x="8102600" y="4178300"/>
          <p14:tracePt t="199257" x="8096250" y="4178300"/>
          <p14:tracePt t="199261" x="8089900" y="4171950"/>
          <p14:tracePt t="199321" x="8083550" y="4171950"/>
          <p14:tracePt t="199369" x="8077200" y="4171950"/>
          <p14:tracePt t="199417" x="8070850" y="4165600"/>
          <p14:tracePt t="199521" x="8064500" y="4159250"/>
          <p14:tracePt t="199545" x="8058150" y="4159250"/>
          <p14:tracePt t="199553" x="8051800" y="4159250"/>
          <p14:tracePt t="199562" x="8045450" y="4159250"/>
          <p14:tracePt t="199563" x="8026400" y="4159250"/>
          <p14:tracePt t="199579" x="8007350" y="4152900"/>
          <p14:tracePt t="199596" x="7994650" y="4152900"/>
          <p14:tracePt t="199612" x="7975600" y="4146550"/>
          <p14:tracePt t="199629" x="7956550" y="4146550"/>
          <p14:tracePt t="199646" x="7950200" y="4146550"/>
          <p14:tracePt t="199662" x="7937500" y="4146550"/>
          <p14:tracePt t="199679" x="7924800" y="4146550"/>
          <p14:tracePt t="199696" x="7905750" y="4146550"/>
          <p14:tracePt t="199712" x="7874000" y="4146550"/>
          <p14:tracePt t="199731" x="7854950" y="4146550"/>
          <p14:tracePt t="199746" x="7823200" y="4146550"/>
          <p14:tracePt t="199763" x="7797800" y="4146550"/>
          <p14:tracePt t="199779" x="7766050" y="4146550"/>
          <p14:tracePt t="199796" x="7740650" y="4146550"/>
          <p14:tracePt t="199812" x="7721600" y="4152900"/>
          <p14:tracePt t="199829" x="7708900" y="4152900"/>
          <p14:tracePt t="199846" x="7696200" y="4152900"/>
          <p14:tracePt t="199863" x="7677150" y="4152900"/>
          <p14:tracePt t="199879" x="7664450" y="4152900"/>
          <p14:tracePt t="199896" x="7658100" y="4152900"/>
          <p14:tracePt t="199912" x="7639050" y="4152900"/>
          <p14:tracePt t="199930" x="7632700" y="4152900"/>
          <p14:tracePt t="199946" x="7626350" y="4152900"/>
          <p14:tracePt t="199963" x="7620000" y="4152900"/>
          <p14:tracePt t="199979" x="7613650" y="4152900"/>
          <p14:tracePt t="200537" x="7613650" y="4159250"/>
          <p14:tracePt t="200545" x="7607300" y="4165600"/>
          <p14:tracePt t="200577" x="7600950" y="4178300"/>
          <p14:tracePt t="202097" x="7600950" y="4152900"/>
          <p14:tracePt t="202105" x="7588250" y="4114800"/>
          <p14:tracePt t="202113" x="7581900" y="4089400"/>
          <p14:tracePt t="202114" x="7575550" y="4032250"/>
          <p14:tracePt t="202129" x="7569200" y="3981450"/>
          <p14:tracePt t="202146" x="7562850" y="3949700"/>
          <p14:tracePt t="202162" x="7562850" y="3930650"/>
          <p14:tracePt t="202201" x="7562850" y="3924300"/>
          <p14:tracePt t="202281" x="7562850" y="3917950"/>
          <p14:tracePt t="202289" x="7562850" y="3911600"/>
          <p14:tracePt t="202297" x="7562850" y="3905250"/>
          <p14:tracePt t="202298" x="7562850" y="3892550"/>
          <p14:tracePt t="202312" x="7562850" y="3873500"/>
          <p14:tracePt t="202329" x="7562850" y="3854450"/>
          <p14:tracePt t="202346" x="7562850" y="3848100"/>
          <p14:tracePt t="202513" x="7562850" y="3841750"/>
          <p14:tracePt t="202521" x="7562850" y="3829050"/>
          <p14:tracePt t="202521" x="7562850" y="3822700"/>
          <p14:tracePt t="202537" x="7562850" y="3816350"/>
          <p14:tracePt t="202538" x="7562850" y="3810000"/>
          <p14:tracePt t="202545" x="7562850" y="3797300"/>
          <p14:tracePt t="202562" x="7562850" y="3790950"/>
          <p14:tracePt t="202579" x="7562850" y="3784600"/>
          <p14:tracePt t="202641" x="7562850" y="3778250"/>
          <p14:tracePt t="203081" x="7556500" y="3771900"/>
          <p14:tracePt t="203090" x="7543800" y="3771900"/>
          <p14:tracePt t="203097" x="7518400" y="3771900"/>
          <p14:tracePt t="203098" x="7454900" y="3771900"/>
          <p14:tracePt t="203112" x="6921500" y="3835400"/>
          <p14:tracePt t="203130" x="6280150" y="3848100"/>
          <p14:tracePt t="203146" x="5473700" y="3860800"/>
          <p14:tracePt t="203162" x="4540250" y="3873500"/>
          <p14:tracePt t="203179" x="3689350" y="3854450"/>
          <p14:tracePt t="203196" x="2768600" y="3797300"/>
          <p14:tracePt t="203212" x="2120900" y="3797300"/>
          <p14:tracePt t="203229" x="1549400" y="3803650"/>
          <p14:tracePt t="203245" x="1060450" y="3873500"/>
          <p14:tracePt t="203262" x="704850" y="3924300"/>
          <p14:tracePt t="203279" x="463550" y="3956050"/>
          <p14:tracePt t="203296" x="317500" y="3981450"/>
          <p14:tracePt t="203312" x="177800" y="3994150"/>
          <p14:tracePt t="203330" x="146050" y="4000500"/>
          <p14:tracePt t="203465" x="165100" y="4000500"/>
          <p14:tracePt t="203473" x="203200" y="3987800"/>
          <p14:tracePt t="203481" x="260350" y="3962400"/>
          <p14:tracePt t="203488" x="304800" y="3943350"/>
          <p14:tracePt t="203495" x="514350" y="3848100"/>
          <p14:tracePt t="203513" x="615950" y="3810000"/>
          <p14:tracePt t="203530" x="704850" y="3765550"/>
          <p14:tracePt t="203545" x="774700" y="3740150"/>
          <p14:tracePt t="203562" x="844550" y="3733800"/>
          <p14:tracePt t="203579" x="914400" y="3702050"/>
          <p14:tracePt t="203596" x="977900" y="3689350"/>
          <p14:tracePt t="203612" x="1054100" y="3676650"/>
          <p14:tracePt t="203629" x="1104900" y="3670300"/>
          <p14:tracePt t="203645" x="1143000" y="3651250"/>
          <p14:tracePt t="203663" x="1155700" y="3651250"/>
          <p14:tracePt t="203679" x="1162050" y="3644900"/>
          <p14:tracePt t="203793" x="1162050" y="3638550"/>
          <p14:tracePt t="203809" x="1155700" y="3638550"/>
          <p14:tracePt t="203816" x="1149350" y="3632200"/>
          <p14:tracePt t="203857" x="1143000" y="3632200"/>
          <p14:tracePt t="203864" x="1136650" y="3632200"/>
          <p14:tracePt t="203873" x="1130300" y="3632200"/>
          <p14:tracePt t="203881" x="1098550" y="3632200"/>
          <p14:tracePt t="203895" x="1060450" y="3683000"/>
          <p14:tracePt t="203912" x="996950" y="3829050"/>
          <p14:tracePt t="203930" x="971550" y="3898900"/>
          <p14:tracePt t="203945" x="958850" y="3956050"/>
          <p14:tracePt t="203962" x="952500" y="4006850"/>
          <p14:tracePt t="203979" x="952500" y="4038600"/>
          <p14:tracePt t="203995" x="952500" y="4070350"/>
          <p14:tracePt t="204012" x="952500" y="4089400"/>
          <p14:tracePt t="204029" x="952500" y="4102100"/>
          <p14:tracePt t="204065" x="958850" y="4102100"/>
          <p14:tracePt t="204193" x="958850" y="4089400"/>
          <p14:tracePt t="204205" x="952500" y="4064000"/>
          <p14:tracePt t="204209" x="939800" y="4038600"/>
          <p14:tracePt t="204212" x="933450" y="3962400"/>
          <p14:tracePt t="204229" x="927100" y="3892550"/>
          <p14:tracePt t="204246" x="927100" y="3822700"/>
          <p14:tracePt t="204262" x="927100" y="3759200"/>
          <p14:tracePt t="204279" x="939800" y="3702050"/>
          <p14:tracePt t="204296" x="965200" y="3644900"/>
          <p14:tracePt t="204312" x="996950" y="3568700"/>
          <p14:tracePt t="204329" x="1016000" y="3549650"/>
          <p14:tracePt t="204346" x="1016000" y="3536950"/>
          <p14:tracePt t="204362" x="1022350" y="3530600"/>
          <p14:tracePt t="204513" x="1016000" y="3562350"/>
          <p14:tracePt t="204521" x="1009650" y="3568700"/>
          <p14:tracePt t="204522" x="1003300" y="3587750"/>
          <p14:tracePt t="204537" x="971550" y="3651250"/>
          <p14:tracePt t="204546" x="952500" y="3721100"/>
          <p14:tracePt t="204562" x="933450" y="3797300"/>
          <p14:tracePt t="204579" x="927100" y="3867150"/>
          <p14:tracePt t="204595" x="927100" y="3924300"/>
          <p14:tracePt t="204612" x="927100" y="3956050"/>
          <p14:tracePt t="204629" x="933450" y="3981450"/>
          <p14:tracePt t="204646" x="946150" y="4013200"/>
          <p14:tracePt t="204662" x="952500" y="4032250"/>
          <p14:tracePt t="204679" x="958850" y="4044950"/>
          <p14:tracePt t="204696" x="965200" y="4057650"/>
          <p14:tracePt t="204696" x="965200" y="4070350"/>
          <p14:tracePt t="204713" x="971550" y="4070350"/>
          <p14:tracePt t="205240" x="0" y="0"/>
        </p14:tracePtLst>
        <p14:tracePtLst>
          <p14:tracePt t="232359" x="1123950" y="4876800"/>
          <p14:tracePt t="232472" x="1136650" y="4870450"/>
          <p14:tracePt t="232481" x="1155700" y="4845050"/>
          <p14:tracePt t="232496" x="1174750" y="4832350"/>
          <p14:tracePt t="232504" x="1219200" y="4794250"/>
          <p14:tracePt t="232512" x="1314450" y="4730750"/>
          <p14:tracePt t="232536" x="1441450" y="4673600"/>
          <p14:tracePt t="232552" x="1568450" y="4635500"/>
          <p14:tracePt t="232568" x="1714500" y="4597400"/>
          <p14:tracePt t="232584" x="1847850" y="4584700"/>
          <p14:tracePt t="232600" x="1955800" y="4572000"/>
          <p14:tracePt t="232616" x="2044700" y="4572000"/>
          <p14:tracePt t="232632" x="2120900" y="4572000"/>
          <p14:tracePt t="232648" x="2190750" y="4572000"/>
          <p14:tracePt t="232664" x="2254250" y="4572000"/>
          <p14:tracePt t="232680" x="2324100" y="4572000"/>
          <p14:tracePt t="232694" x="2393950" y="4572000"/>
          <p14:tracePt t="232694" x="2419350" y="4572000"/>
          <p14:tracePt t="232712" x="2495550" y="4572000"/>
          <p14:tracePt t="232728" x="2552700" y="4572000"/>
          <p14:tracePt t="232745" x="2616200" y="4572000"/>
          <p14:tracePt t="232762" x="2679700" y="4572000"/>
          <p14:tracePt t="232779" x="2755900" y="4572000"/>
          <p14:tracePt t="232795" x="2819400" y="4572000"/>
          <p14:tracePt t="232812" x="2901950" y="4565650"/>
          <p14:tracePt t="232828" x="2978150" y="4559300"/>
          <p14:tracePt t="232845" x="3079750" y="4546600"/>
          <p14:tracePt t="232862" x="3168650" y="4533900"/>
          <p14:tracePt t="232879" x="3244850" y="4527550"/>
          <p14:tracePt t="232895" x="3333750" y="4514850"/>
          <p14:tracePt t="232913" x="3371850" y="4508500"/>
          <p14:tracePt t="232928" x="3397250" y="4502150"/>
          <p14:tracePt t="232945" x="3409950" y="4502150"/>
          <p14:tracePt t="232962" x="3429000" y="4502150"/>
          <p14:tracePt t="232979" x="3448050" y="4502150"/>
          <p14:tracePt t="232995" x="3486150" y="4502150"/>
          <p14:tracePt t="233012" x="3536950" y="4502150"/>
          <p14:tracePt t="233028" x="3594100" y="4502150"/>
          <p14:tracePt t="233045" x="3651250" y="4502150"/>
          <p14:tracePt t="233062" x="3695700" y="4502150"/>
          <p14:tracePt t="233079" x="3740150" y="4502150"/>
          <p14:tracePt t="233095" x="3790950" y="4502150"/>
          <p14:tracePt t="233113" x="3829050" y="4521200"/>
          <p14:tracePt t="233128" x="3854450" y="4521200"/>
          <p14:tracePt t="233145" x="3892550" y="4527550"/>
          <p14:tracePt t="233162" x="3924300" y="4533900"/>
          <p14:tracePt t="233178" x="3943350" y="4540250"/>
          <p14:tracePt t="233195" x="3968750" y="4540250"/>
          <p14:tracePt t="233212" x="3981450" y="4546600"/>
          <p14:tracePt t="233228" x="3994150" y="4546600"/>
          <p14:tracePt t="233245" x="4006850" y="4546600"/>
          <p14:tracePt t="233504" x="4013200" y="4546600"/>
          <p14:tracePt t="233536" x="4019550" y="4546600"/>
          <p14:tracePt t="233544" x="4025900" y="4540250"/>
          <p14:tracePt t="233552" x="4044950" y="4533900"/>
          <p14:tracePt t="233562" x="4051300" y="4521200"/>
          <p14:tracePt t="233564" x="4076700" y="4502150"/>
          <p14:tracePt t="233578" x="4095750" y="4495800"/>
          <p14:tracePt t="233595" x="4108450" y="4483100"/>
          <p14:tracePt t="233612" x="4121150" y="4483100"/>
          <p14:tracePt t="233628" x="4140200" y="4483100"/>
          <p14:tracePt t="233645" x="4146550" y="4483100"/>
          <p14:tracePt t="233662" x="4152900" y="4489450"/>
          <p14:tracePt t="233678" x="4102100" y="4457700"/>
          <p14:tracePt t="233712" x="3841750" y="4324350"/>
          <p14:tracePt t="233713" x="3600450" y="4216400"/>
          <p14:tracePt t="233937" x="3606800" y="4210050"/>
          <p14:tracePt t="233945" x="3683000" y="4216400"/>
          <p14:tracePt t="233960" x="3740150" y="4235450"/>
          <p14:tracePt t="233963" x="3841750" y="4248150"/>
          <p14:tracePt t="233979" x="3943350" y="4286250"/>
          <p14:tracePt t="233996" x="4095750" y="4330700"/>
          <p14:tracePt t="234012" x="4292600" y="4381500"/>
          <p14:tracePt t="234029" x="4578350" y="4470400"/>
          <p14:tracePt t="234046" x="4991100" y="4559300"/>
          <p14:tracePt t="234063" x="5454650" y="4648200"/>
          <p14:tracePt t="234079" x="5899150" y="4711700"/>
          <p14:tracePt t="234096" x="6388100" y="4781550"/>
          <p14:tracePt t="234114" x="6591300" y="4813300"/>
          <p14:tracePt t="234130" x="6743700" y="4832350"/>
          <p14:tracePt t="234146" x="6858000" y="4832350"/>
          <p14:tracePt t="234163" x="6927850" y="4832350"/>
          <p14:tracePt t="234179" x="6965950" y="4832350"/>
          <p14:tracePt t="234196" x="6991350" y="4832350"/>
          <p14:tracePt t="234213" x="7023100" y="4832350"/>
          <p14:tracePt t="234229" x="7054850" y="4832350"/>
          <p14:tracePt t="234246" x="7073900" y="4832350"/>
          <p14:tracePt t="234263" x="7099300" y="4832350"/>
          <p14:tracePt t="234279" x="7124700" y="4826000"/>
          <p14:tracePt t="234279" x="7131050" y="4826000"/>
          <p14:tracePt t="234297" x="7143750" y="4819650"/>
          <p14:tracePt t="234313" x="7150100" y="4813300"/>
          <p14:tracePt t="234329" x="7156450" y="4813300"/>
          <p14:tracePt t="234346" x="7162800" y="4806950"/>
          <p14:tracePt t="234363" x="7162800" y="4800600"/>
          <p14:tracePt t="234465" x="7162800" y="4794250"/>
          <p14:tracePt t="234472" x="7150100" y="4794250"/>
          <p14:tracePt t="234481" x="7124700" y="4781550"/>
          <p14:tracePt t="234497" x="7112000" y="4781550"/>
          <p14:tracePt t="234498" x="7061200" y="4768850"/>
          <p14:tracePt t="234514" x="7029450" y="4756150"/>
          <p14:tracePt t="234530" x="6991350" y="4749800"/>
          <p14:tracePt t="234546" x="6959600" y="4743450"/>
          <p14:tracePt t="234563" x="6927850" y="4743450"/>
          <p14:tracePt t="234579" x="6902450" y="4743450"/>
          <p14:tracePt t="234596" x="6889750" y="4730750"/>
          <p14:tracePt t="234613" x="6870700" y="4730750"/>
          <p14:tracePt t="234629" x="6858000" y="4724400"/>
          <p14:tracePt t="234646" x="6832600" y="4711700"/>
          <p14:tracePt t="234663" x="6826250" y="4705350"/>
          <p14:tracePt t="234679" x="6807200" y="4705350"/>
          <p14:tracePt t="234696" x="6794500" y="4692650"/>
          <p14:tracePt t="234714" x="6781800" y="4692650"/>
          <p14:tracePt t="234729" x="6775450" y="4686300"/>
          <p14:tracePt t="234746" x="6756400" y="4673600"/>
          <p14:tracePt t="234763" x="6743700" y="4667250"/>
          <p14:tracePt t="234779" x="6711950" y="4654550"/>
          <p14:tracePt t="234796" x="6680200" y="4641850"/>
          <p14:tracePt t="234812" x="6654800" y="4629150"/>
          <p14:tracePt t="234830" x="6629400" y="4616450"/>
          <p14:tracePt t="234846" x="6616700" y="4616450"/>
          <p14:tracePt t="234863" x="6616700" y="4610100"/>
          <p14:tracePt t="234904" x="6610350" y="4610100"/>
          <p14:tracePt t="235057" x="6610350" y="4603750"/>
          <p14:tracePt t="235072" x="6616700" y="4603750"/>
          <p14:tracePt t="235081" x="6623050" y="4603750"/>
          <p14:tracePt t="235097" x="6629400" y="4603750"/>
          <p14:tracePt t="235113" x="6635750" y="4603750"/>
          <p14:tracePt t="235114" x="6648450" y="4603750"/>
          <p14:tracePt t="235129" x="6661150" y="4603750"/>
          <p14:tracePt t="235146" x="6692900" y="4603750"/>
          <p14:tracePt t="235163" x="6718300" y="4603750"/>
          <p14:tracePt t="235179" x="6750050" y="4603750"/>
          <p14:tracePt t="235196" x="6775450" y="4603750"/>
          <p14:tracePt t="235213" x="6800850" y="4603750"/>
          <p14:tracePt t="235230" x="6832600" y="4603750"/>
          <p14:tracePt t="235246" x="6858000" y="4603750"/>
          <p14:tracePt t="235262" x="6883400" y="4603750"/>
          <p14:tracePt t="235279" x="6902450" y="4603750"/>
          <p14:tracePt t="235296" x="6940550" y="4603750"/>
          <p14:tracePt t="235314" x="6953250" y="4603750"/>
          <p14:tracePt t="235329" x="6972300" y="4603750"/>
          <p14:tracePt t="235346" x="6985000" y="4603750"/>
          <p14:tracePt t="235362" x="6991350" y="4603750"/>
          <p14:tracePt t="235380" x="7004050" y="4603750"/>
          <p14:tracePt t="235396" x="7010400" y="4603750"/>
          <p14:tracePt t="235413" x="7016750" y="4603750"/>
          <p14:tracePt t="235430" x="7029450" y="4603750"/>
          <p14:tracePt t="235446" x="7035800" y="4603750"/>
          <p14:tracePt t="235462" x="7048500" y="4603750"/>
          <p14:tracePt t="235479" x="7054850" y="4603750"/>
          <p14:tracePt t="235496" x="7067550" y="4603750"/>
          <p14:tracePt t="235514" x="7080250" y="4603750"/>
          <p14:tracePt t="235529" x="7086600" y="4603750"/>
          <p14:tracePt t="235546" x="7099300" y="4603750"/>
          <p14:tracePt t="235562" x="7105650" y="4603750"/>
          <p14:tracePt t="235579" x="7118350" y="4603750"/>
          <p14:tracePt t="235596" x="7131050" y="4597400"/>
          <p14:tracePt t="235613" x="7150100" y="4597400"/>
          <p14:tracePt t="235629" x="7162800" y="4597400"/>
          <p14:tracePt t="235646" x="7188200" y="4591050"/>
          <p14:tracePt t="235662" x="7213600" y="4591050"/>
          <p14:tracePt t="235679" x="7251700" y="4591050"/>
          <p14:tracePt t="235696" x="7308850" y="4591050"/>
          <p14:tracePt t="235714" x="7353300" y="4591050"/>
          <p14:tracePt t="235730" x="7416800" y="4591050"/>
          <p14:tracePt t="235746" x="7486650" y="4591050"/>
          <p14:tracePt t="235763" x="7562850" y="4591050"/>
          <p14:tracePt t="235780" x="7632700" y="4591050"/>
          <p14:tracePt t="235796" x="7696200" y="4591050"/>
          <p14:tracePt t="235813" x="7766050" y="4591050"/>
          <p14:tracePt t="235829" x="7835900" y="4591050"/>
          <p14:tracePt t="235846" x="7905750" y="4591050"/>
          <p14:tracePt t="235862" x="7975600" y="4591050"/>
          <p14:tracePt t="235879" x="8039100" y="4591050"/>
          <p14:tracePt t="235896" x="8128000" y="4578350"/>
          <p14:tracePt t="235914" x="8191500" y="4572000"/>
          <p14:tracePt t="235929" x="8235950" y="4559300"/>
          <p14:tracePt t="235946" x="8280400" y="4552950"/>
          <p14:tracePt t="235962" x="8305800" y="4552950"/>
          <p14:tracePt t="235979" x="8318500" y="4552950"/>
          <p14:tracePt t="236121" x="8299450" y="4552950"/>
          <p14:tracePt t="236129" x="8204200" y="4565650"/>
          <p14:tracePt t="236139" x="8121650" y="4578350"/>
          <p14:tracePt t="236146" x="7848600" y="4616450"/>
          <p14:tracePt t="236162" x="7467600" y="4679950"/>
          <p14:tracePt t="236179" x="6946900" y="4711700"/>
          <p14:tracePt t="236196" x="6375400" y="4762500"/>
          <p14:tracePt t="236213" x="5905500" y="4806950"/>
          <p14:tracePt t="236229" x="5461000" y="4870450"/>
          <p14:tracePt t="236246" x="5048250" y="4933950"/>
          <p14:tracePt t="236262" x="4762500" y="4978400"/>
          <p14:tracePt t="236279" x="4489450" y="5029200"/>
          <p14:tracePt t="236296" x="4216400" y="5060950"/>
          <p14:tracePt t="236313" x="4032250" y="5092700"/>
          <p14:tracePt t="236329" x="3854450" y="5118100"/>
          <p14:tracePt t="236346" x="3689350" y="5143500"/>
          <p14:tracePt t="236363" x="3549650" y="5149850"/>
          <p14:tracePt t="236379" x="3390900" y="5149850"/>
          <p14:tracePt t="236396" x="3251200" y="5149850"/>
          <p14:tracePt t="236413" x="3130550" y="5149850"/>
          <p14:tracePt t="236429" x="3035300" y="5149850"/>
          <p14:tracePt t="236446" x="2952750" y="5149850"/>
          <p14:tracePt t="236462" x="2882900" y="5149850"/>
          <p14:tracePt t="236479" x="2838450" y="5149850"/>
          <p14:tracePt t="236496" x="2743200" y="5137150"/>
          <p14:tracePt t="236514" x="2679700" y="5111750"/>
          <p14:tracePt t="236529" x="2571750" y="5086350"/>
          <p14:tracePt t="236546" x="2438400" y="5048250"/>
          <p14:tracePt t="236562" x="2292350" y="5016500"/>
          <p14:tracePt t="236579" x="2146300" y="4978400"/>
          <p14:tracePt t="236596" x="2012950" y="4940300"/>
          <p14:tracePt t="236612" x="1917700" y="4914900"/>
          <p14:tracePt t="236629" x="1854200" y="4889500"/>
          <p14:tracePt t="236646" x="1822450" y="4889500"/>
          <p14:tracePt t="236662" x="1809750" y="4883150"/>
          <p14:tracePt t="236679" x="1803400" y="4883150"/>
          <p14:tracePt t="236696" x="1778000" y="4883150"/>
          <p14:tracePt t="236714" x="1771650" y="4883150"/>
          <p14:tracePt t="236729" x="1752600" y="4883150"/>
          <p14:tracePt t="236746" x="1733550" y="4883150"/>
          <p14:tracePt t="236762" x="1708150" y="4883150"/>
          <p14:tracePt t="236779" x="1695450" y="4883150"/>
          <p14:tracePt t="236796" x="1689100" y="4883150"/>
          <p14:tracePt t="236812" x="1682750" y="4883150"/>
          <p14:tracePt t="236829" x="1676400" y="4883150"/>
          <p14:tracePt t="236863" x="1670050" y="4883150"/>
          <p14:tracePt t="236866" x="1663700" y="4889500"/>
          <p14:tracePt t="236879" x="1651000" y="4895850"/>
          <p14:tracePt t="236896" x="1638300" y="4902200"/>
          <p14:tracePt t="236913" x="1625600" y="4908550"/>
          <p14:tracePt t="236929" x="1612900" y="4914900"/>
          <p14:tracePt t="236946" x="1600200" y="4921250"/>
          <p14:tracePt t="236962" x="1593850" y="4927600"/>
          <p14:tracePt t="236979" x="1587500" y="4927600"/>
          <p14:tracePt t="237513" x="1593850" y="4927600"/>
          <p14:tracePt t="237523" x="1631950" y="4933950"/>
          <p14:tracePt t="237529" x="1695450" y="4933950"/>
          <p14:tracePt t="237530" x="1828800" y="4940300"/>
          <p14:tracePt t="237546" x="1993900" y="4940300"/>
          <p14:tracePt t="237563" x="2178050" y="4940300"/>
          <p14:tracePt t="237579" x="2355850" y="4946650"/>
          <p14:tracePt t="237596" x="2546350" y="4946650"/>
          <p14:tracePt t="237612" x="2711450" y="4946650"/>
          <p14:tracePt t="237629" x="2838450" y="4946650"/>
          <p14:tracePt t="237646" x="2952750" y="4946650"/>
          <p14:tracePt t="237663" x="3041650" y="4946650"/>
          <p14:tracePt t="237679" x="3105150" y="4953000"/>
          <p14:tracePt t="237696" x="3200400" y="4953000"/>
          <p14:tracePt t="237713" x="3263900" y="4953000"/>
          <p14:tracePt t="237729" x="3321050" y="4953000"/>
          <p14:tracePt t="237746" x="3403600" y="4953000"/>
          <p14:tracePt t="237764" x="3492500" y="4953000"/>
          <p14:tracePt t="237779" x="3562350" y="4953000"/>
          <p14:tracePt t="237796" x="3632200" y="4953000"/>
          <p14:tracePt t="237812" x="3683000" y="4953000"/>
          <p14:tracePt t="237830" x="3740150" y="4953000"/>
          <p14:tracePt t="237846" x="3797300" y="4953000"/>
          <p14:tracePt t="237863" x="3867150" y="4953000"/>
          <p14:tracePt t="237879" x="3930650" y="4953000"/>
          <p14:tracePt t="237879" x="3968750" y="4953000"/>
          <p14:tracePt t="237897" x="4013200" y="4953000"/>
          <p14:tracePt t="237913" x="4044950" y="4953000"/>
          <p14:tracePt t="237929" x="4083050" y="4953000"/>
          <p14:tracePt t="237945" x="4140200" y="4953000"/>
          <p14:tracePt t="237963" x="4197350" y="4953000"/>
          <p14:tracePt t="237979" x="4279900" y="4953000"/>
          <p14:tracePt t="237996" x="4375150" y="4953000"/>
          <p14:tracePt t="238012" x="4476750" y="4953000"/>
          <p14:tracePt t="238029" x="4584700" y="4953000"/>
          <p14:tracePt t="238045" x="4679950" y="4953000"/>
          <p14:tracePt t="238063" x="4768850" y="4953000"/>
          <p14:tracePt t="238079" x="4838700" y="4953000"/>
          <p14:tracePt t="238079" x="4870450" y="4953000"/>
          <p14:tracePt t="238097" x="4940300" y="4953000"/>
          <p14:tracePt t="238113" x="5003800" y="4953000"/>
          <p14:tracePt t="238129" x="5048250" y="4953000"/>
          <p14:tracePt t="238146" x="5092700" y="4953000"/>
          <p14:tracePt t="238162" x="5130800" y="4953000"/>
          <p14:tracePt t="238179" x="5168900" y="4959350"/>
          <p14:tracePt t="238196" x="5219700" y="4978400"/>
          <p14:tracePt t="238212" x="5245100" y="4991100"/>
          <p14:tracePt t="238230" x="5264150" y="4997450"/>
          <p14:tracePt t="238246" x="5264150" y="5010150"/>
          <p14:tracePt t="238263" x="5264150" y="5035550"/>
          <p14:tracePt t="238279" x="5257800" y="5060950"/>
          <p14:tracePt t="238279" x="5251450" y="5060950"/>
          <p14:tracePt t="238601" x="5257800" y="5060950"/>
          <p14:tracePt t="238608" x="5270500" y="5048250"/>
          <p14:tracePt t="238613" x="5334000" y="5041900"/>
          <p14:tracePt t="238629" x="5416550" y="5035550"/>
          <p14:tracePt t="238647" x="5480050" y="5022850"/>
          <p14:tracePt t="238662" x="5568950" y="5022850"/>
          <p14:tracePt t="238680" x="5670550" y="5022850"/>
          <p14:tracePt t="238696" x="5854700" y="5022850"/>
          <p14:tracePt t="238713" x="5969000" y="5022850"/>
          <p14:tracePt t="238729" x="6051550" y="5022850"/>
          <p14:tracePt t="238746" x="6108700" y="5016500"/>
          <p14:tracePt t="238762" x="6140450" y="5016500"/>
          <p14:tracePt t="238780" x="6172200" y="5003800"/>
          <p14:tracePt t="238796" x="6191250" y="5003800"/>
          <p14:tracePt t="238813" x="6210300" y="4997450"/>
          <p14:tracePt t="238829" x="6216650" y="4997450"/>
          <p14:tracePt t="238846" x="6229350" y="4997450"/>
          <p14:tracePt t="238863" x="6235700" y="4997450"/>
          <p14:tracePt t="238879" x="6248400" y="4997450"/>
          <p14:tracePt t="238895" x="6267450" y="4991100"/>
          <p14:tracePt t="238913" x="6280150" y="4991100"/>
          <p14:tracePt t="238929" x="6299200" y="4984750"/>
          <p14:tracePt t="238946" x="6311900" y="4984750"/>
          <p14:tracePt t="238962" x="6318250" y="4984750"/>
          <p14:tracePt t="238979" x="6324600" y="4984750"/>
          <p14:tracePt t="238996" x="6337300" y="4984750"/>
          <p14:tracePt t="239013" x="6350000" y="4978400"/>
          <p14:tracePt t="239029" x="6362700" y="4978400"/>
          <p14:tracePt t="239046" x="6375400" y="4978400"/>
          <p14:tracePt t="239062" x="6400800" y="4972050"/>
          <p14:tracePt t="239079" x="6432550" y="4972050"/>
          <p14:tracePt t="239096" x="6521450" y="4972050"/>
          <p14:tracePt t="239113" x="6604000" y="4972050"/>
          <p14:tracePt t="239129" x="6680200" y="4972050"/>
          <p14:tracePt t="239146" x="6769100" y="4972050"/>
          <p14:tracePt t="239162" x="6858000" y="4972050"/>
          <p14:tracePt t="239179" x="6953250" y="4972050"/>
          <p14:tracePt t="239196" x="7067550" y="4972050"/>
          <p14:tracePt t="239213" x="7169150" y="4972050"/>
          <p14:tracePt t="239229" x="7270750" y="4972050"/>
          <p14:tracePt t="239246" x="7359650" y="4972050"/>
          <p14:tracePt t="239262" x="7442200" y="4972050"/>
          <p14:tracePt t="239279" x="7486650" y="4972050"/>
          <p14:tracePt t="239295" x="7537450" y="4972050"/>
          <p14:tracePt t="239312" x="7613650" y="4972050"/>
          <p14:tracePt t="239329" x="7645400" y="4972050"/>
          <p14:tracePt t="239346" x="7677150" y="4972050"/>
          <p14:tracePt t="239362" x="7721600" y="4972050"/>
          <p14:tracePt t="239379" x="7753350" y="4965700"/>
          <p14:tracePt t="239396" x="7778750" y="4959350"/>
          <p14:tracePt t="239412" x="7797800" y="4953000"/>
          <p14:tracePt t="239429" x="7823200" y="4953000"/>
          <p14:tracePt t="239446" x="7842250" y="4946650"/>
          <p14:tracePt t="239462" x="7861300" y="4940300"/>
          <p14:tracePt t="239479" x="7874000" y="4940300"/>
          <p14:tracePt t="239496" x="7880350" y="4933950"/>
          <p14:tracePt t="239513" x="7886700" y="4933950"/>
          <p14:tracePt t="239529" x="7886700" y="4927600"/>
          <p14:tracePt t="239961" x="7880350" y="4927600"/>
          <p14:tracePt t="239976" x="7874000" y="4927600"/>
          <p14:tracePt t="239992" x="7867650" y="4927600"/>
          <p14:tracePt t="240006" x="7861300" y="4933950"/>
          <p14:tracePt t="240016" x="7854950" y="4933950"/>
          <p14:tracePt t="240024" x="7848600" y="4933950"/>
          <p14:tracePt t="240045" x="7842250" y="4933950"/>
          <p14:tracePt t="240072" x="7829550" y="4933950"/>
          <p14:tracePt t="240080" x="7823200" y="4940300"/>
          <p14:tracePt t="240097" x="7804150" y="4946650"/>
          <p14:tracePt t="240105" x="7797800" y="4946650"/>
          <p14:tracePt t="240113" x="7766050" y="4946650"/>
          <p14:tracePt t="240129" x="7734300" y="4959350"/>
          <p14:tracePt t="240145" x="7696200" y="4972050"/>
          <p14:tracePt t="240162" x="7658100" y="4984750"/>
          <p14:tracePt t="240179" x="7594600" y="5003800"/>
          <p14:tracePt t="240195" x="7537450" y="5016500"/>
          <p14:tracePt t="240212" x="7454900" y="5035550"/>
          <p14:tracePt t="240229" x="7391400" y="5054600"/>
          <p14:tracePt t="240246" x="7321550" y="5073650"/>
          <p14:tracePt t="240262" x="7283450" y="5086350"/>
          <p14:tracePt t="240279" x="7251700" y="5092700"/>
          <p14:tracePt t="240295" x="7207250" y="5092700"/>
          <p14:tracePt t="240313" x="7181850" y="5099050"/>
          <p14:tracePt t="240330" x="7162800" y="5099050"/>
          <p14:tracePt t="240345" x="7137400" y="5099050"/>
          <p14:tracePt t="240363" x="7118350" y="5099050"/>
          <p14:tracePt t="240379" x="7112000" y="5099050"/>
          <p14:tracePt t="240396" x="7099300" y="5099050"/>
          <p14:tracePt t="240432" x="7092950" y="5099050"/>
          <p14:tracePt t="242224" x="7080250" y="5105400"/>
          <p14:tracePt t="242240" x="7080250" y="5086350"/>
          <p14:tracePt t="242248" x="7080250" y="5060950"/>
          <p14:tracePt t="242249" x="7080250" y="5035550"/>
          <p14:tracePt t="242262" x="7080250" y="5003800"/>
          <p14:tracePt t="242279" x="7080250" y="4978400"/>
          <p14:tracePt t="242296" x="7080250" y="4965700"/>
          <p14:tracePt t="243313" x="7080250" y="4959350"/>
          <p14:tracePt t="243320" x="7086600" y="4959350"/>
          <p14:tracePt t="243333" x="7092950" y="4959350"/>
          <p14:tracePt t="243824" x="7105650" y="4959350"/>
          <p14:tracePt t="243828" x="7105650" y="4921250"/>
          <p14:tracePt t="243846" x="7105650" y="4889500"/>
          <p14:tracePt t="243847" x="7105650" y="4819650"/>
          <p14:tracePt t="243862" x="7105650" y="4756150"/>
          <p14:tracePt t="243879" x="7099300" y="4692650"/>
          <p14:tracePt t="243879" x="7086600" y="4667250"/>
          <p14:tracePt t="243897" x="7080250" y="4635500"/>
          <p14:tracePt t="243913" x="7080250" y="4622800"/>
          <p14:tracePt t="243929" x="7080250" y="4616450"/>
          <p14:tracePt t="243978" x="7080250" y="4610100"/>
          <p14:tracePt t="244008" x="7080250" y="4603750"/>
          <p14:tracePt t="244048" x="7080250" y="4597400"/>
          <p14:tracePt t="244080" x="7073900" y="4584700"/>
          <p14:tracePt t="244633" x="7067550" y="4591050"/>
          <p14:tracePt t="244649" x="7061200" y="4597400"/>
          <p14:tracePt t="244662" x="7061200" y="4603750"/>
          <p14:tracePt t="244678" x="7054850" y="4616450"/>
          <p14:tracePt t="244679" x="7048500" y="4629150"/>
          <p14:tracePt t="244697" x="7042150" y="4641850"/>
          <p14:tracePt t="244713" x="7042150" y="4648200"/>
          <p14:tracePt t="247432" x="6991350" y="4654550"/>
          <p14:tracePt t="247440" x="6927850" y="4654550"/>
          <p14:tracePt t="247448" x="6832600" y="4660900"/>
          <p14:tracePt t="247457" x="6667500" y="4679950"/>
          <p14:tracePt t="247462" x="6350000" y="4718050"/>
          <p14:tracePt t="247478" x="5994400" y="4781550"/>
          <p14:tracePt t="247495" x="5257800" y="4883150"/>
          <p14:tracePt t="247512" x="4908550" y="4978400"/>
          <p14:tracePt t="247529" x="4591050" y="5067300"/>
          <p14:tracePt t="247545" x="4324350" y="5181600"/>
          <p14:tracePt t="247562" x="4108450" y="5295900"/>
          <p14:tracePt t="247578" x="3924300" y="5391150"/>
          <p14:tracePt t="247595" x="3752850" y="5461000"/>
          <p14:tracePt t="247612" x="3638550" y="5518150"/>
          <p14:tracePt t="247629" x="3498850" y="5568950"/>
          <p14:tracePt t="247645" x="3390900" y="5600700"/>
          <p14:tracePt t="247662" x="3321050" y="5619750"/>
          <p14:tracePt t="247678" x="3276600" y="5632450"/>
          <p14:tracePt t="247695" x="3194050" y="5645150"/>
          <p14:tracePt t="247713" x="3092450" y="5657850"/>
          <p14:tracePt t="247729" x="2946400" y="5664200"/>
          <p14:tracePt t="247745" x="2774950" y="5664200"/>
          <p14:tracePt t="247762" x="2603500" y="5664200"/>
          <p14:tracePt t="247778" x="2438400" y="5664200"/>
          <p14:tracePt t="247795" x="2324100" y="5664200"/>
          <p14:tracePt t="247812" x="2266950" y="5664200"/>
          <p14:tracePt t="247829" x="2222500" y="5657850"/>
          <p14:tracePt t="247845" x="2209800" y="5651500"/>
          <p14:tracePt t="247862" x="2190750" y="5651500"/>
          <p14:tracePt t="247878" x="2171700" y="5638800"/>
          <p14:tracePt t="247878" x="2159000" y="5626100"/>
          <p14:tracePt t="247897" x="2127250" y="5600700"/>
          <p14:tracePt t="247912" x="2089150" y="5575300"/>
          <p14:tracePt t="247929" x="2057400" y="5543550"/>
          <p14:tracePt t="247945" x="2006600" y="5499100"/>
          <p14:tracePt t="247962" x="1962150" y="5467350"/>
          <p14:tracePt t="247978" x="1917700" y="5435600"/>
          <p14:tracePt t="247995" x="1898650" y="5422900"/>
          <p14:tracePt t="248012" x="1885950" y="5410200"/>
          <p14:tracePt t="248029" x="1873250" y="5403850"/>
          <p14:tracePt t="248045" x="1866900" y="5397500"/>
          <p14:tracePt t="248079" x="1860550" y="5397500"/>
          <p14:tracePt t="248080" x="1854200" y="5397500"/>
          <p14:tracePt t="248095" x="1847850" y="5397500"/>
          <p14:tracePt t="248111" x="1835150" y="5391150"/>
          <p14:tracePt t="248128" x="1816100" y="5384800"/>
          <p14:tracePt t="248145" x="1797050" y="5384800"/>
          <p14:tracePt t="248162" x="1778000" y="5384800"/>
          <p14:tracePt t="248178" x="1746250" y="5384800"/>
          <p14:tracePt t="248195" x="1727200" y="5384800"/>
          <p14:tracePt t="248212" x="1701800" y="5378450"/>
          <p14:tracePt t="248229" x="1689100" y="5378450"/>
          <p14:tracePt t="248245" x="1670050" y="5372100"/>
          <p14:tracePt t="248262" x="1657350" y="5372100"/>
          <p14:tracePt t="248279" x="1651000" y="5372100"/>
          <p14:tracePt t="248295" x="1638300" y="5372100"/>
          <p14:tracePt t="248312" x="1638300" y="5365750"/>
          <p14:tracePt t="248584" x="1631950" y="5365750"/>
          <p14:tracePt t="248592" x="1619250" y="5365750"/>
          <p14:tracePt t="248604" x="1600200" y="5365750"/>
          <p14:tracePt t="248608" x="1593850" y="5365750"/>
          <p14:tracePt t="248612" x="1587500" y="5365750"/>
          <p14:tracePt t="248656" x="1581150" y="5365750"/>
          <p14:tracePt t="248680" x="1574800" y="5365750"/>
          <p14:tracePt t="248680" x="1568450" y="5365750"/>
          <p14:tracePt t="249088" x="1581150" y="5365750"/>
          <p14:tracePt t="249104" x="1600200" y="5365750"/>
          <p14:tracePt t="249108" x="1625600" y="5365750"/>
          <p14:tracePt t="249112" x="1695450" y="5365750"/>
          <p14:tracePt t="249129" x="1778000" y="5365750"/>
          <p14:tracePt t="249145" x="1835150" y="5365750"/>
          <p14:tracePt t="249162" x="1885950" y="5359400"/>
          <p14:tracePt t="249179" x="1917700" y="5359400"/>
          <p14:tracePt t="249195" x="1930400" y="5359400"/>
          <p14:tracePt t="249212" x="1949450" y="5359400"/>
          <p14:tracePt t="249248" x="1955800" y="5359400"/>
          <p14:tracePt t="249248" x="1962150" y="5359400"/>
          <p14:tracePt t="249262" x="1968500" y="5359400"/>
          <p14:tracePt t="249279" x="1974850" y="5359400"/>
          <p14:tracePt t="249295" x="1981200" y="5359400"/>
          <p14:tracePt t="249312" x="1993900" y="5359400"/>
          <p14:tracePt t="249328" x="2006600" y="5359400"/>
          <p14:tracePt t="249345" x="2012950" y="5359400"/>
          <p14:tracePt t="249688" x="2019300" y="5359400"/>
          <p14:tracePt t="249696" x="2089150" y="5359400"/>
          <p14:tracePt t="249712" x="2139950" y="5359400"/>
          <p14:tracePt t="249713" x="2235200" y="5359400"/>
          <p14:tracePt t="249729" x="2317750" y="5359400"/>
          <p14:tracePt t="249745" x="2400300" y="5359400"/>
          <p14:tracePt t="249762" x="2463800" y="5359400"/>
          <p14:tracePt t="249778" x="2508250" y="5359400"/>
          <p14:tracePt t="249795" x="2533650" y="5359400"/>
          <p14:tracePt t="249812" x="2552700" y="5359400"/>
          <p14:tracePt t="249828" x="2571750" y="5359400"/>
          <p14:tracePt t="249845" x="2597150" y="5359400"/>
          <p14:tracePt t="249862" x="2616200" y="5359400"/>
          <p14:tracePt t="249879" x="2641600" y="5359400"/>
          <p14:tracePt t="249895" x="2667000" y="5359400"/>
          <p14:tracePt t="249913" x="2686050" y="5359400"/>
          <p14:tracePt t="249929" x="2705100" y="5359400"/>
          <p14:tracePt t="249945" x="2717800" y="5359400"/>
          <p14:tracePt t="249962" x="2736850" y="5359400"/>
          <p14:tracePt t="249978" x="2762250" y="5359400"/>
          <p14:tracePt t="249995" x="2794000" y="5359400"/>
          <p14:tracePt t="250012" x="2844800" y="5359400"/>
          <p14:tracePt t="250028" x="2901950" y="5359400"/>
          <p14:tracePt t="250045" x="2971800" y="5359400"/>
          <p14:tracePt t="250062" x="3079750" y="5359400"/>
          <p14:tracePt t="250078" x="3143250" y="5359400"/>
          <p14:tracePt t="250095" x="3276600" y="5359400"/>
          <p14:tracePt t="250112" x="3365500" y="5359400"/>
          <p14:tracePt t="250129" x="3441700" y="5359400"/>
          <p14:tracePt t="250145" x="3511550" y="5359400"/>
          <p14:tracePt t="250162" x="3575050" y="5359400"/>
          <p14:tracePt t="250179" x="3651250" y="5365750"/>
          <p14:tracePt t="250196" x="3746500" y="5365750"/>
          <p14:tracePt t="250212" x="3867150" y="5365750"/>
          <p14:tracePt t="250229" x="3981450" y="5365750"/>
          <p14:tracePt t="250245" x="4057650" y="5365750"/>
          <p14:tracePt t="250262" x="4152900" y="5365750"/>
          <p14:tracePt t="250278" x="4248150" y="5365750"/>
          <p14:tracePt t="250296" x="4292600" y="5365750"/>
          <p14:tracePt t="250312" x="4324350" y="5365750"/>
          <p14:tracePt t="250329" x="4356100" y="5365750"/>
          <p14:tracePt t="250345" x="4394200" y="5365750"/>
          <p14:tracePt t="250362" x="4425950" y="5365750"/>
          <p14:tracePt t="250378" x="4457700" y="5365750"/>
          <p14:tracePt t="250395" x="4502150" y="5353050"/>
          <p14:tracePt t="250412" x="4540250" y="5346700"/>
          <p14:tracePt t="250428" x="4578350" y="5340350"/>
          <p14:tracePt t="250445" x="4616450" y="5340350"/>
          <p14:tracePt t="250462" x="4654550" y="5334000"/>
          <p14:tracePt t="250478" x="4692650" y="5327650"/>
          <p14:tracePt t="250495" x="4756150" y="5314950"/>
          <p14:tracePt t="250512" x="4787900" y="5308600"/>
          <p14:tracePt t="250529" x="4819650" y="5302250"/>
          <p14:tracePt t="250545" x="4851400" y="5295900"/>
          <p14:tracePt t="250562" x="4864100" y="5295900"/>
          <p14:tracePt t="250578" x="4876800" y="5295900"/>
          <p14:tracePt t="250595" x="4883150" y="5295900"/>
          <p14:tracePt t="250816" x="4895850" y="5302250"/>
          <p14:tracePt t="250824" x="4921250" y="5353050"/>
          <p14:tracePt t="250832" x="4953000" y="5410200"/>
          <p14:tracePt t="250832" x="5003800" y="5473700"/>
          <p14:tracePt t="250848" x="5073650" y="5568950"/>
          <p14:tracePt t="250862" x="5080000" y="5581650"/>
          <p14:tracePt t="250896" x="5073650" y="5581650"/>
          <p14:tracePt t="251176" x="5067300" y="5581650"/>
          <p14:tracePt t="251183" x="5067300" y="5568950"/>
          <p14:tracePt t="251195" x="5067300" y="5562600"/>
          <p14:tracePt t="251196" x="5067300" y="5556250"/>
          <p14:tracePt t="251211" x="5073650" y="5549900"/>
          <p14:tracePt t="251228" x="5073650" y="5537200"/>
          <p14:tracePt t="251245" x="5080000" y="5530850"/>
          <p14:tracePt t="251262" x="5086350" y="5518150"/>
          <p14:tracePt t="251425" x="5086350" y="5511800"/>
          <p14:tracePt t="251601" x="5105400" y="5511800"/>
          <p14:tracePt t="251608" x="5124450" y="5511800"/>
          <p14:tracePt t="251615" x="5143500" y="5511800"/>
          <p14:tracePt t="251629" x="5156200" y="5511800"/>
          <p14:tracePt t="251630" x="5187950" y="5505450"/>
          <p14:tracePt t="251646" x="5232400" y="5499100"/>
          <p14:tracePt t="251662" x="5276850" y="5486400"/>
          <p14:tracePt t="251679" x="5327650" y="5473700"/>
          <p14:tracePt t="251696" x="5403850" y="5448300"/>
          <p14:tracePt t="251713" x="5441950" y="5441950"/>
          <p14:tracePt t="251729" x="5473700" y="5422900"/>
          <p14:tracePt t="251746" x="5499100" y="5416550"/>
          <p14:tracePt t="251762" x="5524500" y="5410200"/>
          <p14:tracePt t="251779" x="5556250" y="5403850"/>
          <p14:tracePt t="251796" x="5581650" y="5397500"/>
          <p14:tracePt t="251812" x="5607050" y="5384800"/>
          <p14:tracePt t="251829" x="5626100" y="5378450"/>
          <p14:tracePt t="251846" x="5632450" y="5378450"/>
          <p14:tracePt t="252089" x="5651500" y="5378450"/>
          <p14:tracePt t="252096" x="5664200" y="5372100"/>
          <p14:tracePt t="252113" x="5689600" y="5365750"/>
          <p14:tracePt t="252114" x="5873750" y="5365750"/>
          <p14:tracePt t="252129" x="6064250" y="5365750"/>
          <p14:tracePt t="252146" x="6229350" y="5365750"/>
          <p14:tracePt t="252162" x="6350000" y="5365750"/>
          <p14:tracePt t="252180" x="6400800" y="5365750"/>
          <p14:tracePt t="252196" x="6426200" y="5365750"/>
          <p14:tracePt t="252213" x="6445250" y="5365750"/>
          <p14:tracePt t="252229" x="6451600" y="5365750"/>
          <p14:tracePt t="252246" x="6464300" y="5359400"/>
          <p14:tracePt t="252263" x="6477000" y="5353050"/>
          <p14:tracePt t="252345" x="6483350" y="5353050"/>
          <p14:tracePt t="252355" x="6489700" y="5353050"/>
          <p14:tracePt t="252363" x="6496050" y="5353050"/>
          <p14:tracePt t="252371" x="6502400" y="5353050"/>
          <p14:tracePt t="252379" x="6508750" y="5353050"/>
          <p14:tracePt t="252396" x="6521450" y="5353050"/>
          <p14:tracePt t="252413" x="6534150" y="5353050"/>
          <p14:tracePt t="252429" x="6553200" y="5353050"/>
          <p14:tracePt t="252446" x="6572250" y="5346700"/>
          <p14:tracePt t="252462" x="6604000" y="5340350"/>
          <p14:tracePt t="252480" x="6623050" y="5334000"/>
          <p14:tracePt t="252496" x="6667500" y="5334000"/>
          <p14:tracePt t="252514" x="6680200" y="5327650"/>
          <p14:tracePt t="252529" x="6686550" y="5321300"/>
          <p14:tracePt t="252546" x="6692900" y="5321300"/>
          <p14:tracePt t="253281" x="0" y="0"/>
        </p14:tracePtLst>
        <p14:tracePtLst>
          <p14:tracePt t="284215" x="7975600" y="4159250"/>
          <p14:tracePt t="284256" x="7988300" y="4159250"/>
          <p14:tracePt t="284288" x="7994650" y="4159250"/>
          <p14:tracePt t="284303" x="8007350" y="4159250"/>
          <p14:tracePt t="284320" x="8013700" y="4159250"/>
          <p14:tracePt t="284328" x="8032750" y="4159250"/>
          <p14:tracePt t="284344" x="8058150" y="4159250"/>
          <p14:tracePt t="284360" x="8064500" y="4159250"/>
          <p14:tracePt t="284378" x="8096250" y="4159250"/>
          <p14:tracePt t="284395" x="8134350" y="4159250"/>
          <p14:tracePt t="284400" x="8172450" y="4152900"/>
          <p14:tracePt t="284412" x="8197850" y="4152900"/>
          <p14:tracePt t="284431" x="8216900" y="4152900"/>
          <p14:tracePt t="284448" x="8229600" y="4152900"/>
          <p14:tracePt t="284464" x="8248650" y="4152900"/>
          <p14:tracePt t="284479" x="8261350" y="4152900"/>
          <p14:tracePt t="284512" x="8267700" y="4152900"/>
          <p14:tracePt t="284536" x="8274050" y="4152900"/>
          <p14:tracePt t="284551" x="8280400" y="4152900"/>
          <p14:tracePt t="284561" x="8293100" y="4152900"/>
          <p14:tracePt t="284576" x="8305800" y="4152900"/>
          <p14:tracePt t="284583" x="8318500" y="4152900"/>
          <p14:tracePt t="284600" x="8337550" y="4152900"/>
          <p14:tracePt t="284628" x="8356600" y="4146550"/>
          <p14:tracePt t="284760" x="8350250" y="4146550"/>
          <p14:tracePt t="284770" x="8337550" y="4146550"/>
          <p14:tracePt t="284778" x="8312150" y="4152900"/>
          <p14:tracePt t="284779" x="8261350" y="4165600"/>
          <p14:tracePt t="284796" x="8204200" y="4178300"/>
          <p14:tracePt t="284812" x="8147050" y="4191000"/>
          <p14:tracePt t="284829" x="8121650" y="4191000"/>
          <p14:tracePt t="284845" x="8096250" y="4197350"/>
          <p14:tracePt t="284862" x="8083550" y="4197350"/>
          <p14:tracePt t="284878" x="8058150" y="4197350"/>
          <p14:tracePt t="284897" x="8051800" y="4197350"/>
          <p14:tracePt t="284936" x="8045450" y="4197350"/>
          <p14:tracePt t="285083" x="8051800" y="4197350"/>
          <p14:tracePt t="285096" x="8058150" y="4197350"/>
          <p14:tracePt t="285097" x="8077200" y="4197350"/>
          <p14:tracePt t="285111" x="8115300" y="4197350"/>
          <p14:tracePt t="285128" x="8134350" y="4197350"/>
          <p14:tracePt t="285129" x="8185150" y="4197350"/>
          <p14:tracePt t="285145" x="8229600" y="4197350"/>
          <p14:tracePt t="285162" x="8286750" y="4197350"/>
          <p14:tracePt t="285178" x="8318500" y="4197350"/>
          <p14:tracePt t="285196" x="8337550" y="4197350"/>
          <p14:tracePt t="285212" x="8350250" y="4197350"/>
          <p14:tracePt t="285229" x="8356600" y="4197350"/>
          <p14:tracePt t="285264" x="8362950" y="4197350"/>
          <p14:tracePt t="285265" x="8369300" y="4197350"/>
          <p14:tracePt t="285278" x="8382000" y="4197350"/>
          <p14:tracePt t="285296" x="8388350" y="4191000"/>
          <p14:tracePt t="286127" x="8382000" y="4191000"/>
          <p14:tracePt t="286136" x="8375650" y="4191000"/>
          <p14:tracePt t="286136" x="8369300" y="4191000"/>
          <p14:tracePt t="286154" x="8356600" y="4191000"/>
          <p14:tracePt t="286155" x="8350250" y="4191000"/>
          <p14:tracePt t="286162" x="8337550" y="4191000"/>
          <p14:tracePt t="286179" x="8318500" y="4191000"/>
          <p14:tracePt t="286195" x="8299450" y="4191000"/>
          <p14:tracePt t="286212" x="8286750" y="4191000"/>
          <p14:tracePt t="286228" x="8267700" y="4191000"/>
          <p14:tracePt t="286245" x="8255000" y="4191000"/>
          <p14:tracePt t="286262" x="8242300" y="4191000"/>
          <p14:tracePt t="286279" x="8210550" y="4191000"/>
          <p14:tracePt t="286296" x="8185150" y="4191000"/>
          <p14:tracePt t="286312" x="8166100" y="4191000"/>
          <p14:tracePt t="286328" x="8140700" y="4191000"/>
          <p14:tracePt t="286345" x="8115300" y="4191000"/>
          <p14:tracePt t="286362" x="8096250" y="4191000"/>
          <p14:tracePt t="286380" x="8070850" y="4191000"/>
          <p14:tracePt t="286396" x="8051800" y="4191000"/>
          <p14:tracePt t="286413" x="8039100" y="4191000"/>
          <p14:tracePt t="286429" x="8026400" y="4191000"/>
          <p14:tracePt t="286446" x="8013700" y="4191000"/>
          <p14:tracePt t="286463" x="7994650" y="4191000"/>
          <p14:tracePt t="286480" x="7975600" y="4191000"/>
          <p14:tracePt t="286497" x="7962900" y="4191000"/>
          <p14:tracePt t="286513" x="7950200" y="4191000"/>
          <p14:tracePt t="286529" x="7943850" y="4191000"/>
          <p14:tracePt t="286729" x="7950200" y="4191000"/>
          <p14:tracePt t="286737" x="7956550" y="4191000"/>
          <p14:tracePt t="286746" x="7969250" y="4191000"/>
          <p14:tracePt t="286747" x="7988300" y="4191000"/>
          <p14:tracePt t="286763" x="8032750" y="4191000"/>
          <p14:tracePt t="286780" x="8077200" y="4191000"/>
          <p14:tracePt t="286796" x="8147050" y="4191000"/>
          <p14:tracePt t="286813" x="8204200" y="4191000"/>
          <p14:tracePt t="286829" x="8248650" y="4184650"/>
          <p14:tracePt t="286846" x="8293100" y="4178300"/>
          <p14:tracePt t="286863" x="8318500" y="4178300"/>
          <p14:tracePt t="286879" x="8350250" y="4171950"/>
          <p14:tracePt t="286897" x="8362950" y="4171950"/>
          <p14:tracePt t="286913" x="8375650" y="4171950"/>
          <p14:tracePt t="286929" x="8394700" y="4165600"/>
          <p14:tracePt t="286947" x="8401050" y="4165600"/>
          <p14:tracePt t="286963" x="8407400" y="4165600"/>
          <p14:tracePt t="28760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26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Instead of presenting all </a:t>
            </a:r>
            <a:r>
              <a:rPr lang="en-US" dirty="0" smtClean="0"/>
              <a:t>CADe detections </a:t>
            </a:r>
            <a:r>
              <a:rPr lang="en-US" dirty="0"/>
              <a:t>to the radiologist, </a:t>
            </a:r>
            <a:r>
              <a:rPr lang="en-US" dirty="0" smtClean="0"/>
              <a:t>radiologist can mark </a:t>
            </a:r>
            <a:r>
              <a:rPr lang="en-US" dirty="0"/>
              <a:t>suspicious area on </a:t>
            </a:r>
            <a:r>
              <a:rPr lang="en-US" dirty="0" smtClean="0"/>
              <a:t>softcopy </a:t>
            </a:r>
            <a:r>
              <a:rPr lang="en-US" dirty="0"/>
              <a:t>display and if </a:t>
            </a:r>
            <a:r>
              <a:rPr lang="en-US" dirty="0" smtClean="0"/>
              <a:t>area </a:t>
            </a:r>
            <a:r>
              <a:rPr lang="en-US" dirty="0"/>
              <a:t>was </a:t>
            </a:r>
            <a:r>
              <a:rPr lang="en-US" dirty="0" smtClean="0"/>
              <a:t>identified </a:t>
            </a:r>
            <a:r>
              <a:rPr lang="en-US" dirty="0"/>
              <a:t>by the computer, the </a:t>
            </a:r>
            <a:r>
              <a:rPr lang="en-US" dirty="0" smtClean="0"/>
              <a:t>computer’s likelihood </a:t>
            </a:r>
            <a:r>
              <a:rPr lang="en-US" dirty="0"/>
              <a:t>that the area contains a cancer is </a:t>
            </a:r>
            <a:r>
              <a:rPr lang="en-US" dirty="0" smtClean="0"/>
              <a:t>given</a:t>
            </a:r>
            <a:endParaRPr lang="en-US" dirty="0"/>
          </a:p>
          <a:p>
            <a:r>
              <a:rPr lang="en-US" dirty="0"/>
              <a:t>This information can be used by the radiologist </a:t>
            </a:r>
            <a:r>
              <a:rPr lang="en-US" dirty="0" smtClean="0"/>
              <a:t>in two </a:t>
            </a:r>
            <a:r>
              <a:rPr lang="en-US" dirty="0" smtClean="0"/>
              <a:t>ways: </a:t>
            </a:r>
            <a:endParaRPr lang="en-US" dirty="0" smtClean="0"/>
          </a:p>
          <a:p>
            <a:pPr lvl="1"/>
            <a:r>
              <a:rPr lang="en-US" dirty="0" smtClean="0"/>
              <a:t>If CADe </a:t>
            </a:r>
            <a:r>
              <a:rPr lang="en-US" dirty="0"/>
              <a:t>scheme has </a:t>
            </a:r>
            <a:r>
              <a:rPr lang="en-US" dirty="0" smtClean="0"/>
              <a:t>high NPV, </a:t>
            </a:r>
            <a:r>
              <a:rPr lang="en-US" dirty="0"/>
              <a:t>then if </a:t>
            </a:r>
            <a:r>
              <a:rPr lang="en-US" dirty="0" smtClean="0"/>
              <a:t>area </a:t>
            </a:r>
            <a:r>
              <a:rPr lang="en-US" dirty="0"/>
              <a:t>selected </a:t>
            </a:r>
            <a:r>
              <a:rPr lang="en-US" dirty="0" smtClean="0"/>
              <a:t>by radiologist has low </a:t>
            </a:r>
            <a:r>
              <a:rPr lang="en-US" dirty="0"/>
              <a:t>likelihood of malignancy or if </a:t>
            </a:r>
            <a:r>
              <a:rPr lang="en-US" dirty="0" smtClean="0"/>
              <a:t>computer </a:t>
            </a:r>
            <a:r>
              <a:rPr lang="en-US" dirty="0"/>
              <a:t>did not select </a:t>
            </a:r>
            <a:r>
              <a:rPr lang="en-US" dirty="0" smtClean="0"/>
              <a:t>region </a:t>
            </a:r>
            <a:r>
              <a:rPr lang="en-US" dirty="0"/>
              <a:t>as suspicious</a:t>
            </a:r>
            <a:r>
              <a:rPr lang="en-US" dirty="0" smtClean="0"/>
              <a:t>, then radiologist </a:t>
            </a:r>
            <a:r>
              <a:rPr lang="en-US" dirty="0"/>
              <a:t>may have selected a region </a:t>
            </a:r>
            <a:r>
              <a:rPr lang="en-US" dirty="0" smtClean="0"/>
              <a:t>that does </a:t>
            </a:r>
            <a:r>
              <a:rPr lang="en-US" dirty="0"/>
              <a:t>not contain </a:t>
            </a:r>
            <a:r>
              <a:rPr lang="en-US" dirty="0" smtClean="0"/>
              <a:t>actual cancer </a:t>
            </a:r>
          </a:p>
          <a:p>
            <a:pPr lvl="1"/>
            <a:r>
              <a:rPr lang="en-US" dirty="0" smtClean="0"/>
              <a:t>If CADe scheme has </a:t>
            </a:r>
            <a:r>
              <a:rPr lang="en-US" dirty="0"/>
              <a:t>high PPV and if </a:t>
            </a:r>
            <a:r>
              <a:rPr lang="en-US" dirty="0" smtClean="0"/>
              <a:t>area </a:t>
            </a:r>
            <a:r>
              <a:rPr lang="en-US" dirty="0"/>
              <a:t>selected by </a:t>
            </a:r>
            <a:r>
              <a:rPr lang="en-US" dirty="0" smtClean="0"/>
              <a:t>radiologist has high </a:t>
            </a:r>
            <a:r>
              <a:rPr lang="en-US" dirty="0"/>
              <a:t>likelihood of malignancy, </a:t>
            </a:r>
            <a:r>
              <a:rPr lang="en-US" dirty="0" smtClean="0"/>
              <a:t>then there </a:t>
            </a:r>
            <a:r>
              <a:rPr lang="en-US" dirty="0"/>
              <a:t>is a high probability that </a:t>
            </a:r>
            <a:r>
              <a:rPr lang="en-US" dirty="0" smtClean="0"/>
              <a:t>selected region contains </a:t>
            </a:r>
            <a:r>
              <a:rPr lang="en-US" dirty="0"/>
              <a:t>a </a:t>
            </a:r>
            <a:r>
              <a:rPr lang="en-US" dirty="0" smtClean="0"/>
              <a:t>cancer </a:t>
            </a:r>
          </a:p>
          <a:p>
            <a:r>
              <a:rPr lang="en-US" dirty="0" smtClean="0"/>
              <a:t>Researchers </a:t>
            </a:r>
            <a:r>
              <a:rPr lang="en-US" dirty="0"/>
              <a:t>achieved high </a:t>
            </a:r>
            <a:r>
              <a:rPr lang="en-US" dirty="0" smtClean="0"/>
              <a:t>PPV by </a:t>
            </a:r>
            <a:r>
              <a:rPr lang="en-US" dirty="0"/>
              <a:t>operating the CADe scheme at a low false </a:t>
            </a:r>
            <a:r>
              <a:rPr lang="en-US" dirty="0" smtClean="0"/>
              <a:t>detection rate </a:t>
            </a:r>
            <a:r>
              <a:rPr lang="en-US" dirty="0"/>
              <a:t>of 0.1 per </a:t>
            </a:r>
            <a:r>
              <a:rPr lang="en-US" dirty="0" smtClean="0"/>
              <a:t>image</a:t>
            </a:r>
          </a:p>
          <a:p>
            <a:pPr lvl="1"/>
            <a:r>
              <a:rPr lang="en-US" dirty="0" smtClean="0"/>
              <a:t>It was </a:t>
            </a:r>
            <a:r>
              <a:rPr lang="en-US" dirty="0"/>
              <a:t>shown </a:t>
            </a:r>
            <a:r>
              <a:rPr lang="en-US" dirty="0" smtClean="0"/>
              <a:t>previously that </a:t>
            </a:r>
            <a:r>
              <a:rPr lang="en-US" dirty="0"/>
              <a:t>at this false detection rate, </a:t>
            </a:r>
            <a:r>
              <a:rPr lang="en-US" dirty="0" smtClean="0"/>
              <a:t>performance of CADe </a:t>
            </a:r>
            <a:r>
              <a:rPr lang="en-US" dirty="0"/>
              <a:t>scheme was comparable with that of </a:t>
            </a:r>
            <a:r>
              <a:rPr lang="en-US" dirty="0" smtClean="0"/>
              <a:t>the radiologists</a:t>
            </a:r>
            <a:r>
              <a:rPr lang="en-US" dirty="0"/>
              <a:t>, if </a:t>
            </a:r>
            <a:r>
              <a:rPr lang="en-US" dirty="0" smtClean="0"/>
              <a:t>analysis </a:t>
            </a:r>
            <a:r>
              <a:rPr lang="en-US" dirty="0"/>
              <a:t>was restricted to </a:t>
            </a:r>
            <a:r>
              <a:rPr lang="en-US" dirty="0" smtClean="0"/>
              <a:t>detections that </a:t>
            </a:r>
            <a:r>
              <a:rPr lang="en-US" dirty="0"/>
              <a:t>were considered suspicious by </a:t>
            </a:r>
            <a:r>
              <a:rPr lang="en-US" dirty="0" smtClean="0"/>
              <a:t>radiologists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3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311"/>
    </mc:Choice>
    <mc:Fallback>
      <p:transition spd="slow" advTm="28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67" x="1873250" y="990600"/>
          <p14:tracePt t="12103" x="1873250" y="996950"/>
          <p14:tracePt t="12112" x="1898650" y="1009650"/>
          <p14:tracePt t="12119" x="1917700" y="1022350"/>
          <p14:tracePt t="12127" x="1936750" y="1028700"/>
          <p14:tracePt t="12135" x="2006600" y="1047750"/>
          <p14:tracePt t="12151" x="2076450" y="1060450"/>
          <p14:tracePt t="12167" x="2152650" y="1066800"/>
          <p14:tracePt t="12167" x="2190750" y="1066800"/>
          <p14:tracePt t="12184" x="2324100" y="1066800"/>
          <p14:tracePt t="12207" x="2482850" y="1035050"/>
          <p14:tracePt t="12224" x="2647950" y="996950"/>
          <p14:tracePt t="12239" x="2762250" y="984250"/>
          <p14:tracePt t="12255" x="2851150" y="971550"/>
          <p14:tracePt t="12271" x="2901950" y="958850"/>
          <p14:tracePt t="12287" x="2933700" y="958850"/>
          <p14:tracePt t="12303" x="2965450" y="958850"/>
          <p14:tracePt t="12319" x="3003550" y="958850"/>
          <p14:tracePt t="12335" x="3054350" y="952500"/>
          <p14:tracePt t="12349" x="3143250" y="946150"/>
          <p14:tracePt t="12366" x="3225800" y="939800"/>
          <p14:tracePt t="12366" x="3257550" y="939800"/>
          <p14:tracePt t="12384" x="3321050" y="927100"/>
          <p14:tracePt t="12400" x="3390900" y="914400"/>
          <p14:tracePt t="12416" x="3397250" y="914400"/>
          <p14:tracePt t="12471" x="3403600" y="914400"/>
          <p14:tracePt t="12479" x="3409950" y="914400"/>
          <p14:tracePt t="12503" x="3416300" y="914400"/>
          <p14:tracePt t="12511" x="3422650" y="914400"/>
          <p14:tracePt t="12519" x="3435350" y="914400"/>
          <p14:tracePt t="12523" x="3448050" y="914400"/>
          <p14:tracePt t="12523" x="3460750" y="914400"/>
          <p14:tracePt t="12535" x="3479800" y="914400"/>
          <p14:tracePt t="12549" x="3524250" y="914400"/>
          <p14:tracePt t="12566" x="3657600" y="927100"/>
          <p14:tracePt t="12584" x="3759200" y="933450"/>
          <p14:tracePt t="12600" x="3848100" y="939800"/>
          <p14:tracePt t="12616" x="3956050" y="946150"/>
          <p14:tracePt t="12633" x="4032250" y="952500"/>
          <p14:tracePt t="12649" x="4070350" y="952500"/>
          <p14:tracePt t="12666" x="4089400" y="952500"/>
          <p14:tracePt t="12683" x="4108450" y="952500"/>
          <p14:tracePt t="12823" x="4114800" y="952500"/>
          <p14:tracePt t="12831" x="4127500" y="952500"/>
          <p14:tracePt t="12849" x="4140200" y="952500"/>
          <p14:tracePt t="12850" x="4146550" y="952500"/>
          <p14:tracePt t="12866" x="4152900" y="952500"/>
          <p14:tracePt t="12883" x="4171950" y="952500"/>
          <p14:tracePt t="12899" x="4184650" y="952500"/>
          <p14:tracePt t="12916" x="4216400" y="952500"/>
          <p14:tracePt t="12933" x="4248150" y="952500"/>
          <p14:tracePt t="12949" x="4286250" y="952500"/>
          <p14:tracePt t="12966" x="4318000" y="952500"/>
          <p14:tracePt t="12982" x="4324350" y="952500"/>
          <p14:tracePt t="13020" x="4330700" y="952500"/>
          <p14:tracePt t="13047" x="4337050" y="952500"/>
          <p14:tracePt t="13071" x="4343400" y="952500"/>
          <p14:tracePt t="13082" x="4356100" y="952500"/>
          <p14:tracePt t="13083" x="4362450" y="946150"/>
          <p14:tracePt t="13215" x="4349750" y="946150"/>
          <p14:tracePt t="13223" x="4330700" y="952500"/>
          <p14:tracePt t="13229" x="4324350" y="952500"/>
          <p14:tracePt t="13232" x="4298950" y="952500"/>
          <p14:tracePt t="13249" x="4241800" y="958850"/>
          <p14:tracePt t="13266" x="4140200" y="971550"/>
          <p14:tracePt t="13282" x="3937000" y="971550"/>
          <p14:tracePt t="13299" x="3721100" y="971550"/>
          <p14:tracePt t="13316" x="3435350" y="971550"/>
          <p14:tracePt t="13333" x="3206750" y="971550"/>
          <p14:tracePt t="13349" x="3035300" y="965200"/>
          <p14:tracePt t="13366" x="2870200" y="933450"/>
          <p14:tracePt t="13382" x="2628900" y="908050"/>
          <p14:tracePt t="13400" x="2482850" y="876300"/>
          <p14:tracePt t="13416" x="2336800" y="863600"/>
          <p14:tracePt t="13433" x="2222500" y="850900"/>
          <p14:tracePt t="13449" x="2108200" y="850900"/>
          <p14:tracePt t="13466" x="2051050" y="850900"/>
          <p14:tracePt t="13482" x="2019300" y="850900"/>
          <p14:tracePt t="13499" x="2006600" y="850900"/>
          <p14:tracePt t="13516" x="1987550" y="850900"/>
          <p14:tracePt t="13533" x="1974850" y="850900"/>
          <p14:tracePt t="13549" x="1955800" y="850900"/>
          <p14:tracePt t="13566" x="1943100" y="850900"/>
          <p14:tracePt t="13583" x="1924050" y="850900"/>
          <p14:tracePt t="13600" x="1917700" y="850900"/>
          <p14:tracePt t="13616" x="1911350" y="850900"/>
          <p14:tracePt t="13633" x="1905000" y="850900"/>
          <p14:tracePt t="13649" x="1898650" y="850900"/>
          <p14:tracePt t="13944" x="1898650" y="876300"/>
          <p14:tracePt t="13952" x="1911350" y="914400"/>
          <p14:tracePt t="13958" x="1936750" y="958850"/>
          <p14:tracePt t="13966" x="2000250" y="1079500"/>
          <p14:tracePt t="13982" x="2114550" y="1276350"/>
          <p14:tracePt t="14000" x="2197100" y="1409700"/>
          <p14:tracePt t="14016" x="2279650" y="1517650"/>
          <p14:tracePt t="14032" x="2362200" y="1619250"/>
          <p14:tracePt t="14049" x="2413000" y="1670050"/>
          <p14:tracePt t="14066" x="2432050" y="1682750"/>
          <p14:tracePt t="14082" x="2432050" y="1689100"/>
          <p14:tracePt t="14463" x="2438400" y="1689100"/>
          <p14:tracePt t="14471" x="2444750" y="1695450"/>
          <p14:tracePt t="14479" x="2463800" y="1708150"/>
          <p14:tracePt t="14483" x="2489200" y="1758950"/>
          <p14:tracePt t="14499" x="2527300" y="1822450"/>
          <p14:tracePt t="14516" x="2578100" y="1905000"/>
          <p14:tracePt t="14532" x="2628900" y="1968500"/>
          <p14:tracePt t="14549" x="2667000" y="2012950"/>
          <p14:tracePt t="14566" x="2686050" y="2025650"/>
          <p14:tracePt t="14566" x="2698750" y="2032000"/>
          <p14:tracePt t="15238" x="2711450" y="2032000"/>
          <p14:tracePt t="15246" x="2730500" y="2032000"/>
          <p14:tracePt t="15254" x="2743200" y="2032000"/>
          <p14:tracePt t="15262" x="2768600" y="2032000"/>
          <p14:tracePt t="15270" x="2813050" y="2032000"/>
          <p14:tracePt t="15281" x="2857500" y="2032000"/>
          <p14:tracePt t="15298" x="2921000" y="2038350"/>
          <p14:tracePt t="15315" x="2997200" y="2051050"/>
          <p14:tracePt t="15332" x="3060700" y="2063750"/>
          <p14:tracePt t="15349" x="3124200" y="2070100"/>
          <p14:tracePt t="15366" x="3225800" y="2076450"/>
          <p14:tracePt t="15383" x="3251200" y="2076450"/>
          <p14:tracePt t="15398" x="3340100" y="2076450"/>
          <p14:tracePt t="15415" x="3409950" y="2076450"/>
          <p14:tracePt t="15432" x="3473450" y="2076450"/>
          <p14:tracePt t="15448" x="3530600" y="2076450"/>
          <p14:tracePt t="15465" x="3594100" y="2076450"/>
          <p14:tracePt t="15481" x="3651250" y="2076450"/>
          <p14:tracePt t="15498" x="3689350" y="2076450"/>
          <p14:tracePt t="15515" x="3727450" y="2076450"/>
          <p14:tracePt t="15531" x="3765550" y="2076450"/>
          <p14:tracePt t="15549" x="3829050" y="2076450"/>
          <p14:tracePt t="15565" x="3879850" y="2076450"/>
          <p14:tracePt t="15565" x="3917950" y="2076450"/>
          <p14:tracePt t="15583" x="3975100" y="2076450"/>
          <p14:tracePt t="15599" x="4032250" y="2076450"/>
          <p14:tracePt t="15617" x="4070350" y="2076450"/>
          <p14:tracePt t="15632" x="4108450" y="2076450"/>
          <p14:tracePt t="15649" x="4127500" y="2076450"/>
          <p14:tracePt t="15665" x="4140200" y="2076450"/>
          <p14:tracePt t="15682" x="4146550" y="2076450"/>
          <p14:tracePt t="15698" x="4152900" y="2076450"/>
          <p14:tracePt t="15758" x="4159250" y="2076450"/>
          <p14:tracePt t="15766" x="4165600" y="2076450"/>
          <p14:tracePt t="15790" x="4171950" y="2070100"/>
          <p14:tracePt t="15815" x="4178300" y="2070100"/>
          <p14:tracePt t="15824" x="4184650" y="2070100"/>
          <p14:tracePt t="15841" x="4191000" y="2063750"/>
          <p14:tracePt t="15855" x="4197350" y="2063750"/>
          <p14:tracePt t="15875" x="4203700" y="2057400"/>
          <p14:tracePt t="15887" x="4203700" y="2051050"/>
          <p14:tracePt t="15902" x="4210050" y="2051050"/>
          <p14:tracePt t="15903" x="4216400" y="2044700"/>
          <p14:tracePt t="15915" x="4229100" y="2032000"/>
          <p14:tracePt t="15931" x="4229100" y="2025650"/>
          <p14:tracePt t="15948" x="4235450" y="2019300"/>
          <p14:tracePt t="16014" x="4235450" y="2012950"/>
          <p14:tracePt t="16030" x="4241800" y="2006600"/>
          <p14:tracePt t="16047" x="4248150" y="2000250"/>
          <p14:tracePt t="16062" x="4248150" y="1993900"/>
          <p14:tracePt t="16079" x="4254500" y="1993900"/>
          <p14:tracePt t="16092" x="4254500" y="1987550"/>
          <p14:tracePt t="16095" x="4254500" y="1981200"/>
          <p14:tracePt t="16127" x="4254500" y="1974850"/>
          <p14:tracePt t="16142" x="4260850" y="1974850"/>
          <p14:tracePt t="16286" x="4260850" y="1968500"/>
          <p14:tracePt t="16295" x="4248150" y="1962150"/>
          <p14:tracePt t="16303" x="4235450" y="1962150"/>
          <p14:tracePt t="16311" x="4222750" y="1962150"/>
          <p14:tracePt t="16319" x="4191000" y="1962150"/>
          <p14:tracePt t="16332" x="4178300" y="1962150"/>
          <p14:tracePt t="16414" x="4165600" y="1962150"/>
          <p14:tracePt t="16422" x="4152900" y="1962150"/>
          <p14:tracePt t="16432" x="4140200" y="1962150"/>
          <p14:tracePt t="16432" x="4102100" y="1962150"/>
          <p14:tracePt t="16448" x="4083050" y="1968500"/>
          <p14:tracePt t="16465" x="4057650" y="1968500"/>
          <p14:tracePt t="16481" x="4051300" y="1968500"/>
          <p14:tracePt t="16498" x="4044950" y="1968500"/>
          <p14:tracePt t="16515" x="4038600" y="1968500"/>
          <p14:tracePt t="16531" x="4032250" y="1968500"/>
          <p14:tracePt t="16548" x="4025900" y="1968500"/>
          <p14:tracePt t="16734" x="4038600" y="1968500"/>
          <p14:tracePt t="16742" x="4057650" y="1968500"/>
          <p14:tracePt t="16750" x="4070350" y="1968500"/>
          <p14:tracePt t="16765" x="4089400" y="1968500"/>
          <p14:tracePt t="16765" x="4133850" y="1981200"/>
          <p14:tracePt t="16781" x="4184650" y="1987550"/>
          <p14:tracePt t="16781" x="4203700" y="1987550"/>
          <p14:tracePt t="16799" x="4248150" y="1993900"/>
          <p14:tracePt t="16815" x="4305300" y="2000250"/>
          <p14:tracePt t="16833" x="4337050" y="2000250"/>
          <p14:tracePt t="16849" x="4362450" y="2000250"/>
          <p14:tracePt t="16866" x="4400550" y="2000250"/>
          <p14:tracePt t="16882" x="4425950" y="2006600"/>
          <p14:tracePt t="16898" x="4464050" y="2012950"/>
          <p14:tracePt t="16915" x="4489450" y="2019300"/>
          <p14:tracePt t="16931" x="4514850" y="2025650"/>
          <p14:tracePt t="16948" x="4527550" y="2025650"/>
          <p14:tracePt t="16965" x="4559300" y="2025650"/>
          <p14:tracePt t="16981" x="4584700" y="2025650"/>
          <p14:tracePt t="16998" x="4641850" y="2025650"/>
          <p14:tracePt t="17015" x="4705350" y="2025650"/>
          <p14:tracePt t="17031" x="4749800" y="2025650"/>
          <p14:tracePt t="17048" x="4794250" y="2025650"/>
          <p14:tracePt t="17065" x="4832350" y="2025650"/>
          <p14:tracePt t="17082" x="4857750" y="2025650"/>
          <p14:tracePt t="17099" x="4870450" y="2025650"/>
          <p14:tracePt t="17790" x="4876800" y="2025650"/>
          <p14:tracePt t="17798" x="4908550" y="2025650"/>
          <p14:tracePt t="17815" x="4946650" y="2019300"/>
          <p14:tracePt t="17825" x="4965700" y="2012950"/>
          <p14:tracePt t="17832" x="5003800" y="2006600"/>
          <p14:tracePt t="17849" x="5029200" y="2000250"/>
          <p14:tracePt t="17866" x="5060950" y="2000250"/>
          <p14:tracePt t="17882" x="5086350" y="1993900"/>
          <p14:tracePt t="17899" x="5105400" y="1993900"/>
          <p14:tracePt t="17915" x="5124450" y="1993900"/>
          <p14:tracePt t="17931" x="5162550" y="1993900"/>
          <p14:tracePt t="17948" x="5194300" y="1993900"/>
          <p14:tracePt t="17965" x="5245100" y="1993900"/>
          <p14:tracePt t="17981" x="5314950" y="1993900"/>
          <p14:tracePt t="17998" x="5429250" y="1993900"/>
          <p14:tracePt t="18015" x="5518150" y="1993900"/>
          <p14:tracePt t="18031" x="5619750" y="1993900"/>
          <p14:tracePt t="18048" x="5734050" y="1993900"/>
          <p14:tracePt t="18066" x="5854700" y="1987550"/>
          <p14:tracePt t="18082" x="5975350" y="1987550"/>
          <p14:tracePt t="18099" x="6096000" y="1981200"/>
          <p14:tracePt t="18116" x="6216650" y="1981200"/>
          <p14:tracePt t="18132" x="6324600" y="1981200"/>
          <p14:tracePt t="18150" x="6413500" y="1981200"/>
          <p14:tracePt t="18165" x="6470650" y="1981200"/>
          <p14:tracePt t="18181" x="6527800" y="1981200"/>
          <p14:tracePt t="18198" x="6597650" y="1981200"/>
          <p14:tracePt t="18215" x="6654800" y="1981200"/>
          <p14:tracePt t="18231" x="6743700" y="1981200"/>
          <p14:tracePt t="18248" x="6851650" y="1981200"/>
          <p14:tracePt t="18264" x="6965950" y="1981200"/>
          <p14:tracePt t="18281" x="7061200" y="1981200"/>
          <p14:tracePt t="18298" x="7162800" y="1981200"/>
          <p14:tracePt t="18315" x="7245350" y="1981200"/>
          <p14:tracePt t="18332" x="7327900" y="1981200"/>
          <p14:tracePt t="18349" x="7416800" y="1981200"/>
          <p14:tracePt t="18366" x="7543800" y="1974850"/>
          <p14:tracePt t="18383" x="7613650" y="1962150"/>
          <p14:tracePt t="18399" x="7670800" y="1955800"/>
          <p14:tracePt t="18416" x="7702550" y="1949450"/>
          <p14:tracePt t="18432" x="7727950" y="1949450"/>
          <p14:tracePt t="18449" x="7740650" y="1949450"/>
          <p14:tracePt t="18465" x="7740650" y="1943100"/>
          <p14:tracePt t="18482" x="7747000" y="1936750"/>
          <p14:tracePt t="18518" x="7753350" y="1936750"/>
          <p14:tracePt t="18774" x="7727950" y="1936750"/>
          <p14:tracePt t="18782" x="7664450" y="1936750"/>
          <p14:tracePt t="18798" x="7537450" y="1936750"/>
          <p14:tracePt t="18808" x="7461250" y="1936750"/>
          <p14:tracePt t="18815" x="7245350" y="1936750"/>
          <p14:tracePt t="18831" x="6889750" y="1930400"/>
          <p14:tracePt t="18848" x="6502400" y="1885950"/>
          <p14:tracePt t="18865" x="6242050" y="1847850"/>
          <p14:tracePt t="18881" x="5911850" y="1809750"/>
          <p14:tracePt t="18898" x="5594350" y="1771650"/>
          <p14:tracePt t="18916" x="5410200" y="1746250"/>
          <p14:tracePt t="18932" x="5264150" y="1746250"/>
          <p14:tracePt t="18949" x="5149850" y="1746250"/>
          <p14:tracePt t="18965" x="4959350" y="1771650"/>
          <p14:tracePt t="18983" x="4851400" y="1790700"/>
          <p14:tracePt t="18998" x="4692650" y="1809750"/>
          <p14:tracePt t="19015" x="4521200" y="1841500"/>
          <p14:tracePt t="19031" x="4343400" y="1873250"/>
          <p14:tracePt t="19048" x="4210050" y="1892300"/>
          <p14:tracePt t="19064" x="4089400" y="1905000"/>
          <p14:tracePt t="19081" x="4013200" y="1917700"/>
          <p14:tracePt t="19098" x="3968750" y="1930400"/>
          <p14:tracePt t="19115" x="3930650" y="1930400"/>
          <p14:tracePt t="19131" x="3905250" y="1936750"/>
          <p14:tracePt t="19149" x="3879850" y="1943100"/>
          <p14:tracePt t="19166" x="3860800" y="1949450"/>
          <p14:tracePt t="19166" x="3848100" y="1949450"/>
          <p14:tracePt t="19183" x="3835400" y="1962150"/>
          <p14:tracePt t="19199" x="3822700" y="1968500"/>
          <p14:tracePt t="19215" x="3816350" y="1968500"/>
          <p14:tracePt t="19231" x="3803650" y="1974850"/>
          <p14:tracePt t="19248" x="3790950" y="1987550"/>
          <p14:tracePt t="19264" x="3784600" y="1993900"/>
          <p14:tracePt t="19281" x="3778250" y="2006600"/>
          <p14:tracePt t="19298" x="3771900" y="2006600"/>
          <p14:tracePt t="19314" x="3771900" y="2012950"/>
          <p14:tracePt t="19331" x="3765550" y="2012950"/>
          <p14:tracePt t="19348" x="3765550" y="2019300"/>
          <p14:tracePt t="20054" x="3765550" y="2012950"/>
          <p14:tracePt t="20063" x="3771900" y="2006600"/>
          <p14:tracePt t="20078" x="3778250" y="2000250"/>
          <p14:tracePt t="20095" x="3778250" y="1993900"/>
          <p14:tracePt t="20103" x="3784600" y="1993900"/>
          <p14:tracePt t="20115" x="3784600" y="1987550"/>
          <p14:tracePt t="20119" x="3803650" y="1987550"/>
          <p14:tracePt t="20132" x="3854450" y="1987550"/>
          <p14:tracePt t="20149" x="3943350" y="1987550"/>
          <p14:tracePt t="20166" x="4032250" y="1987550"/>
          <p14:tracePt t="20166" x="4070350" y="1993900"/>
          <p14:tracePt t="20184" x="4121150" y="2000250"/>
          <p14:tracePt t="20199" x="4184650" y="2006600"/>
          <p14:tracePt t="20216" x="4260850" y="2012950"/>
          <p14:tracePt t="20232" x="4318000" y="2012950"/>
          <p14:tracePt t="20249" x="4356100" y="2012950"/>
          <p14:tracePt t="20266" x="4419600" y="2000250"/>
          <p14:tracePt t="20283" x="4470400" y="1974850"/>
          <p14:tracePt t="20300" x="4514850" y="1949450"/>
          <p14:tracePt t="20317" x="4546600" y="1930400"/>
          <p14:tracePt t="20334" x="4565650" y="1911350"/>
          <p14:tracePt t="20350" x="4584700" y="1892300"/>
          <p14:tracePt t="20367" x="4603750" y="1873250"/>
          <p14:tracePt t="20384" x="4622800" y="1841500"/>
          <p14:tracePt t="20400" x="4629150" y="1809750"/>
          <p14:tracePt t="20416" x="4629150" y="1778000"/>
          <p14:tracePt t="20433" x="4629150" y="1752600"/>
          <p14:tracePt t="20472" x="4629150" y="1746250"/>
          <p14:tracePt t="20483" x="4622800" y="1733550"/>
          <p14:tracePt t="20487" x="4603750" y="1708150"/>
          <p14:tracePt t="20500" x="4578350" y="1682750"/>
          <p14:tracePt t="20516" x="4552950" y="1651000"/>
          <p14:tracePt t="20533" x="4508500" y="1612900"/>
          <p14:tracePt t="20550" x="4445000" y="1581150"/>
          <p14:tracePt t="20567" x="4368800" y="1543050"/>
          <p14:tracePt t="20584" x="4260850" y="1498600"/>
          <p14:tracePt t="20600" x="4203700" y="1485900"/>
          <p14:tracePt t="20616" x="4159250" y="1485900"/>
          <p14:tracePt t="20633" x="4127500" y="1479550"/>
          <p14:tracePt t="20650" x="4102100" y="1479550"/>
          <p14:tracePt t="20667" x="4057650" y="1479550"/>
          <p14:tracePt t="20685" x="4013200" y="1479550"/>
          <p14:tracePt t="20700" x="3975100" y="1498600"/>
          <p14:tracePt t="20716" x="3949700" y="1504950"/>
          <p14:tracePt t="20734" x="3930650" y="1517650"/>
          <p14:tracePt t="20750" x="3905250" y="1530350"/>
          <p14:tracePt t="20766" x="3898900" y="1536700"/>
          <p14:tracePt t="20783" x="3892550" y="1536700"/>
          <p14:tracePt t="20831" x="3886200" y="1549400"/>
          <p14:tracePt t="20839" x="3879850" y="1562100"/>
          <p14:tracePt t="20847" x="3879850" y="1581150"/>
          <p14:tracePt t="20852" x="3867150" y="1612900"/>
          <p14:tracePt t="20867" x="3860800" y="1644650"/>
          <p14:tracePt t="20883" x="3854450" y="1676400"/>
          <p14:tracePt t="20900" x="3854450" y="1701800"/>
          <p14:tracePt t="20916" x="3854450" y="1733550"/>
          <p14:tracePt t="20933" x="3854450" y="1758950"/>
          <p14:tracePt t="20950" x="3854450" y="1784350"/>
          <p14:tracePt t="20966" x="3854450" y="1816100"/>
          <p14:tracePt t="20983" x="3873500" y="1847850"/>
          <p14:tracePt t="21001" x="3886200" y="1866900"/>
          <p14:tracePt t="21016" x="3898900" y="1885950"/>
          <p14:tracePt t="21033" x="3911600" y="1917700"/>
          <p14:tracePt t="21050" x="3930650" y="1930400"/>
          <p14:tracePt t="21066" x="3949700" y="1949450"/>
          <p14:tracePt t="21083" x="3975100" y="1968500"/>
          <p14:tracePt t="21100" x="4013200" y="1981200"/>
          <p14:tracePt t="21117" x="4044950" y="1987550"/>
          <p14:tracePt t="21133" x="4070350" y="1993900"/>
          <p14:tracePt t="21150" x="4114800" y="2000250"/>
          <p14:tracePt t="21166" x="4159250" y="2006600"/>
          <p14:tracePt t="21184" x="4184650" y="2006600"/>
          <p14:tracePt t="21200" x="4216400" y="2006600"/>
          <p14:tracePt t="21217" x="4248150" y="2006600"/>
          <p14:tracePt t="21233" x="4273550" y="2006600"/>
          <p14:tracePt t="21250" x="4305300" y="2000250"/>
          <p14:tracePt t="21266" x="4330700" y="1993900"/>
          <p14:tracePt t="21283" x="4349750" y="1987550"/>
          <p14:tracePt t="21300" x="4362450" y="1981200"/>
          <p14:tracePt t="21317" x="4381500" y="1968500"/>
          <p14:tracePt t="21333" x="4387850" y="1968500"/>
          <p14:tracePt t="21350" x="4406900" y="1955800"/>
          <p14:tracePt t="21366" x="4419600" y="1949450"/>
          <p14:tracePt t="21408" x="4425950" y="1943100"/>
          <p14:tracePt t="22208" x="4483100" y="1943100"/>
          <p14:tracePt t="22216" x="4578350" y="1943100"/>
          <p14:tracePt t="22223" x="4762500" y="1943100"/>
          <p14:tracePt t="22231" x="5099050" y="1943100"/>
          <p14:tracePt t="22243" x="5314950" y="1943100"/>
          <p14:tracePt t="22250" x="5702300" y="1943100"/>
          <p14:tracePt t="22267" x="6000750" y="1943100"/>
          <p14:tracePt t="22283" x="6203950" y="1943100"/>
          <p14:tracePt t="22300" x="6375400" y="1943100"/>
          <p14:tracePt t="22316" x="6496050" y="1943100"/>
          <p14:tracePt t="22333" x="6604000" y="1943100"/>
          <p14:tracePt t="22350" x="6692900" y="1943100"/>
          <p14:tracePt t="22366" x="6750050" y="1943100"/>
          <p14:tracePt t="22366" x="6781800" y="1943100"/>
          <p14:tracePt t="22384" x="6832600" y="1936750"/>
          <p14:tracePt t="22400" x="6870700" y="1930400"/>
          <p14:tracePt t="22416" x="6896100" y="1924050"/>
          <p14:tracePt t="22433" x="6915150" y="1924050"/>
          <p14:tracePt t="22450" x="6927850" y="1924050"/>
          <p14:tracePt t="22466" x="6940550" y="1917700"/>
          <p14:tracePt t="22483" x="6959600" y="1911350"/>
          <p14:tracePt t="22500" x="6978650" y="1905000"/>
          <p14:tracePt t="22516" x="6991350" y="1905000"/>
          <p14:tracePt t="22533" x="7004050" y="1898650"/>
          <p14:tracePt t="22550" x="7010400" y="1898650"/>
          <p14:tracePt t="22567" x="7023100" y="1898650"/>
          <p14:tracePt t="22583" x="7035800" y="1892300"/>
          <p14:tracePt t="23320" x="7029450" y="1892300"/>
          <p14:tracePt t="23320" x="7023100" y="1892300"/>
          <p14:tracePt t="23336" x="7016750" y="1892300"/>
          <p14:tracePt t="23344" x="7010400" y="1892300"/>
          <p14:tracePt t="23352" x="6959600" y="1892300"/>
          <p14:tracePt t="23368" x="6927850" y="1898650"/>
          <p14:tracePt t="23369" x="6832600" y="1924050"/>
          <p14:tracePt t="23385" x="6718300" y="1955800"/>
          <p14:tracePt t="23401" x="6604000" y="1974850"/>
          <p14:tracePt t="23417" x="6470650" y="1993900"/>
          <p14:tracePt t="23434" x="6337300" y="2012950"/>
          <p14:tracePt t="23450" x="6197600" y="2032000"/>
          <p14:tracePt t="23468" x="6076950" y="2051050"/>
          <p14:tracePt t="23484" x="5943600" y="2057400"/>
          <p14:tracePt t="23501" x="5816600" y="2063750"/>
          <p14:tracePt t="23517" x="5683250" y="2063750"/>
          <p14:tracePt t="23534" x="5562600" y="2063750"/>
          <p14:tracePt t="23551" x="5461000" y="2063750"/>
          <p14:tracePt t="23551" x="5403850" y="2063750"/>
          <p14:tracePt t="23569" x="5334000" y="2063750"/>
          <p14:tracePt t="23585" x="5251450" y="2063750"/>
          <p14:tracePt t="23601" x="5175250" y="2076450"/>
          <p14:tracePt t="23617" x="5105400" y="2089150"/>
          <p14:tracePt t="23634" x="5022850" y="2101850"/>
          <p14:tracePt t="23651" x="4927600" y="2114550"/>
          <p14:tracePt t="23667" x="4845050" y="2120900"/>
          <p14:tracePt t="23684" x="4781550" y="2127250"/>
          <p14:tracePt t="23701" x="4743450" y="2127250"/>
          <p14:tracePt t="23717" x="4711700" y="2127250"/>
          <p14:tracePt t="23735" x="4673600" y="2127250"/>
          <p14:tracePt t="23751" x="4610100" y="2127250"/>
          <p14:tracePt t="23768" x="4527550" y="2133600"/>
          <p14:tracePt t="23784" x="4400550" y="2139950"/>
          <p14:tracePt t="23801" x="4298950" y="2139950"/>
          <p14:tracePt t="23817" x="4222750" y="2139950"/>
          <p14:tracePt t="23834" x="4127500" y="2139950"/>
          <p14:tracePt t="23851" x="4032250" y="2139950"/>
          <p14:tracePt t="23867" x="3924300" y="2139950"/>
          <p14:tracePt t="23884" x="3816350" y="2139950"/>
          <p14:tracePt t="23901" x="3708400" y="2139950"/>
          <p14:tracePt t="23917" x="3638550" y="2139950"/>
          <p14:tracePt t="23934" x="3613150" y="2139950"/>
          <p14:tracePt t="23951" x="3505200" y="2146300"/>
          <p14:tracePt t="23967" x="3390900" y="2146300"/>
          <p14:tracePt t="23984" x="3225800" y="2146300"/>
          <p14:tracePt t="24001" x="3117850" y="2146300"/>
          <p14:tracePt t="24017" x="2997200" y="2146300"/>
          <p14:tracePt t="24034" x="2863850" y="2146300"/>
          <p14:tracePt t="24051" x="2749550" y="2146300"/>
          <p14:tracePt t="24067" x="2654300" y="2146300"/>
          <p14:tracePt t="24084" x="2552700" y="2146300"/>
          <p14:tracePt t="24101" x="2444750" y="2146300"/>
          <p14:tracePt t="24117" x="2349500" y="2146300"/>
          <p14:tracePt t="24134" x="2273300" y="2152650"/>
          <p14:tracePt t="24151" x="2209800" y="2165350"/>
          <p14:tracePt t="24167" x="2146300" y="2171700"/>
          <p14:tracePt t="24184" x="2070100" y="2184400"/>
          <p14:tracePt t="24201" x="2025650" y="2184400"/>
          <p14:tracePt t="24217" x="1987550" y="2197100"/>
          <p14:tracePt t="24234" x="1962150" y="2197100"/>
          <p14:tracePt t="24249" x="1949450" y="2203450"/>
          <p14:tracePt t="24266" x="1911350" y="2209800"/>
          <p14:tracePt t="24283" x="1879600" y="2216150"/>
          <p14:tracePt t="24300" x="1841500" y="2216150"/>
          <p14:tracePt t="24316" x="1790700" y="2222500"/>
          <p14:tracePt t="24333" x="1746250" y="2235200"/>
          <p14:tracePt t="24350" x="1714500" y="2235200"/>
          <p14:tracePt t="24366" x="1670050" y="2247900"/>
          <p14:tracePt t="24384" x="1651000" y="2247900"/>
          <p14:tracePt t="24400" x="1638300" y="2247900"/>
          <p14:tracePt t="24416" x="1619250" y="2247900"/>
          <p14:tracePt t="24433" x="1600200" y="2254250"/>
          <p14:tracePt t="24450" x="1581150" y="2254250"/>
          <p14:tracePt t="24466" x="1555750" y="2260600"/>
          <p14:tracePt t="24483" x="1543050" y="2260600"/>
          <p14:tracePt t="24500" x="1530350" y="2260600"/>
          <p14:tracePt t="24516" x="1524000" y="2260600"/>
          <p14:tracePt t="24533" x="1511300" y="2260600"/>
          <p14:tracePt t="24550" x="1504950" y="2260600"/>
          <p14:tracePt t="24745" x="1530350" y="2260600"/>
          <p14:tracePt t="24752" x="1562100" y="2260600"/>
          <p14:tracePt t="24760" x="1593850" y="2260600"/>
          <p14:tracePt t="24768" x="1631950" y="2260600"/>
          <p14:tracePt t="24776" x="1701800" y="2260600"/>
          <p14:tracePt t="24785" x="1797050" y="2260600"/>
          <p14:tracePt t="24801" x="1898650" y="2260600"/>
          <p14:tracePt t="24817" x="2006600" y="2260600"/>
          <p14:tracePt t="24834" x="2127250" y="2260600"/>
          <p14:tracePt t="24851" x="2266950" y="2260600"/>
          <p14:tracePt t="24867" x="2368550" y="2260600"/>
          <p14:tracePt t="24884" x="2457450" y="2260600"/>
          <p14:tracePt t="24901" x="2520950" y="2260600"/>
          <p14:tracePt t="24917" x="2571750" y="2260600"/>
          <p14:tracePt t="24934" x="2616200" y="2260600"/>
          <p14:tracePt t="24951" x="2660650" y="2260600"/>
          <p14:tracePt t="24967" x="2730500" y="2260600"/>
          <p14:tracePt t="24985" x="2768600" y="2260600"/>
          <p14:tracePt t="25000" x="2813050" y="2260600"/>
          <p14:tracePt t="25017" x="2857500" y="2260600"/>
          <p14:tracePt t="25034" x="2908300" y="2260600"/>
          <p14:tracePt t="25051" x="2959100" y="2260600"/>
          <p14:tracePt t="25067" x="3009900" y="2260600"/>
          <p14:tracePt t="25084" x="3073400" y="2260600"/>
          <p14:tracePt t="25100" x="3124200" y="2260600"/>
          <p14:tracePt t="25117" x="3187700" y="2260600"/>
          <p14:tracePt t="25134" x="3251200" y="2260600"/>
          <p14:tracePt t="25151" x="3314700" y="2260600"/>
          <p14:tracePt t="25166" x="3352800" y="2260600"/>
          <p14:tracePt t="25185" x="3390900" y="2260600"/>
          <p14:tracePt t="25200" x="3441700" y="2260600"/>
          <p14:tracePt t="25218" x="3492500" y="2260600"/>
          <p14:tracePt t="25234" x="3543300" y="2260600"/>
          <p14:tracePt t="25250" x="3594100" y="2260600"/>
          <p14:tracePt t="25266" x="3651250" y="2260600"/>
          <p14:tracePt t="25283" x="3695700" y="2260600"/>
          <p14:tracePt t="25299" x="3752850" y="2260600"/>
          <p14:tracePt t="25316" x="3803650" y="2260600"/>
          <p14:tracePt t="25333" x="3873500" y="2260600"/>
          <p14:tracePt t="25350" x="3956050" y="2254250"/>
          <p14:tracePt t="25366" x="4051300" y="2247900"/>
          <p14:tracePt t="25384" x="4121150" y="2235200"/>
          <p14:tracePt t="25401" x="4184650" y="2228850"/>
          <p14:tracePt t="25416" x="4241800" y="2216150"/>
          <p14:tracePt t="25433" x="4286250" y="2209800"/>
          <p14:tracePt t="25449" x="4324350" y="2203450"/>
          <p14:tracePt t="25466" x="4368800" y="2197100"/>
          <p14:tracePt t="25483" x="4400550" y="2197100"/>
          <p14:tracePt t="25499" x="4432300" y="2190750"/>
          <p14:tracePt t="25516" x="4464050" y="2184400"/>
          <p14:tracePt t="25533" x="4489450" y="2178050"/>
          <p14:tracePt t="25550" x="4514850" y="2178050"/>
          <p14:tracePt t="25566" x="4565650" y="2171700"/>
          <p14:tracePt t="25584" x="4591050" y="2165350"/>
          <p14:tracePt t="25599" x="4616450" y="2165350"/>
          <p14:tracePt t="25616" x="4635500" y="2165350"/>
          <p14:tracePt t="25633" x="4673600" y="2165350"/>
          <p14:tracePt t="25649" x="4711700" y="2165350"/>
          <p14:tracePt t="25666" x="4749800" y="2165350"/>
          <p14:tracePt t="25683" x="4787900" y="2165350"/>
          <p14:tracePt t="25699" x="4838700" y="2165350"/>
          <p14:tracePt t="25716" x="4889500" y="2165350"/>
          <p14:tracePt t="25733" x="4940300" y="2165350"/>
          <p14:tracePt t="25750" x="4984750" y="2165350"/>
          <p14:tracePt t="25750" x="5010150" y="2165350"/>
          <p14:tracePt t="25767" x="5054600" y="2165350"/>
          <p14:tracePt t="25784" x="5080000" y="2165350"/>
          <p14:tracePt t="25800" x="5105400" y="2171700"/>
          <p14:tracePt t="25816" x="5118100" y="2171700"/>
          <p14:tracePt t="25833" x="5149850" y="2171700"/>
          <p14:tracePt t="25849" x="5181600" y="2171700"/>
          <p14:tracePt t="25866" x="5226050" y="2171700"/>
          <p14:tracePt t="25883" x="5270500" y="2171700"/>
          <p14:tracePt t="25900" x="5327650" y="2171700"/>
          <p14:tracePt t="25916" x="5359400" y="2171700"/>
          <p14:tracePt t="25932" x="5397500" y="2171700"/>
          <p14:tracePt t="25949" x="5422900" y="2171700"/>
          <p14:tracePt t="25966" x="5467350" y="2171700"/>
          <p14:tracePt t="25984" x="5492750" y="2171700"/>
          <p14:tracePt t="26000" x="5511800" y="2171700"/>
          <p14:tracePt t="26016" x="5524500" y="2171700"/>
          <p14:tracePt t="26033" x="5537200" y="2171700"/>
          <p14:tracePt t="26049" x="5543550" y="2171700"/>
          <p14:tracePt t="26095" x="5549900" y="2171700"/>
          <p14:tracePt t="26175" x="5556250" y="2171700"/>
          <p14:tracePt t="26192" x="5568950" y="2171700"/>
          <p14:tracePt t="26194" x="5575300" y="2171700"/>
          <p14:tracePt t="26200" x="5594350" y="2178050"/>
          <p14:tracePt t="26216" x="5607050" y="2178050"/>
          <p14:tracePt t="26233" x="5626100" y="2184400"/>
          <p14:tracePt t="26249" x="5657850" y="2190750"/>
          <p14:tracePt t="26266" x="5676900" y="2190750"/>
          <p14:tracePt t="26283" x="5721350" y="2190750"/>
          <p14:tracePt t="26300" x="5784850" y="2203450"/>
          <p14:tracePt t="26316" x="5854700" y="2216150"/>
          <p14:tracePt t="26333" x="5949950" y="2222500"/>
          <p14:tracePt t="26349" x="6057900" y="2235200"/>
          <p14:tracePt t="26366" x="6159500" y="2247900"/>
          <p14:tracePt t="26383" x="6261100" y="2254250"/>
          <p14:tracePt t="26400" x="6324600" y="2254250"/>
          <p14:tracePt t="26416" x="6394450" y="2254250"/>
          <p14:tracePt t="26433" x="6451600" y="2254250"/>
          <p14:tracePt t="26449" x="6534150" y="2254250"/>
          <p14:tracePt t="26466" x="6604000" y="2254250"/>
          <p14:tracePt t="26483" x="6673850" y="2254250"/>
          <p14:tracePt t="26500" x="6737350" y="2254250"/>
          <p14:tracePt t="26516" x="6807200" y="2254250"/>
          <p14:tracePt t="26533" x="6858000" y="2254250"/>
          <p14:tracePt t="26549" x="6902450" y="2254250"/>
          <p14:tracePt t="26566" x="6959600" y="2254250"/>
          <p14:tracePt t="26584" x="6991350" y="2254250"/>
          <p14:tracePt t="26600" x="7023100" y="2254250"/>
          <p14:tracePt t="26616" x="7061200" y="2254250"/>
          <p14:tracePt t="26633" x="7099300" y="2254250"/>
          <p14:tracePt t="26649" x="7137400" y="2254250"/>
          <p14:tracePt t="26666" x="7181850" y="2254250"/>
          <p14:tracePt t="26683" x="7219950" y="2254250"/>
          <p14:tracePt t="26700" x="7258050" y="2254250"/>
          <p14:tracePt t="26716" x="7277100" y="2254250"/>
          <p14:tracePt t="26733" x="7302500" y="2254250"/>
          <p14:tracePt t="26750" x="7334250" y="2254250"/>
          <p14:tracePt t="26766" x="7372350" y="2247900"/>
          <p14:tracePt t="26784" x="7391400" y="2241550"/>
          <p14:tracePt t="26800" x="7416800" y="2241550"/>
          <p14:tracePt t="26816" x="7429500" y="2241550"/>
          <p14:tracePt t="26833" x="7435850" y="2241550"/>
          <p14:tracePt t="26849" x="7448550" y="2241550"/>
          <p14:tracePt t="26866" x="7461250" y="2241550"/>
          <p14:tracePt t="26883" x="7473950" y="2235200"/>
          <p14:tracePt t="26900" x="7486650" y="2235200"/>
          <p14:tracePt t="26916" x="7505700" y="2228850"/>
          <p14:tracePt t="26933" x="7537450" y="2228850"/>
          <p14:tracePt t="26949" x="7569200" y="2222500"/>
          <p14:tracePt t="26966" x="7588250" y="2222500"/>
          <p14:tracePt t="26982" x="7620000" y="2216150"/>
          <p14:tracePt t="27000" x="7639050" y="2209800"/>
          <p14:tracePt t="27016" x="7664450" y="2209800"/>
          <p14:tracePt t="27033" x="7683500" y="2209800"/>
          <p14:tracePt t="27049" x="7702550" y="2203450"/>
          <p14:tracePt t="27066" x="7715250" y="2203450"/>
          <p14:tracePt t="27083" x="7721600" y="2203450"/>
          <p14:tracePt t="27099" x="7727950" y="2197100"/>
          <p14:tracePt t="27736" x="7702550" y="2197100"/>
          <p14:tracePt t="27744" x="7658100" y="2197100"/>
          <p14:tracePt t="27750" x="7594600" y="2197100"/>
          <p14:tracePt t="27767" x="7467600" y="2216150"/>
          <p14:tracePt t="27768" x="7397750" y="2216150"/>
          <p14:tracePt t="27768" x="7327900" y="2216150"/>
          <p14:tracePt t="27785" x="7162800" y="2216150"/>
          <p14:tracePt t="27802" x="7016750" y="2222500"/>
          <p14:tracePt t="27818" x="6845300" y="2235200"/>
          <p14:tracePt t="27834" x="6623050" y="2273300"/>
          <p14:tracePt t="27851" x="6299200" y="2324100"/>
          <p14:tracePt t="27867" x="6064250" y="2362200"/>
          <p14:tracePt t="27884" x="5886450" y="2387600"/>
          <p14:tracePt t="27900" x="5715000" y="2419350"/>
          <p14:tracePt t="27917" x="5556250" y="2425700"/>
          <p14:tracePt t="27934" x="5435600" y="2425700"/>
          <p14:tracePt t="27951" x="5327650" y="2425700"/>
          <p14:tracePt t="27967" x="5168900" y="2425700"/>
          <p14:tracePt t="27985" x="5073650" y="2425700"/>
          <p14:tracePt t="28000" x="4984750" y="2425700"/>
          <p14:tracePt t="28017" x="4883150" y="2425700"/>
          <p14:tracePt t="28034" x="4781550" y="2425700"/>
          <p14:tracePt t="28051" x="4699000" y="2425700"/>
          <p14:tracePt t="28067" x="4673600" y="2425700"/>
          <p14:tracePt t="28084" x="4648200" y="2425700"/>
          <p14:tracePt t="28100" x="4635500" y="2425700"/>
          <p14:tracePt t="28216" x="4686300" y="2419350"/>
          <p14:tracePt t="28217" x="4819650" y="2400300"/>
          <p14:tracePt t="28234" x="4991100" y="2381250"/>
          <p14:tracePt t="28235" x="5435600" y="2317750"/>
          <p14:tracePt t="28251" x="5988050" y="2292350"/>
          <p14:tracePt t="28267" x="6534150" y="2292350"/>
          <p14:tracePt t="28284" x="6972300" y="2292350"/>
          <p14:tracePt t="28300" x="7296150" y="2292350"/>
          <p14:tracePt t="28318" x="7486650" y="2292350"/>
          <p14:tracePt t="28334" x="7632700" y="2286000"/>
          <p14:tracePt t="28351" x="7753350" y="2286000"/>
          <p14:tracePt t="28367" x="7912100" y="2286000"/>
          <p14:tracePt t="28385" x="8001000" y="2279650"/>
          <p14:tracePt t="28401" x="8096250" y="2273300"/>
          <p14:tracePt t="28417" x="8166100" y="2266950"/>
          <p14:tracePt t="28434" x="8242300" y="2260600"/>
          <p14:tracePt t="28451" x="8312150" y="2260600"/>
          <p14:tracePt t="28467" x="8375650" y="2247900"/>
          <p14:tracePt t="28484" x="8432800" y="2241550"/>
          <p14:tracePt t="28500" x="8470900" y="2235200"/>
          <p14:tracePt t="28517" x="8515350" y="2228850"/>
          <p14:tracePt t="28534" x="8559800" y="2222500"/>
          <p14:tracePt t="28551" x="8591550" y="2216150"/>
          <p14:tracePt t="28567" x="8616950" y="2216150"/>
          <p14:tracePt t="28816" x="8604250" y="2216150"/>
          <p14:tracePt t="28832" x="8597900" y="2216150"/>
          <p14:tracePt t="28843" x="8578850" y="2216150"/>
          <p14:tracePt t="28850" x="8559800" y="2222500"/>
          <p14:tracePt t="28867" x="8515350" y="2235200"/>
          <p14:tracePt t="28884" x="8451850" y="2247900"/>
          <p14:tracePt t="28900" x="8369300" y="2260600"/>
          <p14:tracePt t="28917" x="8242300" y="2273300"/>
          <p14:tracePt t="28934" x="8032750" y="2305050"/>
          <p14:tracePt t="28951" x="7727950" y="2349500"/>
          <p14:tracePt t="28967" x="6877050" y="2444750"/>
          <p14:tracePt t="28985" x="6184900" y="2482850"/>
          <p14:tracePt t="29000" x="5505450" y="2533650"/>
          <p14:tracePt t="29017" x="4902200" y="2533650"/>
          <p14:tracePt t="29034" x="4337050" y="2533650"/>
          <p14:tracePt t="29050" x="3803650" y="2571750"/>
          <p14:tracePt t="29067" x="3549650" y="2571750"/>
          <p14:tracePt t="29084" x="3321050" y="2571750"/>
          <p14:tracePt t="29100" x="3016250" y="2571750"/>
          <p14:tracePt t="29117" x="2749550" y="2571750"/>
          <p14:tracePt t="29134" x="2559050" y="2571750"/>
          <p14:tracePt t="29150" x="2413000" y="2571750"/>
          <p14:tracePt t="29167" x="2279650" y="2571750"/>
          <p14:tracePt t="29184" x="2222500" y="2571750"/>
          <p14:tracePt t="29200" x="2197100" y="2571750"/>
          <p14:tracePt t="29217" x="2178050" y="2571750"/>
          <p14:tracePt t="29234" x="2165350" y="2571750"/>
          <p14:tracePt t="29250" x="2159000" y="2571750"/>
          <p14:tracePt t="29267" x="2152650" y="2571750"/>
          <p14:tracePt t="29408" x="2152650" y="2565400"/>
          <p14:tracePt t="29424" x="2159000" y="2565400"/>
          <p14:tracePt t="29424" x="2178050" y="2565400"/>
          <p14:tracePt t="29432" x="2190750" y="2565400"/>
          <p14:tracePt t="29450" x="2216150" y="2565400"/>
          <p14:tracePt t="29451" x="2305050" y="2565400"/>
          <p14:tracePt t="29467" x="2425700" y="2565400"/>
          <p14:tracePt t="29484" x="2565400" y="2565400"/>
          <p14:tracePt t="29500" x="2711450" y="2565400"/>
          <p14:tracePt t="29517" x="2857500" y="2565400"/>
          <p14:tracePt t="29534" x="2984500" y="2565400"/>
          <p14:tracePt t="29550" x="3079750" y="2565400"/>
          <p14:tracePt t="29567" x="3187700" y="2565400"/>
          <p14:tracePt t="29585" x="3225800" y="2565400"/>
          <p14:tracePt t="29601" x="3251200" y="2559050"/>
          <p14:tracePt t="29617" x="3270250" y="2559050"/>
          <p14:tracePt t="29634" x="3276600" y="2559050"/>
          <p14:tracePt t="29864" x="3282950" y="2559050"/>
          <p14:tracePt t="29872" x="3321050" y="2559050"/>
          <p14:tracePt t="29884" x="3390900" y="2546350"/>
          <p14:tracePt t="29888" x="3549650" y="2546350"/>
          <p14:tracePt t="29900" x="3695700" y="2546350"/>
          <p14:tracePt t="29917" x="3810000" y="2546350"/>
          <p14:tracePt t="29934" x="3841750" y="2546350"/>
          <p14:tracePt t="29950" x="3867150" y="2552700"/>
          <p14:tracePt t="29967" x="3873500" y="2552700"/>
          <p14:tracePt t="30008" x="3879850" y="2552700"/>
          <p14:tracePt t="30016" x="3937000" y="2584450"/>
          <p14:tracePt t="30026" x="3987800" y="2616200"/>
          <p14:tracePt t="30034" x="4178300" y="2755900"/>
          <p14:tracePt t="30050" x="4425950" y="2946400"/>
          <p14:tracePt t="30067" x="4483100" y="2978150"/>
          <p14:tracePt t="30336" x="4489450" y="2965450"/>
          <p14:tracePt t="30344" x="4502150" y="2940050"/>
          <p14:tracePt t="30352" x="4540250" y="2933700"/>
          <p14:tracePt t="30368" x="4559300" y="2927350"/>
          <p14:tracePt t="30369" x="4584700" y="2914650"/>
          <p14:tracePt t="30384" x="4660900" y="2901950"/>
          <p14:tracePt t="30401" x="4775200" y="2857500"/>
          <p14:tracePt t="30417" x="4965700" y="2813050"/>
          <p14:tracePt t="30434" x="5219700" y="2768600"/>
          <p14:tracePt t="30450" x="5429250" y="2743200"/>
          <p14:tracePt t="30467" x="5600700" y="2717800"/>
          <p14:tracePt t="30484" x="5734050" y="2686050"/>
          <p14:tracePt t="30501" x="5848350" y="2667000"/>
          <p14:tracePt t="30517" x="5930900" y="2647950"/>
          <p14:tracePt t="30534" x="6000750" y="2622550"/>
          <p14:tracePt t="30550" x="6051550" y="2597150"/>
          <p14:tracePt t="30567" x="6089650" y="2565400"/>
          <p14:tracePt t="30584" x="6178550" y="2520950"/>
          <p14:tracePt t="30601" x="6254750" y="2489200"/>
          <p14:tracePt t="30617" x="6337300" y="2463800"/>
          <p14:tracePt t="30634" x="6438900" y="2432050"/>
          <p14:tracePt t="30650" x="6534150" y="2406650"/>
          <p14:tracePt t="30667" x="6629400" y="2387600"/>
          <p14:tracePt t="30684" x="6686550" y="2374900"/>
          <p14:tracePt t="30700" x="6718300" y="2368550"/>
          <p14:tracePt t="30717" x="6762750" y="2362200"/>
          <p14:tracePt t="30734" x="6800850" y="2362200"/>
          <p14:tracePt t="30750" x="6838950" y="2355850"/>
          <p14:tracePt t="30767" x="6883400" y="2355850"/>
          <p14:tracePt t="30767" x="6908800" y="2355850"/>
          <p14:tracePt t="30784" x="6972300" y="2355850"/>
          <p14:tracePt t="30800" x="7042150" y="2355850"/>
          <p14:tracePt t="30817" x="7112000" y="2355850"/>
          <p14:tracePt t="30835" x="7181850" y="2355850"/>
          <p14:tracePt t="30850" x="7245350" y="2355850"/>
          <p14:tracePt t="30867" x="7308850" y="2355850"/>
          <p14:tracePt t="30884" x="7385050" y="2355850"/>
          <p14:tracePt t="30900" x="7467600" y="2355850"/>
          <p14:tracePt t="30917" x="7550150" y="2355850"/>
          <p14:tracePt t="30933" x="7639050" y="2355850"/>
          <p14:tracePt t="30951" x="7721600" y="2355850"/>
          <p14:tracePt t="30967" x="7810500" y="2349500"/>
          <p14:tracePt t="30985" x="7854950" y="2349500"/>
          <p14:tracePt t="31000" x="7893050" y="2349500"/>
          <p14:tracePt t="31017" x="7931150" y="2349500"/>
          <p14:tracePt t="31033" x="7962900" y="2349500"/>
          <p14:tracePt t="31050" x="7994650" y="2349500"/>
          <p14:tracePt t="31067" x="8032750" y="2349500"/>
          <p14:tracePt t="31084" x="8051800" y="2349500"/>
          <p14:tracePt t="31100" x="8064500" y="2349500"/>
          <p14:tracePt t="31117" x="8070850" y="2343150"/>
          <p14:tracePt t="31200" x="8058150" y="2349500"/>
          <p14:tracePt t="31209" x="7994650" y="2374900"/>
          <p14:tracePt t="31217" x="7886700" y="2419350"/>
          <p14:tracePt t="31218" x="7397750" y="2533650"/>
          <p14:tracePt t="31234" x="6629400" y="2622550"/>
          <p14:tracePt t="31251" x="5695950" y="2622550"/>
          <p14:tracePt t="31267" x="4730750" y="2622550"/>
          <p14:tracePt t="31284" x="3886200" y="2622550"/>
          <p14:tracePt t="31300" x="3238500" y="2622550"/>
          <p14:tracePt t="31317" x="2863850" y="2622550"/>
          <p14:tracePt t="31334" x="2698750" y="2622550"/>
          <p14:tracePt t="31351" x="2628900" y="2622550"/>
          <p14:tracePt t="31367" x="2559050" y="2641600"/>
          <p14:tracePt t="31384" x="2533650" y="2654300"/>
          <p14:tracePt t="31400" x="2476500" y="2679700"/>
          <p14:tracePt t="31417" x="2406650" y="2705100"/>
          <p14:tracePt t="31434" x="2330450" y="2743200"/>
          <p14:tracePt t="31451" x="2273300" y="2768600"/>
          <p14:tracePt t="31467" x="2222500" y="2794000"/>
          <p14:tracePt t="31484" x="2190750" y="2813050"/>
          <p14:tracePt t="31500" x="2178050" y="2819400"/>
          <p14:tracePt t="31544" x="2171700" y="2819400"/>
          <p14:tracePt t="31584" x="2159000" y="2819400"/>
          <p14:tracePt t="31592" x="2146300" y="2819400"/>
          <p14:tracePt t="31608" x="2133600" y="2819400"/>
          <p14:tracePt t="31617" x="2120900" y="2819400"/>
          <p14:tracePt t="31618" x="2095500" y="2819400"/>
          <p14:tracePt t="31634" x="2076450" y="2819400"/>
          <p14:tracePt t="31651" x="2070100" y="2819400"/>
          <p14:tracePt t="31667" x="2044700" y="2819400"/>
          <p14:tracePt t="31684" x="2025650" y="2819400"/>
          <p14:tracePt t="31700" x="1993900" y="2819400"/>
          <p14:tracePt t="31718" x="1962150" y="2819400"/>
          <p14:tracePt t="31734" x="1917700" y="2806700"/>
          <p14:tracePt t="31751" x="1879600" y="2800350"/>
          <p14:tracePt t="31767" x="1835150" y="2781300"/>
          <p14:tracePt t="31785" x="1809750" y="2774950"/>
          <p14:tracePt t="31800" x="1797050" y="2768600"/>
          <p14:tracePt t="31817" x="1784350" y="2762250"/>
          <p14:tracePt t="32000" x="1803400" y="2762250"/>
          <p14:tracePt t="32010" x="1828800" y="2762250"/>
          <p14:tracePt t="32010" x="1860550" y="2762250"/>
          <p14:tracePt t="32017" x="1943100" y="2762250"/>
          <p14:tracePt t="32034" x="2019300" y="2762250"/>
          <p14:tracePt t="32050" x="2089150" y="2762250"/>
          <p14:tracePt t="32067" x="2159000" y="2762250"/>
          <p14:tracePt t="32084" x="2241550" y="2762250"/>
          <p14:tracePt t="32100" x="2311400" y="2762250"/>
          <p14:tracePt t="32116" x="2374900" y="2762250"/>
          <p14:tracePt t="32134" x="2444750" y="2762250"/>
          <p14:tracePt t="32150" x="2508250" y="2762250"/>
          <p14:tracePt t="32167" x="2609850" y="2762250"/>
          <p14:tracePt t="32184" x="2673350" y="2762250"/>
          <p14:tracePt t="32200" x="2717800" y="2762250"/>
          <p14:tracePt t="32217" x="2762250" y="2762250"/>
          <p14:tracePt t="32233" x="2838450" y="2762250"/>
          <p14:tracePt t="32250" x="2895600" y="2762250"/>
          <p14:tracePt t="32267" x="2959100" y="2762250"/>
          <p14:tracePt t="32284" x="2997200" y="2762250"/>
          <p14:tracePt t="32320" x="3035300" y="2762250"/>
          <p14:tracePt t="32320" x="3079750" y="2762250"/>
          <p14:tracePt t="32333" x="3175000" y="2762250"/>
          <p14:tracePt t="32350" x="3270250" y="2762250"/>
          <p14:tracePt t="32367" x="3422650" y="2762250"/>
          <p14:tracePt t="32385" x="3498850" y="2762250"/>
          <p14:tracePt t="32400" x="3549650" y="2762250"/>
          <p14:tracePt t="32417" x="3587750" y="2762250"/>
          <p14:tracePt t="32433" x="3619500" y="2762250"/>
          <p14:tracePt t="32450" x="3651250" y="2762250"/>
          <p14:tracePt t="32467" x="3676650" y="2762250"/>
          <p14:tracePt t="32483" x="3721100" y="2762250"/>
          <p14:tracePt t="32500" x="3752850" y="2755900"/>
          <p14:tracePt t="32517" x="3771900" y="2755900"/>
          <p14:tracePt t="32533" x="3790950" y="2755900"/>
          <p14:tracePt t="32550" x="3810000" y="2755900"/>
          <p14:tracePt t="32584" x="3816350" y="2755900"/>
          <p14:tracePt t="32720" x="3816350" y="2749550"/>
          <p14:tracePt t="33389" x="0" y="0"/>
        </p14:tracePtLst>
        <p14:tracePtLst>
          <p14:tracePt t="60873" x="5365750" y="3086100"/>
          <p14:tracePt t="61048" x="5378450" y="3086100"/>
          <p14:tracePt t="61056" x="5391150" y="3086100"/>
          <p14:tracePt t="61064" x="5410200" y="3086100"/>
          <p14:tracePt t="61072" x="5435600" y="3086100"/>
          <p14:tracePt t="61088" x="5467350" y="3086100"/>
          <p14:tracePt t="61104" x="5530850" y="3092450"/>
          <p14:tracePt t="61120" x="5594350" y="3105150"/>
          <p14:tracePt t="61136" x="5670550" y="3111500"/>
          <p14:tracePt t="61152" x="5721350" y="3111500"/>
          <p14:tracePt t="61168" x="5778500" y="3111500"/>
          <p14:tracePt t="61201" x="5784850" y="3111500"/>
          <p14:tracePt t="61320" x="5772150" y="3111500"/>
          <p14:tracePt t="61328" x="5746750" y="3111500"/>
          <p14:tracePt t="61336" x="5695950" y="3111500"/>
          <p14:tracePt t="61336" x="5651500" y="3111500"/>
          <p14:tracePt t="61350" x="5537200" y="3111500"/>
          <p14:tracePt t="61367" x="5397500" y="3117850"/>
          <p14:tracePt t="61385" x="5327650" y="3130550"/>
          <p14:tracePt t="61401" x="5270500" y="3130550"/>
          <p14:tracePt t="61417" x="5245100" y="3130550"/>
          <p14:tracePt t="61434" x="5219700" y="3130550"/>
          <p14:tracePt t="61451" x="5207000" y="3130550"/>
          <p14:tracePt t="61467" x="5200650" y="3130550"/>
          <p14:tracePt t="61656" x="5207000" y="3130550"/>
          <p14:tracePt t="61664" x="5232400" y="3130550"/>
          <p14:tracePt t="61672" x="5270500" y="3130550"/>
          <p14:tracePt t="61680" x="5321300" y="3130550"/>
          <p14:tracePt t="61688" x="5422900" y="3130550"/>
          <p14:tracePt t="61701" x="5524500" y="3130550"/>
          <p14:tracePt t="61717" x="5619750" y="3130550"/>
          <p14:tracePt t="61734" x="5695950" y="3130550"/>
          <p14:tracePt t="61751" x="5765800" y="3130550"/>
          <p14:tracePt t="61751" x="5803900" y="3130550"/>
          <p14:tracePt t="61769" x="5892800" y="3130550"/>
          <p14:tracePt t="61784" x="5962650" y="3130550"/>
          <p14:tracePt t="61801" x="6013450" y="3130550"/>
          <p14:tracePt t="61817" x="6045200" y="3130550"/>
          <p14:tracePt t="61834" x="6064250" y="3130550"/>
          <p14:tracePt t="61851" x="6070600" y="3130550"/>
          <p14:tracePt t="61867" x="6076950" y="3130550"/>
          <p14:tracePt t="62409" x="6146800" y="3130550"/>
          <p14:tracePt t="62416" x="6324600" y="3130550"/>
          <p14:tracePt t="62427" x="6457950" y="3130550"/>
          <p14:tracePt t="62434" x="6819900" y="3155950"/>
          <p14:tracePt t="62450" x="7067550" y="3194050"/>
          <p14:tracePt t="62467" x="7194550" y="3206750"/>
          <p14:tracePt t="62484" x="7264400" y="3206750"/>
          <p14:tracePt t="62500" x="7334250" y="3206750"/>
          <p14:tracePt t="62517" x="7366000" y="3206750"/>
          <p14:tracePt t="62534" x="7385050" y="3206750"/>
          <p14:tracePt t="62550" x="7404100" y="3206750"/>
          <p14:tracePt t="62567" x="7404100" y="3200400"/>
          <p14:tracePt t="62672" x="7378700" y="3194050"/>
          <p14:tracePt t="62680" x="7327900" y="3181350"/>
          <p14:tracePt t="62692" x="7270750" y="3181350"/>
          <p14:tracePt t="62693" x="7213600" y="3168650"/>
          <p14:tracePt t="62700" x="7073900" y="3155950"/>
          <p14:tracePt t="62717" x="6946900" y="3130550"/>
          <p14:tracePt t="62734" x="6851650" y="3124200"/>
          <p14:tracePt t="62751" x="6769100" y="3124200"/>
          <p14:tracePt t="62768" x="6743700" y="3124200"/>
          <p14:tracePt t="62785" x="6718300" y="3124200"/>
          <p14:tracePt t="62800" x="6699250" y="3124200"/>
          <p14:tracePt t="62818" x="6686550" y="3124200"/>
          <p14:tracePt t="62834" x="6680200" y="3124200"/>
          <p14:tracePt t="63447" x="6667500" y="3124200"/>
          <p14:tracePt t="63456" x="6604000" y="3124200"/>
          <p14:tracePt t="63464" x="6508750" y="3130550"/>
          <p14:tracePt t="63472" x="6172200" y="3168650"/>
          <p14:tracePt t="63484" x="5835650" y="3213100"/>
          <p14:tracePt t="63500" x="5511800" y="3219450"/>
          <p14:tracePt t="63517" x="5200650" y="3251200"/>
          <p14:tracePt t="63534" x="4933950" y="3289300"/>
          <p14:tracePt t="63551" x="4787900" y="3308350"/>
          <p14:tracePt t="63567" x="4584700" y="3333750"/>
          <p14:tracePt t="63585" x="4451350" y="3359150"/>
          <p14:tracePt t="63600" x="4324350" y="3390900"/>
          <p14:tracePt t="63617" x="4178300" y="3429000"/>
          <p14:tracePt t="63634" x="4019550" y="3454400"/>
          <p14:tracePt t="63651" x="3854450" y="3479800"/>
          <p14:tracePt t="63667" x="3695700" y="3498850"/>
          <p14:tracePt t="63684" x="3517900" y="3530600"/>
          <p14:tracePt t="63700" x="3378200" y="3549650"/>
          <p14:tracePt t="63718" x="3257550" y="3562350"/>
          <p14:tracePt t="63734" x="3149600" y="3575050"/>
          <p14:tracePt t="63751" x="3048000" y="3575050"/>
          <p14:tracePt t="63767" x="2914650" y="3575050"/>
          <p14:tracePt t="63785" x="2838450" y="3575050"/>
          <p14:tracePt t="63801" x="2768600" y="3575050"/>
          <p14:tracePt t="63817" x="2698750" y="3575050"/>
          <p14:tracePt t="63834" x="2641600" y="3575050"/>
          <p14:tracePt t="63850" x="2622550" y="3581400"/>
          <p14:tracePt t="63867" x="2616200" y="3581400"/>
          <p14:tracePt t="64008" x="2635250" y="3581400"/>
          <p14:tracePt t="64016" x="2654300" y="3581400"/>
          <p14:tracePt t="64024" x="2673350" y="3581400"/>
          <p14:tracePt t="64032" x="2686050" y="3581400"/>
          <p14:tracePt t="64036" x="2724150" y="3575050"/>
          <p14:tracePt t="64050" x="2762250" y="3568700"/>
          <p14:tracePt t="64067" x="2781300" y="3562350"/>
          <p14:tracePt t="64084" x="2794000" y="3562350"/>
          <p14:tracePt t="64120" x="2800350" y="3562350"/>
          <p14:tracePt t="64208" x="2800350" y="3556000"/>
          <p14:tracePt t="64215" x="2813050" y="3524250"/>
          <p14:tracePt t="64226" x="2819400" y="3511550"/>
          <p14:tracePt t="64234" x="2838450" y="3486150"/>
          <p14:tracePt t="64250" x="2857500" y="3460750"/>
          <p14:tracePt t="64268" x="2857500" y="3448050"/>
          <p14:tracePt t="64284" x="2863850" y="3435350"/>
          <p14:tracePt t="64367" x="2851150" y="3429000"/>
          <p14:tracePt t="64376" x="2819400" y="3429000"/>
          <p14:tracePt t="64377" x="2762250" y="3429000"/>
          <p14:tracePt t="64384" x="2654300" y="3429000"/>
          <p14:tracePt t="64401" x="2540000" y="3429000"/>
          <p14:tracePt t="64417" x="2444750" y="3429000"/>
          <p14:tracePt t="64434" x="2381250" y="3429000"/>
          <p14:tracePt t="64450" x="2324100" y="3429000"/>
          <p14:tracePt t="64467" x="2273300" y="3429000"/>
          <p14:tracePt t="64484" x="2228850" y="3429000"/>
          <p14:tracePt t="64501" x="2165350" y="3429000"/>
          <p14:tracePt t="64517" x="2114550" y="3429000"/>
          <p14:tracePt t="64534" x="2057400" y="3429000"/>
          <p14:tracePt t="64550" x="1993900" y="3429000"/>
          <p14:tracePt t="64568" x="1962150" y="3429000"/>
          <p14:tracePt t="64584" x="1930400" y="3429000"/>
          <p14:tracePt t="64601" x="1917700" y="3429000"/>
          <p14:tracePt t="64617" x="1911350" y="3429000"/>
          <p14:tracePt t="64656" x="1905000" y="3429000"/>
          <p14:tracePt t="64672" x="1898650" y="3429000"/>
          <p14:tracePt t="64680" x="1892300" y="3429000"/>
          <p14:tracePt t="64687" x="1885950" y="3429000"/>
          <p14:tracePt t="64700" x="1873250" y="3429000"/>
          <p14:tracePt t="64717" x="1854200" y="3429000"/>
          <p14:tracePt t="64734" x="1841500" y="3429000"/>
          <p14:tracePt t="64750" x="1822450" y="3429000"/>
          <p14:tracePt t="64750" x="1809750" y="3429000"/>
          <p14:tracePt t="64768" x="1784350" y="3429000"/>
          <p14:tracePt t="64784" x="1752600" y="3429000"/>
          <p14:tracePt t="64801" x="1720850" y="3429000"/>
          <p14:tracePt t="64818" x="1682750" y="3429000"/>
          <p14:tracePt t="64834" x="1670050" y="3429000"/>
          <p14:tracePt t="64850" x="1651000" y="3429000"/>
          <p14:tracePt t="64867" x="1638300" y="3429000"/>
          <p14:tracePt t="65280" x="1644650" y="3429000"/>
          <p14:tracePt t="65288" x="1657350" y="3429000"/>
          <p14:tracePt t="65301" x="1663700" y="3429000"/>
          <p14:tracePt t="65301" x="1689100" y="3429000"/>
          <p14:tracePt t="65317" x="1714500" y="3429000"/>
          <p14:tracePt t="65334" x="1733550" y="3429000"/>
          <p14:tracePt t="65350" x="1752600" y="3429000"/>
          <p14:tracePt t="65350" x="1758950" y="3429000"/>
          <p14:tracePt t="65368" x="1778000" y="3429000"/>
          <p14:tracePt t="65384" x="1797050" y="3429000"/>
          <p14:tracePt t="65400" x="1809750" y="3429000"/>
          <p14:tracePt t="65417" x="1822450" y="3429000"/>
          <p14:tracePt t="65434" x="1835150" y="3429000"/>
          <p14:tracePt t="65450" x="1847850" y="3429000"/>
          <p14:tracePt t="65467" x="1860550" y="3429000"/>
          <p14:tracePt t="65484" x="1873250" y="3429000"/>
          <p14:tracePt t="65501" x="1879600" y="3429000"/>
          <p14:tracePt t="65517" x="1885950" y="3429000"/>
          <p14:tracePt t="65560" x="1892300" y="3429000"/>
          <p14:tracePt t="65568" x="1898650" y="3429000"/>
          <p14:tracePt t="65584" x="1924050" y="3429000"/>
          <p14:tracePt t="65593" x="1930400" y="3429000"/>
          <p14:tracePt t="65601" x="1968500" y="3429000"/>
          <p14:tracePt t="65617" x="2000250" y="3429000"/>
          <p14:tracePt t="65634" x="2032000" y="3429000"/>
          <p14:tracePt t="65650" x="2063750" y="3429000"/>
          <p14:tracePt t="65667" x="2095500" y="3429000"/>
          <p14:tracePt t="65684" x="2139950" y="3429000"/>
          <p14:tracePt t="65700" x="2178050" y="3429000"/>
          <p14:tracePt t="65717" x="2222500" y="3429000"/>
          <p14:tracePt t="65734" x="2254250" y="3429000"/>
          <p14:tracePt t="65750" x="2279650" y="3429000"/>
          <p14:tracePt t="65750" x="2292350" y="3429000"/>
          <p14:tracePt t="65768" x="2311400" y="3429000"/>
          <p14:tracePt t="65784" x="2343150" y="3429000"/>
          <p14:tracePt t="65800" x="2374900" y="3429000"/>
          <p14:tracePt t="65817" x="2406650" y="3429000"/>
          <p14:tracePt t="65835" x="2438400" y="3429000"/>
          <p14:tracePt t="65850" x="2463800" y="3429000"/>
          <p14:tracePt t="65867" x="2482850" y="3429000"/>
          <p14:tracePt t="65884" x="2508250" y="3429000"/>
          <p14:tracePt t="65900" x="2520950" y="3429000"/>
          <p14:tracePt t="65918" x="2533650" y="3429000"/>
          <p14:tracePt t="65934" x="2540000" y="3429000"/>
          <p14:tracePt t="65951" x="2546350" y="3429000"/>
          <p14:tracePt t="65967" x="2559050" y="3429000"/>
          <p14:tracePt t="65984" x="2571750" y="3429000"/>
          <p14:tracePt t="66184" x="2578100" y="3429000"/>
          <p14:tracePt t="66199" x="2584450" y="3429000"/>
          <p14:tracePt t="66208" x="2590800" y="3429000"/>
          <p14:tracePt t="66217" x="2603500" y="3429000"/>
          <p14:tracePt t="66218" x="2647950" y="3429000"/>
          <p14:tracePt t="66234" x="2686050" y="3429000"/>
          <p14:tracePt t="66250" x="2705100" y="3429000"/>
          <p14:tracePt t="66267" x="2730500" y="3429000"/>
          <p14:tracePt t="66284" x="2774950" y="3429000"/>
          <p14:tracePt t="66300" x="2838450" y="3429000"/>
          <p14:tracePt t="66317" x="2889250" y="3429000"/>
          <p14:tracePt t="66334" x="2959100" y="3429000"/>
          <p14:tracePt t="66350" x="3041650" y="3429000"/>
          <p14:tracePt t="66367" x="3124200" y="3429000"/>
          <p14:tracePt t="66407" x="3143250" y="3429000"/>
          <p14:tracePt t="66417" x="3155950" y="3429000"/>
          <p14:tracePt t="66418" x="3194050" y="3429000"/>
          <p14:tracePt t="66434" x="3213100" y="3429000"/>
          <p14:tracePt t="66451" x="3238500" y="3429000"/>
          <p14:tracePt t="66467" x="3251200" y="3429000"/>
          <p14:tracePt t="66484" x="3270250" y="3429000"/>
          <p14:tracePt t="66500" x="3282950" y="3429000"/>
          <p14:tracePt t="66517" x="3308350" y="3429000"/>
          <p14:tracePt t="66534" x="3327400" y="3429000"/>
          <p14:tracePt t="66550" x="3359150" y="3429000"/>
          <p14:tracePt t="66567" x="3416300" y="3429000"/>
          <p14:tracePt t="66585" x="3448050" y="3429000"/>
          <p14:tracePt t="66600" x="3479800" y="3429000"/>
          <p14:tracePt t="66617" x="3492500" y="3429000"/>
          <p14:tracePt t="66634" x="3505200" y="3429000"/>
          <p14:tracePt t="66650" x="3517900" y="3429000"/>
          <p14:tracePt t="66667" x="3524250" y="3429000"/>
          <p14:tracePt t="66684" x="3530600" y="3429000"/>
          <p14:tracePt t="67087" x="3517900" y="3429000"/>
          <p14:tracePt t="67095" x="3505200" y="3429000"/>
          <p14:tracePt t="67104" x="3486150" y="3429000"/>
          <p14:tracePt t="67117" x="3473450" y="3429000"/>
          <p14:tracePt t="67133" x="3467100" y="3429000"/>
          <p14:tracePt t="67168" x="3460750" y="3429000"/>
          <p14:tracePt t="67360" x="3467100" y="3429000"/>
          <p14:tracePt t="67376" x="3536950" y="3429000"/>
          <p14:tracePt t="67377" x="3581400" y="3429000"/>
          <p14:tracePt t="67384" x="3651250" y="3429000"/>
          <p14:tracePt t="67400" x="3695700" y="3429000"/>
          <p14:tracePt t="67417" x="3733800" y="3429000"/>
          <p14:tracePt t="67434" x="3765550" y="3429000"/>
          <p14:tracePt t="67450" x="3778250" y="3422650"/>
          <p14:tracePt t="67467" x="3797300" y="3416300"/>
          <p14:tracePt t="67483" x="3816350" y="3416300"/>
          <p14:tracePt t="67500" x="3829050" y="3416300"/>
          <p14:tracePt t="67517" x="3835400" y="3416300"/>
          <p14:tracePt t="67551" x="3841750" y="3416300"/>
          <p14:tracePt t="67584" x="3848100" y="3416300"/>
          <p14:tracePt t="67768" x="3860800" y="3416300"/>
          <p14:tracePt t="67776" x="3892550" y="3416300"/>
          <p14:tracePt t="67777" x="3911600" y="3416300"/>
          <p14:tracePt t="67784" x="3968750" y="3416300"/>
          <p14:tracePt t="67801" x="4032250" y="3416300"/>
          <p14:tracePt t="67817" x="4076700" y="3416300"/>
          <p14:tracePt t="67834" x="4108450" y="3416300"/>
          <p14:tracePt t="67851" x="4121150" y="3416300"/>
          <p14:tracePt t="67867" x="4140200" y="3416300"/>
          <p14:tracePt t="67884" x="4152900" y="3416300"/>
          <p14:tracePt t="67900" x="4159250" y="3416300"/>
          <p14:tracePt t="67917" x="4165600" y="3416300"/>
          <p14:tracePt t="69624" x="4159250" y="3416300"/>
          <p14:tracePt t="69632" x="4146550" y="3416300"/>
          <p14:tracePt t="69640" x="4133850" y="3416300"/>
          <p14:tracePt t="69650" x="4127500" y="3416300"/>
          <p14:tracePt t="69651" x="4102100" y="3416300"/>
          <p14:tracePt t="69667" x="4089400" y="3416300"/>
          <p14:tracePt t="69684" x="4076700" y="3416300"/>
          <p14:tracePt t="69700" x="4057650" y="3416300"/>
          <p14:tracePt t="69717" x="4044950" y="3416300"/>
          <p14:tracePt t="69734" x="4032250" y="3416300"/>
          <p14:tracePt t="69750" x="4013200" y="3409950"/>
          <p14:tracePt t="69767" x="3981450" y="3409950"/>
          <p14:tracePt t="69784" x="3956050" y="3403600"/>
          <p14:tracePt t="69801" x="3924300" y="3397250"/>
          <p14:tracePt t="69817" x="3905250" y="3397250"/>
          <p14:tracePt t="69833" x="3892550" y="3397250"/>
          <p14:tracePt t="69850" x="3873500" y="3397250"/>
          <p14:tracePt t="69867" x="3860800" y="3397250"/>
          <p14:tracePt t="69884" x="3848100" y="3390900"/>
          <p14:tracePt t="69900" x="3835400" y="3390900"/>
          <p14:tracePt t="69917" x="3816350" y="3384550"/>
          <p14:tracePt t="69933" x="3810000" y="3384550"/>
          <p14:tracePt t="69950" x="3803650" y="3384550"/>
          <p14:tracePt t="69967" x="3797300" y="3384550"/>
          <p14:tracePt t="70232" x="3803650" y="3384550"/>
          <p14:tracePt t="70239" x="3822700" y="3378200"/>
          <p14:tracePt t="70243" x="3841750" y="3378200"/>
          <p14:tracePt t="70250" x="3879850" y="3378200"/>
          <p14:tracePt t="70267" x="3911600" y="3378200"/>
          <p14:tracePt t="70284" x="3937000" y="3378200"/>
          <p14:tracePt t="70300" x="3956050" y="3378200"/>
          <p14:tracePt t="70317" x="3975100" y="3378200"/>
          <p14:tracePt t="70333" x="3981450" y="3378200"/>
          <p14:tracePt t="70350" x="3987800" y="3378200"/>
          <p14:tracePt t="70367" x="4000500" y="3378200"/>
          <p14:tracePt t="70384" x="4013200" y="3378200"/>
          <p14:tracePt t="70400" x="4025900" y="3378200"/>
          <p14:tracePt t="70417" x="4044950" y="3378200"/>
          <p14:tracePt t="70433" x="4057650" y="3371850"/>
          <p14:tracePt t="70450" x="4064000" y="3371850"/>
          <p14:tracePt t="70467" x="4076700" y="3371850"/>
          <p14:tracePt t="70483" x="4089400" y="3371850"/>
          <p14:tracePt t="70500" x="4102100" y="3371850"/>
          <p14:tracePt t="70517" x="4108450" y="3371850"/>
          <p14:tracePt t="70533" x="4114800" y="3371850"/>
          <p14:tracePt t="70567" x="4121150" y="3371850"/>
          <p14:tracePt t="71511" x="4108450" y="3371850"/>
          <p14:tracePt t="71519" x="4095750" y="3371850"/>
          <p14:tracePt t="71535" x="4089400" y="3371850"/>
          <p14:tracePt t="71536" x="4083050" y="3371850"/>
          <p14:tracePt t="71583" x="4076700" y="3371850"/>
          <p14:tracePt t="71743" x="4070350" y="3371850"/>
          <p14:tracePt t="71759" x="4057650" y="3371850"/>
          <p14:tracePt t="71767" x="4044950" y="3371850"/>
          <p14:tracePt t="71768" x="4038600" y="3371850"/>
          <p14:tracePt t="71784" x="4025900" y="3371850"/>
          <p14:tracePt t="71800" x="4013200" y="3371850"/>
          <p14:tracePt t="71817" x="4006850" y="3371850"/>
          <p14:tracePt t="71833" x="4000500" y="3371850"/>
          <p14:tracePt t="71850" x="3994150" y="3371850"/>
          <p14:tracePt t="71867" x="3987800" y="3371850"/>
          <p14:tracePt t="71883" x="3975100" y="3371850"/>
          <p14:tracePt t="71900" x="3962400" y="3371850"/>
          <p14:tracePt t="71917" x="3949700" y="3371850"/>
          <p14:tracePt t="71933" x="3943350" y="3371850"/>
          <p14:tracePt t="71950" x="3937000" y="3371850"/>
          <p14:tracePt t="71967" x="3930650" y="3371850"/>
          <p14:tracePt t="71984" x="3924300" y="3371850"/>
          <p14:tracePt t="72000" x="3917950" y="3371850"/>
          <p14:tracePt t="72047" x="3911600" y="3371850"/>
          <p14:tracePt t="72079" x="3905250" y="3371850"/>
          <p14:tracePt t="72095" x="3898900" y="3371850"/>
          <p14:tracePt t="72111" x="3892550" y="3371850"/>
          <p14:tracePt t="72127" x="3886200" y="3371850"/>
          <p14:tracePt t="72175" x="3879850" y="3371850"/>
          <p14:tracePt t="72207" x="3873500" y="3371850"/>
          <p14:tracePt t="72240" x="3867150" y="3371850"/>
          <p14:tracePt t="74305" x="3873500" y="3371850"/>
          <p14:tracePt t="74312" x="3879850" y="3371850"/>
          <p14:tracePt t="74328" x="3886200" y="3371850"/>
          <p14:tracePt t="74333" x="3898900" y="3371850"/>
          <p14:tracePt t="74351" x="3905250" y="3371850"/>
          <p14:tracePt t="74367" x="3917950" y="3371850"/>
          <p14:tracePt t="74368" x="3924300" y="3371850"/>
          <p14:tracePt t="74384" x="3937000" y="3371850"/>
          <p14:tracePt t="74401" x="3943350" y="3371850"/>
          <p14:tracePt t="74417" x="3956050" y="3371850"/>
          <p14:tracePt t="74456" x="3962400" y="3371850"/>
          <p14:tracePt t="74472" x="3968750" y="3371850"/>
          <p14:tracePt t="74488" x="3975100" y="3371850"/>
          <p14:tracePt t="74504" x="3981450" y="3371850"/>
          <p14:tracePt t="74528" x="3987800" y="3371850"/>
          <p14:tracePt t="74544" x="4000500" y="3371850"/>
          <p14:tracePt t="74560" x="4006850" y="3371850"/>
          <p14:tracePt t="74568" x="4013200" y="3371850"/>
          <p14:tracePt t="74569" x="4025900" y="3371850"/>
          <p14:tracePt t="74585" x="4038600" y="3371850"/>
          <p14:tracePt t="74601" x="4051300" y="3371850"/>
          <p14:tracePt t="74618" x="4057650" y="3371850"/>
          <p14:tracePt t="74634" x="4064000" y="3371850"/>
          <p14:tracePt t="74651" x="4076700" y="3371850"/>
          <p14:tracePt t="74668" x="4089400" y="3371850"/>
          <p14:tracePt t="74684" x="4095750" y="3371850"/>
          <p14:tracePt t="74701" x="4102100" y="3371850"/>
          <p14:tracePt t="74717" x="4108450" y="3371850"/>
          <p14:tracePt t="74734" x="4114800" y="3371850"/>
          <p14:tracePt t="74768" x="4121150" y="3371850"/>
          <p14:tracePt t="74769" x="4127500" y="3371850"/>
          <p14:tracePt t="74816" x="4133850" y="3371850"/>
          <p14:tracePt t="74840" x="4140200" y="3371850"/>
          <p14:tracePt t="76064" x="4133850" y="3371850"/>
          <p14:tracePt t="76105" x="4127500" y="3371850"/>
          <p14:tracePt t="76120" x="4121150" y="3371850"/>
          <p14:tracePt t="76144" x="4114800" y="3371850"/>
          <p14:tracePt t="76176" x="4108450" y="3371850"/>
          <p14:tracePt t="76208" x="4102100" y="3371850"/>
          <p14:tracePt t="76224" x="4095750" y="3371850"/>
          <p14:tracePt t="76245" x="4089400" y="3371850"/>
          <p14:tracePt t="76272" x="4083050" y="3371850"/>
          <p14:tracePt t="76280" x="4076700" y="3371850"/>
          <p14:tracePt t="76304" x="4070350" y="3371850"/>
          <p14:tracePt t="76312" x="4070350" y="3378200"/>
          <p14:tracePt t="76320" x="4064000" y="3378200"/>
          <p14:tracePt t="76344" x="4051300" y="3378200"/>
          <p14:tracePt t="76408" x="4044950" y="3378200"/>
          <p14:tracePt t="76440" x="4032250" y="3384550"/>
          <p14:tracePt t="76464" x="4019550" y="3384550"/>
          <p14:tracePt t="76480" x="4013200" y="3384550"/>
          <p14:tracePt t="76488" x="4006850" y="3384550"/>
          <p14:tracePt t="76496" x="4000500" y="3384550"/>
          <p14:tracePt t="76504" x="3994150" y="3384550"/>
          <p14:tracePt t="76517" x="3968750" y="3384550"/>
          <p14:tracePt t="76534" x="3956050" y="3384550"/>
          <p14:tracePt t="76551" x="3937000" y="3384550"/>
          <p14:tracePt t="76567" x="3911600" y="3390900"/>
          <p14:tracePt t="76585" x="3892550" y="3397250"/>
          <p14:tracePt t="76601" x="3879850" y="3397250"/>
          <p14:tracePt t="76618" x="3867150" y="3397250"/>
          <p14:tracePt t="76634" x="3848100" y="3403600"/>
          <p14:tracePt t="76651" x="3835400" y="3403600"/>
          <p14:tracePt t="76696" x="3829050" y="3403600"/>
          <p14:tracePt t="76729" x="3822700" y="3403600"/>
          <p14:tracePt t="76736" x="3816350" y="3403600"/>
          <p14:tracePt t="76752" x="3810000" y="3403600"/>
          <p14:tracePt t="76753" x="3803650" y="3403600"/>
          <p14:tracePt t="76767" x="3784600" y="3403600"/>
          <p14:tracePt t="77144" x="3790950" y="3403600"/>
          <p14:tracePt t="77152" x="3803650" y="3403600"/>
          <p14:tracePt t="77168" x="3822700" y="3403600"/>
          <p14:tracePt t="77171" x="3835400" y="3403600"/>
          <p14:tracePt t="77184" x="3867150" y="3403600"/>
          <p14:tracePt t="77201" x="3879850" y="3403600"/>
          <p14:tracePt t="77217" x="3898900" y="3403600"/>
          <p14:tracePt t="77234" x="3911600" y="3403600"/>
          <p14:tracePt t="77251" x="3930650" y="3403600"/>
          <p14:tracePt t="77267" x="3937000" y="3403600"/>
          <p14:tracePt t="77284" x="3943350" y="3403600"/>
          <p14:tracePt t="77301" x="3949700" y="3403600"/>
          <p14:tracePt t="77336" x="3956050" y="3403600"/>
          <p14:tracePt t="77448" x="3962400" y="3403600"/>
          <p14:tracePt t="77464" x="3968750" y="3403600"/>
          <p14:tracePt t="77480" x="3975100" y="3403600"/>
          <p14:tracePt t="77488" x="3981450" y="3403600"/>
          <p14:tracePt t="77504" x="3987800" y="3403600"/>
          <p14:tracePt t="77520" x="3994150" y="3403600"/>
          <p14:tracePt t="77534" x="4000500" y="3403600"/>
          <p14:tracePt t="77543" x="4006850" y="3403600"/>
          <p14:tracePt t="77576" x="4013200" y="3403600"/>
          <p14:tracePt t="77601" x="4025900" y="3403600"/>
          <p14:tracePt t="77616" x="4038600" y="3403600"/>
          <p14:tracePt t="77632" x="4044950" y="3403600"/>
          <p14:tracePt t="77643" x="4057650" y="3403600"/>
          <p14:tracePt t="77656" x="4064000" y="3403600"/>
          <p14:tracePt t="77672" x="4070350" y="3403600"/>
          <p14:tracePt t="77688" x="4076700" y="3403600"/>
          <p14:tracePt t="77792" x="4083050" y="3403600"/>
          <p14:tracePt t="78816" x="4095750" y="3403600"/>
          <p14:tracePt t="78832" x="4102100" y="3403600"/>
          <p14:tracePt t="78848" x="4108450" y="3403600"/>
          <p14:tracePt t="78860" x="4114800" y="3403600"/>
          <p14:tracePt t="78867" x="4114800" y="3397250"/>
          <p14:tracePt t="78868" x="4121150" y="3397250"/>
          <p14:tracePt t="78928" x="4127500" y="3390900"/>
          <p14:tracePt t="79808" x="4133850" y="3390900"/>
          <p14:tracePt t="79816" x="4140200" y="3390900"/>
          <p14:tracePt t="79864" x="4146550" y="3390900"/>
          <p14:tracePt t="79872" x="4152900" y="3384550"/>
          <p14:tracePt t="79912" x="4159250" y="3384550"/>
          <p14:tracePt t="79944" x="4171950" y="3384550"/>
          <p14:tracePt t="79969" x="4178300" y="3384550"/>
          <p14:tracePt t="80248" x="4184650" y="3378200"/>
          <p14:tracePt t="80279" x="4178300" y="3378200"/>
          <p14:tracePt t="80295" x="4159250" y="3378200"/>
          <p14:tracePt t="80312" x="4152900" y="3378200"/>
          <p14:tracePt t="80320" x="4140200" y="3378200"/>
          <p14:tracePt t="80328" x="4127500" y="3378200"/>
          <p14:tracePt t="80335" x="4102100" y="3378200"/>
          <p14:tracePt t="80351" x="4064000" y="3378200"/>
          <p14:tracePt t="80367" x="4019550" y="3378200"/>
          <p14:tracePt t="80384" x="3994150" y="3378200"/>
          <p14:tracePt t="80401" x="3987800" y="3378200"/>
          <p14:tracePt t="80417" x="3968750" y="3378200"/>
          <p14:tracePt t="80456" x="3962400" y="3378200"/>
          <p14:tracePt t="80476" x="3956050" y="3378200"/>
          <p14:tracePt t="80476" x="3943350" y="3378200"/>
          <p14:tracePt t="80483" x="3930650" y="3378200"/>
          <p14:tracePt t="80499" x="3905250" y="3378200"/>
          <p14:tracePt t="80516" x="3892550" y="3378200"/>
          <p14:tracePt t="80533" x="3879850" y="3378200"/>
          <p14:tracePt t="80550" x="3873500" y="3378200"/>
          <p14:tracePt t="80566" x="3867150" y="3378200"/>
          <p14:tracePt t="80583" x="3860800" y="3378200"/>
          <p14:tracePt t="80600" x="3854450" y="3378200"/>
          <p14:tracePt t="81911" x="3867150" y="3378200"/>
          <p14:tracePt t="81925" x="3873500" y="3378200"/>
          <p14:tracePt t="81933" x="3886200" y="3378200"/>
          <p14:tracePt t="81933" x="3917950" y="3378200"/>
          <p14:tracePt t="81950" x="3975100" y="3378200"/>
          <p14:tracePt t="81968" x="4006850" y="3378200"/>
          <p14:tracePt t="81984" x="4032250" y="3378200"/>
          <p14:tracePt t="82000" x="4044950" y="3378200"/>
          <p14:tracePt t="82017" x="4051300" y="3378200"/>
          <p14:tracePt t="82033" x="4070350" y="3378200"/>
          <p14:tracePt t="82050" x="4083050" y="3378200"/>
          <p14:tracePt t="82066" x="4114800" y="3378200"/>
          <p14:tracePt t="82083" x="4140200" y="3378200"/>
          <p14:tracePt t="82099" x="4171950" y="3378200"/>
          <p14:tracePt t="82116" x="4191000" y="3378200"/>
          <p14:tracePt t="82133" x="4203700" y="3378200"/>
          <p14:tracePt t="82149" x="4210050" y="3378200"/>
          <p14:tracePt t="82415" x="4191000" y="3378200"/>
          <p14:tracePt t="82425" x="4178300" y="3378200"/>
          <p14:tracePt t="82425" x="4165600" y="3378200"/>
          <p14:tracePt t="82433" x="4127500" y="3378200"/>
          <p14:tracePt t="82450" x="4102100" y="3378200"/>
          <p14:tracePt t="82466" x="4076700" y="3378200"/>
          <p14:tracePt t="82484" x="4044950" y="3378200"/>
          <p14:tracePt t="82500" x="4025900" y="3378200"/>
          <p14:tracePt t="82517" x="4000500" y="3378200"/>
          <p14:tracePt t="82533" x="3987800" y="3378200"/>
          <p14:tracePt t="82567" x="3981450" y="3378200"/>
          <p14:tracePt t="82728" x="3968750" y="3378200"/>
          <p14:tracePt t="82736" x="3943350" y="3378200"/>
          <p14:tracePt t="82751" x="3930650" y="3378200"/>
          <p14:tracePt t="82752" x="3924300" y="3378200"/>
          <p14:tracePt t="82767" x="3911600" y="3378200"/>
          <p14:tracePt t="82783" x="3905250" y="3378200"/>
          <p14:tracePt t="82895" x="3898900" y="3378200"/>
          <p14:tracePt t="82909" x="3886200" y="3378200"/>
          <p14:tracePt t="82911" x="3879850" y="3378200"/>
          <p14:tracePt t="82916" x="3867150" y="3378200"/>
          <p14:tracePt t="82933" x="3860800" y="3378200"/>
          <p14:tracePt t="82950" x="3854450" y="3378200"/>
          <p14:tracePt t="84303" x="3841750" y="3378200"/>
          <p14:tracePt t="84320" x="3867150" y="3378200"/>
          <p14:tracePt t="84328" x="3937000" y="3378200"/>
          <p14:tracePt t="84335" x="4006850" y="3378200"/>
          <p14:tracePt t="84350" x="4178300" y="3378200"/>
          <p14:tracePt t="84351" x="4286250" y="3378200"/>
          <p14:tracePt t="84366" x="4464050" y="3378200"/>
          <p14:tracePt t="84366" x="4559300" y="3378200"/>
          <p14:tracePt t="84383" x="4756150" y="3378200"/>
          <p14:tracePt t="84399" x="4940300" y="3378200"/>
          <p14:tracePt t="84416" x="5067300" y="3378200"/>
          <p14:tracePt t="84433" x="5226050" y="3390900"/>
          <p14:tracePt t="84449" x="5365750" y="3409950"/>
          <p14:tracePt t="84466" x="5473700" y="3422650"/>
          <p14:tracePt t="84483" x="5537200" y="3429000"/>
          <p14:tracePt t="84500" x="5575300" y="3429000"/>
          <p14:tracePt t="84516" x="5594350" y="3429000"/>
          <p14:tracePt t="84533" x="5619750" y="3429000"/>
          <p14:tracePt t="84550" x="5664200" y="3429000"/>
          <p14:tracePt t="84568" x="5702300" y="3429000"/>
          <p14:tracePt t="84584" x="5740400" y="3429000"/>
          <p14:tracePt t="84616" x="5778500" y="3429000"/>
          <p14:tracePt t="84617" x="5810250" y="3429000"/>
          <p14:tracePt t="84633" x="5835650" y="3429000"/>
          <p14:tracePt t="84649" x="5861050" y="3429000"/>
          <p14:tracePt t="84666" x="5880100" y="3429000"/>
          <p14:tracePt t="84683" x="5911850" y="3429000"/>
          <p14:tracePt t="84699" x="5943600" y="3429000"/>
          <p14:tracePt t="84716" x="6007100" y="3429000"/>
          <p14:tracePt t="84733" x="6083300" y="3429000"/>
          <p14:tracePt t="84749" x="6197600" y="3429000"/>
          <p14:tracePt t="84766" x="6394450" y="3429000"/>
          <p14:tracePt t="84784" x="6496050" y="3429000"/>
          <p14:tracePt t="84801" x="6597650" y="3429000"/>
          <p14:tracePt t="84817" x="6667500" y="3429000"/>
          <p14:tracePt t="84834" x="6724650" y="3429000"/>
          <p14:tracePt t="84850" x="6769100" y="3429000"/>
          <p14:tracePt t="84867" x="6794500" y="3429000"/>
          <p14:tracePt t="84883" x="6832600" y="3429000"/>
          <p14:tracePt t="84899" x="6883400" y="3429000"/>
          <p14:tracePt t="84916" x="6940550" y="3429000"/>
          <p14:tracePt t="84933" x="6985000" y="3429000"/>
          <p14:tracePt t="84949" x="7048500" y="3429000"/>
          <p14:tracePt t="84966" x="7118350" y="3429000"/>
          <p14:tracePt t="84983" x="7277100" y="3429000"/>
          <p14:tracePt t="85000" x="7385050" y="3429000"/>
          <p14:tracePt t="85016" x="7499350" y="3429000"/>
          <p14:tracePt t="85034" x="7607300" y="3429000"/>
          <p14:tracePt t="85050" x="7702550" y="3429000"/>
          <p14:tracePt t="85067" x="7785100" y="3429000"/>
          <p14:tracePt t="85084" x="7835900" y="3429000"/>
          <p14:tracePt t="85101" x="7861300" y="3429000"/>
          <p14:tracePt t="85116" x="7886700" y="3429000"/>
          <p14:tracePt t="85351" x="7867650" y="3429000"/>
          <p14:tracePt t="85359" x="7854950" y="3429000"/>
          <p14:tracePt t="85367" x="7829550" y="3429000"/>
          <p14:tracePt t="85367" x="7810500" y="3429000"/>
          <p14:tracePt t="85383" x="7639050" y="3429000"/>
          <p14:tracePt t="85399" x="7410450" y="3397250"/>
          <p14:tracePt t="85416" x="7200900" y="3390900"/>
          <p14:tracePt t="85433" x="7042150" y="3390900"/>
          <p14:tracePt t="85449" x="6915150" y="3390900"/>
          <p14:tracePt t="85466" x="6845300" y="3390900"/>
          <p14:tracePt t="85483" x="6781800" y="3403600"/>
          <p14:tracePt t="85499" x="6692900" y="3429000"/>
          <p14:tracePt t="85517" x="6591300" y="3454400"/>
          <p14:tracePt t="85534" x="6477000" y="3492500"/>
          <p14:tracePt t="85550" x="6292850" y="3517900"/>
          <p14:tracePt t="85568" x="6140450" y="3543300"/>
          <p14:tracePt t="85584" x="5981700" y="3562350"/>
          <p14:tracePt t="85601" x="5829300" y="3581400"/>
          <p14:tracePt t="85617" x="5702300" y="3606800"/>
          <p14:tracePt t="85634" x="5619750" y="3619500"/>
          <p14:tracePt t="85650" x="5594350" y="3619500"/>
          <p14:tracePt t="85667" x="5562600" y="3625850"/>
          <p14:tracePt t="85684" x="5524500" y="3632200"/>
          <p14:tracePt t="85700" x="5467350" y="3663950"/>
          <p14:tracePt t="85717" x="5378450" y="3714750"/>
          <p14:tracePt t="85734" x="5321300" y="3778250"/>
          <p14:tracePt t="85751" x="5321300" y="3854450"/>
          <p14:tracePt t="85751" x="5321300" y="3911600"/>
          <p14:tracePt t="85767" x="5346700" y="4006850"/>
          <p14:tracePt t="85784" x="5365750" y="4089400"/>
          <p14:tracePt t="85800" x="5365750" y="4095750"/>
          <p14:tracePt t="86191" x="5365750" y="4089400"/>
          <p14:tracePt t="86200" x="5365750" y="4070350"/>
          <p14:tracePt t="86217" x="5365750" y="4064000"/>
          <p14:tracePt t="86218" x="5359400" y="4044950"/>
          <p14:tracePt t="86234" x="5334000" y="4032250"/>
          <p14:tracePt t="86251" x="5270500" y="4013200"/>
          <p14:tracePt t="86267" x="5168900" y="4000500"/>
          <p14:tracePt t="86284" x="5029200" y="3987800"/>
          <p14:tracePt t="86300" x="4876800" y="3962400"/>
          <p14:tracePt t="86317" x="4552950" y="3943350"/>
          <p14:tracePt t="86333" x="4216400" y="3892550"/>
          <p14:tracePt t="86350" x="3536950" y="3803650"/>
          <p14:tracePt t="86368" x="3289300" y="3784600"/>
          <p14:tracePt t="86384" x="2940050" y="3778250"/>
          <p14:tracePt t="86400" x="2660650" y="3771900"/>
          <p14:tracePt t="86417" x="2228850" y="3759200"/>
          <p14:tracePt t="86434" x="1917700" y="3740150"/>
          <p14:tracePt t="86451" x="1758950" y="3740150"/>
          <p14:tracePt t="86467" x="1619250" y="3740150"/>
          <p14:tracePt t="86484" x="1530350" y="3740150"/>
          <p14:tracePt t="86500" x="1466850" y="3740150"/>
          <p14:tracePt t="86517" x="1428750" y="3740150"/>
          <p14:tracePt t="86533" x="1390650" y="3740150"/>
          <p14:tracePt t="86550" x="1352550" y="3740150"/>
          <p14:tracePt t="86568" x="1295400" y="3740150"/>
          <p14:tracePt t="86584" x="1270000" y="3740150"/>
          <p14:tracePt t="86600" x="1257300" y="3740150"/>
          <p14:tracePt t="86617" x="1244600" y="3740150"/>
          <p14:tracePt t="86928" x="1244600" y="3733800"/>
          <p14:tracePt t="86943" x="1250950" y="3733800"/>
          <p14:tracePt t="86951" x="1257300" y="3733800"/>
          <p14:tracePt t="86952" x="1263650" y="3727450"/>
          <p14:tracePt t="86967" x="1282700" y="3721100"/>
          <p14:tracePt t="86984" x="1301750" y="3721100"/>
          <p14:tracePt t="87000" x="1320800" y="3714750"/>
          <p14:tracePt t="87017" x="1333500" y="3708400"/>
          <p14:tracePt t="87033" x="1352550" y="3702050"/>
          <p14:tracePt t="87050" x="1371600" y="3695700"/>
          <p14:tracePt t="87067" x="1390650" y="3689350"/>
          <p14:tracePt t="87084" x="1422400" y="3689350"/>
          <p14:tracePt t="87100" x="1479550" y="3676650"/>
          <p14:tracePt t="87118" x="1524000" y="3676650"/>
          <p14:tracePt t="87133" x="1562100" y="3670300"/>
          <p14:tracePt t="87151" x="1593850" y="3670300"/>
          <p14:tracePt t="87167" x="1638300" y="3663950"/>
          <p14:tracePt t="87184" x="1670050" y="3663950"/>
          <p14:tracePt t="87200" x="1695450" y="3663950"/>
          <p14:tracePt t="87217" x="1733550" y="3663950"/>
          <p14:tracePt t="87234" x="1771650" y="3663950"/>
          <p14:tracePt t="87250" x="1809750" y="3663950"/>
          <p14:tracePt t="87267" x="1873250" y="3663950"/>
          <p14:tracePt t="87284" x="1936750" y="3663950"/>
          <p14:tracePt t="87300" x="2006600" y="3663950"/>
          <p14:tracePt t="87317" x="2082800" y="3663950"/>
          <p14:tracePt t="87333" x="2165350" y="3663950"/>
          <p14:tracePt t="87350" x="2266950" y="3663950"/>
          <p14:tracePt t="87369" x="2362200" y="3663950"/>
          <p14:tracePt t="87384" x="2463800" y="3663950"/>
          <p14:tracePt t="87401" x="2571750" y="3663950"/>
          <p14:tracePt t="87417" x="2660650" y="3663950"/>
          <p14:tracePt t="87434" x="2724150" y="3663950"/>
          <p14:tracePt t="87450" x="2730500" y="3663950"/>
          <p14:tracePt t="87467" x="2787650" y="3663950"/>
          <p14:tracePt t="87483" x="2857500" y="3663950"/>
          <p14:tracePt t="87500" x="2933700" y="3663950"/>
          <p14:tracePt t="87516" x="3022600" y="3663950"/>
          <p14:tracePt t="87533" x="3111500" y="3663950"/>
          <p14:tracePt t="87550" x="3200400" y="3663950"/>
          <p14:tracePt t="87566" x="3321050" y="3663950"/>
          <p14:tracePt t="87583" x="3371850" y="3663950"/>
          <p14:tracePt t="87600" x="3416300" y="3663950"/>
          <p14:tracePt t="87617" x="3448050" y="3663950"/>
          <p14:tracePt t="87634" x="3460750" y="3663950"/>
          <p14:tracePt t="87650" x="3473450" y="3663950"/>
          <p14:tracePt t="88008" x="3479800" y="3663950"/>
          <p14:tracePt t="88015" x="3517900" y="3708400"/>
          <p14:tracePt t="88027" x="3543300" y="3765550"/>
          <p14:tracePt t="88034" x="3625850" y="3848100"/>
          <p14:tracePt t="88050" x="3727450" y="3937000"/>
          <p14:tracePt t="88067" x="3784600" y="3994150"/>
          <p14:tracePt t="88352" x="3778250" y="4000500"/>
          <p14:tracePt t="88358" x="3765550" y="4013200"/>
          <p14:tracePt t="88367" x="3752850" y="4013200"/>
          <p14:tracePt t="88391" x="3759200" y="4013200"/>
          <p14:tracePt t="88400" x="3784600" y="4000500"/>
          <p14:tracePt t="88401" x="3835400" y="3981450"/>
          <p14:tracePt t="88417" x="3937000" y="3975100"/>
          <p14:tracePt t="88433" x="4083050" y="3975100"/>
          <p14:tracePt t="88450" x="4267200" y="3975100"/>
          <p14:tracePt t="88467" x="4368800" y="3975100"/>
          <p14:tracePt t="88483" x="4616450" y="3975100"/>
          <p14:tracePt t="88500" x="4781550" y="3975100"/>
          <p14:tracePt t="88517" x="4991100" y="3962400"/>
          <p14:tracePt t="88534" x="5105400" y="3962400"/>
          <p14:tracePt t="88550" x="5143500" y="3949700"/>
          <p14:tracePt t="88567" x="5232400" y="3924300"/>
          <p14:tracePt t="88584" x="5295900" y="3905250"/>
          <p14:tracePt t="88600" x="5378450" y="3867150"/>
          <p14:tracePt t="88617" x="5467350" y="3829050"/>
          <p14:tracePt t="88633" x="5549900" y="3797300"/>
          <p14:tracePt t="88650" x="5607050" y="3771900"/>
          <p14:tracePt t="88667" x="5657850" y="3746500"/>
          <p14:tracePt t="88683" x="5708650" y="3721100"/>
          <p14:tracePt t="88700" x="5753100" y="3702050"/>
          <p14:tracePt t="88717" x="5797550" y="3683000"/>
          <p14:tracePt t="88734" x="5842000" y="3676650"/>
          <p14:tracePt t="88750" x="5886450" y="3663950"/>
          <p14:tracePt t="88750" x="5905500" y="3651250"/>
          <p14:tracePt t="88768" x="5930900" y="3651250"/>
          <p14:tracePt t="88783" x="5962650" y="3638550"/>
          <p14:tracePt t="88800" x="5988050" y="3632200"/>
          <p14:tracePt t="88817" x="6013450" y="3632200"/>
          <p14:tracePt t="88833" x="6038850" y="3625850"/>
          <p14:tracePt t="88850" x="6076950" y="3619500"/>
          <p14:tracePt t="88867" x="6121400" y="3613150"/>
          <p14:tracePt t="88884" x="6159500" y="3606800"/>
          <p14:tracePt t="88900" x="6223000" y="3606800"/>
          <p14:tracePt t="88917" x="6292850" y="3606800"/>
          <p14:tracePt t="88933" x="6362700" y="3606800"/>
          <p14:tracePt t="88950" x="6426200" y="3606800"/>
          <p14:tracePt t="88967" x="6515100" y="3606800"/>
          <p14:tracePt t="88985" x="6584950" y="3606800"/>
          <p14:tracePt t="89000" x="6667500" y="3606800"/>
          <p14:tracePt t="89018" x="6756400" y="3613150"/>
          <p14:tracePt t="89033" x="6845300" y="3625850"/>
          <p14:tracePt t="89051" x="6927850" y="3638550"/>
          <p14:tracePt t="89067" x="7016750" y="3651250"/>
          <p14:tracePt t="89084" x="7086600" y="3663950"/>
          <p14:tracePt t="89100" x="7137400" y="3670300"/>
          <p14:tracePt t="89117" x="7207250" y="3683000"/>
          <p14:tracePt t="89133" x="7296150" y="3695700"/>
          <p14:tracePt t="89150" x="7461250" y="3695700"/>
          <p14:tracePt t="89168" x="7594600" y="3695700"/>
          <p14:tracePt t="89184" x="7715250" y="3695700"/>
          <p14:tracePt t="89200" x="7829550" y="3695700"/>
          <p14:tracePt t="89217" x="7912100" y="3695700"/>
          <p14:tracePt t="89233" x="7969250" y="3695700"/>
          <p14:tracePt t="89250" x="7988300" y="3695700"/>
          <p14:tracePt t="89267" x="7994650" y="3695700"/>
          <p14:tracePt t="89432" x="7981950" y="3695700"/>
          <p14:tracePt t="89439" x="7962900" y="3695700"/>
          <p14:tracePt t="89450" x="7943850" y="3695700"/>
          <p14:tracePt t="89451" x="7893050" y="3695700"/>
          <p14:tracePt t="89467" x="7829550" y="3695700"/>
          <p14:tracePt t="89484" x="7753350" y="3695700"/>
          <p14:tracePt t="89500" x="7664450" y="3695700"/>
          <p14:tracePt t="89517" x="7569200" y="3695700"/>
          <p14:tracePt t="89533" x="7448550" y="3695700"/>
          <p14:tracePt t="89550" x="7258050" y="3695700"/>
          <p14:tracePt t="89568" x="7137400" y="3695700"/>
          <p14:tracePt t="89584" x="7023100" y="3695700"/>
          <p14:tracePt t="89599" x="6921500" y="3695700"/>
          <p14:tracePt t="89617" x="6819900" y="3695700"/>
          <p14:tracePt t="89634" x="6743700" y="3695700"/>
          <p14:tracePt t="89651" x="6648450" y="3695700"/>
          <p14:tracePt t="89667" x="6553200" y="3695700"/>
          <p14:tracePt t="89684" x="6438900" y="3695700"/>
          <p14:tracePt t="89700" x="6337300" y="3695700"/>
          <p14:tracePt t="89717" x="6235700" y="3695700"/>
          <p14:tracePt t="89733" x="6115050" y="3695700"/>
          <p14:tracePt t="89750" x="6013450" y="3695700"/>
          <p14:tracePt t="89767" x="5848350" y="3695700"/>
          <p14:tracePt t="89784" x="5753100" y="3695700"/>
          <p14:tracePt t="89800" x="5683250" y="3695700"/>
          <p14:tracePt t="89817" x="5632450" y="3695700"/>
          <p14:tracePt t="89833" x="5594350" y="3695700"/>
          <p14:tracePt t="89850" x="5581650" y="3695700"/>
          <p14:tracePt t="89867" x="5568950" y="3695700"/>
          <p14:tracePt t="90015" x="5575300" y="3695700"/>
          <p14:tracePt t="90023" x="5619750" y="3695700"/>
          <p14:tracePt t="90033" x="5670550" y="3689350"/>
          <p14:tracePt t="90039" x="5810250" y="3670300"/>
          <p14:tracePt t="90050" x="5994400" y="3644900"/>
          <p14:tracePt t="90067" x="6191250" y="3619500"/>
          <p14:tracePt t="90084" x="6470650" y="3587750"/>
          <p14:tracePt t="90100" x="6654800" y="3556000"/>
          <p14:tracePt t="90117" x="6813550" y="3556000"/>
          <p14:tracePt t="90133" x="6921500" y="3556000"/>
          <p14:tracePt t="90150" x="7004050" y="3556000"/>
          <p14:tracePt t="90167" x="7112000" y="3549650"/>
          <p14:tracePt t="90184" x="7162800" y="3549650"/>
          <p14:tracePt t="90200" x="7232650" y="3543300"/>
          <p14:tracePt t="90218" x="7315200" y="3543300"/>
          <p14:tracePt t="90234" x="7378700" y="3543300"/>
          <p14:tracePt t="90251" x="7448550" y="3543300"/>
          <p14:tracePt t="90268" x="7493000" y="3543300"/>
          <p14:tracePt t="90284" x="7531100" y="3543300"/>
          <p14:tracePt t="90301" x="7562850" y="3543300"/>
          <p14:tracePt t="90318" x="7613650" y="3536950"/>
          <p14:tracePt t="90334" x="7645400" y="3530600"/>
          <p14:tracePt t="90351" x="7664450" y="3530600"/>
          <p14:tracePt t="90368" x="7708900" y="3530600"/>
          <p14:tracePt t="90385" x="7721600" y="3530600"/>
          <p14:tracePt t="90401" x="7734300" y="3530600"/>
          <p14:tracePt t="90418" x="7740650" y="3530600"/>
          <p14:tracePt t="90456" x="7753350" y="3530600"/>
          <p14:tracePt t="90457" x="7759700" y="3530600"/>
          <p14:tracePt t="90470" x="7785100" y="3543300"/>
          <p14:tracePt t="90484" x="7816850" y="3562350"/>
          <p14:tracePt t="90501" x="7854950" y="3581400"/>
          <p14:tracePt t="90518" x="7893050" y="3581400"/>
          <p14:tracePt t="90534" x="7931150" y="3587750"/>
          <p14:tracePt t="90551" x="8001000" y="3600450"/>
          <p14:tracePt t="90569" x="8026400" y="3600450"/>
          <p14:tracePt t="90584" x="8058150" y="3600450"/>
          <p14:tracePt t="90601" x="8096250" y="3600450"/>
          <p14:tracePt t="90618" x="8128000" y="3600450"/>
          <p14:tracePt t="90634" x="8147050" y="3600450"/>
          <p14:tracePt t="90651" x="8172450" y="3600450"/>
          <p14:tracePt t="90668" x="8185150" y="3600450"/>
          <p14:tracePt t="90684" x="8197850" y="3600450"/>
          <p14:tracePt t="90728" x="8204200" y="3600450"/>
          <p14:tracePt t="91200" x="8197850" y="3600450"/>
          <p14:tracePt t="91209" x="8178800" y="3606800"/>
          <p14:tracePt t="91217" x="8153400" y="3613150"/>
          <p14:tracePt t="91226" x="8140700" y="3619500"/>
          <p14:tracePt t="91234" x="8102600" y="3625850"/>
          <p14:tracePt t="91251" x="8064500" y="3638550"/>
          <p14:tracePt t="91268" x="8026400" y="3651250"/>
          <p14:tracePt t="91284" x="7924800" y="3670300"/>
          <p14:tracePt t="91301" x="7829550" y="3683000"/>
          <p14:tracePt t="91318" x="7696200" y="3702050"/>
          <p14:tracePt t="91334" x="7537450" y="3721100"/>
          <p14:tracePt t="91351" x="7232650" y="3759200"/>
          <p14:tracePt t="91369" x="7035800" y="3784600"/>
          <p14:tracePt t="91384" x="6858000" y="3803650"/>
          <p14:tracePt t="91401" x="6686550" y="3816350"/>
          <p14:tracePt t="91418" x="6527800" y="3835400"/>
          <p14:tracePt t="91434" x="6388100" y="3848100"/>
          <p14:tracePt t="91451" x="6235700" y="3867150"/>
          <p14:tracePt t="91468" x="6083300" y="3892550"/>
          <p14:tracePt t="91484" x="5918200" y="3917950"/>
          <p14:tracePt t="91501" x="5784850" y="3943350"/>
          <p14:tracePt t="91518" x="5613400" y="3956050"/>
          <p14:tracePt t="91535" x="5448300" y="3968750"/>
          <p14:tracePt t="91551" x="5257800" y="3987800"/>
          <p14:tracePt t="91569" x="5149850" y="4006850"/>
          <p14:tracePt t="91584" x="5048250" y="4025900"/>
          <p14:tracePt t="91601" x="4972050" y="4032250"/>
          <p14:tracePt t="91618" x="4889500" y="4044950"/>
          <p14:tracePt t="91635" x="4826000" y="4051300"/>
          <p14:tracePt t="91651" x="4756150" y="4057650"/>
          <p14:tracePt t="91667" x="4692650" y="4057650"/>
          <p14:tracePt t="91684" x="4648200" y="4057650"/>
          <p14:tracePt t="91702" x="4603750" y="4057650"/>
          <p14:tracePt t="91718" x="4572000" y="4057650"/>
          <p14:tracePt t="91735" x="4533900" y="4057650"/>
          <p14:tracePt t="91751" x="4425950" y="4051300"/>
          <p14:tracePt t="91769" x="4362450" y="4038600"/>
          <p14:tracePt t="91784" x="4279900" y="4025900"/>
          <p14:tracePt t="91801" x="4235450" y="4019550"/>
          <p14:tracePt t="91818" x="4171950" y="4006850"/>
          <p14:tracePt t="91834" x="4114800" y="4006850"/>
          <p14:tracePt t="91851" x="4089400" y="4006850"/>
          <p14:tracePt t="91868" x="4076700" y="4006850"/>
          <p14:tracePt t="91912" x="4076700" y="4000500"/>
          <p14:tracePt t="91976" x="4083050" y="4000500"/>
          <p14:tracePt t="91984" x="4114800" y="4000500"/>
          <p14:tracePt t="91993" x="4152900" y="3987800"/>
          <p14:tracePt t="91994" x="4203700" y="3981450"/>
          <p14:tracePt t="92001" x="4343400" y="3962400"/>
          <p14:tracePt t="92017" x="4540250" y="3943350"/>
          <p14:tracePt t="92034" x="4762500" y="3937000"/>
          <p14:tracePt t="92051" x="4921250" y="3937000"/>
          <p14:tracePt t="92068" x="5060950" y="3937000"/>
          <p14:tracePt t="92084" x="5162550" y="3937000"/>
          <p14:tracePt t="92101" x="5238750" y="3937000"/>
          <p14:tracePt t="92118" x="5276850" y="3937000"/>
          <p14:tracePt t="92134" x="5295900" y="3937000"/>
          <p14:tracePt t="92151" x="5346700" y="3937000"/>
          <p14:tracePt t="92169" x="5378450" y="3937000"/>
          <p14:tracePt t="92185" x="5410200" y="3937000"/>
          <p14:tracePt t="92201" x="5448300" y="3937000"/>
          <p14:tracePt t="92218" x="5486400" y="3937000"/>
          <p14:tracePt t="92234" x="5511800" y="3937000"/>
          <p14:tracePt t="92251" x="5537200" y="3937000"/>
          <p14:tracePt t="92268" x="5568950" y="3937000"/>
          <p14:tracePt t="92284" x="5588000" y="3937000"/>
          <p14:tracePt t="92301" x="5619750" y="3937000"/>
          <p14:tracePt t="92317" x="5645150" y="3937000"/>
          <p14:tracePt t="92334" x="5689600" y="3937000"/>
          <p14:tracePt t="92351" x="5772150" y="3937000"/>
          <p14:tracePt t="92368" x="5829300" y="3937000"/>
          <p14:tracePt t="92385" x="5886450" y="3930650"/>
          <p14:tracePt t="92401" x="5918200" y="3924300"/>
          <p14:tracePt t="92418" x="5956300" y="3924300"/>
          <p14:tracePt t="92434" x="5975350" y="3917950"/>
          <p14:tracePt t="92451" x="5994400" y="3911600"/>
          <p14:tracePt t="92468" x="6013450" y="3911600"/>
          <p14:tracePt t="92484" x="6026150" y="3905250"/>
          <p14:tracePt t="92501" x="6032500" y="3905250"/>
          <p14:tracePt t="92518" x="6045200" y="3905250"/>
          <p14:tracePt t="92568" x="6051550" y="3905250"/>
          <p14:tracePt t="92776" x="6032500" y="3905250"/>
          <p14:tracePt t="92784" x="6026150" y="3905250"/>
          <p14:tracePt t="92785" x="5994400" y="3905250"/>
          <p14:tracePt t="92801" x="5962650" y="3905250"/>
          <p14:tracePt t="92818" x="5924550" y="3905250"/>
          <p14:tracePt t="92834" x="5886450" y="3905250"/>
          <p14:tracePt t="92851" x="5848350" y="3905250"/>
          <p14:tracePt t="92868" x="5829300" y="3905250"/>
          <p14:tracePt t="92884" x="5816600" y="3905250"/>
          <p14:tracePt t="93040" x="5829300" y="3905250"/>
          <p14:tracePt t="93048" x="5848350" y="3905250"/>
          <p14:tracePt t="93056" x="5880100" y="3905250"/>
          <p14:tracePt t="93068" x="5911850" y="3905250"/>
          <p14:tracePt t="93072" x="5975350" y="3898900"/>
          <p14:tracePt t="93084" x="6045200" y="3898900"/>
          <p14:tracePt t="93101" x="6121400" y="3898900"/>
          <p14:tracePt t="93118" x="6203950" y="3898900"/>
          <p14:tracePt t="93134" x="6280150" y="3898900"/>
          <p14:tracePt t="93151" x="6394450" y="3898900"/>
          <p14:tracePt t="93169" x="6457950" y="3898900"/>
          <p14:tracePt t="93184" x="6508750" y="3898900"/>
          <p14:tracePt t="93201" x="6546850" y="3898900"/>
          <p14:tracePt t="93218" x="6584950" y="3898900"/>
          <p14:tracePt t="93234" x="6610350" y="3898900"/>
          <p14:tracePt t="93251" x="6635750" y="3898900"/>
          <p14:tracePt t="93268" x="6667500" y="3898900"/>
          <p14:tracePt t="93284" x="6680200" y="3898900"/>
          <p14:tracePt t="93301" x="6699250" y="3898900"/>
          <p14:tracePt t="93318" x="6724650" y="3898900"/>
          <p14:tracePt t="93334" x="6737350" y="3898900"/>
          <p14:tracePt t="93351" x="6750050" y="3892550"/>
          <p14:tracePt t="93368" x="6788150" y="3892550"/>
          <p14:tracePt t="93384" x="6813550" y="3892550"/>
          <p14:tracePt t="93401" x="6851650" y="3892550"/>
          <p14:tracePt t="93418" x="6902450" y="3892550"/>
          <p14:tracePt t="93434" x="6959600" y="3892550"/>
          <p14:tracePt t="93451" x="7029450" y="3892550"/>
          <p14:tracePt t="93467" x="7092950" y="3892550"/>
          <p14:tracePt t="93484" x="7137400" y="3892550"/>
          <p14:tracePt t="93501" x="7175500" y="3892550"/>
          <p14:tracePt t="93518" x="7194550" y="3892550"/>
          <p14:tracePt t="93534" x="7226300" y="3892550"/>
          <p14:tracePt t="93551" x="7264400" y="3879850"/>
          <p14:tracePt t="93568" x="7289800" y="3879850"/>
          <p14:tracePt t="93584" x="7315200" y="3873500"/>
          <p14:tracePt t="93601" x="7340600" y="3873500"/>
          <p14:tracePt t="93617" x="7372350" y="3867150"/>
          <p14:tracePt t="93634" x="7397750" y="3860800"/>
          <p14:tracePt t="93651" x="7429500" y="3860800"/>
          <p14:tracePt t="93667" x="7461250" y="3860800"/>
          <p14:tracePt t="93684" x="7493000" y="3860800"/>
          <p14:tracePt t="93701" x="7543800" y="3860800"/>
          <p14:tracePt t="93719" x="7588250" y="3860800"/>
          <p14:tracePt t="93734" x="7632700" y="3860800"/>
          <p14:tracePt t="93751" x="7708900" y="3860800"/>
          <p14:tracePt t="93768" x="7766050" y="3860800"/>
          <p14:tracePt t="93784" x="7829550" y="3860800"/>
          <p14:tracePt t="93801" x="7905750" y="3860800"/>
          <p14:tracePt t="93818" x="7975600" y="3860800"/>
          <p14:tracePt t="93834" x="8039100" y="3860800"/>
          <p14:tracePt t="93851" x="8083550" y="3860800"/>
          <p14:tracePt t="93867" x="8108950" y="3860800"/>
          <p14:tracePt t="93884" x="8115300" y="3860800"/>
          <p14:tracePt t="94001" x="8108950" y="3860800"/>
          <p14:tracePt t="94002" x="8083550" y="3860800"/>
          <p14:tracePt t="94017" x="8039100" y="3860800"/>
          <p14:tracePt t="94018" x="7899400" y="3873500"/>
          <p14:tracePt t="94035" x="7531100" y="3898900"/>
          <p14:tracePt t="94051" x="7016750" y="3911600"/>
          <p14:tracePt t="94068" x="6330950" y="3911600"/>
          <p14:tracePt t="94084" x="5607050" y="3911600"/>
          <p14:tracePt t="94101" x="4819650" y="3911600"/>
          <p14:tracePt t="94117" x="4146550" y="3905250"/>
          <p14:tracePt t="94134" x="3600450" y="3905250"/>
          <p14:tracePt t="94151" x="3105150" y="3905250"/>
          <p14:tracePt t="94169" x="2908300" y="3898900"/>
          <p14:tracePt t="94184" x="2787650" y="3905250"/>
          <p14:tracePt t="94201" x="2686050" y="3917950"/>
          <p14:tracePt t="94217" x="2622550" y="3924300"/>
          <p14:tracePt t="94234" x="2597150" y="3930650"/>
          <p14:tracePt t="94251" x="2565400" y="3937000"/>
          <p14:tracePt t="94268" x="2540000" y="3937000"/>
          <p14:tracePt t="94284" x="2508250" y="3943350"/>
          <p14:tracePt t="94301" x="2470150" y="3949700"/>
          <p14:tracePt t="94318" x="2444750" y="3949700"/>
          <p14:tracePt t="94334" x="2419350" y="3956050"/>
          <p14:tracePt t="94351" x="2393950" y="3962400"/>
          <p14:tracePt t="94368" x="2368550" y="3968750"/>
          <p14:tracePt t="94384" x="2343150" y="3968750"/>
          <p14:tracePt t="94401" x="2298700" y="3968750"/>
          <p14:tracePt t="94417" x="2266950" y="3975100"/>
          <p14:tracePt t="94434" x="2235200" y="3981450"/>
          <p14:tracePt t="94451" x="2209800" y="3981450"/>
          <p14:tracePt t="94468" x="2190750" y="3987800"/>
          <p14:tracePt t="94484" x="2146300" y="3987800"/>
          <p14:tracePt t="94501" x="2108200" y="3987800"/>
          <p14:tracePt t="94517" x="2063750" y="3987800"/>
          <p14:tracePt t="94534" x="2032000" y="3987800"/>
          <p14:tracePt t="94551" x="2000250" y="3987800"/>
          <p14:tracePt t="94569" x="1987550" y="3994150"/>
          <p14:tracePt t="94584" x="1981200" y="3994150"/>
          <p14:tracePt t="94624" x="1974850" y="3994150"/>
          <p14:tracePt t="94629" x="1968500" y="3994150"/>
          <p14:tracePt t="94634" x="1962150" y="4000500"/>
          <p14:tracePt t="94651" x="1949450" y="4006850"/>
          <p14:tracePt t="94668" x="1930400" y="4013200"/>
          <p14:tracePt t="94684" x="1924050" y="4019550"/>
          <p14:tracePt t="94701" x="1911350" y="4032250"/>
          <p14:tracePt t="94718" x="1905000" y="4032250"/>
          <p14:tracePt t="94734" x="1898650" y="4038600"/>
          <p14:tracePt t="94751" x="1898650" y="4044950"/>
          <p14:tracePt t="95184" x="1911350" y="4044950"/>
          <p14:tracePt t="95193" x="1924050" y="4044950"/>
          <p14:tracePt t="95193" x="1936750" y="4044950"/>
          <p14:tracePt t="95201" x="1968500" y="4044950"/>
          <p14:tracePt t="95218" x="2000250" y="4044950"/>
          <p14:tracePt t="95234" x="2019300" y="4044950"/>
          <p14:tracePt t="95251" x="2038350" y="4044950"/>
          <p14:tracePt t="95267" x="2051050" y="4044950"/>
          <p14:tracePt t="95284" x="2063750" y="4044950"/>
          <p14:tracePt t="95320" x="2070100" y="4044950"/>
          <p14:tracePt t="95336" x="2076450" y="4044950"/>
          <p14:tracePt t="95337" x="2082800" y="4044950"/>
          <p14:tracePt t="95368" x="2089150" y="4044950"/>
          <p14:tracePt t="95488" x="2101850" y="4044950"/>
          <p14:tracePt t="95496" x="2114550" y="4044950"/>
          <p14:tracePt t="95504" x="2127250" y="4044950"/>
          <p14:tracePt t="95512" x="2133600" y="4044950"/>
          <p14:tracePt t="95512" x="2146300" y="4044950"/>
          <p14:tracePt t="95520" x="2159000" y="4044950"/>
          <p14:tracePt t="95534" x="2178050" y="4044950"/>
          <p14:tracePt t="95551" x="2209800" y="4044950"/>
          <p14:tracePt t="95568" x="2216150" y="4044950"/>
          <p14:tracePt t="95584" x="2222500" y="4044950"/>
          <p14:tracePt t="96575" x="0" y="0"/>
        </p14:tracePtLst>
        <p14:tracePtLst>
          <p14:tracePt t="132806" x="3111500" y="4394200"/>
          <p14:tracePt t="133000" x="3105150" y="4394200"/>
          <p14:tracePt t="133008" x="3086100" y="4394200"/>
          <p14:tracePt t="133016" x="3067050" y="4394200"/>
          <p14:tracePt t="133023" x="3003550" y="4394200"/>
          <p14:tracePt t="133039" x="2901950" y="4394200"/>
          <p14:tracePt t="133055" x="2787650" y="4394200"/>
          <p14:tracePt t="133067" x="2667000" y="4394200"/>
          <p14:tracePt t="133101" x="2552700" y="4394200"/>
          <p14:tracePt t="133103" x="2438400" y="4394200"/>
          <p14:tracePt t="133117" x="2355850" y="4394200"/>
          <p14:tracePt t="133134" x="2266950" y="4394200"/>
          <p14:tracePt t="133152" x="2127250" y="4394200"/>
          <p14:tracePt t="133168" x="2032000" y="4394200"/>
          <p14:tracePt t="133184" x="1917700" y="4394200"/>
          <p14:tracePt t="133201" x="1797050" y="4394200"/>
          <p14:tracePt t="133218" x="1689100" y="4394200"/>
          <p14:tracePt t="133234" x="1600200" y="4413250"/>
          <p14:tracePt t="133251" x="1530350" y="4413250"/>
          <p14:tracePt t="133267" x="1473200" y="4413250"/>
          <p14:tracePt t="133285" x="1435100" y="4413250"/>
          <p14:tracePt t="133301" x="1397000" y="4413250"/>
          <p14:tracePt t="133317" x="1365250" y="4419600"/>
          <p14:tracePt t="133334" x="1339850" y="4419600"/>
          <p14:tracePt t="133351" x="1327150" y="4419600"/>
          <p14:tracePt t="133368" x="1320800" y="4419600"/>
          <p14:tracePt t="133559" x="1333500" y="4419600"/>
          <p14:tracePt t="133567" x="1358900" y="4419600"/>
          <p14:tracePt t="133584" x="1377950" y="4419600"/>
          <p14:tracePt t="133585" x="1416050" y="4419600"/>
          <p14:tracePt t="133601" x="1473200" y="4419600"/>
          <p14:tracePt t="133618" x="1524000" y="4419600"/>
          <p14:tracePt t="133634" x="1568450" y="4425950"/>
          <p14:tracePt t="133651" x="1612900" y="4432300"/>
          <p14:tracePt t="133667" x="1651000" y="4432300"/>
          <p14:tracePt t="133684" x="1689100" y="4438650"/>
          <p14:tracePt t="133701" x="1739900" y="4445000"/>
          <p14:tracePt t="133717" x="1784350" y="4445000"/>
          <p14:tracePt t="133734" x="1828800" y="4457700"/>
          <p14:tracePt t="133751" x="1905000" y="4457700"/>
          <p14:tracePt t="133768" x="1949450" y="4457700"/>
          <p14:tracePt t="133785" x="1981200" y="4457700"/>
          <p14:tracePt t="133801" x="2012950" y="4457700"/>
          <p14:tracePt t="133817" x="2038350" y="4457700"/>
          <p14:tracePt t="133834" x="2063750" y="4457700"/>
          <p14:tracePt t="133850" x="2082800" y="4457700"/>
          <p14:tracePt t="133867" x="2095500" y="4457700"/>
          <p14:tracePt t="133884" x="2114550" y="4457700"/>
          <p14:tracePt t="133901" x="2139950" y="4457700"/>
          <p14:tracePt t="133917" x="2152650" y="4457700"/>
          <p14:tracePt t="133934" x="2178050" y="4457700"/>
          <p14:tracePt t="133934" x="2184400" y="4457700"/>
          <p14:tracePt t="133952" x="2209800" y="4457700"/>
          <p14:tracePt t="133968" x="2228850" y="4457700"/>
          <p14:tracePt t="133984" x="2247900" y="4457700"/>
          <p14:tracePt t="134001" x="2260600" y="4457700"/>
          <p14:tracePt t="134017" x="2273300" y="4457700"/>
          <p14:tracePt t="134034" x="2286000" y="4457700"/>
          <p14:tracePt t="134051" x="2298700" y="4457700"/>
          <p14:tracePt t="134067" x="2305050" y="4457700"/>
          <p14:tracePt t="134831" x="2311400" y="4457700"/>
          <p14:tracePt t="134839" x="2355850" y="4457700"/>
          <p14:tracePt t="134847" x="2393950" y="4457700"/>
          <p14:tracePt t="134855" x="2520950" y="4457700"/>
          <p14:tracePt t="134867" x="2641600" y="4457700"/>
          <p14:tracePt t="134884" x="2768600" y="4457700"/>
          <p14:tracePt t="134901" x="2863850" y="4457700"/>
          <p14:tracePt t="134917" x="2933700" y="4457700"/>
          <p14:tracePt t="134934" x="2984500" y="4457700"/>
          <p14:tracePt t="134951" x="3041650" y="4457700"/>
          <p14:tracePt t="134968" x="3079750" y="4457700"/>
          <p14:tracePt t="134984" x="3111500" y="4457700"/>
          <p14:tracePt t="135001" x="3149600" y="4457700"/>
          <p14:tracePt t="135017" x="3181350" y="4457700"/>
          <p14:tracePt t="135034" x="3200400" y="4451350"/>
          <p14:tracePt t="135051" x="3225800" y="4451350"/>
          <p14:tracePt t="135068" x="3244850" y="4451350"/>
          <p14:tracePt t="135084" x="3257550" y="4445000"/>
          <p14:tracePt t="135102" x="3263900" y="4445000"/>
          <p14:tracePt t="135279" x="3276600" y="4438650"/>
          <p14:tracePt t="135400" x="3282950" y="4432300"/>
          <p14:tracePt t="135431" x="3276600" y="4432300"/>
          <p14:tracePt t="135439" x="3276600" y="4425950"/>
          <p14:tracePt t="135451" x="3270250" y="4419600"/>
          <p14:tracePt t="135455" x="3251200" y="4419600"/>
          <p14:tracePt t="135467" x="3244850" y="4413250"/>
          <p14:tracePt t="135484" x="3238500" y="4413250"/>
          <p14:tracePt t="135501" x="3232150" y="4413250"/>
          <p14:tracePt t="135863" x="3244850" y="4413250"/>
          <p14:tracePt t="135871" x="3263900" y="4413250"/>
          <p14:tracePt t="135879" x="3276600" y="4413250"/>
          <p14:tracePt t="135885" x="3302000" y="4419600"/>
          <p14:tracePt t="135900" x="3340100" y="4419600"/>
          <p14:tracePt t="135917" x="3397250" y="4419600"/>
          <p14:tracePt t="135934" x="3441700" y="4432300"/>
          <p14:tracePt t="135950" x="3524250" y="4432300"/>
          <p14:tracePt t="135967" x="3562350" y="4432300"/>
          <p14:tracePt t="135984" x="3594100" y="4432300"/>
          <p14:tracePt t="136001" x="3625850" y="4432300"/>
          <p14:tracePt t="136018" x="3638550" y="4432300"/>
          <p14:tracePt t="136034" x="3651250" y="4432300"/>
          <p14:tracePt t="136051" x="3670300" y="4432300"/>
          <p14:tracePt t="136067" x="3689350" y="4432300"/>
          <p14:tracePt t="136084" x="3721100" y="4432300"/>
          <p14:tracePt t="136100" x="3752850" y="4432300"/>
          <p14:tracePt t="136118" x="3778250" y="4432300"/>
          <p14:tracePt t="136134" x="3810000" y="4432300"/>
          <p14:tracePt t="136151" x="3848100" y="4432300"/>
          <p14:tracePt t="136168" x="3879850" y="4432300"/>
          <p14:tracePt t="136184" x="3898900" y="4432300"/>
          <p14:tracePt t="136200" x="3930650" y="4432300"/>
          <p14:tracePt t="136217" x="3968750" y="4432300"/>
          <p14:tracePt t="136234" x="3987800" y="4432300"/>
          <p14:tracePt t="136251" x="4006850" y="4432300"/>
          <p14:tracePt t="136267" x="4025900" y="4432300"/>
          <p14:tracePt t="136284" x="4038600" y="4432300"/>
          <p14:tracePt t="136300" x="4051300" y="4432300"/>
          <p14:tracePt t="136318" x="4064000" y="4432300"/>
          <p14:tracePt t="136334" x="4070350" y="4432300"/>
          <p14:tracePt t="136351" x="4083050" y="4432300"/>
          <p14:tracePt t="136368" x="4089400" y="4432300"/>
          <p14:tracePt t="136384" x="4095750" y="4432300"/>
          <p14:tracePt t="136401" x="4102100" y="4432300"/>
          <p14:tracePt t="136417" x="4108450" y="4432300"/>
          <p14:tracePt t="136504" x="4114800" y="4432300"/>
          <p14:tracePt t="136527" x="4121150" y="4432300"/>
          <p14:tracePt t="136543" x="4127500" y="4432300"/>
          <p14:tracePt t="136591" x="4133850" y="4432300"/>
          <p14:tracePt t="137623" x="4152900" y="4432300"/>
          <p14:tracePt t="137631" x="4216400" y="4432300"/>
          <p14:tracePt t="137634" x="4286250" y="4432300"/>
          <p14:tracePt t="137650" x="4368800" y="4432300"/>
          <p14:tracePt t="137651" x="4559300" y="4432300"/>
          <p14:tracePt t="137668" x="4762500" y="4432300"/>
          <p14:tracePt t="137684" x="4978400" y="4400550"/>
          <p14:tracePt t="137701" x="5137150" y="4375150"/>
          <p14:tracePt t="137717" x="5276850" y="4349750"/>
          <p14:tracePt t="137734" x="5397500" y="4343400"/>
          <p14:tracePt t="137750" x="5568950" y="4337050"/>
          <p14:tracePt t="137768" x="5670550" y="4337050"/>
          <p14:tracePt t="137784" x="5753100" y="4337050"/>
          <p14:tracePt t="137801" x="5835650" y="4337050"/>
          <p14:tracePt t="137817" x="5892800" y="4337050"/>
          <p14:tracePt t="137835" x="5937250" y="4337050"/>
          <p14:tracePt t="137850" x="5969000" y="4337050"/>
          <p14:tracePt t="137867" x="6000750" y="4337050"/>
          <p14:tracePt t="137884" x="6032500" y="4343400"/>
          <p14:tracePt t="137901" x="6070600" y="4343400"/>
          <p14:tracePt t="137916" x="6115050" y="4343400"/>
          <p14:tracePt t="137933" x="6165850" y="4343400"/>
          <p14:tracePt t="137950" x="6235700" y="4343400"/>
          <p14:tracePt t="137968" x="6267450" y="4343400"/>
          <p14:tracePt t="137984" x="6292850" y="4343400"/>
          <p14:tracePt t="138001" x="6305550" y="4343400"/>
          <p14:tracePt t="138017" x="6330950" y="4343400"/>
          <p14:tracePt t="138034" x="6337300" y="4343400"/>
          <p14:tracePt t="138050" x="6350000" y="4343400"/>
          <p14:tracePt t="138067" x="6356350" y="4343400"/>
          <p14:tracePt t="138103" x="6362700" y="4343400"/>
          <p14:tracePt t="138143" x="6369050" y="4343400"/>
          <p14:tracePt t="138159" x="6375400" y="4343400"/>
          <p14:tracePt t="138167" x="6394450" y="4349750"/>
          <p14:tracePt t="138168" x="6400800" y="4349750"/>
          <p14:tracePt t="138184" x="6451600" y="4349750"/>
          <p14:tracePt t="138201" x="6553200" y="4356100"/>
          <p14:tracePt t="138217" x="6673850" y="4356100"/>
          <p14:tracePt t="138234" x="6800850" y="4356100"/>
          <p14:tracePt t="138250" x="6915150" y="4362450"/>
          <p14:tracePt t="138267" x="7048500" y="4362450"/>
          <p14:tracePt t="138284" x="7150100" y="4368800"/>
          <p14:tracePt t="138301" x="7270750" y="4381500"/>
          <p14:tracePt t="138317" x="7378700" y="4387850"/>
          <p14:tracePt t="138334" x="7467600" y="4400550"/>
          <p14:tracePt t="138351" x="7537450" y="4400550"/>
          <p14:tracePt t="138368" x="7588250" y="4400550"/>
          <p14:tracePt t="138384" x="7626350" y="4400550"/>
          <p14:tracePt t="138401" x="7670800" y="4400550"/>
          <p14:tracePt t="138417" x="7702550" y="4400550"/>
          <p14:tracePt t="138434" x="7734300" y="4400550"/>
          <p14:tracePt t="138450" x="7766050" y="4400550"/>
          <p14:tracePt t="138467" x="7804150" y="4400550"/>
          <p14:tracePt t="138484" x="7835900" y="4400550"/>
          <p14:tracePt t="138501" x="7861300" y="4400550"/>
          <p14:tracePt t="138517" x="7886700" y="4400550"/>
          <p14:tracePt t="138534" x="7905750" y="4400550"/>
          <p14:tracePt t="138551" x="7950200" y="4400550"/>
          <p14:tracePt t="138567" x="7981950" y="4400550"/>
          <p14:tracePt t="138584" x="8026400" y="4400550"/>
          <p14:tracePt t="138600" x="8070850" y="4400550"/>
          <p14:tracePt t="138617" x="8134350" y="4400550"/>
          <p14:tracePt t="138634" x="8159750" y="4400550"/>
          <p14:tracePt t="138650" x="8172450" y="4400550"/>
          <p14:tracePt t="138687" x="8185150" y="4400550"/>
          <p14:tracePt t="138703" x="8191500" y="4400550"/>
          <p14:tracePt t="138717" x="8197850" y="4400550"/>
          <p14:tracePt t="138718" x="8216900" y="4400550"/>
          <p14:tracePt t="138734" x="8223250" y="4400550"/>
          <p14:tracePt t="138751" x="8248650" y="4400550"/>
          <p14:tracePt t="138767" x="8267700" y="4400550"/>
          <p14:tracePt t="138784" x="8293100" y="4400550"/>
          <p14:tracePt t="138800" x="8305800" y="4400550"/>
          <p14:tracePt t="138817" x="8337550" y="4400550"/>
          <p14:tracePt t="138834" x="8350250" y="4400550"/>
          <p14:tracePt t="138851" x="8369300" y="4400550"/>
          <p14:tracePt t="138867" x="8382000" y="4400550"/>
          <p14:tracePt t="138884" x="8401050" y="4400550"/>
          <p14:tracePt t="138901" x="8407400" y="4394200"/>
          <p14:tracePt t="138917" x="8426450" y="4394200"/>
          <p14:tracePt t="138933" x="8426450" y="4387850"/>
          <p14:tracePt t="138950" x="8439150" y="4381500"/>
          <p14:tracePt t="139199" x="8426450" y="4381500"/>
          <p14:tracePt t="139210" x="8407400" y="4381500"/>
          <p14:tracePt t="139215" x="8369300" y="4381500"/>
          <p14:tracePt t="139218" x="8242300" y="4381500"/>
          <p14:tracePt t="139234" x="8051800" y="4381500"/>
          <p14:tracePt t="139250" x="7766050" y="4381500"/>
          <p14:tracePt t="139267" x="7448550" y="4381500"/>
          <p14:tracePt t="139285" x="7162800" y="4381500"/>
          <p14:tracePt t="139300" x="6896100" y="4381500"/>
          <p14:tracePt t="139318" x="6724650" y="4381500"/>
          <p14:tracePt t="139334" x="6464300" y="4381500"/>
          <p14:tracePt t="139352" x="6305550" y="4381500"/>
          <p14:tracePt t="139368" x="6076950" y="4381500"/>
          <p14:tracePt t="139384" x="5822950" y="4381500"/>
          <p14:tracePt t="139400" x="5524500" y="4381500"/>
          <p14:tracePt t="139417" x="5289550" y="4381500"/>
          <p14:tracePt t="139434" x="5073650" y="4375150"/>
          <p14:tracePt t="139450" x="4883150" y="4375150"/>
          <p14:tracePt t="139467" x="4686300" y="4375150"/>
          <p14:tracePt t="139484" x="4483100" y="4375150"/>
          <p14:tracePt t="139500" x="4254500" y="4375150"/>
          <p14:tracePt t="139517" x="4057650" y="4375150"/>
          <p14:tracePt t="139534" x="3778250" y="4375150"/>
          <p14:tracePt t="139552" x="3638550" y="4375150"/>
          <p14:tracePt t="139567" x="3517900" y="4375150"/>
          <p14:tracePt t="139584" x="3397250" y="4375150"/>
          <p14:tracePt t="139600" x="3302000" y="4375150"/>
          <p14:tracePt t="139617" x="3232150" y="4375150"/>
          <p14:tracePt t="139634" x="3162300" y="4381500"/>
          <p14:tracePt t="139651" x="3086100" y="4387850"/>
          <p14:tracePt t="139667" x="3028950" y="4394200"/>
          <p14:tracePt t="139684" x="2946400" y="4406900"/>
          <p14:tracePt t="139700" x="2857500" y="4419600"/>
          <p14:tracePt t="139717" x="2762250" y="4432300"/>
          <p14:tracePt t="139734" x="2667000" y="4445000"/>
          <p14:tracePt t="139734" x="2622550" y="4451350"/>
          <p14:tracePt t="139752" x="2546350" y="4464050"/>
          <p14:tracePt t="139767" x="2451100" y="4489450"/>
          <p14:tracePt t="139784" x="2362200" y="4514850"/>
          <p14:tracePt t="139800" x="2254250" y="4546600"/>
          <p14:tracePt t="139817" x="2178050" y="4565650"/>
          <p14:tracePt t="139834" x="2101850" y="4591050"/>
          <p14:tracePt t="139851" x="2044700" y="4603750"/>
          <p14:tracePt t="139868" x="2006600" y="4622800"/>
          <p14:tracePt t="139884" x="1962150" y="4641850"/>
          <p14:tracePt t="139900" x="1936750" y="4648200"/>
          <p14:tracePt t="139917" x="1924050" y="4654550"/>
          <p14:tracePt t="139934" x="1917700" y="4660900"/>
          <p14:tracePt t="139934" x="1911350" y="4660900"/>
          <p14:tracePt t="139951" x="1905000" y="4667250"/>
          <p14:tracePt t="140111" x="1911350" y="4667250"/>
          <p14:tracePt t="140119" x="1924050" y="4667250"/>
          <p14:tracePt t="140127" x="1936750" y="4667250"/>
          <p14:tracePt t="140135" x="1974850" y="4667250"/>
          <p14:tracePt t="140151" x="2000250" y="4667250"/>
          <p14:tracePt t="140152" x="2057400" y="4667250"/>
          <p14:tracePt t="140168" x="2139950" y="4667250"/>
          <p14:tracePt t="140184" x="2222500" y="4667250"/>
          <p14:tracePt t="140200" x="2311400" y="4667250"/>
          <p14:tracePt t="140217" x="2387600" y="4667250"/>
          <p14:tracePt t="140234" x="2451100" y="4667250"/>
          <p14:tracePt t="140250" x="2501900" y="4667250"/>
          <p14:tracePt t="140267" x="2546350" y="4667250"/>
          <p14:tracePt t="140284" x="2578100" y="4667250"/>
          <p14:tracePt t="140300" x="2597150" y="4667250"/>
          <p14:tracePt t="140317" x="2616200" y="4667250"/>
          <p14:tracePt t="140333" x="2635250" y="4667250"/>
          <p14:tracePt t="140333" x="2641600" y="4667250"/>
          <p14:tracePt t="140351" x="2660650" y="4667250"/>
          <p14:tracePt t="140367" x="2673350" y="4667250"/>
          <p14:tracePt t="140384" x="2686050" y="4667250"/>
          <p14:tracePt t="140400" x="2705100" y="4667250"/>
          <p14:tracePt t="140417" x="2717800" y="4667250"/>
          <p14:tracePt t="140434" x="2743200" y="4667250"/>
          <p14:tracePt t="140451" x="2768600" y="4667250"/>
          <p14:tracePt t="140467" x="2800350" y="4667250"/>
          <p14:tracePt t="140484" x="2813050" y="4667250"/>
          <p14:tracePt t="140500" x="2832100" y="4667250"/>
          <p14:tracePt t="140517" x="2851150" y="4667250"/>
          <p14:tracePt t="140534" x="2857500" y="4667250"/>
          <p14:tracePt t="140534" x="2870200" y="4667250"/>
          <p14:tracePt t="140575" x="2876550" y="4667250"/>
          <p14:tracePt t="140669" x="2889250" y="4667250"/>
          <p14:tracePt t="140679" x="2895600" y="4667250"/>
          <p14:tracePt t="140687" x="2908300" y="4667250"/>
          <p14:tracePt t="140695" x="2927350" y="4667250"/>
          <p14:tracePt t="140703" x="2997200" y="4667250"/>
          <p14:tracePt t="140717" x="3111500" y="4667250"/>
          <p14:tracePt t="140734" x="3359150" y="4667250"/>
          <p14:tracePt t="140752" x="3562350" y="4667250"/>
          <p14:tracePt t="140767" x="3759200" y="4667250"/>
          <p14:tracePt t="140784" x="3949700" y="4667250"/>
          <p14:tracePt t="140800" x="4102100" y="4667250"/>
          <p14:tracePt t="140817" x="4235450" y="4667250"/>
          <p14:tracePt t="140834" x="4343400" y="4667250"/>
          <p14:tracePt t="140850" x="4425950" y="4667250"/>
          <p14:tracePt t="140867" x="4489450" y="4667250"/>
          <p14:tracePt t="140884" x="4533900" y="4667250"/>
          <p14:tracePt t="140901" x="4565650" y="4667250"/>
          <p14:tracePt t="140917" x="4597400" y="4667250"/>
          <p14:tracePt t="140934" x="4629150" y="4667250"/>
          <p14:tracePt t="140950" x="4673600" y="4667250"/>
          <p14:tracePt t="140968" x="4711700" y="4667250"/>
          <p14:tracePt t="140984" x="4768850" y="4667250"/>
          <p14:tracePt t="141001" x="4800600" y="4667250"/>
          <p14:tracePt t="141016" x="4857750" y="4686300"/>
          <p14:tracePt t="141034" x="4940300" y="4699000"/>
          <p14:tracePt t="141050" x="5048250" y="4711700"/>
          <p14:tracePt t="141067" x="5137150" y="4724400"/>
          <p14:tracePt t="141084" x="5232400" y="4724400"/>
          <p14:tracePt t="141100" x="5302250" y="4724400"/>
          <p14:tracePt t="141117" x="5359400" y="4718050"/>
          <p14:tracePt t="141134" x="5410200" y="4699000"/>
          <p14:tracePt t="141151" x="5435600" y="4679950"/>
          <p14:tracePt t="141167" x="5454650" y="4660900"/>
          <p14:tracePt t="141184" x="5480050" y="4635500"/>
          <p14:tracePt t="141201" x="5486400" y="4578350"/>
          <p14:tracePt t="141217" x="5505450" y="4483100"/>
          <p14:tracePt t="141234" x="5505450" y="4368800"/>
          <p14:tracePt t="141250" x="5505450" y="4260850"/>
          <p14:tracePt t="141267" x="5505450" y="4133850"/>
          <p14:tracePt t="141284" x="5473700" y="4038600"/>
          <p14:tracePt t="141300" x="5416550" y="3924300"/>
          <p14:tracePt t="141317" x="5353050" y="3841750"/>
          <p14:tracePt t="141334" x="5295900" y="3784600"/>
          <p14:tracePt t="141350" x="5232400" y="3752850"/>
          <p14:tracePt t="141368" x="5175250" y="3746500"/>
          <p14:tracePt t="141384" x="5099050" y="3746500"/>
          <p14:tracePt t="141401" x="5003800" y="3746500"/>
          <p14:tracePt t="141417" x="4876800" y="3765550"/>
          <p14:tracePt t="141434" x="4768850" y="3797300"/>
          <p14:tracePt t="141450" x="4660900" y="3848100"/>
          <p14:tracePt t="141467" x="4552950" y="3911600"/>
          <p14:tracePt t="141484" x="4483100" y="3968750"/>
          <p14:tracePt t="141500" x="4445000" y="4019550"/>
          <p14:tracePt t="141517" x="4413250" y="4064000"/>
          <p14:tracePt t="141534" x="4406900" y="4102100"/>
          <p14:tracePt t="141550" x="4400550" y="4159250"/>
          <p14:tracePt t="141567" x="4400550" y="4191000"/>
          <p14:tracePt t="141584" x="4400550" y="4216400"/>
          <p14:tracePt t="141600" x="4400550" y="4241800"/>
          <p14:tracePt t="141617" x="4400550" y="4254500"/>
          <p14:tracePt t="141634" x="4400550" y="4267200"/>
          <p14:tracePt t="141650" x="4406900" y="4279900"/>
          <p14:tracePt t="141711" x="4413250" y="4286250"/>
          <p14:tracePt t="141919" x="4413250" y="4292600"/>
          <p14:tracePt t="141927" x="4406900" y="4298950"/>
          <p14:tracePt t="141935" x="4406900" y="4311650"/>
          <p14:tracePt t="141935" x="4406900" y="4324350"/>
          <p14:tracePt t="141950" x="4400550" y="4381500"/>
          <p14:tracePt t="141967" x="4400550" y="4445000"/>
          <p14:tracePt t="141984" x="4400550" y="4508500"/>
          <p14:tracePt t="142000" x="4400550" y="4572000"/>
          <p14:tracePt t="142017" x="4406900" y="4616450"/>
          <p14:tracePt t="142033" x="4432300" y="4654550"/>
          <p14:tracePt t="142050" x="4451350" y="4679950"/>
          <p14:tracePt t="142067" x="4464050" y="4699000"/>
          <p14:tracePt t="142084" x="4495800" y="4711700"/>
          <p14:tracePt t="142100" x="4533900" y="4718050"/>
          <p14:tracePt t="142117" x="4591050" y="4730750"/>
          <p14:tracePt t="142134" x="4667250" y="4730750"/>
          <p14:tracePt t="142150" x="4775200" y="4724400"/>
          <p14:tracePt t="142167" x="4838700" y="4705350"/>
          <p14:tracePt t="142184" x="4870450" y="4692650"/>
          <p14:tracePt t="142200" x="4895850" y="4679950"/>
          <p14:tracePt t="142217" x="4914900" y="4660900"/>
          <p14:tracePt t="142233" x="4927600" y="4648200"/>
          <p14:tracePt t="142250" x="4933950" y="4635500"/>
          <p14:tracePt t="142267" x="4940300" y="4629150"/>
          <p14:tracePt t="142284" x="4940300" y="4616450"/>
          <p14:tracePt t="142300" x="4940300" y="4610100"/>
          <p14:tracePt t="142317" x="4940300" y="4597400"/>
          <p14:tracePt t="142334" x="4940300" y="4591050"/>
          <p14:tracePt t="142350" x="4927600" y="4559300"/>
          <p14:tracePt t="142367" x="4902200" y="4521200"/>
          <p14:tracePt t="142384" x="4876800" y="4495800"/>
          <p14:tracePt t="142400" x="4851400" y="4457700"/>
          <p14:tracePt t="142417" x="4826000" y="4419600"/>
          <p14:tracePt t="142434" x="4813300" y="4400550"/>
          <p14:tracePt t="142450" x="4800600" y="4387850"/>
          <p14:tracePt t="142467" x="4775200" y="4375150"/>
          <p14:tracePt t="142484" x="4768850" y="4362450"/>
          <p14:tracePt t="142500" x="4762500" y="4362450"/>
          <p14:tracePt t="142517" x="4756150" y="4356100"/>
          <p14:tracePt t="142534" x="4749800" y="4356100"/>
          <p14:tracePt t="142550" x="4749800" y="4349750"/>
          <p14:tracePt t="142567" x="4743450" y="4343400"/>
          <p14:tracePt t="142655" x="4737100" y="4343400"/>
          <p14:tracePt t="142681" x="4737100" y="4337050"/>
          <p14:tracePt t="142694" x="4743450" y="4330700"/>
          <p14:tracePt t="142694" x="4756150" y="4318000"/>
          <p14:tracePt t="142701" x="4775200" y="4305300"/>
          <p14:tracePt t="142718" x="4800600" y="4241800"/>
          <p14:tracePt t="142734" x="4826000" y="4140200"/>
          <p14:tracePt t="142752" x="4838700" y="4044950"/>
          <p14:tracePt t="142768" x="4838700" y="3943350"/>
          <p14:tracePt t="142785" x="4838700" y="3867150"/>
          <p14:tracePt t="142801" x="4819650" y="3810000"/>
          <p14:tracePt t="142818" x="4806950" y="3778250"/>
          <p14:tracePt t="142834" x="4787900" y="3746500"/>
          <p14:tracePt t="142851" x="4762500" y="3714750"/>
          <p14:tracePt t="142868" x="4724400" y="3676650"/>
          <p14:tracePt t="142885" x="4660900" y="3644900"/>
          <p14:tracePt t="142901" x="4572000" y="3606800"/>
          <p14:tracePt t="142919" x="4470400" y="3568700"/>
          <p14:tracePt t="142934" x="4298950" y="3524250"/>
          <p14:tracePt t="142952" x="4165600" y="3511550"/>
          <p14:tracePt t="142968" x="4083050" y="3511550"/>
          <p14:tracePt t="142985" x="4006850" y="3505200"/>
          <p14:tracePt t="143001" x="3924300" y="3530600"/>
          <p14:tracePt t="143018" x="3841750" y="3575050"/>
          <p14:tracePt t="143034" x="3752850" y="3632200"/>
          <p14:tracePt t="143051" x="3670300" y="3689350"/>
          <p14:tracePt t="143068" x="3613150" y="3740150"/>
          <p14:tracePt t="143085" x="3543300" y="3803650"/>
          <p14:tracePt t="143101" x="3505200" y="3860800"/>
          <p14:tracePt t="143118" x="3467100" y="3917950"/>
          <p14:tracePt t="143134" x="3416300" y="4019550"/>
          <p14:tracePt t="143152" x="3409950" y="4083050"/>
          <p14:tracePt t="143168" x="3397250" y="4140200"/>
          <p14:tracePt t="143185" x="3390900" y="4191000"/>
          <p14:tracePt t="143201" x="3384550" y="4254500"/>
          <p14:tracePt t="143218" x="3384550" y="4318000"/>
          <p14:tracePt t="143235" x="3384550" y="4381500"/>
          <p14:tracePt t="143251" x="3384550" y="4451350"/>
          <p14:tracePt t="143268" x="3390900" y="4521200"/>
          <p14:tracePt t="143285" x="3403600" y="4591050"/>
          <p14:tracePt t="143301" x="3435350" y="4654550"/>
          <p14:tracePt t="143318" x="3454400" y="4692650"/>
          <p14:tracePt t="143334" x="3486150" y="4743450"/>
          <p14:tracePt t="143352" x="3505200" y="4768850"/>
          <p14:tracePt t="143368" x="3524250" y="4787900"/>
          <p14:tracePt t="143385" x="3549650" y="4813300"/>
          <p14:tracePt t="143401" x="3568700" y="4832350"/>
          <p14:tracePt t="143419" x="3600450" y="4851400"/>
          <p14:tracePt t="143434" x="3632200" y="4870450"/>
          <p14:tracePt t="143451" x="3676650" y="4895850"/>
          <p14:tracePt t="143468" x="3727450" y="4914900"/>
          <p14:tracePt t="143485" x="3778250" y="4927600"/>
          <p14:tracePt t="143501" x="3835400" y="4946650"/>
          <p14:tracePt t="143518" x="3898900" y="4959350"/>
          <p14:tracePt t="143534" x="3962400" y="4959350"/>
          <p14:tracePt t="143534" x="4000500" y="4965700"/>
          <p14:tracePt t="143552" x="4076700" y="4965700"/>
          <p14:tracePt t="143568" x="4165600" y="4965700"/>
          <p14:tracePt t="143585" x="4254500" y="4933950"/>
          <p14:tracePt t="143601" x="4356100" y="4889500"/>
          <p14:tracePt t="143618" x="4438650" y="4832350"/>
          <p14:tracePt t="143634" x="4514850" y="4781550"/>
          <p14:tracePt t="143652" x="4578350" y="4718050"/>
          <p14:tracePt t="143668" x="4641850" y="4654550"/>
          <p14:tracePt t="143685" x="4686300" y="4597400"/>
          <p14:tracePt t="143701" x="4718050" y="4540250"/>
          <p14:tracePt t="143718" x="4730750" y="4483100"/>
          <p14:tracePt t="143734" x="4730750" y="4464050"/>
          <p14:tracePt t="143752" x="4730750" y="4419600"/>
          <p14:tracePt t="143768" x="4730750" y="4387850"/>
          <p14:tracePt t="143784" x="4711700" y="4343400"/>
          <p14:tracePt t="143801" x="4699000" y="4318000"/>
          <p14:tracePt t="143818" x="4673600" y="4279900"/>
          <p14:tracePt t="143834" x="4648200" y="4248150"/>
          <p14:tracePt t="143851" x="4603750" y="4210050"/>
          <p14:tracePt t="143868" x="4559300" y="4171950"/>
          <p14:tracePt t="143885" x="4489450" y="4133850"/>
          <p14:tracePt t="143901" x="4419600" y="4089400"/>
          <p14:tracePt t="143919" x="4343400" y="4051300"/>
          <p14:tracePt t="143934" x="4229100" y="4000500"/>
          <p14:tracePt t="143952" x="4159250" y="3981450"/>
          <p14:tracePt t="143968" x="4108450" y="3962400"/>
          <p14:tracePt t="143984" x="4070350" y="3949700"/>
          <p14:tracePt t="144001" x="4032250" y="3937000"/>
          <p14:tracePt t="144018" x="3994150" y="3937000"/>
          <p14:tracePt t="144034" x="3956050" y="3937000"/>
          <p14:tracePt t="144051" x="3917950" y="3937000"/>
          <p14:tracePt t="144068" x="3860800" y="3962400"/>
          <p14:tracePt t="144085" x="3810000" y="3994150"/>
          <p14:tracePt t="144100" x="3746500" y="4044950"/>
          <p14:tracePt t="144117" x="3708400" y="4083050"/>
          <p14:tracePt t="144134" x="3663950" y="4127500"/>
          <p14:tracePt t="144152" x="3638550" y="4171950"/>
          <p14:tracePt t="144168" x="3619500" y="4210050"/>
          <p14:tracePt t="144184" x="3600450" y="4254500"/>
          <p14:tracePt t="144201" x="3581400" y="4311650"/>
          <p14:tracePt t="144218" x="3556000" y="4368800"/>
          <p14:tracePt t="144234" x="3543300" y="4438650"/>
          <p14:tracePt t="144251" x="3536950" y="4508500"/>
          <p14:tracePt t="144268" x="3536950" y="4572000"/>
          <p14:tracePt t="144284" x="3536950" y="4648200"/>
          <p14:tracePt t="144302" x="3536950" y="4711700"/>
          <p14:tracePt t="144318" x="3536950" y="4775200"/>
          <p14:tracePt t="144335" x="3536950" y="4806950"/>
          <p14:tracePt t="144351" x="3556000" y="4864100"/>
          <p14:tracePt t="144368" x="3562350" y="4876800"/>
          <p14:tracePt t="144384" x="3575050" y="4895850"/>
          <p14:tracePt t="144401" x="3581400" y="4908550"/>
          <p14:tracePt t="144418" x="3600450" y="4927600"/>
          <p14:tracePt t="144435" x="3606800" y="4940300"/>
          <p14:tracePt t="144451" x="3625850" y="4959350"/>
          <p14:tracePt t="144468" x="3644900" y="4972050"/>
          <p14:tracePt t="144485" x="3670300" y="4984750"/>
          <p14:tracePt t="144501" x="3702050" y="4991100"/>
          <p14:tracePt t="144518" x="3746500" y="5010150"/>
          <p14:tracePt t="144535" x="3816350" y="5022850"/>
          <p14:tracePt t="144552" x="3873500" y="5022850"/>
          <p14:tracePt t="144568" x="3917950" y="5029200"/>
          <p14:tracePt t="144584" x="3962400" y="5035550"/>
          <p14:tracePt t="144601" x="4013200" y="5035550"/>
          <p14:tracePt t="144618" x="4057650" y="5035550"/>
          <p14:tracePt t="144635" x="4102100" y="5035550"/>
          <p14:tracePt t="144651" x="4146550" y="5029200"/>
          <p14:tracePt t="144668" x="4197350" y="5029200"/>
          <p14:tracePt t="144684" x="4229100" y="5010150"/>
          <p14:tracePt t="144701" x="4260850" y="5003800"/>
          <p14:tracePt t="144717" x="4279900" y="4991100"/>
          <p14:tracePt t="144734" x="4305300" y="4984750"/>
          <p14:tracePt t="144751" x="4330700" y="4972050"/>
          <p14:tracePt t="144768" x="4343400" y="4959350"/>
          <p14:tracePt t="144784" x="4349750" y="4959350"/>
          <p14:tracePt t="144801" x="4362450" y="4946650"/>
          <p14:tracePt t="144818" x="4375150" y="4940300"/>
          <p14:tracePt t="144835" x="4375150" y="4927600"/>
          <p14:tracePt t="144851" x="4381500" y="4927600"/>
          <p14:tracePt t="144868" x="4381500" y="4921250"/>
          <p14:tracePt t="144884" x="4381500" y="4908550"/>
          <p14:tracePt t="144901" x="4387850" y="4902200"/>
          <p14:tracePt t="144918" x="4394200" y="4895850"/>
          <p14:tracePt t="144918" x="4394200" y="4889500"/>
          <p14:tracePt t="144936" x="4400550" y="4883150"/>
          <p14:tracePt t="144951" x="4400550" y="4876800"/>
          <p14:tracePt t="144991" x="4406900" y="4864100"/>
          <p14:tracePt t="145007" x="4413250" y="4864100"/>
          <p14:tracePt t="145027" x="4413250" y="4857750"/>
          <p14:tracePt t="145034" x="4413250" y="4851400"/>
          <p14:tracePt t="145035" x="4413250" y="4845050"/>
          <p14:tracePt t="145080" x="4419600" y="4838700"/>
          <p14:tracePt t="145096" x="4419600" y="4832350"/>
          <p14:tracePt t="147055" x="4419600" y="4806950"/>
          <p14:tracePt t="147063" x="4425950" y="4800600"/>
          <p14:tracePt t="147071" x="4425950" y="4787900"/>
          <p14:tracePt t="147076" x="4425950" y="4775200"/>
          <p14:tracePt t="147083" x="4425950" y="4762500"/>
          <p14:tracePt t="147100" x="4425950" y="4756150"/>
          <p14:tracePt t="147136" x="4425950" y="4749800"/>
          <p14:tracePt t="147136" x="4425950" y="4743450"/>
          <p14:tracePt t="147151" x="4425950" y="4737100"/>
          <p14:tracePt t="147549" x="0" y="0"/>
        </p14:tracePtLst>
        <p14:tracePtLst>
          <p14:tracePt t="162384" x="1352550" y="3613150"/>
          <p14:tracePt t="162584" x="1320800" y="3613150"/>
          <p14:tracePt t="162591" x="1263650" y="3613150"/>
          <p14:tracePt t="162599" x="1231900" y="3606800"/>
          <p14:tracePt t="162618" x="1143000" y="3600450"/>
          <p14:tracePt t="162618" x="1085850" y="3600450"/>
          <p14:tracePt t="162639" x="1066800" y="3600450"/>
          <p14:tracePt t="162655" x="1047750" y="3594100"/>
          <p14:tracePt t="162671" x="1035050" y="3594100"/>
          <p14:tracePt t="162687" x="1022350" y="3587750"/>
          <p14:tracePt t="162701" x="1016000" y="3587750"/>
          <p14:tracePt t="162728" x="1003300" y="3587750"/>
          <p14:tracePt t="162736" x="996950" y="3581400"/>
          <p14:tracePt t="162752" x="990600" y="3581400"/>
          <p14:tracePt t="162816" x="990600" y="3568700"/>
          <p14:tracePt t="162819" x="990600" y="3556000"/>
          <p14:tracePt t="162834" x="990600" y="3543300"/>
          <p14:tracePt t="162835" x="990600" y="3505200"/>
          <p14:tracePt t="162851" x="1003300" y="3460750"/>
          <p14:tracePt t="162868" x="1009650" y="3429000"/>
          <p14:tracePt t="162884" x="1009650" y="3397250"/>
          <p14:tracePt t="162901" x="1009650" y="3390900"/>
          <p14:tracePt t="162918" x="1009650" y="3384550"/>
          <p14:tracePt t="162934" x="1009650" y="3378200"/>
          <p14:tracePt t="163047" x="1009650" y="3371850"/>
          <p14:tracePt t="163063" x="1009650" y="3365500"/>
          <p14:tracePt t="163072" x="1009650" y="3359150"/>
          <p14:tracePt t="163083" x="1009650" y="3352800"/>
          <p14:tracePt t="163103" x="1009650" y="3346450"/>
          <p14:tracePt t="163104" x="1003300" y="3340100"/>
          <p14:tracePt t="163118" x="1003300" y="3333750"/>
          <p14:tracePt t="163134" x="990600" y="3321050"/>
          <p14:tracePt t="163152" x="990600" y="3314700"/>
          <p14:tracePt t="163367" x="984250" y="3314700"/>
          <p14:tracePt t="163375" x="984250" y="3308350"/>
          <p14:tracePt t="163399" x="977900" y="3302000"/>
          <p14:tracePt t="163407" x="971550" y="3302000"/>
          <p14:tracePt t="163423" x="965200" y="3302000"/>
          <p14:tracePt t="163431" x="952500" y="3295650"/>
          <p14:tracePt t="163444" x="939800" y="3289300"/>
          <p14:tracePt t="163451" x="933450" y="3289300"/>
          <p14:tracePt t="163467" x="927100" y="3289300"/>
          <p14:tracePt t="166351" x="908050" y="3282950"/>
          <p14:tracePt t="166360" x="895350" y="3276600"/>
          <p14:tracePt t="166368" x="889000" y="3276600"/>
          <p14:tracePt t="166369" x="863600" y="3270250"/>
          <p14:tracePt t="166385" x="850900" y="3263900"/>
          <p14:tracePt t="166401" x="831850" y="3263900"/>
          <p14:tracePt t="167311" x="838200" y="3263900"/>
          <p14:tracePt t="167336" x="844550" y="3263900"/>
          <p14:tracePt t="167341" x="850900" y="3263900"/>
          <p14:tracePt t="167367" x="857250" y="3263900"/>
          <p14:tracePt t="167695" x="863600" y="3263900"/>
          <p14:tracePt t="167736" x="869950" y="3263900"/>
          <p14:tracePt t="167768" x="876300" y="3263900"/>
          <p14:tracePt t="170919" x="882650" y="3263900"/>
          <p14:tracePt t="170935" x="889000" y="3289300"/>
          <p14:tracePt t="170943" x="914400" y="3302000"/>
          <p14:tracePt t="170951" x="946150" y="3314700"/>
          <p14:tracePt t="170967" x="977900" y="3327400"/>
          <p14:tracePt t="170984" x="990600" y="3340100"/>
          <p14:tracePt t="171001" x="1003300" y="3340100"/>
          <p14:tracePt t="171017" x="1009650" y="3340100"/>
          <p14:tracePt t="171034" x="1016000" y="3340100"/>
          <p14:tracePt t="171051" x="1016000" y="3346450"/>
          <p14:tracePt t="171400" x="1009650" y="3346450"/>
          <p14:tracePt t="171409" x="996950" y="3340100"/>
          <p14:tracePt t="171423" x="990600" y="3340100"/>
          <p14:tracePt t="171439" x="984250" y="3340100"/>
          <p14:tracePt t="171440" x="977900" y="3340100"/>
          <p14:tracePt t="171463" x="971550" y="3333750"/>
          <p14:tracePt t="171487" x="965200" y="3333750"/>
          <p14:tracePt t="171487" x="958850" y="3333750"/>
          <p14:tracePt t="171535" x="952500" y="3333750"/>
          <p14:tracePt t="171543" x="952500" y="3327400"/>
          <p14:tracePt t="171551" x="939800" y="3321050"/>
          <p14:tracePt t="171575" x="939800" y="3314700"/>
          <p14:tracePt t="171615" x="933450" y="3308350"/>
          <p14:tracePt t="171639" x="927100" y="3308350"/>
          <p14:tracePt t="171655" x="920750" y="3308350"/>
          <p14:tracePt t="171663" x="920750" y="3302000"/>
          <p14:tracePt t="171667" x="908050" y="3302000"/>
          <p14:tracePt t="171847" x="908050" y="3295650"/>
          <p14:tracePt t="171855" x="901700" y="3282950"/>
          <p14:tracePt t="171867" x="895350" y="3276600"/>
          <p14:tracePt t="171867" x="889000" y="3263900"/>
          <p14:tracePt t="171884" x="889000" y="3257550"/>
          <p14:tracePt t="171900" x="889000" y="3251200"/>
          <p14:tracePt t="172295" x="889000" y="3276600"/>
          <p14:tracePt t="172303" x="889000" y="3308350"/>
          <p14:tracePt t="172311" x="889000" y="3346450"/>
          <p14:tracePt t="172319" x="889000" y="3409950"/>
          <p14:tracePt t="172335" x="889000" y="3435350"/>
          <p14:tracePt t="172335" x="889000" y="3473450"/>
          <p14:tracePt t="172351" x="889000" y="3524250"/>
          <p14:tracePt t="172367" x="889000" y="3562350"/>
          <p14:tracePt t="172384" x="895350" y="3600450"/>
          <p14:tracePt t="172401" x="908050" y="3638550"/>
          <p14:tracePt t="172417" x="920750" y="3670300"/>
          <p14:tracePt t="172434" x="933450" y="3702050"/>
          <p14:tracePt t="172451" x="952500" y="3733800"/>
          <p14:tracePt t="172467" x="971550" y="3765550"/>
          <p14:tracePt t="172484" x="990600" y="3790950"/>
          <p14:tracePt t="172501" x="1016000" y="3816350"/>
          <p14:tracePt t="172517" x="1028700" y="3841750"/>
          <p14:tracePt t="172534" x="1066800" y="3867150"/>
          <p14:tracePt t="172551" x="1092200" y="3879850"/>
          <p14:tracePt t="172567" x="1111250" y="3886200"/>
          <p14:tracePt t="172584" x="1123950" y="3886200"/>
          <p14:tracePt t="172601" x="1143000" y="3898900"/>
          <p14:tracePt t="172617" x="1162050" y="3898900"/>
          <p14:tracePt t="172634" x="1174750" y="3898900"/>
          <p14:tracePt t="172651" x="1187450" y="3898900"/>
          <p14:tracePt t="172667" x="1200150" y="3898900"/>
          <p14:tracePt t="172684" x="1212850" y="3905250"/>
          <p14:tracePt t="172701" x="1231900" y="3911600"/>
          <p14:tracePt t="172717" x="1250950" y="3911600"/>
          <p14:tracePt t="172734" x="1295400" y="3911600"/>
          <p14:tracePt t="172751" x="1327150" y="3917950"/>
          <p14:tracePt t="172767" x="1371600" y="3930650"/>
          <p14:tracePt t="172784" x="1409700" y="3930650"/>
          <p14:tracePt t="172801" x="1447800" y="3937000"/>
          <p14:tracePt t="172817" x="1485900" y="3943350"/>
          <p14:tracePt t="172850" x="1511300" y="3949700"/>
          <p14:tracePt t="172851" x="1549400" y="3949700"/>
          <p14:tracePt t="172867" x="1587500" y="3962400"/>
          <p14:tracePt t="172885" x="1644650" y="3968750"/>
          <p14:tracePt t="172900" x="1695450" y="3968750"/>
          <p14:tracePt t="172918" x="1778000" y="3968750"/>
          <p14:tracePt t="172934" x="1917700" y="3968750"/>
          <p14:tracePt t="172951" x="1981200" y="3968750"/>
          <p14:tracePt t="172967" x="2038350" y="3968750"/>
          <p14:tracePt t="172984" x="2076450" y="3968750"/>
          <p14:tracePt t="173000" x="2108200" y="3968750"/>
          <p14:tracePt t="173017" x="2127250" y="3968750"/>
          <p14:tracePt t="173034" x="2159000" y="3968750"/>
          <p14:tracePt t="173051" x="2184400" y="3968750"/>
          <p14:tracePt t="173067" x="2247900" y="3968750"/>
          <p14:tracePt t="173084" x="2349500" y="3968750"/>
          <p14:tracePt t="173100" x="2520950" y="3968750"/>
          <p14:tracePt t="173117" x="2876550" y="3968750"/>
          <p14:tracePt t="173134" x="3460750" y="3968750"/>
          <p14:tracePt t="173152" x="3886200" y="3968750"/>
          <p14:tracePt t="173167" x="4432300" y="3968750"/>
          <p14:tracePt t="173185" x="4965700" y="3981450"/>
          <p14:tracePt t="173200" x="5391150" y="3981450"/>
          <p14:tracePt t="173218" x="5759450" y="3981450"/>
          <p14:tracePt t="173234" x="6026150" y="3981450"/>
          <p14:tracePt t="173251" x="6165850" y="3987800"/>
          <p14:tracePt t="173267" x="6311900" y="3987800"/>
          <p14:tracePt t="173284" x="6432550" y="3987800"/>
          <p14:tracePt t="173300" x="6527800" y="3987800"/>
          <p14:tracePt t="173317" x="6610350" y="3987800"/>
          <p14:tracePt t="173317" x="6635750" y="3987800"/>
          <p14:tracePt t="173336" x="6705600" y="3987800"/>
          <p14:tracePt t="173351" x="6756400" y="3987800"/>
          <p14:tracePt t="173367" x="6788150" y="3987800"/>
          <p14:tracePt t="173384" x="6832600" y="3987800"/>
          <p14:tracePt t="173400" x="6902450" y="3987800"/>
          <p14:tracePt t="173418" x="6997700" y="3987800"/>
          <p14:tracePt t="173434" x="7086600" y="3987800"/>
          <p14:tracePt t="173451" x="7162800" y="3987800"/>
          <p14:tracePt t="173467" x="7207250" y="3987800"/>
          <p14:tracePt t="173484" x="7226300" y="3987800"/>
          <p14:tracePt t="173500" x="7232650" y="3987800"/>
          <p14:tracePt t="173639" x="7232650" y="3994150"/>
          <p14:tracePt t="173647" x="7219950" y="3994150"/>
          <p14:tracePt t="173655" x="7200900" y="3994150"/>
          <p14:tracePt t="173667" x="7169150" y="3994150"/>
          <p14:tracePt t="173671" x="7073900" y="3994150"/>
          <p14:tracePt t="173684" x="6953250" y="3994150"/>
          <p14:tracePt t="173700" x="6807200" y="3994150"/>
          <p14:tracePt t="173717" x="6648450" y="3994150"/>
          <p14:tracePt t="173734" x="6457950" y="3994150"/>
          <p14:tracePt t="173751" x="6388100" y="3994150"/>
          <p14:tracePt t="173767" x="6343650" y="3994150"/>
          <p14:tracePt t="173784" x="6337300" y="3994150"/>
          <p14:tracePt t="173895" x="6356350" y="3994150"/>
          <p14:tracePt t="173903" x="6381750" y="3994150"/>
          <p14:tracePt t="173910" x="6432550" y="3994150"/>
          <p14:tracePt t="173917" x="6572250" y="3994150"/>
          <p14:tracePt t="173934" x="6667500" y="3994150"/>
          <p14:tracePt t="173951" x="6896100" y="3994150"/>
          <p14:tracePt t="173967" x="7131050" y="3994150"/>
          <p14:tracePt t="173984" x="7277100" y="3994150"/>
          <p14:tracePt t="174000" x="7372350" y="3994150"/>
          <p14:tracePt t="174017" x="7435850" y="3987800"/>
          <p14:tracePt t="174034" x="7461250" y="3981450"/>
          <p14:tracePt t="174051" x="7480300" y="3981450"/>
          <p14:tracePt t="174067" x="7493000" y="3975100"/>
          <p14:tracePt t="174084" x="7499350" y="3975100"/>
          <p14:tracePt t="174119" x="7505700" y="3975100"/>
          <p14:tracePt t="174151" x="7512050" y="3975100"/>
          <p14:tracePt t="174230" x="7518400" y="3975100"/>
          <p14:tracePt t="174687" x="7512050" y="3975100"/>
          <p14:tracePt t="174695" x="7473950" y="3975100"/>
          <p14:tracePt t="174699" x="7397750" y="3975100"/>
          <p14:tracePt t="174719" x="7270750" y="3956050"/>
          <p14:tracePt t="174719" x="7112000" y="3956050"/>
          <p14:tracePt t="174734" x="6521450" y="3937000"/>
          <p14:tracePt t="174751" x="6076950" y="3924300"/>
          <p14:tracePt t="174767" x="5619750" y="3924300"/>
          <p14:tracePt t="174784" x="5213350" y="3924300"/>
          <p14:tracePt t="174800" x="4857750" y="3924300"/>
          <p14:tracePt t="174817" x="4495800" y="3924300"/>
          <p14:tracePt t="174834" x="4362450" y="3924300"/>
          <p14:tracePt t="174851" x="4235450" y="3943350"/>
          <p14:tracePt t="174867" x="4114800" y="3968750"/>
          <p14:tracePt t="174883" x="3994150" y="3981450"/>
          <p14:tracePt t="174900" x="3898900" y="4000500"/>
          <p14:tracePt t="174917" x="3790950" y="4019550"/>
          <p14:tracePt t="174934" x="3581400" y="4057650"/>
          <p14:tracePt t="174951" x="3441700" y="4070350"/>
          <p14:tracePt t="174967" x="3276600" y="4083050"/>
          <p14:tracePt t="174984" x="3111500" y="4083050"/>
          <p14:tracePt t="175001" x="2946400" y="4083050"/>
          <p14:tracePt t="175017" x="2800350" y="4083050"/>
          <p14:tracePt t="175034" x="2635250" y="4089400"/>
          <p14:tracePt t="175050" x="2457450" y="4089400"/>
          <p14:tracePt t="175067" x="2279650" y="4089400"/>
          <p14:tracePt t="175084" x="2089150" y="4089400"/>
          <p14:tracePt t="175101" x="1924050" y="4095750"/>
          <p14:tracePt t="175117" x="1778000" y="4095750"/>
          <p14:tracePt t="175134" x="1638300" y="4108450"/>
          <p14:tracePt t="175151" x="1530350" y="4108450"/>
          <p14:tracePt t="175167" x="1441450" y="4108450"/>
          <p14:tracePt t="175184" x="1365250" y="4108450"/>
          <p14:tracePt t="175201" x="1295400" y="4108450"/>
          <p14:tracePt t="175217" x="1238250" y="4108450"/>
          <p14:tracePt t="175234" x="1181100" y="4108450"/>
          <p14:tracePt t="175251" x="1098550" y="4108450"/>
          <p14:tracePt t="175267" x="1003300" y="4108450"/>
          <p14:tracePt t="175284" x="863600" y="4108450"/>
          <p14:tracePt t="175301" x="755650" y="4108450"/>
          <p14:tracePt t="175317" x="679450" y="4114800"/>
          <p14:tracePt t="175317" x="660400" y="4114800"/>
          <p14:tracePt t="175335" x="641350" y="4127500"/>
          <p14:tracePt t="175351" x="635000" y="4127500"/>
          <p14:tracePt t="175367" x="628650" y="4127500"/>
          <p14:tracePt t="175407" x="628650" y="4133850"/>
          <p14:tracePt t="175416" x="628650" y="4146550"/>
          <p14:tracePt t="175447" x="628650" y="4152900"/>
          <p14:tracePt t="175463" x="628650" y="4159250"/>
          <p14:tracePt t="175470" x="628650" y="4165600"/>
          <p14:tracePt t="175486" x="628650" y="4171950"/>
          <p14:tracePt t="175503" x="628650" y="4178300"/>
          <p14:tracePt t="175517" x="628650" y="4184650"/>
          <p14:tracePt t="175518" x="635000" y="4210050"/>
          <p14:tracePt t="175535" x="635000" y="4216400"/>
          <p14:tracePt t="175551" x="647700" y="4229100"/>
          <p14:tracePt t="175567" x="647700" y="4235450"/>
          <p14:tracePt t="175584" x="647700" y="4241800"/>
          <p14:tracePt t="175623" x="654050" y="4248150"/>
          <p14:tracePt t="175663" x="660400" y="4248150"/>
          <p14:tracePt t="175671" x="666750" y="4248150"/>
          <p14:tracePt t="175679" x="673100" y="4248150"/>
          <p14:tracePt t="175689" x="679450" y="4254500"/>
          <p14:tracePt t="175700" x="685800" y="4260850"/>
          <p14:tracePt t="175717" x="698500" y="4260850"/>
          <p14:tracePt t="175734" x="704850" y="4267200"/>
          <p14:tracePt t="175751" x="717550" y="4267200"/>
          <p14:tracePt t="175767" x="723900" y="4273550"/>
          <p14:tracePt t="175784" x="736600" y="4279900"/>
          <p14:tracePt t="175801" x="749300" y="4279900"/>
          <p14:tracePt t="175817" x="755650" y="4279900"/>
          <p14:tracePt t="175834" x="768350" y="4279900"/>
          <p14:tracePt t="175850" x="774700" y="4286250"/>
          <p14:tracePt t="175868" x="787400" y="4286250"/>
          <p14:tracePt t="175884" x="793750" y="4286250"/>
          <p14:tracePt t="175900" x="800100" y="4286250"/>
          <p14:tracePt t="175917" x="806450" y="4286250"/>
          <p14:tracePt t="175951" x="812800" y="4292600"/>
          <p14:tracePt t="175998" x="819150" y="4292600"/>
          <p14:tracePt t="176023" x="825500" y="4292600"/>
          <p14:tracePt t="176030" x="831850" y="4292600"/>
          <p14:tracePt t="180503" x="838200" y="4292600"/>
          <p14:tracePt t="180520" x="844550" y="4286250"/>
          <p14:tracePt t="180527" x="850900" y="4279900"/>
          <p14:tracePt t="180535" x="850900" y="4273550"/>
          <p14:tracePt t="180551" x="850900" y="4267200"/>
          <p14:tracePt t="180552" x="857250" y="4267200"/>
          <p14:tracePt t="187927" x="920750" y="4273550"/>
          <p14:tracePt t="187933" x="1060450" y="4362450"/>
          <p14:tracePt t="187951" x="1155700" y="4419600"/>
          <p14:tracePt t="187952" x="1333500" y="4514850"/>
          <p14:tracePt t="187968" x="1466850" y="4603750"/>
          <p14:tracePt t="187984" x="1562100" y="4654550"/>
          <p14:tracePt t="188001" x="1663700" y="4692650"/>
          <p14:tracePt t="188017" x="1758950" y="4737100"/>
          <p14:tracePt t="188034" x="1847850" y="4762500"/>
          <p14:tracePt t="188051" x="1949450" y="4781550"/>
          <p14:tracePt t="188068" x="2044700" y="4794250"/>
          <p14:tracePt t="188084" x="2114550" y="4800600"/>
          <p14:tracePt t="188102" x="2171700" y="4800600"/>
          <p14:tracePt t="188118" x="2228850" y="4800600"/>
          <p14:tracePt t="188118" x="2260600" y="4800600"/>
          <p14:tracePt t="188135" x="2305050" y="4800600"/>
          <p14:tracePt t="188151" x="2349500" y="4800600"/>
          <p14:tracePt t="188168" x="2393950" y="4800600"/>
          <p14:tracePt t="188184" x="2432050" y="4800600"/>
          <p14:tracePt t="188201" x="2470150" y="4806950"/>
          <p14:tracePt t="188217" x="2489200" y="4806950"/>
          <p14:tracePt t="188234" x="2520950" y="4806950"/>
          <p14:tracePt t="188250" x="2565400" y="4806950"/>
          <p14:tracePt t="188268" x="2603500" y="4806950"/>
          <p14:tracePt t="188284" x="2647950" y="4806950"/>
          <p14:tracePt t="188301" x="2692400" y="4813300"/>
          <p14:tracePt t="188317" x="2730500" y="4813300"/>
          <p14:tracePt t="188317" x="2755900" y="4813300"/>
          <p14:tracePt t="188335" x="2800350" y="4819650"/>
          <p14:tracePt t="188352" x="2851150" y="4832350"/>
          <p14:tracePt t="188368" x="2889250" y="4838700"/>
          <p14:tracePt t="188384" x="2946400" y="4845050"/>
          <p14:tracePt t="188401" x="2990850" y="4851400"/>
          <p14:tracePt t="188417" x="3054350" y="4857750"/>
          <p14:tracePt t="188434" x="3136900" y="4870450"/>
          <p14:tracePt t="188451" x="3232150" y="4876800"/>
          <p14:tracePt t="188468" x="3321050" y="4876800"/>
          <p14:tracePt t="188484" x="3409950" y="4876800"/>
          <p14:tracePt t="188501" x="3505200" y="4876800"/>
          <p14:tracePt t="188517" x="3600450" y="4883150"/>
          <p14:tracePt t="188534" x="3765550" y="4883150"/>
          <p14:tracePt t="188551" x="3879850" y="4883150"/>
          <p14:tracePt t="188568" x="3968750" y="4883150"/>
          <p14:tracePt t="188584" x="4064000" y="4883150"/>
          <p14:tracePt t="188601" x="4146550" y="4883150"/>
          <p14:tracePt t="188617" x="4229100" y="4883150"/>
          <p14:tracePt t="188634" x="4305300" y="4883150"/>
          <p14:tracePt t="188651" x="4394200" y="4883150"/>
          <p14:tracePt t="188668" x="4483100" y="4883150"/>
          <p14:tracePt t="188684" x="4559300" y="4883150"/>
          <p14:tracePt t="188701" x="4622800" y="4883150"/>
          <p14:tracePt t="188717" x="4679950" y="4883150"/>
          <p14:tracePt t="188717" x="4699000" y="4883150"/>
          <p14:tracePt t="188735" x="4724400" y="4883150"/>
          <p14:tracePt t="188751" x="4743450" y="4883150"/>
          <p14:tracePt t="188768" x="4756150" y="4883150"/>
          <p14:tracePt t="188839" x="4743450" y="4889500"/>
          <p14:tracePt t="188847" x="4718050" y="4895850"/>
          <p14:tracePt t="188855" x="4641850" y="4908550"/>
          <p14:tracePt t="188867" x="4572000" y="4921250"/>
          <p14:tracePt t="188884" x="4483100" y="4933950"/>
          <p14:tracePt t="188901" x="4394200" y="4946650"/>
          <p14:tracePt t="188917" x="4298950" y="4953000"/>
          <p14:tracePt t="188934" x="4140200" y="4953000"/>
          <p14:tracePt t="188951" x="4051300" y="4953000"/>
          <p14:tracePt t="188967" x="3937000" y="4953000"/>
          <p14:tracePt t="188984" x="3816350" y="4953000"/>
          <p14:tracePt t="189001" x="3702050" y="4953000"/>
          <p14:tracePt t="189017" x="3594100" y="4953000"/>
          <p14:tracePt t="189034" x="3486150" y="4953000"/>
          <p14:tracePt t="189050" x="3397250" y="4953000"/>
          <p14:tracePt t="189067" x="3321050" y="4953000"/>
          <p14:tracePt t="189084" x="3251200" y="4953000"/>
          <p14:tracePt t="189101" x="3187700" y="4953000"/>
          <p14:tracePt t="189117" x="3092450" y="4953000"/>
          <p14:tracePt t="189117" x="3048000" y="4953000"/>
          <p14:tracePt t="189135" x="2959100" y="4946650"/>
          <p14:tracePt t="189151" x="2876550" y="4933950"/>
          <p14:tracePt t="189168" x="2787650" y="4921250"/>
          <p14:tracePt t="189184" x="2698750" y="4908550"/>
          <p14:tracePt t="189201" x="2609850" y="4895850"/>
          <p14:tracePt t="189217" x="2546350" y="4889500"/>
          <p14:tracePt t="189234" x="2501900" y="4889500"/>
          <p14:tracePt t="189250" x="2470150" y="4889500"/>
          <p14:tracePt t="189267" x="2451100" y="4889500"/>
          <p14:tracePt t="189283" x="2432050" y="4889500"/>
          <p14:tracePt t="189300" x="2419350" y="4889500"/>
          <p14:tracePt t="189317" x="2413000" y="4889500"/>
          <p14:tracePt t="189334" x="2400300" y="4889500"/>
          <p14:tracePt t="189607" x="2406650" y="4889500"/>
          <p14:tracePt t="189616" x="2463800" y="4889500"/>
          <p14:tracePt t="189634" x="2501900" y="4889500"/>
          <p14:tracePt t="189635" x="2641600" y="4889500"/>
          <p14:tracePt t="189651" x="2946400" y="4914900"/>
          <p14:tracePt t="189667" x="3282950" y="4965700"/>
          <p14:tracePt t="189684" x="3543300" y="4991100"/>
          <p14:tracePt t="189700" x="3683000" y="5003800"/>
          <p14:tracePt t="189717" x="3771900" y="5003800"/>
          <p14:tracePt t="189734" x="3810000" y="5003800"/>
          <p14:tracePt t="190223" x="3816350" y="5003800"/>
          <p14:tracePt t="190232" x="3829050" y="4978400"/>
          <p14:tracePt t="190239" x="3848100" y="4914900"/>
          <p14:tracePt t="190243" x="3867150" y="4851400"/>
          <p14:tracePt t="190251" x="3898900" y="4768850"/>
          <p14:tracePt t="190267" x="3917950" y="4737100"/>
          <p14:tracePt t="190284" x="3937000" y="4724400"/>
          <p14:tracePt t="190300" x="3937000" y="4711700"/>
          <p14:tracePt t="190511" x="3937000" y="4718050"/>
          <p14:tracePt t="190519" x="3937000" y="4730750"/>
          <p14:tracePt t="190807" x="3937000" y="4692650"/>
          <p14:tracePt t="190815" x="3937000" y="4616450"/>
          <p14:tracePt t="190823" x="3924300" y="4521200"/>
          <p14:tracePt t="190831" x="3917950" y="4387850"/>
          <p14:tracePt t="190836" x="3867150" y="4070350"/>
          <p14:tracePt t="190850" x="3822700" y="3765550"/>
          <p14:tracePt t="190867" x="3797300" y="3556000"/>
          <p14:tracePt t="190884" x="3771900" y="3422650"/>
          <p14:tracePt t="190901" x="3765550" y="3346450"/>
          <p14:tracePt t="190917" x="3752850" y="3314700"/>
          <p14:tracePt t="190934" x="3752850" y="3308350"/>
          <p14:tracePt t="191079" x="3740150" y="3359150"/>
          <p14:tracePt t="191087" x="3721100" y="3435350"/>
          <p14:tracePt t="191095" x="3714750" y="3543300"/>
          <p14:tracePt t="191101" x="3670300" y="3829050"/>
          <p14:tracePt t="191117" x="3613150" y="4025900"/>
          <p14:tracePt t="191117" x="3587750" y="4133850"/>
          <p14:tracePt t="191136" x="3568700" y="4260850"/>
          <p14:tracePt t="191151" x="3562350" y="4349750"/>
          <p14:tracePt t="191168" x="3562350" y="4406900"/>
          <p14:tracePt t="191184" x="3562350" y="4432300"/>
          <p14:tracePt t="191201" x="3562350" y="4451350"/>
          <p14:tracePt t="191217" x="3562350" y="4464050"/>
          <p14:tracePt t="191234" x="3562350" y="4470400"/>
          <p14:tracePt t="191351" x="3536950" y="4476750"/>
          <p14:tracePt t="191359" x="3492500" y="4476750"/>
          <p14:tracePt t="191367" x="3454400" y="4476750"/>
          <p14:tracePt t="191367" x="3327400" y="4476750"/>
          <p14:tracePt t="191384" x="3136900" y="4476750"/>
          <p14:tracePt t="191401" x="2806700" y="4451350"/>
          <p14:tracePt t="191417" x="2381250" y="4387850"/>
          <p14:tracePt t="191434" x="1949450" y="4362450"/>
          <p14:tracePt t="191450" x="1435100" y="4349750"/>
          <p14:tracePt t="191467" x="889000" y="4349750"/>
          <p14:tracePt t="191484" x="412750" y="4349750"/>
          <p14:tracePt t="191500" x="95250" y="4349750"/>
          <p14:tracePt t="191517" x="0" y="4343400"/>
          <p14:tracePt t="191534" x="0" y="4324350"/>
          <p14:tracePt t="191615" x="0" y="4318000"/>
          <p14:tracePt t="191627" x="12700" y="4286250"/>
          <p14:tracePt t="191629" x="19050" y="4260850"/>
          <p14:tracePt t="191634" x="50800" y="4165600"/>
          <p14:tracePt t="191650" x="95250" y="4064000"/>
          <p14:tracePt t="191667" x="165100" y="3962400"/>
          <p14:tracePt t="191684" x="234950" y="3867150"/>
          <p14:tracePt t="191701" x="273050" y="3803650"/>
          <p14:tracePt t="191717" x="298450" y="3759200"/>
          <p14:tracePt t="191734" x="323850" y="3714750"/>
          <p14:tracePt t="191751" x="323850" y="3708400"/>
          <p14:tracePt t="191767" x="330200" y="3702050"/>
          <p14:tracePt t="191784" x="336550" y="3695700"/>
          <p14:tracePt t="191801" x="336550" y="3689350"/>
          <p14:tracePt t="191817" x="342900" y="3670300"/>
          <p14:tracePt t="191834" x="355600" y="3644900"/>
          <p14:tracePt t="191850" x="368300" y="3619500"/>
          <p14:tracePt t="191867" x="393700" y="3581400"/>
          <p14:tracePt t="191884" x="419100" y="3556000"/>
          <p14:tracePt t="191901" x="438150" y="3524250"/>
          <p14:tracePt t="191917" x="450850" y="3511550"/>
          <p14:tracePt t="192071" x="457200" y="3517900"/>
          <p14:tracePt t="192078" x="482600" y="3556000"/>
          <p14:tracePt t="192086" x="501650" y="3587750"/>
          <p14:tracePt t="192100" x="520700" y="3632200"/>
          <p14:tracePt t="192101" x="565150" y="3695700"/>
          <p14:tracePt t="192117" x="590550" y="3727450"/>
          <p14:tracePt t="192117" x="603250" y="3740150"/>
          <p14:tracePt t="192135" x="622300" y="3759200"/>
          <p14:tracePt t="192152" x="635000" y="3771900"/>
          <p14:tracePt t="192167" x="647700" y="3778250"/>
          <p14:tracePt t="192184" x="685800" y="3778250"/>
          <p14:tracePt t="192200" x="730250" y="3778250"/>
          <p14:tracePt t="192217" x="774700" y="3765550"/>
          <p14:tracePt t="192234" x="844550" y="3721100"/>
          <p14:tracePt t="192250" x="895350" y="3670300"/>
          <p14:tracePt t="192267" x="933450" y="3594100"/>
          <p14:tracePt t="192284" x="971550" y="3505200"/>
          <p14:tracePt t="192301" x="984250" y="3460750"/>
          <p14:tracePt t="192317" x="990600" y="3416300"/>
          <p14:tracePt t="192333" x="990600" y="3378200"/>
          <p14:tracePt t="192350" x="990600" y="3340100"/>
          <p14:tracePt t="192367" x="996950" y="3302000"/>
          <p14:tracePt t="192384" x="1003300" y="3263900"/>
          <p14:tracePt t="192401" x="1009650" y="3232150"/>
          <p14:tracePt t="192417" x="1022350" y="3194050"/>
          <p14:tracePt t="192434" x="1035050" y="3168650"/>
          <p14:tracePt t="192450" x="1047750" y="3149600"/>
          <p14:tracePt t="192467" x="1060450" y="3124200"/>
          <p14:tracePt t="192484" x="1066800" y="3098800"/>
          <p14:tracePt t="192500" x="1073150" y="3092450"/>
          <p14:tracePt t="192517" x="1079500" y="3086100"/>
          <p14:tracePt t="192607" x="1079500" y="3117850"/>
          <p14:tracePt t="192614" x="1066800" y="3168650"/>
          <p14:tracePt t="192618" x="1035050" y="3308350"/>
          <p14:tracePt t="192634" x="1016000" y="3448050"/>
          <p14:tracePt t="192650" x="1003300" y="3600450"/>
          <p14:tracePt t="192667" x="1003300" y="3746500"/>
          <p14:tracePt t="192684" x="1003300" y="3873500"/>
          <p14:tracePt t="192700" x="1003300" y="4000500"/>
          <p14:tracePt t="192717" x="1028700" y="4095750"/>
          <p14:tracePt t="192734" x="1073150" y="4222750"/>
          <p14:tracePt t="192752" x="1085850" y="4273550"/>
          <p14:tracePt t="192767" x="1104900" y="4318000"/>
          <p14:tracePt t="192784" x="1104900" y="4337050"/>
          <p14:tracePt t="192800" x="1111250" y="4349750"/>
          <p14:tracePt t="192983" x="1111250" y="4324350"/>
          <p14:tracePt t="192983" x="1111250" y="4279900"/>
          <p14:tracePt t="193000" x="1111250" y="4229100"/>
          <p14:tracePt t="193001" x="1111250" y="4114800"/>
          <p14:tracePt t="193017" x="1111250" y="3994150"/>
          <p14:tracePt t="193034" x="1111250" y="3873500"/>
          <p14:tracePt t="193050" x="1111250" y="3759200"/>
          <p14:tracePt t="193067" x="1111250" y="3663950"/>
          <p14:tracePt t="193084" x="1111250" y="3606800"/>
          <p14:tracePt t="193100" x="1117600" y="3581400"/>
          <p14:tracePt t="193117" x="1117600" y="3562350"/>
          <p14:tracePt t="193134" x="1123950" y="3543300"/>
          <p14:tracePt t="193152" x="1123950" y="3530600"/>
          <p14:tracePt t="193167" x="1123950" y="3524250"/>
          <p14:tracePt t="193487" x="1123950" y="3517900"/>
          <p14:tracePt t="193503" x="1123950" y="3511550"/>
          <p14:tracePt t="193510" x="1123950" y="3505200"/>
          <p14:tracePt t="193526" x="1130300" y="3492500"/>
          <p14:tracePt t="193551" x="1130300" y="3486150"/>
          <p14:tracePt t="193558" x="1136650" y="3486150"/>
          <p14:tracePt t="193567" x="1136650" y="3479800"/>
          <p14:tracePt t="193576" x="1136650" y="3473450"/>
          <p14:tracePt t="193584" x="1136650" y="3467100"/>
          <p14:tracePt t="193600" x="1136650" y="3454400"/>
          <p14:tracePt t="193617" x="1136650" y="3441700"/>
          <p14:tracePt t="193634" x="1136650" y="3429000"/>
          <p14:tracePt t="193651" x="1136650" y="3416300"/>
          <p14:tracePt t="193666" x="1136650" y="3397250"/>
          <p14:tracePt t="193683" x="1136650" y="3384550"/>
          <p14:tracePt t="193700" x="1136650" y="3378200"/>
          <p14:tracePt t="193716" x="1143000" y="3365500"/>
          <p14:tracePt t="193733" x="1143000" y="3359150"/>
          <p14:tracePt t="193751" x="1143000" y="3352800"/>
          <p14:tracePt t="193830" x="1143000" y="3346450"/>
          <p14:tracePt t="193870" x="1143000" y="3340100"/>
          <p14:tracePt t="193894" x="1143000" y="3333750"/>
          <p14:tracePt t="193910" x="1143000" y="3327400"/>
          <p14:tracePt t="193935" x="1149350" y="3327400"/>
          <p14:tracePt t="194350" x="1143000" y="3333750"/>
          <p14:tracePt t="194358" x="1136650" y="3340100"/>
          <p14:tracePt t="194366" x="1130300" y="3359150"/>
          <p14:tracePt t="194376" x="1123950" y="3365500"/>
          <p14:tracePt t="194384" x="1117600" y="3390900"/>
          <p14:tracePt t="194401" x="1104900" y="3422650"/>
          <p14:tracePt t="194416" x="1104900" y="3448050"/>
          <p14:tracePt t="194434" x="1098550" y="3479800"/>
          <p14:tracePt t="194450" x="1085850" y="3511550"/>
          <p14:tracePt t="194467" x="1079500" y="3556000"/>
          <p14:tracePt t="194484" x="1079500" y="3594100"/>
          <p14:tracePt t="194500" x="1066800" y="3644900"/>
          <p14:tracePt t="194517" x="1066800" y="3695700"/>
          <p14:tracePt t="194534" x="1054100" y="3771900"/>
          <p14:tracePt t="194551" x="1054100" y="3816350"/>
          <p14:tracePt t="194567" x="1054100" y="3867150"/>
          <p14:tracePt t="194584" x="1054100" y="3911600"/>
          <p14:tracePt t="194601" x="1054100" y="3956050"/>
          <p14:tracePt t="194617" x="1041400" y="4019550"/>
          <p14:tracePt t="194634" x="1041400" y="4070350"/>
          <p14:tracePt t="194650" x="1041400" y="4133850"/>
          <p14:tracePt t="194667" x="1041400" y="4184650"/>
          <p14:tracePt t="194684" x="1041400" y="4235450"/>
          <p14:tracePt t="194701" x="1041400" y="4267200"/>
          <p14:tracePt t="194717" x="1041400" y="4292600"/>
          <p14:tracePt t="194734" x="1041400" y="4311650"/>
          <p14:tracePt t="194751" x="1041400" y="4324350"/>
          <p14:tracePt t="194767" x="1041400" y="4330700"/>
          <p14:tracePt t="194784" x="1041400" y="4337050"/>
          <p14:tracePt t="194998" x="1047750" y="4343400"/>
          <p14:tracePt t="194999" x="1054100" y="4343400"/>
          <p14:tracePt t="195017" x="1060450" y="4305300"/>
          <p14:tracePt t="195022" x="1060450" y="4133850"/>
          <p14:tracePt t="195034" x="1060450" y="3835400"/>
          <p14:tracePt t="195050" x="1060450" y="3581400"/>
          <p14:tracePt t="195067" x="1060450" y="3416300"/>
          <p14:tracePt t="195084" x="1060450" y="3282950"/>
          <p14:tracePt t="195100" x="1066800" y="3213100"/>
          <p14:tracePt t="195117" x="1079500" y="3175000"/>
          <p14:tracePt t="195117" x="1079500" y="3168650"/>
          <p14:tracePt t="195136" x="1079500" y="3155950"/>
          <p14:tracePt t="195152" x="1079500" y="3149600"/>
          <p14:tracePt t="195168" x="1085850" y="3143250"/>
          <p14:tracePt t="195185" x="1085850" y="3136900"/>
          <p14:tracePt t="195201" x="1092200" y="3130550"/>
          <p14:tracePt t="195218" x="1092200" y="3124200"/>
          <p14:tracePt t="195379" x="1092200" y="3149600"/>
          <p14:tracePt t="195399" x="1092200" y="3200400"/>
          <p14:tracePt t="195400" x="1092200" y="3263900"/>
          <p14:tracePt t="195418" x="1085850" y="3321050"/>
          <p14:tracePt t="195423" x="1066800" y="3473450"/>
          <p14:tracePt t="195434" x="1041400" y="3606800"/>
          <p14:tracePt t="195450" x="1028700" y="3721100"/>
          <p14:tracePt t="195468" x="1016000" y="3810000"/>
          <p14:tracePt t="195485" x="1016000" y="3879850"/>
          <p14:tracePt t="195501" x="1016000" y="3943350"/>
          <p14:tracePt t="195518" x="1016000" y="3987800"/>
          <p14:tracePt t="195518" x="1016000" y="4013200"/>
          <p14:tracePt t="195536" x="1016000" y="4051300"/>
          <p14:tracePt t="195552" x="1016000" y="4083050"/>
          <p14:tracePt t="195568" x="1022350" y="4108450"/>
          <p14:tracePt t="195585" x="1022350" y="4127500"/>
          <p14:tracePt t="195601" x="1022350" y="4140200"/>
          <p14:tracePt t="195618" x="1022350" y="4146550"/>
          <p14:tracePt t="195655" x="1028700" y="4152900"/>
          <p14:tracePt t="195913" x="1035050" y="4159250"/>
          <p14:tracePt t="195927" x="1035050" y="4165600"/>
          <p14:tracePt t="195936" x="1035050" y="4171950"/>
          <p14:tracePt t="195936" x="1047750" y="4184650"/>
          <p14:tracePt t="195952" x="1047750" y="4197350"/>
          <p14:tracePt t="195968" x="1047750" y="4210050"/>
          <p14:tracePt t="196007" x="1054100" y="4222750"/>
          <p14:tracePt t="196047" x="1054100" y="4229100"/>
          <p14:tracePt t="196071" x="1054100" y="4235450"/>
          <p14:tracePt t="196135" x="1054100" y="4241800"/>
          <p14:tracePt t="196231" x="1054100" y="4248150"/>
          <p14:tracePt t="196239" x="1060450" y="4248150"/>
          <p14:tracePt t="196271" x="1060450" y="4254500"/>
          <p14:tracePt t="196896" x="0" y="0"/>
        </p14:tracePtLst>
        <p14:tracePtLst>
          <p14:tracePt t="208284" x="927100" y="5264150"/>
          <p14:tracePt t="208570" x="933450" y="5264150"/>
          <p14:tracePt t="208579" x="939800" y="5257800"/>
          <p14:tracePt t="208587" x="952500" y="5257800"/>
          <p14:tracePt t="208602" x="971550" y="5257800"/>
          <p14:tracePt t="208618" x="990600" y="5257800"/>
          <p14:tracePt t="208634" x="996950" y="5251450"/>
          <p14:tracePt t="208653" x="1022350" y="5251450"/>
          <p14:tracePt t="208658" x="1041400" y="5251450"/>
          <p14:tracePt t="208674" x="1060450" y="5251450"/>
          <p14:tracePt t="208687" x="1079500" y="5251450"/>
          <p14:tracePt t="208704" x="1092200" y="5245100"/>
          <p14:tracePt t="208739" x="1098550" y="5245100"/>
          <p14:tracePt t="209331" x="1104900" y="5245100"/>
          <p14:tracePt t="209338" x="1143000" y="5238750"/>
          <p14:tracePt t="209353" x="1187450" y="5232400"/>
          <p14:tracePt t="209354" x="1308100" y="5232400"/>
          <p14:tracePt t="209369" x="1524000" y="5232400"/>
          <p14:tracePt t="209387" x="1682750" y="5232400"/>
          <p14:tracePt t="209403" x="1854200" y="5232400"/>
          <p14:tracePt t="209420" x="2044700" y="5232400"/>
          <p14:tracePt t="209437" x="2235200" y="5232400"/>
          <p14:tracePt t="209454" x="2457450" y="5232400"/>
          <p14:tracePt t="209470" x="2667000" y="5232400"/>
          <p14:tracePt t="209487" x="2857500" y="5232400"/>
          <p14:tracePt t="209503" x="3028950" y="5232400"/>
          <p14:tracePt t="209520" x="3168650" y="5232400"/>
          <p14:tracePt t="209537" x="3270250" y="5232400"/>
          <p14:tracePt t="209553" x="3397250" y="5232400"/>
          <p14:tracePt t="209571" x="3448050" y="5232400"/>
          <p14:tracePt t="209587" x="3486150" y="5232400"/>
          <p14:tracePt t="209603" x="3524250" y="5232400"/>
          <p14:tracePt t="209620" x="3549650" y="5232400"/>
          <p14:tracePt t="209637" x="3575050" y="5232400"/>
          <p14:tracePt t="209653" x="3606800" y="5232400"/>
          <p14:tracePt t="209670" x="3613150" y="5232400"/>
          <p14:tracePt t="209687" x="3619500" y="5226050"/>
          <p14:tracePt t="209962" x="3613150" y="5226050"/>
          <p14:tracePt t="209986" x="3606800" y="5226050"/>
          <p14:tracePt t="210010" x="3600450" y="5226050"/>
          <p14:tracePt t="210026" x="3594100" y="5226050"/>
          <p14:tracePt t="210227" x="3606800" y="5226050"/>
          <p14:tracePt t="210234" x="3632200" y="5226050"/>
          <p14:tracePt t="210235" x="3676650" y="5226050"/>
          <p14:tracePt t="210253" x="3702050" y="5226050"/>
          <p14:tracePt t="210254" x="3771900" y="5226050"/>
          <p14:tracePt t="210270" x="3854450" y="5226050"/>
          <p14:tracePt t="210286" x="3930650" y="5226050"/>
          <p14:tracePt t="210304" x="3994150" y="5226050"/>
          <p14:tracePt t="210320" x="4057650" y="5226050"/>
          <p14:tracePt t="210337" x="4108450" y="5226050"/>
          <p14:tracePt t="210353" x="4171950" y="5226050"/>
          <p14:tracePt t="210371" x="4210050" y="5226050"/>
          <p14:tracePt t="210387" x="4235450" y="5226050"/>
          <p14:tracePt t="210404" x="4260850" y="5226050"/>
          <p14:tracePt t="210420" x="4292600" y="5226050"/>
          <p14:tracePt t="210437" x="4311650" y="5226050"/>
          <p14:tracePt t="210453" x="4343400" y="5226050"/>
          <p14:tracePt t="210471" x="4362450" y="5226050"/>
          <p14:tracePt t="210487" x="4387850" y="5226050"/>
          <p14:tracePt t="210503" x="4419600" y="5226050"/>
          <p14:tracePt t="210520" x="4438650" y="5226050"/>
          <p14:tracePt t="210537" x="4470400" y="5226050"/>
          <p14:tracePt t="210553" x="4508500" y="5226050"/>
          <p14:tracePt t="210571" x="4527550" y="5226050"/>
          <p14:tracePt t="210587" x="4540250" y="5226050"/>
          <p14:tracePt t="210626" x="4546600" y="5226050"/>
          <p14:tracePt t="211146" x="4540250" y="5219700"/>
          <p14:tracePt t="211155" x="4527550" y="5219700"/>
          <p14:tracePt t="211163" x="4514850" y="5219700"/>
          <p14:tracePt t="211170" x="4495800" y="5219700"/>
          <p14:tracePt t="211187" x="4464050" y="5213350"/>
          <p14:tracePt t="211203" x="4445000" y="5207000"/>
          <p14:tracePt t="211220" x="4413250" y="5200650"/>
          <p14:tracePt t="211237" x="4387850" y="5200650"/>
          <p14:tracePt t="211253" x="4356100" y="5194300"/>
          <p14:tracePt t="211270" x="4330700" y="5194300"/>
          <p14:tracePt t="211287" x="4311650" y="5187950"/>
          <p14:tracePt t="211303" x="4286250" y="5187950"/>
          <p14:tracePt t="211320" x="4260850" y="5181600"/>
          <p14:tracePt t="211337" x="4241800" y="5181600"/>
          <p14:tracePt t="211353" x="4210050" y="5181600"/>
          <p14:tracePt t="211371" x="4197350" y="5181600"/>
          <p14:tracePt t="211418" x="4191000" y="5181600"/>
          <p14:tracePt t="211442" x="4184650" y="5181600"/>
          <p14:tracePt t="211458" x="4178300" y="5181600"/>
          <p14:tracePt t="211474" x="4171950" y="5181600"/>
          <p14:tracePt t="211482" x="4165600" y="5181600"/>
          <p14:tracePt t="211489" x="4159250" y="5181600"/>
          <p14:tracePt t="211503" x="4146550" y="5181600"/>
          <p14:tracePt t="211504" x="4121150" y="5181600"/>
          <p14:tracePt t="211520" x="4102100" y="5181600"/>
          <p14:tracePt t="211536" x="4070350" y="5181600"/>
          <p14:tracePt t="211553" x="4025900" y="5181600"/>
          <p14:tracePt t="211587" x="4013200" y="5187950"/>
          <p14:tracePt t="211587" x="3987800" y="5194300"/>
          <p14:tracePt t="211603" x="3981450" y="5194300"/>
          <p14:tracePt t="211620" x="3975100" y="5194300"/>
          <p14:tracePt t="211666" x="3968750" y="5194300"/>
          <p14:tracePt t="211874" x="3975100" y="5194300"/>
          <p14:tracePt t="211882" x="3987800" y="5200650"/>
          <p14:tracePt t="211885" x="4019550" y="5207000"/>
          <p14:tracePt t="211903" x="4051300" y="5213350"/>
          <p14:tracePt t="211920" x="4095750" y="5213350"/>
          <p14:tracePt t="211936" x="4146550" y="5219700"/>
          <p14:tracePt t="211953" x="4216400" y="5226050"/>
          <p14:tracePt t="211971" x="4267200" y="5238750"/>
          <p14:tracePt t="211987" x="4305300" y="5245100"/>
          <p14:tracePt t="212003" x="4343400" y="5251450"/>
          <p14:tracePt t="212020" x="4381500" y="5251450"/>
          <p14:tracePt t="212036" x="4419600" y="5257800"/>
          <p14:tracePt t="212053" x="4445000" y="5257800"/>
          <p14:tracePt t="212070" x="4464050" y="5257800"/>
          <p14:tracePt t="212087" x="4489450" y="5257800"/>
          <p14:tracePt t="212103" x="4514850" y="5257800"/>
          <p14:tracePt t="212120" x="4527550" y="5257800"/>
          <p14:tracePt t="212136" x="4546600" y="5257800"/>
          <p14:tracePt t="212153" x="4565650" y="5257800"/>
          <p14:tracePt t="212171" x="4572000" y="5257800"/>
          <p14:tracePt t="212187" x="4578350" y="5257800"/>
          <p14:tracePt t="212443" x="4565650" y="5257800"/>
          <p14:tracePt t="212451" x="4552950" y="5257800"/>
          <p14:tracePt t="212459" x="4533900" y="5257800"/>
          <p14:tracePt t="212467" x="4521200" y="5257800"/>
          <p14:tracePt t="212475" x="4476750" y="5251450"/>
          <p14:tracePt t="212487" x="4432300" y="5251450"/>
          <p14:tracePt t="212504" x="4394200" y="5245100"/>
          <p14:tracePt t="212521" x="4362450" y="5238750"/>
          <p14:tracePt t="212537" x="4324350" y="5232400"/>
          <p14:tracePt t="212554" x="4273550" y="5226050"/>
          <p14:tracePt t="212572" x="4241800" y="5226050"/>
          <p14:tracePt t="212588" x="4210050" y="5213350"/>
          <p14:tracePt t="212604" x="4184650" y="5213350"/>
          <p14:tracePt t="212621" x="4152900" y="5207000"/>
          <p14:tracePt t="212637" x="4121150" y="5207000"/>
          <p14:tracePt t="212654" x="4089400" y="5207000"/>
          <p14:tracePt t="212671" x="4051300" y="5207000"/>
          <p14:tracePt t="212688" x="4019550" y="5207000"/>
          <p14:tracePt t="212704" x="3975100" y="5207000"/>
          <p14:tracePt t="212721" x="3930650" y="5207000"/>
          <p14:tracePt t="212737" x="3873500" y="5207000"/>
          <p14:tracePt t="212754" x="3810000" y="5207000"/>
          <p14:tracePt t="212771" x="3771900" y="5207000"/>
          <p14:tracePt t="212788" x="3727450" y="5200650"/>
          <p14:tracePt t="212804" x="3708400" y="5200650"/>
          <p14:tracePt t="212821" x="3689350" y="5194300"/>
          <p14:tracePt t="212837" x="3670300" y="5194300"/>
          <p14:tracePt t="212854" x="3651250" y="5194300"/>
          <p14:tracePt t="212871" x="3625850" y="5194300"/>
          <p14:tracePt t="212888" x="3587750" y="5194300"/>
          <p14:tracePt t="212904" x="3556000" y="5194300"/>
          <p14:tracePt t="212921" x="3530600" y="5194300"/>
          <p14:tracePt t="212937" x="3498850" y="5194300"/>
          <p14:tracePt t="212954" x="3473450" y="5194300"/>
          <p14:tracePt t="212972" x="3467100" y="5194300"/>
          <p14:tracePt t="213315" x="3473450" y="5194300"/>
          <p14:tracePt t="213331" x="3479800" y="5194300"/>
          <p14:tracePt t="213331" x="3486150" y="5194300"/>
          <p14:tracePt t="213347" x="3492500" y="5194300"/>
          <p14:tracePt t="213355" x="3498850" y="5194300"/>
          <p14:tracePt t="213355" x="3530600" y="5194300"/>
          <p14:tracePt t="213372" x="3594100" y="5194300"/>
          <p14:tracePt t="213387" x="3676650" y="5194300"/>
          <p14:tracePt t="213405" x="3752850" y="5194300"/>
          <p14:tracePt t="213421" x="3822700" y="5194300"/>
          <p14:tracePt t="213438" x="3879850" y="5194300"/>
          <p14:tracePt t="213454" x="3924300" y="5194300"/>
          <p14:tracePt t="213471" x="3956050" y="5194300"/>
          <p14:tracePt t="213488" x="3981450" y="5194300"/>
          <p14:tracePt t="213504" x="4013200" y="5194300"/>
          <p14:tracePt t="213521" x="4025900" y="5194300"/>
          <p14:tracePt t="213538" x="4038600" y="5194300"/>
          <p14:tracePt t="213554" x="4057650" y="5194300"/>
          <p14:tracePt t="213572" x="4070350" y="5194300"/>
          <p14:tracePt t="213587" x="4083050" y="5194300"/>
          <p14:tracePt t="213604" x="4089400" y="5194300"/>
          <p14:tracePt t="213621" x="4095750" y="5194300"/>
          <p14:tracePt t="213637" x="4102100" y="5194300"/>
          <p14:tracePt t="213675" x="4108450" y="5194300"/>
          <p14:tracePt t="213723" x="4114800" y="5194300"/>
          <p14:tracePt t="213739" x="4121150" y="5194300"/>
          <p14:tracePt t="213755" x="4127500" y="5194300"/>
          <p14:tracePt t="213763" x="4133850" y="5194300"/>
          <p14:tracePt t="213779" x="4146550" y="5194300"/>
          <p14:tracePt t="213787" x="4159250" y="5194300"/>
          <p14:tracePt t="213797" x="4171950" y="5194300"/>
          <p14:tracePt t="213804" x="4191000" y="5194300"/>
          <p14:tracePt t="213821" x="4222750" y="5194300"/>
          <p14:tracePt t="213838" x="4254500" y="5194300"/>
          <p14:tracePt t="213854" x="4279900" y="5194300"/>
          <p14:tracePt t="213871" x="4305300" y="5194300"/>
          <p14:tracePt t="213887" x="4324350" y="5194300"/>
          <p14:tracePt t="213904" x="4343400" y="5194300"/>
          <p14:tracePt t="213921" x="4362450" y="5194300"/>
          <p14:tracePt t="213937" x="4375150" y="5194300"/>
          <p14:tracePt t="213954" x="4394200" y="5194300"/>
          <p14:tracePt t="213972" x="4406900" y="5194300"/>
          <p14:tracePt t="213987" x="4413250" y="5194300"/>
          <p14:tracePt t="214004" x="4419600" y="5194300"/>
          <p14:tracePt t="214021" x="4425950" y="5194300"/>
          <p14:tracePt t="215371" x="4457700" y="5194300"/>
          <p14:tracePt t="215379" x="4527550" y="5194300"/>
          <p14:tracePt t="215388" x="4584700" y="5194300"/>
          <p14:tracePt t="215389" x="4724400" y="5194300"/>
          <p14:tracePt t="215404" x="4857750" y="5194300"/>
          <p14:tracePt t="215421" x="4965700" y="5194300"/>
          <p14:tracePt t="215437" x="5054600" y="5194300"/>
          <p14:tracePt t="215454" x="5143500" y="5194300"/>
          <p14:tracePt t="215471" x="5232400" y="5194300"/>
          <p14:tracePt t="215487" x="5327650" y="5194300"/>
          <p14:tracePt t="215504" x="5410200" y="5194300"/>
          <p14:tracePt t="215521" x="5499100" y="5194300"/>
          <p14:tracePt t="215537" x="5588000" y="5194300"/>
          <p14:tracePt t="215553" x="5746750" y="5194300"/>
          <p14:tracePt t="215571" x="5848350" y="5194300"/>
          <p14:tracePt t="215588" x="5943600" y="5194300"/>
          <p14:tracePt t="215604" x="6051550" y="5181600"/>
          <p14:tracePt t="215621" x="6134100" y="5175250"/>
          <p14:tracePt t="215637" x="6197600" y="5168900"/>
          <p14:tracePt t="215654" x="6261100" y="5156200"/>
          <p14:tracePt t="215671" x="6311900" y="5149850"/>
          <p14:tracePt t="215688" x="6369050" y="5143500"/>
          <p14:tracePt t="215704" x="6400800" y="5143500"/>
          <p14:tracePt t="215721" x="6445250" y="5143500"/>
          <p14:tracePt t="215737" x="6483350" y="5130800"/>
          <p14:tracePt t="215754" x="6534150" y="5130800"/>
          <p14:tracePt t="215771" x="6584950" y="5130800"/>
          <p14:tracePt t="215787" x="6616700" y="5130800"/>
          <p14:tracePt t="215804" x="6648450" y="5130800"/>
          <p14:tracePt t="215821" x="6692900" y="5130800"/>
          <p14:tracePt t="215837" x="6724650" y="5130800"/>
          <p14:tracePt t="215854" x="6762750" y="5130800"/>
          <p14:tracePt t="215870" x="6781800" y="5130800"/>
          <p14:tracePt t="215887" x="6807200" y="5130800"/>
          <p14:tracePt t="215904" x="6819900" y="5130800"/>
          <p14:tracePt t="215921" x="6832600" y="5130800"/>
          <p14:tracePt t="215937" x="6838950" y="5130800"/>
          <p14:tracePt t="215954" x="6851650" y="5130800"/>
          <p14:tracePt t="216003" x="6858000" y="5130800"/>
          <p14:tracePt t="216123" x="6864350" y="5130800"/>
          <p14:tracePt t="216139" x="6877050" y="5130800"/>
          <p14:tracePt t="216147" x="6883400" y="5130800"/>
          <p14:tracePt t="216155" x="6889750" y="5130800"/>
          <p14:tracePt t="216155" x="6915150" y="5137150"/>
          <p14:tracePt t="216171" x="6934200" y="5137150"/>
          <p14:tracePt t="216187" x="6946900" y="5143500"/>
          <p14:tracePt t="216235" x="6953250" y="5143500"/>
          <p14:tracePt t="216259" x="6965950" y="5143500"/>
          <p14:tracePt t="216274" x="6978650" y="5143500"/>
          <p14:tracePt t="216275" x="6991350" y="5143500"/>
          <p14:tracePt t="216287" x="7016750" y="5149850"/>
          <p14:tracePt t="216304" x="7042150" y="5156200"/>
          <p14:tracePt t="216321" x="7080250" y="5162550"/>
          <p14:tracePt t="216337" x="7105650" y="5162550"/>
          <p14:tracePt t="216354" x="7162800" y="5175250"/>
          <p14:tracePt t="216371" x="7207250" y="5175250"/>
          <p14:tracePt t="216387" x="7277100" y="5175250"/>
          <p14:tracePt t="216404" x="7346950" y="5175250"/>
          <p14:tracePt t="216420" x="7416800" y="5175250"/>
          <p14:tracePt t="216437" x="7486650" y="5175250"/>
          <p14:tracePt t="216454" x="7556500" y="5175250"/>
          <p14:tracePt t="216471" x="7626350" y="5175250"/>
          <p14:tracePt t="216487" x="7696200" y="5175250"/>
          <p14:tracePt t="216504" x="7740650" y="5175250"/>
          <p14:tracePt t="216521" x="7772400" y="5175250"/>
          <p14:tracePt t="216537" x="7791450" y="5175250"/>
          <p14:tracePt t="216537" x="7797800" y="5175250"/>
          <p14:tracePt t="216947" x="7810500" y="5175250"/>
          <p14:tracePt t="216955" x="7848600" y="5175250"/>
          <p14:tracePt t="216963" x="7867650" y="5175250"/>
          <p14:tracePt t="216971" x="7905750" y="5175250"/>
          <p14:tracePt t="216987" x="7912100" y="5175250"/>
          <p14:tracePt t="217043" x="7918450" y="5175250"/>
          <p14:tracePt t="217063" x="7924800" y="5175250"/>
          <p14:tracePt t="217283" x="7918450" y="5175250"/>
          <p14:tracePt t="217315" x="7912100" y="5175250"/>
          <p14:tracePt t="217323" x="7886700" y="5175250"/>
          <p14:tracePt t="217331" x="7854950" y="5175250"/>
          <p14:tracePt t="217338" x="7747000" y="5175250"/>
          <p14:tracePt t="217354" x="7550150" y="5175250"/>
          <p14:tracePt t="217371" x="7404100" y="5175250"/>
          <p14:tracePt t="217387" x="7245350" y="5175250"/>
          <p14:tracePt t="217404" x="7054850" y="5175250"/>
          <p14:tracePt t="217420" x="6838950" y="5175250"/>
          <p14:tracePt t="217437" x="6629400" y="5175250"/>
          <p14:tracePt t="217454" x="6445250" y="5175250"/>
          <p14:tracePt t="217471" x="6350000" y="5175250"/>
          <p14:tracePt t="217487" x="6286500" y="5175250"/>
          <p14:tracePt t="217504" x="6127750" y="5175250"/>
          <p14:tracePt t="217520" x="5969000" y="5175250"/>
          <p14:tracePt t="217537" x="5791200" y="5175250"/>
          <p14:tracePt t="217554" x="5473700" y="5181600"/>
          <p14:tracePt t="217571" x="5251450" y="5200650"/>
          <p14:tracePt t="217587" x="5086350" y="5200650"/>
          <p14:tracePt t="217604" x="4933950" y="5207000"/>
          <p14:tracePt t="217620" x="4775200" y="5207000"/>
          <p14:tracePt t="217638" x="4610100" y="5219700"/>
          <p14:tracePt t="217654" x="4438650" y="5238750"/>
          <p14:tracePt t="217671" x="4222750" y="5270500"/>
          <p14:tracePt t="217687" x="3956050" y="5302250"/>
          <p14:tracePt t="217704" x="3683000" y="5346700"/>
          <p14:tracePt t="217721" x="3486150" y="5378450"/>
          <p14:tracePt t="217737" x="3282950" y="5410200"/>
          <p14:tracePt t="217754" x="3060700" y="5441950"/>
          <p14:tracePt t="217771" x="2959100" y="5454650"/>
          <p14:tracePt t="217787" x="2832100" y="5473700"/>
          <p14:tracePt t="217804" x="2717800" y="5486400"/>
          <p14:tracePt t="217820" x="2597150" y="5499100"/>
          <p14:tracePt t="217837" x="2463800" y="5505450"/>
          <p14:tracePt t="217854" x="2324100" y="5511800"/>
          <p14:tracePt t="217871" x="2216150" y="5511800"/>
          <p14:tracePt t="217887" x="2101850" y="5524500"/>
          <p14:tracePt t="217904" x="1981200" y="5524500"/>
          <p14:tracePt t="217920" x="1847850" y="5524500"/>
          <p14:tracePt t="217937" x="1720850" y="5524500"/>
          <p14:tracePt t="217954" x="1530350" y="5524500"/>
          <p14:tracePt t="217971" x="1422400" y="5524500"/>
          <p14:tracePt t="217987" x="1365250" y="5524500"/>
          <p14:tracePt t="218004" x="1320800" y="5524500"/>
          <p14:tracePt t="218020" x="1301750" y="5524500"/>
          <p14:tracePt t="218037" x="1282700" y="5524500"/>
          <p14:tracePt t="218054" x="1250950" y="5524500"/>
          <p14:tracePt t="218071" x="1219200" y="5524500"/>
          <p14:tracePt t="218087" x="1187450" y="5524500"/>
          <p14:tracePt t="218104" x="1162050" y="5524500"/>
          <p14:tracePt t="218120" x="1155700" y="5524500"/>
          <p14:tracePt t="218137" x="1149350" y="5524500"/>
          <p14:tracePt t="218137" x="1143000" y="5524500"/>
          <p14:tracePt t="218155" x="1136650" y="5524500"/>
          <p14:tracePt t="218315" x="1149350" y="5524500"/>
          <p14:tracePt t="218322" x="1162050" y="5524500"/>
          <p14:tracePt t="218337" x="1187450" y="5524500"/>
          <p14:tracePt t="218338" x="1289050" y="5524500"/>
          <p14:tracePt t="218355" x="1384300" y="5524500"/>
          <p14:tracePt t="218371" x="1504950" y="5524500"/>
          <p14:tracePt t="218388" x="1651000" y="5524500"/>
          <p14:tracePt t="218404" x="1803400" y="5524500"/>
          <p14:tracePt t="218421" x="1943100" y="5524500"/>
          <p14:tracePt t="218437" x="2063750" y="5524500"/>
          <p14:tracePt t="218454" x="2171700" y="5524500"/>
          <p14:tracePt t="218470" x="2254250" y="5524500"/>
          <p14:tracePt t="218487" x="2349500" y="5524500"/>
          <p14:tracePt t="218504" x="2425700" y="5524500"/>
          <p14:tracePt t="218521" x="2470150" y="5524500"/>
          <p14:tracePt t="218537" x="2501900" y="5524500"/>
          <p14:tracePt t="218554" x="2546350" y="5524500"/>
          <p14:tracePt t="218571" x="2571750" y="5524500"/>
          <p14:tracePt t="218587" x="2597150" y="5524500"/>
          <p14:tracePt t="218604" x="2635250" y="5524500"/>
          <p14:tracePt t="218620" x="2686050" y="5524500"/>
          <p14:tracePt t="218637" x="2724150" y="5524500"/>
          <p14:tracePt t="218654" x="2749550" y="5524500"/>
          <p14:tracePt t="218670" x="2774950" y="5524500"/>
          <p14:tracePt t="218687" x="2787650" y="5524500"/>
          <p14:tracePt t="218704" x="2800350" y="5524500"/>
          <p14:tracePt t="218721" x="2813050" y="5524500"/>
          <p14:tracePt t="218737" x="2825750" y="5524500"/>
          <p14:tracePt t="218737" x="2838450" y="5524500"/>
          <p14:tracePt t="218755" x="2857500" y="5524500"/>
          <p14:tracePt t="218771" x="2882900" y="5524500"/>
          <p14:tracePt t="218787" x="2901950" y="5524500"/>
          <p14:tracePt t="218804" x="2921000" y="5524500"/>
          <p14:tracePt t="218821" x="2940050" y="5524500"/>
          <p14:tracePt t="218837" x="2946400" y="5524500"/>
          <p14:tracePt t="218854" x="2965450" y="5524500"/>
          <p14:tracePt t="218870" x="2978150" y="5524500"/>
          <p14:tracePt t="218888" x="2990850" y="5524500"/>
          <p14:tracePt t="218904" x="3003550" y="5524500"/>
          <p14:tracePt t="218921" x="3028950" y="5524500"/>
          <p14:tracePt t="218937" x="3041650" y="5524500"/>
          <p14:tracePt t="218954" x="3067050" y="5524500"/>
          <p14:tracePt t="218971" x="3086100" y="5524500"/>
          <p14:tracePt t="218987" x="3111500" y="5524500"/>
          <p14:tracePt t="219004" x="3143250" y="5524500"/>
          <p14:tracePt t="219021" x="3175000" y="5524500"/>
          <p14:tracePt t="219037" x="3213100" y="5524500"/>
          <p14:tracePt t="219054" x="3251200" y="5524500"/>
          <p14:tracePt t="219070" x="3282950" y="5524500"/>
          <p14:tracePt t="219087" x="3327400" y="5524500"/>
          <p14:tracePt t="219104" x="3359150" y="5524500"/>
          <p14:tracePt t="219121" x="3384550" y="5524500"/>
          <p14:tracePt t="219137" x="3409950" y="5524500"/>
          <p14:tracePt t="219137" x="3422650" y="5524500"/>
          <p14:tracePt t="219156" x="3441700" y="5524500"/>
          <p14:tracePt t="219171" x="3460750" y="5524500"/>
          <p14:tracePt t="219188" x="3486150" y="5524500"/>
          <p14:tracePt t="219204" x="3511550" y="5524500"/>
          <p14:tracePt t="219221" x="3536950" y="5524500"/>
          <p14:tracePt t="219237" x="3568700" y="5524500"/>
          <p14:tracePt t="219254" x="3587750" y="5524500"/>
          <p14:tracePt t="219270" x="3613150" y="5524500"/>
          <p14:tracePt t="219287" x="3632200" y="5524500"/>
          <p14:tracePt t="219304" x="3657600" y="5524500"/>
          <p14:tracePt t="219321" x="3683000" y="5524500"/>
          <p14:tracePt t="219337" x="3708400" y="5524500"/>
          <p14:tracePt t="219337" x="3721100" y="5524500"/>
          <p14:tracePt t="219355" x="3752850" y="5524500"/>
          <p14:tracePt t="219371" x="3771900" y="5524500"/>
          <p14:tracePt t="219387" x="3803650" y="5524500"/>
          <p14:tracePt t="219404" x="3829050" y="5524500"/>
          <p14:tracePt t="219420" x="3860800" y="5524500"/>
          <p14:tracePt t="219437" x="3879850" y="5524500"/>
          <p14:tracePt t="219454" x="3905250" y="5524500"/>
          <p14:tracePt t="219470" x="3924300" y="5524500"/>
          <p14:tracePt t="219487" x="3943350" y="5524500"/>
          <p14:tracePt t="219504" x="3968750" y="5524500"/>
          <p14:tracePt t="219521" x="3987800" y="5524500"/>
          <p14:tracePt t="219537" x="4013200" y="5524500"/>
          <p14:tracePt t="219554" x="4044950" y="5524500"/>
          <p14:tracePt t="219571" x="4064000" y="5524500"/>
          <p14:tracePt t="219587" x="4083050" y="5524500"/>
          <p14:tracePt t="219604" x="4102100" y="5524500"/>
          <p14:tracePt t="219620" x="4121150" y="5524500"/>
          <p14:tracePt t="219637" x="4127500" y="5524500"/>
          <p14:tracePt t="219654" x="4146550" y="5524500"/>
          <p14:tracePt t="219691" x="4152900" y="5524500"/>
          <p14:tracePt t="219835" x="4146550" y="5524500"/>
          <p14:tracePt t="219867" x="4140200" y="5524500"/>
          <p14:tracePt t="219882" x="4133850" y="5524500"/>
          <p14:tracePt t="219891" x="4127500" y="5524500"/>
          <p14:tracePt t="219899" x="4114800" y="5524500"/>
          <p14:tracePt t="219905" x="4108450" y="5524500"/>
          <p14:tracePt t="219920" x="4102100" y="5524500"/>
          <p14:tracePt t="219937" x="4089400" y="5524500"/>
          <p14:tracePt t="219954" x="4083050" y="5524500"/>
          <p14:tracePt t="219995" x="4076700" y="5524500"/>
          <p14:tracePt t="220004" x="4070350" y="5524500"/>
          <p14:tracePt t="220026" x="4064000" y="5524500"/>
          <p14:tracePt t="220059" x="4057650" y="5524500"/>
          <p14:tracePt t="220071" x="4051300" y="5524500"/>
          <p14:tracePt t="220139" x="4044950" y="5524500"/>
          <p14:tracePt t="220395" x="4044950" y="5518150"/>
          <p14:tracePt t="220411" x="4057650" y="5518150"/>
          <p14:tracePt t="220418" x="4057650" y="5511800"/>
          <p14:tracePt t="220426" x="4070350" y="5511800"/>
          <p14:tracePt t="220437" x="4089400" y="5499100"/>
          <p14:tracePt t="220454" x="4102100" y="5492750"/>
          <p14:tracePt t="220470" x="4108450" y="5492750"/>
          <p14:tracePt t="220487" x="4121150" y="5480050"/>
          <p14:tracePt t="220523" x="4127500" y="5480050"/>
          <p14:tracePt t="220697" x="4121150" y="5480050"/>
          <p14:tracePt t="220714" x="4114800" y="5480050"/>
          <p14:tracePt t="220723" x="4108450" y="5480050"/>
          <p14:tracePt t="221003" x="4114800" y="5480050"/>
          <p14:tracePt t="221011" x="4133850" y="5480050"/>
          <p14:tracePt t="221018" x="4159250" y="5480050"/>
          <p14:tracePt t="221027" x="4210050" y="5480050"/>
          <p14:tracePt t="221037" x="4260850" y="5480050"/>
          <p14:tracePt t="221054" x="4305300" y="5480050"/>
          <p14:tracePt t="221070" x="4349750" y="5480050"/>
          <p14:tracePt t="221087" x="4375150" y="5480050"/>
          <p14:tracePt t="221104" x="4394200" y="5480050"/>
          <p14:tracePt t="221120" x="4406900" y="5480050"/>
          <p14:tracePt t="221137" x="4419600" y="5480050"/>
          <p14:tracePt t="221154" x="4445000" y="5480050"/>
          <p14:tracePt t="221172" x="4476750" y="5480050"/>
          <p14:tracePt t="221188" x="4521200" y="5480050"/>
          <p14:tracePt t="221204" x="4584700" y="5480050"/>
          <p14:tracePt t="221220" x="4635500" y="5480050"/>
          <p14:tracePt t="221237" x="4692650" y="5480050"/>
          <p14:tracePt t="221254" x="4737100" y="5480050"/>
          <p14:tracePt t="221270" x="4775200" y="5480050"/>
          <p14:tracePt t="221287" x="4806950" y="5480050"/>
          <p14:tracePt t="221304" x="4838700" y="5480050"/>
          <p14:tracePt t="221320" x="4870450" y="5480050"/>
          <p14:tracePt t="221337" x="4902200" y="5480050"/>
          <p14:tracePt t="221354" x="4946650" y="5480050"/>
          <p14:tracePt t="221372" x="4965700" y="5480050"/>
          <p14:tracePt t="221387" x="4991100" y="5480050"/>
          <p14:tracePt t="221404" x="5010150" y="5480050"/>
          <p14:tracePt t="221420" x="5035550" y="5480050"/>
          <p14:tracePt t="221437" x="5048250" y="5480050"/>
          <p14:tracePt t="221454" x="5060950" y="5480050"/>
          <p14:tracePt t="221470" x="5073650" y="5480050"/>
          <p14:tracePt t="221487" x="5080000" y="5480050"/>
          <p14:tracePt t="221504" x="5092700" y="5480050"/>
          <p14:tracePt t="221538" x="5099050" y="5480050"/>
          <p14:tracePt t="221562" x="5105400" y="5480050"/>
          <p14:tracePt t="221580" x="5111750" y="5480050"/>
          <p14:tracePt t="221594" x="5118100" y="5480050"/>
          <p14:tracePt t="221618" x="5124450" y="5480050"/>
          <p14:tracePt t="221633" x="5130800" y="5480050"/>
          <p14:tracePt t="221642" x="5137150" y="5480050"/>
          <p14:tracePt t="221654" x="5143500" y="5480050"/>
          <p14:tracePt t="221655" x="5156200" y="5480050"/>
          <p14:tracePt t="221670" x="5175250" y="5480050"/>
          <p14:tracePt t="221687" x="5187950" y="5480050"/>
          <p14:tracePt t="221722" x="5194300" y="5480050"/>
          <p14:tracePt t="222146" x="5181600" y="5480050"/>
          <p14:tracePt t="222154" x="5175250" y="5480050"/>
          <p14:tracePt t="222155" x="5130800" y="5480050"/>
          <p14:tracePt t="222171" x="5086350" y="5480050"/>
          <p14:tracePt t="222187" x="5029200" y="5480050"/>
          <p14:tracePt t="222204" x="4984750" y="5480050"/>
          <p14:tracePt t="222221" x="4921250" y="5480050"/>
          <p14:tracePt t="222237" x="4857750" y="5480050"/>
          <p14:tracePt t="222254" x="4794250" y="5480050"/>
          <p14:tracePt t="222270" x="4749800" y="5480050"/>
          <p14:tracePt t="222287" x="4705350" y="5480050"/>
          <p14:tracePt t="222303" x="4648200" y="5480050"/>
          <p14:tracePt t="222320" x="4597400" y="5480050"/>
          <p14:tracePt t="222337" x="4559300" y="5480050"/>
          <p14:tracePt t="222354" x="4495800" y="5480050"/>
          <p14:tracePt t="222371" x="4464050" y="5480050"/>
          <p14:tracePt t="222387" x="4438650" y="5480050"/>
          <p14:tracePt t="222404" x="4419600" y="5480050"/>
          <p14:tracePt t="222420" x="4406900" y="5480050"/>
          <p14:tracePt t="222437" x="4387850" y="5480050"/>
          <p14:tracePt t="222454" x="4368800" y="5480050"/>
          <p14:tracePt t="222470" x="4343400" y="5480050"/>
          <p14:tracePt t="222487" x="4318000" y="5480050"/>
          <p14:tracePt t="222503" x="4279900" y="5480050"/>
          <p14:tracePt t="222520" x="4248150" y="5480050"/>
          <p14:tracePt t="222537" x="4222750" y="5480050"/>
          <p14:tracePt t="222554" x="4184650" y="5480050"/>
          <p14:tracePt t="222571" x="4159250" y="5480050"/>
          <p14:tracePt t="222587" x="4140200" y="5480050"/>
          <p14:tracePt t="222603" x="4114800" y="5480050"/>
          <p14:tracePt t="222620" x="4089400" y="5480050"/>
          <p14:tracePt t="222637" x="4070350" y="5480050"/>
          <p14:tracePt t="222654" x="4057650" y="5480050"/>
          <p14:tracePt t="222670" x="4051300" y="5480050"/>
          <p14:tracePt t="222687" x="4038600" y="5480050"/>
          <p14:tracePt t="222731" x="4032250" y="5480050"/>
          <p14:tracePt t="223338" x="4019550" y="5480050"/>
          <p14:tracePt t="223347" x="3994150" y="5480050"/>
          <p14:tracePt t="223354" x="3956050" y="5480050"/>
          <p14:tracePt t="223355" x="3816350" y="5505450"/>
          <p14:tracePt t="223371" x="3594100" y="5537200"/>
          <p14:tracePt t="223387" x="3390900" y="5568950"/>
          <p14:tracePt t="223404" x="3206750" y="5575300"/>
          <p14:tracePt t="223420" x="3048000" y="5575300"/>
          <p14:tracePt t="223437" x="2908300" y="5575300"/>
          <p14:tracePt t="223454" x="2787650" y="5575300"/>
          <p14:tracePt t="223471" x="2692400" y="5575300"/>
          <p14:tracePt t="223487" x="2616200" y="5575300"/>
          <p14:tracePt t="223504" x="2552700" y="5575300"/>
          <p14:tracePt t="223520" x="2495550" y="5575300"/>
          <p14:tracePt t="223537" x="2457450" y="5575300"/>
          <p14:tracePt t="223553" x="2413000" y="5575300"/>
          <p14:tracePt t="223571" x="2381250" y="5575300"/>
          <p14:tracePt t="223587" x="2349500" y="5575300"/>
          <p14:tracePt t="223604" x="2324100" y="5575300"/>
          <p14:tracePt t="223620" x="2298700" y="5575300"/>
          <p14:tracePt t="223637" x="2279650" y="5575300"/>
          <p14:tracePt t="223653" x="2254250" y="5575300"/>
          <p14:tracePt t="223670" x="2228850" y="5575300"/>
          <p14:tracePt t="223687" x="2203450" y="5575300"/>
          <p14:tracePt t="223704" x="2171700" y="5575300"/>
          <p14:tracePt t="223721" x="2146300" y="5575300"/>
          <p14:tracePt t="223737" x="2114550" y="5575300"/>
          <p14:tracePt t="223737" x="2089150" y="5568950"/>
          <p14:tracePt t="223754" x="2057400" y="5562600"/>
          <p14:tracePt t="223786" x="2019300" y="5562600"/>
          <p14:tracePt t="223787" x="1987550" y="5556250"/>
          <p14:tracePt t="223803" x="1949450" y="5549900"/>
          <p14:tracePt t="223820" x="1905000" y="5543550"/>
          <p14:tracePt t="223837" x="1854200" y="5530850"/>
          <p14:tracePt t="223853" x="1822450" y="5518150"/>
          <p14:tracePt t="223871" x="1784350" y="5511800"/>
          <p14:tracePt t="223887" x="1727200" y="5499100"/>
          <p14:tracePt t="223904" x="1670050" y="5480050"/>
          <p14:tracePt t="223920" x="1625600" y="5467350"/>
          <p14:tracePt t="223937" x="1581150" y="5461000"/>
          <p14:tracePt t="223953" x="1517650" y="5448300"/>
          <p14:tracePt t="223971" x="1485900" y="5441950"/>
          <p14:tracePt t="223987" x="1454150" y="5441950"/>
          <p14:tracePt t="224004" x="1428750" y="5429250"/>
          <p14:tracePt t="224020" x="1403350" y="5422900"/>
          <p14:tracePt t="224037" x="1377950" y="5422900"/>
          <p14:tracePt t="224054" x="1365250" y="5422900"/>
          <p14:tracePt t="224070" x="1358900" y="5416550"/>
          <p14:tracePt t="224610" x="1365250" y="5416550"/>
          <p14:tracePt t="224618" x="1371600" y="5416550"/>
          <p14:tracePt t="224642" x="1377950" y="5416550"/>
          <p14:tracePt t="224658" x="1384300" y="5422900"/>
          <p14:tracePt t="224666" x="1390650" y="5422900"/>
          <p14:tracePt t="224682" x="1397000" y="5422900"/>
          <p14:tracePt t="224682" x="1409700" y="5422900"/>
          <p14:tracePt t="224698" x="1422400" y="5429250"/>
          <p14:tracePt t="224706" x="1428750" y="5435600"/>
          <p14:tracePt t="224714" x="1435100" y="5435600"/>
          <p14:tracePt t="224737" x="1447800" y="5435600"/>
          <p14:tracePt t="224740" x="1466850" y="5435600"/>
          <p14:tracePt t="224754" x="1504950" y="5441950"/>
          <p14:tracePt t="224771" x="1530350" y="5448300"/>
          <p14:tracePt t="224787" x="1568450" y="5454650"/>
          <p14:tracePt t="224803" x="1631950" y="5454650"/>
          <p14:tracePt t="224819" x="1701800" y="5454650"/>
          <p14:tracePt t="224837" x="1784350" y="5454650"/>
          <p14:tracePt t="224853" x="1879600" y="5454650"/>
          <p14:tracePt t="224870" x="1974850" y="5454650"/>
          <p14:tracePt t="224887" x="2051050" y="5454650"/>
          <p14:tracePt t="224903" x="2120900" y="5454650"/>
          <p14:tracePt t="224920" x="2203450" y="5454650"/>
          <p14:tracePt t="224937" x="2279650" y="5454650"/>
          <p14:tracePt t="224954" x="2413000" y="5454650"/>
          <p14:tracePt t="224971" x="2501900" y="5454650"/>
          <p14:tracePt t="224987" x="2559050" y="5454650"/>
          <p14:tracePt t="225003" x="2616200" y="5454650"/>
          <p14:tracePt t="225020" x="2647950" y="5454650"/>
          <p14:tracePt t="225037" x="2673350" y="5454650"/>
          <p14:tracePt t="225054" x="2711450" y="5454650"/>
          <p14:tracePt t="225070" x="2724150" y="5454650"/>
          <p14:tracePt t="225087" x="2736850" y="5454650"/>
          <p14:tracePt t="225103" x="2743200" y="5454650"/>
          <p14:tracePt t="225120" x="2749550" y="5454650"/>
          <p14:tracePt t="225386" x="2743200" y="5454650"/>
          <p14:tracePt t="225387" x="2705100" y="5454650"/>
          <p14:tracePt t="225404" x="2660650" y="5454650"/>
          <p14:tracePt t="225404" x="2546350" y="5454650"/>
          <p14:tracePt t="225420" x="2406650" y="5454650"/>
          <p14:tracePt t="225437" x="2228850" y="5454650"/>
          <p14:tracePt t="225454" x="2070100" y="5454650"/>
          <p14:tracePt t="225470" x="1968500" y="5454650"/>
          <p14:tracePt t="225487" x="1892300" y="5454650"/>
          <p14:tracePt t="225503" x="1828800" y="5454650"/>
          <p14:tracePt t="225520" x="1790700" y="5467350"/>
          <p14:tracePt t="225537" x="1784350" y="5467350"/>
          <p14:tracePt t="225554" x="1778000" y="5467350"/>
          <p14:tracePt t="225866" x="1771650" y="5467350"/>
          <p14:tracePt t="225882" x="1758950" y="5467350"/>
          <p14:tracePt t="225898" x="1752600" y="5467350"/>
          <p14:tracePt t="225906" x="1746250" y="5467350"/>
          <p14:tracePt t="225920" x="1739900" y="5467350"/>
          <p14:tracePt t="225986" x="1733550" y="5467350"/>
          <p14:tracePt t="226002" x="1720850" y="5467350"/>
          <p14:tracePt t="226026" x="1714500" y="5467350"/>
          <p14:tracePt t="226035" x="1701800" y="5467350"/>
          <p14:tracePt t="226058" x="1695450" y="5467350"/>
          <p14:tracePt t="226066" x="1689100" y="5467350"/>
          <p14:tracePt t="226074" x="1676400" y="5467350"/>
          <p14:tracePt t="226087" x="1663700" y="5467350"/>
          <p14:tracePt t="226104" x="1651000" y="5467350"/>
          <p14:tracePt t="226120" x="1644650" y="5467350"/>
          <p14:tracePt t="226137" x="1631950" y="5467350"/>
          <p14:tracePt t="226266" x="1631950" y="5461000"/>
          <p14:tracePt t="226394" x="1644650" y="5461000"/>
          <p14:tracePt t="226402" x="1676400" y="5461000"/>
          <p14:tracePt t="226420" x="1695450" y="5461000"/>
          <p14:tracePt t="226421" x="1720850" y="5461000"/>
          <p14:tracePt t="226437" x="1758950" y="5461000"/>
          <p14:tracePt t="226454" x="1790700" y="5461000"/>
          <p14:tracePt t="226470" x="1828800" y="5461000"/>
          <p14:tracePt t="226487" x="1860550" y="5461000"/>
          <p14:tracePt t="226503" x="1885950" y="5461000"/>
          <p14:tracePt t="226520" x="1911350" y="5461000"/>
          <p14:tracePt t="226537" x="1936750" y="5461000"/>
          <p14:tracePt t="226554" x="1949450" y="5461000"/>
          <p14:tracePt t="226571" x="1962150" y="5461000"/>
          <p14:tracePt t="226587" x="1981200" y="5461000"/>
          <p14:tracePt t="226604" x="1993900" y="5461000"/>
          <p14:tracePt t="226620" x="2025650" y="5461000"/>
          <p14:tracePt t="226637" x="2051050" y="5461000"/>
          <p14:tracePt t="226653" x="2089150" y="5461000"/>
          <p14:tracePt t="226670" x="2127250" y="5461000"/>
          <p14:tracePt t="226687" x="2146300" y="5467350"/>
          <p14:tracePt t="226704" x="2171700" y="5467350"/>
          <p14:tracePt t="226720" x="2184400" y="5467350"/>
          <p14:tracePt t="226737" x="2197100" y="5467350"/>
          <p14:tracePt t="226737" x="2203450" y="5467350"/>
          <p14:tracePt t="226755" x="2216150" y="5467350"/>
          <p14:tracePt t="226771" x="2235200" y="5467350"/>
          <p14:tracePt t="226787" x="2247900" y="5467350"/>
          <p14:tracePt t="226804" x="2260600" y="5467350"/>
          <p14:tracePt t="226820" x="2273300" y="5467350"/>
          <p14:tracePt t="226837" x="2286000" y="5467350"/>
          <p14:tracePt t="226853" x="2298700" y="5467350"/>
          <p14:tracePt t="226870" x="2311400" y="5467350"/>
          <p14:tracePt t="226886" x="2317750" y="5467350"/>
          <p14:tracePt t="226903" x="2324100" y="5467350"/>
          <p14:tracePt t="226920" x="2330450" y="5467350"/>
          <p14:tracePt t="226937" x="2336800" y="5467350"/>
          <p14:tracePt t="226953" x="2343150" y="5467350"/>
          <p14:tracePt t="227170" x="2355850" y="5467350"/>
          <p14:tracePt t="227179" x="2387600" y="5467350"/>
          <p14:tracePt t="227186" x="2457450" y="5467350"/>
          <p14:tracePt t="227198" x="2508250" y="5467350"/>
          <p14:tracePt t="227203" x="2635250" y="5467350"/>
          <p14:tracePt t="227220" x="2933700" y="5473700"/>
          <p14:tracePt t="227237" x="3359150" y="5530850"/>
          <p14:tracePt t="227253" x="3765550" y="5581650"/>
          <p14:tracePt t="227271" x="4108450" y="5600700"/>
          <p14:tracePt t="227287" x="4337050" y="5600700"/>
          <p14:tracePt t="227303" x="4445000" y="5600700"/>
          <p14:tracePt t="227320" x="4495800" y="5600700"/>
          <p14:tracePt t="227337" x="4514850" y="5600700"/>
          <p14:tracePt t="227353" x="4527550" y="5600700"/>
          <p14:tracePt t="227595" x="4527550" y="5594350"/>
          <p14:tracePt t="227602" x="4514850" y="5594350"/>
          <p14:tracePt t="227610" x="4495800" y="5594350"/>
          <p14:tracePt t="227618" x="4476750" y="5594350"/>
          <p14:tracePt t="227618" x="4457700" y="5594350"/>
          <p14:tracePt t="227636" x="4425950" y="5588000"/>
          <p14:tracePt t="227637" x="4387850" y="5581650"/>
          <p14:tracePt t="227653" x="4349750" y="5575300"/>
          <p14:tracePt t="227670" x="4324350" y="5575300"/>
          <p14:tracePt t="227706" x="4318000" y="5568950"/>
          <p14:tracePt t="227707" x="4305300" y="5568950"/>
          <p14:tracePt t="227720" x="4286250" y="5562600"/>
          <p14:tracePt t="227737" x="4279900" y="5562600"/>
          <p14:tracePt t="227753" x="4235450" y="5549900"/>
          <p14:tracePt t="227772" x="4203700" y="5537200"/>
          <p14:tracePt t="227787" x="4165600" y="5530850"/>
          <p14:tracePt t="227803" x="4127500" y="5511800"/>
          <p14:tracePt t="227820" x="4095750" y="5511800"/>
          <p14:tracePt t="227837" x="4076700" y="5499100"/>
          <p14:tracePt t="227873" x="4070350" y="5499100"/>
          <p14:tracePt t="228010" x="4064000" y="5499100"/>
          <p14:tracePt t="228026" x="4076700" y="5492750"/>
          <p14:tracePt t="228034" x="4089400" y="5492750"/>
          <p14:tracePt t="228042" x="4108450" y="5486400"/>
          <p14:tracePt t="228050" x="4127500" y="5486400"/>
          <p14:tracePt t="228055" x="4165600" y="5480050"/>
          <p14:tracePt t="228070" x="4197350" y="5480050"/>
          <p14:tracePt t="228087" x="4241800" y="5473700"/>
          <p14:tracePt t="228103" x="4267200" y="5473700"/>
          <p14:tracePt t="228120" x="4279900" y="5467350"/>
          <p14:tracePt t="228137" x="4292600" y="5467350"/>
          <p14:tracePt t="228153" x="4305300" y="5467350"/>
          <p14:tracePt t="228338" x="4318000" y="5467350"/>
          <p14:tracePt t="228346" x="4343400" y="5467350"/>
          <p14:tracePt t="228352" x="4394200" y="5467350"/>
          <p14:tracePt t="228370" x="4445000" y="5467350"/>
          <p14:tracePt t="228371" x="4559300" y="5467350"/>
          <p14:tracePt t="228387" x="4699000" y="5467350"/>
          <p14:tracePt t="228403" x="4826000" y="5467350"/>
          <p14:tracePt t="228420" x="4921250" y="5467350"/>
          <p14:tracePt t="228437" x="5003800" y="5467350"/>
          <p14:tracePt t="228454" x="5060950" y="5467350"/>
          <p14:tracePt t="228470" x="5105400" y="5467350"/>
          <p14:tracePt t="228487" x="5130800" y="5467350"/>
          <p14:tracePt t="228503" x="5149850" y="5467350"/>
          <p14:tracePt t="228520" x="5168900" y="5467350"/>
          <p14:tracePt t="228537" x="5181600" y="5467350"/>
          <p14:tracePt t="228553" x="5194300" y="5467350"/>
          <p14:tracePt t="228571" x="5207000" y="5467350"/>
          <p14:tracePt t="228618" x="5213350" y="5467350"/>
          <p14:tracePt t="228634" x="5219700" y="5467350"/>
          <p14:tracePt t="228666" x="5226050" y="5467350"/>
          <p14:tracePt t="228679" x="5232400" y="5467350"/>
          <p14:tracePt t="229955" x="5226050" y="5467350"/>
          <p14:tracePt t="229955" x="5219700" y="5467350"/>
          <p14:tracePt t="229987" x="5213350" y="5467350"/>
          <p14:tracePt t="229995" x="5207000" y="5467350"/>
          <p14:tracePt t="230003" x="5194300" y="5467350"/>
          <p14:tracePt t="230021" x="5181600" y="5467350"/>
          <p14:tracePt t="230022" x="5156200" y="5467350"/>
          <p14:tracePt t="230038" x="5118100" y="5467350"/>
          <p14:tracePt t="230054" x="5073650" y="5467350"/>
          <p14:tracePt t="230071" x="5022850" y="5467350"/>
          <p14:tracePt t="230088" x="4946650" y="5467350"/>
          <p14:tracePt t="230105" x="4889500" y="5467350"/>
          <p14:tracePt t="230121" x="4806950" y="5467350"/>
          <p14:tracePt t="230138" x="4737100" y="5467350"/>
          <p14:tracePt t="230154" x="4629150" y="5467350"/>
          <p14:tracePt t="230172" x="4578350" y="5467350"/>
          <p14:tracePt t="230188" x="4546600" y="5467350"/>
          <p14:tracePt t="230204" x="4508500" y="5467350"/>
          <p14:tracePt t="230221" x="4464050" y="5467350"/>
          <p14:tracePt t="230238" x="4419600" y="5467350"/>
          <p14:tracePt t="230254" x="4349750" y="5467350"/>
          <p14:tracePt t="230271" x="4260850" y="5467350"/>
          <p14:tracePt t="230287" x="4165600" y="5467350"/>
          <p14:tracePt t="230304" x="4076700" y="5467350"/>
          <p14:tracePt t="230321" x="3981450" y="5467350"/>
          <p14:tracePt t="230338" x="3905250" y="5467350"/>
          <p14:tracePt t="230354" x="3829050" y="5473700"/>
          <p14:tracePt t="230372" x="3797300" y="5480050"/>
          <p14:tracePt t="230388" x="3765550" y="5480050"/>
          <p14:tracePt t="230405" x="3733800" y="5486400"/>
          <p14:tracePt t="230421" x="3708400" y="5492750"/>
          <p14:tracePt t="230438" x="3676650" y="5492750"/>
          <p14:tracePt t="230454" x="3638550" y="5499100"/>
          <p14:tracePt t="230471" x="3606800" y="5499100"/>
          <p14:tracePt t="230487" x="3581400" y="5505450"/>
          <p14:tracePt t="230504" x="3543300" y="5511800"/>
          <p14:tracePt t="230521" x="3511550" y="5518150"/>
          <p14:tracePt t="230538" x="3479800" y="5524500"/>
          <p14:tracePt t="230554" x="3422650" y="5549900"/>
          <p14:tracePt t="230572" x="3397250" y="5549900"/>
          <p14:tracePt t="230588" x="3359150" y="5562600"/>
          <p14:tracePt t="230604" x="3333750" y="5568950"/>
          <p14:tracePt t="230621" x="3302000" y="5581650"/>
          <p14:tracePt t="230638" x="3276600" y="5594350"/>
          <p14:tracePt t="230654" x="3270250" y="5600700"/>
          <p14:tracePt t="230671" x="3257550" y="5607050"/>
          <p14:tracePt t="230723" x="3244850" y="5613400"/>
          <p14:tracePt t="230754" x="3232150" y="5619750"/>
          <p14:tracePt t="230771" x="3225800" y="5626100"/>
          <p14:tracePt t="230795" x="3219450" y="5626100"/>
          <p14:tracePt t="230803" x="3213100" y="5632450"/>
          <p14:tracePt t="230819" x="3213100" y="5638800"/>
          <p14:tracePt t="230835" x="3206750" y="5638800"/>
          <p14:tracePt t="230836" x="3200400" y="5645150"/>
          <p14:tracePt t="230883" x="3200400" y="5651500"/>
          <p14:tracePt t="230897" x="3194050" y="5651500"/>
          <p14:tracePt t="231571" x="3194050" y="5657850"/>
          <p14:tracePt t="231579" x="3187700" y="5664200"/>
          <p14:tracePt t="231587" x="3175000" y="5676900"/>
          <p14:tracePt t="231597" x="3175000" y="5683250"/>
          <p14:tracePt t="231604" x="3149600" y="5695950"/>
          <p14:tracePt t="231621" x="3117850" y="5715000"/>
          <p14:tracePt t="231637" x="3073400" y="5734050"/>
          <p14:tracePt t="231654" x="3035300" y="5746750"/>
          <p14:tracePt t="231671" x="2990850" y="5772150"/>
          <p14:tracePt t="231688" x="2959100" y="5778500"/>
          <p14:tracePt t="231704" x="2908300" y="5791200"/>
          <p14:tracePt t="231721" x="2844800" y="5810250"/>
          <p14:tracePt t="231737" x="2724150" y="5829300"/>
          <p14:tracePt t="231755" x="2622550" y="5842000"/>
          <p14:tracePt t="231771" x="2508250" y="5854700"/>
          <p14:tracePt t="231788" x="2400300" y="5861050"/>
          <p14:tracePt t="231804" x="2311400" y="5861050"/>
          <p14:tracePt t="231821" x="2235200" y="5861050"/>
          <p14:tracePt t="231838" x="2146300" y="5861050"/>
          <p14:tracePt t="231854" x="2051050" y="5867400"/>
          <p14:tracePt t="231871" x="1949450" y="5880100"/>
          <p14:tracePt t="231888" x="1847850" y="5892800"/>
          <p14:tracePt t="231904" x="1752600" y="5911850"/>
          <p14:tracePt t="231921" x="1701800" y="5918200"/>
          <p14:tracePt t="231937" x="1657350" y="5930900"/>
          <p14:tracePt t="231937" x="1644650" y="5937250"/>
          <p14:tracePt t="231955" x="1631950" y="5943600"/>
          <p14:tracePt t="231971" x="1612900" y="5956300"/>
          <p14:tracePt t="231988" x="1606550" y="5956300"/>
          <p14:tracePt t="232003" x="1600200" y="5969000"/>
          <p14:tracePt t="232020" x="1587500" y="5988050"/>
          <p14:tracePt t="232037" x="1581150" y="6000750"/>
          <p14:tracePt t="232054" x="1568450" y="6013450"/>
          <p14:tracePt t="232071" x="1562100" y="6032500"/>
          <p14:tracePt t="232088" x="1549400" y="6051550"/>
          <p14:tracePt t="232104" x="1543050" y="6057900"/>
          <p14:tracePt t="232147" x="1536700" y="6064250"/>
          <p14:tracePt t="232179" x="1530350" y="6064250"/>
          <p14:tracePt t="232203" x="1524000" y="6064250"/>
          <p14:tracePt t="232210" x="1517650" y="6064250"/>
          <p14:tracePt t="232213" x="1511300" y="6064250"/>
          <p14:tracePt t="232221" x="1485900" y="6064250"/>
          <p14:tracePt t="232237" x="1460500" y="6064250"/>
          <p14:tracePt t="232254" x="1441450" y="6064250"/>
          <p14:tracePt t="232271" x="1428750" y="6064250"/>
          <p14:tracePt t="232287" x="1422400" y="6064250"/>
          <p14:tracePt t="232323" x="1416050" y="6064250"/>
          <p14:tracePt t="232323" x="1409700" y="6064250"/>
          <p14:tracePt t="232337" x="1403350" y="6064250"/>
          <p14:tracePt t="232859" x="1409700" y="6064250"/>
          <p14:tracePt t="232907" x="1416050" y="6064250"/>
          <p14:tracePt t="233147" x="1422400" y="6064250"/>
          <p14:tracePt t="233155" x="1441450" y="6064250"/>
          <p14:tracePt t="233171" x="1479550" y="6064250"/>
          <p14:tracePt t="233187" x="1504950" y="6057900"/>
          <p14:tracePt t="233188" x="1543050" y="6057900"/>
          <p14:tracePt t="233204" x="1593850" y="6057900"/>
          <p14:tracePt t="233221" x="1682750" y="6051550"/>
          <p14:tracePt t="233238" x="1797050" y="6045200"/>
          <p14:tracePt t="233254" x="1949450" y="6045200"/>
          <p14:tracePt t="233271" x="2197100" y="6045200"/>
          <p14:tracePt t="233287" x="2432050" y="6045200"/>
          <p14:tracePt t="233304" x="2609850" y="6045200"/>
          <p14:tracePt t="233321" x="2749550" y="6045200"/>
          <p14:tracePt t="233338" x="2863850" y="6045200"/>
          <p14:tracePt t="233338" x="2908300" y="6045200"/>
          <p14:tracePt t="233355" x="2959100" y="6045200"/>
          <p14:tracePt t="233371" x="3016250" y="6045200"/>
          <p14:tracePt t="233388" x="3060700" y="6045200"/>
          <p14:tracePt t="233404" x="3124200" y="6045200"/>
          <p14:tracePt t="233421" x="3200400" y="6045200"/>
          <p14:tracePt t="233438" x="3302000" y="6045200"/>
          <p14:tracePt t="233454" x="3397250" y="6045200"/>
          <p14:tracePt t="233471" x="3486150" y="6045200"/>
          <p14:tracePt t="233487" x="3562350" y="6038850"/>
          <p14:tracePt t="233504" x="3625850" y="6032500"/>
          <p14:tracePt t="233521" x="3670300" y="6026150"/>
          <p14:tracePt t="233538" x="3714750" y="6019800"/>
          <p14:tracePt t="233554" x="3752850" y="6019800"/>
          <p14:tracePt t="233571" x="3778250" y="6019800"/>
          <p14:tracePt t="233587" x="3797300" y="6019800"/>
          <p14:tracePt t="233604" x="3822700" y="6019800"/>
          <p14:tracePt t="233621" x="3835400" y="6019800"/>
          <p14:tracePt t="233638" x="3854450" y="6019800"/>
          <p14:tracePt t="233654" x="3867150" y="6019800"/>
          <p14:tracePt t="233671" x="3892550" y="6019800"/>
          <p14:tracePt t="233687" x="3917950" y="6019800"/>
          <p14:tracePt t="233704" x="3956050" y="6019800"/>
          <p14:tracePt t="233721" x="4006850" y="6019800"/>
          <p14:tracePt t="233738" x="4114800" y="6019800"/>
          <p14:tracePt t="233755" x="4191000" y="6019800"/>
          <p14:tracePt t="233772" x="4279900" y="6019800"/>
          <p14:tracePt t="233787" x="4349750" y="6019800"/>
          <p14:tracePt t="233804" x="4394200" y="6019800"/>
          <p14:tracePt t="233821" x="4438650" y="6019800"/>
          <p14:tracePt t="233838" x="4502150" y="6019800"/>
          <p14:tracePt t="233855" x="4552950" y="6019800"/>
          <p14:tracePt t="233871" x="4616450" y="6019800"/>
          <p14:tracePt t="233887" x="4686300" y="6019800"/>
          <p14:tracePt t="233904" x="4749800" y="6013450"/>
          <p14:tracePt t="233921" x="4819650" y="6007100"/>
          <p14:tracePt t="233937" x="4876800" y="6000750"/>
          <p14:tracePt t="233954" x="4953000" y="6000750"/>
          <p14:tracePt t="233971" x="5003800" y="6000750"/>
          <p14:tracePt t="233987" x="5067300" y="6000750"/>
          <p14:tracePt t="234004" x="5111750" y="6000750"/>
          <p14:tracePt t="234021" x="5156200" y="6000750"/>
          <p14:tracePt t="234038" x="5194300" y="6000750"/>
          <p14:tracePt t="234054" x="5219700" y="6000750"/>
          <p14:tracePt t="234070" x="5257800" y="6000750"/>
          <p14:tracePt t="234087" x="5289550" y="5994400"/>
          <p14:tracePt t="234104" x="5321300" y="5988050"/>
          <p14:tracePt t="234121" x="5359400" y="5988050"/>
          <p14:tracePt t="234138" x="5384800" y="5981700"/>
          <p14:tracePt t="234155" x="5403850" y="5975350"/>
          <p14:tracePt t="234227" x="5403850" y="5969000"/>
          <p14:tracePt t="234235" x="5359400" y="5969000"/>
          <p14:tracePt t="234243" x="5302250" y="5969000"/>
          <p14:tracePt t="234251" x="5213350" y="5969000"/>
          <p14:tracePt t="234255" x="5067300" y="5937250"/>
          <p14:tracePt t="234271" x="5054600" y="5937250"/>
          <p14:tracePt t="234514" x="5060950" y="5937250"/>
          <p14:tracePt t="234530" x="5086350" y="5918200"/>
          <p14:tracePt t="234538" x="5105400" y="5911850"/>
          <p14:tracePt t="234539" x="5118100" y="5911850"/>
          <p14:tracePt t="234554" x="5219700" y="5892800"/>
          <p14:tracePt t="234571" x="5321300" y="5892800"/>
          <p14:tracePt t="234587" x="5416550" y="5892800"/>
          <p14:tracePt t="234604" x="5537200" y="5892800"/>
          <p14:tracePt t="234621" x="5676900" y="5892800"/>
          <p14:tracePt t="234637" x="5810250" y="5892800"/>
          <p14:tracePt t="234654" x="5937250" y="5899150"/>
          <p14:tracePt t="234670" x="6032500" y="5918200"/>
          <p14:tracePt t="234687" x="6089650" y="5918200"/>
          <p14:tracePt t="234704" x="6127750" y="5924550"/>
          <p14:tracePt t="234721" x="6153150" y="5924550"/>
          <p14:tracePt t="234737" x="6197600" y="5924550"/>
          <p14:tracePt t="234756" x="6223000" y="5924550"/>
          <p14:tracePt t="234771" x="6242050" y="5924550"/>
          <p14:tracePt t="234787" x="6261100" y="5924550"/>
          <p14:tracePt t="234804" x="6280150" y="5924550"/>
          <p14:tracePt t="234821" x="6305550" y="5924550"/>
          <p14:tracePt t="234837" x="6324600" y="5924550"/>
          <p14:tracePt t="234854" x="6343650" y="5924550"/>
          <p14:tracePt t="234871" x="6356350" y="5924550"/>
          <p14:tracePt t="234888" x="6362700" y="5924550"/>
          <p14:tracePt t="234904" x="6375400" y="5924550"/>
          <p14:tracePt t="234921" x="6381750" y="5924550"/>
          <p14:tracePt t="234979" x="6388100" y="5924550"/>
          <p14:tracePt t="234987" x="6388100" y="5930900"/>
          <p14:tracePt t="235011" x="6394450" y="5930900"/>
          <p14:tracePt t="235019" x="6413500" y="5937250"/>
          <p14:tracePt t="235030" x="6413500" y="5943600"/>
          <p14:tracePt t="235037" x="6438900" y="5949950"/>
          <p14:tracePt t="235054" x="6457950" y="5956300"/>
          <p14:tracePt t="235071" x="6483350" y="5969000"/>
          <p14:tracePt t="235088" x="6496050" y="5975350"/>
          <p14:tracePt t="235131" x="6502400" y="5975350"/>
          <p14:tracePt t="235162" x="6508750" y="5981700"/>
          <p14:tracePt t="236419" x="6527800" y="5981700"/>
          <p14:tracePt t="236426" x="6553200" y="5981700"/>
          <p14:tracePt t="236434" x="6584950" y="5981700"/>
          <p14:tracePt t="236439" x="6629400" y="5981700"/>
          <p14:tracePt t="236454" x="6680200" y="5981700"/>
          <p14:tracePt t="236471" x="6743700" y="5981700"/>
          <p14:tracePt t="236487" x="6807200" y="5981700"/>
          <p14:tracePt t="236504" x="6858000" y="5981700"/>
          <p14:tracePt t="236521" x="6921500" y="5981700"/>
          <p14:tracePt t="236538" x="6985000" y="5981700"/>
          <p14:tracePt t="236554" x="7073900" y="5981700"/>
          <p14:tracePt t="236572" x="7118350" y="5981700"/>
          <p14:tracePt t="236587" x="7162800" y="5981700"/>
          <p14:tracePt t="236604" x="7175500" y="5981700"/>
          <p14:tracePt t="236620" x="7188200" y="5981700"/>
          <p14:tracePt t="236637" x="7226300" y="5981700"/>
          <p14:tracePt t="236654" x="7270750" y="5981700"/>
          <p14:tracePt t="236671" x="7308850" y="5988050"/>
          <p14:tracePt t="236687" x="7340600" y="5988050"/>
          <p14:tracePt t="236704" x="7372350" y="5988050"/>
          <p14:tracePt t="236720" x="7397750" y="5988050"/>
          <p14:tracePt t="236737" x="7416800" y="5988050"/>
          <p14:tracePt t="236755" x="7454900" y="5988050"/>
          <p14:tracePt t="236771" x="7480300" y="5988050"/>
          <p14:tracePt t="236787" x="7505700" y="5988050"/>
          <p14:tracePt t="236804" x="7524750" y="5988050"/>
          <p14:tracePt t="236820" x="7543800" y="5988050"/>
          <p14:tracePt t="236837" x="7562850" y="5988050"/>
          <p14:tracePt t="236854" x="7575550" y="5988050"/>
          <p14:tracePt t="236871" x="7581900" y="5988050"/>
          <p14:tracePt t="236887" x="7588250" y="5988050"/>
          <p14:tracePt t="236905" x="7594600" y="5988050"/>
          <p14:tracePt t="236921" x="7607300" y="5988050"/>
          <p14:tracePt t="236937" x="7613650" y="5988050"/>
          <p14:tracePt t="236954" x="7626350" y="5988050"/>
          <p14:tracePt t="236971" x="7639050" y="5988050"/>
          <p14:tracePt t="236987" x="7645400" y="5988050"/>
          <p14:tracePt t="237004" x="7658100" y="5988050"/>
          <p14:tracePt t="237020" x="7670800" y="5988050"/>
          <p14:tracePt t="237037" x="7677150" y="5988050"/>
          <p14:tracePt t="237054" x="7689850" y="5988050"/>
          <p14:tracePt t="237071" x="7696200" y="5988050"/>
          <p14:tracePt t="237087" x="7708900" y="5988050"/>
          <p14:tracePt t="237104" x="7715250" y="5988050"/>
          <p14:tracePt t="237120" x="7727950" y="5988050"/>
          <p14:tracePt t="237137" x="7734300" y="5988050"/>
          <p14:tracePt t="237418" x="7734300" y="5994400"/>
          <p14:tracePt t="237435" x="7740650" y="5994400"/>
          <p14:tracePt t="237498" x="7747000" y="5994400"/>
          <p14:tracePt t="238210" x="7727950" y="5994400"/>
          <p14:tracePt t="238220" x="7702550" y="6000750"/>
          <p14:tracePt t="238221" x="7645400" y="6013450"/>
          <p14:tracePt t="238238" x="7562850" y="6019800"/>
          <p14:tracePt t="238254" x="7448550" y="6032500"/>
          <p14:tracePt t="238271" x="7321550" y="6045200"/>
          <p14:tracePt t="238287" x="7169150" y="6045200"/>
          <p14:tracePt t="238304" x="7042150" y="6045200"/>
          <p14:tracePt t="238321" x="6921500" y="6045200"/>
          <p14:tracePt t="238337" x="6838950" y="6045200"/>
          <p14:tracePt t="238337" x="6813550" y="6045200"/>
          <p14:tracePt t="238354" x="6724650" y="6045200"/>
          <p14:tracePt t="238370" x="6629400" y="6045200"/>
          <p14:tracePt t="238388" x="6521450" y="6045200"/>
          <p14:tracePt t="238404" x="6413500" y="6045200"/>
          <p14:tracePt t="238421" x="6311900" y="6045200"/>
          <p14:tracePt t="238437" x="6197600" y="6045200"/>
          <p14:tracePt t="238454" x="6102350" y="6045200"/>
          <p14:tracePt t="238470" x="6019800" y="6051550"/>
          <p14:tracePt t="238487" x="5956300" y="6057900"/>
          <p14:tracePt t="238504" x="5911850" y="6064250"/>
          <p14:tracePt t="238520" x="5873750" y="6070600"/>
          <p14:tracePt t="238537" x="5816600" y="6076950"/>
          <p14:tracePt t="238555" x="5778500" y="6076950"/>
          <p14:tracePt t="238571" x="5746750" y="6076950"/>
          <p14:tracePt t="238587" x="5715000" y="6076950"/>
          <p14:tracePt t="238604" x="5702300" y="6076950"/>
          <p14:tracePt t="238621" x="5683250" y="6076950"/>
          <p14:tracePt t="238637" x="5670550" y="6076950"/>
          <p14:tracePt t="238654" x="5664200" y="6083300"/>
          <p14:tracePt t="239242" x="5670550" y="6083300"/>
          <p14:tracePt t="239250" x="5676900" y="6083300"/>
          <p14:tracePt t="239266" x="5683250" y="6076950"/>
          <p14:tracePt t="239290" x="5689600" y="6076950"/>
          <p14:tracePt t="239306" x="5695950" y="6070600"/>
          <p14:tracePt t="239362" x="5702300" y="6070600"/>
          <p14:tracePt t="239370" x="5708650" y="6064250"/>
          <p14:tracePt t="239691" x="5702300" y="6064250"/>
          <p14:tracePt t="239698" x="5689600" y="6064250"/>
          <p14:tracePt t="239706" x="5683250" y="6064250"/>
          <p14:tracePt t="239707" x="5676900" y="6064250"/>
          <p14:tracePt t="239720" x="5657850" y="6064250"/>
          <p14:tracePt t="239737" x="5638800" y="6064250"/>
          <p14:tracePt t="239754" x="5626100" y="6064250"/>
          <p14:tracePt t="239770" x="5613400" y="6057900"/>
          <p14:tracePt t="239787" x="5607050" y="6057900"/>
          <p14:tracePt t="239804" x="5588000" y="6057900"/>
          <p14:tracePt t="239820" x="5575300" y="6057900"/>
          <p14:tracePt t="239837" x="5562600" y="6057900"/>
          <p14:tracePt t="239854" x="5543550" y="6051550"/>
          <p14:tracePt t="239871" x="5530850" y="6051550"/>
          <p14:tracePt t="239888" x="5505450" y="6051550"/>
          <p14:tracePt t="239904" x="5486400" y="6051550"/>
          <p14:tracePt t="239921" x="5473700" y="6051550"/>
          <p14:tracePt t="239937" x="5454650" y="6051550"/>
          <p14:tracePt t="239955" x="5441950" y="6051550"/>
          <p14:tracePt t="239971" x="5422900" y="6051550"/>
          <p14:tracePt t="239987" x="5410200" y="6051550"/>
          <p14:tracePt t="240004" x="5391150" y="6045200"/>
          <p14:tracePt t="240021" x="5378450" y="6045200"/>
          <p14:tracePt t="240038" x="5359400" y="6045200"/>
          <p14:tracePt t="240054" x="5346700" y="6038850"/>
          <p14:tracePt t="240071" x="5340350" y="6038850"/>
          <p14:tracePt t="241043" x="5334000" y="6007100"/>
          <p14:tracePt t="241051" x="5314950" y="5911850"/>
          <p14:tracePt t="241058" x="5283200" y="5626100"/>
          <p14:tracePt t="241071" x="5251450" y="5480050"/>
          <p14:tracePt t="241087" x="5207000" y="5213350"/>
          <p14:tracePt t="241104" x="5162550" y="4972050"/>
          <p14:tracePt t="241120" x="5130800" y="4806950"/>
          <p14:tracePt t="241137" x="5099050" y="4660900"/>
          <p14:tracePt t="241154" x="5048250" y="4502150"/>
          <p14:tracePt t="241171" x="5029200" y="4445000"/>
          <p14:tracePt t="241187" x="5010150" y="4400550"/>
          <p14:tracePt t="241204" x="4984750" y="4349750"/>
          <p14:tracePt t="241220" x="4959350" y="4330700"/>
          <p14:tracePt t="241237" x="4927600" y="4305300"/>
          <p14:tracePt t="241254" x="4883150" y="4279900"/>
          <p14:tracePt t="241270" x="4813300" y="4254500"/>
          <p14:tracePt t="241286" x="4730750" y="4222750"/>
          <p14:tracePt t="241304" x="4622800" y="4197350"/>
          <p14:tracePt t="241320" x="4521200" y="4159250"/>
          <p14:tracePt t="241337" x="4400550" y="4121150"/>
          <p14:tracePt t="241354" x="4330700" y="4089400"/>
          <p14:tracePt t="241371" x="4248150" y="4064000"/>
          <p14:tracePt t="241387" x="4159250" y="4051300"/>
          <p14:tracePt t="241404" x="4076700" y="4038600"/>
          <p14:tracePt t="241420" x="4000500" y="4025900"/>
          <p14:tracePt t="241437" x="3943350" y="4013200"/>
          <p14:tracePt t="241454" x="3892550" y="4013200"/>
          <p14:tracePt t="241471" x="3873500" y="4013200"/>
          <p14:tracePt t="241488" x="3848100" y="4013200"/>
          <p14:tracePt t="241504" x="3829050" y="4013200"/>
          <p14:tracePt t="241521" x="3790950" y="4013200"/>
          <p14:tracePt t="241537" x="3746500" y="4019550"/>
          <p14:tracePt t="241553" x="3695700" y="4038600"/>
          <p14:tracePt t="241569" x="3600450" y="4070350"/>
          <p14:tracePt t="241586" x="3530600" y="4114800"/>
          <p14:tracePt t="241603" x="3473450" y="4152900"/>
          <p14:tracePt t="241619" x="3409950" y="4197350"/>
          <p14:tracePt t="241636" x="3346450" y="4248150"/>
          <p14:tracePt t="241653" x="3302000" y="4286250"/>
          <p14:tracePt t="241669" x="3270250" y="4324350"/>
          <p14:tracePt t="241686" x="3244850" y="4368800"/>
          <p14:tracePt t="241703" x="3225800" y="4419600"/>
          <p14:tracePt t="241720" x="3213100" y="4464050"/>
          <p14:tracePt t="241737" x="3206750" y="4508500"/>
          <p14:tracePt t="241737" x="3206750" y="4540250"/>
          <p14:tracePt t="241754" x="3200400" y="4591050"/>
          <p14:tracePt t="241771" x="3194050" y="4667250"/>
          <p14:tracePt t="241786" x="3187700" y="4743450"/>
          <p14:tracePt t="241803" x="3187700" y="4826000"/>
          <p14:tracePt t="241819" x="3187700" y="4914900"/>
          <p14:tracePt t="241836" x="3219450" y="4997450"/>
          <p14:tracePt t="241853" x="3263900" y="5067300"/>
          <p14:tracePt t="241869" x="3308350" y="5118100"/>
          <p14:tracePt t="241886" x="3346450" y="5143500"/>
          <p14:tracePt t="241902" x="3390900" y="5156200"/>
          <p14:tracePt t="241919" x="3460750" y="5175250"/>
          <p14:tracePt t="241936" x="3549650" y="5181600"/>
          <p14:tracePt t="241953" x="3683000" y="5181600"/>
          <p14:tracePt t="241971" x="3810000" y="5181600"/>
          <p14:tracePt t="241988" x="3962400" y="5168900"/>
          <p14:tracePt t="242004" x="4095750" y="5118100"/>
          <p14:tracePt t="242021" x="4222750" y="5048250"/>
          <p14:tracePt t="242037" x="4324350" y="4972050"/>
          <p14:tracePt t="242053" x="4400550" y="4883150"/>
          <p14:tracePt t="242070" x="4457700" y="4781550"/>
          <p14:tracePt t="242086" x="4502150" y="4686300"/>
          <p14:tracePt t="242103" x="4521200" y="4597400"/>
          <p14:tracePt t="242119" x="4527550" y="4514850"/>
          <p14:tracePt t="242136" x="4527550" y="4425950"/>
          <p14:tracePt t="242153" x="4502150" y="4324350"/>
          <p14:tracePt t="242169" x="4419600" y="4184650"/>
          <p14:tracePt t="242186" x="4368800" y="4114800"/>
          <p14:tracePt t="242203" x="4318000" y="4057650"/>
          <p14:tracePt t="242219" x="4273550" y="4013200"/>
          <p14:tracePt t="242237" x="4229100" y="3987800"/>
          <p14:tracePt t="242254" x="4184650" y="3968750"/>
          <p14:tracePt t="242270" x="4127500" y="3956050"/>
          <p14:tracePt t="242287" x="4051300" y="3949700"/>
          <p14:tracePt t="242303" x="3956050" y="3949700"/>
          <p14:tracePt t="242319" x="3860800" y="3949700"/>
          <p14:tracePt t="242336" x="3759200" y="3949700"/>
          <p14:tracePt t="242353" x="3689350" y="3949700"/>
          <p14:tracePt t="242369" x="3600450" y="3949700"/>
          <p14:tracePt t="242386" x="3536950" y="3968750"/>
          <p14:tracePt t="242403" x="3517900" y="3975100"/>
          <p14:tracePt t="242419" x="3460750" y="4000500"/>
          <p14:tracePt t="242436" x="3416300" y="4032250"/>
          <p14:tracePt t="242453" x="3371850" y="4057650"/>
          <p14:tracePt t="242470" x="3340100" y="4089400"/>
          <p14:tracePt t="242488" x="3289300" y="4127500"/>
          <p14:tracePt t="242504" x="3263900" y="4171950"/>
          <p14:tracePt t="242520" x="3232150" y="4235450"/>
          <p14:tracePt t="242537" x="3213100" y="4292600"/>
          <p14:tracePt t="242537" x="3200400" y="4324350"/>
          <p14:tracePt t="242554" x="3187700" y="4381500"/>
          <p14:tracePt t="242570" x="3181350" y="4432300"/>
          <p14:tracePt t="242587" x="3181350" y="4489450"/>
          <p14:tracePt t="242604" x="3181350" y="4533900"/>
          <p14:tracePt t="242619" x="3181350" y="4578350"/>
          <p14:tracePt t="242636" x="3187700" y="4622800"/>
          <p14:tracePt t="242653" x="3206750" y="4648200"/>
          <p14:tracePt t="242669" x="3225800" y="4686300"/>
          <p14:tracePt t="242686" x="3244850" y="4711700"/>
          <p14:tracePt t="242703" x="3263900" y="4743450"/>
          <p14:tracePt t="242719" x="3289300" y="4768850"/>
          <p14:tracePt t="242736" x="3308350" y="4787900"/>
          <p14:tracePt t="242753" x="3327400" y="4806950"/>
          <p14:tracePt t="242769" x="3365500" y="4832350"/>
          <p14:tracePt t="242786" x="3390900" y="4845050"/>
          <p14:tracePt t="242803" x="3435350" y="4864100"/>
          <p14:tracePt t="242820" x="3492500" y="4876800"/>
          <p14:tracePt t="242837" x="3556000" y="4902200"/>
          <p14:tracePt t="242853" x="3625850" y="4908550"/>
          <p14:tracePt t="242869" x="3727450" y="4908550"/>
          <p14:tracePt t="242886" x="3810000" y="4908550"/>
          <p14:tracePt t="242902" x="3905250" y="4895850"/>
          <p14:tracePt t="242919" x="3975100" y="4876800"/>
          <p14:tracePt t="242936" x="4025900" y="4864100"/>
          <p14:tracePt t="242953" x="4083050" y="4832350"/>
          <p14:tracePt t="242969" x="4159250" y="4794250"/>
          <p14:tracePt t="242986" x="4203700" y="4756150"/>
          <p14:tracePt t="243003" x="4241800" y="4724400"/>
          <p14:tracePt t="243019" x="4279900" y="4686300"/>
          <p14:tracePt t="243036" x="4311650" y="4629150"/>
          <p14:tracePt t="243054" x="4330700" y="4572000"/>
          <p14:tracePt t="243070" x="4337050" y="4514850"/>
          <p14:tracePt t="243087" x="4337050" y="4464050"/>
          <p14:tracePt t="243104" x="4337050" y="4406900"/>
          <p14:tracePt t="243120" x="4324350" y="4356100"/>
          <p14:tracePt t="243136" x="4292600" y="4286250"/>
          <p14:tracePt t="243153" x="4254500" y="4229100"/>
          <p14:tracePt t="243169" x="4178300" y="4127500"/>
          <p14:tracePt t="243186" x="4146550" y="4076700"/>
          <p14:tracePt t="243203" x="4108450" y="4025900"/>
          <p14:tracePt t="243219" x="4089400" y="4006850"/>
          <p14:tracePt t="243236" x="4064000" y="3975100"/>
          <p14:tracePt t="243253" x="4044950" y="3962400"/>
          <p14:tracePt t="243270" x="4025900" y="3949700"/>
          <p14:tracePt t="243287" x="4006850" y="3937000"/>
          <p14:tracePt t="243304" x="4000500" y="3937000"/>
          <p14:tracePt t="243319" x="3987800" y="3930650"/>
          <p14:tracePt t="243336" x="3975100" y="3930650"/>
          <p14:tracePt t="243353" x="3956050" y="3930650"/>
          <p14:tracePt t="243370" x="3943350" y="3924300"/>
          <p14:tracePt t="243386" x="3930650" y="3924300"/>
          <p14:tracePt t="243402" x="3911600" y="3917950"/>
          <p14:tracePt t="243419" x="3879850" y="3917950"/>
          <p14:tracePt t="243436" x="3841750" y="3917950"/>
          <p14:tracePt t="243453" x="3790950" y="3917950"/>
          <p14:tracePt t="243469" x="3746500" y="3917950"/>
          <p14:tracePt t="243486" x="3695700" y="3917950"/>
          <p14:tracePt t="243503" x="3663950" y="3917950"/>
          <p14:tracePt t="243519" x="3625850" y="3930650"/>
          <p14:tracePt t="243536" x="3581400" y="3949700"/>
          <p14:tracePt t="243554" x="3524250" y="3975100"/>
          <p14:tracePt t="243571" x="3486150" y="3994150"/>
          <p14:tracePt t="243587" x="3460750" y="4013200"/>
          <p14:tracePt t="243604" x="3429000" y="4032250"/>
          <p14:tracePt t="243619" x="3409950" y="4051300"/>
          <p14:tracePt t="243637" x="3378200" y="4076700"/>
          <p14:tracePt t="243653" x="3352800" y="4095750"/>
          <p14:tracePt t="243670" x="3327400" y="4133850"/>
          <p14:tracePt t="243686" x="3295650" y="4171950"/>
          <p14:tracePt t="243703" x="3270250" y="4216400"/>
          <p14:tracePt t="243719" x="3251200" y="4248150"/>
          <p14:tracePt t="243736" x="3225800" y="4298950"/>
          <p14:tracePt t="243752" x="3206750" y="4356100"/>
          <p14:tracePt t="243769" x="3194050" y="4445000"/>
          <p14:tracePt t="243786" x="3187700" y="4489450"/>
          <p14:tracePt t="243804" x="3187700" y="4527550"/>
          <p14:tracePt t="243820" x="3187700" y="4552950"/>
          <p14:tracePt t="243837" x="3187700" y="4565650"/>
          <p14:tracePt t="243853" x="3187700" y="4578350"/>
          <p14:tracePt t="243870" x="3187700" y="4584700"/>
          <p14:tracePt t="243886" x="3187700" y="4591050"/>
          <p14:tracePt t="243903" x="3187700" y="4597400"/>
          <p14:tracePt t="243919" x="3187700" y="4603750"/>
          <p14:tracePt t="243936" x="3194050" y="4616450"/>
          <p14:tracePt t="243969" x="3194050" y="4622800"/>
          <p14:tracePt t="243970" x="3213100" y="4641850"/>
          <p14:tracePt t="243986" x="3219450" y="4660900"/>
          <p14:tracePt t="244002" x="3225800" y="4679950"/>
          <p14:tracePt t="244019" x="3244850" y="4699000"/>
          <p14:tracePt t="244036" x="3251200" y="4711700"/>
          <p14:tracePt t="244053" x="3270250" y="4743450"/>
          <p14:tracePt t="244070" x="3289300" y="4762500"/>
          <p14:tracePt t="244087" x="3321050" y="4781550"/>
          <p14:tracePt t="244104" x="3352800" y="4800600"/>
          <p14:tracePt t="244119" x="3390900" y="4813300"/>
          <p14:tracePt t="244136" x="3422650" y="4832350"/>
          <p14:tracePt t="244152" x="3460750" y="4838700"/>
          <p14:tracePt t="244169" x="3505200" y="4857750"/>
          <p14:tracePt t="244186" x="3536950" y="4857750"/>
          <p14:tracePt t="244202" x="3581400" y="4864100"/>
          <p14:tracePt t="244219" x="3632200" y="4864100"/>
          <p14:tracePt t="244236" x="3695700" y="4864100"/>
          <p14:tracePt t="244252" x="3740150" y="4864100"/>
          <p14:tracePt t="244269" x="3810000" y="4832350"/>
          <p14:tracePt t="244286" x="3867150" y="4800600"/>
          <p14:tracePt t="244304" x="3930650" y="4743450"/>
          <p14:tracePt t="244320" x="3994150" y="4679950"/>
          <p14:tracePt t="244337" x="4038600" y="4622800"/>
          <p14:tracePt t="244353" x="4070350" y="4572000"/>
          <p14:tracePt t="244369" x="4102100" y="4508500"/>
          <p14:tracePt t="244386" x="4108450" y="4464050"/>
          <p14:tracePt t="244402" x="4114800" y="4425950"/>
          <p14:tracePt t="244419" x="4121150" y="4387850"/>
          <p14:tracePt t="244436" x="4121150" y="4330700"/>
          <p14:tracePt t="244452" x="4121150" y="4267200"/>
          <p14:tracePt t="244469" x="4108450" y="4222750"/>
          <p14:tracePt t="244486" x="4108450" y="4184650"/>
          <p14:tracePt t="244502" x="4095750" y="4146550"/>
          <p14:tracePt t="244519" x="4089400" y="4114800"/>
          <p14:tracePt t="244536" x="4064000" y="4083050"/>
          <p14:tracePt t="244553" x="4025900" y="4032250"/>
          <p14:tracePt t="244570" x="4000500" y="4006850"/>
          <p14:tracePt t="244587" x="3981450" y="3987800"/>
          <p14:tracePt t="244603" x="3956050" y="3968750"/>
          <p14:tracePt t="244619" x="3937000" y="3962400"/>
          <p14:tracePt t="244636" x="3905250" y="3949700"/>
          <p14:tracePt t="244652" x="3848100" y="3937000"/>
          <p14:tracePt t="244669" x="3797300" y="3937000"/>
          <p14:tracePt t="244686" x="3733800" y="3937000"/>
          <p14:tracePt t="244702" x="3670300" y="3937000"/>
          <p14:tracePt t="244719" x="3594100" y="3962400"/>
          <p14:tracePt t="244736" x="3549650" y="3981450"/>
          <p14:tracePt t="244752" x="3473450" y="4019550"/>
          <p14:tracePt t="244770" x="3422650" y="4051300"/>
          <p14:tracePt t="244787" x="3371850" y="4083050"/>
          <p14:tracePt t="244803" x="3340100" y="4108450"/>
          <p14:tracePt t="244820" x="3314700" y="4127500"/>
          <p14:tracePt t="244837" x="3289300" y="4152900"/>
          <p14:tracePt t="244854" x="3276600" y="4178300"/>
          <p14:tracePt t="244870" x="3263900" y="4216400"/>
          <p14:tracePt t="244887" x="3251200" y="4273550"/>
          <p14:tracePt t="244903" x="3232150" y="4337050"/>
          <p14:tracePt t="244920" x="3219450" y="4400550"/>
          <p14:tracePt t="244936" x="3219450" y="4451350"/>
          <p14:tracePt t="244953" x="3219450" y="4489450"/>
          <p14:tracePt t="244969" x="3219450" y="4540250"/>
          <p14:tracePt t="244986" x="3219450" y="4565650"/>
          <p14:tracePt t="245002" x="3225800" y="4591050"/>
          <p14:tracePt t="245019" x="3244850" y="4616450"/>
          <p14:tracePt t="245036" x="3257550" y="4641850"/>
          <p14:tracePt t="245052" x="3276600" y="4654550"/>
          <p14:tracePt t="245069" x="3289300" y="4673600"/>
          <p14:tracePt t="245106" x="3302000" y="4679950"/>
          <p14:tracePt t="245114" x="3308350" y="4679950"/>
          <p14:tracePt t="245120" x="3314700" y="4686300"/>
          <p14:tracePt t="245137" x="3333750" y="4692650"/>
          <p14:tracePt t="245154" x="3340100" y="4699000"/>
          <p14:tracePt t="245169" x="3346450" y="4699000"/>
          <p14:tracePt t="245394" x="3359150" y="4705350"/>
          <p14:tracePt t="245402" x="3384550" y="4718050"/>
          <p14:tracePt t="245413" x="3403600" y="4718050"/>
          <p14:tracePt t="245421" x="3454400" y="4737100"/>
          <p14:tracePt t="245437" x="3505200" y="4749800"/>
          <p14:tracePt t="245453" x="3549650" y="4756150"/>
          <p14:tracePt t="245470" x="3594100" y="4762500"/>
          <p14:tracePt t="245487" x="3619500" y="4768850"/>
          <p14:tracePt t="245503" x="3651250" y="4775200"/>
          <p14:tracePt t="245520" x="3683000" y="4775200"/>
          <p14:tracePt t="245536" x="3702050" y="4775200"/>
          <p14:tracePt t="245553" x="3727450" y="4775200"/>
          <p14:tracePt t="245569" x="3746500" y="4775200"/>
          <p14:tracePt t="245586" x="3752850" y="4775200"/>
          <p14:tracePt t="245602" x="3759200" y="4775200"/>
          <p14:tracePt t="245619" x="3771900" y="4775200"/>
          <p14:tracePt t="245657" x="3778250" y="4775200"/>
          <p14:tracePt t="245690" x="3784600" y="4775200"/>
          <p14:tracePt t="24636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CAD for </a:t>
            </a:r>
            <a:r>
              <a:rPr lang="en-US" dirty="0" err="1" smtClean="0"/>
              <a:t>Tomosynthesis</a:t>
            </a:r>
            <a:r>
              <a:rPr lang="en-US" dirty="0" smtClean="0"/>
              <a:t> and </a:t>
            </a:r>
            <a:r>
              <a:rPr lang="en-US" dirty="0"/>
              <a:t>Breast 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other modalities, X-ray imaging of </a:t>
            </a:r>
            <a:r>
              <a:rPr lang="en-US" dirty="0" smtClean="0"/>
              <a:t>breast is becoming 3D</a:t>
            </a:r>
          </a:p>
          <a:p>
            <a:r>
              <a:rPr lang="en-US" dirty="0" smtClean="0"/>
              <a:t>Breast </a:t>
            </a:r>
            <a:r>
              <a:rPr lang="en-US" dirty="0" err="1" smtClean="0"/>
              <a:t>tomosynthesis</a:t>
            </a:r>
            <a:r>
              <a:rPr lang="en-US" dirty="0" smtClean="0"/>
              <a:t> and </a:t>
            </a:r>
            <a:r>
              <a:rPr lang="en-US" dirty="0"/>
              <a:t>breast CT are emerging technologies </a:t>
            </a:r>
            <a:r>
              <a:rPr lang="en-US" dirty="0" smtClean="0"/>
              <a:t>that </a:t>
            </a:r>
            <a:r>
              <a:rPr lang="en-US" dirty="0"/>
              <a:t>have a large potential to improve screening and </a:t>
            </a:r>
            <a:r>
              <a:rPr lang="en-US" dirty="0" smtClean="0"/>
              <a:t>diagnosis</a:t>
            </a:r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of the potential </a:t>
            </a:r>
            <a:r>
              <a:rPr lang="en-US" dirty="0" smtClean="0"/>
              <a:t>drawbacks of </a:t>
            </a:r>
            <a:r>
              <a:rPr lang="en-US" dirty="0"/>
              <a:t>these technologies is that a large volume </a:t>
            </a:r>
            <a:r>
              <a:rPr lang="en-US" dirty="0" smtClean="0"/>
              <a:t>of images </a:t>
            </a:r>
            <a:r>
              <a:rPr lang="en-US" dirty="0"/>
              <a:t>is produced per </a:t>
            </a:r>
            <a:r>
              <a:rPr lang="en-US" dirty="0" smtClean="0"/>
              <a:t>breast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creening </a:t>
            </a:r>
            <a:r>
              <a:rPr lang="en-US" dirty="0"/>
              <a:t>mammogram produces two images of </a:t>
            </a:r>
            <a:r>
              <a:rPr lang="en-US" dirty="0" smtClean="0"/>
              <a:t>each breast</a:t>
            </a:r>
            <a:r>
              <a:rPr lang="en-US" dirty="0"/>
              <a:t>, while a </a:t>
            </a:r>
            <a:r>
              <a:rPr lang="en-US" dirty="0" err="1"/>
              <a:t>tomosynthesis</a:t>
            </a:r>
            <a:r>
              <a:rPr lang="en-US" dirty="0"/>
              <a:t> exam could </a:t>
            </a:r>
            <a:r>
              <a:rPr lang="en-US" dirty="0" smtClean="0"/>
              <a:t>produce more </a:t>
            </a:r>
            <a:r>
              <a:rPr lang="en-US" dirty="0"/>
              <a:t>than 100 images of each </a:t>
            </a:r>
            <a:r>
              <a:rPr lang="en-US" dirty="0" smtClean="0"/>
              <a:t>breast with large amount of data that the radiologist needs to review</a:t>
            </a:r>
          </a:p>
          <a:p>
            <a:pPr lvl="1"/>
            <a:r>
              <a:rPr lang="en-US" dirty="0" smtClean="0"/>
              <a:t>CAD </a:t>
            </a:r>
            <a:r>
              <a:rPr lang="en-US" dirty="0"/>
              <a:t>may play an important role in assisting radiologists</a:t>
            </a:r>
            <a:r>
              <a:rPr lang="en-US" dirty="0" smtClean="0"/>
              <a:t>, so </a:t>
            </a:r>
            <a:r>
              <a:rPr lang="en-US" dirty="0"/>
              <a:t>that they do not overlook a cancer.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89"/>
    </mc:Choice>
    <mc:Fallback>
      <p:transition spd="slow" advTm="16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00" x="3930650" y="1054100"/>
          <p14:tracePt t="7193" x="3937000" y="1060450"/>
          <p14:tracePt t="7200" x="3975100" y="1060450"/>
          <p14:tracePt t="7208" x="4032250" y="1060450"/>
          <p14:tracePt t="7216" x="4146550" y="1073150"/>
          <p14:tracePt t="7233" x="4241800" y="1073150"/>
          <p14:tracePt t="7245" x="4337050" y="1073150"/>
          <p14:tracePt t="7262" x="4375150" y="1073150"/>
          <p14:tracePt t="7280" x="4394200" y="1073150"/>
          <p14:tracePt t="7409" x="4387850" y="1079500"/>
          <p14:tracePt t="7416" x="4356100" y="1079500"/>
          <p14:tracePt t="7424" x="4318000" y="1079500"/>
          <p14:tracePt t="7433" x="4216400" y="1079500"/>
          <p14:tracePt t="7449" x="4095750" y="1079500"/>
          <p14:tracePt t="7462" x="3981450" y="1079500"/>
          <p14:tracePt t="7478" x="3879850" y="1079500"/>
          <p14:tracePt t="7495" x="3765550" y="1079500"/>
          <p14:tracePt t="7511" x="3594100" y="1079500"/>
          <p14:tracePt t="7529" x="3492500" y="1079500"/>
          <p14:tracePt t="7545" x="3409950" y="1079500"/>
          <p14:tracePt t="7561" x="3359150" y="1079500"/>
          <p14:tracePt t="7578" x="3327400" y="1079500"/>
          <p14:tracePt t="7595" x="3321050" y="1079500"/>
          <p14:tracePt t="7704" x="3371850" y="1079500"/>
          <p14:tracePt t="7712" x="3549650" y="1079500"/>
          <p14:tracePt t="7729" x="3657600" y="1079500"/>
          <p14:tracePt t="7730" x="4032250" y="1079500"/>
          <p14:tracePt t="7745" x="4432300" y="1054100"/>
          <p14:tracePt t="7761" x="4851400" y="1022350"/>
          <p14:tracePt t="7779" x="5187950" y="1022350"/>
          <p14:tracePt t="7795" x="5480050" y="1003300"/>
          <p14:tracePt t="7811" x="5638800" y="1003300"/>
          <p14:tracePt t="7828" x="5746750" y="1003300"/>
          <p14:tracePt t="7845" x="5835650" y="1003300"/>
          <p14:tracePt t="7861" x="5892800" y="1003300"/>
          <p14:tracePt t="7878" x="5956300" y="1003300"/>
          <p14:tracePt t="7895" x="6013450" y="1003300"/>
          <p14:tracePt t="7911" x="6070600" y="1003300"/>
          <p14:tracePt t="7928" x="6140450" y="1003300"/>
          <p14:tracePt t="7945" x="6191250" y="1009650"/>
          <p14:tracePt t="7961" x="6216650" y="1022350"/>
          <p14:tracePt t="7979" x="6261100" y="1028700"/>
          <p14:tracePt t="7995" x="6324600" y="1047750"/>
          <p14:tracePt t="8012" x="6362700" y="1060450"/>
          <p14:tracePt t="8028" x="6419850" y="1066800"/>
          <p14:tracePt t="8045" x="6457950" y="1066800"/>
          <p14:tracePt t="8062" x="6489700" y="1073150"/>
          <p14:tracePt t="8078" x="6502400" y="1073150"/>
          <p14:tracePt t="8113" x="6508750" y="1079500"/>
          <p14:tracePt t="8129" x="6515100" y="1079500"/>
          <p14:tracePt t="8129" x="6534150" y="1079500"/>
          <p14:tracePt t="8145" x="6572250" y="1085850"/>
          <p14:tracePt t="8161" x="6635750" y="1092200"/>
          <p14:tracePt t="8178" x="6724650" y="1104900"/>
          <p14:tracePt t="8195" x="6864350" y="1111250"/>
          <p14:tracePt t="8211" x="6902450" y="1117600"/>
          <p14:tracePt t="8228" x="7029450" y="1123950"/>
          <p14:tracePt t="8245" x="7175500" y="1123950"/>
          <p14:tracePt t="8261" x="7219950" y="1123950"/>
          <p14:tracePt t="8279" x="7270750" y="1123950"/>
          <p14:tracePt t="8295" x="7315200" y="1123950"/>
          <p14:tracePt t="8353" x="7353300" y="1123950"/>
          <p14:tracePt t="8360" x="7378700" y="1123950"/>
          <p14:tracePt t="8368" x="7423150" y="1123950"/>
          <p14:tracePt t="8378" x="7467600" y="1123950"/>
          <p14:tracePt t="8379" x="7556500" y="1123950"/>
          <p14:tracePt t="8395" x="7594600" y="1123950"/>
          <p14:tracePt t="8412" x="7664450" y="1123950"/>
          <p14:tracePt t="8428" x="7759700" y="1123950"/>
          <p14:tracePt t="8445" x="7829550" y="1123950"/>
          <p14:tracePt t="8462" x="7861300" y="1130300"/>
          <p14:tracePt t="8478" x="7918450" y="1130300"/>
          <p14:tracePt t="8495" x="7975600" y="1130300"/>
          <p14:tracePt t="8512" x="8013700" y="1130300"/>
          <p14:tracePt t="8529" x="8051800" y="1130300"/>
          <p14:tracePt t="8545" x="8064500" y="1130300"/>
          <p14:tracePt t="8561" x="8070850" y="1130300"/>
          <p14:tracePt t="8609" x="8077200" y="1130300"/>
          <p14:tracePt t="8864" x="8064500" y="1130300"/>
          <p14:tracePt t="8873" x="8045450" y="1130300"/>
          <p14:tracePt t="8881" x="8020050" y="1130300"/>
          <p14:tracePt t="8881" x="7988300" y="1130300"/>
          <p14:tracePt t="8896" x="7912100" y="1149350"/>
          <p14:tracePt t="8911" x="7778750" y="1206500"/>
          <p14:tracePt t="8929" x="7683500" y="1257300"/>
          <p14:tracePt t="8945" x="7588250" y="1314450"/>
          <p14:tracePt t="8961" x="7505700" y="1371600"/>
          <p14:tracePt t="8978" x="7416800" y="1428750"/>
          <p14:tracePt t="8995" x="7346950" y="1473200"/>
          <p14:tracePt t="9012" x="7302500" y="1498600"/>
          <p14:tracePt t="9028" x="7264400" y="1517650"/>
          <p14:tracePt t="9045" x="7219950" y="1543050"/>
          <p14:tracePt t="9061" x="7175500" y="1562100"/>
          <p14:tracePt t="9078" x="7118350" y="1587500"/>
          <p14:tracePt t="9095" x="7042150" y="1619250"/>
          <p14:tracePt t="9112" x="6965950" y="1657350"/>
          <p14:tracePt t="9128" x="6883400" y="1689100"/>
          <p14:tracePt t="9145" x="6750050" y="1746250"/>
          <p14:tracePt t="9161" x="6616700" y="1803400"/>
          <p14:tracePt t="9178" x="6477000" y="1860550"/>
          <p14:tracePt t="9195" x="6343650" y="1924050"/>
          <p14:tracePt t="9211" x="6210300" y="1968500"/>
          <p14:tracePt t="9228" x="6083300" y="2019300"/>
          <p14:tracePt t="9245" x="6000750" y="2044700"/>
          <p14:tracePt t="9261" x="5848350" y="2082800"/>
          <p14:tracePt t="9278" x="5689600" y="2127250"/>
          <p14:tracePt t="9295" x="5518150" y="2171700"/>
          <p14:tracePt t="9311" x="5289550" y="2209800"/>
          <p14:tracePt t="9328" x="4959350" y="2247900"/>
          <p14:tracePt t="9345" x="4794250" y="2266950"/>
          <p14:tracePt t="9361" x="4654550" y="2298700"/>
          <p14:tracePt t="9378" x="4502150" y="2317750"/>
          <p14:tracePt t="9395" x="4356100" y="2336800"/>
          <p14:tracePt t="9411" x="4222750" y="2336800"/>
          <p14:tracePt t="9428" x="4102100" y="2349500"/>
          <p14:tracePt t="9445" x="4000500" y="2349500"/>
          <p14:tracePt t="9461" x="3892550" y="2349500"/>
          <p14:tracePt t="9478" x="3803650" y="2349500"/>
          <p14:tracePt t="9495" x="3733800" y="2349500"/>
          <p14:tracePt t="9511" x="3651250" y="2349500"/>
          <p14:tracePt t="9528" x="3524250" y="2349500"/>
          <p14:tracePt t="9545" x="3435350" y="2349500"/>
          <p14:tracePt t="9561" x="3333750" y="2349500"/>
          <p14:tracePt t="9578" x="3213100" y="2349500"/>
          <p14:tracePt t="9595" x="3054350" y="2336800"/>
          <p14:tracePt t="9612" x="2889250" y="2317750"/>
          <p14:tracePt t="9629" x="2705100" y="2292350"/>
          <p14:tracePt t="9645" x="2540000" y="2273300"/>
          <p14:tracePt t="9662" x="2381250" y="2241550"/>
          <p14:tracePt t="9678" x="2235200" y="2222500"/>
          <p14:tracePt t="9695" x="2108200" y="2203450"/>
          <p14:tracePt t="9711" x="1968500" y="2171700"/>
          <p14:tracePt t="9729" x="1905000" y="2171700"/>
          <p14:tracePt t="9745" x="1854200" y="2165350"/>
          <p14:tracePt t="9762" x="1822450" y="2159000"/>
          <p14:tracePt t="9778" x="1797050" y="2152650"/>
          <p14:tracePt t="9796" x="1790700" y="2152650"/>
          <p14:tracePt t="9811" x="1771650" y="2146300"/>
          <p14:tracePt t="9828" x="1758950" y="2139950"/>
          <p14:tracePt t="9845" x="1739900" y="2139950"/>
          <p14:tracePt t="9862" x="1720850" y="2139950"/>
          <p14:tracePt t="9878" x="1701800" y="2127250"/>
          <p14:tracePt t="9895" x="1682750" y="2120900"/>
          <p14:tracePt t="9911" x="1644650" y="2108200"/>
          <p14:tracePt t="9929" x="1612900" y="2108200"/>
          <p14:tracePt t="9945" x="1587500" y="2101850"/>
          <p14:tracePt t="9961" x="1562100" y="2101850"/>
          <p14:tracePt t="9977" x="1543050" y="2095500"/>
          <p14:tracePt t="9994" x="1517650" y="2095500"/>
          <p14:tracePt t="10011" x="1504950" y="2089150"/>
          <p14:tracePt t="10049" x="1498600" y="2089150"/>
          <p14:tracePt t="10449" x="1517650" y="2089150"/>
          <p14:tracePt t="10457" x="1530350" y="2089150"/>
          <p14:tracePt t="10464" x="1536700" y="2089150"/>
          <p14:tracePt t="10465" x="1555750" y="2089150"/>
          <p14:tracePt t="10481" x="1587500" y="2089150"/>
          <p14:tracePt t="10495" x="1619250" y="2089150"/>
          <p14:tracePt t="10511" x="1682750" y="2089150"/>
          <p14:tracePt t="10529" x="1727200" y="2089150"/>
          <p14:tracePt t="10545" x="1784350" y="2089150"/>
          <p14:tracePt t="10562" x="1835150" y="2089150"/>
          <p14:tracePt t="10578" x="1905000" y="2089150"/>
          <p14:tracePt t="10595" x="1987550" y="2089150"/>
          <p14:tracePt t="10611" x="2076450" y="2089150"/>
          <p14:tracePt t="10628" x="2171700" y="2089150"/>
          <p14:tracePt t="10645" x="2247900" y="2089150"/>
          <p14:tracePt t="10661" x="2317750" y="2089150"/>
          <p14:tracePt t="10678" x="2368550" y="2089150"/>
          <p14:tracePt t="10695" x="2413000" y="2089150"/>
          <p14:tracePt t="10711" x="2457450" y="2089150"/>
          <p14:tracePt t="10729" x="2482850" y="2089150"/>
          <p14:tracePt t="10745" x="2508250" y="2089150"/>
          <p14:tracePt t="10761" x="2527300" y="2089150"/>
          <p14:tracePt t="10778" x="2546350" y="2089150"/>
          <p14:tracePt t="10794" x="2578100" y="2089150"/>
          <p14:tracePt t="10812" x="2597150" y="2089150"/>
          <p14:tracePt t="10828" x="2622550" y="2089150"/>
          <p14:tracePt t="10845" x="2654300" y="2089150"/>
          <p14:tracePt t="10861" x="2679700" y="2089150"/>
          <p14:tracePt t="10878" x="2711450" y="2089150"/>
          <p14:tracePt t="10895" x="2736850" y="2089150"/>
          <p14:tracePt t="10912" x="2774950" y="2089150"/>
          <p14:tracePt t="10929" x="2806700" y="2089150"/>
          <p14:tracePt t="10945" x="2819400" y="2089150"/>
          <p14:tracePt t="10961" x="2832100" y="2089150"/>
          <p14:tracePt t="10978" x="2844800" y="2089150"/>
          <p14:tracePt t="10995" x="2863850" y="2089150"/>
          <p14:tracePt t="11011" x="2876550" y="2089150"/>
          <p14:tracePt t="11028" x="2882900" y="2089150"/>
          <p14:tracePt t="11045" x="2889250" y="2089150"/>
          <p14:tracePt t="11061" x="2895600" y="2089150"/>
          <p14:tracePt t="12705" x="2914650" y="2082800"/>
          <p14:tracePt t="12714" x="2984500" y="2063750"/>
          <p14:tracePt t="12721" x="3073400" y="2051050"/>
          <p14:tracePt t="12731" x="3162300" y="2038350"/>
          <p14:tracePt t="12746" x="3282950" y="2038350"/>
          <p14:tracePt t="12763" x="3409950" y="2038350"/>
          <p14:tracePt t="12779" x="3517900" y="2038350"/>
          <p14:tracePt t="12796" x="3625850" y="2038350"/>
          <p14:tracePt t="12812" x="3689350" y="2038350"/>
          <p14:tracePt t="12829" x="3733800" y="2038350"/>
          <p14:tracePt t="12847" x="3759200" y="2038350"/>
          <p14:tracePt t="12862" x="3784600" y="2038350"/>
          <p14:tracePt t="12879" x="3803650" y="2038350"/>
          <p14:tracePt t="12896" x="3816350" y="2038350"/>
          <p14:tracePt t="12912" x="3829050" y="2038350"/>
          <p14:tracePt t="12930" x="3835400" y="2038350"/>
          <p14:tracePt t="12946" x="3841750" y="2038350"/>
          <p14:tracePt t="12963" x="3848100" y="2044700"/>
          <p14:tracePt t="12979" x="3867150" y="2044700"/>
          <p14:tracePt t="12996" x="3873500" y="2044700"/>
          <p14:tracePt t="13012" x="3879850" y="2044700"/>
          <p14:tracePt t="13029" x="3892550" y="2044700"/>
          <p14:tracePt t="13045" x="3917950" y="2051050"/>
          <p14:tracePt t="13062" x="3943350" y="2057400"/>
          <p14:tracePt t="13078" x="3981450" y="2063750"/>
          <p14:tracePt t="13095" x="4025900" y="2063750"/>
          <p14:tracePt t="13112" x="4108450" y="2076450"/>
          <p14:tracePt t="13131" x="4159250" y="2089150"/>
          <p14:tracePt t="13146" x="4229100" y="2095500"/>
          <p14:tracePt t="13163" x="4286250" y="2101850"/>
          <p14:tracePt t="13179" x="4349750" y="2108200"/>
          <p14:tracePt t="13196" x="4419600" y="2108200"/>
          <p14:tracePt t="13212" x="4489450" y="2108200"/>
          <p14:tracePt t="13229" x="4552950" y="2108200"/>
          <p14:tracePt t="13246" x="4603750" y="2108200"/>
          <p14:tracePt t="13262" x="4648200" y="2108200"/>
          <p14:tracePt t="13279" x="4686300" y="2120900"/>
          <p14:tracePt t="13296" x="4699000" y="2120900"/>
          <p14:tracePt t="13312" x="4711700" y="2120900"/>
          <p14:tracePt t="13330" x="4718050" y="2120900"/>
          <p14:tracePt t="13346" x="4724400" y="2120900"/>
          <p14:tracePt t="13417" x="4730750" y="2120900"/>
          <p14:tracePt t="13433" x="4743450" y="2127250"/>
          <p14:tracePt t="13450" x="4756150" y="2127250"/>
          <p14:tracePt t="13450" x="4762500" y="2127250"/>
          <p14:tracePt t="13465" x="4768850" y="2127250"/>
          <p14:tracePt t="13466" x="4781550" y="2127250"/>
          <p14:tracePt t="13479" x="4819650" y="2127250"/>
          <p14:tracePt t="13496" x="4851400" y="2127250"/>
          <p14:tracePt t="13512" x="4921250" y="2127250"/>
          <p14:tracePt t="13530" x="4984750" y="2127250"/>
          <p14:tracePt t="13545" x="5060950" y="2127250"/>
          <p14:tracePt t="13562" x="5143500" y="2127250"/>
          <p14:tracePt t="13579" x="5219700" y="2127250"/>
          <p14:tracePt t="13596" x="5276850" y="2127250"/>
          <p14:tracePt t="13612" x="5314950" y="2127250"/>
          <p14:tracePt t="13629" x="5346700" y="2127250"/>
          <p14:tracePt t="13645" x="5365750" y="2127250"/>
          <p14:tracePt t="13662" x="5378450" y="2127250"/>
          <p14:tracePt t="13679" x="5384800" y="2127250"/>
          <p14:tracePt t="14490" x="5429250" y="2127250"/>
          <p14:tracePt t="14497" x="5492750" y="2127250"/>
          <p14:tracePt t="14505" x="5568950" y="2127250"/>
          <p14:tracePt t="14505" x="5638800" y="2127250"/>
          <p14:tracePt t="14514" x="5715000" y="2127250"/>
          <p14:tracePt t="14529" x="5924550" y="2127250"/>
          <p14:tracePt t="14546" x="6000750" y="2127250"/>
          <p14:tracePt t="14562" x="6038850" y="2127250"/>
          <p14:tracePt t="14921" x="6083300" y="2127250"/>
          <p14:tracePt t="14929" x="6203950" y="2127250"/>
          <p14:tracePt t="14938" x="6280150" y="2133600"/>
          <p14:tracePt t="14946" x="6369050" y="2146300"/>
          <p14:tracePt t="14962" x="6515100" y="2159000"/>
          <p14:tracePt t="14979" x="6667500" y="2178050"/>
          <p14:tracePt t="14995" x="6781800" y="2190750"/>
          <p14:tracePt t="15012" x="6838950" y="2197100"/>
          <p14:tracePt t="15029" x="6965950" y="2197100"/>
          <p14:tracePt t="15046" x="7054850" y="2197100"/>
          <p14:tracePt t="15062" x="7188200" y="2197100"/>
          <p14:tracePt t="15079" x="7308850" y="2197100"/>
          <p14:tracePt t="15095" x="7359650" y="2197100"/>
          <p14:tracePt t="15112" x="7448550" y="2197100"/>
          <p14:tracePt t="15128" x="7562850" y="2197100"/>
          <p14:tracePt t="15146" x="7600950" y="2197100"/>
          <p14:tracePt t="15162" x="7632700" y="2197100"/>
          <p14:tracePt t="15179" x="7702550" y="2197100"/>
          <p14:tracePt t="15195" x="7797800" y="2197100"/>
          <p14:tracePt t="15212" x="7886700" y="2197100"/>
          <p14:tracePt t="15229" x="7981950" y="2197100"/>
          <p14:tracePt t="15246" x="8077200" y="2197100"/>
          <p14:tracePt t="15262" x="8166100" y="2197100"/>
          <p14:tracePt t="15279" x="8235950" y="2184400"/>
          <p14:tracePt t="15295" x="8305800" y="2184400"/>
          <p14:tracePt t="15312" x="8369300" y="2171700"/>
          <p14:tracePt t="15329" x="8451850" y="2152650"/>
          <p14:tracePt t="15346" x="8496300" y="2146300"/>
          <p14:tracePt t="15362" x="8540750" y="2146300"/>
          <p14:tracePt t="15379" x="8578850" y="2139950"/>
          <p14:tracePt t="15395" x="8591550" y="2139950"/>
          <p14:tracePt t="15412" x="8604250" y="2139950"/>
          <p14:tracePt t="15429" x="8610600" y="2133600"/>
          <p14:tracePt t="15446" x="8629650" y="2133600"/>
          <p14:tracePt t="15462" x="8648700" y="2127250"/>
          <p14:tracePt t="15479" x="8655050" y="2120900"/>
          <p14:tracePt t="15495" x="8661400" y="2120900"/>
          <p14:tracePt t="16953" x="8648700" y="2120900"/>
          <p14:tracePt t="16969" x="8642350" y="2120900"/>
          <p14:tracePt t="16977" x="8636000" y="2114550"/>
          <p14:tracePt t="16985" x="8623300" y="2114550"/>
          <p14:tracePt t="16996" x="8591550" y="2108200"/>
          <p14:tracePt t="17012" x="8534400" y="2101850"/>
          <p14:tracePt t="17029" x="8451850" y="2089150"/>
          <p14:tracePt t="17045" x="8356600" y="2089150"/>
          <p14:tracePt t="17062" x="8229600" y="2082800"/>
          <p14:tracePt t="17079" x="8153400" y="2082800"/>
          <p14:tracePt t="17095" x="8026400" y="2082800"/>
          <p14:tracePt t="17112" x="7772400" y="2082800"/>
          <p14:tracePt t="17129" x="7620000" y="2082800"/>
          <p14:tracePt t="17145" x="7473950" y="2082800"/>
          <p14:tracePt t="17162" x="7340600" y="2082800"/>
          <p14:tracePt t="17178" x="7232650" y="2082800"/>
          <p14:tracePt t="17195" x="7124700" y="2082800"/>
          <p14:tracePt t="17212" x="7105650" y="2082800"/>
          <p14:tracePt t="17229" x="7042150" y="2082800"/>
          <p14:tracePt t="17245" x="6972300" y="2082800"/>
          <p14:tracePt t="17262" x="6927850" y="2082800"/>
          <p14:tracePt t="17279" x="6838950" y="2082800"/>
          <p14:tracePt t="17296" x="6743700" y="2082800"/>
          <p14:tracePt t="17312" x="6591300" y="2082800"/>
          <p14:tracePt t="17330" x="6496050" y="2082800"/>
          <p14:tracePt t="17345" x="6388100" y="2082800"/>
          <p14:tracePt t="17362" x="6280150" y="2082800"/>
          <p14:tracePt t="17379" x="6184900" y="2082800"/>
          <p14:tracePt t="17396" x="6096000" y="2082800"/>
          <p14:tracePt t="17412" x="6019800" y="2082800"/>
          <p14:tracePt t="17429" x="5930900" y="2082800"/>
          <p14:tracePt t="17445" x="5848350" y="2076450"/>
          <p14:tracePt t="17462" x="5772150" y="2076450"/>
          <p14:tracePt t="17478" x="5689600" y="2070100"/>
          <p14:tracePt t="17496" x="5645150" y="2070100"/>
          <p14:tracePt t="17512" x="5562600" y="2070100"/>
          <p14:tracePt t="17529" x="5543550" y="2070100"/>
          <p14:tracePt t="17545" x="5505450" y="2070100"/>
          <p14:tracePt t="17562" x="5448300" y="2070100"/>
          <p14:tracePt t="17579" x="5397500" y="2070100"/>
          <p14:tracePt t="17596" x="5327650" y="2070100"/>
          <p14:tracePt t="17612" x="5264150" y="2070100"/>
          <p14:tracePt t="17629" x="5181600" y="2070100"/>
          <p14:tracePt t="17645" x="5086350" y="2070100"/>
          <p14:tracePt t="17662" x="4991100" y="2070100"/>
          <p14:tracePt t="17678" x="4902200" y="2076450"/>
          <p14:tracePt t="17695" x="4838700" y="2076450"/>
          <p14:tracePt t="17712" x="4718050" y="2076450"/>
          <p14:tracePt t="17729" x="4648200" y="2076450"/>
          <p14:tracePt t="17745" x="4584700" y="2076450"/>
          <p14:tracePt t="17762" x="4521200" y="2076450"/>
          <p14:tracePt t="17779" x="4457700" y="2076450"/>
          <p14:tracePt t="17795" x="4400550" y="2076450"/>
          <p14:tracePt t="17812" x="4318000" y="2076450"/>
          <p14:tracePt t="17828" x="4241800" y="2076450"/>
          <p14:tracePt t="17845" x="4159250" y="2076450"/>
          <p14:tracePt t="17862" x="4102100" y="2076450"/>
          <p14:tracePt t="17878" x="4044950" y="2076450"/>
          <p14:tracePt t="17895" x="3975100" y="2076450"/>
          <p14:tracePt t="17914" x="3924300" y="2076450"/>
          <p14:tracePt t="17929" x="3898900" y="2076450"/>
          <p14:tracePt t="17946" x="3879850" y="2076450"/>
          <p14:tracePt t="17962" x="3873500" y="2076450"/>
          <p14:tracePt t="17979" x="3860800" y="2076450"/>
          <p14:tracePt t="17995" x="3854450" y="2076450"/>
          <p14:tracePt t="18012" x="3841750" y="2076450"/>
          <p14:tracePt t="18029" x="3835400" y="2076450"/>
          <p14:tracePt t="18045" x="3829050" y="2076450"/>
          <p14:tracePt t="18062" x="3822700" y="2076450"/>
          <p14:tracePt t="18079" x="3816350" y="2070100"/>
          <p14:tracePt t="18361" x="3829050" y="2070100"/>
          <p14:tracePt t="18369" x="3848100" y="2070100"/>
          <p14:tracePt t="18373" x="3873500" y="2070100"/>
          <p14:tracePt t="18379" x="3911600" y="2070100"/>
          <p14:tracePt t="18395" x="3962400" y="2070100"/>
          <p14:tracePt t="18412" x="4019550" y="2076450"/>
          <p14:tracePt t="18429" x="4057650" y="2082800"/>
          <p14:tracePt t="18445" x="4089400" y="2082800"/>
          <p14:tracePt t="18569" x="4070350" y="2082800"/>
          <p14:tracePt t="18577" x="4044950" y="2082800"/>
          <p14:tracePt t="18587" x="4006850" y="2082800"/>
          <p14:tracePt t="18588" x="3975100" y="2082800"/>
          <p14:tracePt t="18596" x="3917950" y="2082800"/>
          <p14:tracePt t="18612" x="3879850" y="2082800"/>
          <p14:tracePt t="18628" x="3860800" y="2082800"/>
          <p14:tracePt t="18645" x="3848100" y="2082800"/>
          <p14:tracePt t="18662" x="3835400" y="2082800"/>
          <p14:tracePt t="18678" x="3822700" y="2082800"/>
          <p14:tracePt t="18695" x="3803650" y="2076450"/>
          <p14:tracePt t="18712" x="3771900" y="2070100"/>
          <p14:tracePt t="18729" x="3765550" y="2070100"/>
          <p14:tracePt t="18745" x="3759200" y="2070100"/>
          <p14:tracePt t="18762" x="3752850" y="2070100"/>
          <p14:tracePt t="18825" x="3746500" y="2070100"/>
          <p14:tracePt t="18833" x="3740150" y="2070100"/>
          <p14:tracePt t="18836" x="3733800" y="2070100"/>
          <p14:tracePt t="18845" x="3721100" y="2063750"/>
          <p14:tracePt t="18862" x="3708400" y="2063750"/>
          <p14:tracePt t="18879" x="3695700" y="2057400"/>
          <p14:tracePt t="18895" x="3683000" y="2057400"/>
          <p14:tracePt t="18912" x="3663950" y="2051050"/>
          <p14:tracePt t="18930" x="3644900" y="2044700"/>
          <p14:tracePt t="18945" x="3638550" y="2044700"/>
          <p14:tracePt t="18962" x="3632200" y="2038350"/>
          <p14:tracePt t="18978" x="3625850" y="2038350"/>
          <p14:tracePt t="19025" x="3619500" y="2038350"/>
          <p14:tracePt t="19215" x="3625850" y="2038350"/>
          <p14:tracePt t="19241" x="3644900" y="2038350"/>
          <p14:tracePt t="19249" x="3670300" y="2038350"/>
          <p14:tracePt t="19257" x="3695700" y="2038350"/>
          <p14:tracePt t="19265" x="3752850" y="2038350"/>
          <p14:tracePt t="19278" x="3835400" y="2038350"/>
          <p14:tracePt t="19295" x="3911600" y="2038350"/>
          <p14:tracePt t="19312" x="4019550" y="2038350"/>
          <p14:tracePt t="19330" x="4076700" y="2038350"/>
          <p14:tracePt t="19345" x="4121150" y="2038350"/>
          <p14:tracePt t="19362" x="4159250" y="2038350"/>
          <p14:tracePt t="19379" x="4197350" y="2044700"/>
          <p14:tracePt t="19395" x="4241800" y="2057400"/>
          <p14:tracePt t="19412" x="4286250" y="2063750"/>
          <p14:tracePt t="19429" x="4318000" y="2063750"/>
          <p14:tracePt t="19445" x="4356100" y="2063750"/>
          <p14:tracePt t="19462" x="4387850" y="2070100"/>
          <p14:tracePt t="19478" x="4425950" y="2076450"/>
          <p14:tracePt t="19495" x="4457700" y="2082800"/>
          <p14:tracePt t="19512" x="4495800" y="2082800"/>
          <p14:tracePt t="19530" x="4546600" y="2089150"/>
          <p14:tracePt t="19545" x="4572000" y="2089150"/>
          <p14:tracePt t="19562" x="4591050" y="2095500"/>
          <p14:tracePt t="19578" x="4610100" y="2101850"/>
          <p14:tracePt t="19596" x="4622800" y="2101850"/>
          <p14:tracePt t="19612" x="4635500" y="2101850"/>
          <p14:tracePt t="19629" x="4641850" y="2101850"/>
          <p14:tracePt t="20401" x="4673600" y="2101850"/>
          <p14:tracePt t="20409" x="4692650" y="2101850"/>
          <p14:tracePt t="20417" x="4724400" y="2101850"/>
          <p14:tracePt t="20429" x="4762500" y="2108200"/>
          <p14:tracePt t="20446" x="4775200" y="2108200"/>
          <p14:tracePt t="20577" x="4768850" y="2108200"/>
          <p14:tracePt t="20584" x="4743450" y="2108200"/>
          <p14:tracePt t="20595" x="4711700" y="2101850"/>
          <p14:tracePt t="20596" x="4667250" y="2095500"/>
          <p14:tracePt t="20612" x="4572000" y="2082800"/>
          <p14:tracePt t="20629" x="4419600" y="2063750"/>
          <p14:tracePt t="20645" x="4267200" y="2044700"/>
          <p14:tracePt t="20662" x="4152900" y="2032000"/>
          <p14:tracePt t="20678" x="4070350" y="2012950"/>
          <p14:tracePt t="20695" x="4019550" y="2006600"/>
          <p14:tracePt t="20711" x="3981450" y="2000250"/>
          <p14:tracePt t="20730" x="3975100" y="2000250"/>
          <p14:tracePt t="20976" x="3981450" y="2000250"/>
          <p14:tracePt t="20988" x="3994150" y="2000250"/>
          <p14:tracePt t="20988" x="4006850" y="2000250"/>
          <p14:tracePt t="20995" x="4038600" y="2000250"/>
          <p14:tracePt t="21012" x="4051300" y="2000250"/>
          <p14:tracePt t="21028" x="4057650" y="2000250"/>
          <p14:tracePt t="21090" x="4064000" y="2000250"/>
          <p14:tracePt t="21130" x="4070350" y="2000250"/>
          <p14:tracePt t="21139" x="4083050" y="2000250"/>
          <p14:tracePt t="21146" x="4095750" y="2000250"/>
          <p14:tracePt t="21148" x="4133850" y="2000250"/>
          <p14:tracePt t="21163" x="4210050" y="2006600"/>
          <p14:tracePt t="21179" x="4298950" y="2019300"/>
          <p14:tracePt t="21196" x="4438650" y="2038350"/>
          <p14:tracePt t="21213" x="4559300" y="2051050"/>
          <p14:tracePt t="21229" x="4806950" y="2076450"/>
          <p14:tracePt t="21246" x="5137150" y="2114550"/>
          <p14:tracePt t="21263" x="5530850" y="2165350"/>
          <p14:tracePt t="21280" x="5886450" y="2216150"/>
          <p14:tracePt t="21296" x="6127750" y="2235200"/>
          <p14:tracePt t="21296" x="6273800" y="2241550"/>
          <p14:tracePt t="21314" x="6477000" y="2266950"/>
          <p14:tracePt t="21330" x="6654800" y="2273300"/>
          <p14:tracePt t="21345" x="6800850" y="2273300"/>
          <p14:tracePt t="21362" x="6934200" y="2273300"/>
          <p14:tracePt t="21378" x="7061200" y="2273300"/>
          <p14:tracePt t="21395" x="7194550" y="2273300"/>
          <p14:tracePt t="21412" x="7321550" y="2273300"/>
          <p14:tracePt t="21428" x="7435850" y="2273300"/>
          <p14:tracePt t="21445" x="7518400" y="2273300"/>
          <p14:tracePt t="21462" x="7600950" y="2273300"/>
          <p14:tracePt t="21478" x="7670800" y="2273300"/>
          <p14:tracePt t="21495" x="7747000" y="2273300"/>
          <p14:tracePt t="21512" x="7848600" y="2273300"/>
          <p14:tracePt t="21528" x="8001000" y="2273300"/>
          <p14:tracePt t="21545" x="8096250" y="2273300"/>
          <p14:tracePt t="21562" x="8185150" y="2273300"/>
          <p14:tracePt t="21579" x="8248650" y="2273300"/>
          <p14:tracePt t="21595" x="8286750" y="2273300"/>
          <p14:tracePt t="21612" x="8318500" y="2273300"/>
          <p14:tracePt t="21628" x="8356600" y="2273300"/>
          <p14:tracePt t="21645" x="8394700" y="2254250"/>
          <p14:tracePt t="21662" x="8432800" y="2247900"/>
          <p14:tracePt t="21678" x="8470900" y="2235200"/>
          <p14:tracePt t="21695" x="8496300" y="2222500"/>
          <p14:tracePt t="21712" x="8528050" y="2209800"/>
          <p14:tracePt t="21729" x="8534400" y="2203450"/>
          <p14:tracePt t="21745" x="8547100" y="2197100"/>
          <p14:tracePt t="21762" x="8553450" y="2190750"/>
          <p14:tracePt t="21778" x="8559800" y="2184400"/>
          <p14:tracePt t="21795" x="8578850" y="2171700"/>
          <p14:tracePt t="21812" x="8597900" y="2152650"/>
          <p14:tracePt t="21828" x="8610600" y="2139950"/>
          <p14:tracePt t="21845" x="8623300" y="2127250"/>
          <p14:tracePt t="21862" x="8629650" y="2120900"/>
          <p14:tracePt t="21896" x="8636000" y="2114550"/>
          <p14:tracePt t="21921" x="8636000" y="2108200"/>
          <p14:tracePt t="22145" x="8629650" y="2108200"/>
          <p14:tracePt t="22154" x="8623300" y="2108200"/>
          <p14:tracePt t="22202" x="8604250" y="2108200"/>
          <p14:tracePt t="22209" x="8591550" y="2101850"/>
          <p14:tracePt t="22218" x="8585200" y="2101850"/>
          <p14:tracePt t="22225" x="8572500" y="2095500"/>
          <p14:tracePt t="22282" x="8566150" y="2095500"/>
          <p14:tracePt t="22678" x="0" y="0"/>
        </p14:tracePtLst>
        <p14:tracePtLst>
          <p14:tracePt t="52651" x="2743200" y="2597150"/>
          <p14:tracePt t="52874" x="2730500" y="2597150"/>
          <p14:tracePt t="52881" x="2647950" y="2590800"/>
          <p14:tracePt t="52898" x="2597150" y="2578100"/>
          <p14:tracePt t="52906" x="2559050" y="2571750"/>
          <p14:tracePt t="52913" x="2368550" y="2546350"/>
          <p14:tracePt t="52938" x="2222500" y="2540000"/>
          <p14:tracePt t="52954" x="2095500" y="2527300"/>
          <p14:tracePt t="52969" x="1968500" y="2527300"/>
          <p14:tracePt t="52985" x="1860550" y="2527300"/>
          <p14:tracePt t="53002" x="1784350" y="2527300"/>
          <p14:tracePt t="53017" x="1746250" y="2527300"/>
          <p14:tracePt t="53034" x="1733550" y="2527300"/>
          <p14:tracePt t="53050" x="1727200" y="2527300"/>
          <p14:tracePt t="53258" x="1733550" y="2527300"/>
          <p14:tracePt t="53265" x="1752600" y="2527300"/>
          <p14:tracePt t="53280" x="1771650" y="2527300"/>
          <p14:tracePt t="53280" x="1797050" y="2527300"/>
          <p14:tracePt t="53296" x="1841500" y="2533650"/>
          <p14:tracePt t="53296" x="1866900" y="2540000"/>
          <p14:tracePt t="53314" x="1936750" y="2546350"/>
          <p14:tracePt t="53330" x="2019300" y="2559050"/>
          <p14:tracePt t="53347" x="2120900" y="2571750"/>
          <p14:tracePt t="53363" x="2216150" y="2590800"/>
          <p14:tracePt t="53380" x="2311400" y="2603500"/>
          <p14:tracePt t="53396" x="2387600" y="2603500"/>
          <p14:tracePt t="53414" x="2451100" y="2609850"/>
          <p14:tracePt t="53429" x="2514600" y="2609850"/>
          <p14:tracePt t="53447" x="2565400" y="2609850"/>
          <p14:tracePt t="53463" x="2616200" y="2609850"/>
          <p14:tracePt t="53480" x="2660650" y="2609850"/>
          <p14:tracePt t="53496" x="2749550" y="2609850"/>
          <p14:tracePt t="53515" x="2813050" y="2609850"/>
          <p14:tracePt t="53530" x="2889250" y="2609850"/>
          <p14:tracePt t="53546" x="2959100" y="2609850"/>
          <p14:tracePt t="53563" x="3028950" y="2609850"/>
          <p14:tracePt t="53580" x="3111500" y="2609850"/>
          <p14:tracePt t="53596" x="3187700" y="2609850"/>
          <p14:tracePt t="53613" x="3276600" y="2609850"/>
          <p14:tracePt t="53629" x="3390900" y="2609850"/>
          <p14:tracePt t="53646" x="3511550" y="2609850"/>
          <p14:tracePt t="53663" x="3638550" y="2609850"/>
          <p14:tracePt t="53680" x="3759200" y="2609850"/>
          <p14:tracePt t="53696" x="3898900" y="2609850"/>
          <p14:tracePt t="53696" x="3962400" y="2609850"/>
          <p14:tracePt t="53714" x="4076700" y="2609850"/>
          <p14:tracePt t="53730" x="4210050" y="2609850"/>
          <p14:tracePt t="53746" x="4330700" y="2609850"/>
          <p14:tracePt t="53763" x="4425950" y="2609850"/>
          <p14:tracePt t="53780" x="4502150" y="2609850"/>
          <p14:tracePt t="53796" x="4546600" y="2609850"/>
          <p14:tracePt t="53813" x="4578350" y="2609850"/>
          <p14:tracePt t="53830" x="4610100" y="2609850"/>
          <p14:tracePt t="53846" x="4641850" y="2609850"/>
          <p14:tracePt t="53863" x="4673600" y="2609850"/>
          <p14:tracePt t="53880" x="4692650" y="2609850"/>
          <p14:tracePt t="53896" x="4711700" y="2609850"/>
          <p14:tracePt t="53896" x="4718050" y="2609850"/>
          <p14:tracePt t="53914" x="4737100" y="2609850"/>
          <p14:tracePt t="53930" x="4762500" y="2609850"/>
          <p14:tracePt t="53946" x="4800600" y="2609850"/>
          <p14:tracePt t="53963" x="4857750" y="2609850"/>
          <p14:tracePt t="53980" x="4908550" y="2609850"/>
          <p14:tracePt t="53996" x="4972050" y="2609850"/>
          <p14:tracePt t="54013" x="5016500" y="2609850"/>
          <p14:tracePt t="54030" x="5054600" y="2609850"/>
          <p14:tracePt t="54046" x="5092700" y="2609850"/>
          <p14:tracePt t="54063" x="5137150" y="2609850"/>
          <p14:tracePt t="54079" x="5175250" y="2609850"/>
          <p14:tracePt t="54096" x="5226050" y="2609850"/>
          <p14:tracePt t="54113" x="5295900" y="2609850"/>
          <p14:tracePt t="54131" x="5346700" y="2609850"/>
          <p14:tracePt t="54146" x="5391150" y="2609850"/>
          <p14:tracePt t="54164" x="5422900" y="2609850"/>
          <p14:tracePt t="54179" x="5454650" y="2609850"/>
          <p14:tracePt t="54196" x="5486400" y="2609850"/>
          <p14:tracePt t="54213" x="5511800" y="2609850"/>
          <p14:tracePt t="54230" x="5537200" y="2609850"/>
          <p14:tracePt t="54246" x="5549900" y="2609850"/>
          <p14:tracePt t="54263" x="5575300" y="2609850"/>
          <p14:tracePt t="54280" x="5594350" y="2603500"/>
          <p14:tracePt t="54296" x="5613400" y="2603500"/>
          <p14:tracePt t="54313" x="5657850" y="2597150"/>
          <p14:tracePt t="54330" x="5689600" y="2597150"/>
          <p14:tracePt t="54346" x="5715000" y="2590800"/>
          <p14:tracePt t="54363" x="5746750" y="2584450"/>
          <p14:tracePt t="54380" x="5772150" y="2584450"/>
          <p14:tracePt t="54396" x="5810250" y="2578100"/>
          <p14:tracePt t="54413" x="5829300" y="2571750"/>
          <p14:tracePt t="54430" x="5842000" y="2571750"/>
          <p14:tracePt t="54482" x="5848350" y="2571750"/>
          <p14:tracePt t="55113" x="5867400" y="2571750"/>
          <p14:tracePt t="55122" x="5911850" y="2571750"/>
          <p14:tracePt t="55123" x="5962650" y="2571750"/>
          <p14:tracePt t="55130" x="6121400" y="2571750"/>
          <p14:tracePt t="55146" x="6292850" y="2571750"/>
          <p14:tracePt t="55163" x="6470650" y="2571750"/>
          <p14:tracePt t="55179" x="6654800" y="2571750"/>
          <p14:tracePt t="55196" x="6826250" y="2571750"/>
          <p14:tracePt t="55212" x="6997700" y="2571750"/>
          <p14:tracePt t="55230" x="7143750" y="2571750"/>
          <p14:tracePt t="55246" x="7289800" y="2571750"/>
          <p14:tracePt t="55263" x="7435850" y="2571750"/>
          <p14:tracePt t="55279" x="7575550" y="2571750"/>
          <p14:tracePt t="55296" x="7689850" y="2571750"/>
          <p14:tracePt t="55313" x="7804150" y="2571750"/>
          <p14:tracePt t="55330" x="7893050" y="2590800"/>
          <p14:tracePt t="55346" x="7981950" y="2603500"/>
          <p14:tracePt t="55363" x="8045450" y="2609850"/>
          <p14:tracePt t="55379" x="8115300" y="2609850"/>
          <p14:tracePt t="55396" x="8166100" y="2609850"/>
          <p14:tracePt t="55413" x="8204200" y="2609850"/>
          <p14:tracePt t="55429" x="8229600" y="2609850"/>
          <p14:tracePt t="55447" x="8235950" y="2609850"/>
          <p14:tracePt t="55594" x="8191500" y="2609850"/>
          <p14:tracePt t="55602" x="8134350" y="2609850"/>
          <p14:tracePt t="55609" x="8045450" y="2609850"/>
          <p14:tracePt t="55615" x="7753350" y="2609850"/>
          <p14:tracePt t="55630" x="7327900" y="2609850"/>
          <p14:tracePt t="55646" x="6775450" y="2622550"/>
          <p14:tracePt t="55663" x="6210300" y="2635250"/>
          <p14:tracePt t="55679" x="5619750" y="2686050"/>
          <p14:tracePt t="55696" x="5029200" y="2730500"/>
          <p14:tracePt t="55713" x="4165600" y="2819400"/>
          <p14:tracePt t="55730" x="3695700" y="2851150"/>
          <p14:tracePt t="55746" x="3302000" y="2901950"/>
          <p14:tracePt t="55763" x="2965450" y="2952750"/>
          <p14:tracePt t="55779" x="2647950" y="2990850"/>
          <p14:tracePt t="55796" x="2381250" y="3041650"/>
          <p14:tracePt t="55814" x="2190750" y="3054350"/>
          <p14:tracePt t="55830" x="2019300" y="3054350"/>
          <p14:tracePt t="55847" x="1860550" y="3054350"/>
          <p14:tracePt t="55863" x="1695450" y="3054350"/>
          <p14:tracePt t="55880" x="1536700" y="3054350"/>
          <p14:tracePt t="55896" x="1371600" y="3054350"/>
          <p14:tracePt t="55896" x="1295400" y="3054350"/>
          <p14:tracePt t="55914" x="1136650" y="3054350"/>
          <p14:tracePt t="55930" x="984250" y="3054350"/>
          <p14:tracePt t="55947" x="844550" y="3054350"/>
          <p14:tracePt t="55963" x="723900" y="3054350"/>
          <p14:tracePt t="55980" x="647700" y="3054350"/>
          <p14:tracePt t="55996" x="615950" y="3054350"/>
          <p14:tracePt t="56138" x="635000" y="3054350"/>
          <p14:tracePt t="56145" x="647700" y="3054350"/>
          <p14:tracePt t="56155" x="666750" y="3048000"/>
          <p14:tracePt t="56163" x="704850" y="3048000"/>
          <p14:tracePt t="56163" x="781050" y="3035300"/>
          <p14:tracePt t="56180" x="889000" y="3022600"/>
          <p14:tracePt t="56196" x="996950" y="3009900"/>
          <p14:tracePt t="56212" x="1092200" y="2997200"/>
          <p14:tracePt t="56229" x="1174750" y="2997200"/>
          <p14:tracePt t="56246" x="1238250" y="2984500"/>
          <p14:tracePt t="56263" x="1301750" y="2984500"/>
          <p14:tracePt t="56280" x="1352550" y="2984500"/>
          <p14:tracePt t="56296" x="1390650" y="2984500"/>
          <p14:tracePt t="56296" x="1403350" y="2984500"/>
          <p14:tracePt t="56314" x="1428750" y="2984500"/>
          <p14:tracePt t="56330" x="1441450" y="2984500"/>
          <p14:tracePt t="56346" x="1454150" y="2984500"/>
          <p14:tracePt t="56363" x="1466850" y="2984500"/>
          <p14:tracePt t="56380" x="1492250" y="2984500"/>
          <p14:tracePt t="56396" x="1511300" y="2990850"/>
          <p14:tracePt t="56413" x="1562100" y="2997200"/>
          <p14:tracePt t="56429" x="1625600" y="2997200"/>
          <p14:tracePt t="56447" x="1695450" y="3009900"/>
          <p14:tracePt t="56463" x="1803400" y="3022600"/>
          <p14:tracePt t="56480" x="1905000" y="3041650"/>
          <p14:tracePt t="56496" x="1993900" y="3041650"/>
          <p14:tracePt t="56496" x="2032000" y="3041650"/>
          <p14:tracePt t="56514" x="2082800" y="3041650"/>
          <p14:tracePt t="56530" x="2127250" y="3041650"/>
          <p14:tracePt t="56546" x="2146300" y="3041650"/>
          <p14:tracePt t="56563" x="2171700" y="3041650"/>
          <p14:tracePt t="56580" x="2184400" y="3041650"/>
          <p14:tracePt t="56596" x="2216150" y="3041650"/>
          <p14:tracePt t="56613" x="2254250" y="3041650"/>
          <p14:tracePt t="56629" x="2292350" y="3041650"/>
          <p14:tracePt t="56647" x="2343150" y="3041650"/>
          <p14:tracePt t="56663" x="2393950" y="3041650"/>
          <p14:tracePt t="56680" x="2463800" y="3041650"/>
          <p14:tracePt t="56696" x="2540000" y="3041650"/>
          <p14:tracePt t="56696" x="2578100" y="3041650"/>
          <p14:tracePt t="56714" x="2667000" y="3041650"/>
          <p14:tracePt t="56730" x="2774950" y="3041650"/>
          <p14:tracePt t="56746" x="2882900" y="3041650"/>
          <p14:tracePt t="56763" x="2984500" y="3041650"/>
          <p14:tracePt t="56780" x="3092450" y="3041650"/>
          <p14:tracePt t="56796" x="3232150" y="3041650"/>
          <p14:tracePt t="56813" x="3371850" y="3041650"/>
          <p14:tracePt t="56829" x="3517900" y="3041650"/>
          <p14:tracePt t="56846" x="3638550" y="3041650"/>
          <p14:tracePt t="56863" x="3740150" y="3041650"/>
          <p14:tracePt t="56880" x="3816350" y="3041650"/>
          <p14:tracePt t="56896" x="3867150" y="3041650"/>
          <p14:tracePt t="56896" x="3892550" y="3041650"/>
          <p14:tracePt t="56914" x="3937000" y="3041650"/>
          <p14:tracePt t="56930" x="3987800" y="3041650"/>
          <p14:tracePt t="56946" x="4038600" y="3041650"/>
          <p14:tracePt t="56963" x="4102100" y="3041650"/>
          <p14:tracePt t="56979" x="4191000" y="3041650"/>
          <p14:tracePt t="56996" x="4286250" y="3041650"/>
          <p14:tracePt t="57013" x="4406900" y="3041650"/>
          <p14:tracePt t="57030" x="4533900" y="3041650"/>
          <p14:tracePt t="57047" x="4673600" y="3041650"/>
          <p14:tracePt t="57063" x="4826000" y="3041650"/>
          <p14:tracePt t="57080" x="4984750" y="3041650"/>
          <p14:tracePt t="57096" x="5111750" y="3048000"/>
          <p14:tracePt t="57096" x="5143500" y="3048000"/>
          <p14:tracePt t="57114" x="5245100" y="3054350"/>
          <p14:tracePt t="57130" x="5391150" y="3060700"/>
          <p14:tracePt t="57146" x="5524500" y="3067050"/>
          <p14:tracePt t="57163" x="5670550" y="3067050"/>
          <p14:tracePt t="57179" x="5765800" y="3067050"/>
          <p14:tracePt t="57196" x="5886450" y="3073400"/>
          <p14:tracePt t="57213" x="5994400" y="3073400"/>
          <p14:tracePt t="57229" x="6070600" y="3073400"/>
          <p14:tracePt t="57246" x="6140450" y="3073400"/>
          <p14:tracePt t="57263" x="6191250" y="3073400"/>
          <p14:tracePt t="57279" x="6229350" y="3073400"/>
          <p14:tracePt t="57296" x="6254750" y="3073400"/>
          <p14:tracePt t="57296" x="6273800" y="3067050"/>
          <p14:tracePt t="57314" x="6299200" y="3067050"/>
          <p14:tracePt t="57330" x="6324600" y="3060700"/>
          <p14:tracePt t="57346" x="6356350" y="3054350"/>
          <p14:tracePt t="57363" x="6381750" y="3048000"/>
          <p14:tracePt t="57379" x="6394450" y="3041650"/>
          <p14:tracePt t="57396" x="6394450" y="3035300"/>
          <p14:tracePt t="57513" x="6388100" y="3035300"/>
          <p14:tracePt t="57521" x="6375400" y="3028950"/>
          <p14:tracePt t="57521" x="6356350" y="3022600"/>
          <p14:tracePt t="57538" x="6350000" y="3022600"/>
          <p14:tracePt t="57539" x="6337300" y="3022600"/>
          <p14:tracePt t="57546" x="6299200" y="3016250"/>
          <p14:tracePt t="57563" x="6261100" y="3003550"/>
          <p14:tracePt t="57579" x="6216650" y="2997200"/>
          <p14:tracePt t="57596" x="6153150" y="2997200"/>
          <p14:tracePt t="57613" x="6076950" y="2984500"/>
          <p14:tracePt t="57630" x="6013450" y="2971800"/>
          <p14:tracePt t="57646" x="5949950" y="2965450"/>
          <p14:tracePt t="57663" x="5918200" y="2959100"/>
          <p14:tracePt t="57679" x="5905500" y="2959100"/>
          <p14:tracePt t="57954" x="5899150" y="2952750"/>
          <p14:tracePt t="58201" x="5930900" y="2952750"/>
          <p14:tracePt t="58209" x="5994400" y="2952750"/>
          <p14:tracePt t="58218" x="6096000" y="2952750"/>
          <p14:tracePt t="58230" x="6216650" y="2952750"/>
          <p14:tracePt t="58246" x="6330950" y="2952750"/>
          <p14:tracePt t="58263" x="6464300" y="2952750"/>
          <p14:tracePt t="58279" x="6572250" y="2952750"/>
          <p14:tracePt t="58296" x="6667500" y="2952750"/>
          <p14:tracePt t="58312" x="6775450" y="2952750"/>
          <p14:tracePt t="58329" x="6838950" y="2952750"/>
          <p14:tracePt t="58346" x="6883400" y="2952750"/>
          <p14:tracePt t="58363" x="6934200" y="2952750"/>
          <p14:tracePt t="58379" x="6978650" y="2952750"/>
          <p14:tracePt t="58396" x="7016750" y="2952750"/>
          <p14:tracePt t="58412" x="7067550" y="2952750"/>
          <p14:tracePt t="58429" x="7124700" y="2952750"/>
          <p14:tracePt t="58446" x="7181850" y="2952750"/>
          <p14:tracePt t="58463" x="7239000" y="2952750"/>
          <p14:tracePt t="58480" x="7302500" y="2952750"/>
          <p14:tracePt t="58496" x="7359650" y="2952750"/>
          <p14:tracePt t="58513" x="7467600" y="2952750"/>
          <p14:tracePt t="58530" x="7543800" y="2952750"/>
          <p14:tracePt t="58546" x="7594600" y="2952750"/>
          <p14:tracePt t="58563" x="7664450" y="2952750"/>
          <p14:tracePt t="58579" x="7740650" y="2952750"/>
          <p14:tracePt t="58596" x="7810500" y="2952750"/>
          <p14:tracePt t="58613" x="7893050" y="2952750"/>
          <p14:tracePt t="58630" x="7924800" y="2952750"/>
          <p14:tracePt t="58646" x="7969250" y="2952750"/>
          <p14:tracePt t="58663" x="8020050" y="2952750"/>
          <p14:tracePt t="58680" x="8026400" y="2952750"/>
          <p14:tracePt t="58696" x="8070850" y="2952750"/>
          <p14:tracePt t="58713" x="8153400" y="2952750"/>
          <p14:tracePt t="58730" x="8204200" y="2952750"/>
          <p14:tracePt t="58746" x="8255000" y="2952750"/>
          <p14:tracePt t="58763" x="8286750" y="2952750"/>
          <p14:tracePt t="58779" x="8318500" y="2952750"/>
          <p14:tracePt t="58796" x="8356600" y="2952750"/>
          <p14:tracePt t="58813" x="8388350" y="2952750"/>
          <p14:tracePt t="58830" x="8407400" y="2952750"/>
          <p14:tracePt t="58847" x="8420100" y="2952750"/>
          <p14:tracePt t="58863" x="8432800" y="2952750"/>
          <p14:tracePt t="58879" x="8445500" y="2952750"/>
          <p14:tracePt t="58897" x="8451850" y="2952750"/>
          <p14:tracePt t="58913" x="8464550" y="2952750"/>
          <p14:tracePt t="58953" x="8470900" y="2952750"/>
          <p14:tracePt t="59009" x="8483600" y="2946400"/>
          <p14:tracePt t="59513" x="8477250" y="2946400"/>
          <p14:tracePt t="59522" x="8445500" y="2946400"/>
          <p14:tracePt t="59523" x="8407400" y="2946400"/>
          <p14:tracePt t="59537" x="8242300" y="2946400"/>
          <p14:tracePt t="59546" x="7931150" y="2946400"/>
          <p14:tracePt t="59563" x="7499350" y="2940050"/>
          <p14:tracePt t="59580" x="7004050" y="2940050"/>
          <p14:tracePt t="59596" x="6477000" y="2940050"/>
          <p14:tracePt t="59613" x="5930900" y="2940050"/>
          <p14:tracePt t="59629" x="5384800" y="2940050"/>
          <p14:tracePt t="59647" x="4838700" y="2940050"/>
          <p14:tracePt t="59663" x="4330700" y="2990850"/>
          <p14:tracePt t="59680" x="3930650" y="3073400"/>
          <p14:tracePt t="59696" x="3613150" y="3162300"/>
          <p14:tracePt t="59713" x="3333750" y="3270250"/>
          <p14:tracePt t="59730" x="3232150" y="3308350"/>
          <p14:tracePt t="59746" x="3149600" y="3340100"/>
          <p14:tracePt t="59763" x="3124200" y="3352800"/>
          <p14:tracePt t="59779" x="3098800" y="3365500"/>
          <p14:tracePt t="59796" x="3060700" y="3378200"/>
          <p14:tracePt t="59813" x="2984500" y="3403600"/>
          <p14:tracePt t="59829" x="2870200" y="3435350"/>
          <p14:tracePt t="59846" x="2717800" y="3454400"/>
          <p14:tracePt t="59863" x="2571750" y="3479800"/>
          <p14:tracePt t="59879" x="2413000" y="3498850"/>
          <p14:tracePt t="59896" x="2292350" y="3498850"/>
          <p14:tracePt t="59913" x="2146300" y="3498850"/>
          <p14:tracePt t="59930" x="2063750" y="3498850"/>
          <p14:tracePt t="59946" x="2012950" y="3498850"/>
          <p14:tracePt t="59963" x="1987550" y="3498850"/>
          <p14:tracePt t="59980" x="1968500" y="3498850"/>
          <p14:tracePt t="59996" x="1949450" y="3492500"/>
          <p14:tracePt t="60013" x="1936750" y="3492500"/>
          <p14:tracePt t="60030" x="1911350" y="3479800"/>
          <p14:tracePt t="60047" x="1892300" y="3473450"/>
          <p14:tracePt t="60063" x="1860550" y="3467100"/>
          <p14:tracePt t="60080" x="1835150" y="3454400"/>
          <p14:tracePt t="60096" x="1809750" y="3441700"/>
          <p14:tracePt t="60096" x="1797050" y="3441700"/>
          <p14:tracePt t="60114" x="1771650" y="3435350"/>
          <p14:tracePt t="60129" x="1752600" y="3429000"/>
          <p14:tracePt t="60146" x="1746250" y="3422650"/>
          <p14:tracePt t="60162" x="1733550" y="3422650"/>
          <p14:tracePt t="60626" x="1746250" y="3422650"/>
          <p14:tracePt t="60632" x="1778000" y="3422650"/>
          <p14:tracePt t="60646" x="1822450" y="3422650"/>
          <p14:tracePt t="60647" x="1905000" y="3422650"/>
          <p14:tracePt t="60663" x="2012950" y="3403600"/>
          <p14:tracePt t="60680" x="2127250" y="3397250"/>
          <p14:tracePt t="60696" x="2286000" y="3397250"/>
          <p14:tracePt t="60714" x="2387600" y="3397250"/>
          <p14:tracePt t="60730" x="2495550" y="3397250"/>
          <p14:tracePt t="60746" x="2578100" y="3397250"/>
          <p14:tracePt t="60762" x="2660650" y="3397250"/>
          <p14:tracePt t="60779" x="2730500" y="3403600"/>
          <p14:tracePt t="60797" x="2787650" y="3409950"/>
          <p14:tracePt t="60813" x="2863850" y="3422650"/>
          <p14:tracePt t="60830" x="2946400" y="3429000"/>
          <p14:tracePt t="60846" x="3054350" y="3441700"/>
          <p14:tracePt t="60863" x="3149600" y="3454400"/>
          <p14:tracePt t="60879" x="3219450" y="3454400"/>
          <p14:tracePt t="60896" x="3244850" y="3454400"/>
          <p14:tracePt t="60913" x="3327400" y="3460750"/>
          <p14:tracePt t="60930" x="3403600" y="3460750"/>
          <p14:tracePt t="60946" x="3486150" y="3460750"/>
          <p14:tracePt t="60963" x="3549650" y="3460750"/>
          <p14:tracePt t="60979" x="3606800" y="3460750"/>
          <p14:tracePt t="60996" x="3663950" y="3460750"/>
          <p14:tracePt t="61013" x="3721100" y="3460750"/>
          <p14:tracePt t="61029" x="3778250" y="3460750"/>
          <p14:tracePt t="61046" x="3829050" y="3460750"/>
          <p14:tracePt t="61063" x="3886200" y="3460750"/>
          <p14:tracePt t="61079" x="3956050" y="3460750"/>
          <p14:tracePt t="61096" x="4051300" y="3460750"/>
          <p14:tracePt t="61113" x="4203700" y="3460750"/>
          <p14:tracePt t="61130" x="4279900" y="3460750"/>
          <p14:tracePt t="61146" x="4356100" y="3460750"/>
          <p14:tracePt t="61163" x="4476750" y="3460750"/>
          <p14:tracePt t="61179" x="4591050" y="3460750"/>
          <p14:tracePt t="61196" x="4679950" y="3460750"/>
          <p14:tracePt t="61212" x="4781550" y="3460750"/>
          <p14:tracePt t="61230" x="4889500" y="3460750"/>
          <p14:tracePt t="61246" x="4978400" y="3460750"/>
          <p14:tracePt t="61263" x="5060950" y="3460750"/>
          <p14:tracePt t="61279" x="5168900" y="3460750"/>
          <p14:tracePt t="61296" x="5283200" y="3460750"/>
          <p14:tracePt t="61313" x="5486400" y="3460750"/>
          <p14:tracePt t="61330" x="5651500" y="3460750"/>
          <p14:tracePt t="61346" x="5803900" y="3460750"/>
          <p14:tracePt t="61363" x="5969000" y="3460750"/>
          <p14:tracePt t="61379" x="6102350" y="3454400"/>
          <p14:tracePt t="61396" x="6216650" y="3435350"/>
          <p14:tracePt t="61413" x="6311900" y="3429000"/>
          <p14:tracePt t="61430" x="6381750" y="3422650"/>
          <p14:tracePt t="61446" x="6470650" y="3422650"/>
          <p14:tracePt t="61463" x="6553200" y="3422650"/>
          <p14:tracePt t="61479" x="6610350" y="3422650"/>
          <p14:tracePt t="61496" x="6686550" y="3422650"/>
          <p14:tracePt t="61513" x="6781800" y="3422650"/>
          <p14:tracePt t="61531" x="6832600" y="3422650"/>
          <p14:tracePt t="61546" x="6883400" y="3422650"/>
          <p14:tracePt t="61563" x="6915150" y="3422650"/>
          <p14:tracePt t="61579" x="6940550" y="3422650"/>
          <p14:tracePt t="61596" x="6953250" y="3422650"/>
          <p14:tracePt t="61612" x="6972300" y="3422650"/>
          <p14:tracePt t="61629" x="6991350" y="3422650"/>
          <p14:tracePt t="61646" x="7016750" y="3422650"/>
          <p14:tracePt t="61663" x="7054850" y="3422650"/>
          <p14:tracePt t="61679" x="7092950" y="3416300"/>
          <p14:tracePt t="61696" x="7143750" y="3416300"/>
          <p14:tracePt t="61696" x="7181850" y="3416300"/>
          <p14:tracePt t="61713" x="7251700" y="3416300"/>
          <p14:tracePt t="61730" x="7327900" y="3416300"/>
          <p14:tracePt t="61746" x="7404100" y="3416300"/>
          <p14:tracePt t="61762" x="7480300" y="3409950"/>
          <p14:tracePt t="61779" x="7569200" y="3409950"/>
          <p14:tracePt t="61796" x="7658100" y="3409950"/>
          <p14:tracePt t="61813" x="7734300" y="3403600"/>
          <p14:tracePt t="61830" x="7804150" y="3403600"/>
          <p14:tracePt t="61846" x="7886700" y="3403600"/>
          <p14:tracePt t="61863" x="7943850" y="3403600"/>
          <p14:tracePt t="61879" x="7988300" y="3403600"/>
          <p14:tracePt t="61896" x="8039100" y="3403600"/>
          <p14:tracePt t="61912" x="8140700" y="3397250"/>
          <p14:tracePt t="61929" x="8223250" y="3397250"/>
          <p14:tracePt t="61946" x="8337550" y="3397250"/>
          <p14:tracePt t="61962" x="8445500" y="3397250"/>
          <p14:tracePt t="61979" x="8553450" y="3397250"/>
          <p14:tracePt t="61996" x="8648700" y="3397250"/>
          <p14:tracePt t="62012" x="8737600" y="3397250"/>
          <p14:tracePt t="62030" x="8801100" y="3397250"/>
          <p14:tracePt t="62046" x="8845550" y="3397250"/>
          <p14:tracePt t="62063" x="8877300" y="3397250"/>
          <p14:tracePt t="62079" x="8896350" y="3397250"/>
          <p14:tracePt t="62096" x="8909050" y="3397250"/>
          <p14:tracePt t="62113" x="8915400" y="3397250"/>
          <p14:tracePt t="62271" x="8890000" y="3397250"/>
          <p14:tracePt t="62289" x="8832850" y="3397250"/>
          <p14:tracePt t="62297" x="8750300" y="3397250"/>
          <p14:tracePt t="62305" x="8636000" y="3397250"/>
          <p14:tracePt t="62313" x="7893050" y="3384550"/>
          <p14:tracePt t="62329" x="7207250" y="3384550"/>
          <p14:tracePt t="62346" x="6451600" y="3384550"/>
          <p14:tracePt t="62362" x="5727700" y="3384550"/>
          <p14:tracePt t="62379" x="5111750" y="3384550"/>
          <p14:tracePt t="62395" x="4610100" y="3409950"/>
          <p14:tracePt t="62412" x="4260850" y="3441700"/>
          <p14:tracePt t="62429" x="3975100" y="3479800"/>
          <p14:tracePt t="62446" x="3816350" y="3505200"/>
          <p14:tracePt t="62462" x="3651250" y="3530600"/>
          <p14:tracePt t="62480" x="3486150" y="3562350"/>
          <p14:tracePt t="62496" x="3251200" y="3613150"/>
          <p14:tracePt t="62514" x="3111500" y="3632200"/>
          <p14:tracePt t="62529" x="2984500" y="3651250"/>
          <p14:tracePt t="62547" x="2895600" y="3663950"/>
          <p14:tracePt t="62562" x="2806700" y="3663950"/>
          <p14:tracePt t="62579" x="2724150" y="3663950"/>
          <p14:tracePt t="62596" x="2628900" y="3663950"/>
          <p14:tracePt t="62613" x="2520950" y="3663950"/>
          <p14:tracePt t="62629" x="2406650" y="3663950"/>
          <p14:tracePt t="62647" x="2298700" y="3663950"/>
          <p14:tracePt t="62662" x="2184400" y="3663950"/>
          <p14:tracePt t="62679" x="2095500" y="3663950"/>
          <p14:tracePt t="62696" x="2025650" y="3663950"/>
          <p14:tracePt t="62713" x="1943100" y="3663950"/>
          <p14:tracePt t="62730" x="1917700" y="3663950"/>
          <p14:tracePt t="62746" x="1905000" y="3663950"/>
          <p14:tracePt t="62762" x="1898650" y="3663950"/>
          <p14:tracePt t="62913" x="1905000" y="3663950"/>
          <p14:tracePt t="62922" x="1911350" y="3663950"/>
          <p14:tracePt t="62937" x="1930400" y="3663950"/>
          <p14:tracePt t="62941" x="1943100" y="3663950"/>
          <p14:tracePt t="62946" x="2006600" y="3670300"/>
          <p14:tracePt t="62962" x="2076450" y="3670300"/>
          <p14:tracePt t="62979" x="2146300" y="3670300"/>
          <p14:tracePt t="62996" x="2209800" y="3670300"/>
          <p14:tracePt t="63013" x="2279650" y="3676650"/>
          <p14:tracePt t="63029" x="2355850" y="3676650"/>
          <p14:tracePt t="63046" x="2413000" y="3676650"/>
          <p14:tracePt t="63062" x="2489200" y="3683000"/>
          <p14:tracePt t="63079" x="2565400" y="3683000"/>
          <p14:tracePt t="63096" x="2673350" y="3683000"/>
          <p14:tracePt t="63096" x="2730500" y="3683000"/>
          <p14:tracePt t="63114" x="2851150" y="3683000"/>
          <p14:tracePt t="63129" x="2971800" y="3683000"/>
          <p14:tracePt t="63146" x="3086100" y="3683000"/>
          <p14:tracePt t="63162" x="3181350" y="3689350"/>
          <p14:tracePt t="63179" x="3289300" y="3689350"/>
          <p14:tracePt t="63196" x="3384550" y="3689350"/>
          <p14:tracePt t="63213" x="3448050" y="3689350"/>
          <p14:tracePt t="63229" x="3498850" y="3689350"/>
          <p14:tracePt t="63246" x="3562350" y="3689350"/>
          <p14:tracePt t="63262" x="3632200" y="3689350"/>
          <p14:tracePt t="63279" x="3702050" y="3689350"/>
          <p14:tracePt t="63296" x="3771900" y="3689350"/>
          <p14:tracePt t="63296" x="3797300" y="3689350"/>
          <p14:tracePt t="63314" x="3854450" y="3689350"/>
          <p14:tracePt t="63329" x="3886200" y="3689350"/>
          <p14:tracePt t="63346" x="3917950" y="3689350"/>
          <p14:tracePt t="63362" x="3937000" y="3689350"/>
          <p14:tracePt t="63379" x="3956050" y="3689350"/>
          <p14:tracePt t="63396" x="3968750" y="3689350"/>
          <p14:tracePt t="63413" x="3981450" y="3689350"/>
          <p14:tracePt t="63429" x="3987800" y="3689350"/>
          <p14:tracePt t="63446" x="3994150" y="3689350"/>
          <p14:tracePt t="63481" x="4000500" y="3689350"/>
          <p14:tracePt t="63505" x="4006850" y="3689350"/>
          <p14:tracePt t="63561" x="4013200" y="3689350"/>
          <p14:tracePt t="63585" x="4025900" y="3689350"/>
          <p14:tracePt t="63601" x="4038600" y="3683000"/>
          <p14:tracePt t="63605" x="4051300" y="3683000"/>
          <p14:tracePt t="63612" x="4070350" y="3683000"/>
          <p14:tracePt t="63629" x="4095750" y="3676650"/>
          <p14:tracePt t="63646" x="4108450" y="3670300"/>
          <p14:tracePt t="63662" x="4140200" y="3670300"/>
          <p14:tracePt t="63680" x="4165600" y="3670300"/>
          <p14:tracePt t="63696" x="4197350" y="3670300"/>
          <p14:tracePt t="63696" x="4222750" y="3670300"/>
          <p14:tracePt t="63714" x="4286250" y="3670300"/>
          <p14:tracePt t="63729" x="4324350" y="3670300"/>
          <p14:tracePt t="63746" x="4368800" y="3670300"/>
          <p14:tracePt t="63762" x="4406900" y="3670300"/>
          <p14:tracePt t="63779" x="4445000" y="3670300"/>
          <p14:tracePt t="63796" x="4495800" y="3670300"/>
          <p14:tracePt t="63812" x="4552950" y="3670300"/>
          <p14:tracePt t="63829" x="4591050" y="3670300"/>
          <p14:tracePt t="63846" x="4635500" y="3670300"/>
          <p14:tracePt t="63862" x="4667250" y="3670300"/>
          <p14:tracePt t="63879" x="4692650" y="3670300"/>
          <p14:tracePt t="63896" x="4737100" y="3670300"/>
          <p14:tracePt t="63896" x="4768850" y="3670300"/>
          <p14:tracePt t="63913" x="4826000" y="3670300"/>
          <p14:tracePt t="63929" x="4883150" y="3670300"/>
          <p14:tracePt t="63946" x="4953000" y="3670300"/>
          <p14:tracePt t="63962" x="5016500" y="3670300"/>
          <p14:tracePt t="63979" x="5086350" y="3670300"/>
          <p14:tracePt t="63996" x="5156200" y="3670300"/>
          <p14:tracePt t="64012" x="5238750" y="3670300"/>
          <p14:tracePt t="64029" x="5327650" y="3670300"/>
          <p14:tracePt t="64046" x="5403850" y="3670300"/>
          <p14:tracePt t="64063" x="5473700" y="3670300"/>
          <p14:tracePt t="64079" x="5537200" y="3670300"/>
          <p14:tracePt t="64096" x="5600700" y="3670300"/>
          <p14:tracePt t="64112" x="5676900" y="3670300"/>
          <p14:tracePt t="64130" x="5721350" y="3670300"/>
          <p14:tracePt t="64146" x="5753100" y="3670300"/>
          <p14:tracePt t="64163" x="5784850" y="3670300"/>
          <p14:tracePt t="64179" x="5810250" y="3676650"/>
          <p14:tracePt t="64196" x="5835650" y="3676650"/>
          <p14:tracePt t="64212" x="5867400" y="3689350"/>
          <p14:tracePt t="64229" x="5911850" y="3689350"/>
          <p14:tracePt t="64246" x="5949950" y="3695700"/>
          <p14:tracePt t="64262" x="6013450" y="3702050"/>
          <p14:tracePt t="64279" x="6064250" y="3708400"/>
          <p14:tracePt t="64296" x="6096000" y="3708400"/>
          <p14:tracePt t="64312" x="6140450" y="3708400"/>
          <p14:tracePt t="64329" x="6172200" y="3708400"/>
          <p14:tracePt t="64346" x="6197600" y="3708400"/>
          <p14:tracePt t="64364" x="6216650" y="3708400"/>
          <p14:tracePt t="64380" x="6229350" y="3708400"/>
          <p14:tracePt t="64397" x="6248400" y="3708400"/>
          <p14:tracePt t="64413" x="6261100" y="3708400"/>
          <p14:tracePt t="64430" x="6280150" y="3708400"/>
          <p14:tracePt t="64447" x="6286500" y="3708400"/>
          <p14:tracePt t="64463" x="6299200" y="3708400"/>
          <p14:tracePt t="64479" x="6305550" y="3708400"/>
          <p14:tracePt t="64497" x="6318250" y="3708400"/>
          <p14:tracePt t="64513" x="6337300" y="3708400"/>
          <p14:tracePt t="64530" x="6350000" y="3708400"/>
          <p14:tracePt t="64547" x="6362700" y="3708400"/>
          <p14:tracePt t="64564" x="6375400" y="3702050"/>
          <p14:tracePt t="64581" x="6381750" y="3702050"/>
          <p14:tracePt t="64597" x="6388100" y="3702050"/>
          <p14:tracePt t="64858" x="6394450" y="3695700"/>
          <p14:tracePt t="64906" x="6388100" y="3695700"/>
          <p14:tracePt t="64923" x="6381750" y="3695700"/>
          <p14:tracePt t="64930" x="6375400" y="3695700"/>
          <p14:tracePt t="64931" x="6369050" y="3708400"/>
          <p14:tracePt t="64947" x="6350000" y="3740150"/>
          <p14:tracePt t="64964" x="6286500" y="3746500"/>
          <p14:tracePt t="64980" x="6191250" y="3746500"/>
          <p14:tracePt t="64997" x="6159500" y="3746500"/>
          <p14:tracePt t="65370" x="6146800" y="3733800"/>
          <p14:tracePt t="65378" x="6140450" y="3702050"/>
          <p14:tracePt t="65384" x="6127750" y="3663950"/>
          <p14:tracePt t="65397" x="6127750" y="3644900"/>
          <p14:tracePt t="65413" x="6127750" y="3638550"/>
          <p14:tracePt t="65802" x="6121400" y="3638550"/>
          <p14:tracePt t="65810" x="6108700" y="3632200"/>
          <p14:tracePt t="65813" x="6102350" y="3632200"/>
          <p14:tracePt t="65830" x="6089650" y="3632200"/>
          <p14:tracePt t="65882" x="6083300" y="3632200"/>
          <p14:tracePt t="65898" x="6076950" y="3625850"/>
          <p14:tracePt t="65914" x="6070600" y="3625850"/>
          <p14:tracePt t="65915" x="6051550" y="3625850"/>
          <p14:tracePt t="65931" x="6000750" y="3625850"/>
          <p14:tracePt t="65947" x="5937250" y="3625850"/>
          <p14:tracePt t="65963" x="5848350" y="3625850"/>
          <p14:tracePt t="65980" x="5759450" y="3625850"/>
          <p14:tracePt t="65996" x="5651500" y="3625850"/>
          <p14:tracePt t="66013" x="5537200" y="3625850"/>
          <p14:tracePt t="66030" x="5416550" y="3625850"/>
          <p14:tracePt t="66047" x="5283200" y="3625850"/>
          <p14:tracePt t="66063" x="5124450" y="3625850"/>
          <p14:tracePt t="66080" x="4933950" y="3625850"/>
          <p14:tracePt t="66096" x="4686300" y="3625850"/>
          <p14:tracePt t="66096" x="4578350" y="3625850"/>
          <p14:tracePt t="66114" x="4457700" y="3625850"/>
          <p14:tracePt t="66130" x="4311650" y="3632200"/>
          <p14:tracePt t="66147" x="4152900" y="3651250"/>
          <p14:tracePt t="66163" x="4114800" y="3651250"/>
          <p14:tracePt t="66180" x="4000500" y="3676650"/>
          <p14:tracePt t="66196" x="3924300" y="3689350"/>
          <p14:tracePt t="66214" x="3886200" y="3689350"/>
          <p14:tracePt t="66230" x="3778250" y="3721100"/>
          <p14:tracePt t="66247" x="3676650" y="3746500"/>
          <p14:tracePt t="66263" x="3556000" y="3778250"/>
          <p14:tracePt t="66280" x="3448050" y="3797300"/>
          <p14:tracePt t="66297" x="3289300" y="3848100"/>
          <p14:tracePt t="66314" x="3213100" y="3867150"/>
          <p14:tracePt t="66330" x="3162300" y="3879850"/>
          <p14:tracePt t="66347" x="3124200" y="3892550"/>
          <p14:tracePt t="66363" x="3079750" y="3905250"/>
          <p14:tracePt t="66380" x="3041650" y="3917950"/>
          <p14:tracePt t="66397" x="2997200" y="3930650"/>
          <p14:tracePt t="66413" x="2940050" y="3962400"/>
          <p14:tracePt t="66430" x="2889250" y="3981450"/>
          <p14:tracePt t="66447" x="2838450" y="4006850"/>
          <p14:tracePt t="66463" x="2794000" y="4025900"/>
          <p14:tracePt t="66480" x="2762250" y="4038600"/>
          <p14:tracePt t="66497" x="2736850" y="4051300"/>
          <p14:tracePt t="66513" x="2698750" y="4064000"/>
          <p14:tracePt t="66530" x="2673350" y="4076700"/>
          <p14:tracePt t="66546" x="2641600" y="4083050"/>
          <p14:tracePt t="66563" x="2590800" y="4102100"/>
          <p14:tracePt t="66580" x="2559050" y="4108450"/>
          <p14:tracePt t="66598" x="2527300" y="4114800"/>
          <p14:tracePt t="66614" x="2508250" y="4121150"/>
          <p14:tracePt t="66630" x="2495550" y="4121150"/>
          <p14:tracePt t="66647" x="2482850" y="4127500"/>
          <p14:tracePt t="66663" x="2476500" y="4133850"/>
          <p14:tracePt t="66680" x="2470150" y="4133850"/>
          <p14:tracePt t="66697" x="2457450" y="4133850"/>
          <p14:tracePt t="66810" x="2463800" y="4133850"/>
          <p14:tracePt t="66826" x="2470150" y="4133850"/>
          <p14:tracePt t="66841" x="2482850" y="4133850"/>
          <p14:tracePt t="66850" x="2501900" y="4133850"/>
          <p14:tracePt t="66858" x="2520950" y="4133850"/>
          <p14:tracePt t="66866" x="2578100" y="4133850"/>
          <p14:tracePt t="66880" x="2647950" y="4133850"/>
          <p14:tracePt t="66897" x="2762250" y="4133850"/>
          <p14:tracePt t="66914" x="2851150" y="4133850"/>
          <p14:tracePt t="66930" x="2940050" y="4133850"/>
          <p14:tracePt t="66947" x="3016250" y="4133850"/>
          <p14:tracePt t="66963" x="3079750" y="4133850"/>
          <p14:tracePt t="66980" x="3117850" y="4133850"/>
          <p14:tracePt t="66997" x="3162300" y="4133850"/>
          <p14:tracePt t="67013" x="3187700" y="4133850"/>
          <p14:tracePt t="67030" x="3219450" y="4140200"/>
          <p14:tracePt t="67047" x="3263900" y="4140200"/>
          <p14:tracePt t="67063" x="3308350" y="4140200"/>
          <p14:tracePt t="67080" x="3333750" y="4146550"/>
          <p14:tracePt t="67097" x="3390900" y="4152900"/>
          <p14:tracePt t="67115" x="3435350" y="4152900"/>
          <p14:tracePt t="67130" x="3473450" y="4152900"/>
          <p14:tracePt t="67147" x="3536950" y="4152900"/>
          <p14:tracePt t="67163" x="3619500" y="4152900"/>
          <p14:tracePt t="67180" x="3721100" y="4152900"/>
          <p14:tracePt t="67197" x="3816350" y="4152900"/>
          <p14:tracePt t="67213" x="3924300" y="4152900"/>
          <p14:tracePt t="67230" x="4025900" y="4152900"/>
          <p14:tracePt t="67247" x="4114800" y="4152900"/>
          <p14:tracePt t="67263" x="4184650" y="4159250"/>
          <p14:tracePt t="67280" x="4273550" y="4165600"/>
          <p14:tracePt t="67297" x="4362450" y="4171950"/>
          <p14:tracePt t="67313" x="4470400" y="4171950"/>
          <p14:tracePt t="67329" x="4514850" y="4171950"/>
          <p14:tracePt t="67346" x="4584700" y="4171950"/>
          <p14:tracePt t="67362" x="4654550" y="4171950"/>
          <p14:tracePt t="67379" x="4743450" y="4171950"/>
          <p14:tracePt t="67395" x="4838700" y="4171950"/>
          <p14:tracePt t="67412" x="4933950" y="4171950"/>
          <p14:tracePt t="67429" x="5022850" y="4171950"/>
          <p14:tracePt t="67446" x="5092700" y="4171950"/>
          <p14:tracePt t="67462" x="5149850" y="4171950"/>
          <p14:tracePt t="67479" x="5194300" y="4171950"/>
          <p14:tracePt t="67497" x="5238750" y="4171950"/>
          <p14:tracePt t="67514" x="5270500" y="4171950"/>
          <p14:tracePt t="67530" x="5283200" y="4171950"/>
          <p14:tracePt t="67546" x="5302250" y="4165600"/>
          <p14:tracePt t="67562" x="5327650" y="4165600"/>
          <p14:tracePt t="67579" x="5334000" y="4165600"/>
          <p14:tracePt t="67595" x="5340350" y="4165600"/>
          <p14:tracePt t="67612" x="5346700" y="4159250"/>
          <p14:tracePt t="67714" x="5327650" y="4152900"/>
          <p14:tracePt t="67721" x="5302250" y="4152900"/>
          <p14:tracePt t="67730" x="5302250" y="4146550"/>
          <p14:tracePt t="67730" x="5276850" y="4146550"/>
          <p14:tracePt t="67747" x="5207000" y="4133850"/>
          <p14:tracePt t="67763" x="5118100" y="4114800"/>
          <p14:tracePt t="67780" x="5035550" y="4102100"/>
          <p14:tracePt t="67797" x="4991100" y="4095750"/>
          <p14:tracePt t="67813" x="4959350" y="4089400"/>
          <p14:tracePt t="67829" x="4946650" y="4089400"/>
          <p14:tracePt t="67986" x="4953000" y="4089400"/>
          <p14:tracePt t="67994" x="4965700" y="4089400"/>
          <p14:tracePt t="68002" x="4984750" y="4089400"/>
          <p14:tracePt t="68010" x="5010150" y="4089400"/>
          <p14:tracePt t="68017" x="5067300" y="4089400"/>
          <p14:tracePt t="68030" x="5143500" y="4089400"/>
          <p14:tracePt t="68046" x="5219700" y="4089400"/>
          <p14:tracePt t="68062" x="5308600" y="4089400"/>
          <p14:tracePt t="68079" x="5378450" y="4089400"/>
          <p14:tracePt t="68095" x="5441950" y="4089400"/>
          <p14:tracePt t="68112" x="5511800" y="4089400"/>
          <p14:tracePt t="68129" x="5619750" y="4089400"/>
          <p14:tracePt t="68145" x="5689600" y="4089400"/>
          <p14:tracePt t="68162" x="5765800" y="4089400"/>
          <p14:tracePt t="68179" x="5848350" y="4089400"/>
          <p14:tracePt t="68196" x="5918200" y="4089400"/>
          <p14:tracePt t="68213" x="5981700" y="4089400"/>
          <p14:tracePt t="68230" x="6026150" y="4083050"/>
          <p14:tracePt t="68247" x="6064250" y="4076700"/>
          <p14:tracePt t="68264" x="6096000" y="4076700"/>
          <p14:tracePt t="68279" x="6108700" y="4076700"/>
          <p14:tracePt t="68296" x="6115050" y="4070350"/>
          <p14:tracePt t="68312" x="6121400" y="4070350"/>
          <p14:tracePt t="68329" x="6134100" y="4070350"/>
          <p14:tracePt t="68345" x="6146800" y="4070350"/>
          <p14:tracePt t="68362" x="6159500" y="4070350"/>
          <p14:tracePt t="68379" x="6172200" y="4070350"/>
          <p14:tracePt t="68395" x="6191250" y="4070350"/>
          <p14:tracePt t="68412" x="6216650" y="4064000"/>
          <p14:tracePt t="68429" x="6242050" y="4064000"/>
          <p14:tracePt t="68446" x="6305550" y="4057650"/>
          <p14:tracePt t="68462" x="6381750" y="4057650"/>
          <p14:tracePt t="68479" x="6477000" y="4057650"/>
          <p14:tracePt t="68497" x="6565900" y="4057650"/>
          <p14:tracePt t="68513" x="6667500" y="4057650"/>
          <p14:tracePt t="68530" x="6718300" y="4057650"/>
          <p14:tracePt t="68546" x="6750050" y="4057650"/>
          <p14:tracePt t="68563" x="6781800" y="4057650"/>
          <p14:tracePt t="68579" x="6800850" y="4057650"/>
          <p14:tracePt t="68596" x="6832600" y="4057650"/>
          <p14:tracePt t="68612" x="6858000" y="4057650"/>
          <p14:tracePt t="68629" x="6889750" y="4057650"/>
          <p14:tracePt t="68646" x="6921500" y="4057650"/>
          <p14:tracePt t="68662" x="6959600" y="4057650"/>
          <p14:tracePt t="68679" x="6991350" y="4057650"/>
          <p14:tracePt t="68696" x="7023100" y="4057650"/>
          <p14:tracePt t="68712" x="7061200" y="4057650"/>
          <p14:tracePt t="68730" x="7080250" y="4057650"/>
          <p14:tracePt t="68746" x="7092950" y="4057650"/>
          <p14:tracePt t="68763" x="7112000" y="4057650"/>
          <p14:tracePt t="68780" x="7118350" y="4057650"/>
          <p14:tracePt t="68796" x="7124700" y="4057650"/>
          <p14:tracePt t="68812" x="7131050" y="4057650"/>
          <p14:tracePt t="68829" x="7143750" y="4057650"/>
          <p14:tracePt t="69185" x="7169150" y="4057650"/>
          <p14:tracePt t="69194" x="7239000" y="4057650"/>
          <p14:tracePt t="69212" x="7416800" y="4051300"/>
          <p14:tracePt t="69213" x="7594600" y="4051300"/>
          <p14:tracePt t="69229" x="7721600" y="4051300"/>
          <p14:tracePt t="69247" x="7816850" y="4051300"/>
          <p14:tracePt t="69263" x="7880350" y="4051300"/>
          <p14:tracePt t="69280" x="7918450" y="4051300"/>
          <p14:tracePt t="69296" x="7943850" y="4051300"/>
          <p14:tracePt t="69312" x="7962900" y="4044950"/>
          <p14:tracePt t="69329" x="8001000" y="4044950"/>
          <p14:tracePt t="69345" x="8026400" y="4044950"/>
          <p14:tracePt t="69362" x="8064500" y="4044950"/>
          <p14:tracePt t="69379" x="8102600" y="4044950"/>
          <p14:tracePt t="69395" x="8140700" y="4044950"/>
          <p14:tracePt t="69412" x="8172450" y="4044950"/>
          <p14:tracePt t="69429" x="8191500" y="4044950"/>
          <p14:tracePt t="69446" x="8204200" y="4044950"/>
          <p14:tracePt t="69462" x="8210550" y="4044950"/>
          <p14:tracePt t="69480" x="8223250" y="4044950"/>
          <p14:tracePt t="69529" x="8229600" y="4044950"/>
          <p14:tracePt t="69569" x="8235950" y="4044950"/>
          <p14:tracePt t="69681" x="8229600" y="4044950"/>
          <p14:tracePt t="69690" x="8216900" y="4051300"/>
          <p14:tracePt t="69705" x="8140700" y="4089400"/>
          <p14:tracePt t="69714" x="8096250" y="4108450"/>
          <p14:tracePt t="69715" x="7905750" y="4165600"/>
          <p14:tracePt t="69730" x="7613650" y="4210050"/>
          <p14:tracePt t="69747" x="7169150" y="4222750"/>
          <p14:tracePt t="69763" x="6680200" y="4222750"/>
          <p14:tracePt t="69780" x="6127750" y="4222750"/>
          <p14:tracePt t="69796" x="5511800" y="4222750"/>
          <p14:tracePt t="69812" x="4908550" y="4241800"/>
          <p14:tracePt t="69829" x="4483100" y="4254500"/>
          <p14:tracePt t="69845" x="4254500" y="4273550"/>
          <p14:tracePt t="69862" x="4171950" y="4273550"/>
          <p14:tracePt t="69879" x="4000500" y="4273550"/>
          <p14:tracePt t="69895" x="3816350" y="4273550"/>
          <p14:tracePt t="69912" x="3625850" y="4273550"/>
          <p14:tracePt t="69929" x="3416300" y="4273550"/>
          <p14:tracePt t="69946" x="3263900" y="4273550"/>
          <p14:tracePt t="69962" x="3117850" y="4273550"/>
          <p14:tracePt t="69979" x="2978150" y="4273550"/>
          <p14:tracePt t="69996" x="2933700" y="4273550"/>
          <p14:tracePt t="70013" x="2870200" y="4273550"/>
          <p14:tracePt t="70030" x="2794000" y="4273550"/>
          <p14:tracePt t="70047" x="2711450" y="4292600"/>
          <p14:tracePt t="70063" x="2660650" y="4298950"/>
          <p14:tracePt t="70080" x="2603500" y="4318000"/>
          <p14:tracePt t="70096" x="2540000" y="4337050"/>
          <p14:tracePt t="70113" x="2508250" y="4356100"/>
          <p14:tracePt t="70130" x="2482850" y="4362450"/>
          <p14:tracePt t="70146" x="2463800" y="4368800"/>
          <p14:tracePt t="70162" x="2451100" y="4375150"/>
          <p14:tracePt t="70179" x="2438400" y="4381500"/>
          <p14:tracePt t="70195" x="2425700" y="4381500"/>
          <p14:tracePt t="70212" x="2413000" y="4381500"/>
          <p14:tracePt t="70229" x="2406650" y="4387850"/>
          <p14:tracePt t="70245" x="2387600" y="4394200"/>
          <p14:tracePt t="70262" x="2381250" y="4394200"/>
          <p14:tracePt t="70279" x="2374900" y="4394200"/>
          <p14:tracePt t="71057" x="2419350" y="4394200"/>
          <p14:tracePt t="71066" x="2476500" y="4394200"/>
          <p14:tracePt t="71074" x="2546350" y="4394200"/>
          <p14:tracePt t="71082" x="2711450" y="4394200"/>
          <p14:tracePt t="71097" x="2819400" y="4400550"/>
          <p14:tracePt t="71105" x="2908300" y="4413250"/>
          <p14:tracePt t="71113" x="3054350" y="4419600"/>
          <p14:tracePt t="71129" x="3295650" y="4419600"/>
          <p14:tracePt t="71145" x="3467100" y="4419600"/>
          <p14:tracePt t="71162" x="3663950" y="4419600"/>
          <p14:tracePt t="71179" x="3854450" y="4419600"/>
          <p14:tracePt t="71195" x="4025900" y="4419600"/>
          <p14:tracePt t="71212" x="4178300" y="4419600"/>
          <p14:tracePt t="71229" x="4305300" y="4425950"/>
          <p14:tracePt t="71245" x="4400550" y="4425950"/>
          <p14:tracePt t="71262" x="4502150" y="4425950"/>
          <p14:tracePt t="71279" x="4584700" y="4425950"/>
          <p14:tracePt t="71295" x="4705350" y="4425950"/>
          <p14:tracePt t="71314" x="4781550" y="4425950"/>
          <p14:tracePt t="71330" x="4870450" y="4425950"/>
          <p14:tracePt t="71346" x="4978400" y="4425950"/>
          <p14:tracePt t="71363" x="5060950" y="4425950"/>
          <p14:tracePt t="71380" x="5175250" y="4425950"/>
          <p14:tracePt t="71397" x="5308600" y="4425950"/>
          <p14:tracePt t="71413" x="5441950" y="4425950"/>
          <p14:tracePt t="71430" x="5581650" y="4425950"/>
          <p14:tracePt t="71446" x="5715000" y="4425950"/>
          <p14:tracePt t="71463" x="5816600" y="4425950"/>
          <p14:tracePt t="71480" x="5892800" y="4425950"/>
          <p14:tracePt t="71497" x="5956300" y="4425950"/>
          <p14:tracePt t="71513" x="6038850" y="4425950"/>
          <p14:tracePt t="71530" x="6089650" y="4425950"/>
          <p14:tracePt t="71545" x="6127750" y="4425950"/>
          <p14:tracePt t="71562" x="6165850" y="4425950"/>
          <p14:tracePt t="71579" x="6191250" y="4425950"/>
          <p14:tracePt t="71595" x="6216650" y="4425950"/>
          <p14:tracePt t="71612" x="6235700" y="4425950"/>
          <p14:tracePt t="71629" x="6261100" y="4425950"/>
          <p14:tracePt t="71645" x="6280150" y="4425950"/>
          <p14:tracePt t="71662" x="6305550" y="4425950"/>
          <p14:tracePt t="71679" x="6318250" y="4425950"/>
          <p14:tracePt t="71696" x="6337300" y="4425950"/>
          <p14:tracePt t="71714" x="6350000" y="4425950"/>
          <p14:tracePt t="71730" x="6356350" y="4425950"/>
          <p14:tracePt t="71746" x="6362700" y="4425950"/>
          <p14:tracePt t="71763" x="6375400" y="4425950"/>
          <p14:tracePt t="71779" x="6394450" y="4425950"/>
          <p14:tracePt t="71796" x="6426200" y="4425950"/>
          <p14:tracePt t="71812" x="6464300" y="4425950"/>
          <p14:tracePt t="71829" x="6496050" y="4425950"/>
          <p14:tracePt t="71845" x="6521450" y="4425950"/>
          <p14:tracePt t="71862" x="6534150" y="4425950"/>
          <p14:tracePt t="71879" x="6546850" y="4425950"/>
          <p14:tracePt t="71895" x="6553200" y="4425950"/>
          <p14:tracePt t="72377" x="6540500" y="4432300"/>
          <p14:tracePt t="72379" x="6489700" y="4445000"/>
          <p14:tracePt t="72389" x="6432550" y="4464050"/>
          <p14:tracePt t="72397" x="6280150" y="4495800"/>
          <p14:tracePt t="72413" x="6121400" y="4521200"/>
          <p14:tracePt t="72429" x="5956300" y="4552950"/>
          <p14:tracePt t="72446" x="5746750" y="4572000"/>
          <p14:tracePt t="72463" x="5549900" y="4603750"/>
          <p14:tracePt t="72480" x="5346700" y="4635500"/>
          <p14:tracePt t="72496" x="5054600" y="4679950"/>
          <p14:tracePt t="72514" x="4883150" y="4705350"/>
          <p14:tracePt t="72530" x="4743450" y="4718050"/>
          <p14:tracePt t="72546" x="4641850" y="4737100"/>
          <p14:tracePt t="72563" x="4533900" y="4762500"/>
          <p14:tracePt t="72580" x="4425950" y="4775200"/>
          <p14:tracePt t="72596" x="4305300" y="4781550"/>
          <p14:tracePt t="72613" x="4152900" y="4787900"/>
          <p14:tracePt t="72630" x="4032250" y="4787900"/>
          <p14:tracePt t="72647" x="3924300" y="4787900"/>
          <p14:tracePt t="72663" x="3797300" y="4794250"/>
          <p14:tracePt t="72680" x="3689350" y="4794250"/>
          <p14:tracePt t="72696" x="3536950" y="4794250"/>
          <p14:tracePt t="72714" x="3460750" y="4794250"/>
          <p14:tracePt t="72730" x="3365500" y="4794250"/>
          <p14:tracePt t="72747" x="3257550" y="4794250"/>
          <p14:tracePt t="72763" x="3155950" y="4794250"/>
          <p14:tracePt t="72780" x="3022600" y="4794250"/>
          <p14:tracePt t="72796" x="2895600" y="4794250"/>
          <p14:tracePt t="72813" x="2768600" y="4794250"/>
          <p14:tracePt t="72830" x="2641600" y="4781550"/>
          <p14:tracePt t="72847" x="2533650" y="4768850"/>
          <p14:tracePt t="72863" x="2457450" y="4756150"/>
          <p14:tracePt t="72880" x="2419350" y="4749800"/>
          <p14:tracePt t="72896" x="2406650" y="4749800"/>
          <p14:tracePt t="73025" x="2400300" y="4749800"/>
          <p14:tracePt t="73058" x="2406650" y="4743450"/>
          <p14:tracePt t="73065" x="2413000" y="4743450"/>
          <p14:tracePt t="73079" x="2419350" y="4743450"/>
          <p14:tracePt t="73080" x="2438400" y="4737100"/>
          <p14:tracePt t="73096" x="2463800" y="4737100"/>
          <p14:tracePt t="73114" x="2476500" y="4737100"/>
          <p14:tracePt t="73130" x="2489200" y="4737100"/>
          <p14:tracePt t="73147" x="2501900" y="4730750"/>
          <p14:tracePt t="73163" x="2514600" y="4730750"/>
          <p14:tracePt t="73180" x="2520950" y="4730750"/>
          <p14:tracePt t="73196" x="2533650" y="4724400"/>
          <p14:tracePt t="73213" x="2540000" y="4724400"/>
          <p14:tracePt t="73249" x="2546350" y="4724400"/>
          <p14:tracePt t="73297" x="2552700" y="4724400"/>
          <p14:tracePt t="73314" x="2565400" y="4724400"/>
          <p14:tracePt t="73322" x="2571750" y="4718050"/>
          <p14:tracePt t="73329" x="2603500" y="4711700"/>
          <p14:tracePt t="73346" x="2622550" y="4711700"/>
          <p14:tracePt t="73347" x="2686050" y="4705350"/>
          <p14:tracePt t="73363" x="2806700" y="4679950"/>
          <p14:tracePt t="73380" x="2984500" y="4660900"/>
          <p14:tracePt t="73396" x="3314700" y="4629150"/>
          <p14:tracePt t="73413" x="3727450" y="4622800"/>
          <p14:tracePt t="73430" x="4184650" y="4622800"/>
          <p14:tracePt t="73446" x="4629150" y="4622800"/>
          <p14:tracePt t="73463" x="4978400" y="4622800"/>
          <p14:tracePt t="73480" x="5283200" y="4622800"/>
          <p14:tracePt t="73496" x="5600700" y="4622800"/>
          <p14:tracePt t="73514" x="5734050" y="4622800"/>
          <p14:tracePt t="73530" x="5822950" y="4622800"/>
          <p14:tracePt t="73546" x="5848350" y="4622800"/>
          <p14:tracePt t="73563" x="5861050" y="4622800"/>
          <p14:tracePt t="73579" x="5867400" y="4622800"/>
          <p14:tracePt t="73738" x="5873750" y="4622800"/>
          <p14:tracePt t="73755" x="5880100" y="4622800"/>
          <p14:tracePt t="73761" x="5886450" y="4622800"/>
          <p14:tracePt t="73765" x="5899150" y="4622800"/>
          <p14:tracePt t="73801" x="5911850" y="4622800"/>
          <p14:tracePt t="73825" x="5918200" y="4616450"/>
          <p14:tracePt t="73842" x="5924550" y="4616450"/>
          <p14:tracePt t="73849" x="5930900" y="4616450"/>
          <p14:tracePt t="73857" x="5937250" y="4616450"/>
          <p14:tracePt t="73864" x="5943600" y="4610100"/>
          <p14:tracePt t="73879" x="5956300" y="4603750"/>
          <p14:tracePt t="73921" x="5962650" y="4603750"/>
          <p14:tracePt t="75106" x="5975350" y="4591050"/>
          <p14:tracePt t="75114" x="5994400" y="4572000"/>
          <p14:tracePt t="75123" x="6000750" y="4552950"/>
          <p14:tracePt t="75130" x="6013450" y="4540250"/>
          <p14:tracePt t="75146" x="6026150" y="4521200"/>
          <p14:tracePt t="75163" x="6038850" y="4508500"/>
          <p14:tracePt t="75179" x="6038850" y="4502150"/>
          <p14:tracePt t="75282" x="6051550" y="4489450"/>
          <p14:tracePt t="75297" x="6070600" y="4476750"/>
          <p14:tracePt t="75305" x="6083300" y="4476750"/>
          <p14:tracePt t="75313" x="6127750" y="4457700"/>
          <p14:tracePt t="75322" x="6146800" y="4445000"/>
          <p14:tracePt t="75330" x="6197600" y="4432300"/>
          <p14:tracePt t="75346" x="6248400" y="4406900"/>
          <p14:tracePt t="75363" x="6273800" y="4394200"/>
          <p14:tracePt t="75379" x="6286500" y="4387850"/>
          <p14:tracePt t="75396" x="6299200" y="4387850"/>
          <p14:tracePt t="75413" x="6305550" y="4387850"/>
          <p14:tracePt t="75890" x="0" y="0"/>
        </p14:tracePtLst>
        <p14:tracePtLst>
          <p14:tracePt t="114300" x="4127500" y="5111750"/>
          <p14:tracePt t="114521" x="4108450" y="5111750"/>
          <p14:tracePt t="114528" x="4019550" y="5111750"/>
          <p14:tracePt t="114544" x="3905250" y="5111750"/>
          <p14:tracePt t="114561" x="3790950" y="5111750"/>
          <p14:tracePt t="114577" x="3733800" y="5111750"/>
          <p14:tracePt t="114585" x="3600450" y="5111750"/>
          <p14:tracePt t="114600" x="3473450" y="5111750"/>
          <p14:tracePt t="114617" x="3346450" y="5111750"/>
          <p14:tracePt t="114633" x="3257550" y="5111750"/>
          <p14:tracePt t="114648" x="3213100" y="5111750"/>
          <p14:tracePt t="114664" x="3200400" y="5111750"/>
          <p14:tracePt t="114681" x="3187700" y="5111750"/>
          <p14:tracePt t="114864" x="3206750" y="5111750"/>
          <p14:tracePt t="114873" x="3238500" y="5111750"/>
          <p14:tracePt t="114881" x="3321050" y="5111750"/>
          <p14:tracePt t="114897" x="3371850" y="5111750"/>
          <p14:tracePt t="114897" x="3492500" y="5111750"/>
          <p14:tracePt t="114913" x="3632200" y="5111750"/>
          <p14:tracePt t="114929" x="3771900" y="5111750"/>
          <p14:tracePt t="114946" x="3892550" y="5111750"/>
          <p14:tracePt t="114963" x="3994150" y="5111750"/>
          <p14:tracePt t="114979" x="4064000" y="5111750"/>
          <p14:tracePt t="114996" x="4121150" y="5111750"/>
          <p14:tracePt t="115012" x="4165600" y="5111750"/>
          <p14:tracePt t="115029" x="4197350" y="5111750"/>
          <p14:tracePt t="115046" x="4235450" y="5111750"/>
          <p14:tracePt t="115063" x="4273550" y="5111750"/>
          <p14:tracePt t="115079" x="4298950" y="5111750"/>
          <p14:tracePt t="115096" x="4311650" y="5111750"/>
          <p14:tracePt t="115112" x="4356100" y="5111750"/>
          <p14:tracePt t="115129" x="4406900" y="5111750"/>
          <p14:tracePt t="115146" x="4464050" y="5111750"/>
          <p14:tracePt t="115163" x="4514850" y="5111750"/>
          <p14:tracePt t="115179" x="4559300" y="5111750"/>
          <p14:tracePt t="115196" x="4597400" y="5111750"/>
          <p14:tracePt t="115212" x="4622800" y="5111750"/>
          <p14:tracePt t="115229" x="4629150" y="5111750"/>
          <p14:tracePt t="115246" x="4635500" y="5111750"/>
          <p14:tracePt t="115433" x="4622800" y="5111750"/>
          <p14:tracePt t="115440" x="4597400" y="5111750"/>
          <p14:tracePt t="115440" x="4559300" y="5105400"/>
          <p14:tracePt t="115456" x="4508500" y="5092700"/>
          <p14:tracePt t="115465" x="4438650" y="5092700"/>
          <p14:tracePt t="115473" x="4362450" y="5092700"/>
          <p14:tracePt t="115481" x="4146550" y="5092700"/>
          <p14:tracePt t="115496" x="3892550" y="5092700"/>
          <p14:tracePt t="115513" x="3746500" y="5092700"/>
          <p14:tracePt t="115529" x="3587750" y="5086350"/>
          <p14:tracePt t="115546" x="3429000" y="5086350"/>
          <p14:tracePt t="115563" x="3314700" y="5086350"/>
          <p14:tracePt t="115579" x="3244850" y="5086350"/>
          <p14:tracePt t="115596" x="3187700" y="5086350"/>
          <p14:tracePt t="115613" x="3162300" y="5086350"/>
          <p14:tracePt t="115629" x="3143250" y="5086350"/>
          <p14:tracePt t="115647" x="3136900" y="5086350"/>
          <p14:tracePt t="115865" x="3155950" y="5086350"/>
          <p14:tracePt t="115872" x="3175000" y="5086350"/>
          <p14:tracePt t="115880" x="3200400" y="5092700"/>
          <p14:tracePt t="115881" x="3225800" y="5092700"/>
          <p14:tracePt t="115896" x="3359150" y="5105400"/>
          <p14:tracePt t="115914" x="3467100" y="5111750"/>
          <p14:tracePt t="115929" x="3575050" y="5111750"/>
          <p14:tracePt t="115946" x="3695700" y="5111750"/>
          <p14:tracePt t="115962" x="3829050" y="5111750"/>
          <p14:tracePt t="115979" x="3949700" y="5111750"/>
          <p14:tracePt t="115996" x="4025900" y="5111750"/>
          <p14:tracePt t="116013" x="4095750" y="5111750"/>
          <p14:tracePt t="116029" x="4140200" y="5111750"/>
          <p14:tracePt t="116046" x="4165600" y="5111750"/>
          <p14:tracePt t="116062" x="4197350" y="5111750"/>
          <p14:tracePt t="116080" x="4248150" y="5111750"/>
          <p14:tracePt t="116096" x="4311650" y="5111750"/>
          <p14:tracePt t="116114" x="4356100" y="5111750"/>
          <p14:tracePt t="116129" x="4394200" y="5111750"/>
          <p14:tracePt t="116146" x="4445000" y="5111750"/>
          <p14:tracePt t="116162" x="4470400" y="5111750"/>
          <p14:tracePt t="116179" x="4489450" y="5111750"/>
          <p14:tracePt t="116196" x="4508500" y="5111750"/>
          <p14:tracePt t="116213" x="4521200" y="5111750"/>
          <p14:tracePt t="116229" x="4540250" y="5111750"/>
          <p14:tracePt t="116246" x="4546600" y="5111750"/>
          <p14:tracePt t="116263" x="4559300" y="5111750"/>
          <p14:tracePt t="116280" x="4572000" y="5111750"/>
          <p14:tracePt t="116296" x="4584700" y="5111750"/>
          <p14:tracePt t="116313" x="4591050" y="5111750"/>
          <p14:tracePt t="116601" x="4578350" y="5111750"/>
          <p14:tracePt t="116609" x="4552950" y="5099050"/>
          <p14:tracePt t="116616" x="4514850" y="5099050"/>
          <p14:tracePt t="116629" x="4470400" y="5092700"/>
          <p14:tracePt t="116633" x="4451350" y="5092700"/>
          <p14:tracePt t="116646" x="4362450" y="5086350"/>
          <p14:tracePt t="116662" x="4267200" y="5086350"/>
          <p14:tracePt t="116679" x="4171950" y="5086350"/>
          <p14:tracePt t="116696" x="4133850" y="5086350"/>
          <p14:tracePt t="116713" x="4051300" y="5086350"/>
          <p14:tracePt t="116729" x="3956050" y="5086350"/>
          <p14:tracePt t="116746" x="3873500" y="5086350"/>
          <p14:tracePt t="116763" x="3797300" y="5086350"/>
          <p14:tracePt t="116779" x="3727450" y="5086350"/>
          <p14:tracePt t="116796" x="3689350" y="5086350"/>
          <p14:tracePt t="116814" x="3644900" y="5086350"/>
          <p14:tracePt t="116830" x="3600450" y="5086350"/>
          <p14:tracePt t="116847" x="3562350" y="5086350"/>
          <p14:tracePt t="116864" x="3517900" y="5080000"/>
          <p14:tracePt t="116881" x="3479800" y="5073650"/>
          <p14:tracePt t="116897" x="3435350" y="5073650"/>
          <p14:tracePt t="116915" x="3416300" y="5073650"/>
          <p14:tracePt t="116930" x="3409950" y="5073650"/>
          <p14:tracePt t="116947" x="3403600" y="5073650"/>
          <p14:tracePt t="117009" x="3397250" y="5073650"/>
          <p14:tracePt t="117025" x="3390900" y="5073650"/>
          <p14:tracePt t="117305" x="3403600" y="5080000"/>
          <p14:tracePt t="117313" x="3467100" y="5086350"/>
          <p14:tracePt t="117322" x="3536950" y="5099050"/>
          <p14:tracePt t="117329" x="3708400" y="5111750"/>
          <p14:tracePt t="117347" x="3822700" y="5130800"/>
          <p14:tracePt t="117347" x="4000500" y="5156200"/>
          <p14:tracePt t="117364" x="4171950" y="5156200"/>
          <p14:tracePt t="117380" x="4330700" y="5156200"/>
          <p14:tracePt t="117397" x="4343400" y="5156200"/>
          <p14:tracePt t="117413" x="4394200" y="5156200"/>
          <p14:tracePt t="117430" x="4451350" y="5156200"/>
          <p14:tracePt t="117447" x="4483100" y="5156200"/>
          <p14:tracePt t="117463" x="4508500" y="5156200"/>
          <p14:tracePt t="117480" x="4521200" y="5156200"/>
          <p14:tracePt t="117497" x="4527550" y="5156200"/>
          <p14:tracePt t="117961" x="4540250" y="5156200"/>
          <p14:tracePt t="117972" x="4559300" y="5149850"/>
          <p14:tracePt t="117977" x="4559300" y="5143500"/>
          <p14:tracePt t="117985" x="4591050" y="5124450"/>
          <p14:tracePt t="117996" x="4610100" y="5111750"/>
          <p14:tracePt t="118013" x="4622800" y="5099050"/>
          <p14:tracePt t="118030" x="4641850" y="5092700"/>
          <p14:tracePt t="118065" x="4654550" y="5086350"/>
          <p14:tracePt t="120210" x="4648200" y="5080000"/>
          <p14:tracePt t="120239" x="4641850" y="5080000"/>
          <p14:tracePt t="120249" x="4635500" y="5073650"/>
          <p14:tracePt t="120265" x="4629150" y="5073650"/>
          <p14:tracePt t="120265" x="0" y="0"/>
        </p14:tracePtLst>
        <p14:tracePtLst>
          <p14:tracePt t="123553" x="2343150" y="5359400"/>
          <p14:tracePt t="123769" x="2324100" y="5359400"/>
          <p14:tracePt t="123777" x="2279650" y="5359400"/>
          <p14:tracePt t="123785" x="2190750" y="5359400"/>
          <p14:tracePt t="123797" x="2095500" y="5359400"/>
          <p14:tracePt t="123814" x="2006600" y="5359400"/>
          <p14:tracePt t="123833" x="1930400" y="5359400"/>
          <p14:tracePt t="123847" x="1847850" y="5359400"/>
          <p14:tracePt t="123865" x="1771650" y="5359400"/>
          <p14:tracePt t="123881" x="1689100" y="5359400"/>
          <p14:tracePt t="123898" x="1612900" y="5359400"/>
          <p14:tracePt t="123914" x="1562100" y="5359400"/>
          <p14:tracePt t="123937" x="1536700" y="5359400"/>
          <p14:tracePt t="123947" x="1530350" y="5359400"/>
          <p14:tracePt t="124105" x="1536700" y="5359400"/>
          <p14:tracePt t="124113" x="1555750" y="5359400"/>
          <p14:tracePt t="124114" x="1593850" y="5359400"/>
          <p14:tracePt t="124130" x="1651000" y="5359400"/>
          <p14:tracePt t="124147" x="1708150" y="5359400"/>
          <p14:tracePt t="124163" x="1797050" y="5359400"/>
          <p14:tracePt t="124180" x="1905000" y="5378450"/>
          <p14:tracePt t="124196" x="1993900" y="5384800"/>
          <p14:tracePt t="124213" x="2089150" y="5391150"/>
          <p14:tracePt t="124230" x="2171700" y="5391150"/>
          <p14:tracePt t="124247" x="2241550" y="5391150"/>
          <p14:tracePt t="124263" x="2292350" y="5391150"/>
          <p14:tracePt t="124280" x="2355850" y="5391150"/>
          <p14:tracePt t="124296" x="2419350" y="5391150"/>
          <p14:tracePt t="124314" x="2438400" y="5391150"/>
          <p14:tracePt t="124330" x="2482850" y="5391150"/>
          <p14:tracePt t="124347" x="2533650" y="5391150"/>
          <p14:tracePt t="124363" x="2578100" y="5391150"/>
          <p14:tracePt t="124380" x="2616200" y="5391150"/>
          <p14:tracePt t="124396" x="2654300" y="5391150"/>
          <p14:tracePt t="124414" x="2698750" y="5391150"/>
          <p14:tracePt t="124430" x="2755900" y="5391150"/>
          <p14:tracePt t="124447" x="2800350" y="5391150"/>
          <p14:tracePt t="124463" x="2851150" y="5397500"/>
          <p14:tracePt t="124480" x="2901950" y="5397500"/>
          <p14:tracePt t="124497" x="2952750" y="5403850"/>
          <p14:tracePt t="124514" x="2997200" y="5403850"/>
          <p14:tracePt t="124530" x="3041650" y="5403850"/>
          <p14:tracePt t="124547" x="3079750" y="5403850"/>
          <p14:tracePt t="124564" x="3124200" y="5403850"/>
          <p14:tracePt t="124580" x="3155950" y="5403850"/>
          <p14:tracePt t="124596" x="3187700" y="5403850"/>
          <p14:tracePt t="124614" x="3213100" y="5403850"/>
          <p14:tracePt t="124630" x="3251200" y="5403850"/>
          <p14:tracePt t="124647" x="3270250" y="5403850"/>
          <p14:tracePt t="124663" x="3302000" y="5403850"/>
          <p14:tracePt t="124680" x="3346450" y="5403850"/>
          <p14:tracePt t="124696" x="3384550" y="5410200"/>
          <p14:tracePt t="124714" x="3403600" y="5410200"/>
          <p14:tracePt t="124730" x="3416300" y="5410200"/>
          <p14:tracePt t="124747" x="3422650" y="5410200"/>
          <p14:tracePt t="124763" x="3429000" y="5410200"/>
          <p14:tracePt t="124780" x="3435350" y="5410200"/>
          <p14:tracePt t="124873" x="3441700" y="5410200"/>
          <p14:tracePt t="12545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Read Chapter </a:t>
            </a:r>
            <a:r>
              <a:rPr lang="en-US" dirty="0"/>
              <a:t>6 entitled “Computer-aided Detection and </a:t>
            </a:r>
            <a:r>
              <a:rPr lang="en-US" dirty="0" smtClean="0"/>
              <a:t>Diagnosis” by Robert </a:t>
            </a:r>
            <a:r>
              <a:rPr lang="en-US" dirty="0"/>
              <a:t>M. Nishikawa</a:t>
            </a:r>
          </a:p>
          <a:p>
            <a:r>
              <a:rPr lang="en-US" dirty="0" smtClean="0"/>
              <a:t>Read the following paper and think about how to implement the first- and second-order grey level parameters using built-in </a:t>
            </a:r>
            <a:r>
              <a:rPr lang="en-US" dirty="0" err="1" smtClean="0"/>
              <a:t>Matlab</a:t>
            </a:r>
            <a:r>
              <a:rPr lang="en-US" dirty="0" smtClean="0"/>
              <a:t>/Octave functions and also the </a:t>
            </a:r>
            <a:r>
              <a:rPr lang="en-US" dirty="0" err="1" smtClean="0"/>
              <a:t>kNN</a:t>
            </a:r>
            <a:r>
              <a:rPr lang="en-US" dirty="0" smtClean="0"/>
              <a:t> classifier:</a:t>
            </a:r>
          </a:p>
          <a:p>
            <a:pPr marL="320040" lvl="1" indent="0">
              <a:buNone/>
            </a:pPr>
            <a:r>
              <a:rPr lang="en-US" dirty="0" smtClean="0"/>
              <a:t>Kadah </a:t>
            </a:r>
            <a:r>
              <a:rPr lang="en-US" i="1" dirty="0" smtClean="0"/>
              <a:t>et al</a:t>
            </a:r>
            <a:r>
              <a:rPr lang="en-US" dirty="0" smtClean="0"/>
              <a:t>., </a:t>
            </a:r>
            <a:r>
              <a:rPr lang="en-US" dirty="0"/>
              <a:t>"Classification algorithms for quantitative tissue characterization of diffuse liver disease from ultrasound images," </a:t>
            </a:r>
            <a:r>
              <a:rPr lang="en-US" i="1" dirty="0"/>
              <a:t>IEEE Trans. Medical Imaging</a:t>
            </a:r>
            <a:r>
              <a:rPr lang="en-US" dirty="0"/>
              <a:t>, vol. 15, no. 4, pp. 466-478, August </a:t>
            </a:r>
            <a:r>
              <a:rPr lang="en-US" dirty="0" smtClean="0"/>
              <a:t>1996.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72"/>
    </mc:Choice>
    <mc:Fallback>
      <p:transition spd="slow" advTm="6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52" x="1244600" y="1962150"/>
          <p14:tracePt t="9552" x="1231900" y="1962150"/>
          <p14:tracePt t="9559" x="1187450" y="1962150"/>
          <p14:tracePt t="9576" x="1104900" y="1962150"/>
          <p14:tracePt t="9591" x="1009650" y="1949450"/>
          <p14:tracePt t="9608" x="914400" y="1936750"/>
          <p14:tracePt t="9623" x="850900" y="1930400"/>
          <p14:tracePt t="9631" x="762000" y="1911350"/>
          <p14:tracePt t="9647" x="647700" y="1898650"/>
          <p14:tracePt t="9659" x="552450" y="1885950"/>
          <p14:tracePt t="9676" x="463550" y="1873250"/>
          <p14:tracePt t="9692" x="425450" y="1866900"/>
          <p14:tracePt t="9709" x="406400" y="1860550"/>
          <p14:tracePt t="9725" x="393700" y="1860550"/>
          <p14:tracePt t="9967" x="400050" y="1860550"/>
          <p14:tracePt t="9976" x="406400" y="1860550"/>
          <p14:tracePt t="9984" x="406400" y="1866900"/>
          <p14:tracePt t="9992" x="412750" y="1866900"/>
          <p14:tracePt t="10016" x="419100" y="1866900"/>
          <p14:tracePt t="10025" x="425450" y="1866900"/>
          <p14:tracePt t="10176" x="431800" y="1873250"/>
          <p14:tracePt t="10200" x="438150" y="1873250"/>
          <p14:tracePt t="10224" x="444500" y="1873250"/>
          <p14:tracePt t="10239" x="457200" y="1879600"/>
          <p14:tracePt t="10250" x="463550" y="1879600"/>
          <p14:tracePt t="10251" x="469900" y="1885950"/>
          <p14:tracePt t="10267" x="476250" y="1885950"/>
          <p14:tracePt t="10275" x="482600" y="1892300"/>
          <p14:tracePt t="10735" x="0" y="0"/>
        </p14:tracePtLst>
        <p14:tracePtLst>
          <p14:tracePt t="10863" x="482600" y="1892300"/>
          <p14:tracePt t="10942" x="0" y="0"/>
        </p14:tracePtLst>
        <p14:tracePtLst>
          <p14:tracePt t="11097" x="482600" y="1892300"/>
          <p14:tracePt t="11552" x="488950" y="1892300"/>
          <p14:tracePt t="11559" x="488950" y="1905000"/>
          <p14:tracePt t="11560" x="488950" y="1924050"/>
          <p14:tracePt t="11576" x="488950" y="1949450"/>
          <p14:tracePt t="11583" x="482600" y="2000250"/>
          <p14:tracePt t="11592" x="482600" y="2063750"/>
          <p14:tracePt t="11608" x="482600" y="2127250"/>
          <p14:tracePt t="11625" x="482600" y="2197100"/>
          <p14:tracePt t="11642" x="482600" y="2254250"/>
          <p14:tracePt t="11659" x="482600" y="2292350"/>
          <p14:tracePt t="11675" x="482600" y="2324100"/>
          <p14:tracePt t="11693" x="482600" y="2349500"/>
          <p14:tracePt t="11708" x="482600" y="2381250"/>
          <p14:tracePt t="11725" x="482600" y="2400300"/>
          <p14:tracePt t="11742" x="482600" y="2425700"/>
          <p14:tracePt t="11759" x="482600" y="2451100"/>
          <p14:tracePt t="11776" x="482600" y="2463800"/>
          <p14:tracePt t="11792" x="482600" y="2476500"/>
          <p14:tracePt t="11808" x="482600" y="2495550"/>
          <p14:tracePt t="11826" x="482600" y="2508250"/>
          <p14:tracePt t="11842" x="482600" y="2527300"/>
          <p14:tracePt t="11859" x="482600" y="2546350"/>
          <p14:tracePt t="11875" x="482600" y="2584450"/>
          <p14:tracePt t="11892" x="482600" y="2609850"/>
          <p14:tracePt t="11908" x="482600" y="2635250"/>
          <p14:tracePt t="11925" x="482600" y="2647950"/>
          <p14:tracePt t="11942" x="482600" y="2673350"/>
          <p14:tracePt t="11959" x="482600" y="2692400"/>
          <p14:tracePt t="11976" x="482600" y="2705100"/>
          <p14:tracePt t="11992" x="482600" y="2711450"/>
          <p14:tracePt t="12008" x="482600" y="2717800"/>
          <p14:tracePt t="12095" x="482600" y="2724150"/>
          <p14:tracePt t="12119" x="482600" y="2730500"/>
          <p14:tracePt t="12631" x="488950" y="2730500"/>
          <p14:tracePt t="12651" x="495300" y="2730500"/>
          <p14:tracePt t="12664" x="501650" y="2724150"/>
          <p14:tracePt t="13016" x="501650" y="2717800"/>
          <p14:tracePt t="13087" x="501650" y="2711450"/>
          <p14:tracePt t="13103" x="508000" y="2711450"/>
          <p14:tracePt t="13119" x="508000" y="2705100"/>
          <p14:tracePt t="13143" x="508000" y="2698750"/>
          <p14:tracePt t="16352" x="508000" y="2711450"/>
          <p14:tracePt t="16359" x="508000" y="2755900"/>
          <p14:tracePt t="16367" x="508000" y="2895600"/>
          <p14:tracePt t="16376" x="508000" y="3022600"/>
          <p14:tracePt t="16392" x="508000" y="3155950"/>
          <p14:tracePt t="16409" x="520700" y="3282950"/>
          <p14:tracePt t="16425" x="546100" y="3403600"/>
          <p14:tracePt t="16442" x="558800" y="3498850"/>
          <p14:tracePt t="16458" x="577850" y="3581400"/>
          <p14:tracePt t="16475" x="603250" y="3644900"/>
          <p14:tracePt t="16492" x="609600" y="3695700"/>
          <p14:tracePt t="16508" x="622300" y="3727450"/>
          <p14:tracePt t="16525" x="635000" y="3771900"/>
          <p14:tracePt t="16542" x="660400" y="3816350"/>
          <p14:tracePt t="16558" x="698500" y="3886200"/>
          <p14:tracePt t="16576" x="723900" y="3930650"/>
          <p14:tracePt t="16592" x="749300" y="3962400"/>
          <p14:tracePt t="16609" x="755650" y="3981450"/>
          <p14:tracePt t="16625" x="768350" y="4000500"/>
          <p14:tracePt t="16642" x="774700" y="4000500"/>
          <p14:tracePt t="16658" x="774700" y="4006850"/>
          <p14:tracePt t="16675" x="774700" y="4013200"/>
          <p14:tracePt t="16719" x="781050" y="4019550"/>
          <p14:tracePt t="16727" x="787400" y="4019550"/>
          <p14:tracePt t="16743" x="787400" y="4025900"/>
          <p14:tracePt t="16744" x="793750" y="4025900"/>
          <p14:tracePt t="16758" x="793750" y="4032250"/>
          <p14:tracePt t="16911" x="793750" y="4025900"/>
          <p14:tracePt t="16920" x="793750" y="4006850"/>
          <p14:tracePt t="16927" x="800100" y="3987800"/>
          <p14:tracePt t="16942" x="800100" y="3968750"/>
          <p14:tracePt t="16942" x="819150" y="3917950"/>
          <p14:tracePt t="16958" x="819150" y="3860800"/>
          <p14:tracePt t="16976" x="825500" y="3803650"/>
          <p14:tracePt t="16992" x="831850" y="3752850"/>
          <p14:tracePt t="17008" x="831850" y="3695700"/>
          <p14:tracePt t="17025" x="831850" y="3663950"/>
          <p14:tracePt t="17042" x="831850" y="3644900"/>
          <p14:tracePt t="17079" x="831850" y="3638550"/>
          <p14:tracePt t="17407" x="838200" y="3638550"/>
          <p14:tracePt t="17430" x="844550" y="3638550"/>
          <p14:tracePt t="17442" x="850900" y="3638550"/>
          <p14:tracePt t="17443" x="857250" y="3638550"/>
          <p14:tracePt t="17458" x="863600" y="3638550"/>
          <p14:tracePt t="17475" x="876300" y="3638550"/>
          <p14:tracePt t="17492" x="889000" y="3644900"/>
          <p14:tracePt t="17508" x="901700" y="3644900"/>
          <p14:tracePt t="17525" x="908050" y="3644900"/>
          <p14:tracePt t="17542" x="914400" y="3644900"/>
          <p14:tracePt t="17607" x="920750" y="3644900"/>
          <p14:tracePt t="17687" x="914400" y="3644900"/>
          <p14:tracePt t="17692" x="901700" y="3644900"/>
          <p14:tracePt t="17708" x="889000" y="3644900"/>
          <p14:tracePt t="17709" x="850900" y="3644900"/>
          <p14:tracePt t="17725" x="819150" y="3676650"/>
          <p14:tracePt t="17742" x="793750" y="3733800"/>
          <p14:tracePt t="17760" x="781050" y="3778250"/>
          <p14:tracePt t="17776" x="781050" y="3829050"/>
          <p14:tracePt t="17792" x="781050" y="3892550"/>
          <p14:tracePt t="17808" x="781050" y="3968750"/>
          <p14:tracePt t="17825" x="787400" y="4064000"/>
          <p14:tracePt t="17842" x="812800" y="4159250"/>
          <p14:tracePt t="17858" x="831850" y="4260850"/>
          <p14:tracePt t="17875" x="863600" y="4356100"/>
          <p14:tracePt t="17892" x="882650" y="4432300"/>
          <p14:tracePt t="17908" x="901700" y="4508500"/>
          <p14:tracePt t="17925" x="914400" y="4565650"/>
          <p14:tracePt t="17942" x="939800" y="4616450"/>
          <p14:tracePt t="17958" x="971550" y="4679950"/>
          <p14:tracePt t="17975" x="990600" y="4711700"/>
          <p14:tracePt t="17992" x="1009650" y="4737100"/>
          <p14:tracePt t="18008" x="1016000" y="4743450"/>
          <p14:tracePt t="18063" x="1022350" y="4743450"/>
          <p14:tracePt t="18191" x="1022350" y="4711700"/>
          <p14:tracePt t="18192" x="1009650" y="4654550"/>
          <p14:tracePt t="18208" x="990600" y="4591050"/>
          <p14:tracePt t="18215" x="920750" y="4413250"/>
          <p14:tracePt t="18225" x="895350" y="4279900"/>
          <p14:tracePt t="18241" x="882650" y="4159250"/>
          <p14:tracePt t="18259" x="882650" y="4070350"/>
          <p14:tracePt t="18275" x="882650" y="3987800"/>
          <p14:tracePt t="18292" x="914400" y="3924300"/>
          <p14:tracePt t="18308" x="946150" y="3879850"/>
          <p14:tracePt t="18325" x="971550" y="3841750"/>
          <p14:tracePt t="18342" x="990600" y="3816350"/>
          <p14:tracePt t="18342" x="996950" y="3803650"/>
          <p14:tracePt t="18360" x="1009650" y="3790950"/>
          <p14:tracePt t="18374" x="1028700" y="3765550"/>
          <p14:tracePt t="18391" x="1041400" y="3746500"/>
          <p14:tracePt t="18408" x="1047750" y="3740150"/>
          <p14:tracePt t="18425" x="1060450" y="3721100"/>
          <p14:tracePt t="18442" x="1066800" y="3708400"/>
          <p14:tracePt t="18487" x="1066800" y="3702050"/>
          <p14:tracePt t="18607" x="1060450" y="3708400"/>
          <p14:tracePt t="18616" x="1047750" y="3727450"/>
          <p14:tracePt t="18625" x="1028700" y="3746500"/>
          <p14:tracePt t="18625" x="984250" y="3803650"/>
          <p14:tracePt t="18641" x="946150" y="3854450"/>
          <p14:tracePt t="18658" x="914400" y="3917950"/>
          <p14:tracePt t="18675" x="895350" y="3968750"/>
          <p14:tracePt t="18692" x="876300" y="4038600"/>
          <p14:tracePt t="18708" x="863600" y="4114800"/>
          <p14:tracePt t="18725" x="850900" y="4203700"/>
          <p14:tracePt t="18742" x="844550" y="4273550"/>
          <p14:tracePt t="18758" x="844550" y="4381500"/>
          <p14:tracePt t="18775" x="850900" y="4425950"/>
          <p14:tracePt t="18791" x="863600" y="4457700"/>
          <p14:tracePt t="18808" x="876300" y="4476750"/>
          <p14:tracePt t="18847" x="876300" y="4483100"/>
          <p14:tracePt t="18879" x="882650" y="4483100"/>
          <p14:tracePt t="18903" x="882650" y="4495800"/>
          <p14:tracePt t="18911" x="889000" y="4495800"/>
          <p14:tracePt t="18925" x="895350" y="4502150"/>
          <p14:tracePt t="18943" x="901700" y="4508500"/>
          <p14:tracePt t="19063" x="901700" y="4502150"/>
          <p14:tracePt t="19071" x="882650" y="4464050"/>
          <p14:tracePt t="19071" x="863600" y="4413250"/>
          <p14:tracePt t="19087" x="844550" y="4362450"/>
          <p14:tracePt t="19095" x="831850" y="4311650"/>
          <p14:tracePt t="19108" x="819150" y="4279900"/>
          <p14:tracePt t="19111" x="812800" y="4216400"/>
          <p14:tracePt t="19125" x="806450" y="4159250"/>
          <p14:tracePt t="19142" x="806450" y="4108450"/>
          <p14:tracePt t="19158" x="812800" y="4013200"/>
          <p14:tracePt t="19176" x="838200" y="3949700"/>
          <p14:tracePt t="19191" x="869950" y="3879850"/>
          <p14:tracePt t="19208" x="889000" y="3822700"/>
          <p14:tracePt t="19225" x="908050" y="3790950"/>
          <p14:tracePt t="19241" x="920750" y="3771900"/>
          <p14:tracePt t="19258" x="927100" y="3759200"/>
          <p14:tracePt t="19275" x="933450" y="3752850"/>
          <p14:tracePt t="19327" x="933450" y="3746500"/>
          <p14:tracePt t="19343" x="933450" y="3740150"/>
          <p14:tracePt t="19375" x="946150" y="3733800"/>
          <p14:tracePt t="19399" x="952500" y="3727450"/>
          <p14:tracePt t="19407" x="958850" y="3727450"/>
          <p14:tracePt t="19425" x="965200" y="3721100"/>
          <p14:tracePt t="19663" x="965200" y="3714750"/>
          <p14:tracePt t="19671" x="958850" y="3714750"/>
          <p14:tracePt t="19673" x="920750" y="3752850"/>
          <p14:tracePt t="19692" x="857250" y="3816350"/>
          <p14:tracePt t="19708" x="787400" y="3898900"/>
          <p14:tracePt t="19725" x="711200" y="4000500"/>
          <p14:tracePt t="19742" x="673100" y="4095750"/>
          <p14:tracePt t="19758" x="641350" y="4229100"/>
          <p14:tracePt t="19776" x="641350" y="4298950"/>
          <p14:tracePt t="19791" x="641350" y="4356100"/>
          <p14:tracePt t="19808" x="641350" y="4394200"/>
          <p14:tracePt t="19825" x="654050" y="4419600"/>
          <p14:tracePt t="19842" x="666750" y="4445000"/>
          <p14:tracePt t="19858" x="673100" y="4457700"/>
          <p14:tracePt t="19875" x="685800" y="4476750"/>
          <p14:tracePt t="19891" x="698500" y="4495800"/>
          <p14:tracePt t="19908" x="704850" y="4502150"/>
          <p14:tracePt t="19925" x="717550" y="4521200"/>
          <p14:tracePt t="19942" x="730250" y="4533900"/>
          <p14:tracePt t="19942" x="736600" y="4533900"/>
          <p14:tracePt t="19960" x="749300" y="4559300"/>
          <p14:tracePt t="19975" x="762000" y="4572000"/>
          <p14:tracePt t="19992" x="793750" y="4591050"/>
          <p14:tracePt t="20008" x="838200" y="4610100"/>
          <p14:tracePt t="20025" x="889000" y="4635500"/>
          <p14:tracePt t="20042" x="977900" y="4660900"/>
          <p14:tracePt t="20058" x="1066800" y="4686300"/>
          <p14:tracePt t="20075" x="1149350" y="4711700"/>
          <p14:tracePt t="20091" x="1225550" y="4730750"/>
          <p14:tracePt t="20109" x="1250950" y="4730750"/>
          <p14:tracePt t="20271" x="1244600" y="4730750"/>
          <p14:tracePt t="20279" x="1225550" y="4730750"/>
          <p14:tracePt t="20287" x="1206500" y="4718050"/>
          <p14:tracePt t="20295" x="1181100" y="4699000"/>
          <p14:tracePt t="20308" x="1143000" y="4667250"/>
          <p14:tracePt t="20325" x="1104900" y="4635500"/>
          <p14:tracePt t="20342" x="1060450" y="4584700"/>
          <p14:tracePt t="20358" x="977900" y="4476750"/>
          <p14:tracePt t="20376" x="920750" y="4394200"/>
          <p14:tracePt t="20392" x="876300" y="4298950"/>
          <p14:tracePt t="20408" x="819150" y="4184650"/>
          <p14:tracePt t="20424" x="793750" y="4108450"/>
          <p14:tracePt t="20441" x="768350" y="4038600"/>
          <p14:tracePt t="20458" x="749300" y="3968750"/>
          <p14:tracePt t="20475" x="736600" y="3898900"/>
          <p14:tracePt t="20491" x="730250" y="3816350"/>
          <p14:tracePt t="20508" x="730250" y="3708400"/>
          <p14:tracePt t="20525" x="730250" y="3638550"/>
          <p14:tracePt t="20542" x="742950" y="3581400"/>
          <p14:tracePt t="20558" x="781050" y="3517900"/>
          <p14:tracePt t="20576" x="806450" y="3486150"/>
          <p14:tracePt t="20592" x="819150" y="3467100"/>
          <p14:tracePt t="20608" x="831850" y="3454400"/>
          <p14:tracePt t="20625" x="838200" y="3441700"/>
          <p14:tracePt t="20641" x="850900" y="3435350"/>
          <p14:tracePt t="20658" x="850900" y="3429000"/>
          <p14:tracePt t="20831" x="850900" y="3435350"/>
          <p14:tracePt t="20839" x="831850" y="3448050"/>
          <p14:tracePt t="20847" x="825500" y="3479800"/>
          <p14:tracePt t="20855" x="806450" y="3505200"/>
          <p14:tracePt t="20860" x="774700" y="3581400"/>
          <p14:tracePt t="20875" x="730250" y="3702050"/>
          <p14:tracePt t="20891" x="698500" y="3810000"/>
          <p14:tracePt t="20908" x="679450" y="3898900"/>
          <p14:tracePt t="20925" x="673100" y="3981450"/>
          <p14:tracePt t="20941" x="673100" y="4070350"/>
          <p14:tracePt t="20960" x="692150" y="4127500"/>
          <p14:tracePt t="20975" x="711200" y="4184650"/>
          <p14:tracePt t="20993" x="730250" y="4241800"/>
          <p14:tracePt t="21008" x="749300" y="4305300"/>
          <p14:tracePt t="21025" x="768350" y="4343400"/>
          <p14:tracePt t="21041" x="787400" y="4387850"/>
          <p14:tracePt t="21058" x="806450" y="4419600"/>
          <p14:tracePt t="21075" x="812800" y="4438650"/>
          <p14:tracePt t="21092" x="819150" y="4445000"/>
          <p14:tracePt t="21127" x="825500" y="4457700"/>
          <p14:tracePt t="21151" x="825500" y="4464050"/>
          <p14:tracePt t="21158" x="831850" y="4464050"/>
          <p14:tracePt t="21215" x="838200" y="4470400"/>
          <p14:tracePt t="21247" x="838200" y="4476750"/>
          <p14:tracePt t="21266" x="844550" y="4483100"/>
          <p14:tracePt t="21303" x="850900" y="4489450"/>
          <p14:tracePt t="21591" x="850900" y="4476750"/>
          <p14:tracePt t="21592" x="844550" y="4451350"/>
          <p14:tracePt t="21608" x="838200" y="4419600"/>
          <p14:tracePt t="21625" x="831850" y="4375150"/>
          <p14:tracePt t="21626" x="831850" y="4305300"/>
          <p14:tracePt t="21641" x="831850" y="4241800"/>
          <p14:tracePt t="21658" x="831850" y="4191000"/>
          <p14:tracePt t="21675" x="831850" y="4140200"/>
          <p14:tracePt t="21692" x="831850" y="4076700"/>
          <p14:tracePt t="21708" x="844550" y="4025900"/>
          <p14:tracePt t="21725" x="869950" y="3975100"/>
          <p14:tracePt t="21741" x="889000" y="3930650"/>
          <p14:tracePt t="21758" x="927100" y="3873500"/>
          <p14:tracePt t="21775" x="939800" y="3860800"/>
          <p14:tracePt t="21792" x="952500" y="3848100"/>
          <p14:tracePt t="21808" x="965200" y="3835400"/>
          <p14:tracePt t="21825" x="965200" y="3829050"/>
          <p14:tracePt t="21841" x="971550" y="3822700"/>
          <p14:tracePt t="21858" x="977900" y="3816350"/>
          <p14:tracePt t="21874" x="984250" y="3810000"/>
          <p14:tracePt t="21891" x="990600" y="3797300"/>
          <p14:tracePt t="21908" x="1003300" y="3784600"/>
          <p14:tracePt t="21925" x="1016000" y="3765550"/>
          <p14:tracePt t="21941" x="1028700" y="3752850"/>
          <p14:tracePt t="21958" x="1041400" y="3740150"/>
          <p14:tracePt t="21976" x="1047750" y="3733800"/>
          <p14:tracePt t="21992" x="1047750" y="3727450"/>
          <p14:tracePt t="22159" x="1041400" y="3727450"/>
          <p14:tracePt t="22167" x="1028700" y="3746500"/>
          <p14:tracePt t="22183" x="990600" y="3790950"/>
          <p14:tracePt t="22184" x="965200" y="3822700"/>
          <p14:tracePt t="22191" x="933450" y="3879850"/>
          <p14:tracePt t="22208" x="889000" y="3949700"/>
          <p14:tracePt t="22225" x="863600" y="4000500"/>
          <p14:tracePt t="22241" x="838200" y="4064000"/>
          <p14:tracePt t="22258" x="831850" y="4127500"/>
          <p14:tracePt t="22275" x="825500" y="4165600"/>
          <p14:tracePt t="22292" x="819150" y="4210050"/>
          <p14:tracePt t="22308" x="819150" y="4248150"/>
          <p14:tracePt t="22325" x="819150" y="4286250"/>
          <p14:tracePt t="22341" x="819150" y="4311650"/>
          <p14:tracePt t="22358" x="831850" y="4356100"/>
          <p14:tracePt t="22375" x="838200" y="4375150"/>
          <p14:tracePt t="22391" x="850900" y="4400550"/>
          <p14:tracePt t="22408" x="863600" y="4419600"/>
          <p14:tracePt t="22425" x="882650" y="4445000"/>
          <p14:tracePt t="22441" x="895350" y="4457700"/>
          <p14:tracePt t="22458" x="901700" y="4464050"/>
          <p14:tracePt t="22475" x="908050" y="4464050"/>
          <p14:tracePt t="22491" x="914400" y="4470400"/>
          <p14:tracePt t="22507" x="920750" y="4470400"/>
          <p14:tracePt t="22543" x="927100" y="4470400"/>
          <p14:tracePt t="22823" x="927100" y="4464050"/>
          <p14:tracePt t="22834" x="908050" y="4419600"/>
          <p14:tracePt t="22839" x="869950" y="4368800"/>
          <p14:tracePt t="22842" x="819150" y="4229100"/>
          <p14:tracePt t="22858" x="787400" y="4133850"/>
          <p14:tracePt t="22875" x="774700" y="4076700"/>
          <p14:tracePt t="22891" x="774700" y="4038600"/>
          <p14:tracePt t="22908" x="781050" y="4006850"/>
          <p14:tracePt t="22925" x="793750" y="3975100"/>
          <p14:tracePt t="22942" x="812800" y="3943350"/>
          <p14:tracePt t="22958" x="857250" y="3867150"/>
          <p14:tracePt t="22975" x="889000" y="3841750"/>
          <p14:tracePt t="22991" x="920750" y="3803650"/>
          <p14:tracePt t="23009" x="946150" y="3765550"/>
          <p14:tracePt t="23025" x="971550" y="3727450"/>
          <p14:tracePt t="23042" x="990600" y="3708400"/>
          <p14:tracePt t="23058" x="1003300" y="3695700"/>
          <p14:tracePt t="23075" x="1009650" y="3689350"/>
          <p14:tracePt t="23295" x="1009650" y="3683000"/>
          <p14:tracePt t="23298" x="984250" y="3702050"/>
          <p14:tracePt t="23311" x="952500" y="3727450"/>
          <p14:tracePt t="23311" x="933450" y="3746500"/>
          <p14:tracePt t="23324" x="895350" y="3790950"/>
          <p14:tracePt t="23341" x="869950" y="3848100"/>
          <p14:tracePt t="23358" x="838200" y="3917950"/>
          <p14:tracePt t="23375" x="831850" y="3975100"/>
          <p14:tracePt t="23391" x="812800" y="4044950"/>
          <p14:tracePt t="23408" x="812800" y="4083050"/>
          <p14:tracePt t="23424" x="800100" y="4146550"/>
          <p14:tracePt t="23442" x="800100" y="4191000"/>
          <p14:tracePt t="23458" x="800100" y="4241800"/>
          <p14:tracePt t="23475" x="800100" y="4267200"/>
          <p14:tracePt t="23491" x="800100" y="4298950"/>
          <p14:tracePt t="23509" x="812800" y="4343400"/>
          <p14:tracePt t="23525" x="838200" y="4387850"/>
          <p14:tracePt t="23541" x="857250" y="4425950"/>
          <p14:tracePt t="23558" x="895350" y="4470400"/>
          <p14:tracePt t="23575" x="914400" y="4502150"/>
          <p14:tracePt t="23591" x="933450" y="4527550"/>
          <p14:tracePt t="23608" x="952500" y="4552950"/>
          <p14:tracePt t="23625" x="965200" y="4565650"/>
          <p14:tracePt t="23642" x="971550" y="4572000"/>
          <p14:tracePt t="23658" x="977900" y="4578350"/>
          <p14:tracePt t="2450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Digital Mammography</a:t>
            </a:r>
            <a:r>
              <a:rPr lang="en-US" dirty="0" smtClean="0"/>
              <a:t>, by </a:t>
            </a:r>
            <a:r>
              <a:rPr lang="de-DE" dirty="0"/>
              <a:t>U. Bick </a:t>
            </a:r>
            <a:r>
              <a:rPr lang="de-DE" dirty="0" smtClean="0"/>
              <a:t>and </a:t>
            </a:r>
            <a:r>
              <a:rPr lang="de-DE" dirty="0"/>
              <a:t>F. Diekmann (Eds.)</a:t>
            </a:r>
            <a:r>
              <a:rPr lang="it-IT" dirty="0" smtClean="0"/>
              <a:t>, Springer, 2010.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67" y="2590799"/>
            <a:ext cx="2748066" cy="41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9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Aided Diagnosis (CAD)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Computer-aided diagnosis (CAD) </a:t>
            </a:r>
            <a:r>
              <a:rPr lang="en-US" dirty="0" smtClean="0"/>
              <a:t>is defined as a </a:t>
            </a:r>
            <a:r>
              <a:rPr lang="en-US" dirty="0"/>
              <a:t>diagnosis made by a radiologist who uses the </a:t>
            </a:r>
            <a:r>
              <a:rPr lang="en-US" dirty="0" smtClean="0"/>
              <a:t>output of </a:t>
            </a:r>
            <a:r>
              <a:rPr lang="en-US" dirty="0"/>
              <a:t>a computer analysis of the images when making </a:t>
            </a:r>
            <a:r>
              <a:rPr lang="en-US" dirty="0" smtClean="0"/>
              <a:t>his/her interpretation </a:t>
            </a:r>
          </a:p>
          <a:p>
            <a:r>
              <a:rPr lang="en-US" dirty="0" smtClean="0"/>
              <a:t>Computer-aided detection (CADe)</a:t>
            </a:r>
          </a:p>
          <a:p>
            <a:pPr lvl="1"/>
            <a:r>
              <a:rPr lang="en-US" dirty="0"/>
              <a:t>Used with “Screening Radiology”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and mark </a:t>
            </a:r>
            <a:r>
              <a:rPr lang="en-US" dirty="0" smtClean="0"/>
              <a:t>suspicious areas </a:t>
            </a:r>
            <a:r>
              <a:rPr lang="en-US" dirty="0"/>
              <a:t>in an </a:t>
            </a:r>
            <a:r>
              <a:rPr lang="en-US" dirty="0" smtClean="0"/>
              <a:t>image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oal </a:t>
            </a:r>
            <a:r>
              <a:rPr lang="en-US" dirty="0"/>
              <a:t>of CADe </a:t>
            </a:r>
            <a:r>
              <a:rPr lang="en-US" dirty="0" smtClean="0"/>
              <a:t>is </a:t>
            </a:r>
            <a:r>
              <a:rPr lang="en-US" dirty="0"/>
              <a:t>to help radiologists avoid missing a </a:t>
            </a:r>
            <a:r>
              <a:rPr lang="en-US" dirty="0" smtClean="0"/>
              <a:t>cancer</a:t>
            </a:r>
          </a:p>
          <a:p>
            <a:r>
              <a:rPr lang="en-US" dirty="0" smtClean="0"/>
              <a:t>Computer-aided </a:t>
            </a:r>
            <a:r>
              <a:rPr lang="en-US" dirty="0" smtClean="0"/>
              <a:t>diagnosis (</a:t>
            </a:r>
            <a:r>
              <a:rPr lang="en-US" dirty="0" err="1"/>
              <a:t>CADx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Used with “Clinical Radiology”</a:t>
            </a:r>
          </a:p>
          <a:p>
            <a:pPr lvl="1"/>
            <a:r>
              <a:rPr lang="en-US" dirty="0" err="1" smtClean="0"/>
              <a:t>CADx</a:t>
            </a:r>
            <a:r>
              <a:rPr lang="en-US" dirty="0" smtClean="0"/>
              <a:t> </a:t>
            </a:r>
            <a:r>
              <a:rPr lang="en-US" dirty="0"/>
              <a:t>help radiologists decide </a:t>
            </a:r>
            <a:r>
              <a:rPr lang="en-US" dirty="0" smtClean="0"/>
              <a:t>if a woman </a:t>
            </a:r>
            <a:r>
              <a:rPr lang="en-US" dirty="0"/>
              <a:t>should have a biopsy or </a:t>
            </a:r>
            <a:r>
              <a:rPr lang="en-US" dirty="0" smtClean="0"/>
              <a:t>not</a:t>
            </a:r>
          </a:p>
          <a:p>
            <a:pPr lvl="1"/>
            <a:r>
              <a:rPr lang="en-US" dirty="0" smtClean="0"/>
              <a:t>Report </a:t>
            </a:r>
            <a:r>
              <a:rPr lang="en-US" dirty="0"/>
              <a:t>the likelihood that a lesion is malignant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8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020"/>
    </mc:Choice>
    <mc:Fallback>
      <p:transition spd="slow" advTm="21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47" x="6870700" y="2000250"/>
          <p14:tracePt t="4010" x="6877050" y="2000250"/>
          <p14:tracePt t="4018" x="6889750" y="2000250"/>
          <p14:tracePt t="4034" x="6902450" y="2000250"/>
          <p14:tracePt t="4047" x="6915150" y="1993900"/>
          <p14:tracePt t="4050" x="6959600" y="1993900"/>
          <p14:tracePt t="4064" x="7029450" y="1993900"/>
          <p14:tracePt t="4082" x="7118350" y="1993900"/>
          <p14:tracePt t="4098" x="7232650" y="1993900"/>
          <p14:tracePt t="4122" x="7321550" y="1993900"/>
          <p14:tracePt t="4131" x="7416800" y="1993900"/>
          <p14:tracePt t="4155" x="7493000" y="1993900"/>
          <p14:tracePt t="4164" x="7581900" y="1993900"/>
          <p14:tracePt t="4186" x="7658100" y="1993900"/>
          <p14:tracePt t="4202" x="7721600" y="1993900"/>
          <p14:tracePt t="4219" x="7766050" y="1987550"/>
          <p14:tracePt t="4234" x="7797800" y="1981200"/>
          <p14:tracePt t="4248" x="7829550" y="1981200"/>
          <p14:tracePt t="4264" x="7861300" y="1974850"/>
          <p14:tracePt t="4281" x="7874000" y="1974850"/>
          <p14:tracePt t="4297" x="7886700" y="1968500"/>
          <p14:tracePt t="4371" x="7893050" y="1968500"/>
          <p14:tracePt t="4515" x="7886700" y="1968500"/>
          <p14:tracePt t="4523" x="7861300" y="1968500"/>
          <p14:tracePt t="4531" x="7727950" y="1968500"/>
          <p14:tracePt t="4548" x="7607300" y="1981200"/>
          <p14:tracePt t="4549" x="7219950" y="2012950"/>
          <p14:tracePt t="4565" x="6635750" y="2019300"/>
          <p14:tracePt t="4582" x="5937250" y="2019300"/>
          <p14:tracePt t="4599" x="5213350" y="2019300"/>
          <p14:tracePt t="4615" x="4419600" y="2019300"/>
          <p14:tracePt t="4632" x="3752850" y="2019300"/>
          <p14:tracePt t="4649" x="3175000" y="2019300"/>
          <p14:tracePt t="4665" x="2800350" y="1987550"/>
          <p14:tracePt t="4682" x="2609850" y="1974850"/>
          <p14:tracePt t="4699" x="2406650" y="1974850"/>
          <p14:tracePt t="4716" x="2311400" y="1974850"/>
          <p14:tracePt t="4733" x="2222500" y="1974850"/>
          <p14:tracePt t="4748" x="2120900" y="1974850"/>
          <p14:tracePt t="4766" x="2025650" y="1981200"/>
          <p14:tracePt t="4782" x="1936750" y="1993900"/>
          <p14:tracePt t="4799" x="1841500" y="2019300"/>
          <p14:tracePt t="4815" x="1758950" y="2044700"/>
          <p14:tracePt t="4832" x="1682750" y="2076450"/>
          <p14:tracePt t="4849" x="1638300" y="2101850"/>
          <p14:tracePt t="4865" x="1612900" y="2114550"/>
          <p14:tracePt t="4882" x="1606550" y="2114550"/>
          <p14:tracePt t="4882" x="1606550" y="2120900"/>
          <p14:tracePt t="4987" x="1606550" y="2127250"/>
          <p14:tracePt t="5011" x="1606550" y="2133600"/>
          <p14:tracePt t="5035" x="1606550" y="2146300"/>
          <p14:tracePt t="5051" x="1606550" y="2152650"/>
          <p14:tracePt t="5065" x="1606550" y="2171700"/>
          <p14:tracePt t="5066" x="1606550" y="2184400"/>
          <p14:tracePt t="5082" x="1606550" y="2203450"/>
          <p14:tracePt t="5100" x="1606550" y="2209800"/>
          <p14:tracePt t="5115" x="1606550" y="2228850"/>
          <p14:tracePt t="5148" x="1606550" y="2247900"/>
          <p14:tracePt t="5149" x="1625600" y="2266950"/>
          <p14:tracePt t="5166" x="1651000" y="2292350"/>
          <p14:tracePt t="5182" x="1676400" y="2305050"/>
          <p14:tracePt t="5199" x="1727200" y="2317750"/>
          <p14:tracePt t="5215" x="1797050" y="2336800"/>
          <p14:tracePt t="5232" x="1866900" y="2349500"/>
          <p14:tracePt t="5248" x="1949450" y="2362200"/>
          <p14:tracePt t="5266" x="2038350" y="2362200"/>
          <p14:tracePt t="5282" x="2139950" y="2362200"/>
          <p14:tracePt t="5300" x="2209800" y="2362200"/>
          <p14:tracePt t="5315" x="2286000" y="2362200"/>
          <p14:tracePt t="5332" x="2362200" y="2362200"/>
          <p14:tracePt t="5348" x="2451100" y="2362200"/>
          <p14:tracePt t="5365" x="2527300" y="2362200"/>
          <p14:tracePt t="5382" x="2597150" y="2362200"/>
          <p14:tracePt t="5399" x="2641600" y="2362200"/>
          <p14:tracePt t="5415" x="2679700" y="2362200"/>
          <p14:tracePt t="5432" x="2698750" y="2362200"/>
          <p14:tracePt t="5448" x="2717800" y="2362200"/>
          <p14:tracePt t="5466" x="2743200" y="2362200"/>
          <p14:tracePt t="5482" x="2794000" y="2362200"/>
          <p14:tracePt t="5500" x="2838450" y="2362200"/>
          <p14:tracePt t="5516" x="2876550" y="2362200"/>
          <p14:tracePt t="5532" x="2921000" y="2362200"/>
          <p14:tracePt t="5548" x="2971800" y="2362200"/>
          <p14:tracePt t="5565" x="3016250" y="2362200"/>
          <p14:tracePt t="5582" x="3079750" y="2362200"/>
          <p14:tracePt t="5599" x="3130550" y="2362200"/>
          <p14:tracePt t="5615" x="3181350" y="2362200"/>
          <p14:tracePt t="5632" x="3225800" y="2362200"/>
          <p14:tracePt t="5648" x="3282950" y="2362200"/>
          <p14:tracePt t="5666" x="3333750" y="2362200"/>
          <p14:tracePt t="5682" x="3409950" y="2362200"/>
          <p14:tracePt t="5700" x="3460750" y="2362200"/>
          <p14:tracePt t="5715" x="3517900" y="2362200"/>
          <p14:tracePt t="5732" x="3568700" y="2362200"/>
          <p14:tracePt t="5749" x="3619500" y="2362200"/>
          <p14:tracePt t="5765" x="3670300" y="2362200"/>
          <p14:tracePt t="5782" x="3714750" y="2362200"/>
          <p14:tracePt t="5799" x="3759200" y="2362200"/>
          <p14:tracePt t="5815" x="3790950" y="2362200"/>
          <p14:tracePt t="5832" x="3829050" y="2362200"/>
          <p14:tracePt t="5849" x="3854450" y="2362200"/>
          <p14:tracePt t="5866" x="3879850" y="2362200"/>
          <p14:tracePt t="5882" x="3930650" y="2362200"/>
          <p14:tracePt t="5900" x="3956050" y="2362200"/>
          <p14:tracePt t="5915" x="3981450" y="2362200"/>
          <p14:tracePt t="5932" x="4000500" y="2362200"/>
          <p14:tracePt t="5948" x="4025900" y="2362200"/>
          <p14:tracePt t="5965" x="4038600" y="2362200"/>
          <p14:tracePt t="5982" x="4057650" y="2362200"/>
          <p14:tracePt t="5999" x="4064000" y="2362200"/>
          <p14:tracePt t="6015" x="4070350" y="2362200"/>
          <p14:tracePt t="6075" x="4076700" y="2362200"/>
          <p14:tracePt t="6091" x="4083050" y="2362200"/>
          <p14:tracePt t="6099" x="4089400" y="2362200"/>
          <p14:tracePt t="6100" x="4108450" y="2362200"/>
          <p14:tracePt t="6116" x="4127500" y="2362200"/>
          <p14:tracePt t="6132" x="4152900" y="2362200"/>
          <p14:tracePt t="6149" x="4178300" y="2362200"/>
          <p14:tracePt t="6165" x="4203700" y="2362200"/>
          <p14:tracePt t="6182" x="4235450" y="2362200"/>
          <p14:tracePt t="6199" x="4260850" y="2362200"/>
          <p14:tracePt t="6215" x="4286250" y="2362200"/>
          <p14:tracePt t="6232" x="4298950" y="2362200"/>
          <p14:tracePt t="6248" x="4318000" y="2362200"/>
          <p14:tracePt t="6265" x="4324350" y="2362200"/>
          <p14:tracePt t="6282" x="4330700" y="2362200"/>
          <p14:tracePt t="6300" x="4343400" y="2362200"/>
          <p14:tracePt t="6315" x="4349750" y="2362200"/>
          <p14:tracePt t="6332" x="4368800" y="2362200"/>
          <p14:tracePt t="6349" x="4406900" y="2368550"/>
          <p14:tracePt t="6365" x="4457700" y="2374900"/>
          <p14:tracePt t="6382" x="4540250" y="2387600"/>
          <p14:tracePt t="6398" x="4629150" y="2400300"/>
          <p14:tracePt t="6416" x="4743450" y="2400300"/>
          <p14:tracePt t="6432" x="4845050" y="2400300"/>
          <p14:tracePt t="6449" x="4953000" y="2400300"/>
          <p14:tracePt t="6465" x="5041900" y="2400300"/>
          <p14:tracePt t="6465" x="5073650" y="2400300"/>
          <p14:tracePt t="6483" x="5111750" y="2400300"/>
          <p14:tracePt t="6498" x="5238750" y="2400300"/>
          <p14:tracePt t="6516" x="5321300" y="2400300"/>
          <p14:tracePt t="6532" x="5378450" y="2400300"/>
          <p14:tracePt t="6549" x="5435600" y="2400300"/>
          <p14:tracePt t="6565" x="5473700" y="2400300"/>
          <p14:tracePt t="6582" x="5505450" y="2400300"/>
          <p14:tracePt t="6598" x="5518150" y="2400300"/>
          <p14:tracePt t="6615" x="5524500" y="2400300"/>
          <p14:tracePt t="6632" x="5537200" y="2400300"/>
          <p14:tracePt t="6649" x="5543550" y="2400300"/>
          <p14:tracePt t="6665" x="5556250" y="2400300"/>
          <p14:tracePt t="6682" x="5562600" y="2400300"/>
          <p14:tracePt t="6699" x="5568950" y="2400300"/>
          <p14:tracePt t="6716" x="5575300" y="2400300"/>
          <p14:tracePt t="6756" x="5581650" y="2400300"/>
          <p14:tracePt t="6764" x="5588000" y="2400300"/>
          <p14:tracePt t="6772" x="5613400" y="2400300"/>
          <p14:tracePt t="6783" x="5657850" y="2393950"/>
          <p14:tracePt t="6799" x="5708650" y="2387600"/>
          <p14:tracePt t="6816" x="5772150" y="2381250"/>
          <p14:tracePt t="6833" x="5854700" y="2368550"/>
          <p14:tracePt t="6850" x="5943600" y="2355850"/>
          <p14:tracePt t="6866" x="6032500" y="2343150"/>
          <p14:tracePt t="6883" x="6121400" y="2330450"/>
          <p14:tracePt t="6899" x="6203950" y="2317750"/>
          <p14:tracePt t="6917" x="6248400" y="2311400"/>
          <p14:tracePt t="6933" x="6273800" y="2305050"/>
          <p14:tracePt t="6950" x="6305550" y="2298700"/>
          <p14:tracePt t="6966" x="6330950" y="2298700"/>
          <p14:tracePt t="6983" x="6362700" y="2292350"/>
          <p14:tracePt t="6999" x="6413500" y="2286000"/>
          <p14:tracePt t="7016" x="6457950" y="2286000"/>
          <p14:tracePt t="7033" x="6508750" y="2286000"/>
          <p14:tracePt t="7050" x="6578600" y="2286000"/>
          <p14:tracePt t="7066" x="6635750" y="2286000"/>
          <p14:tracePt t="7083" x="6705600" y="2286000"/>
          <p14:tracePt t="7099" x="6775450" y="2286000"/>
          <p14:tracePt t="7117" x="6838950" y="2286000"/>
          <p14:tracePt t="7133" x="6908800" y="2286000"/>
          <p14:tracePt t="7150" x="6991350" y="2286000"/>
          <p14:tracePt t="7166" x="7092950" y="2286000"/>
          <p14:tracePt t="7182" x="7213600" y="2286000"/>
          <p14:tracePt t="7199" x="7327900" y="2286000"/>
          <p14:tracePt t="7216" x="7442200" y="2286000"/>
          <p14:tracePt t="7233" x="7543800" y="2286000"/>
          <p14:tracePt t="7250" x="7651750" y="2286000"/>
          <p14:tracePt t="7266" x="7747000" y="2286000"/>
          <p14:tracePt t="7283" x="7842250" y="2286000"/>
          <p14:tracePt t="7299" x="7969250" y="2286000"/>
          <p14:tracePt t="7316" x="8026400" y="2286000"/>
          <p14:tracePt t="7333" x="8070850" y="2279650"/>
          <p14:tracePt t="7350" x="8096250" y="2266950"/>
          <p14:tracePt t="7366" x="8102600" y="2266950"/>
          <p14:tracePt t="7383" x="8108950" y="2266950"/>
          <p14:tracePt t="7428" x="8115300" y="2266950"/>
          <p14:tracePt t="7524" x="8102600" y="2266950"/>
          <p14:tracePt t="7532" x="7981950" y="2292350"/>
          <p14:tracePt t="7549" x="7893050" y="2324100"/>
          <p14:tracePt t="7550" x="7499350" y="2393950"/>
          <p14:tracePt t="7566" x="7054850" y="2463800"/>
          <p14:tracePt t="7583" x="6527800" y="2533650"/>
          <p14:tracePt t="7599" x="5822950" y="2635250"/>
          <p14:tracePt t="7616" x="5130800" y="2749550"/>
          <p14:tracePt t="7633" x="4476750" y="2838450"/>
          <p14:tracePt t="7650" x="3911600" y="2921000"/>
          <p14:tracePt t="7666" x="3416300" y="2990850"/>
          <p14:tracePt t="7683" x="3079750" y="3041650"/>
          <p14:tracePt t="7699" x="2800350" y="3086100"/>
          <p14:tracePt t="7717" x="2654300" y="3111500"/>
          <p14:tracePt t="7733" x="2520950" y="3124200"/>
          <p14:tracePt t="7749" x="2419350" y="3143250"/>
          <p14:tracePt t="7766" x="2324100" y="3155950"/>
          <p14:tracePt t="7783" x="2254250" y="3168650"/>
          <p14:tracePt t="7799" x="2197100" y="3175000"/>
          <p14:tracePt t="7816" x="2146300" y="3181350"/>
          <p14:tracePt t="7833" x="2095500" y="3200400"/>
          <p14:tracePt t="7849" x="2044700" y="3206750"/>
          <p14:tracePt t="7866" x="2000250" y="3213100"/>
          <p14:tracePt t="7883" x="1968500" y="3219450"/>
          <p14:tracePt t="7899" x="1917700" y="3219450"/>
          <p14:tracePt t="7917" x="1905000" y="3219450"/>
          <p14:tracePt t="7933" x="1892300" y="3219450"/>
          <p14:tracePt t="7949" x="1879600" y="3219450"/>
          <p14:tracePt t="7966" x="1873250" y="3213100"/>
          <p14:tracePt t="7983" x="1866900" y="3206750"/>
          <p14:tracePt t="8000" x="1860550" y="3200400"/>
          <p14:tracePt t="8016" x="1860550" y="3181350"/>
          <p14:tracePt t="8034" x="1860550" y="3149600"/>
          <p14:tracePt t="8049" x="1854200" y="3111500"/>
          <p14:tracePt t="8067" x="1854200" y="3060700"/>
          <p14:tracePt t="8083" x="1854200" y="3009900"/>
          <p14:tracePt t="8101" x="1854200" y="2997200"/>
          <p14:tracePt t="8116" x="1854200" y="2984500"/>
          <p14:tracePt t="8133" x="1854200" y="2978150"/>
          <p14:tracePt t="8196" x="1854200" y="2971800"/>
          <p14:tracePt t="8198" x="1854200" y="2959100"/>
          <p14:tracePt t="8216" x="1866900" y="2952750"/>
          <p14:tracePt t="8216" x="1943100" y="2927350"/>
          <p14:tracePt t="8232" x="2089150" y="2882900"/>
          <p14:tracePt t="8249" x="2273300" y="2838450"/>
          <p14:tracePt t="8266" x="2508250" y="2806700"/>
          <p14:tracePt t="8283" x="2825750" y="2755900"/>
          <p14:tracePt t="8316" x="2984500" y="2736850"/>
          <p14:tracePt t="8317" x="3098800" y="2724150"/>
          <p14:tracePt t="8333" x="3194050" y="2711450"/>
          <p14:tracePt t="8349" x="3251200" y="2698750"/>
          <p14:tracePt t="8366" x="3302000" y="2692400"/>
          <p14:tracePt t="8383" x="3333750" y="2686050"/>
          <p14:tracePt t="8400" x="3365500" y="2679700"/>
          <p14:tracePt t="8416" x="3390900" y="2679700"/>
          <p14:tracePt t="8433" x="3397250" y="2679700"/>
          <p14:tracePt t="8449" x="3403600" y="2679700"/>
          <p14:tracePt t="8466" x="3409950" y="2673350"/>
          <p14:tracePt t="8772" x="3416300" y="2679700"/>
          <p14:tracePt t="8780" x="3416300" y="2686050"/>
          <p14:tracePt t="8788" x="3429000" y="2717800"/>
          <p14:tracePt t="8800" x="3454400" y="2755900"/>
          <p14:tracePt t="8816" x="3479800" y="2787650"/>
          <p14:tracePt t="8833" x="3511550" y="2806700"/>
          <p14:tracePt t="8849" x="3549650" y="2813050"/>
          <p14:tracePt t="8866" x="3575050" y="2825750"/>
          <p14:tracePt t="8883" x="3619500" y="2825750"/>
          <p14:tracePt t="8883" x="3638550" y="2825750"/>
          <p14:tracePt t="8900" x="3683000" y="2825750"/>
          <p14:tracePt t="8916" x="3714750" y="2825750"/>
          <p14:tracePt t="8933" x="3746500" y="2825750"/>
          <p14:tracePt t="8949" x="3778250" y="2825750"/>
          <p14:tracePt t="8966" x="3822700" y="2825750"/>
          <p14:tracePt t="8983" x="3854450" y="2825750"/>
          <p14:tracePt t="9000" x="3892550" y="2825750"/>
          <p14:tracePt t="9017" x="3937000" y="2825750"/>
          <p14:tracePt t="9033" x="3981450" y="2819400"/>
          <p14:tracePt t="9049" x="4013200" y="2813050"/>
          <p14:tracePt t="9066" x="4038600" y="2813050"/>
          <p14:tracePt t="9083" x="4057650" y="2806700"/>
          <p14:tracePt t="9083" x="4064000" y="2806700"/>
          <p14:tracePt t="9100" x="4070350" y="2806700"/>
          <p14:tracePt t="9435" x="4102100" y="2800350"/>
          <p14:tracePt t="9443" x="4140200" y="2794000"/>
          <p14:tracePt t="9452" x="4184650" y="2787650"/>
          <p14:tracePt t="9465" x="4216400" y="2787650"/>
          <p14:tracePt t="9466" x="4318000" y="2781300"/>
          <p14:tracePt t="9482" x="4470400" y="2781300"/>
          <p14:tracePt t="9500" x="4565650" y="2781300"/>
          <p14:tracePt t="9515" x="4667250" y="2794000"/>
          <p14:tracePt t="9532" x="4775200" y="2806700"/>
          <p14:tracePt t="9548" x="4883150" y="2806700"/>
          <p14:tracePt t="9565" x="4991100" y="2806700"/>
          <p14:tracePt t="9582" x="5092700" y="2806700"/>
          <p14:tracePt t="9598" x="5187950" y="2806700"/>
          <p14:tracePt t="9615" x="5295900" y="2806700"/>
          <p14:tracePt t="9632" x="5397500" y="2806700"/>
          <p14:tracePt t="9648" x="5480050" y="2806700"/>
          <p14:tracePt t="9665" x="5518150" y="2806700"/>
          <p14:tracePt t="9682" x="5537200" y="2806700"/>
          <p14:tracePt t="9699" x="5549900" y="2806700"/>
          <p14:tracePt t="9739" x="5556250" y="2806700"/>
          <p14:tracePt t="9763" x="5562600" y="2806700"/>
          <p14:tracePt t="9779" x="5568950" y="2806700"/>
          <p14:tracePt t="9899" x="5581650" y="2806700"/>
          <p14:tracePt t="9906" x="5588000" y="2800350"/>
          <p14:tracePt t="9914" x="5613400" y="2800350"/>
          <p14:tracePt t="9932" x="5619750" y="2794000"/>
          <p14:tracePt t="9932" x="5645150" y="2794000"/>
          <p14:tracePt t="9948" x="5676900" y="2787650"/>
          <p14:tracePt t="9965" x="5702300" y="2781300"/>
          <p14:tracePt t="9982" x="5727700" y="2781300"/>
          <p14:tracePt t="9998" x="5746750" y="2781300"/>
          <p14:tracePt t="10015" x="5765800" y="2781300"/>
          <p14:tracePt t="10033" x="5784850" y="2781300"/>
          <p14:tracePt t="10048" x="5810250" y="2781300"/>
          <p14:tracePt t="10065" x="5842000" y="2781300"/>
          <p14:tracePt t="10082" x="5873750" y="2781300"/>
          <p14:tracePt t="10098" x="5937250" y="2781300"/>
          <p14:tracePt t="10115" x="5975350" y="2781300"/>
          <p14:tracePt t="10132" x="6007100" y="2781300"/>
          <p14:tracePt t="10148" x="6045200" y="2781300"/>
          <p14:tracePt t="10165" x="6102350" y="2781300"/>
          <p14:tracePt t="10182" x="6159500" y="2781300"/>
          <p14:tracePt t="10198" x="6229350" y="2781300"/>
          <p14:tracePt t="10215" x="6311900" y="2781300"/>
          <p14:tracePt t="10232" x="6388100" y="2774950"/>
          <p14:tracePt t="10248" x="6470650" y="2774950"/>
          <p14:tracePt t="10264" x="6540500" y="2774950"/>
          <p14:tracePt t="10281" x="6604000" y="2774950"/>
          <p14:tracePt t="10298" x="6686550" y="2768600"/>
          <p14:tracePt t="10316" x="6724650" y="2768600"/>
          <p14:tracePt t="10332" x="6756400" y="2768600"/>
          <p14:tracePt t="10348" x="6788150" y="2768600"/>
          <p14:tracePt t="10365" x="6813550" y="2762250"/>
          <p14:tracePt t="10382" x="6832600" y="2762250"/>
          <p14:tracePt t="10398" x="6845300" y="2762250"/>
          <p14:tracePt t="10415" x="6851650" y="2762250"/>
          <p14:tracePt t="10451" x="6858000" y="2762250"/>
          <p14:tracePt t="10491" x="6864350" y="2762250"/>
          <p14:tracePt t="10508" x="6870700" y="2762250"/>
          <p14:tracePt t="10531" x="6877050" y="2762250"/>
          <p14:tracePt t="10547" x="6889750" y="2762250"/>
          <p14:tracePt t="10554" x="6896100" y="2762250"/>
          <p14:tracePt t="10562" x="6908800" y="2762250"/>
          <p14:tracePt t="10571" x="6940550" y="2762250"/>
          <p14:tracePt t="10582" x="6978650" y="2749550"/>
          <p14:tracePt t="10598" x="7042150" y="2743200"/>
          <p14:tracePt t="10615" x="7105650" y="2736850"/>
          <p14:tracePt t="10631" x="7175500" y="2736850"/>
          <p14:tracePt t="10648" x="7264400" y="2736850"/>
          <p14:tracePt t="10665" x="7359650" y="2736850"/>
          <p14:tracePt t="10682" x="7454900" y="2736850"/>
          <p14:tracePt t="10698" x="7588250" y="2736850"/>
          <p14:tracePt t="10715" x="7670800" y="2736850"/>
          <p14:tracePt t="10732" x="7727950" y="2736850"/>
          <p14:tracePt t="10748" x="7766050" y="2736850"/>
          <p14:tracePt t="10765" x="7797800" y="2736850"/>
          <p14:tracePt t="10782" x="7829550" y="2730500"/>
          <p14:tracePt t="10798" x="7842250" y="2730500"/>
          <p14:tracePt t="10815" x="7874000" y="2730500"/>
          <p14:tracePt t="10832" x="7905750" y="2730500"/>
          <p14:tracePt t="10848" x="7924800" y="2730500"/>
          <p14:tracePt t="10865" x="7956550" y="2730500"/>
          <p14:tracePt t="10865" x="7969250" y="2730500"/>
          <p14:tracePt t="10883" x="7975600" y="2730500"/>
          <p14:tracePt t="10898" x="7981950" y="2730500"/>
          <p14:tracePt t="11315" x="7994650" y="2736850"/>
          <p14:tracePt t="11341" x="7994650" y="2743200"/>
          <p14:tracePt t="11341" x="8001000" y="2743200"/>
          <p14:tracePt t="11348" x="8001000" y="2755900"/>
          <p14:tracePt t="11366" x="8013700" y="2762250"/>
          <p14:tracePt t="11403" x="8013700" y="2768600"/>
          <p14:tracePt t="11987" x="8045450" y="2768600"/>
          <p14:tracePt t="11995" x="8089900" y="2768600"/>
          <p14:tracePt t="12003" x="8147050" y="2768600"/>
          <p14:tracePt t="12010" x="8197850" y="2768600"/>
          <p14:tracePt t="12019" x="8350250" y="2755900"/>
          <p14:tracePt t="12032" x="8470900" y="2717800"/>
          <p14:tracePt t="12049" x="8585200" y="2673350"/>
          <p14:tracePt t="12065" x="8642350" y="2628900"/>
          <p14:tracePt t="12082" x="8693150" y="2584450"/>
          <p14:tracePt t="12099" x="8705850" y="2546350"/>
          <p14:tracePt t="12115" x="8724900" y="2514600"/>
          <p14:tracePt t="12132" x="8743950" y="2457450"/>
          <p14:tracePt t="12148" x="8763000" y="2381250"/>
          <p14:tracePt t="12165" x="8775700" y="2292350"/>
          <p14:tracePt t="12181" x="8775700" y="2209800"/>
          <p14:tracePt t="12198" x="8775700" y="2127250"/>
          <p14:tracePt t="12215" x="8775700" y="2051050"/>
          <p14:tracePt t="12232" x="8756650" y="1968500"/>
          <p14:tracePt t="12248" x="8737600" y="1905000"/>
          <p14:tracePt t="12265" x="8705850" y="1847850"/>
          <p14:tracePt t="12282" x="8667750" y="1784350"/>
          <p14:tracePt t="12299" x="8636000" y="1746250"/>
          <p14:tracePt t="12315" x="8616950" y="1733550"/>
          <p14:tracePt t="12332" x="8597900" y="1714500"/>
          <p14:tracePt t="12348" x="8578850" y="1695450"/>
          <p14:tracePt t="12365" x="8566150" y="1682750"/>
          <p14:tracePt t="12381" x="8547100" y="1676400"/>
          <p14:tracePt t="12399" x="8534400" y="1670050"/>
          <p14:tracePt t="12415" x="8515350" y="1663700"/>
          <p14:tracePt t="12432" x="8496300" y="1663700"/>
          <p14:tracePt t="12448" x="8483600" y="1657350"/>
          <p14:tracePt t="12465" x="8470900" y="1651000"/>
          <p14:tracePt t="12481" x="8464550" y="1651000"/>
          <p14:tracePt t="12499" x="8451850" y="1651000"/>
          <p14:tracePt t="12715" x="8451850" y="1663700"/>
          <p14:tracePt t="12724" x="8464550" y="1695450"/>
          <p14:tracePt t="12724" x="8477250" y="1720850"/>
          <p14:tracePt t="12732" x="8496300" y="1778000"/>
          <p14:tracePt t="12748" x="8509000" y="1854200"/>
          <p14:tracePt t="12765" x="8521700" y="1943100"/>
          <p14:tracePt t="12782" x="8534400" y="2032000"/>
          <p14:tracePt t="12798" x="8540750" y="2120900"/>
          <p14:tracePt t="12815" x="8547100" y="2203450"/>
          <p14:tracePt t="12832" x="8547100" y="2260600"/>
          <p14:tracePt t="12848" x="8547100" y="2324100"/>
          <p14:tracePt t="12865" x="8547100" y="2355850"/>
          <p14:tracePt t="12881" x="8547100" y="2413000"/>
          <p14:tracePt t="12899" x="8547100" y="2444750"/>
          <p14:tracePt t="12915" x="8547100" y="2470150"/>
          <p14:tracePt t="12931" x="8540750" y="2495550"/>
          <p14:tracePt t="12948" x="8534400" y="2527300"/>
          <p14:tracePt t="12965" x="8521700" y="2552700"/>
          <p14:tracePt t="12982" x="8515350" y="2584450"/>
          <p14:tracePt t="12998" x="8502650" y="2597150"/>
          <p14:tracePt t="13016" x="8483600" y="2622550"/>
          <p14:tracePt t="13031" x="8477250" y="2647950"/>
          <p14:tracePt t="13049" x="8464550" y="2667000"/>
          <p14:tracePt t="13066" x="8451850" y="2686050"/>
          <p14:tracePt t="13066" x="8445500" y="2698750"/>
          <p14:tracePt t="13083" x="8432800" y="2717800"/>
          <p14:tracePt t="13099" x="8426450" y="2724150"/>
          <p14:tracePt t="13115" x="8426450" y="2736850"/>
          <p14:tracePt t="13131" x="8413750" y="2743200"/>
          <p14:tracePt t="13187" x="8413750" y="2749550"/>
          <p14:tracePt t="13235" x="8407400" y="2755900"/>
          <p14:tracePt t="19563" x="8356600" y="2768600"/>
          <p14:tracePt t="19571" x="8280400" y="2787650"/>
          <p14:tracePt t="19580" x="8178800" y="2813050"/>
          <p14:tracePt t="19583" x="7975600" y="2857500"/>
          <p14:tracePt t="19599" x="7753350" y="2901950"/>
          <p14:tracePt t="19615" x="7569200" y="2927350"/>
          <p14:tracePt t="19632" x="7416800" y="2952750"/>
          <p14:tracePt t="19649" x="7315200" y="2959100"/>
          <p14:tracePt t="19665" x="7213600" y="2959100"/>
          <p14:tracePt t="19684" x="7188200" y="2959100"/>
          <p14:tracePt t="19699" x="7067550" y="2959100"/>
          <p14:tracePt t="19717" x="6972300" y="2959100"/>
          <p14:tracePt t="19732" x="6858000" y="2959100"/>
          <p14:tracePt t="19749" x="6743700" y="2959100"/>
          <p14:tracePt t="19765" x="6648450" y="2959100"/>
          <p14:tracePt t="19782" x="6572250" y="2959100"/>
          <p14:tracePt t="19799" x="6496050" y="2959100"/>
          <p14:tracePt t="19816" x="6451600" y="2959100"/>
          <p14:tracePt t="19832" x="6419850" y="2959100"/>
          <p14:tracePt t="19849" x="6394450" y="2959100"/>
          <p14:tracePt t="19865" x="6375400" y="2959100"/>
          <p14:tracePt t="19865" x="6369050" y="2959100"/>
          <p14:tracePt t="19915" x="6356350" y="2959100"/>
          <p14:tracePt t="19995" x="6369050" y="2952750"/>
          <p14:tracePt t="20008" x="6381750" y="2952750"/>
          <p14:tracePt t="20011" x="6400800" y="2952750"/>
          <p14:tracePt t="20015" x="6470650" y="2946400"/>
          <p14:tracePt t="20032" x="6565900" y="2933700"/>
          <p14:tracePt t="20049" x="6692900" y="2908300"/>
          <p14:tracePt t="20065" x="6832600" y="2889250"/>
          <p14:tracePt t="20082" x="7061200" y="2851150"/>
          <p14:tracePt t="20100" x="7226300" y="2832100"/>
          <p14:tracePt t="20116" x="7397750" y="2813050"/>
          <p14:tracePt t="20132" x="7550150" y="2787650"/>
          <p14:tracePt t="20149" x="7645400" y="2774950"/>
          <p14:tracePt t="20166" x="7696200" y="2768600"/>
          <p14:tracePt t="20182" x="7708900" y="2762250"/>
          <p14:tracePt t="20199" x="7721600" y="2762250"/>
          <p14:tracePt t="20563" x="7727950" y="2762250"/>
          <p14:tracePt t="20571" x="7727950" y="2768600"/>
          <p14:tracePt t="20574" x="7727950" y="2774950"/>
          <p14:tracePt t="20603" x="7727950" y="2781300"/>
          <p14:tracePt t="20607" x="7727950" y="2787650"/>
          <p14:tracePt t="20643" x="7727950" y="2794000"/>
          <p14:tracePt t="20675" x="7727950" y="2800350"/>
          <p14:tracePt t="23075" x="7727950" y="2806700"/>
          <p14:tracePt t="23275" x="7721600" y="2806700"/>
          <p14:tracePt t="23291" x="7715250" y="2806700"/>
          <p14:tracePt t="23307" x="7708900" y="2806700"/>
          <p14:tracePt t="23371" x="7702550" y="2806700"/>
          <p14:tracePt t="23563" x="7696200" y="2806700"/>
          <p14:tracePt t="23595" x="7689850" y="2806700"/>
          <p14:tracePt t="23627" x="7683500" y="2806700"/>
          <p14:tracePt t="23635" x="7677150" y="2806700"/>
          <p14:tracePt t="23648" x="7670800" y="2806700"/>
          <p14:tracePt t="23649" x="7664450" y="2800350"/>
          <p14:tracePt t="23665" x="7651750" y="2800350"/>
          <p14:tracePt t="23682" x="7645400" y="2800350"/>
          <p14:tracePt t="23698" x="7639050" y="2800350"/>
          <p14:tracePt t="23716" x="7632700" y="2800350"/>
          <p14:tracePt t="23732" x="7626350" y="2800350"/>
          <p14:tracePt t="23771" x="7620000" y="2800350"/>
          <p14:tracePt t="23803" x="7613650" y="2800350"/>
          <p14:tracePt t="23819" x="7607300" y="2800350"/>
          <p14:tracePt t="23835" x="7594600" y="2800350"/>
          <p14:tracePt t="23931" x="7588250" y="2800350"/>
          <p14:tracePt t="23972" x="7581900" y="2806700"/>
          <p14:tracePt t="23979" x="7575550" y="2806700"/>
          <p14:tracePt t="23987" x="7562850" y="2806700"/>
          <p14:tracePt t="23995" x="7550150" y="2806700"/>
          <p14:tracePt t="24003" x="7499350" y="2813050"/>
          <p14:tracePt t="24015" x="7429500" y="2813050"/>
          <p14:tracePt t="24032" x="7353300" y="2813050"/>
          <p14:tracePt t="24049" x="7283450" y="2813050"/>
          <p14:tracePt t="24065" x="7226300" y="2813050"/>
          <p14:tracePt t="24082" x="7150100" y="2813050"/>
          <p14:tracePt t="24099" x="7105650" y="2813050"/>
          <p14:tracePt t="24115" x="7067550" y="2813050"/>
          <p14:tracePt t="24132" x="7035800" y="2813050"/>
          <p14:tracePt t="24149" x="6997700" y="2813050"/>
          <p14:tracePt t="24165" x="6959600" y="2813050"/>
          <p14:tracePt t="24183" x="6915150" y="2813050"/>
          <p14:tracePt t="24200" x="6877050" y="2813050"/>
          <p14:tracePt t="24217" x="6826250" y="2813050"/>
          <p14:tracePt t="24233" x="6788150" y="2806700"/>
          <p14:tracePt t="24250" x="6756400" y="2800350"/>
          <p14:tracePt t="24266" x="6731000" y="2794000"/>
          <p14:tracePt t="24283" x="6718300" y="2794000"/>
          <p14:tracePt t="24299" x="6699250" y="2794000"/>
          <p14:tracePt t="24317" x="6686550" y="2794000"/>
          <p14:tracePt t="24333" x="6673850" y="2787650"/>
          <p14:tracePt t="24350" x="6661150" y="2787650"/>
          <p14:tracePt t="24366" x="6654800" y="2787650"/>
          <p14:tracePt t="24436" x="6648450" y="2781300"/>
          <p14:tracePt t="24508" x="6642100" y="2781300"/>
          <p14:tracePt t="24516" x="6635750" y="2781300"/>
          <p14:tracePt t="24532" x="6629400" y="2781300"/>
          <p14:tracePt t="24549" x="6623050" y="2781300"/>
          <p14:tracePt t="24550" x="6610350" y="2781300"/>
          <p14:tracePt t="24567" x="6597650" y="2781300"/>
          <p14:tracePt t="24583" x="6591300" y="2781300"/>
          <p14:tracePt t="24600" x="6578600" y="2781300"/>
          <p14:tracePt t="24616" x="6565900" y="2781300"/>
          <p14:tracePt t="24633" x="6553200" y="2781300"/>
          <p14:tracePt t="24650" x="6540500" y="2781300"/>
          <p14:tracePt t="24666" x="6534150" y="2781300"/>
          <p14:tracePt t="24682" x="6521450" y="2781300"/>
          <p14:tracePt t="24701" x="6515100" y="2781300"/>
          <p14:tracePt t="24716" x="6508750" y="2781300"/>
          <p14:tracePt t="24733" x="6502400" y="2781300"/>
          <p14:tracePt t="24780" x="6496050" y="2781300"/>
          <p14:tracePt t="24812" x="6489700" y="2781300"/>
          <p14:tracePt t="24867" x="6483350" y="2781300"/>
          <p14:tracePt t="24884" x="6477000" y="2781300"/>
          <p14:tracePt t="24900" x="6464300" y="2781300"/>
          <p14:tracePt t="24916" x="6457950" y="2781300"/>
          <p14:tracePt t="24924" x="6445250" y="2781300"/>
          <p14:tracePt t="24940" x="6438900" y="2781300"/>
          <p14:tracePt t="24964" x="6432550" y="2781300"/>
          <p14:tracePt t="25100" x="6426200" y="2781300"/>
          <p14:tracePt t="25140" x="6419850" y="2781300"/>
          <p14:tracePt t="25164" x="6413500" y="2781300"/>
          <p14:tracePt t="26284" x="6400800" y="2781300"/>
          <p14:tracePt t="26284" x="6381750" y="2781300"/>
          <p14:tracePt t="26300" x="6369050" y="2781300"/>
          <p14:tracePt t="26301" x="6337300" y="2781300"/>
          <p14:tracePt t="26316" x="6311900" y="2781300"/>
          <p14:tracePt t="26333" x="6286500" y="2781300"/>
          <p14:tracePt t="26349" x="6261100" y="2781300"/>
          <p14:tracePt t="26366" x="6229350" y="2781300"/>
          <p14:tracePt t="26383" x="6191250" y="2781300"/>
          <p14:tracePt t="26399" x="6134100" y="2781300"/>
          <p14:tracePt t="26416" x="6070600" y="2781300"/>
          <p14:tracePt t="26433" x="5988050" y="2781300"/>
          <p14:tracePt t="26450" x="5892800" y="2781300"/>
          <p14:tracePt t="26466" x="5797550" y="2781300"/>
          <p14:tracePt t="26483" x="5638800" y="2781300"/>
          <p14:tracePt t="26500" x="5556250" y="2781300"/>
          <p14:tracePt t="26516" x="5473700" y="2781300"/>
          <p14:tracePt t="26533" x="5378450" y="2781300"/>
          <p14:tracePt t="26549" x="5276850" y="2781300"/>
          <p14:tracePt t="26566" x="5162550" y="2781300"/>
          <p14:tracePt t="26583" x="5048250" y="2781300"/>
          <p14:tracePt t="26599" x="4933950" y="2781300"/>
          <p14:tracePt t="26616" x="4826000" y="2781300"/>
          <p14:tracePt t="26633" x="4730750" y="2781300"/>
          <p14:tracePt t="26649" x="4648200" y="2781300"/>
          <p14:tracePt t="26666" x="4591050" y="2781300"/>
          <p14:tracePt t="26683" x="4521200" y="2781300"/>
          <p14:tracePt t="26700" x="4483100" y="2781300"/>
          <p14:tracePt t="26716" x="4445000" y="2781300"/>
          <p14:tracePt t="26733" x="4406900" y="2781300"/>
          <p14:tracePt t="26750" x="4356100" y="2781300"/>
          <p14:tracePt t="26766" x="4298950" y="2781300"/>
          <p14:tracePt t="26783" x="4210050" y="2781300"/>
          <p14:tracePt t="26799" x="4127500" y="2781300"/>
          <p14:tracePt t="26816" x="4044950" y="2781300"/>
          <p14:tracePt t="26833" x="3962400" y="2781300"/>
          <p14:tracePt t="26850" x="3860800" y="2781300"/>
          <p14:tracePt t="26866" x="3765550" y="2781300"/>
          <p14:tracePt t="26866" x="3708400" y="2781300"/>
          <p14:tracePt t="26884" x="3606800" y="2781300"/>
          <p14:tracePt t="26900" x="3511550" y="2781300"/>
          <p14:tracePt t="26916" x="3441700" y="2781300"/>
          <p14:tracePt t="26933" x="3378200" y="2781300"/>
          <p14:tracePt t="26950" x="3333750" y="2781300"/>
          <p14:tracePt t="26966" x="3302000" y="2781300"/>
          <p14:tracePt t="26983" x="3276600" y="2781300"/>
          <p14:tracePt t="26999" x="3257550" y="2781300"/>
          <p14:tracePt t="27016" x="3251200" y="2781300"/>
          <p14:tracePt t="27033" x="3244850" y="2781300"/>
          <p14:tracePt t="27251" x="3257550" y="2781300"/>
          <p14:tracePt t="27259" x="3276600" y="2781300"/>
          <p14:tracePt t="27267" x="3314700" y="2781300"/>
          <p14:tracePt t="27267" x="3359150" y="2781300"/>
          <p14:tracePt t="27284" x="3416300" y="2781300"/>
          <p14:tracePt t="27285" x="3556000" y="2781300"/>
          <p14:tracePt t="27300" x="3759200" y="2781300"/>
          <p14:tracePt t="27316" x="3968750" y="2794000"/>
          <p14:tracePt t="27333" x="4133850" y="2819400"/>
          <p14:tracePt t="27349" x="4279900" y="2838450"/>
          <p14:tracePt t="27366" x="4394200" y="2851150"/>
          <p14:tracePt t="27383" x="4470400" y="2857500"/>
          <p14:tracePt t="27399" x="4546600" y="2863850"/>
          <p14:tracePt t="27416" x="4603750" y="2863850"/>
          <p14:tracePt t="27433" x="4673600" y="2870200"/>
          <p14:tracePt t="27450" x="4737100" y="2870200"/>
          <p14:tracePt t="27466" x="4819650" y="2876550"/>
          <p14:tracePt t="27483" x="4946650" y="2876550"/>
          <p14:tracePt t="27500" x="5035550" y="2876550"/>
          <p14:tracePt t="27516" x="5124450" y="2876550"/>
          <p14:tracePt t="27533" x="5187950" y="2876550"/>
          <p14:tracePt t="27549" x="5238750" y="2876550"/>
          <p14:tracePt t="27566" x="5302250" y="2876550"/>
          <p14:tracePt t="27583" x="5346700" y="2876550"/>
          <p14:tracePt t="27599" x="5397500" y="2876550"/>
          <p14:tracePt t="27616" x="5441950" y="2876550"/>
          <p14:tracePt t="27633" x="5473700" y="2876550"/>
          <p14:tracePt t="27649" x="5492750" y="2876550"/>
          <p14:tracePt t="27666" x="5505450" y="2876550"/>
          <p14:tracePt t="27683" x="5511800" y="2876550"/>
          <p14:tracePt t="27788" x="5518150" y="2876550"/>
          <p14:tracePt t="28771" x="5518150" y="2870200"/>
          <p14:tracePt t="28780" x="5518150" y="2863850"/>
          <p14:tracePt t="28787" x="5518150" y="2857500"/>
          <p14:tracePt t="28799" x="5518150" y="2851150"/>
          <p14:tracePt t="28816" x="5518150" y="2838450"/>
          <p14:tracePt t="28833" x="5518150" y="2832100"/>
          <p14:tracePt t="28849" x="5518150" y="2825750"/>
          <p14:tracePt t="28866" x="5518150" y="2819400"/>
          <p14:tracePt t="28883" x="5518150" y="2813050"/>
          <p14:tracePt t="28900" x="5518150" y="2806700"/>
          <p14:tracePt t="29236" x="5511800" y="2800350"/>
          <p14:tracePt t="29276" x="5505450" y="2800350"/>
          <p14:tracePt t="29460" x="5499100" y="2800350"/>
          <p14:tracePt t="29812" x="5486400" y="2800350"/>
          <p14:tracePt t="30356" x="5480050" y="2800350"/>
          <p14:tracePt t="30367" x="5473700" y="2800350"/>
          <p14:tracePt t="30382" x="5461000" y="2806700"/>
          <p14:tracePt t="30383" x="5441950" y="2813050"/>
          <p14:tracePt t="30399" x="5422900" y="2813050"/>
          <p14:tracePt t="30416" x="5397500" y="2813050"/>
          <p14:tracePt t="30432" x="5372100" y="2813050"/>
          <p14:tracePt t="30449" x="5346700" y="2813050"/>
          <p14:tracePt t="30466" x="5321300" y="2813050"/>
          <p14:tracePt t="30483" x="5302250" y="2813050"/>
          <p14:tracePt t="30500" x="5289550" y="2813050"/>
          <p14:tracePt t="30516" x="5283200" y="2813050"/>
          <p14:tracePt t="30532" x="5276850" y="2813050"/>
          <p14:tracePt t="30549" x="5264150" y="2813050"/>
          <p14:tracePt t="30566" x="5251450" y="2813050"/>
          <p14:tracePt t="30583" x="5245100" y="2813050"/>
          <p14:tracePt t="30600" x="5238750" y="2813050"/>
          <p14:tracePt t="30635" x="5232400" y="2813050"/>
          <p14:tracePt t="30700" x="5219700" y="2813050"/>
          <p14:tracePt t="30715" x="5213350" y="2813050"/>
          <p14:tracePt t="30725" x="5207000" y="2813050"/>
          <p14:tracePt t="30731" x="5194300" y="2813050"/>
          <p14:tracePt t="30742" x="5187950" y="2813050"/>
          <p14:tracePt t="30749" x="5181600" y="2813050"/>
          <p14:tracePt t="31108" x="5168900" y="2813050"/>
          <p14:tracePt t="31124" x="5162550" y="2813050"/>
          <p14:tracePt t="31131" x="5149850" y="2813050"/>
          <p14:tracePt t="31149" x="5137150" y="2813050"/>
          <p14:tracePt t="31150" x="5124450" y="2806700"/>
          <p14:tracePt t="31166" x="5111750" y="2806700"/>
          <p14:tracePt t="31182" x="5105400" y="2806700"/>
          <p14:tracePt t="32316" x="5099050" y="2806700"/>
          <p14:tracePt t="32340" x="5092700" y="2806700"/>
          <p14:tracePt t="32354" x="5080000" y="2806700"/>
          <p14:tracePt t="32366" x="5060950" y="2806700"/>
          <p14:tracePt t="32366" x="4997450" y="2806700"/>
          <p14:tracePt t="32382" x="4902200" y="2806700"/>
          <p14:tracePt t="32399" x="4775200" y="2806700"/>
          <p14:tracePt t="32416" x="4635500" y="2806700"/>
          <p14:tracePt t="32433" x="4464050" y="2806700"/>
          <p14:tracePt t="32449" x="4292600" y="2806700"/>
          <p14:tracePt t="32466" x="4108450" y="2806700"/>
          <p14:tracePt t="32482" x="3860800" y="2806700"/>
          <p14:tracePt t="32500" x="3600450" y="2806700"/>
          <p14:tracePt t="32516" x="3390900" y="2825750"/>
          <p14:tracePt t="32532" x="3213100" y="2857500"/>
          <p14:tracePt t="32549" x="3060700" y="2876550"/>
          <p14:tracePt t="32566" x="2901950" y="2901950"/>
          <p14:tracePt t="32582" x="2743200" y="2921000"/>
          <p14:tracePt t="32599" x="2603500" y="2940050"/>
          <p14:tracePt t="32616" x="2482850" y="2965450"/>
          <p14:tracePt t="32632" x="2355850" y="2978150"/>
          <p14:tracePt t="32649" x="2209800" y="2997200"/>
          <p14:tracePt t="32666" x="2012950" y="3028950"/>
          <p14:tracePt t="32682" x="1746250" y="3067050"/>
          <p14:tracePt t="32700" x="1606550" y="3067050"/>
          <p14:tracePt t="32716" x="1492250" y="3079750"/>
          <p14:tracePt t="32732" x="1403350" y="3086100"/>
          <p14:tracePt t="32749" x="1346200" y="3092450"/>
          <p14:tracePt t="32766" x="1257300" y="3105150"/>
          <p14:tracePt t="32782" x="1149350" y="3124200"/>
          <p14:tracePt t="32799" x="1066800" y="3136900"/>
          <p14:tracePt t="32816" x="977900" y="3143250"/>
          <p14:tracePt t="32833" x="914400" y="3149600"/>
          <p14:tracePt t="32850" x="869950" y="3149600"/>
          <p14:tracePt t="32866" x="831850" y="3149600"/>
          <p14:tracePt t="32882" x="793750" y="3149600"/>
          <p14:tracePt t="32898" x="749300" y="3149600"/>
          <p14:tracePt t="32916" x="704850" y="3149600"/>
          <p14:tracePt t="32932" x="660400" y="3149600"/>
          <p14:tracePt t="32949" x="609600" y="3136900"/>
          <p14:tracePt t="32966" x="577850" y="3130550"/>
          <p14:tracePt t="32982" x="546100" y="3117850"/>
          <p14:tracePt t="32999" x="527050" y="3105150"/>
          <p14:tracePt t="33016" x="508000" y="3098800"/>
          <p14:tracePt t="33032" x="501650" y="3098800"/>
          <p14:tracePt t="33049" x="495300" y="3092450"/>
          <p14:tracePt t="33066" x="488950" y="3092450"/>
          <p14:tracePt t="33082" x="482600" y="3079750"/>
          <p14:tracePt t="33131" x="482600" y="3073400"/>
          <p14:tracePt t="33155" x="482600" y="3067050"/>
          <p14:tracePt t="33175" x="482600" y="3060700"/>
          <p14:tracePt t="33188" x="482600" y="3054350"/>
          <p14:tracePt t="33207" x="482600" y="3048000"/>
          <p14:tracePt t="33219" x="488950" y="3048000"/>
          <p14:tracePt t="33235" x="495300" y="3041650"/>
          <p14:tracePt t="33259" x="501650" y="3035300"/>
          <p14:tracePt t="33571" x="501650" y="3048000"/>
          <p14:tracePt t="33579" x="501650" y="3098800"/>
          <p14:tracePt t="33587" x="482600" y="3168650"/>
          <p14:tracePt t="33595" x="463550" y="3244850"/>
          <p14:tracePt t="33604" x="444500" y="3416300"/>
          <p14:tracePt t="33616" x="419100" y="3556000"/>
          <p14:tracePt t="33632" x="412750" y="3689350"/>
          <p14:tracePt t="33649" x="412750" y="3810000"/>
          <p14:tracePt t="33666" x="412750" y="3937000"/>
          <p14:tracePt t="33683" x="393700" y="4127500"/>
          <p14:tracePt t="33700" x="381000" y="4241800"/>
          <p14:tracePt t="33716" x="374650" y="4330700"/>
          <p14:tracePt t="33732" x="374650" y="4394200"/>
          <p14:tracePt t="33749" x="374650" y="4438650"/>
          <p14:tracePt t="33766" x="381000" y="4489450"/>
          <p14:tracePt t="33783" x="387350" y="4540250"/>
          <p14:tracePt t="33800" x="406400" y="4572000"/>
          <p14:tracePt t="33816" x="412750" y="4597400"/>
          <p14:tracePt t="33833" x="419100" y="4622800"/>
          <p14:tracePt t="33850" x="419100" y="4635500"/>
          <p14:tracePt t="33866" x="425450" y="4641850"/>
          <p14:tracePt t="34179" x="431800" y="4648200"/>
          <p14:tracePt t="34195" x="438150" y="4648200"/>
          <p14:tracePt t="34220" x="444500" y="4629150"/>
          <p14:tracePt t="34227" x="425450" y="4584700"/>
          <p14:tracePt t="34227" x="412750" y="4521200"/>
          <p14:tracePt t="34243" x="393700" y="4451350"/>
          <p14:tracePt t="34251" x="387350" y="4387850"/>
          <p14:tracePt t="34259" x="387350" y="4337050"/>
          <p14:tracePt t="34267" x="387350" y="4210050"/>
          <p14:tracePt t="34282" x="393700" y="4000500"/>
          <p14:tracePt t="34300" x="412750" y="3848100"/>
          <p14:tracePt t="34316" x="431800" y="3702050"/>
          <p14:tracePt t="34332" x="438150" y="3581400"/>
          <p14:tracePt t="34349" x="450850" y="3473450"/>
          <p14:tracePt t="34366" x="469900" y="3397250"/>
          <p14:tracePt t="34383" x="482600" y="3340100"/>
          <p14:tracePt t="34399" x="495300" y="3295650"/>
          <p14:tracePt t="34416" x="508000" y="3263900"/>
          <p14:tracePt t="34432" x="514350" y="3244850"/>
          <p14:tracePt t="34449" x="514350" y="3232150"/>
          <p14:tracePt t="34466" x="520700" y="3225800"/>
          <p14:tracePt t="34483" x="527050" y="3200400"/>
          <p14:tracePt t="34501" x="533400" y="3181350"/>
          <p14:tracePt t="34516" x="539750" y="3168650"/>
          <p14:tracePt t="34533" x="539750" y="3162300"/>
          <p14:tracePt t="34627" x="539750" y="3155950"/>
          <p14:tracePt t="34631" x="539750" y="3149600"/>
          <p14:tracePt t="34642" x="546100" y="3143250"/>
          <p14:tracePt t="34649" x="546100" y="3124200"/>
          <p14:tracePt t="34666" x="558800" y="3092450"/>
          <p14:tracePt t="34683" x="565150" y="3060700"/>
          <p14:tracePt t="34700" x="571500" y="3041650"/>
          <p14:tracePt t="34716" x="577850" y="3028950"/>
          <p14:tracePt t="34732" x="584200" y="3022600"/>
          <p14:tracePt t="34749" x="584200" y="3009900"/>
          <p14:tracePt t="35052" x="577850" y="3016250"/>
          <p14:tracePt t="35062" x="565150" y="3048000"/>
          <p14:tracePt t="35067" x="552450" y="3092450"/>
          <p14:tracePt t="35068" x="546100" y="3130550"/>
          <p14:tracePt t="35082" x="527050" y="3244850"/>
          <p14:tracePt t="35100" x="514350" y="3327400"/>
          <p14:tracePt t="35116" x="501650" y="3416300"/>
          <p14:tracePt t="35132" x="495300" y="3505200"/>
          <p14:tracePt t="35149" x="476250" y="3606800"/>
          <p14:tracePt t="35166" x="469900" y="3695700"/>
          <p14:tracePt t="35182" x="469900" y="3790950"/>
          <p14:tracePt t="35199" x="469900" y="3873500"/>
          <p14:tracePt t="35215" x="469900" y="3949700"/>
          <p14:tracePt t="35232" x="469900" y="4006850"/>
          <p14:tracePt t="35249" x="469900" y="4064000"/>
          <p14:tracePt t="35266" x="476250" y="4108450"/>
          <p14:tracePt t="35282" x="495300" y="4171950"/>
          <p14:tracePt t="35300" x="501650" y="4222750"/>
          <p14:tracePt t="35316" x="520700" y="4279900"/>
          <p14:tracePt t="35333" x="533400" y="4337050"/>
          <p14:tracePt t="35349" x="546100" y="4400550"/>
          <p14:tracePt t="35366" x="552450" y="4464050"/>
          <p14:tracePt t="35382" x="565150" y="4521200"/>
          <p14:tracePt t="35400" x="577850" y="4565650"/>
          <p14:tracePt t="35416" x="584200" y="4591050"/>
          <p14:tracePt t="35433" x="590550" y="4616450"/>
          <p14:tracePt t="35449" x="590550" y="4622800"/>
          <p14:tracePt t="35466" x="596900" y="4629150"/>
          <p14:tracePt t="35482" x="596900" y="4641850"/>
          <p14:tracePt t="35500" x="596900" y="4654550"/>
          <p14:tracePt t="35516" x="596900" y="4667250"/>
          <p14:tracePt t="35532" x="603250" y="4679950"/>
          <p14:tracePt t="35549" x="603250" y="4686300"/>
          <p14:tracePt t="35675" x="603250" y="4660900"/>
          <p14:tracePt t="35683" x="603250" y="4616450"/>
          <p14:tracePt t="35688" x="603250" y="4502150"/>
          <p14:tracePt t="35700" x="622300" y="4337050"/>
          <p14:tracePt t="35716" x="635000" y="4165600"/>
          <p14:tracePt t="35732" x="660400" y="4013200"/>
          <p14:tracePt t="35749" x="679450" y="3873500"/>
          <p14:tracePt t="35766" x="698500" y="3752850"/>
          <p14:tracePt t="35782" x="717550" y="3644900"/>
          <p14:tracePt t="35799" x="723900" y="3556000"/>
          <p14:tracePt t="35816" x="742950" y="3486150"/>
          <p14:tracePt t="35832" x="749300" y="3435350"/>
          <p14:tracePt t="35849" x="755650" y="3397250"/>
          <p14:tracePt t="35866" x="768350" y="3365500"/>
          <p14:tracePt t="35882" x="781050" y="3327400"/>
          <p14:tracePt t="35899" x="800100" y="3314700"/>
          <p14:tracePt t="35916" x="812800" y="3295650"/>
          <p14:tracePt t="35932" x="819150" y="3289300"/>
          <p14:tracePt t="35949" x="825500" y="3276600"/>
          <p14:tracePt t="35966" x="831850" y="3270250"/>
          <p14:tracePt t="35982" x="838200" y="3270250"/>
          <p14:tracePt t="35998" x="844550" y="3263900"/>
          <p14:tracePt t="36015" x="850900" y="3263900"/>
          <p14:tracePt t="36067" x="857250" y="3263900"/>
          <p14:tracePt t="36075" x="863600" y="3257550"/>
          <p14:tracePt t="36075" x="882650" y="3257550"/>
          <p14:tracePt t="36092" x="901700" y="3257550"/>
          <p14:tracePt t="36099" x="927100" y="3257550"/>
          <p14:tracePt t="36115" x="1022350" y="3257550"/>
          <p14:tracePt t="36116" x="1149350" y="3257550"/>
          <p14:tracePt t="36132" x="1289050" y="3257550"/>
          <p14:tracePt t="36149" x="1454150" y="3257550"/>
          <p14:tracePt t="36166" x="1619250" y="3257550"/>
          <p14:tracePt t="36183" x="1765300" y="3257550"/>
          <p14:tracePt t="36199" x="1885950" y="3257550"/>
          <p14:tracePt t="36216" x="2006600" y="3257550"/>
          <p14:tracePt t="36232" x="2127250" y="3257550"/>
          <p14:tracePt t="36249" x="2222500" y="3257550"/>
          <p14:tracePt t="36265" x="2330450" y="3238500"/>
          <p14:tracePt t="36265" x="2374900" y="3232150"/>
          <p14:tracePt t="36283" x="2489200" y="3219450"/>
          <p14:tracePt t="36299" x="2584450" y="3206750"/>
          <p14:tracePt t="36316" x="2660650" y="3206750"/>
          <p14:tracePt t="36332" x="2736850" y="3206750"/>
          <p14:tracePt t="36349" x="2800350" y="3206750"/>
          <p14:tracePt t="36365" x="2844800" y="3206750"/>
          <p14:tracePt t="36383" x="2882900" y="3206750"/>
          <p14:tracePt t="36399" x="2927350" y="3206750"/>
          <p14:tracePt t="36416" x="2990850" y="3206750"/>
          <p14:tracePt t="36433" x="3060700" y="3206750"/>
          <p14:tracePt t="36449" x="3130550" y="3206750"/>
          <p14:tracePt t="36466" x="3200400" y="3206750"/>
          <p14:tracePt t="36482" x="3282950" y="3206750"/>
          <p14:tracePt t="36500" x="3327400" y="3206750"/>
          <p14:tracePt t="36516" x="3384550" y="3206750"/>
          <p14:tracePt t="36532" x="3435350" y="3206750"/>
          <p14:tracePt t="36549" x="3511550" y="3213100"/>
          <p14:tracePt t="36566" x="3606800" y="3225800"/>
          <p14:tracePt t="36582" x="3702050" y="3225800"/>
          <p14:tracePt t="36599" x="3810000" y="3232150"/>
          <p14:tracePt t="36616" x="3886200" y="3238500"/>
          <p14:tracePt t="36632" x="3975100" y="3238500"/>
          <p14:tracePt t="36649" x="4044950" y="3238500"/>
          <p14:tracePt t="36665" x="4095750" y="3238500"/>
          <p14:tracePt t="36682" x="4140200" y="3238500"/>
          <p14:tracePt t="36700" x="4159250" y="3238500"/>
          <p14:tracePt t="36716" x="4184650" y="3238500"/>
          <p14:tracePt t="36732" x="4216400" y="3238500"/>
          <p14:tracePt t="36749" x="4254500" y="3232150"/>
          <p14:tracePt t="36765" x="4292600" y="3225800"/>
          <p14:tracePt t="36782" x="4337050" y="3219450"/>
          <p14:tracePt t="36799" x="4394200" y="3213100"/>
          <p14:tracePt t="36816" x="4432300" y="3213100"/>
          <p14:tracePt t="36832" x="4470400" y="3206750"/>
          <p14:tracePt t="36849" x="4502150" y="3206750"/>
          <p14:tracePt t="36865" x="4527550" y="3200400"/>
          <p14:tracePt t="36865" x="4540250" y="3200400"/>
          <p14:tracePt t="36883" x="4552950" y="3194050"/>
          <p14:tracePt t="36923" x="4559300" y="3194050"/>
          <p14:tracePt t="37075" x="4552950" y="3194050"/>
          <p14:tracePt t="37083" x="4495800" y="3194050"/>
          <p14:tracePt t="37091" x="4400550" y="3194050"/>
          <p14:tracePt t="37099" x="4038600" y="3194050"/>
          <p14:tracePt t="37108" x="3771900" y="3194050"/>
          <p14:tracePt t="37116" x="3124200" y="3194050"/>
          <p14:tracePt t="37132" x="2438400" y="3194050"/>
          <p14:tracePt t="37149" x="1835150" y="3194050"/>
          <p14:tracePt t="37165" x="1263650" y="3238500"/>
          <p14:tracePt t="37182" x="698500" y="3321050"/>
          <p14:tracePt t="37199" x="228600" y="3486150"/>
          <p14:tracePt t="37216" x="0" y="3702050"/>
          <p14:tracePt t="37232" x="0" y="3911600"/>
          <p14:tracePt t="37249" x="0" y="4102100"/>
          <p14:tracePt t="37265" x="0" y="4248150"/>
          <p14:tracePt t="37265" x="0" y="4324350"/>
          <p14:tracePt t="37284" x="0" y="4413250"/>
          <p14:tracePt t="37300" x="0" y="4489450"/>
          <p14:tracePt t="37315" x="0" y="4533900"/>
          <p14:tracePt t="37332" x="0" y="4572000"/>
          <p14:tracePt t="37349" x="0" y="4610100"/>
          <p14:tracePt t="37365" x="12700" y="4629150"/>
          <p14:tracePt t="37382" x="25400" y="4654550"/>
          <p14:tracePt t="37399" x="44450" y="4679950"/>
          <p14:tracePt t="37416" x="95250" y="4711700"/>
          <p14:tracePt t="37432" x="171450" y="4737100"/>
          <p14:tracePt t="37450" x="336550" y="4768850"/>
          <p14:tracePt t="37465" x="565150" y="4800600"/>
          <p14:tracePt t="37465" x="711200" y="4806950"/>
          <p14:tracePt t="37483" x="876300" y="4806950"/>
          <p14:tracePt t="37499" x="1016000" y="4806950"/>
          <p14:tracePt t="37515" x="1117600" y="4787900"/>
          <p14:tracePt t="37532" x="1219200" y="4775200"/>
          <p14:tracePt t="37549" x="1289050" y="4768850"/>
          <p14:tracePt t="37565" x="1377950" y="4756150"/>
          <p14:tracePt t="37582" x="1492250" y="4737100"/>
          <p14:tracePt t="37599" x="1625600" y="4737100"/>
          <p14:tracePt t="37616" x="1765300" y="4737100"/>
          <p14:tracePt t="37632" x="1917700" y="4737100"/>
          <p14:tracePt t="37649" x="2070100" y="4737100"/>
          <p14:tracePt t="37665" x="2216150" y="4737100"/>
          <p14:tracePt t="37665" x="2286000" y="4737100"/>
          <p14:tracePt t="37684" x="2419350" y="4743450"/>
          <p14:tracePt t="37699" x="2540000" y="4762500"/>
          <p14:tracePt t="37715" x="2679700" y="4775200"/>
          <p14:tracePt t="37732" x="2813050" y="4800600"/>
          <p14:tracePt t="37749" x="2946400" y="4819650"/>
          <p14:tracePt t="37765" x="3079750" y="4832350"/>
          <p14:tracePt t="37782" x="3219450" y="4857750"/>
          <p14:tracePt t="37799" x="3333750" y="4870450"/>
          <p14:tracePt t="37815" x="3454400" y="4883150"/>
          <p14:tracePt t="37833" x="3594100" y="4902200"/>
          <p14:tracePt t="37849" x="3714750" y="4902200"/>
          <p14:tracePt t="37866" x="3854450" y="4902200"/>
          <p14:tracePt t="37882" x="4064000" y="4902200"/>
          <p14:tracePt t="37900" x="4203700" y="4902200"/>
          <p14:tracePt t="37915" x="4337050" y="4902200"/>
          <p14:tracePt t="37932" x="4476750" y="4902200"/>
          <p14:tracePt t="37949" x="4597400" y="4902200"/>
          <p14:tracePt t="37966" x="4711700" y="4902200"/>
          <p14:tracePt t="37982" x="4806950" y="4902200"/>
          <p14:tracePt t="37999" x="4876800" y="4902200"/>
          <p14:tracePt t="38015" x="4940300" y="4902200"/>
          <p14:tracePt t="38032" x="4991100" y="4889500"/>
          <p14:tracePt t="38048" x="5035550" y="4883150"/>
          <p14:tracePt t="38065" x="5080000" y="4876800"/>
          <p14:tracePt t="38082" x="5118100" y="4864100"/>
          <p14:tracePt t="38100" x="5137150" y="4857750"/>
          <p14:tracePt t="38115" x="5156200" y="4851400"/>
          <p14:tracePt t="38132" x="5168900" y="4851400"/>
          <p14:tracePt t="38149" x="5175250" y="4845050"/>
          <p14:tracePt t="38683" x="5181600" y="4838700"/>
          <p14:tracePt t="38939" x="5181600" y="4800600"/>
          <p14:tracePt t="38947" x="5175250" y="4743450"/>
          <p14:tracePt t="38954" x="5130800" y="4546600"/>
          <p14:tracePt t="38966" x="5054600" y="4267200"/>
          <p14:tracePt t="38982" x="4978400" y="4032250"/>
          <p14:tracePt t="38999" x="4895850" y="3790950"/>
          <p14:tracePt t="39015" x="4845050" y="3632200"/>
          <p14:tracePt t="39033" x="4794250" y="3505200"/>
          <p14:tracePt t="39050" x="4749800" y="3422650"/>
          <p14:tracePt t="39066" x="4724400" y="3359150"/>
          <p14:tracePt t="39082" x="4692650" y="3302000"/>
          <p14:tracePt t="39100" x="4679950" y="3289300"/>
          <p14:tracePt t="39115" x="4673600" y="3276600"/>
          <p14:tracePt t="39163" x="4660900" y="3270250"/>
          <p14:tracePt t="39171" x="4660900" y="3263900"/>
          <p14:tracePt t="39179" x="4648200" y="3263900"/>
          <p14:tracePt t="39184" x="4622800" y="3257550"/>
          <p14:tracePt t="39199" x="4597400" y="3251200"/>
          <p14:tracePt t="39215" x="4546600" y="3238500"/>
          <p14:tracePt t="39232" x="4502150" y="3232150"/>
          <p14:tracePt t="39249" x="4470400" y="3225800"/>
          <p14:tracePt t="39265" x="4451350" y="3225800"/>
          <p14:tracePt t="39282" x="4445000" y="3225800"/>
          <p14:tracePt t="39659" x="4451350" y="3225800"/>
          <p14:tracePt t="39667" x="4476750" y="3225800"/>
          <p14:tracePt t="39683" x="4489450" y="3225800"/>
          <p14:tracePt t="39684" x="4521200" y="3225800"/>
          <p14:tracePt t="39699" x="4559300" y="3225800"/>
          <p14:tracePt t="39716" x="4610100" y="3225800"/>
          <p14:tracePt t="39732" x="4667250" y="3225800"/>
          <p14:tracePt t="39749" x="4705350" y="3225800"/>
          <p14:tracePt t="39765" x="4724400" y="3225800"/>
          <p14:tracePt t="39782" x="4730750" y="3225800"/>
          <p14:tracePt t="39799" x="4737100" y="3225800"/>
          <p14:tracePt t="39815" x="4749800" y="3225800"/>
          <p14:tracePt t="39832" x="4775200" y="3225800"/>
          <p14:tracePt t="39849" x="4806950" y="3225800"/>
          <p14:tracePt t="39865" x="4857750" y="3225800"/>
          <p14:tracePt t="39865" x="4883150" y="3225800"/>
          <p14:tracePt t="39883" x="4946650" y="3225800"/>
          <p14:tracePt t="39899" x="4991100" y="3225800"/>
          <p14:tracePt t="39916" x="5029200" y="3225800"/>
          <p14:tracePt t="39932" x="5041900" y="3225800"/>
          <p14:tracePt t="39971" x="5048250" y="3225800"/>
          <p14:tracePt t="40243" x="5041900" y="3225800"/>
          <p14:tracePt t="40251" x="5010150" y="3225800"/>
          <p14:tracePt t="40259" x="4972050" y="3225800"/>
          <p14:tracePt t="40275" x="4902200" y="3225800"/>
          <p14:tracePt t="40283" x="4864100" y="3225800"/>
          <p14:tracePt t="40283" x="4806950" y="3225800"/>
          <p14:tracePt t="40299" x="4762500" y="3225800"/>
          <p14:tracePt t="40315" x="4730750" y="3225800"/>
          <p14:tracePt t="40332" x="4718050" y="3219450"/>
          <p14:tracePt t="40349" x="4711700" y="3219450"/>
          <p14:tracePt t="40483" x="4711700" y="3213100"/>
          <p14:tracePt t="40492" x="4718050" y="3213100"/>
          <p14:tracePt t="40499" x="4756150" y="3213100"/>
          <p14:tracePt t="40508" x="4781550" y="3206750"/>
          <p14:tracePt t="40515" x="4826000" y="3200400"/>
          <p14:tracePt t="40532" x="4889500" y="3194050"/>
          <p14:tracePt t="40549" x="4940300" y="3181350"/>
          <p14:tracePt t="40565" x="4959350" y="3181350"/>
          <p14:tracePt t="40582" x="4965700" y="3181350"/>
          <p14:tracePt t="40739" x="4959350" y="3181350"/>
          <p14:tracePt t="40747" x="4946650" y="3181350"/>
          <p14:tracePt t="40758" x="4933950" y="3181350"/>
          <p14:tracePt t="40763" x="4914900" y="3181350"/>
          <p14:tracePt t="40768" x="4876800" y="3181350"/>
          <p14:tracePt t="40782" x="4845050" y="3181350"/>
          <p14:tracePt t="40799" x="4832350" y="3181350"/>
          <p14:tracePt t="40815" x="4819650" y="3181350"/>
          <p14:tracePt t="40832" x="4813300" y="3181350"/>
          <p14:tracePt t="40987" x="4832350" y="3175000"/>
          <p14:tracePt t="40995" x="4851400" y="3168650"/>
          <p14:tracePt t="40998" x="4857750" y="3168650"/>
          <p14:tracePt t="41007" x="4883150" y="3162300"/>
          <p14:tracePt t="41014" x="4908550" y="3162300"/>
          <p14:tracePt t="41031" x="4933950" y="3162300"/>
          <p14:tracePt t="41048" x="4940300" y="3162300"/>
          <p14:tracePt t="41064" x="4953000" y="3155950"/>
          <p14:tracePt t="41195" x="4959350" y="3168650"/>
          <p14:tracePt t="41197" x="4953000" y="3219450"/>
          <p14:tracePt t="41215" x="4933950" y="3270250"/>
          <p14:tracePt t="41216" x="4889500" y="3441700"/>
          <p14:tracePt t="41232" x="4864100" y="3644900"/>
          <p14:tracePt t="41249" x="4845050" y="3854450"/>
          <p14:tracePt t="41265" x="4832350" y="4064000"/>
          <p14:tracePt t="41282" x="4826000" y="4305300"/>
          <p14:tracePt t="41299" x="4826000" y="4445000"/>
          <p14:tracePt t="41315" x="4832350" y="4514850"/>
          <p14:tracePt t="41332" x="4845050" y="4565650"/>
          <p14:tracePt t="41349" x="4851400" y="4597400"/>
          <p14:tracePt t="41365" x="4851400" y="4603750"/>
          <p14:tracePt t="41382" x="4851400" y="4610100"/>
          <p14:tracePt t="41399" x="4851400" y="4616450"/>
          <p14:tracePt t="41611" x="4851400" y="4635500"/>
          <p14:tracePt t="41619" x="4851400" y="4660900"/>
          <p14:tracePt t="41619" x="4845050" y="4699000"/>
          <p14:tracePt t="41635" x="4838700" y="4724400"/>
          <p14:tracePt t="41635" x="4838700" y="4756150"/>
          <p14:tracePt t="41649" x="4838700" y="4800600"/>
          <p14:tracePt t="41667" x="4851400" y="4838700"/>
          <p14:tracePt t="41683" x="4864100" y="4851400"/>
          <p14:tracePt t="41724" x="4870450" y="4857750"/>
          <p14:tracePt t="41772" x="4876800" y="4857750"/>
          <p14:tracePt t="41908" x="4876800" y="4851400"/>
          <p14:tracePt t="41916" x="4876800" y="4832350"/>
          <p14:tracePt t="41933" x="4876800" y="4826000"/>
          <p14:tracePt t="41934" x="4864100" y="4813300"/>
          <p14:tracePt t="41950" x="4857750" y="4794250"/>
          <p14:tracePt t="41966" x="4845050" y="4781550"/>
          <p14:tracePt t="41983" x="4838700" y="4768850"/>
          <p14:tracePt t="42000" x="4832350" y="4762500"/>
          <p14:tracePt t="42017" x="4832350" y="4756150"/>
          <p14:tracePt t="42115" x="4832350" y="4749800"/>
          <p14:tracePt t="42164" x="4838700" y="4749800"/>
          <p14:tracePt t="42175" x="4845050" y="4749800"/>
          <p14:tracePt t="42179" x="4857750" y="4749800"/>
          <p14:tracePt t="42199" x="4876800" y="4749800"/>
          <p14:tracePt t="42200" x="4914900" y="4749800"/>
          <p14:tracePt t="42216" x="4959350" y="4749800"/>
          <p14:tracePt t="42232" x="5003800" y="4749800"/>
          <p14:tracePt t="42249" x="5041900" y="4749800"/>
          <p14:tracePt t="42266" x="5060950" y="4749800"/>
          <p14:tracePt t="42283" x="5067300" y="4749800"/>
          <p14:tracePt t="42364" x="5073650" y="4749800"/>
          <p14:tracePt t="42883" x="5060950" y="4737100"/>
          <p14:tracePt t="42884" x="5041900" y="4718050"/>
          <p14:tracePt t="42900" x="5022850" y="4686300"/>
          <p14:tracePt t="42901" x="4940300" y="4572000"/>
          <p14:tracePt t="42916" x="4851400" y="4445000"/>
          <p14:tracePt t="42933" x="4692650" y="4267200"/>
          <p14:tracePt t="42950" x="4483100" y="4083050"/>
          <p14:tracePt t="42966" x="4241800" y="3905250"/>
          <p14:tracePt t="42983" x="3956050" y="3702050"/>
          <p14:tracePt t="42999" x="3632200" y="3543300"/>
          <p14:tracePt t="43016" x="3390900" y="3435350"/>
          <p14:tracePt t="43033" x="3168650" y="3352800"/>
          <p14:tracePt t="43050" x="2990850" y="3314700"/>
          <p14:tracePt t="43066" x="2844800" y="3276600"/>
          <p14:tracePt t="43083" x="2660650" y="3263900"/>
          <p14:tracePt t="43100" x="2565400" y="3263900"/>
          <p14:tracePt t="43117" x="2476500" y="3263900"/>
          <p14:tracePt t="43133" x="2381250" y="3263900"/>
          <p14:tracePt t="43149" x="2228850" y="3263900"/>
          <p14:tracePt t="43166" x="2127250" y="3263900"/>
          <p14:tracePt t="43183" x="2057400" y="3276600"/>
          <p14:tracePt t="43199" x="1981200" y="3289300"/>
          <p14:tracePt t="43216" x="1917700" y="3289300"/>
          <p14:tracePt t="43233" x="1854200" y="3295650"/>
          <p14:tracePt t="43250" x="1828800" y="3302000"/>
          <p14:tracePt t="43266" x="1797050" y="3308350"/>
          <p14:tracePt t="43266" x="1784350" y="3308350"/>
          <p14:tracePt t="43284" x="1739900" y="3321050"/>
          <p14:tracePt t="43299" x="1689100" y="3327400"/>
          <p14:tracePt t="43316" x="1619250" y="3359150"/>
          <p14:tracePt t="43333" x="1581150" y="3378200"/>
          <p14:tracePt t="43350" x="1517650" y="3403600"/>
          <p14:tracePt t="43366" x="1479550" y="3429000"/>
          <p14:tracePt t="43383" x="1441450" y="3441700"/>
          <p14:tracePt t="43399" x="1422400" y="3448050"/>
          <p14:tracePt t="43416" x="1403350" y="3460750"/>
          <p14:tracePt t="43433" x="1377950" y="3467100"/>
          <p14:tracePt t="43450" x="1352550" y="3473450"/>
          <p14:tracePt t="43466" x="1327150" y="3486150"/>
          <p14:tracePt t="43466" x="1314450" y="3492500"/>
          <p14:tracePt t="43484" x="1276350" y="3505200"/>
          <p14:tracePt t="43500" x="1250950" y="3505200"/>
          <p14:tracePt t="43516" x="1238250" y="3517900"/>
          <p14:tracePt t="43533" x="1231900" y="3517900"/>
          <p14:tracePt t="43723" x="1238250" y="3517900"/>
          <p14:tracePt t="43731" x="1244600" y="3511550"/>
          <p14:tracePt t="43748" x="1250950" y="3498850"/>
          <p14:tracePt t="43756" x="1257300" y="3492500"/>
          <p14:tracePt t="43764" x="1263650" y="3486150"/>
          <p14:tracePt t="43771" x="1282700" y="3467100"/>
          <p14:tracePt t="43783" x="1314450" y="3441700"/>
          <p14:tracePt t="43799" x="1352550" y="3422650"/>
          <p14:tracePt t="43816" x="1416050" y="3403600"/>
          <p14:tracePt t="43833" x="1504950" y="3378200"/>
          <p14:tracePt t="43850" x="1619250" y="3352800"/>
          <p14:tracePt t="43866" x="1752600" y="3340100"/>
          <p14:tracePt t="43883" x="1974850" y="3302000"/>
          <p14:tracePt t="43900" x="2114550" y="3282950"/>
          <p14:tracePt t="43916" x="2228850" y="3270250"/>
          <p14:tracePt t="43933" x="2330450" y="3257550"/>
          <p14:tracePt t="43949" x="2451100" y="3238500"/>
          <p14:tracePt t="43966" x="2559050" y="3238500"/>
          <p14:tracePt t="43983" x="2679700" y="3238500"/>
          <p14:tracePt t="43999" x="2813050" y="3238500"/>
          <p14:tracePt t="44016" x="2952750" y="3238500"/>
          <p14:tracePt t="44033" x="3098800" y="3232150"/>
          <p14:tracePt t="44050" x="3238500" y="3232150"/>
          <p14:tracePt t="44066" x="3333750" y="3232150"/>
          <p14:tracePt t="44083" x="3429000" y="3232150"/>
          <p14:tracePt t="44099" x="3460750" y="3232150"/>
          <p14:tracePt t="44116" x="3492500" y="3232150"/>
          <p14:tracePt t="44133" x="3524250" y="3232150"/>
          <p14:tracePt t="44149" x="3556000" y="3232150"/>
          <p14:tracePt t="44165" x="3587750" y="3232150"/>
          <p14:tracePt t="44182" x="3625850" y="3232150"/>
          <p14:tracePt t="44199" x="3663950" y="3232150"/>
          <p14:tracePt t="44215" x="3689350" y="3232150"/>
          <p14:tracePt t="44233" x="3721100" y="3232150"/>
          <p14:tracePt t="44249" x="3778250" y="3232150"/>
          <p14:tracePt t="44266" x="3829050" y="3232150"/>
          <p14:tracePt t="44283" x="3943350" y="3232150"/>
          <p14:tracePt t="44300" x="4006850" y="3232150"/>
          <p14:tracePt t="44316" x="4076700" y="3232150"/>
          <p14:tracePt t="44333" x="4146550" y="3232150"/>
          <p14:tracePt t="44349" x="4197350" y="3232150"/>
          <p14:tracePt t="44367" x="4260850" y="3232150"/>
          <p14:tracePt t="44383" x="4318000" y="3232150"/>
          <p14:tracePt t="44400" x="4381500" y="3225800"/>
          <p14:tracePt t="44416" x="4419600" y="3219450"/>
          <p14:tracePt t="44433" x="4451350" y="3219450"/>
          <p14:tracePt t="44449" x="4470400" y="3213100"/>
          <p14:tracePt t="44466" x="4476750" y="3213100"/>
          <p14:tracePt t="44620" x="4470400" y="3213100"/>
          <p14:tracePt t="44628" x="4445000" y="3213100"/>
          <p14:tracePt t="44631" x="4394200" y="3213100"/>
          <p14:tracePt t="44641" x="4343400" y="3219450"/>
          <p14:tracePt t="44649" x="4178300" y="3238500"/>
          <p14:tracePt t="44667" x="3962400" y="3270250"/>
          <p14:tracePt t="44682" x="3581400" y="3321050"/>
          <p14:tracePt t="44701" x="3282950" y="3359150"/>
          <p14:tracePt t="44716" x="2978150" y="3409950"/>
          <p14:tracePt t="44733" x="2794000" y="3448050"/>
          <p14:tracePt t="44749" x="2628900" y="3473450"/>
          <p14:tracePt t="44766" x="2508250" y="3492500"/>
          <p14:tracePt t="44783" x="2400300" y="3505200"/>
          <p14:tracePt t="44800" x="2324100" y="3517900"/>
          <p14:tracePt t="44816" x="2273300" y="3517900"/>
          <p14:tracePt t="44833" x="2216150" y="3530600"/>
          <p14:tracePt t="44849" x="2159000" y="3536950"/>
          <p14:tracePt t="44866" x="2114550" y="3536950"/>
          <p14:tracePt t="44883" x="2051050" y="3536950"/>
          <p14:tracePt t="44900" x="2006600" y="3549650"/>
          <p14:tracePt t="44916" x="1968500" y="3556000"/>
          <p14:tracePt t="44933" x="1924050" y="3556000"/>
          <p14:tracePt t="44949" x="1885950" y="3562350"/>
          <p14:tracePt t="44966" x="1854200" y="3568700"/>
          <p14:tracePt t="44983" x="1835150" y="3568700"/>
          <p14:tracePt t="45000" x="1822450" y="3575050"/>
          <p14:tracePt t="45016" x="1809750" y="3575050"/>
          <p14:tracePt t="45033" x="1803400" y="3575050"/>
          <p14:tracePt t="45049" x="1790700" y="3575050"/>
          <p14:tracePt t="45067" x="1778000" y="3575050"/>
          <p14:tracePt t="45083" x="1765300" y="3575050"/>
          <p14:tracePt t="45101" x="1758950" y="3575050"/>
          <p14:tracePt t="45116" x="1752600" y="3575050"/>
          <p14:tracePt t="45443" x="1758950" y="3575050"/>
          <p14:tracePt t="45458" x="1778000" y="3581400"/>
          <p14:tracePt t="45467" x="1784350" y="3587750"/>
          <p14:tracePt t="45468" x="1797050" y="3587750"/>
          <p14:tracePt t="45483" x="1841500" y="3587750"/>
          <p14:tracePt t="45500" x="1892300" y="3600450"/>
          <p14:tracePt t="45516" x="1930400" y="3606800"/>
          <p14:tracePt t="45533" x="1987550" y="3613150"/>
          <p14:tracePt t="45549" x="2051050" y="3625850"/>
          <p14:tracePt t="45566" x="2120900" y="3625850"/>
          <p14:tracePt t="45583" x="2203450" y="3625850"/>
          <p14:tracePt t="45599" x="2286000" y="3625850"/>
          <p14:tracePt t="45616" x="2374900" y="3625850"/>
          <p14:tracePt t="45633" x="2470150" y="3625850"/>
          <p14:tracePt t="45649" x="2565400" y="3625850"/>
          <p14:tracePt t="45666" x="2654300" y="3625850"/>
          <p14:tracePt t="45683" x="2768600" y="3625850"/>
          <p14:tracePt t="45701" x="2819400" y="3625850"/>
          <p14:tracePt t="45716" x="2870200" y="3625850"/>
          <p14:tracePt t="45733" x="2908300" y="3625850"/>
          <p14:tracePt t="45750" x="2933700" y="3625850"/>
          <p14:tracePt t="45766" x="2971800" y="3625850"/>
          <p14:tracePt t="45783" x="3003550" y="3625850"/>
          <p14:tracePt t="45799" x="3028950" y="3625850"/>
          <p14:tracePt t="45816" x="3060700" y="3625850"/>
          <p14:tracePt t="45833" x="3086100" y="3625850"/>
          <p14:tracePt t="45849" x="3105150" y="3625850"/>
          <p14:tracePt t="45867" x="3111500" y="3625850"/>
          <p14:tracePt t="46108" x="3092450" y="3632200"/>
          <p14:tracePt t="46108" x="3060700" y="3632200"/>
          <p14:tracePt t="46124" x="3035300" y="3632200"/>
          <p14:tracePt t="46125" x="3009900" y="3632200"/>
          <p14:tracePt t="46133" x="2959100" y="3632200"/>
          <p14:tracePt t="46149" x="2908300" y="3632200"/>
          <p14:tracePt t="46166" x="2870200" y="3632200"/>
          <p14:tracePt t="46183" x="2832100" y="3632200"/>
          <p14:tracePt t="46199" x="2794000" y="3632200"/>
          <p14:tracePt t="46216" x="2743200" y="3632200"/>
          <p14:tracePt t="46232" x="2698750" y="3632200"/>
          <p14:tracePt t="46249" x="2654300" y="3632200"/>
          <p14:tracePt t="46266" x="2622550" y="3632200"/>
          <p14:tracePt t="46283" x="2590800" y="3632200"/>
          <p14:tracePt t="46300" x="2578100" y="3632200"/>
          <p14:tracePt t="46316" x="2571750" y="3632200"/>
          <p14:tracePt t="46333" x="2559050" y="3632200"/>
          <p14:tracePt t="46349" x="2552700" y="3632200"/>
          <p14:tracePt t="46532" x="2565400" y="3632200"/>
          <p14:tracePt t="46542" x="2590800" y="3638550"/>
          <p14:tracePt t="46549" x="2609850" y="3638550"/>
          <p14:tracePt t="46550" x="2686050" y="3651250"/>
          <p14:tracePt t="46566" x="2755900" y="3657600"/>
          <p14:tracePt t="46583" x="2851150" y="3657600"/>
          <p14:tracePt t="46599" x="2946400" y="3657600"/>
          <p14:tracePt t="46616" x="3060700" y="3657600"/>
          <p14:tracePt t="46633" x="3175000" y="3657600"/>
          <p14:tracePt t="46650" x="3295650" y="3657600"/>
          <p14:tracePt t="46666" x="3473450" y="3657600"/>
          <p14:tracePt t="46684" x="3581400" y="3657600"/>
          <p14:tracePt t="46700" x="3676650" y="3657600"/>
          <p14:tracePt t="46716" x="3752850" y="3657600"/>
          <p14:tracePt t="46733" x="3822700" y="3657600"/>
          <p14:tracePt t="46750" x="3879850" y="3657600"/>
          <p14:tracePt t="46766" x="3924300" y="3657600"/>
          <p14:tracePt t="46783" x="3949700" y="3657600"/>
          <p14:tracePt t="46799" x="3981450" y="3657600"/>
          <p14:tracePt t="46816" x="4000500" y="3657600"/>
          <p14:tracePt t="46833" x="4019550" y="3657600"/>
          <p14:tracePt t="46850" x="4032250" y="3657600"/>
          <p14:tracePt t="46866" x="4038600" y="3657600"/>
          <p14:tracePt t="46883" x="4051300" y="3657600"/>
          <p14:tracePt t="46900" x="4057650" y="3657600"/>
          <p14:tracePt t="46916" x="4064000" y="3651250"/>
          <p14:tracePt t="46933" x="4076700" y="3651250"/>
          <p14:tracePt t="46950" x="4095750" y="3644900"/>
          <p14:tracePt t="46966" x="4108450" y="3644900"/>
          <p14:tracePt t="46983" x="4133850" y="3638550"/>
          <p14:tracePt t="46999" x="4152900" y="3632200"/>
          <p14:tracePt t="47016" x="4178300" y="3632200"/>
          <p14:tracePt t="47032" x="4203700" y="3632200"/>
          <p14:tracePt t="47049" x="4229100" y="3625850"/>
          <p14:tracePt t="47066" x="4254500" y="3619500"/>
          <p14:tracePt t="47066" x="4260850" y="3619500"/>
          <p14:tracePt t="47084" x="4286250" y="3613150"/>
          <p14:tracePt t="47100" x="4305300" y="3613150"/>
          <p14:tracePt t="47116" x="4324350" y="3613150"/>
          <p14:tracePt t="47133" x="4349750" y="3606800"/>
          <p14:tracePt t="47149" x="4375150" y="3600450"/>
          <p14:tracePt t="47166" x="4406900" y="3600450"/>
          <p14:tracePt t="47183" x="4432300" y="3594100"/>
          <p14:tracePt t="47199" x="4457700" y="3594100"/>
          <p14:tracePt t="47216" x="4483100" y="3587750"/>
          <p14:tracePt t="47233" x="4502150" y="3587750"/>
          <p14:tracePt t="47250" x="4508500" y="3581400"/>
          <p14:tracePt t="47284" x="4514850" y="3581400"/>
          <p14:tracePt t="47803" x="4533900" y="3581400"/>
          <p14:tracePt t="47811" x="4565650" y="3581400"/>
          <p14:tracePt t="47825" x="4597400" y="3581400"/>
          <p14:tracePt t="47827" x="4622800" y="3581400"/>
          <p14:tracePt t="47832" x="4679950" y="3581400"/>
          <p14:tracePt t="47849" x="4718050" y="3581400"/>
          <p14:tracePt t="47866" x="4762500" y="3581400"/>
          <p14:tracePt t="47884" x="4787900" y="3581400"/>
          <p14:tracePt t="47900" x="4800600" y="3581400"/>
          <p14:tracePt t="47916" x="4806950" y="3581400"/>
          <p14:tracePt t="51107" x="4806950" y="3575050"/>
          <p14:tracePt t="51114" x="4819650" y="3549650"/>
          <p14:tracePt t="51114" x="4826000" y="3536950"/>
          <p14:tracePt t="51131" x="4832350" y="3530600"/>
          <p14:tracePt t="51148" x="4838700" y="3511550"/>
          <p14:tracePt t="51149" x="4838700" y="3498850"/>
          <p14:tracePt t="51165" x="4845050" y="3486150"/>
          <p14:tracePt t="51181" x="4845050" y="3479800"/>
          <p14:tracePt t="51274" x="4851400" y="3479800"/>
          <p14:tracePt t="51689" x="4851400" y="3486150"/>
          <p14:tracePt t="51698" x="4845050" y="3498850"/>
          <p14:tracePt t="51706" x="4838700" y="3505200"/>
          <p14:tracePt t="51714" x="4838700" y="3517900"/>
          <p14:tracePt t="51724" x="4832350" y="3517900"/>
          <p14:tracePt t="51730" x="4832350" y="3530600"/>
          <p14:tracePt t="51747" x="4832350" y="3536950"/>
          <p14:tracePt t="53513" x="4832350" y="3562350"/>
          <p14:tracePt t="53521" x="4832350" y="3600450"/>
          <p14:tracePt t="53529" x="4832350" y="3632200"/>
          <p14:tracePt t="53537" x="4838700" y="3727450"/>
          <p14:tracePt t="53547" x="4857750" y="3848100"/>
          <p14:tracePt t="53564" x="4876800" y="4013200"/>
          <p14:tracePt t="53580" x="4902200" y="4197350"/>
          <p14:tracePt t="53597" x="4902200" y="4362450"/>
          <p14:tracePt t="53614" x="4902200" y="4559300"/>
          <p14:tracePt t="53630" x="4902200" y="4775200"/>
          <p14:tracePt t="53648" x="4883150" y="4965700"/>
          <p14:tracePt t="53665" x="4864100" y="5099050"/>
          <p14:tracePt t="53665" x="4857750" y="5156200"/>
          <p14:tracePt t="53683" x="4845050" y="5232400"/>
          <p14:tracePt t="53698" x="4838700" y="5257800"/>
          <p14:tracePt t="53715" x="4832350" y="5276850"/>
          <p14:tracePt t="53778" x="4819650" y="5283200"/>
          <p14:tracePt t="53794" x="4813300" y="5283200"/>
          <p14:tracePt t="53802" x="4806950" y="5283200"/>
          <p14:tracePt t="53814" x="4800600" y="5289550"/>
          <p14:tracePt t="53954" x="4794250" y="5283200"/>
          <p14:tracePt t="53962" x="4781550" y="5257800"/>
          <p14:tracePt t="53974" x="4781550" y="5232400"/>
          <p14:tracePt t="53974" x="4775200" y="5213350"/>
          <p14:tracePt t="53981" x="4756150" y="5162550"/>
          <p14:tracePt t="53998" x="4737100" y="5130800"/>
          <p14:tracePt t="54014" x="4718050" y="5086350"/>
          <p14:tracePt t="54031" x="4705350" y="5060950"/>
          <p14:tracePt t="54048" x="4699000" y="5054600"/>
          <p14:tracePt t="54242" x="4692650" y="5054600"/>
          <p14:tracePt t="54258" x="4686300" y="5054600"/>
          <p14:tracePt t="54265" x="4673600" y="5054600"/>
          <p14:tracePt t="54290" x="4667250" y="5054600"/>
          <p14:tracePt t="54299" x="4660900" y="5060950"/>
          <p14:tracePt t="54394" x="4660900" y="5067300"/>
          <p14:tracePt t="54406" x="4673600" y="5067300"/>
          <p14:tracePt t="54407" x="4699000" y="5060950"/>
          <p14:tracePt t="54415" x="4768850" y="4940300"/>
          <p14:tracePt t="54432" x="4851400" y="4775200"/>
          <p14:tracePt t="54448" x="4933950" y="4559300"/>
          <p14:tracePt t="54464" x="4984750" y="4337050"/>
          <p14:tracePt t="54480" x="5010150" y="4171950"/>
          <p14:tracePt t="54497" x="5016500" y="4013200"/>
          <p14:tracePt t="54513" x="5010150" y="3917950"/>
          <p14:tracePt t="54530" x="5003800" y="3854450"/>
          <p14:tracePt t="54547" x="4991100" y="3816350"/>
          <p14:tracePt t="54564" x="4978400" y="3790950"/>
          <p14:tracePt t="54580" x="4972050" y="3778250"/>
          <p14:tracePt t="54597" x="4965700" y="3771900"/>
          <p14:tracePt t="54614" x="4959350" y="3759200"/>
          <p14:tracePt t="54666" x="4959350" y="3752850"/>
          <p14:tracePt t="54705" x="4953000" y="3746500"/>
          <p14:tracePt t="54723" x="4946650" y="3740150"/>
          <p14:tracePt t="54726" x="4940300" y="3740150"/>
          <p14:tracePt t="54730" x="4933950" y="3727450"/>
          <p14:tracePt t="54747" x="4927600" y="3714750"/>
          <p14:tracePt t="54764" x="4914900" y="3689350"/>
          <p14:tracePt t="54780" x="4902200" y="3663950"/>
          <p14:tracePt t="54797" x="4889500" y="3619500"/>
          <p14:tracePt t="54813" x="4870450" y="3575050"/>
          <p14:tracePt t="54830" x="4857750" y="3549650"/>
          <p14:tracePt t="54847" x="4845050" y="3524250"/>
          <p14:tracePt t="54864" x="4845050" y="3511550"/>
          <p14:tracePt t="54882" x="4838700" y="3511550"/>
          <p14:tracePt t="74715" x="4838700" y="3505200"/>
          <p14:tracePt t="74722" x="4895850" y="3511550"/>
          <p14:tracePt t="74725" x="4927600" y="3517900"/>
          <p14:tracePt t="74732" x="4991100" y="3543300"/>
          <p14:tracePt t="74749" x="5067300" y="3562350"/>
          <p14:tracePt t="74766" x="5130800" y="3575050"/>
          <p14:tracePt t="74782" x="5194300" y="3594100"/>
          <p14:tracePt t="74799" x="5295900" y="3613150"/>
          <p14:tracePt t="74816" x="5410200" y="3644900"/>
          <p14:tracePt t="74832" x="5524500" y="3657600"/>
          <p14:tracePt t="74849" x="5651500" y="3670300"/>
          <p14:tracePt t="74866" x="5759450" y="3689350"/>
          <p14:tracePt t="74883" x="5791200" y="3695700"/>
          <p14:tracePt t="74899" x="5816600" y="3695700"/>
          <p14:tracePt t="74915" x="5822950" y="3695700"/>
          <p14:tracePt t="74932" x="5829300" y="3695700"/>
          <p14:tracePt t="74949" x="5835650" y="3702050"/>
          <p14:tracePt t="74965" x="5848350" y="3702050"/>
          <p14:tracePt t="74982" x="5861050" y="3708400"/>
          <p14:tracePt t="74999" x="5905500" y="3714750"/>
          <p14:tracePt t="75016" x="5956300" y="3714750"/>
          <p14:tracePt t="75032" x="6019800" y="3714750"/>
          <p14:tracePt t="75049" x="6076950" y="3714750"/>
          <p14:tracePt t="75066" x="6096000" y="3714750"/>
          <p14:tracePt t="75082" x="6115050" y="3714750"/>
          <p14:tracePt t="75099" x="6121400" y="3714750"/>
          <p14:tracePt t="75115" x="6134100" y="3714750"/>
          <p14:tracePt t="75132" x="6146800" y="3714750"/>
          <p14:tracePt t="75149" x="6172200" y="3714750"/>
          <p14:tracePt t="75165" x="6184900" y="3714750"/>
          <p14:tracePt t="75182" x="6191250" y="3714750"/>
          <p14:tracePt t="75199" x="6203950" y="3714750"/>
          <p14:tracePt t="75215" x="6210300" y="3714750"/>
          <p14:tracePt t="75232" x="6223000" y="3714750"/>
          <p14:tracePt t="75249" x="6229350" y="3714750"/>
          <p14:tracePt t="75266" x="6242050" y="3714750"/>
          <p14:tracePt t="75283" x="6248400" y="3714750"/>
          <p14:tracePt t="75394" x="6254750" y="3714750"/>
          <p14:tracePt t="75402" x="6267450" y="3727450"/>
          <p14:tracePt t="75410" x="6273800" y="3727450"/>
          <p14:tracePt t="75410" x="6280150" y="3733800"/>
          <p14:tracePt t="75419" x="6292850" y="3740150"/>
          <p14:tracePt t="75432" x="6305550" y="3746500"/>
          <p14:tracePt t="75449" x="6311900" y="3746500"/>
          <p14:tracePt t="75465" x="6318250" y="3752850"/>
          <p14:tracePt t="75515" x="6324600" y="3759200"/>
          <p14:tracePt t="75547" x="6330950" y="3759200"/>
          <p14:tracePt t="75570" x="6330950" y="3765550"/>
          <p14:tracePt t="76275" x="6324600" y="3765550"/>
          <p14:tracePt t="76282" x="6318250" y="3765550"/>
          <p14:tracePt t="76283" x="6305550" y="3765550"/>
          <p14:tracePt t="76309" x="6292850" y="3765550"/>
          <p14:tracePt t="76315" x="6292850" y="3771900"/>
          <p14:tracePt t="76316" x="6267450" y="3771900"/>
          <p14:tracePt t="76332" x="6254750" y="3778250"/>
          <p14:tracePt t="76349" x="6248400" y="3778250"/>
          <p14:tracePt t="76365" x="6242050" y="3778250"/>
          <p14:tracePt t="76382" x="6235700" y="3778250"/>
          <p14:tracePt t="76418" x="6229350" y="3778250"/>
          <p14:tracePt t="76836" x="6216650" y="3778250"/>
          <p14:tracePt t="76851" x="6210300" y="3778250"/>
          <p14:tracePt t="76860" x="6203950" y="3778250"/>
          <p14:tracePt t="76867" x="6197600" y="3784600"/>
          <p14:tracePt t="76883" x="6191250" y="3784600"/>
          <p14:tracePt t="76884" x="6172200" y="3790950"/>
          <p14:tracePt t="76900" x="6140450" y="3790950"/>
          <p14:tracePt t="76916" x="6089650" y="3797300"/>
          <p14:tracePt t="76933" x="6064250" y="3797300"/>
          <p14:tracePt t="76950" x="6051550" y="3803650"/>
          <p14:tracePt t="76966" x="6038850" y="3803650"/>
          <p14:tracePt t="76983" x="6032500" y="3803650"/>
          <p14:tracePt t="77028" x="6026150" y="3803650"/>
          <p14:tracePt t="77284" x="6032500" y="3803650"/>
          <p14:tracePt t="77293" x="6038850" y="3803650"/>
          <p14:tracePt t="77300" x="6057900" y="3810000"/>
          <p14:tracePt t="77310" x="6070600" y="3816350"/>
          <p14:tracePt t="77316" x="6083300" y="3816350"/>
          <p14:tracePt t="77333" x="6115050" y="3829050"/>
          <p14:tracePt t="77349" x="6140450" y="3835400"/>
          <p14:tracePt t="77366" x="6153150" y="3835400"/>
          <p14:tracePt t="77383" x="6165850" y="3841750"/>
          <p14:tracePt t="77400" x="6172200" y="3848100"/>
          <p14:tracePt t="77416" x="6184900" y="3848100"/>
          <p14:tracePt t="77451" x="6191250" y="3848100"/>
          <p14:tracePt t="77467" x="6197600" y="3848100"/>
          <p14:tracePt t="77499" x="6203950" y="3848100"/>
          <p14:tracePt t="77611" x="6210300" y="3848100"/>
          <p14:tracePt t="77676" x="6216650" y="3848100"/>
          <p14:tracePt t="77716" x="6223000" y="3848100"/>
          <p14:tracePt t="77748" x="6229350" y="3848100"/>
          <p14:tracePt t="77819" x="6235700" y="3848100"/>
          <p14:tracePt t="77827" x="6242050" y="3848100"/>
          <p14:tracePt t="77835" x="6248400" y="3848100"/>
          <p14:tracePt t="77836" x="6254750" y="3848100"/>
          <p14:tracePt t="77850" x="6267450" y="3848100"/>
          <p14:tracePt t="77866" x="6299200" y="3848100"/>
          <p14:tracePt t="77884" x="6330950" y="3848100"/>
          <p14:tracePt t="77900" x="6362700" y="3854450"/>
          <p14:tracePt t="77916" x="6388100" y="3860800"/>
          <p14:tracePt t="77933" x="6419850" y="3867150"/>
          <p14:tracePt t="77950" x="6438900" y="3867150"/>
          <p14:tracePt t="77967" x="6457950" y="3867150"/>
          <p14:tracePt t="77983" x="6470650" y="3873500"/>
          <p14:tracePt t="78000" x="6477000" y="3873500"/>
          <p14:tracePt t="78016" x="6483350" y="3873500"/>
          <p14:tracePt t="78034" x="6483350" y="3879850"/>
          <p14:tracePt t="78050" x="6489700" y="3879850"/>
          <p14:tracePt t="78067" x="6496050" y="3879850"/>
          <p14:tracePt t="78315" x="6502400" y="3886200"/>
          <p14:tracePt t="78371" x="6502400" y="3892550"/>
          <p14:tracePt t="78396" x="6502400" y="3898900"/>
          <p14:tracePt t="78412" x="6502400" y="3905250"/>
          <p14:tracePt t="78428" x="6502400" y="3911600"/>
          <p14:tracePt t="78443" x="6502400" y="3917950"/>
          <p14:tracePt t="78467" x="6502400" y="3924300"/>
          <p14:tracePt t="78491" x="6502400" y="3930650"/>
          <p14:tracePt t="78547" x="6502400" y="3937000"/>
          <p14:tracePt t="78924" x="6508750" y="3937000"/>
          <p14:tracePt t="78931" x="6508750" y="3930650"/>
          <p14:tracePt t="78939" x="6508750" y="3924300"/>
          <p14:tracePt t="78947" x="6508750" y="3917950"/>
          <p14:tracePt t="78951" x="6508750" y="3905250"/>
          <p14:tracePt t="78966" x="6508750" y="3898900"/>
          <p14:tracePt t="79003" x="6508750" y="3892550"/>
          <p14:tracePt t="80267" x="6515100" y="3905250"/>
          <p14:tracePt t="80275" x="6515100" y="3911600"/>
          <p14:tracePt t="80276" x="6527800" y="3924300"/>
          <p14:tracePt t="80284" x="6546850" y="3949700"/>
          <p14:tracePt t="80300" x="6565900" y="3975100"/>
          <p14:tracePt t="80316" x="6597650" y="3994150"/>
          <p14:tracePt t="80333" x="6623050" y="4013200"/>
          <p14:tracePt t="80350" x="6654800" y="4025900"/>
          <p14:tracePt t="80366" x="6680200" y="4038600"/>
          <p14:tracePt t="80383" x="6711950" y="4044950"/>
          <p14:tracePt t="80400" x="6737350" y="4057650"/>
          <p14:tracePt t="80416" x="6775450" y="4064000"/>
          <p14:tracePt t="80433" x="6807200" y="4076700"/>
          <p14:tracePt t="80450" x="6845300" y="4083050"/>
          <p14:tracePt t="80466" x="6934200" y="4102100"/>
          <p14:tracePt t="80484" x="7004050" y="4114800"/>
          <p14:tracePt t="80500" x="7073900" y="4133850"/>
          <p14:tracePt t="80516" x="7131050" y="4146550"/>
          <p14:tracePt t="80533" x="7194550" y="4159250"/>
          <p14:tracePt t="80550" x="7258050" y="4165600"/>
          <p14:tracePt t="80566" x="7321550" y="4178300"/>
          <p14:tracePt t="80583" x="7366000" y="4178300"/>
          <p14:tracePt t="80600" x="7410450" y="4191000"/>
          <p14:tracePt t="80617" x="7435850" y="4197350"/>
          <p14:tracePt t="80634" x="7448550" y="4197350"/>
          <p14:tracePt t="80650" x="7454900" y="4203700"/>
          <p14:tracePt t="80740" x="7461250" y="4203700"/>
          <p14:tracePt t="80875" x="7467600" y="4203700"/>
          <p14:tracePt t="80883" x="7473950" y="4203700"/>
          <p14:tracePt t="80900" x="7480300" y="4210050"/>
          <p14:tracePt t="80901" x="7493000" y="4210050"/>
          <p14:tracePt t="80947" x="7499350" y="4210050"/>
          <p14:tracePt t="80955" x="7505700" y="4210050"/>
          <p14:tracePt t="80971" x="7512050" y="4210050"/>
          <p14:tracePt t="81003" x="7518400" y="4210050"/>
          <p14:tracePt t="81044" x="7524750" y="4210050"/>
          <p14:tracePt t="81076" x="7531100" y="4210050"/>
          <p14:tracePt t="81091" x="7537450" y="4210050"/>
          <p14:tracePt t="81100" x="7543800" y="4210050"/>
          <p14:tracePt t="81100" x="7550150" y="4216400"/>
          <p14:tracePt t="81116" x="7569200" y="4222750"/>
          <p14:tracePt t="81155" x="7575550" y="4222750"/>
          <p14:tracePt t="81167" x="7581900" y="4222750"/>
          <p14:tracePt t="81196" x="7594600" y="4229100"/>
          <p14:tracePt t="81219" x="7600950" y="4229100"/>
          <p14:tracePt t="81236" x="7607300" y="4229100"/>
          <p14:tracePt t="81244" x="7607300" y="4235450"/>
          <p14:tracePt t="81252" x="7620000" y="4235450"/>
          <p14:tracePt t="81267" x="7632700" y="4241800"/>
          <p14:tracePt t="81291" x="7632700" y="4248150"/>
          <p14:tracePt t="81308" x="7639050" y="4248150"/>
          <p14:tracePt t="81331" x="7645400" y="4248150"/>
          <p14:tracePt t="81364" x="7651750" y="4248150"/>
          <p14:tracePt t="82587" x="7645400" y="4248150"/>
          <p14:tracePt t="82660" x="7639050" y="4248150"/>
          <p14:tracePt t="82755" x="7626350" y="4254500"/>
          <p14:tracePt t="82787" x="7620000" y="4254500"/>
          <p14:tracePt t="82795" x="7613650" y="4260850"/>
          <p14:tracePt t="82803" x="7600950" y="4260850"/>
          <p14:tracePt t="82816" x="7588250" y="4260850"/>
          <p14:tracePt t="82833" x="7581900" y="4260850"/>
          <p14:tracePt t="82850" x="7575550" y="4260850"/>
          <p14:tracePt t="82866" x="7569200" y="4260850"/>
          <p14:tracePt t="82883" x="7556500" y="4260850"/>
          <p14:tracePt t="82900" x="7550150" y="4260850"/>
          <p14:tracePt t="82916" x="7543800" y="4260850"/>
          <p14:tracePt t="82955" x="7531100" y="4241800"/>
          <p14:tracePt t="82963" x="7518400" y="4229100"/>
          <p14:tracePt t="82971" x="7512050" y="4222750"/>
          <p14:tracePt t="83187" x="7518400" y="4241800"/>
          <p14:tracePt t="83195" x="7524750" y="4241800"/>
          <p14:tracePt t="83203" x="7531100" y="4235450"/>
          <p14:tracePt t="83207" x="7537450" y="4235450"/>
          <p14:tracePt t="83267" x="7524750" y="4235450"/>
          <p14:tracePt t="83274" x="7505700" y="4248150"/>
          <p14:tracePt t="83283" x="7493000" y="4260850"/>
          <p14:tracePt t="83284" x="7423150" y="4305300"/>
          <p14:tracePt t="83300" x="7321550" y="4349750"/>
          <p14:tracePt t="83316" x="7194550" y="4387850"/>
          <p14:tracePt t="83333" x="7042150" y="4406900"/>
          <p14:tracePt t="83349" x="6858000" y="4406900"/>
          <p14:tracePt t="83366" x="6724650" y="4406900"/>
          <p14:tracePt t="83383" x="6565900" y="4406900"/>
          <p14:tracePt t="83399" x="6394450" y="4406900"/>
          <p14:tracePt t="83416" x="6223000" y="4406900"/>
          <p14:tracePt t="83433" x="6076950" y="4387850"/>
          <p14:tracePt t="83450" x="5943600" y="4375150"/>
          <p14:tracePt t="83466" x="5810250" y="4356100"/>
          <p14:tracePt t="83484" x="5746750" y="4349750"/>
          <p14:tracePt t="83499" x="5695950" y="4337050"/>
          <p14:tracePt t="83516" x="5664200" y="4337050"/>
          <p14:tracePt t="83533" x="5626100" y="4330700"/>
          <p14:tracePt t="83549" x="5562600" y="4330700"/>
          <p14:tracePt t="83566" x="5499100" y="4330700"/>
          <p14:tracePt t="83583" x="5410200" y="4330700"/>
          <p14:tracePt t="83600" x="5334000" y="4330700"/>
          <p14:tracePt t="83616" x="5289550" y="4330700"/>
          <p14:tracePt t="83633" x="5270500" y="4330700"/>
          <p14:tracePt t="83650" x="5251450" y="4330700"/>
          <p14:tracePt t="83666" x="5232400" y="4330700"/>
          <p14:tracePt t="83683" x="5213350" y="4330700"/>
          <p14:tracePt t="83700" x="5187950" y="4330700"/>
          <p14:tracePt t="83716" x="5156200" y="4330700"/>
          <p14:tracePt t="83733" x="5111750" y="4330700"/>
          <p14:tracePt t="83749" x="5048250" y="4330700"/>
          <p14:tracePt t="83766" x="4984750" y="4330700"/>
          <p14:tracePt t="83783" x="4914900" y="4337050"/>
          <p14:tracePt t="83799" x="4826000" y="4343400"/>
          <p14:tracePt t="83816" x="4743450" y="4356100"/>
          <p14:tracePt t="83833" x="4679950" y="4368800"/>
          <p14:tracePt t="83850" x="4635500" y="4368800"/>
          <p14:tracePt t="83866" x="4565650" y="4368800"/>
          <p14:tracePt t="83884" x="4527550" y="4368800"/>
          <p14:tracePt t="83899" x="4495800" y="4368800"/>
          <p14:tracePt t="83916" x="4451350" y="4368800"/>
          <p14:tracePt t="83933" x="4406900" y="4368800"/>
          <p14:tracePt t="83949" x="4368800" y="4368800"/>
          <p14:tracePt t="83967" x="4330700" y="4368800"/>
          <p14:tracePt t="83983" x="4305300" y="4368800"/>
          <p14:tracePt t="84000" x="4273550" y="4368800"/>
          <p14:tracePt t="84016" x="4241800" y="4368800"/>
          <p14:tracePt t="84033" x="4229100" y="4368800"/>
          <p14:tracePt t="84049" x="4222750" y="4368800"/>
          <p14:tracePt t="84251" x="4235450" y="4368800"/>
          <p14:tracePt t="84259" x="4254500" y="4368800"/>
          <p14:tracePt t="84267" x="4279900" y="4368800"/>
          <p14:tracePt t="84267" x="4305300" y="4375150"/>
          <p14:tracePt t="84282" x="4483100" y="4387850"/>
          <p14:tracePt t="84300" x="4629150" y="4413250"/>
          <p14:tracePt t="84316" x="4787900" y="4438650"/>
          <p14:tracePt t="84333" x="4946650" y="4457700"/>
          <p14:tracePt t="84349" x="5086350" y="4470400"/>
          <p14:tracePt t="84366" x="5219700" y="4489450"/>
          <p14:tracePt t="84383" x="5314950" y="4508500"/>
          <p14:tracePt t="84400" x="5403850" y="4508500"/>
          <p14:tracePt t="84416" x="5492750" y="4521200"/>
          <p14:tracePt t="84433" x="5568950" y="4521200"/>
          <p14:tracePt t="84449" x="5651500" y="4521200"/>
          <p14:tracePt t="84466" x="5734050" y="4521200"/>
          <p14:tracePt t="84484" x="5765800" y="4521200"/>
          <p14:tracePt t="84500" x="5784850" y="4521200"/>
          <p14:tracePt t="84516" x="5803900" y="4521200"/>
          <p14:tracePt t="84533" x="5816600" y="4521200"/>
          <p14:tracePt t="84675" x="5810250" y="4521200"/>
          <p14:tracePt t="84683" x="5791200" y="4521200"/>
          <p14:tracePt t="84691" x="5702300" y="4521200"/>
          <p14:tracePt t="84700" x="5588000" y="4521200"/>
          <p14:tracePt t="84716" x="5480050" y="4521200"/>
          <p14:tracePt t="84733" x="5391150" y="4495800"/>
          <p14:tracePt t="84749" x="5302250" y="4483100"/>
          <p14:tracePt t="84766" x="5238750" y="4476750"/>
          <p14:tracePt t="84782" x="5207000" y="4464050"/>
          <p14:tracePt t="84799" x="5181600" y="4464050"/>
          <p14:tracePt t="84816" x="5156200" y="4457700"/>
          <p14:tracePt t="84833" x="5143500" y="4451350"/>
          <p14:tracePt t="84849" x="5130800" y="4445000"/>
          <p14:tracePt t="84866" x="5118100" y="4445000"/>
          <p14:tracePt t="84883" x="5111750" y="4445000"/>
          <p14:tracePt t="85035" x="5124450" y="4445000"/>
          <p14:tracePt t="85043" x="5137150" y="4445000"/>
          <p14:tracePt t="85051" x="5168900" y="4445000"/>
          <p14:tracePt t="85067" x="5181600" y="4438650"/>
          <p14:tracePt t="85068" x="5238750" y="4432300"/>
          <p14:tracePt t="85083" x="5308600" y="4419600"/>
          <p14:tracePt t="85100" x="5397500" y="4413250"/>
          <p14:tracePt t="85116" x="5486400" y="4413250"/>
          <p14:tracePt t="85133" x="5568950" y="4413250"/>
          <p14:tracePt t="85149" x="5645150" y="4413250"/>
          <p14:tracePt t="85166" x="5715000" y="4413250"/>
          <p14:tracePt t="85182" x="5803900" y="4413250"/>
          <p14:tracePt t="85200" x="5892800" y="4413250"/>
          <p14:tracePt t="85216" x="5988050" y="4413250"/>
          <p14:tracePt t="85233" x="6057900" y="4413250"/>
          <p14:tracePt t="85249" x="6121400" y="4413250"/>
          <p14:tracePt t="85266" x="6223000" y="4413250"/>
          <p14:tracePt t="85283" x="6318250" y="4413250"/>
          <p14:tracePt t="85300" x="6419850" y="4413250"/>
          <p14:tracePt t="85316" x="6521450" y="4413250"/>
          <p14:tracePt t="85333" x="6610350" y="4413250"/>
          <p14:tracePt t="85349" x="6686550" y="4413250"/>
          <p14:tracePt t="85366" x="6750050" y="4413250"/>
          <p14:tracePt t="85382" x="6794500" y="4413250"/>
          <p14:tracePt t="85399" x="6832600" y="4413250"/>
          <p14:tracePt t="85416" x="6864350" y="4406900"/>
          <p14:tracePt t="85432" x="6889750" y="4400550"/>
          <p14:tracePt t="85449" x="6940550" y="4400550"/>
          <p14:tracePt t="85466" x="6991350" y="4400550"/>
          <p14:tracePt t="85482" x="7080250" y="4394200"/>
          <p14:tracePt t="85499" x="7150100" y="4387850"/>
          <p14:tracePt t="85516" x="7219950" y="4375150"/>
          <p14:tracePt t="85532" x="7258050" y="4362450"/>
          <p14:tracePt t="85549" x="7296150" y="4356100"/>
          <p14:tracePt t="85566" x="7334250" y="4356100"/>
          <p14:tracePt t="85582" x="7353300" y="4356100"/>
          <p14:tracePt t="85599" x="7372350" y="4349750"/>
          <p14:tracePt t="85617" x="7378700" y="4349750"/>
          <p14:tracePt t="85632" x="7385050" y="4349750"/>
          <p14:tracePt t="85670" x="7391400" y="4349750"/>
          <p14:tracePt t="85699" x="7397750" y="4343400"/>
          <p14:tracePt t="85708" x="7404100" y="4343400"/>
          <p14:tracePt t="86171" x="7391400" y="4343400"/>
          <p14:tracePt t="86179" x="7372350" y="4343400"/>
          <p14:tracePt t="86187" x="7353300" y="4343400"/>
          <p14:tracePt t="86195" x="7327900" y="4343400"/>
          <p14:tracePt t="86203" x="7277100" y="4349750"/>
          <p14:tracePt t="86216" x="7219950" y="4356100"/>
          <p14:tracePt t="86232" x="7150100" y="4362450"/>
          <p14:tracePt t="86249" x="7080250" y="4375150"/>
          <p14:tracePt t="86266" x="6953250" y="4394200"/>
          <p14:tracePt t="86284" x="6845300" y="4394200"/>
          <p14:tracePt t="86299" x="6724650" y="4394200"/>
          <p14:tracePt t="86315" x="6648450" y="4400550"/>
          <p14:tracePt t="86332" x="6584950" y="4400550"/>
          <p14:tracePt t="86349" x="6540500" y="4400550"/>
          <p14:tracePt t="86366" x="6502400" y="4400550"/>
          <p14:tracePt t="86383" x="6464300" y="4400550"/>
          <p14:tracePt t="86399" x="6407150" y="4400550"/>
          <p14:tracePt t="86416" x="6324600" y="4400550"/>
          <p14:tracePt t="86432" x="6235700" y="4400550"/>
          <p14:tracePt t="86449" x="6153150" y="4400550"/>
          <p14:tracePt t="86466" x="6000750" y="4400550"/>
          <p14:tracePt t="86483" x="5899150" y="4400550"/>
          <p14:tracePt t="86499" x="5791200" y="4400550"/>
          <p14:tracePt t="86516" x="5695950" y="4400550"/>
          <p14:tracePt t="86533" x="5619750" y="4400550"/>
          <p14:tracePt t="86549" x="5549900" y="4400550"/>
          <p14:tracePt t="86566" x="5492750" y="4400550"/>
          <p14:tracePt t="86583" x="5441950" y="4400550"/>
          <p14:tracePt t="86599" x="5403850" y="4400550"/>
          <p14:tracePt t="86616" x="5346700" y="4394200"/>
          <p14:tracePt t="86633" x="5302250" y="4387850"/>
          <p14:tracePt t="86649" x="5238750" y="4387850"/>
          <p14:tracePt t="86666" x="5162550" y="4387850"/>
          <p14:tracePt t="86684" x="5130800" y="4387850"/>
          <p14:tracePt t="86699" x="5111750" y="4387850"/>
          <p14:tracePt t="86716" x="5092700" y="4387850"/>
          <p14:tracePt t="86732" x="5086350" y="4387850"/>
          <p14:tracePt t="86771" x="5080000" y="4387850"/>
          <p14:tracePt t="86971" x="5092700" y="4387850"/>
          <p14:tracePt t="86979" x="5105400" y="4387850"/>
          <p14:tracePt t="86987" x="5118100" y="4387850"/>
          <p14:tracePt t="86995" x="5137150" y="4387850"/>
          <p14:tracePt t="86995" x="5162550" y="4387850"/>
          <p14:tracePt t="87016" x="5200650" y="4387850"/>
          <p14:tracePt t="87016" x="5276850" y="4387850"/>
          <p14:tracePt t="87032" x="5384800" y="4387850"/>
          <p14:tracePt t="87049" x="5511800" y="4387850"/>
          <p14:tracePt t="87066" x="5702300" y="4387850"/>
          <p14:tracePt t="87083" x="5835650" y="4387850"/>
          <p14:tracePt t="87099" x="5956300" y="4387850"/>
          <p14:tracePt t="87116" x="6038850" y="4387850"/>
          <p14:tracePt t="87132" x="6115050" y="4387850"/>
          <p14:tracePt t="87150" x="6191250" y="4387850"/>
          <p14:tracePt t="87166" x="6280150" y="4387850"/>
          <p14:tracePt t="87183" x="6381750" y="4387850"/>
          <p14:tracePt t="87199" x="6477000" y="4387850"/>
          <p14:tracePt t="87216" x="6572250" y="4387850"/>
          <p14:tracePt t="87232" x="6673850" y="4387850"/>
          <p14:tracePt t="87249" x="6769100" y="4387850"/>
          <p14:tracePt t="87266" x="6870700" y="4387850"/>
          <p14:tracePt t="87283" x="6908800" y="4387850"/>
          <p14:tracePt t="87300" x="6959600" y="4387850"/>
          <p14:tracePt t="87316" x="7023100" y="4387850"/>
          <p14:tracePt t="87332" x="7073900" y="4387850"/>
          <p14:tracePt t="87348" x="7112000" y="4387850"/>
          <p14:tracePt t="87366" x="7137400" y="4387850"/>
          <p14:tracePt t="87382" x="7156450" y="4387850"/>
          <p14:tracePt t="87399" x="7162800" y="4387850"/>
          <p14:tracePt t="87416" x="7175500" y="4387850"/>
          <p14:tracePt t="87432" x="7181850" y="4387850"/>
          <p14:tracePt t="87651" x="7188200" y="4387850"/>
          <p14:tracePt t="87659" x="7194550" y="4381500"/>
          <p14:tracePt t="87667" x="7200900" y="4381500"/>
          <p14:tracePt t="87667" x="7207250" y="4381500"/>
          <p14:tracePt t="87682" x="7219950" y="4375150"/>
          <p14:tracePt t="87699" x="7226300" y="4368800"/>
          <p14:tracePt t="87716" x="7232650" y="4368800"/>
          <p14:tracePt t="88235" x="7245350" y="4368800"/>
          <p14:tracePt t="88242" x="7258050" y="4368800"/>
          <p14:tracePt t="88251" x="7277100" y="4368800"/>
          <p14:tracePt t="88266" x="7308850" y="4368800"/>
          <p14:tracePt t="88267" x="7327900" y="4368800"/>
          <p14:tracePt t="88283" x="7340600" y="4368800"/>
          <p14:tracePt t="88299" x="7353300" y="4368800"/>
          <p14:tracePt t="88316" x="7359650" y="4368800"/>
          <p14:tracePt t="88332" x="7366000" y="4368800"/>
          <p14:tracePt t="88371" x="7372350" y="4368800"/>
          <p14:tracePt t="88386" x="7378700" y="4368800"/>
          <p14:tracePt t="88579" x="7372350" y="4368800"/>
          <p14:tracePt t="88579" x="7353300" y="4368800"/>
          <p14:tracePt t="88595" x="7327900" y="4368800"/>
          <p14:tracePt t="88603" x="7302500" y="4368800"/>
          <p14:tracePt t="88611" x="7264400" y="4368800"/>
          <p14:tracePt t="88618" x="7194550" y="4368800"/>
          <p14:tracePt t="88632" x="7124700" y="4368800"/>
          <p14:tracePt t="88649" x="7061200" y="4368800"/>
          <p14:tracePt t="88666" x="7004050" y="4368800"/>
          <p14:tracePt t="88682" x="6902450" y="4368800"/>
          <p14:tracePt t="88699" x="6851650" y="4368800"/>
          <p14:tracePt t="88716" x="6813550" y="4368800"/>
          <p14:tracePt t="88733" x="6781800" y="4368800"/>
          <p14:tracePt t="88749" x="6769100" y="4368800"/>
          <p14:tracePt t="88766" x="6762750" y="4368800"/>
          <p14:tracePt t="88891" x="6769100" y="4368800"/>
          <p14:tracePt t="88899" x="6775450" y="4368800"/>
          <p14:tracePt t="88916" x="6781800" y="4368800"/>
          <p14:tracePt t="88932" x="6800850" y="4368800"/>
          <p14:tracePt t="88933" x="6819900" y="4362450"/>
          <p14:tracePt t="88950" x="6851650" y="4362450"/>
          <p14:tracePt t="88966" x="6896100" y="4362450"/>
          <p14:tracePt t="88983" x="6940550" y="4362450"/>
          <p14:tracePt t="88999" x="6978650" y="4362450"/>
          <p14:tracePt t="89016" x="7029450" y="4362450"/>
          <p14:tracePt t="89032" x="7086600" y="4362450"/>
          <p14:tracePt t="89049" x="7131050" y="4362450"/>
          <p14:tracePt t="89066" x="7194550" y="4362450"/>
          <p14:tracePt t="89083" x="7226300" y="4362450"/>
          <p14:tracePt t="89099" x="7264400" y="4362450"/>
          <p14:tracePt t="89116" x="7283450" y="4362450"/>
          <p14:tracePt t="89132" x="7308850" y="4362450"/>
          <p14:tracePt t="89149" x="7315200" y="4362450"/>
          <p14:tracePt t="89166" x="7327900" y="4362450"/>
          <p14:tracePt t="89183" x="7334250" y="4362450"/>
          <p14:tracePt t="89491" x="7327900" y="4362450"/>
          <p14:tracePt t="89498" x="7264400" y="4362450"/>
          <p14:tracePt t="89510" x="7232650" y="4362450"/>
          <p14:tracePt t="89516" x="7137400" y="4362450"/>
          <p14:tracePt t="89532" x="7023100" y="4362450"/>
          <p14:tracePt t="89549" x="6915150" y="4362450"/>
          <p14:tracePt t="89566" x="6832600" y="4362450"/>
          <p14:tracePt t="89583" x="6769100" y="4362450"/>
          <p14:tracePt t="89599" x="6731000" y="4362450"/>
          <p14:tracePt t="89616" x="6692900" y="4362450"/>
          <p14:tracePt t="89632" x="6661150" y="4362450"/>
          <p14:tracePt t="89649" x="6635750" y="4362450"/>
          <p14:tracePt t="89666" x="6597650" y="4362450"/>
          <p14:tracePt t="89683" x="6584950" y="4362450"/>
          <p14:tracePt t="89699" x="6578600" y="4362450"/>
          <p14:tracePt t="89716" x="6572250" y="4362450"/>
          <p14:tracePt t="89867" x="6578600" y="4362450"/>
          <p14:tracePt t="89875" x="6591300" y="4362450"/>
          <p14:tracePt t="89883" x="6604000" y="4362450"/>
          <p14:tracePt t="89884" x="6623050" y="4362450"/>
          <p14:tracePt t="89899" x="6654800" y="4362450"/>
          <p14:tracePt t="89916" x="6699250" y="4362450"/>
          <p14:tracePt t="89932" x="6750050" y="4362450"/>
          <p14:tracePt t="89949" x="6813550" y="4362450"/>
          <p14:tracePt t="89966" x="6864350" y="4362450"/>
          <p14:tracePt t="89983" x="6915150" y="4362450"/>
          <p14:tracePt t="89999" x="6959600" y="4362450"/>
          <p14:tracePt t="90016" x="6985000" y="4362450"/>
          <p14:tracePt t="90032" x="7004050" y="4362450"/>
          <p14:tracePt t="90049" x="7029450" y="4362450"/>
          <p14:tracePt t="90066" x="7061200" y="4362450"/>
          <p14:tracePt t="90083" x="7080250" y="4362450"/>
          <p14:tracePt t="90099" x="7112000" y="4362450"/>
          <p14:tracePt t="90116" x="7131050" y="4362450"/>
          <p14:tracePt t="90132" x="7150100" y="4362450"/>
          <p14:tracePt t="90149" x="7162800" y="4356100"/>
          <p14:tracePt t="90166" x="7181850" y="4349750"/>
          <p14:tracePt t="90182" x="7194550" y="4349750"/>
          <p14:tracePt t="90200" x="7200900" y="4349750"/>
          <p14:tracePt t="90216" x="7213600" y="4349750"/>
          <p14:tracePt t="90232" x="7226300" y="4349750"/>
          <p14:tracePt t="90249" x="7239000" y="4343400"/>
          <p14:tracePt t="90265" x="7258050" y="4343400"/>
          <p14:tracePt t="90284" x="7270750" y="4343400"/>
          <p14:tracePt t="90323" x="7277100" y="4343400"/>
          <p14:tracePt t="90635" x="7258050" y="4343400"/>
          <p14:tracePt t="90643" x="7226300" y="4349750"/>
          <p14:tracePt t="90650" x="7200900" y="4356100"/>
          <p14:tracePt t="90659" x="7156450" y="4368800"/>
          <p14:tracePt t="90666" x="7004050" y="4394200"/>
          <p14:tracePt t="90683" x="6927850" y="4406900"/>
          <p14:tracePt t="90699" x="6889750" y="4413250"/>
          <p14:tracePt t="90716" x="6858000" y="4419600"/>
          <p14:tracePt t="90732" x="6832600" y="4419600"/>
          <p14:tracePt t="90749" x="6819900" y="4419600"/>
          <p14:tracePt t="90766" x="6813550" y="4419600"/>
          <p14:tracePt t="90782" x="6794500" y="4419600"/>
          <p14:tracePt t="90799" x="6781800" y="4419600"/>
          <p14:tracePt t="90815" x="6769100" y="4419600"/>
          <p14:tracePt t="90832" x="6756400" y="4419600"/>
          <p14:tracePt t="90849" x="6737350" y="4413250"/>
          <p14:tracePt t="90866" x="6699250" y="4413250"/>
          <p14:tracePt t="90883" x="6680200" y="4406900"/>
          <p14:tracePt t="90900" x="6661150" y="4406900"/>
          <p14:tracePt t="90916" x="6648450" y="4406900"/>
          <p14:tracePt t="90932" x="6629400" y="4400550"/>
          <p14:tracePt t="90949" x="6623050" y="4400550"/>
          <p14:tracePt t="90966" x="6610350" y="4400550"/>
          <p14:tracePt t="90982" x="6597650" y="4400550"/>
          <p14:tracePt t="90999" x="6591300" y="4400550"/>
          <p14:tracePt t="91147" x="6597650" y="4400550"/>
          <p14:tracePt t="91154" x="6604000" y="4400550"/>
          <p14:tracePt t="91165" x="6623050" y="4400550"/>
          <p14:tracePt t="91166" x="6673850" y="4400550"/>
          <p14:tracePt t="91182" x="6756400" y="4400550"/>
          <p14:tracePt t="91199" x="6838950" y="4400550"/>
          <p14:tracePt t="91216" x="6927850" y="4400550"/>
          <p14:tracePt t="91232" x="6997700" y="4400550"/>
          <p14:tracePt t="91249" x="7061200" y="4400550"/>
          <p14:tracePt t="91266" x="7131050" y="4400550"/>
          <p14:tracePt t="91283" x="7162800" y="4400550"/>
          <p14:tracePt t="91299" x="7194550" y="4394200"/>
          <p14:tracePt t="91315" x="7232650" y="4394200"/>
          <p14:tracePt t="91332" x="7245350" y="4394200"/>
          <p14:tracePt t="91349" x="7270750" y="4394200"/>
          <p14:tracePt t="91366" x="7283450" y="4394200"/>
          <p14:tracePt t="91382" x="7296150" y="4394200"/>
          <p14:tracePt t="91399" x="7315200" y="4394200"/>
          <p14:tracePt t="91416" x="7321550" y="4394200"/>
          <p14:tracePt t="91432" x="7334250" y="4394200"/>
          <p14:tracePt t="91448" x="7340600" y="4387850"/>
          <p14:tracePt t="91466" x="7346950" y="4387850"/>
          <p14:tracePt t="91906" x="7340600" y="4387850"/>
          <p14:tracePt t="91914" x="7277100" y="4387850"/>
          <p14:tracePt t="91925" x="7226300" y="4387850"/>
          <p14:tracePt t="91932" x="7092950" y="4387850"/>
          <p14:tracePt t="91949" x="6959600" y="4387850"/>
          <p14:tracePt t="91965" x="6819900" y="4387850"/>
          <p14:tracePt t="91982" x="6724650" y="4387850"/>
          <p14:tracePt t="91999" x="6673850" y="4387850"/>
          <p14:tracePt t="92015" x="6648450" y="4387850"/>
          <p14:tracePt t="92032" x="6629400" y="4387850"/>
          <p14:tracePt t="92049" x="6616700" y="4387850"/>
          <p14:tracePt t="92065" x="6597650" y="4387850"/>
          <p14:tracePt t="92083" x="6572250" y="4387850"/>
          <p14:tracePt t="92099" x="6553200" y="4387850"/>
          <p14:tracePt t="92115" x="6527800" y="4387850"/>
          <p14:tracePt t="92132" x="6515100" y="4387850"/>
          <p14:tracePt t="92149" x="6502400" y="4381500"/>
          <p14:tracePt t="92165" x="6496050" y="4381500"/>
          <p14:tracePt t="92183" x="6483350" y="4381500"/>
          <p14:tracePt t="92199" x="6477000" y="4381500"/>
          <p14:tracePt t="92242" x="6470650" y="4381500"/>
          <p14:tracePt t="92283" x="6464300" y="4381500"/>
          <p14:tracePt t="92571" x="6470650" y="4381500"/>
          <p14:tracePt t="92586" x="6477000" y="4381500"/>
          <p14:tracePt t="92594" x="6483350" y="4381500"/>
          <p14:tracePt t="92602" x="6489700" y="4381500"/>
          <p14:tracePt t="92618" x="6502400" y="4381500"/>
          <p14:tracePt t="92634" x="6508750" y="4381500"/>
          <p14:tracePt t="92642" x="6521450" y="4381500"/>
          <p14:tracePt t="92649" x="6534150" y="4381500"/>
          <p14:tracePt t="92665" x="6559550" y="4381500"/>
          <p14:tracePt t="92683" x="6591300" y="4381500"/>
          <p14:tracePt t="92699" x="6635750" y="4381500"/>
          <p14:tracePt t="92716" x="6680200" y="4381500"/>
          <p14:tracePt t="92732" x="6731000" y="4381500"/>
          <p14:tracePt t="92749" x="6788150" y="4381500"/>
          <p14:tracePt t="92765" x="6851650" y="4381500"/>
          <p14:tracePt t="92782" x="6902450" y="4381500"/>
          <p14:tracePt t="92799" x="6940550" y="4381500"/>
          <p14:tracePt t="92816" x="6972300" y="4381500"/>
          <p14:tracePt t="92832" x="6991350" y="4381500"/>
          <p14:tracePt t="92849" x="7016750" y="4381500"/>
          <p14:tracePt t="92865" x="7042150" y="4381500"/>
          <p14:tracePt t="92883" x="7073900" y="4381500"/>
          <p14:tracePt t="92899" x="7099300" y="4381500"/>
          <p14:tracePt t="92916" x="7131050" y="4381500"/>
          <p14:tracePt t="92932" x="7169150" y="4381500"/>
          <p14:tracePt t="92949" x="7188200" y="4381500"/>
          <p14:tracePt t="92965" x="7213600" y="4381500"/>
          <p14:tracePt t="92982" x="7226300" y="4381500"/>
          <p14:tracePt t="92999" x="7239000" y="4381500"/>
          <p14:tracePt t="93016" x="7251700" y="4381500"/>
          <p14:tracePt t="93032" x="7258050" y="4381500"/>
          <p14:tracePt t="95356" x="7251700" y="4381500"/>
          <p14:tracePt t="95363" x="7239000" y="4381500"/>
          <p14:tracePt t="95376" x="7226300" y="4381500"/>
          <p14:tracePt t="95379" x="7219950" y="4381500"/>
          <p14:tracePt t="95384" x="7200900" y="4381500"/>
          <p14:tracePt t="95400" x="7181850" y="4381500"/>
          <p14:tracePt t="95416" x="7156450" y="4381500"/>
          <p14:tracePt t="95433" x="7143750" y="4381500"/>
          <p14:tracePt t="95450" x="7131050" y="4381500"/>
          <p14:tracePt t="95466" x="7099300" y="4381500"/>
          <p14:tracePt t="95484" x="7080250" y="4381500"/>
          <p14:tracePt t="95500" x="7048500" y="4381500"/>
          <p14:tracePt t="95517" x="7016750" y="4381500"/>
          <p14:tracePt t="95533" x="6978650" y="4381500"/>
          <p14:tracePt t="95550" x="6927850" y="4381500"/>
          <p14:tracePt t="95566" x="6870700" y="4381500"/>
          <p14:tracePt t="95583" x="6826250" y="4381500"/>
          <p14:tracePt t="95600" x="6788150" y="4381500"/>
          <p14:tracePt t="95616" x="6762750" y="4381500"/>
          <p14:tracePt t="95633" x="6731000" y="4381500"/>
          <p14:tracePt t="95650" x="6699250" y="4381500"/>
          <p14:tracePt t="95666" x="6648450" y="4381500"/>
          <p14:tracePt t="95684" x="6616700" y="4381500"/>
          <p14:tracePt t="95700" x="6584950" y="4381500"/>
          <p14:tracePt t="95716" x="6565900" y="4381500"/>
          <p14:tracePt t="95733" x="6546850" y="4381500"/>
          <p14:tracePt t="95750" x="6527800" y="4381500"/>
          <p14:tracePt t="95766" x="6502400" y="4381500"/>
          <p14:tracePt t="95783" x="6483350" y="4381500"/>
          <p14:tracePt t="95800" x="6464300" y="4381500"/>
          <p14:tracePt t="95816" x="6438900" y="4381500"/>
          <p14:tracePt t="95833" x="6400800" y="4381500"/>
          <p14:tracePt t="95850" x="6369050" y="4381500"/>
          <p14:tracePt t="95866" x="6311900" y="4381500"/>
          <p14:tracePt t="95884" x="6273800" y="4381500"/>
          <p14:tracePt t="95900" x="6235700" y="4381500"/>
          <p14:tracePt t="95917" x="6210300" y="4381500"/>
          <p14:tracePt t="95933" x="6178550" y="4381500"/>
          <p14:tracePt t="95950" x="6146800" y="4381500"/>
          <p14:tracePt t="95966" x="6121400" y="4381500"/>
          <p14:tracePt t="95983" x="6102350" y="4381500"/>
          <p14:tracePt t="96000" x="6070600" y="4381500"/>
          <p14:tracePt t="96017" x="6051550" y="4381500"/>
          <p14:tracePt t="96033" x="6019800" y="4381500"/>
          <p14:tracePt t="96050" x="5994400" y="4381500"/>
          <p14:tracePt t="96066" x="5962650" y="4381500"/>
          <p14:tracePt t="96084" x="5949950" y="4381500"/>
          <p14:tracePt t="96100" x="5937250" y="4381500"/>
          <p14:tracePt t="96117" x="5924550" y="4381500"/>
          <p14:tracePt t="96133" x="5911850" y="4381500"/>
          <p14:tracePt t="96150" x="5905500" y="4381500"/>
          <p14:tracePt t="96166" x="5899150" y="4381500"/>
          <p14:tracePt t="96204" x="5892800" y="4381500"/>
          <p14:tracePt t="96828" x="5911850" y="4381500"/>
          <p14:tracePt t="96835" x="5924550" y="4381500"/>
          <p14:tracePt t="96842" x="5943600" y="4381500"/>
          <p14:tracePt t="96850" x="6000750" y="4381500"/>
          <p14:tracePt t="96866" x="6184900" y="4381500"/>
          <p14:tracePt t="96884" x="6381750" y="4381500"/>
          <p14:tracePt t="96899" x="6705600" y="4381500"/>
          <p14:tracePt t="96917" x="6946900" y="4400550"/>
          <p14:tracePt t="96933" x="7131050" y="4413250"/>
          <p14:tracePt t="96950" x="7270750" y="4413250"/>
          <p14:tracePt t="96966" x="7366000" y="4413250"/>
          <p14:tracePt t="96983" x="7416800" y="4413250"/>
          <p14:tracePt t="97000" x="7454900" y="4413250"/>
          <p14:tracePt t="97016" x="7480300" y="4413250"/>
          <p14:tracePt t="97033" x="7499350" y="4413250"/>
          <p14:tracePt t="97050" x="7512050" y="4406900"/>
          <p14:tracePt t="97066" x="7531100" y="4400550"/>
          <p14:tracePt t="97107" x="7537450" y="4400550"/>
          <p14:tracePt t="97115" x="7543800" y="4400550"/>
          <p14:tracePt t="97123" x="7543800" y="4394200"/>
          <p14:tracePt t="97163" x="7543800" y="4387850"/>
          <p14:tracePt t="97179" x="7543800" y="4381500"/>
          <p14:tracePt t="97187" x="7543800" y="4375150"/>
          <p14:tracePt t="97199" x="7543800" y="4368800"/>
          <p14:tracePt t="97200" x="7543800" y="4356100"/>
          <p14:tracePt t="97216" x="7543800" y="4337050"/>
          <p14:tracePt t="97233" x="7543800" y="4324350"/>
          <p14:tracePt t="97249" x="7543800" y="4305300"/>
          <p14:tracePt t="97266" x="7543800" y="4279900"/>
          <p14:tracePt t="97283" x="7543800" y="4260850"/>
          <p14:tracePt t="97301" x="7543800" y="4241800"/>
          <p14:tracePt t="97316" x="7537450" y="4222750"/>
          <p14:tracePt t="97333" x="7531100" y="4203700"/>
          <p14:tracePt t="97349" x="7531100" y="4191000"/>
          <p14:tracePt t="97366" x="7531100" y="4178300"/>
          <p14:tracePt t="97383" x="7531100" y="4171950"/>
          <p14:tracePt t="97400" x="7524750" y="4146550"/>
          <p14:tracePt t="97416" x="7524750" y="4127500"/>
          <p14:tracePt t="97433" x="7505700" y="4083050"/>
          <p14:tracePt t="97449" x="7486650" y="4032250"/>
          <p14:tracePt t="97466" x="7461250" y="3968750"/>
          <p14:tracePt t="97484" x="7423150" y="3911600"/>
          <p14:tracePt t="97500" x="7391400" y="3860800"/>
          <p14:tracePt t="97516" x="7346950" y="3797300"/>
          <p14:tracePt t="97533" x="7289800" y="3733800"/>
          <p14:tracePt t="97550" x="7226300" y="3689350"/>
          <p14:tracePt t="97567" x="7156450" y="3638550"/>
          <p14:tracePt t="97583" x="7054850" y="3594100"/>
          <p14:tracePt t="97600" x="6934200" y="3543300"/>
          <p14:tracePt t="97616" x="6819900" y="3492500"/>
          <p14:tracePt t="97633" x="6692900" y="3460750"/>
          <p14:tracePt t="97649" x="6584950" y="3429000"/>
          <p14:tracePt t="97666" x="6432550" y="3409950"/>
          <p14:tracePt t="97684" x="6356350" y="3397250"/>
          <p14:tracePt t="97700" x="6280150" y="3390900"/>
          <p14:tracePt t="97716" x="6229350" y="3384550"/>
          <p14:tracePt t="97733" x="6178550" y="3378200"/>
          <p14:tracePt t="97749" x="6153150" y="3371850"/>
          <p14:tracePt t="97766" x="6140450" y="3365500"/>
          <p14:tracePt t="97899" x="6146800" y="3365500"/>
          <p14:tracePt t="97907" x="6172200" y="3365500"/>
          <p14:tracePt t="97916" x="6197600" y="3365500"/>
          <p14:tracePt t="97923" x="6286500" y="3365500"/>
          <p14:tracePt t="97933" x="6413500" y="3384550"/>
          <p14:tracePt t="97950" x="6565900" y="3422650"/>
          <p14:tracePt t="97967" x="6718300" y="3460750"/>
          <p14:tracePt t="97983" x="6851650" y="3511550"/>
          <p14:tracePt t="98000" x="6946900" y="3549650"/>
          <p14:tracePt t="98016" x="7029450" y="3594100"/>
          <p14:tracePt t="98033" x="7099300" y="3638550"/>
          <p14:tracePt t="98049" x="7162800" y="3689350"/>
          <p14:tracePt t="98066" x="7283450" y="3784600"/>
          <p14:tracePt t="98084" x="7359650" y="3854450"/>
          <p14:tracePt t="98100" x="7442200" y="3924300"/>
          <p14:tracePt t="98116" x="7505700" y="3981450"/>
          <p14:tracePt t="98133" x="7550150" y="4025900"/>
          <p14:tracePt t="98149" x="7575550" y="4051300"/>
          <p14:tracePt t="98167" x="7588250" y="4076700"/>
          <p14:tracePt t="98183" x="7594600" y="4089400"/>
          <p14:tracePt t="98200" x="7600950" y="4114800"/>
          <p14:tracePt t="98216" x="7607300" y="4133850"/>
          <p14:tracePt t="98233" x="7613650" y="4152900"/>
          <p14:tracePt t="98250" x="7613650" y="4178300"/>
          <p14:tracePt t="98266" x="7613650" y="4222750"/>
          <p14:tracePt t="98284" x="7613650" y="4254500"/>
          <p14:tracePt t="98301" x="7613650" y="4279900"/>
          <p14:tracePt t="98316" x="7613650" y="4305300"/>
          <p14:tracePt t="98333" x="7613650" y="4337050"/>
          <p14:tracePt t="98349" x="7600950" y="4362450"/>
          <p14:tracePt t="98366" x="7588250" y="4394200"/>
          <p14:tracePt t="98383" x="7581900" y="4413250"/>
          <p14:tracePt t="98399" x="7569200" y="4432300"/>
          <p14:tracePt t="98416" x="7569200" y="4445000"/>
          <p14:tracePt t="98433" x="7562850" y="4457700"/>
          <p14:tracePt t="98467" x="7556500" y="4464050"/>
          <p14:tracePt t="98555" x="7550150" y="4470400"/>
          <p14:tracePt t="99035" x="7556500" y="4470400"/>
          <p14:tracePt t="99043" x="7562850" y="4470400"/>
          <p14:tracePt t="99051" x="7562850" y="4464050"/>
          <p14:tracePt t="99052" x="7569200" y="4464050"/>
          <p14:tracePt t="99066" x="7575550" y="4425950"/>
          <p14:tracePt t="99084" x="7581900" y="4375150"/>
          <p14:tracePt t="99100" x="7581900" y="4318000"/>
          <p14:tracePt t="99116" x="7581900" y="4248150"/>
          <p14:tracePt t="99133" x="7569200" y="4178300"/>
          <p14:tracePt t="99150" x="7550150" y="4114800"/>
          <p14:tracePt t="99166" x="7512050" y="4038600"/>
          <p14:tracePt t="99183" x="7467600" y="3962400"/>
          <p14:tracePt t="99199" x="7429500" y="3911600"/>
          <p14:tracePt t="99216" x="7391400" y="3873500"/>
          <p14:tracePt t="99233" x="7359650" y="3848100"/>
          <p14:tracePt t="99250" x="7327900" y="3822700"/>
          <p14:tracePt t="99266" x="7283450" y="3790950"/>
          <p14:tracePt t="99284" x="7258050" y="3771900"/>
          <p14:tracePt t="99299" x="7239000" y="3752850"/>
          <p14:tracePt t="99317" x="7213600" y="3740150"/>
          <p14:tracePt t="99333" x="7188200" y="3721100"/>
          <p14:tracePt t="99350" x="7156450" y="3702050"/>
          <p14:tracePt t="99366" x="7131050" y="3689350"/>
          <p14:tracePt t="99383" x="7099300" y="3670300"/>
          <p14:tracePt t="99399" x="7054850" y="3644900"/>
          <p14:tracePt t="99417" x="7016750" y="3625850"/>
          <p14:tracePt t="99433" x="6972300" y="3613150"/>
          <p14:tracePt t="99450" x="6921500" y="3587750"/>
          <p14:tracePt t="99466" x="6883400" y="3581400"/>
          <p14:tracePt t="99484" x="6864350" y="3575050"/>
          <p14:tracePt t="99499" x="6851650" y="3568700"/>
          <p14:tracePt t="100155" x="6858000" y="3568700"/>
          <p14:tracePt t="100163" x="6864350" y="3568700"/>
          <p14:tracePt t="100183" x="6889750" y="3562350"/>
          <p14:tracePt t="100184" x="6921500" y="3562350"/>
          <p14:tracePt t="100199" x="6953250" y="3562350"/>
          <p14:tracePt t="100216" x="7016750" y="3562350"/>
          <p14:tracePt t="100233" x="7067550" y="3562350"/>
          <p14:tracePt t="100249" x="7143750" y="3581400"/>
          <p14:tracePt t="100266" x="7232650" y="3619500"/>
          <p14:tracePt t="100284" x="7283450" y="3644900"/>
          <p14:tracePt t="100300" x="7315200" y="3663950"/>
          <p14:tracePt t="100316" x="7359650" y="3695700"/>
          <p14:tracePt t="100333" x="7391400" y="3721100"/>
          <p14:tracePt t="100349" x="7423150" y="3740150"/>
          <p14:tracePt t="100366" x="7442200" y="3759200"/>
          <p14:tracePt t="100383" x="7461250" y="3778250"/>
          <p14:tracePt t="100399" x="7467600" y="3784600"/>
          <p14:tracePt t="100416" x="7473950" y="3810000"/>
          <p14:tracePt t="100433" x="7493000" y="3841750"/>
          <p14:tracePt t="100449" x="7499350" y="3898900"/>
          <p14:tracePt t="100468" x="7512050" y="3943350"/>
          <p14:tracePt t="100484" x="7518400" y="3981450"/>
          <p14:tracePt t="100500" x="7518400" y="4019550"/>
          <p14:tracePt t="100516" x="7518400" y="4064000"/>
          <p14:tracePt t="100533" x="7518400" y="4102100"/>
          <p14:tracePt t="100549" x="7518400" y="4133850"/>
          <p14:tracePt t="100566" x="7518400" y="4165600"/>
          <p14:tracePt t="100583" x="7518400" y="4184650"/>
          <p14:tracePt t="100599" x="7512050" y="4203700"/>
          <p14:tracePt t="100616" x="7512050" y="4210050"/>
          <p14:tracePt t="100633" x="7512050" y="4222750"/>
          <p14:tracePt t="100649" x="7512050" y="4235450"/>
          <p14:tracePt t="100666" x="7512050" y="4241800"/>
          <p14:tracePt t="100682" x="7512050" y="4248150"/>
          <p14:tracePt t="100764" x="7512050" y="4254500"/>
          <p14:tracePt t="100774" x="7505700" y="4254500"/>
          <p14:tracePt t="100795" x="7505700" y="4260850"/>
          <p14:tracePt t="100811" x="7505700" y="4267200"/>
          <p14:tracePt t="102531" x="7499350" y="4267200"/>
          <p14:tracePt t="102539" x="7486650" y="4267200"/>
          <p14:tracePt t="102549" x="7473950" y="4267200"/>
          <p14:tracePt t="102550" x="7454900" y="4267200"/>
          <p14:tracePt t="102566" x="7442200" y="4260850"/>
          <p14:tracePt t="102583" x="7435850" y="4254500"/>
          <p14:tracePt t="102971" x="7423150" y="4248150"/>
          <p14:tracePt t="102979" x="7410450" y="4241800"/>
          <p14:tracePt t="102987" x="7397750" y="4235450"/>
          <p14:tracePt t="102999" x="7391400" y="4229100"/>
          <p14:tracePt t="103003" x="7366000" y="4222750"/>
          <p14:tracePt t="103016" x="7353300" y="4216400"/>
          <p14:tracePt t="103147" x="7346950" y="4216400"/>
          <p14:tracePt t="103162" x="7340600" y="4216400"/>
          <p14:tracePt t="103179" x="7334250" y="4210050"/>
          <p14:tracePt t="103202" x="7327900" y="4210050"/>
          <p14:tracePt t="103211" x="7321550" y="4210050"/>
          <p14:tracePt t="103235" x="7315200" y="4210050"/>
          <p14:tracePt t="103251" x="7315200" y="4216400"/>
          <p14:tracePt t="103258" x="7315200" y="4229100"/>
          <p14:tracePt t="103267" x="7321550" y="4267200"/>
          <p14:tracePt t="103283" x="7340600" y="4298950"/>
          <p14:tracePt t="103283" x="7372350" y="4343400"/>
          <p14:tracePt t="103299" x="7429500" y="4413250"/>
          <p14:tracePt t="103316" x="7448550" y="4445000"/>
          <p14:tracePt t="103739" x="7454900" y="4445000"/>
          <p14:tracePt t="103747" x="7467600" y="4438650"/>
          <p14:tracePt t="103770" x="7467600" y="4432300"/>
          <p14:tracePt t="103771" x="7467600" y="4425950"/>
          <p14:tracePt t="103799" x="7467600" y="4419600"/>
          <p14:tracePt t="103799" x="7473950" y="4406900"/>
          <p14:tracePt t="103815" x="7480300" y="4406900"/>
          <p14:tracePt t="103833" x="7480300" y="4400550"/>
          <p14:tracePt t="104283" x="7480300" y="4394200"/>
          <p14:tracePt t="105283" x="7473950" y="4394200"/>
          <p14:tracePt t="105387" x="7467600" y="4394200"/>
          <p14:tracePt t="105434" x="7461250" y="4394200"/>
          <p14:tracePt t="105450" x="7454900" y="4394200"/>
          <p14:tracePt t="105451" x="7448550" y="4394200"/>
          <p14:tracePt t="105467" x="7442200" y="4394200"/>
          <p14:tracePt t="105491" x="7429500" y="4394200"/>
          <p14:tracePt t="105563" x="7423150" y="4394200"/>
          <p14:tracePt t="105691" x="7416800" y="4394200"/>
          <p14:tracePt t="105699" x="7385050" y="4387850"/>
          <p14:tracePt t="105716" x="7372350" y="4381500"/>
          <p14:tracePt t="105717" x="7346950" y="4381500"/>
          <p14:tracePt t="105732" x="7321550" y="4381500"/>
          <p14:tracePt t="105749" x="7296150" y="4375150"/>
          <p14:tracePt t="105766" x="7264400" y="4375150"/>
          <p14:tracePt t="105783" x="7232650" y="4375150"/>
          <p14:tracePt t="105799" x="7200900" y="4375150"/>
          <p14:tracePt t="105816" x="7169150" y="4375150"/>
          <p14:tracePt t="105833" x="7124700" y="4375150"/>
          <p14:tracePt t="105849" x="7073900" y="4375150"/>
          <p14:tracePt t="105866" x="6997700" y="4375150"/>
          <p14:tracePt t="105883" x="6953250" y="4375150"/>
          <p14:tracePt t="105899" x="6902450" y="4375150"/>
          <p14:tracePt t="105916" x="6864350" y="4375150"/>
          <p14:tracePt t="105932" x="6832600" y="4375150"/>
          <p14:tracePt t="105949" x="6794500" y="4375150"/>
          <p14:tracePt t="105966" x="6750050" y="4375150"/>
          <p14:tracePt t="105983" x="6705600" y="4375150"/>
          <p14:tracePt t="105999" x="6661150" y="4375150"/>
          <p14:tracePt t="106016" x="6610350" y="4375150"/>
          <p14:tracePt t="106032" x="6572250" y="4375150"/>
          <p14:tracePt t="106049" x="6534150" y="4375150"/>
          <p14:tracePt t="106066" x="6489700" y="4375150"/>
          <p14:tracePt t="106084" x="6457950" y="4375150"/>
          <p14:tracePt t="106099" x="6426200" y="4375150"/>
          <p14:tracePt t="106116" x="6400800" y="4375150"/>
          <p14:tracePt t="106132" x="6362700" y="4375150"/>
          <p14:tracePt t="106149" x="6330950" y="4375150"/>
          <p14:tracePt t="106166" x="6311900" y="4375150"/>
          <p14:tracePt t="106182" x="6286500" y="4375150"/>
          <p14:tracePt t="106198" x="6261100" y="4375150"/>
          <p14:tracePt t="106216" x="6242050" y="4375150"/>
          <p14:tracePt t="106232" x="6223000" y="4375150"/>
          <p14:tracePt t="106249" x="6197600" y="4375150"/>
          <p14:tracePt t="106266" x="6165850" y="4375150"/>
          <p14:tracePt t="106283" x="6127750" y="4375150"/>
          <p14:tracePt t="106299" x="6083300" y="4375150"/>
          <p14:tracePt t="106316" x="6045200" y="4375150"/>
          <p14:tracePt t="106332" x="6007100" y="4375150"/>
          <p14:tracePt t="106349" x="5981700" y="4375150"/>
          <p14:tracePt t="106366" x="5969000" y="4375150"/>
          <p14:tracePt t="106382" x="5962650" y="4375150"/>
          <p14:tracePt t="106399" x="5956300" y="4375150"/>
          <p14:tracePt t="106416" x="5949950" y="4375150"/>
          <p14:tracePt t="106432" x="5943600" y="4375150"/>
          <p14:tracePt t="106449" x="5930900" y="4375150"/>
          <p14:tracePt t="106466" x="5918200" y="4375150"/>
          <p14:tracePt t="106483" x="5905500" y="4375150"/>
          <p14:tracePt t="106523" x="5899150" y="4375150"/>
          <p14:tracePt t="106546" x="5892800" y="4375150"/>
          <p14:tracePt t="106571" x="5886450" y="4375150"/>
          <p14:tracePt t="106619" x="5880100" y="4375150"/>
          <p14:tracePt t="106651" x="5873750" y="4375150"/>
          <p14:tracePt t="106683" x="5867400" y="4375150"/>
          <p14:tracePt t="106699" x="5861050" y="4375150"/>
          <p14:tracePt t="107058" x="5867400" y="4375150"/>
          <p14:tracePt t="107083" x="5873750" y="4375150"/>
          <p14:tracePt t="107091" x="5880100" y="4375150"/>
          <p14:tracePt t="107099" x="5886450" y="4375150"/>
          <p14:tracePt t="107100" x="5892800" y="4375150"/>
          <p14:tracePt t="107115" x="5911850" y="4375150"/>
          <p14:tracePt t="107133" x="5930900" y="4375150"/>
          <p14:tracePt t="107149" x="5956300" y="4375150"/>
          <p14:tracePt t="107166" x="5981700" y="4375150"/>
          <p14:tracePt t="107182" x="6007100" y="4375150"/>
          <p14:tracePt t="107199" x="6032500" y="4375150"/>
          <p14:tracePt t="107216" x="6051550" y="4375150"/>
          <p14:tracePt t="107232" x="6070600" y="4375150"/>
          <p14:tracePt t="107249" x="6096000" y="4375150"/>
          <p14:tracePt t="107266" x="6121400" y="4375150"/>
          <p14:tracePt t="107283" x="6134100" y="4375150"/>
          <p14:tracePt t="107299" x="6159500" y="4375150"/>
          <p14:tracePt t="107316" x="6184900" y="4375150"/>
          <p14:tracePt t="107333" x="6216650" y="4375150"/>
          <p14:tracePt t="107349" x="6254750" y="4375150"/>
          <p14:tracePt t="107366" x="6286500" y="4375150"/>
          <p14:tracePt t="107382" x="6318250" y="4375150"/>
          <p14:tracePt t="107399" x="6350000" y="4375150"/>
          <p14:tracePt t="107416" x="6388100" y="4375150"/>
          <p14:tracePt t="107433" x="6419850" y="4375150"/>
          <p14:tracePt t="107449" x="6438900" y="4375150"/>
          <p14:tracePt t="107449" x="6451600" y="4375150"/>
          <p14:tracePt t="107467" x="6464300" y="4375150"/>
          <p14:tracePt t="107483" x="6483350" y="4375150"/>
          <p14:tracePt t="107499" x="6502400" y="4375150"/>
          <p14:tracePt t="107516" x="6521450" y="4375150"/>
          <p14:tracePt t="107533" x="6546850" y="4375150"/>
          <p14:tracePt t="107549" x="6565900" y="4375150"/>
          <p14:tracePt t="107566" x="6578600" y="4375150"/>
          <p14:tracePt t="107582" x="6584950" y="4375150"/>
          <p14:tracePt t="107599" x="6591300" y="4375150"/>
          <p14:tracePt t="107616" x="6597650" y="4375150"/>
          <p14:tracePt t="109691" x="6604000" y="4368800"/>
          <p14:tracePt t="109703" x="6616700" y="4368800"/>
          <p14:tracePt t="109722" x="6623050" y="4362450"/>
          <p14:tracePt t="110850" x="6616700" y="4362450"/>
          <p14:tracePt t="110858" x="6597650" y="4362450"/>
          <p14:tracePt t="110866" x="6584950" y="4368800"/>
          <p14:tracePt t="110867" x="6565900" y="4368800"/>
          <p14:tracePt t="110883" x="6546850" y="4375150"/>
          <p14:tracePt t="110899" x="6540500" y="4381500"/>
          <p14:tracePt t="110916" x="6527800" y="4381500"/>
          <p14:tracePt t="110954" x="6521450" y="4381500"/>
          <p14:tracePt t="115037" x="0" y="0"/>
        </p14:tracePtLst>
        <p14:tracePtLst>
          <p14:tracePt t="122649" x="2330450" y="4921250"/>
          <p14:tracePt t="122706" x="2336800" y="4921250"/>
          <p14:tracePt t="122867" x="2343150" y="4921250"/>
          <p14:tracePt t="122883" x="2349500" y="4921250"/>
          <p14:tracePt t="122891" x="2362200" y="4921250"/>
          <p14:tracePt t="122899" x="2387600" y="4921250"/>
          <p14:tracePt t="122910" x="2406650" y="4921250"/>
          <p14:tracePt t="122916" x="2457450" y="4921250"/>
          <p14:tracePt t="122932" x="2540000" y="4921250"/>
          <p14:tracePt t="122949" x="2660650" y="4921250"/>
          <p14:tracePt t="122966" x="2800350" y="4921250"/>
          <p14:tracePt t="122983" x="2914650" y="4921250"/>
          <p14:tracePt t="122999" x="2952750" y="4927600"/>
          <p14:tracePt t="123016" x="3079750" y="4940300"/>
          <p14:tracePt t="123033" x="3232150" y="4953000"/>
          <p14:tracePt t="123049" x="3371850" y="4959350"/>
          <p14:tracePt t="123066" x="3575050" y="4972050"/>
          <p14:tracePt t="123083" x="3689350" y="4972050"/>
          <p14:tracePt t="123099" x="3822700" y="4972050"/>
          <p14:tracePt t="123116" x="3930650" y="4972050"/>
          <p14:tracePt t="123132" x="4013200" y="4972050"/>
          <p14:tracePt t="123150" x="4089400" y="4972050"/>
          <p14:tracePt t="123166" x="4146550" y="4972050"/>
          <p14:tracePt t="123183" x="4171950" y="4972050"/>
          <p14:tracePt t="123199" x="4197350" y="4972050"/>
          <p14:tracePt t="123216" x="4203700" y="4972050"/>
          <p14:tracePt t="123250" x="4216400" y="4972050"/>
          <p14:tracePt t="123266" x="4222750" y="4972050"/>
          <p14:tracePt t="123267" x="4229100" y="4972050"/>
          <p14:tracePt t="123283" x="4241800" y="4972050"/>
          <p14:tracePt t="123299" x="4260850" y="4972050"/>
          <p14:tracePt t="123315" x="4286250" y="4965700"/>
          <p14:tracePt t="123332" x="4324350" y="4953000"/>
          <p14:tracePt t="123349" x="4368800" y="4946650"/>
          <p14:tracePt t="123366" x="4394200" y="4940300"/>
          <p14:tracePt t="123382" x="4413250" y="4933950"/>
          <p14:tracePt t="123399" x="4419600" y="4933950"/>
          <p14:tracePt t="123416" x="4425950" y="4933950"/>
          <p14:tracePt t="123683" x="4419600" y="4927600"/>
          <p14:tracePt t="123690" x="4394200" y="4921250"/>
          <p14:tracePt t="123694" x="4368800" y="4921250"/>
          <p14:tracePt t="123700" x="4273550" y="4921250"/>
          <p14:tracePt t="123716" x="4159250" y="4921250"/>
          <p14:tracePt t="123732" x="4038600" y="4921250"/>
          <p14:tracePt t="123749" x="3924300" y="4921250"/>
          <p14:tracePt t="123766" x="3778250" y="4921250"/>
          <p14:tracePt t="123782" x="3663950" y="4921250"/>
          <p14:tracePt t="123799" x="3581400" y="4927600"/>
          <p14:tracePt t="123816" x="3511550" y="4940300"/>
          <p14:tracePt t="123833" x="3454400" y="4946650"/>
          <p14:tracePt t="123849" x="3390900" y="4959350"/>
          <p14:tracePt t="123866" x="3263900" y="4991100"/>
          <p14:tracePt t="123883" x="3168650" y="5003800"/>
          <p14:tracePt t="123899" x="3092450" y="5010150"/>
          <p14:tracePt t="123916" x="3041650" y="5016500"/>
          <p14:tracePt t="123933" x="2984500" y="5022850"/>
          <p14:tracePt t="123949" x="2927350" y="5035550"/>
          <p14:tracePt t="123966" x="2857500" y="5041900"/>
          <p14:tracePt t="123982" x="2794000" y="5054600"/>
          <p14:tracePt t="123999" x="2692400" y="5067300"/>
          <p14:tracePt t="124016" x="2584450" y="5080000"/>
          <p14:tracePt t="124033" x="2482850" y="5099050"/>
          <p14:tracePt t="124049" x="2381250" y="5111750"/>
          <p14:tracePt t="124066" x="2222500" y="5130800"/>
          <p14:tracePt t="124082" x="2139950" y="5143500"/>
          <p14:tracePt t="124100" x="2082800" y="5156200"/>
          <p14:tracePt t="124116" x="2070100" y="5162550"/>
          <p14:tracePt t="124155" x="2057400" y="5162550"/>
          <p14:tracePt t="124179" x="2051050" y="5162550"/>
          <p14:tracePt t="124186" x="2044700" y="5162550"/>
          <p14:tracePt t="124199" x="2038350" y="5162550"/>
          <p14:tracePt t="124200" x="2032000" y="5162550"/>
          <p14:tracePt t="124216" x="2025650" y="5168900"/>
          <p14:tracePt t="124507" x="2019300" y="5175250"/>
          <p14:tracePt t="124522" x="2006600" y="5181600"/>
          <p14:tracePt t="124538" x="1993900" y="5187950"/>
          <p14:tracePt t="124546" x="1987550" y="5187950"/>
          <p14:tracePt t="124566" x="1981200" y="5187950"/>
          <p14:tracePt t="124567" x="1968500" y="5194300"/>
          <p14:tracePt t="124582" x="1962150" y="5200650"/>
          <p14:tracePt t="124599" x="1955800" y="5200650"/>
          <p14:tracePt t="124634" x="1949450" y="5207000"/>
          <p14:tracePt t="124651" x="1943100" y="5207000"/>
          <p14:tracePt t="124651" x="1936750" y="5207000"/>
          <p14:tracePt t="124666" x="1924050" y="5219700"/>
          <p14:tracePt t="124683" x="1917700" y="5226050"/>
          <p14:tracePt t="124931" x="1924050" y="5226050"/>
          <p14:tracePt t="124938" x="1936750" y="5226050"/>
          <p14:tracePt t="124946" x="1943100" y="5226050"/>
          <p14:tracePt t="124953" x="1968500" y="5226050"/>
          <p14:tracePt t="124966" x="2006600" y="5226050"/>
          <p14:tracePt t="124982" x="2038350" y="5226050"/>
          <p14:tracePt t="124999" x="2057400" y="5226050"/>
          <p14:tracePt t="125016" x="2089150" y="5226050"/>
          <p14:tracePt t="125033" x="2127250" y="5219700"/>
          <p14:tracePt t="125049" x="2152650" y="5213350"/>
          <p14:tracePt t="125066" x="2197100" y="5213350"/>
          <p14:tracePt t="125083" x="2228850" y="5213350"/>
          <p14:tracePt t="125099" x="2260600" y="5213350"/>
          <p14:tracePt t="125116" x="2305050" y="5213350"/>
          <p14:tracePt t="125132" x="2336800" y="5213350"/>
          <p14:tracePt t="125149" x="2343150" y="5213350"/>
          <p14:tracePt t="125186" x="2362200" y="5213350"/>
          <p14:tracePt t="125187" x="2387600" y="5213350"/>
          <p14:tracePt t="125199" x="2470150" y="5213350"/>
          <p14:tracePt t="125216" x="2565400" y="5213350"/>
          <p14:tracePt t="125232" x="2711450" y="5213350"/>
          <p14:tracePt t="125251" x="2755900" y="5213350"/>
          <p14:tracePt t="125266" x="2908300" y="5213350"/>
          <p14:tracePt t="125283" x="3009900" y="5213350"/>
          <p14:tracePt t="125298" x="3111500" y="5213350"/>
          <p14:tracePt t="125316" x="3213100" y="5219700"/>
          <p14:tracePt t="125332" x="3308350" y="5219700"/>
          <p14:tracePt t="125349" x="3403600" y="5219700"/>
          <p14:tracePt t="125366" x="3505200" y="5219700"/>
          <p14:tracePt t="125382" x="3594100" y="5219700"/>
          <p14:tracePt t="125399" x="3683000" y="5219700"/>
          <p14:tracePt t="125416" x="3746500" y="5219700"/>
          <p14:tracePt t="125432" x="3797300" y="5219700"/>
          <p14:tracePt t="125449" x="3835400" y="5219700"/>
          <p14:tracePt t="125466" x="3886200" y="5219700"/>
          <p14:tracePt t="125483" x="3924300" y="5219700"/>
          <p14:tracePt t="125499" x="3962400" y="5219700"/>
          <p14:tracePt t="125516" x="4000500" y="5219700"/>
          <p14:tracePt t="125532" x="4038600" y="5219700"/>
          <p14:tracePt t="125549" x="4076700" y="5219700"/>
          <p14:tracePt t="125566" x="4114800" y="5219700"/>
          <p14:tracePt t="125582" x="4146550" y="5219700"/>
          <p14:tracePt t="125599" x="4184650" y="5219700"/>
          <p14:tracePt t="125616" x="4216400" y="5219700"/>
          <p14:tracePt t="125632" x="4254500" y="5219700"/>
          <p14:tracePt t="125649" x="4286250" y="5219700"/>
          <p14:tracePt t="125666" x="4318000" y="5219700"/>
          <p14:tracePt t="125683" x="4330700" y="5219700"/>
          <p14:tracePt t="125699" x="4343400" y="5219700"/>
          <p14:tracePt t="125716" x="4349750" y="5219700"/>
          <p14:tracePt t="125732" x="4356100" y="5219700"/>
          <p14:tracePt t="125749" x="4362450" y="5219700"/>
          <p14:tracePt t="125766" x="4368800" y="5219700"/>
          <p14:tracePt t="126673" x="4362450" y="5219700"/>
          <p14:tracePt t="126682" x="4343400" y="5219700"/>
          <p14:tracePt t="126690" x="4330700" y="5219700"/>
          <p14:tracePt t="126698" x="4279900" y="5219700"/>
          <p14:tracePt t="126716" x="4260850" y="5219700"/>
          <p14:tracePt t="126716" x="4216400" y="5219700"/>
          <p14:tracePt t="126732" x="4171950" y="5219700"/>
          <p14:tracePt t="126749" x="4140200" y="5219700"/>
          <p14:tracePt t="126766" x="4121150" y="5219700"/>
          <p14:tracePt t="126782" x="4095750" y="5219700"/>
          <p14:tracePt t="126799" x="4070350" y="5219700"/>
          <p14:tracePt t="126815" x="4038600" y="5219700"/>
          <p14:tracePt t="126833" x="4000500" y="5219700"/>
          <p14:tracePt t="126849" x="3962400" y="5219700"/>
          <p14:tracePt t="126866" x="3873500" y="5219700"/>
          <p14:tracePt t="126883" x="3803650" y="5219700"/>
          <p14:tracePt t="126899" x="3714750" y="5219700"/>
          <p14:tracePt t="126915" x="3606800" y="5219700"/>
          <p14:tracePt t="126932" x="3492500" y="5219700"/>
          <p14:tracePt t="126949" x="3371850" y="5219700"/>
          <p14:tracePt t="126966" x="3232150" y="5219700"/>
          <p14:tracePt t="126982" x="3105150" y="5219700"/>
          <p14:tracePt t="126999" x="2965450" y="5219700"/>
          <p14:tracePt t="127015" x="2844800" y="5219700"/>
          <p14:tracePt t="127032" x="2749550" y="5219700"/>
          <p14:tracePt t="127049" x="2679700" y="5219700"/>
          <p14:tracePt t="127066" x="2616200" y="5219700"/>
          <p14:tracePt t="127083" x="2590800" y="5219700"/>
          <p14:tracePt t="127099" x="2571750" y="5219700"/>
          <p14:tracePt t="127116" x="2565400" y="5219700"/>
          <p14:tracePt t="127132" x="2559050" y="5219700"/>
          <p14:tracePt t="127149" x="2552700" y="5219700"/>
          <p14:tracePt t="127166" x="2546350" y="5219700"/>
          <p14:tracePt t="127250" x="2540000" y="5219700"/>
          <p14:tracePt t="127890" x="2552700" y="5219700"/>
          <p14:tracePt t="127899" x="2590800" y="5219700"/>
          <p14:tracePt t="127909" x="2641600" y="5219700"/>
          <p14:tracePt t="127915" x="2749550" y="5219700"/>
          <p14:tracePt t="127932" x="2800350" y="5219700"/>
          <p14:tracePt t="127933" x="2876550" y="5219700"/>
          <p14:tracePt t="127949" x="2933700" y="5219700"/>
          <p14:tracePt t="127966" x="2952750" y="5219700"/>
          <p14:tracePt t="127982" x="2959100" y="5219700"/>
          <p14:tracePt t="127999" x="2971800" y="5219700"/>
          <p14:tracePt t="128016" x="2990850" y="5219700"/>
          <p14:tracePt t="128033" x="3003550" y="5213350"/>
          <p14:tracePt t="128049" x="3016250" y="5213350"/>
          <p14:tracePt t="128066" x="3022600" y="5213350"/>
          <p14:tracePt t="128083" x="3028950" y="5213350"/>
          <p14:tracePt t="128138" x="3035300" y="5213350"/>
          <p14:tracePt t="128154" x="3041650" y="5213350"/>
          <p14:tracePt t="128162" x="3054350" y="5213350"/>
          <p14:tracePt t="128170" x="3060700" y="5213350"/>
          <p14:tracePt t="128178" x="3079750" y="5213350"/>
          <p14:tracePt t="128185" x="3105150" y="5213350"/>
          <p14:tracePt t="128199" x="3130550" y="5213350"/>
          <p14:tracePt t="128216" x="3168650" y="5213350"/>
          <p14:tracePt t="128233" x="3206750" y="5213350"/>
          <p14:tracePt t="128249" x="3270250" y="5213350"/>
          <p14:tracePt t="128267" x="3314700" y="5213350"/>
          <p14:tracePt t="128283" x="3359150" y="5213350"/>
          <p14:tracePt t="128299" x="3403600" y="5213350"/>
          <p14:tracePt t="128316" x="3441700" y="5213350"/>
          <p14:tracePt t="128332" x="3479800" y="5213350"/>
          <p14:tracePt t="128349" x="3530600" y="5213350"/>
          <p14:tracePt t="128366" x="3575050" y="5213350"/>
          <p14:tracePt t="128381" x="3657600" y="5226050"/>
          <p14:tracePt t="128398" x="3721100" y="5232400"/>
          <p14:tracePt t="128416" x="3790950" y="5238750"/>
          <p14:tracePt t="128432" x="3854450" y="5251450"/>
          <p14:tracePt t="128449" x="3917950" y="5251450"/>
          <p14:tracePt t="128466" x="3981450" y="5257800"/>
          <p14:tracePt t="128484" x="4019550" y="5257800"/>
          <p14:tracePt t="128499" x="4038600" y="5257800"/>
          <p14:tracePt t="128516" x="4070350" y="5257800"/>
          <p14:tracePt t="128532" x="4089400" y="5257800"/>
          <p14:tracePt t="128549" x="4114800" y="5257800"/>
          <p14:tracePt t="128565" x="4146550" y="5257800"/>
          <p14:tracePt t="128582" x="4171950" y="5257800"/>
          <p14:tracePt t="128599" x="4191000" y="5257800"/>
          <p14:tracePt t="128616" x="4203700" y="5257800"/>
          <p14:tracePt t="128632" x="4216400" y="5257800"/>
          <p14:tracePt t="128649" x="4222750" y="5257800"/>
          <p14:tracePt t="128665" x="4241800" y="5257800"/>
          <p14:tracePt t="128683" x="4248150" y="5257800"/>
          <p14:tracePt t="128699" x="4254500" y="5257800"/>
          <p14:tracePt t="128716" x="4267200" y="5257800"/>
          <p14:tracePt t="128754" x="4273550" y="5257800"/>
          <p14:tracePt t="129179" x="4279900" y="5257800"/>
          <p14:tracePt t="129188" x="4279900" y="5251450"/>
          <p14:tracePt t="129195" x="4279900" y="5238750"/>
          <p14:tracePt t="129203" x="4286250" y="5213350"/>
          <p14:tracePt t="129217" x="4298950" y="5187950"/>
          <p14:tracePt t="129234" x="4305300" y="5162550"/>
          <p14:tracePt t="129250" x="4318000" y="5149850"/>
          <p14:tracePt t="129267" x="4318000" y="5137150"/>
          <p14:tracePt t="129675" x="4318000" y="5143500"/>
          <p14:tracePt t="129683" x="4318000" y="5149850"/>
          <p14:tracePt t="129693" x="4318000" y="5162550"/>
          <p14:tracePt t="129701" x="4318000" y="5175250"/>
          <p14:tracePt t="129716" x="4311650" y="5175250"/>
          <p14:tracePt t="129717" x="4311650" y="5181600"/>
          <p14:tracePt t="130544" x="4311650" y="5187950"/>
          <p14:tracePt t="130730" x="4305300" y="5187950"/>
          <p14:tracePt t="130747" x="4292600" y="5194300"/>
          <p14:tracePt t="130771" x="4286250" y="5194300"/>
          <p14:tracePt t="130811" x="4279900" y="5194300"/>
          <p14:tracePt t="130923" x="4279900" y="5200650"/>
          <p14:tracePt t="132747" x="4273550" y="5200650"/>
          <p14:tracePt t="132763" x="4267200" y="5200650"/>
          <p14:tracePt t="132771" x="4260850" y="5200650"/>
          <p14:tracePt t="132783" x="4254500" y="5200650"/>
          <p14:tracePt t="132784" x="4235450" y="5207000"/>
          <p14:tracePt t="132799" x="4210050" y="5213350"/>
          <p14:tracePt t="132816" x="4191000" y="5219700"/>
          <p14:tracePt t="132832" x="4171950" y="5219700"/>
          <p14:tracePt t="132850" x="4159250" y="5226050"/>
          <p14:tracePt t="132866" x="4140200" y="5232400"/>
          <p14:tracePt t="132884" x="4114800" y="5238750"/>
          <p14:tracePt t="132900" x="4102100" y="5238750"/>
          <p14:tracePt t="132917" x="4083050" y="5245100"/>
          <p14:tracePt t="132933" x="4057650" y="5245100"/>
          <p14:tracePt t="132949" x="4019550" y="5245100"/>
          <p14:tracePt t="132966" x="3975100" y="5257800"/>
          <p14:tracePt t="132983" x="3937000" y="5264150"/>
          <p14:tracePt t="132999" x="3892550" y="5270500"/>
          <p14:tracePt t="133016" x="3848100" y="5270500"/>
          <p14:tracePt t="133032" x="3790950" y="5276850"/>
          <p14:tracePt t="133049" x="3695700" y="5276850"/>
          <p14:tracePt t="133067" x="3606800" y="5276850"/>
          <p14:tracePt t="133083" x="3517900" y="5276850"/>
          <p14:tracePt t="133100" x="3416300" y="5276850"/>
          <p14:tracePt t="133116" x="3327400" y="5276850"/>
          <p14:tracePt t="133133" x="3257550" y="5276850"/>
          <p14:tracePt t="133150" x="3213100" y="5276850"/>
          <p14:tracePt t="133166" x="3175000" y="5276850"/>
          <p14:tracePt t="133183" x="3149600" y="5276850"/>
          <p14:tracePt t="133200" x="3124200" y="5276850"/>
          <p14:tracePt t="133216" x="3105150" y="5276850"/>
          <p14:tracePt t="133233" x="3079750" y="5276850"/>
          <p14:tracePt t="133250" x="3060700" y="5276850"/>
          <p14:tracePt t="133266" x="3022600" y="5276850"/>
          <p14:tracePt t="133284" x="2997200" y="5276850"/>
          <p14:tracePt t="133300" x="2978150" y="5276850"/>
          <p14:tracePt t="133316" x="2965450" y="5276850"/>
          <p14:tracePt t="133333" x="2946400" y="5276850"/>
          <p14:tracePt t="133350" x="2933700" y="5276850"/>
          <p14:tracePt t="133366" x="2921000" y="5276850"/>
          <p14:tracePt t="133383" x="2914650" y="5276850"/>
          <p14:tracePt t="133419" x="2908300" y="5276850"/>
          <p14:tracePt t="133435" x="2901950" y="5276850"/>
          <p14:tracePt t="133451" x="2895600" y="5276850"/>
          <p14:tracePt t="133451" x="2889250" y="5276850"/>
          <p14:tracePt t="133467" x="2882900" y="5276850"/>
          <p14:tracePt t="133507" x="2876550" y="5276850"/>
          <p14:tracePt t="133987" x="2863850" y="5276850"/>
          <p14:tracePt t="134003" x="2857500" y="5270500"/>
          <p14:tracePt t="134019" x="2851150" y="5270500"/>
          <p14:tracePt t="134187" x="2844800" y="5270500"/>
          <p14:tracePt t="134211" x="2838450" y="5264150"/>
          <p14:tracePt t="136339" x="2851150" y="5264150"/>
          <p14:tracePt t="136347" x="2863850" y="5264150"/>
          <p14:tracePt t="136355" x="2882900" y="5264150"/>
          <p14:tracePt t="136363" x="2908300" y="5264150"/>
          <p14:tracePt t="136363" x="2933700" y="5264150"/>
          <p14:tracePt t="136371" x="2959100" y="5264150"/>
          <p14:tracePt t="136383" x="3041650" y="5264150"/>
          <p14:tracePt t="136399" x="3111500" y="5264150"/>
          <p14:tracePt t="136416" x="3175000" y="5264150"/>
          <p14:tracePt t="136433" x="3232150" y="5264150"/>
          <p14:tracePt t="136450" x="3276600" y="5264150"/>
          <p14:tracePt t="136466" x="3308350" y="5264150"/>
          <p14:tracePt t="136483" x="3333750" y="5264150"/>
          <p14:tracePt t="136499" x="3352800" y="5264150"/>
          <p14:tracePt t="136516" x="3365500" y="5264150"/>
          <p14:tracePt t="136533" x="3384550" y="5264150"/>
          <p14:tracePt t="136550" x="3403600" y="5264150"/>
          <p14:tracePt t="136566" x="3435350" y="5264150"/>
          <p14:tracePt t="136583" x="3454400" y="5264150"/>
          <p14:tracePt t="136599" x="3479800" y="5264150"/>
          <p14:tracePt t="136616" x="3498850" y="5264150"/>
          <p14:tracePt t="136633" x="3511550" y="5264150"/>
          <p14:tracePt t="136649" x="3524250" y="5264150"/>
          <p14:tracePt t="136668" x="3536950" y="5264150"/>
          <p14:tracePt t="136683" x="3543300" y="5264150"/>
          <p14:tracePt t="136699" x="3556000" y="5257800"/>
          <p14:tracePt t="136716" x="3562350" y="5257800"/>
          <p14:tracePt t="136734" x="3575050" y="5257800"/>
          <p14:tracePt t="136749" x="3581400" y="5251450"/>
          <p14:tracePt t="136786" x="3587750" y="5251450"/>
          <p14:tracePt t="136787" x="3594100" y="5251450"/>
          <p14:tracePt t="136859" x="3600450" y="5245100"/>
          <p14:tracePt t="136883" x="3606800" y="5245100"/>
          <p14:tracePt t="136891" x="3619500" y="5245100"/>
          <p14:tracePt t="136899" x="3625850" y="5245100"/>
          <p14:tracePt t="136916" x="3638550" y="5238750"/>
          <p14:tracePt t="136917" x="3644900" y="5232400"/>
          <p14:tracePt t="136933" x="3663950" y="5232400"/>
          <p14:tracePt t="136949" x="3670300" y="5226050"/>
          <p14:tracePt t="136966" x="3676650" y="5226050"/>
          <p14:tracePt t="136983" x="3689350" y="5219700"/>
          <p14:tracePt t="137019" x="3695700" y="5219700"/>
          <p14:tracePt t="137035" x="3702050" y="5219700"/>
          <p14:tracePt t="137051" x="3708400" y="5219700"/>
          <p14:tracePt t="137051" x="3721100" y="5213350"/>
          <p14:tracePt t="137067" x="3733800" y="5213350"/>
          <p14:tracePt t="137083" x="3752850" y="5213350"/>
          <p14:tracePt t="137100" x="3765550" y="5207000"/>
          <p14:tracePt t="137116" x="3771900" y="5207000"/>
          <p14:tracePt t="137155" x="3784600" y="5207000"/>
          <p14:tracePt t="137178" x="3797300" y="5207000"/>
          <p14:tracePt t="137194" x="3803650" y="5200650"/>
          <p14:tracePt t="137211" x="3810000" y="5200650"/>
          <p14:tracePt t="137228" x="3822700" y="5200650"/>
          <p14:tracePt t="137234" x="3829050" y="5194300"/>
          <p14:tracePt t="137235" x="3835400" y="5194300"/>
          <p14:tracePt t="137249" x="3873500" y="5187950"/>
          <p14:tracePt t="137266" x="3911600" y="5187950"/>
          <p14:tracePt t="137283" x="3937000" y="5187950"/>
          <p14:tracePt t="137300" x="3956050" y="5181600"/>
          <p14:tracePt t="137316" x="3987800" y="5181600"/>
          <p14:tracePt t="137333" x="4013200" y="5175250"/>
          <p14:tracePt t="137350" x="4051300" y="5162550"/>
          <p14:tracePt t="137366" x="4083050" y="5156200"/>
          <p14:tracePt t="137383" x="4114800" y="5143500"/>
          <p14:tracePt t="137399" x="4159250" y="5137150"/>
          <p14:tracePt t="137416" x="4216400" y="5118100"/>
          <p14:tracePt t="137433" x="4292600" y="5092700"/>
          <p14:tracePt t="137449" x="4445000" y="5048250"/>
          <p14:tracePt t="137467" x="4546600" y="5022850"/>
          <p14:tracePt t="137483" x="4641850" y="4991100"/>
          <p14:tracePt t="137500" x="4743450" y="4972050"/>
          <p14:tracePt t="137516" x="4819650" y="4946650"/>
          <p14:tracePt t="137533" x="4902200" y="4908550"/>
          <p14:tracePt t="137549" x="4953000" y="4902200"/>
          <p14:tracePt t="137566" x="4965700" y="4895850"/>
          <p14:tracePt t="137582" x="4972050" y="4895850"/>
          <p14:tracePt t="137599" x="4978400" y="4889500"/>
          <p14:tracePt t="137616" x="4984750" y="4889500"/>
          <p14:tracePt t="137633" x="4991100" y="4889500"/>
          <p14:tracePt t="137649" x="5003800" y="4883150"/>
          <p14:tracePt t="137649" x="5010150" y="4883150"/>
          <p14:tracePt t="137667" x="5016500" y="4883150"/>
          <p14:tracePt t="137683" x="5029200" y="4876800"/>
          <p14:tracePt t="137867" x="5022850" y="4876800"/>
          <p14:tracePt t="137875" x="5016500" y="4876800"/>
          <p14:tracePt t="137883" x="4991100" y="4876800"/>
          <p14:tracePt t="137899" x="4978400" y="4876800"/>
          <p14:tracePt t="137900" x="4959350" y="4883150"/>
          <p14:tracePt t="137916" x="4940300" y="4895850"/>
          <p14:tracePt t="137933" x="4933950" y="4895850"/>
          <p14:tracePt t="138259" x="4921250" y="4895850"/>
          <p14:tracePt t="138275" x="4914900" y="4902200"/>
          <p14:tracePt t="138291" x="4908550" y="4902200"/>
          <p14:tracePt t="138292" x="4902200" y="4902200"/>
          <p14:tracePt t="138659" x="4895850" y="4902200"/>
          <p14:tracePt t="138666" x="4895850" y="4908550"/>
          <p14:tracePt t="138683" x="4883150" y="4914900"/>
          <p14:tracePt t="138683" x="4864100" y="4921250"/>
          <p14:tracePt t="138699" x="4832350" y="4933950"/>
          <p14:tracePt t="138716" x="4806950" y="4953000"/>
          <p14:tracePt t="138733" x="4768850" y="4978400"/>
          <p14:tracePt t="138750" x="4724400" y="5003800"/>
          <p14:tracePt t="138766" x="4686300" y="5035550"/>
          <p14:tracePt t="138783" x="4641850" y="5060950"/>
          <p14:tracePt t="138799" x="4591050" y="5092700"/>
          <p14:tracePt t="138816" x="4521200" y="5124450"/>
          <p14:tracePt t="138832" x="4470400" y="5143500"/>
          <p14:tracePt t="138849" x="4406900" y="5168900"/>
          <p14:tracePt t="138866" x="4273550" y="5207000"/>
          <p14:tracePt t="138884" x="4203700" y="5226050"/>
          <p14:tracePt t="138899" x="4127500" y="5238750"/>
          <p14:tracePt t="138916" x="4064000" y="5245100"/>
          <p14:tracePt t="138933" x="4000500" y="5251450"/>
          <p14:tracePt t="138949" x="3930650" y="5251450"/>
          <p14:tracePt t="138966" x="3873500" y="5251450"/>
          <p14:tracePt t="138983" x="3790950" y="5251450"/>
          <p14:tracePt t="138999" x="3727450" y="5251450"/>
          <p14:tracePt t="139016" x="3670300" y="5251450"/>
          <p14:tracePt t="139033" x="3613150" y="5251450"/>
          <p14:tracePt t="139049" x="3562350" y="5245100"/>
          <p14:tracePt t="139066" x="3517900" y="5245100"/>
          <p14:tracePt t="139083" x="3498850" y="5238750"/>
          <p14:tracePt t="139099" x="3486150" y="5238750"/>
          <p14:tracePt t="139138" x="3479800" y="5238750"/>
          <p14:tracePt t="139226" x="3486150" y="5232400"/>
          <p14:tracePt t="139242" x="3498850" y="5232400"/>
          <p14:tracePt t="139251" x="3524250" y="5226050"/>
          <p14:tracePt t="139251" x="3530600" y="5226050"/>
          <p14:tracePt t="139266" x="3587750" y="5219700"/>
          <p14:tracePt t="139283" x="3651250" y="5213350"/>
          <p14:tracePt t="139299" x="3708400" y="5207000"/>
          <p14:tracePt t="139316" x="3765550" y="5200650"/>
          <p14:tracePt t="139333" x="3797300" y="5194300"/>
          <p14:tracePt t="139349" x="3822700" y="5194300"/>
          <p14:tracePt t="139366" x="3835400" y="5194300"/>
          <p14:tracePt t="139384" x="3848100" y="5187950"/>
          <p14:tracePt t="139399" x="3860800" y="5187950"/>
          <p14:tracePt t="139611" x="3854450" y="5187950"/>
          <p14:tracePt t="139618" x="3829050" y="5181600"/>
          <p14:tracePt t="139626" x="3803650" y="5175250"/>
          <p14:tracePt t="139634" x="3714750" y="5162550"/>
          <p14:tracePt t="139649" x="3581400" y="5143500"/>
          <p14:tracePt t="139666" x="3340100" y="5105400"/>
          <p14:tracePt t="139683" x="3162300" y="5086350"/>
          <p14:tracePt t="139699" x="3022600" y="5067300"/>
          <p14:tracePt t="139716" x="2933700" y="5054600"/>
          <p14:tracePt t="139733" x="2889250" y="5048250"/>
          <p14:tracePt t="139749" x="2876550" y="5041900"/>
          <p14:tracePt t="139794" x="2870200" y="5041900"/>
          <p14:tracePt t="139834" x="2863850" y="5041900"/>
          <p14:tracePt t="139842" x="2857500" y="5041900"/>
          <p14:tracePt t="139850" x="2844800" y="5041900"/>
          <p14:tracePt t="139851" x="2806700" y="5041900"/>
          <p14:tracePt t="139867" x="2749550" y="5041900"/>
          <p14:tracePt t="139883" x="2622550" y="5010150"/>
          <p14:tracePt t="139900" x="2463800" y="4972050"/>
          <p14:tracePt t="139916" x="2279650" y="4933950"/>
          <p14:tracePt t="139933" x="2184400" y="4914900"/>
          <p14:tracePt t="139949" x="2082800" y="4895850"/>
          <p14:tracePt t="139966" x="2012950" y="4889500"/>
          <p14:tracePt t="139983" x="1974850" y="4883150"/>
          <p14:tracePt t="139999" x="1949450" y="4883150"/>
          <p14:tracePt t="140016" x="1936750" y="4883150"/>
          <p14:tracePt t="140032" x="1911350" y="4883150"/>
          <p14:tracePt t="140049" x="1879600" y="4883150"/>
          <p14:tracePt t="140049" x="1860550" y="4883150"/>
          <p14:tracePt t="140067" x="1822450" y="4883150"/>
          <p14:tracePt t="140083" x="1784350" y="4883150"/>
          <p14:tracePt t="140100" x="1758950" y="4883150"/>
          <p14:tracePt t="140116" x="1739900" y="4883150"/>
          <p14:tracePt t="140133" x="1720850" y="4883150"/>
          <p14:tracePt t="140149" x="1701800" y="4883150"/>
          <p14:tracePt t="140166" x="1689100" y="4883150"/>
          <p14:tracePt t="140182" x="1682750" y="4883150"/>
          <p14:tracePt t="140200" x="1663700" y="4883150"/>
          <p14:tracePt t="140216" x="1644650" y="4876800"/>
          <p14:tracePt t="140233" x="1631950" y="4876800"/>
          <p14:tracePt t="140249" x="1600200" y="4870450"/>
          <p14:tracePt t="140267" x="1593850" y="4864100"/>
          <p14:tracePt t="140283" x="1581150" y="4864100"/>
          <p14:tracePt t="140300" x="1574800" y="4857750"/>
          <p14:tracePt t="140435" x="1593850" y="4857750"/>
          <p14:tracePt t="140442" x="1631950" y="4851400"/>
          <p14:tracePt t="140450" x="1733550" y="4826000"/>
          <p14:tracePt t="140459" x="1803400" y="4826000"/>
          <p14:tracePt t="140467" x="2006600" y="4819650"/>
          <p14:tracePt t="140483" x="2203450" y="4819650"/>
          <p14:tracePt t="140500" x="2374900" y="4819650"/>
          <p14:tracePt t="140516" x="2514600" y="4819650"/>
          <p14:tracePt t="140533" x="2628900" y="4819650"/>
          <p14:tracePt t="140549" x="2717800" y="4819650"/>
          <p14:tracePt t="140566" x="2794000" y="4819650"/>
          <p14:tracePt t="140583" x="2876550" y="4819650"/>
          <p14:tracePt t="140599" x="2952750" y="4819650"/>
          <p14:tracePt t="140616" x="3028950" y="4819650"/>
          <p14:tracePt t="140633" x="3111500" y="4819650"/>
          <p14:tracePt t="140649" x="3232150" y="4819650"/>
          <p14:tracePt t="140667" x="3321050" y="4819650"/>
          <p14:tracePt t="140683" x="3390900" y="4819650"/>
          <p14:tracePt t="140700" x="3473450" y="4819650"/>
          <p14:tracePt t="140716" x="3549650" y="4819650"/>
          <p14:tracePt t="140733" x="3638550" y="4819650"/>
          <p14:tracePt t="140749" x="3714750" y="4819650"/>
          <p14:tracePt t="140766" x="3797300" y="4819650"/>
          <p14:tracePt t="140782" x="3867150" y="4819650"/>
          <p14:tracePt t="140800" x="3930650" y="4819650"/>
          <p14:tracePt t="140816" x="3968750" y="4819650"/>
          <p14:tracePt t="140833" x="4000500" y="4819650"/>
          <p14:tracePt t="140849" x="4044950" y="4819650"/>
          <p14:tracePt t="140867" x="4083050" y="4819650"/>
          <p14:tracePt t="140883" x="4114800" y="4819650"/>
          <p14:tracePt t="140899" x="4152900" y="4819650"/>
          <p14:tracePt t="140916" x="4203700" y="4813300"/>
          <p14:tracePt t="140934" x="4254500" y="4806950"/>
          <p14:tracePt t="140949" x="4286250" y="4794250"/>
          <p14:tracePt t="140966" x="4318000" y="4794250"/>
          <p14:tracePt t="140983" x="4343400" y="4794250"/>
          <p14:tracePt t="140999" x="4362450" y="4787900"/>
          <p14:tracePt t="141016" x="4375150" y="4787900"/>
          <p14:tracePt t="141033" x="4387850" y="4787900"/>
          <p14:tracePt t="141049" x="4394200" y="4781550"/>
          <p14:tracePt t="141234" x="4368800" y="4781550"/>
          <p14:tracePt t="141242" x="4343400" y="4794250"/>
          <p14:tracePt t="141250" x="4324350" y="4800600"/>
          <p14:tracePt t="141254" x="4298950" y="4800600"/>
          <p14:tracePt t="141266" x="4254500" y="4813300"/>
          <p14:tracePt t="141283" x="4241800" y="4819650"/>
          <p14:tracePt t="142746" x="4248150" y="4832350"/>
          <p14:tracePt t="142755" x="4248150" y="4857750"/>
          <p14:tracePt t="142762" x="4254500" y="4889500"/>
          <p14:tracePt t="142770" x="4267200" y="4972050"/>
          <p14:tracePt t="142782" x="4279900" y="5048250"/>
          <p14:tracePt t="142798" x="4286250" y="5105400"/>
          <p14:tracePt t="142816" x="4298950" y="5137150"/>
          <p14:tracePt t="142832" x="4311650" y="5162550"/>
          <p14:tracePt t="142849" x="4324350" y="5181600"/>
          <p14:tracePt t="142866" x="4349750" y="5213350"/>
          <p14:tracePt t="142883" x="4375150" y="5232400"/>
          <p14:tracePt t="142900" x="4406900" y="5264150"/>
          <p14:tracePt t="142916" x="4451350" y="5321300"/>
          <p14:tracePt t="142932" x="4502150" y="5372100"/>
          <p14:tracePt t="142949" x="4546600" y="5416550"/>
          <p14:tracePt t="142966" x="4591050" y="5448300"/>
          <p14:tracePt t="142983" x="4603750" y="5461000"/>
          <p14:tracePt t="143035" x="4603750" y="5467350"/>
          <p14:tracePt t="143058" x="4603750" y="5480050"/>
          <p14:tracePt t="143066" x="4559300" y="5499100"/>
          <p14:tracePt t="143083" x="4533900" y="5505450"/>
          <p14:tracePt t="143084" x="4470400" y="5524500"/>
          <p14:tracePt t="143099" x="4381500" y="5530850"/>
          <p14:tracePt t="143116" x="4279900" y="5543550"/>
          <p14:tracePt t="143133" x="4133850" y="5543550"/>
          <p14:tracePt t="143149" x="3937000" y="5543550"/>
          <p14:tracePt t="143166" x="3600450" y="5543550"/>
          <p14:tracePt t="143183" x="3244850" y="5543550"/>
          <p14:tracePt t="143200" x="2940050" y="5543550"/>
          <p14:tracePt t="143216" x="2711450" y="5543550"/>
          <p14:tracePt t="143233" x="2470150" y="5543550"/>
          <p14:tracePt t="143251" x="2362200" y="5556250"/>
          <p14:tracePt t="143267" x="2292350" y="5556250"/>
          <p14:tracePt t="143283" x="2247900" y="5556250"/>
          <p14:tracePt t="143299" x="2203450" y="5556250"/>
          <p14:tracePt t="143316" x="2165350" y="5556250"/>
          <p14:tracePt t="143332" x="2127250" y="5556250"/>
          <p14:tracePt t="143349" x="2095500" y="5556250"/>
          <p14:tracePt t="143367" x="2063750" y="5556250"/>
          <p14:tracePt t="143383" x="2038350" y="5556250"/>
          <p14:tracePt t="143400" x="2019300" y="5556250"/>
          <p14:tracePt t="143434" x="2012950" y="5556250"/>
          <p14:tracePt t="143715" x="2019300" y="5562600"/>
          <p14:tracePt t="143723" x="2032000" y="5562600"/>
          <p14:tracePt t="143733" x="2051050" y="5568950"/>
          <p14:tracePt t="143733" x="2095500" y="5575300"/>
          <p14:tracePt t="143749" x="2133600" y="5581650"/>
          <p14:tracePt t="143766" x="2184400" y="5588000"/>
          <p14:tracePt t="143783" x="2222500" y="5588000"/>
          <p14:tracePt t="143799" x="2266950" y="5594350"/>
          <p14:tracePt t="143816" x="2311400" y="5594350"/>
          <p14:tracePt t="143833" x="2362200" y="5594350"/>
          <p14:tracePt t="143849" x="2425700" y="5594350"/>
          <p14:tracePt t="143866" x="2470150" y="5594350"/>
          <p14:tracePt t="143882" x="2514600" y="5594350"/>
          <p14:tracePt t="143899" x="2540000" y="5594350"/>
          <p14:tracePt t="143916" x="2546350" y="5594350"/>
          <p14:tracePt t="143933" x="2559050" y="5594350"/>
          <p14:tracePt t="145147" x="2552700" y="5594350"/>
          <p14:tracePt t="145158" x="2508250" y="5594350"/>
          <p14:tracePt t="145159" x="2444750" y="5600700"/>
          <p14:tracePt t="145166" x="2330450" y="5613400"/>
          <p14:tracePt t="145182" x="2235200" y="5619750"/>
          <p14:tracePt t="145199" x="2152650" y="5619750"/>
          <p14:tracePt t="145216" x="2095500" y="5619750"/>
          <p14:tracePt t="145232" x="2051050" y="5619750"/>
          <p14:tracePt t="145249" x="2006600" y="5619750"/>
          <p14:tracePt t="145266" x="1955800" y="5619750"/>
          <p14:tracePt t="145283" x="1924050" y="5619750"/>
          <p14:tracePt t="145299" x="1879600" y="5619750"/>
          <p14:tracePt t="145316" x="1841500" y="5619750"/>
          <p14:tracePt t="145332" x="1803400" y="5619750"/>
          <p14:tracePt t="145349" x="1784350" y="5619750"/>
          <p14:tracePt t="145366" x="1758950" y="5626100"/>
          <p14:tracePt t="145382" x="1752600" y="5626100"/>
          <p14:tracePt t="145399" x="1746250" y="5626100"/>
          <p14:tracePt t="145416" x="1739900" y="5626100"/>
          <p14:tracePt t="145432" x="1733550" y="5626100"/>
          <p14:tracePt t="145449" x="1720850" y="5626100"/>
          <p14:tracePt t="145466" x="1714500" y="5626100"/>
          <p14:tracePt t="145482" x="1708150" y="5626100"/>
          <p14:tracePt t="145499" x="1701800" y="5626100"/>
          <p14:tracePt t="145516" x="1695450" y="5626100"/>
          <p14:tracePt t="145532" x="1689100" y="5626100"/>
          <p14:tracePt t="145549" x="1682750" y="5626100"/>
          <p14:tracePt t="145566" x="1670050" y="5626100"/>
          <p14:tracePt t="145583" x="1657350" y="5626100"/>
          <p14:tracePt t="145599" x="1638300" y="5626100"/>
          <p14:tracePt t="145616" x="1619250" y="5626100"/>
          <p14:tracePt t="145632" x="1612900" y="5626100"/>
          <p14:tracePt t="145649" x="1600200" y="5626100"/>
          <p14:tracePt t="145666" x="1587500" y="5626100"/>
          <p14:tracePt t="145683" x="1581150" y="5626100"/>
          <p14:tracePt t="145699" x="1574800" y="5626100"/>
          <p14:tracePt t="145716" x="1568450" y="5626100"/>
          <p14:tracePt t="145755" x="1562100" y="5626100"/>
          <p14:tracePt t="145786" x="1555750" y="5626100"/>
          <p14:tracePt t="145826" x="1549400" y="5626100"/>
          <p14:tracePt t="145833" x="1543050" y="5626100"/>
          <p14:tracePt t="145898" x="1536700" y="5626100"/>
          <p14:tracePt t="145986" x="1530350" y="5626100"/>
          <p14:tracePt t="146731" x="1536700" y="5626100"/>
          <p14:tracePt t="146732" x="1543050" y="5626100"/>
          <p14:tracePt t="146755" x="1549400" y="5626100"/>
          <p14:tracePt t="146763" x="1555750" y="5626100"/>
          <p14:tracePt t="146767" x="1562100" y="5626100"/>
          <p14:tracePt t="146803" x="1568450" y="5626100"/>
          <p14:tracePt t="146819" x="1574800" y="5626100"/>
          <p14:tracePt t="146827" x="1581150" y="5626100"/>
          <p14:tracePt t="146833" x="1587500" y="5626100"/>
          <p14:tracePt t="146850" x="1612900" y="5626100"/>
          <p14:tracePt t="146868" x="1619250" y="5626100"/>
          <p14:tracePt t="146883" x="1631950" y="5626100"/>
          <p14:tracePt t="146900" x="1638300" y="5626100"/>
          <p14:tracePt t="146917" x="1651000" y="5626100"/>
          <p14:tracePt t="146933" x="1670050" y="5626100"/>
          <p14:tracePt t="146950" x="1689100" y="5626100"/>
          <p14:tracePt t="146967" x="1714500" y="5626100"/>
          <p14:tracePt t="146983" x="1733550" y="5626100"/>
          <p14:tracePt t="147000" x="1765300" y="5626100"/>
          <p14:tracePt t="147017" x="1790700" y="5626100"/>
          <p14:tracePt t="147034" x="1816100" y="5626100"/>
          <p14:tracePt t="147050" x="1854200" y="5626100"/>
          <p14:tracePt t="147068" x="1879600" y="5626100"/>
          <p14:tracePt t="147083" x="1911350" y="5626100"/>
          <p14:tracePt t="147100" x="1936750" y="5626100"/>
          <p14:tracePt t="147117" x="1962150" y="5626100"/>
          <p14:tracePt t="147134" x="1974850" y="5626100"/>
          <p14:tracePt t="147150" x="1981200" y="5626100"/>
          <p14:tracePt t="147187" x="1987550" y="5626100"/>
          <p14:tracePt t="147203" x="1993900" y="5626100"/>
          <p14:tracePt t="147216" x="2000250" y="5626100"/>
          <p14:tracePt t="147217" x="2006600" y="5626100"/>
          <p14:tracePt t="147233" x="2012950" y="5626100"/>
          <p14:tracePt t="147250" x="2038350" y="5626100"/>
          <p14:tracePt t="147268" x="2057400" y="5626100"/>
          <p14:tracePt t="147283" x="2095500" y="5626100"/>
          <p14:tracePt t="147300" x="2139950" y="5626100"/>
          <p14:tracePt t="147317" x="2184400" y="5626100"/>
          <p14:tracePt t="147333" x="2266950" y="5626100"/>
          <p14:tracePt t="147350" x="2362200" y="5626100"/>
          <p14:tracePt t="147367" x="2457450" y="5626100"/>
          <p14:tracePt t="147383" x="2571750" y="5626100"/>
          <p14:tracePt t="147400" x="2686050" y="5626100"/>
          <p14:tracePt t="147417" x="2781300" y="5626100"/>
          <p14:tracePt t="147433" x="2870200" y="5626100"/>
          <p14:tracePt t="147450" x="2984500" y="5626100"/>
          <p14:tracePt t="147467" x="3035300" y="5626100"/>
          <p14:tracePt t="147483" x="3092450" y="5626100"/>
          <p14:tracePt t="147500" x="3143250" y="5626100"/>
          <p14:tracePt t="147516" x="3181350" y="5626100"/>
          <p14:tracePt t="147534" x="3213100" y="5626100"/>
          <p14:tracePt t="147550" x="3219450" y="5626100"/>
          <p14:tracePt t="147567" x="3225800" y="5626100"/>
          <p14:tracePt t="147707" x="3219450" y="5626100"/>
          <p14:tracePt t="147715" x="3155950" y="5619750"/>
          <p14:tracePt t="147733" x="3111500" y="5613400"/>
          <p14:tracePt t="147734" x="3016250" y="5600700"/>
          <p14:tracePt t="147750" x="2901950" y="5575300"/>
          <p14:tracePt t="147767" x="2768600" y="5562600"/>
          <p14:tracePt t="147783" x="2660650" y="5562600"/>
          <p14:tracePt t="147800" x="2565400" y="5562600"/>
          <p14:tracePt t="147816" x="2508250" y="5562600"/>
          <p14:tracePt t="147833" x="2470150" y="5562600"/>
          <p14:tracePt t="147850" x="2444750" y="5562600"/>
          <p14:tracePt t="147867" x="2438400" y="5562600"/>
          <p14:tracePt t="147883" x="2425700" y="5562600"/>
          <p14:tracePt t="147900" x="2419350" y="5562600"/>
          <p14:tracePt t="147917" x="2413000" y="5562600"/>
          <p14:tracePt t="147963" x="2406650" y="5562600"/>
          <p14:tracePt t="148171" x="2425700" y="5562600"/>
          <p14:tracePt t="148179" x="2451100" y="5562600"/>
          <p14:tracePt t="148185" x="2501900" y="5562600"/>
          <p14:tracePt t="148200" x="2571750" y="5562600"/>
          <p14:tracePt t="148217" x="2641600" y="5562600"/>
          <p14:tracePt t="148233" x="2717800" y="5562600"/>
          <p14:tracePt t="148233" x="2762250" y="5562600"/>
          <p14:tracePt t="148251" x="2851150" y="5562600"/>
          <p14:tracePt t="148267" x="2940050" y="5562600"/>
          <p14:tracePt t="148284" x="3016250" y="5562600"/>
          <p14:tracePt t="148300" x="3086100" y="5562600"/>
          <p14:tracePt t="148317" x="3149600" y="5562600"/>
          <p14:tracePt t="148333" x="3219450" y="5562600"/>
          <p14:tracePt t="148350" x="3270250" y="5562600"/>
          <p14:tracePt t="148366" x="3314700" y="5562600"/>
          <p14:tracePt t="148383" x="3352800" y="5562600"/>
          <p14:tracePt t="148400" x="3384550" y="5562600"/>
          <p14:tracePt t="148417" x="3416300" y="5562600"/>
          <p14:tracePt t="148433" x="3441700" y="5562600"/>
          <p14:tracePt t="148450" x="3460750" y="5562600"/>
          <p14:tracePt t="148466" x="3498850" y="5562600"/>
          <p14:tracePt t="148484" x="3524250" y="5562600"/>
          <p14:tracePt t="148500" x="3562350" y="5562600"/>
          <p14:tracePt t="148517" x="3587750" y="5562600"/>
          <p14:tracePt t="148533" x="3619500" y="5562600"/>
          <p14:tracePt t="148550" x="3657600" y="5562600"/>
          <p14:tracePt t="148566" x="3683000" y="5562600"/>
          <p14:tracePt t="148583" x="3702050" y="5562600"/>
          <p14:tracePt t="148600" x="3721100" y="5562600"/>
          <p14:tracePt t="148617" x="3733800" y="5562600"/>
          <p14:tracePt t="148633" x="3746500" y="5562600"/>
          <p14:tracePt t="148650" x="3759200" y="5562600"/>
          <p14:tracePt t="148666" x="3771900" y="5562600"/>
          <p14:tracePt t="148683" x="3778250" y="5562600"/>
          <p14:tracePt t="148700" x="3784600" y="5562600"/>
          <p14:tracePt t="148717" x="3803650" y="5562600"/>
          <p14:tracePt t="148733" x="3822700" y="5562600"/>
          <p14:tracePt t="148750" x="3829050" y="5556250"/>
          <p14:tracePt t="148766" x="3841750" y="5549900"/>
          <p14:tracePt t="148811" x="3841750" y="5543550"/>
          <p14:tracePt t="148819" x="3835400" y="5543550"/>
          <p14:tracePt t="148820" x="3816350" y="5543550"/>
          <p14:tracePt t="148833" x="3727450" y="5530850"/>
          <p14:tracePt t="148850" x="3663950" y="5518150"/>
          <p14:tracePt t="149323" x="3657600" y="5518150"/>
          <p14:tracePt t="149386" x="3651250" y="5518150"/>
          <p14:tracePt t="149395" x="3644900" y="5518150"/>
          <p14:tracePt t="149403" x="3632200" y="5518150"/>
          <p14:tracePt t="149416" x="3619500" y="5518150"/>
          <p14:tracePt t="149417" x="3581400" y="5518150"/>
          <p14:tracePt t="149433" x="3562350" y="5537200"/>
          <p14:tracePt t="149450" x="3517900" y="5556250"/>
          <p14:tracePt t="149467" x="3505200" y="5556250"/>
          <p14:tracePt t="149507" x="3498850" y="5556250"/>
          <p14:tracePt t="149659" x="3511550" y="5556250"/>
          <p14:tracePt t="149667" x="3575050" y="5562600"/>
          <p14:tracePt t="149683" x="3632200" y="5568950"/>
          <p14:tracePt t="149684" x="3746500" y="5581650"/>
          <p14:tracePt t="149700" x="3867150" y="5594350"/>
          <p14:tracePt t="149716" x="3987800" y="5594350"/>
          <p14:tracePt t="149733" x="4089400" y="5594350"/>
          <p14:tracePt t="149750" x="4165600" y="5600700"/>
          <p14:tracePt t="149766" x="4216400" y="5600700"/>
          <p14:tracePt t="149783" x="4248150" y="5600700"/>
          <p14:tracePt t="149800" x="4279900" y="5600700"/>
          <p14:tracePt t="149816" x="4311650" y="5600700"/>
          <p14:tracePt t="149833" x="4343400" y="5600700"/>
          <p14:tracePt t="149850" x="4394200" y="5600700"/>
          <p14:tracePt t="149868" x="4438650" y="5600700"/>
          <p14:tracePt t="149883" x="4470400" y="5600700"/>
          <p14:tracePt t="149900" x="4495800" y="5600700"/>
          <p14:tracePt t="149916" x="4521200" y="5600700"/>
          <p14:tracePt t="149950" x="4533900" y="5600700"/>
          <p14:tracePt t="149950" x="4540250" y="5600700"/>
          <p14:tracePt t="149967" x="4552950" y="5600700"/>
          <p14:tracePt t="149983" x="4572000" y="5600700"/>
          <p14:tracePt t="150000" x="4597400" y="5600700"/>
          <p14:tracePt t="150016" x="4629150" y="5600700"/>
          <p14:tracePt t="150033" x="4660900" y="5600700"/>
          <p14:tracePt t="150050" x="4699000" y="5600700"/>
          <p14:tracePt t="150068" x="4711700" y="5600700"/>
          <p14:tracePt t="150083" x="4718050" y="5600700"/>
          <p14:tracePt t="150100" x="4724400" y="5600700"/>
          <p14:tracePt t="150139" x="4730750" y="5600700"/>
          <p14:tracePt t="150355" x="4724400" y="5600700"/>
          <p14:tracePt t="150355" x="4718050" y="5600700"/>
          <p14:tracePt t="150371" x="4711700" y="5600700"/>
          <p14:tracePt t="150379" x="4699000" y="5600700"/>
          <p14:tracePt t="150400" x="4692650" y="5600700"/>
          <p14:tracePt t="150401" x="4679950" y="5600700"/>
          <p14:tracePt t="150579" x="4686300" y="5600700"/>
          <p14:tracePt t="150587" x="4705350" y="5600700"/>
          <p14:tracePt t="150600" x="4724400" y="5600700"/>
          <p14:tracePt t="150601" x="4781550" y="5600700"/>
          <p14:tracePt t="150616" x="4864100" y="5600700"/>
          <p14:tracePt t="150633" x="4959350" y="5600700"/>
          <p14:tracePt t="150650" x="5099050" y="5600700"/>
          <p14:tracePt t="150667" x="5187950" y="5600700"/>
          <p14:tracePt t="150683" x="5283200" y="5600700"/>
          <p14:tracePt t="150700" x="5378450" y="5600700"/>
          <p14:tracePt t="150716" x="5448300" y="5613400"/>
          <p14:tracePt t="150733" x="5524500" y="5619750"/>
          <p14:tracePt t="150750" x="5594350" y="5632450"/>
          <p14:tracePt t="150767" x="5651500" y="5645150"/>
          <p14:tracePt t="150783" x="5715000" y="5651500"/>
          <p14:tracePt t="150800" x="5772150" y="5657850"/>
          <p14:tracePt t="150816" x="5822950" y="5657850"/>
          <p14:tracePt t="150833" x="5867400" y="5657850"/>
          <p14:tracePt t="150850" x="5949950" y="5657850"/>
          <p14:tracePt t="150867" x="5994400" y="5657850"/>
          <p14:tracePt t="150883" x="6032500" y="5657850"/>
          <p14:tracePt t="150900" x="6083300" y="5657850"/>
          <p14:tracePt t="150916" x="6127750" y="5657850"/>
          <p14:tracePt t="150933" x="6178550" y="5657850"/>
          <p14:tracePt t="150950" x="6216650" y="5657850"/>
          <p14:tracePt t="150967" x="6261100" y="5657850"/>
          <p14:tracePt t="150983" x="6318250" y="5657850"/>
          <p14:tracePt t="151000" x="6356350" y="5657850"/>
          <p14:tracePt t="151016" x="6394450" y="5657850"/>
          <p14:tracePt t="151033" x="6432550" y="5651500"/>
          <p14:tracePt t="151050" x="6508750" y="5638800"/>
          <p14:tracePt t="151067" x="6546850" y="5638800"/>
          <p14:tracePt t="151084" x="6597650" y="5626100"/>
          <p14:tracePt t="151100" x="6642100" y="5619750"/>
          <p14:tracePt t="151116" x="6673850" y="5613400"/>
          <p14:tracePt t="151133" x="6718300" y="5613400"/>
          <p14:tracePt t="151150" x="6750050" y="5607050"/>
          <p14:tracePt t="151167" x="6781800" y="5600700"/>
          <p14:tracePt t="151183" x="6807200" y="5594350"/>
          <p14:tracePt t="151200" x="6826250" y="5594350"/>
          <p14:tracePt t="151216" x="6838950" y="5594350"/>
          <p14:tracePt t="151233" x="6858000" y="5588000"/>
          <p14:tracePt t="151250" x="6877050" y="5588000"/>
          <p14:tracePt t="151299" x="6870700" y="5588000"/>
          <p14:tracePt t="151306" x="6826250" y="5588000"/>
          <p14:tracePt t="151314" x="6775450" y="5588000"/>
          <p14:tracePt t="151320" x="6775450" y="5594350"/>
          <p14:tracePt t="151626" x="6807200" y="5588000"/>
          <p14:tracePt t="151634" x="6845300" y="5588000"/>
          <p14:tracePt t="151643" x="6902450" y="5588000"/>
          <p14:tracePt t="151650" x="7029450" y="5588000"/>
          <p14:tracePt t="151667" x="7086600" y="5588000"/>
          <p14:tracePt t="151684" x="7150100" y="5588000"/>
          <p14:tracePt t="151700" x="7213600" y="5588000"/>
          <p14:tracePt t="151716" x="7289800" y="5588000"/>
          <p14:tracePt t="151733" x="7378700" y="5588000"/>
          <p14:tracePt t="151750" x="7467600" y="5588000"/>
          <p14:tracePt t="151766" x="7556500" y="5588000"/>
          <p14:tracePt t="151783" x="7626350" y="5588000"/>
          <p14:tracePt t="151800" x="7670800" y="5588000"/>
          <p14:tracePt t="151816" x="7702550" y="5588000"/>
          <p14:tracePt t="151833" x="7734300" y="5581650"/>
          <p14:tracePt t="151850" x="7753350" y="5581650"/>
          <p14:tracePt t="151866" x="7791450" y="5581650"/>
          <p14:tracePt t="151900" x="7810500" y="5581650"/>
          <p14:tracePt t="151900" x="7842250" y="5581650"/>
          <p14:tracePt t="151917" x="7861300" y="5581650"/>
          <p14:tracePt t="151933" x="7880350" y="5581650"/>
          <p14:tracePt t="151950" x="7899400" y="5581650"/>
          <p14:tracePt t="151966" x="7912100" y="5581650"/>
          <p14:tracePt t="151983" x="7924800" y="5581650"/>
          <p14:tracePt t="152000" x="7943850" y="5581650"/>
          <p14:tracePt t="152016" x="7956550" y="5581650"/>
          <p14:tracePt t="152033" x="7981950" y="5581650"/>
          <p14:tracePt t="152050" x="8013700" y="5581650"/>
          <p14:tracePt t="152067" x="8045450" y="5581650"/>
          <p14:tracePt t="152083" x="8077200" y="5581650"/>
          <p14:tracePt t="152100" x="8108950" y="5581650"/>
          <p14:tracePt t="152117" x="8147050" y="5581650"/>
          <p14:tracePt t="152133" x="8178800" y="5581650"/>
          <p14:tracePt t="152150" x="8204200" y="5581650"/>
          <p14:tracePt t="152166" x="8235950" y="5581650"/>
          <p14:tracePt t="152183" x="8255000" y="5581650"/>
          <p14:tracePt t="152200" x="8280400" y="5581650"/>
          <p14:tracePt t="152216" x="8299450" y="5581650"/>
          <p14:tracePt t="152233" x="8318500" y="5581650"/>
          <p14:tracePt t="152250" x="8331200" y="5581650"/>
          <p14:tracePt t="152266" x="8337550" y="5581650"/>
          <p14:tracePt t="152283" x="8343900" y="5581650"/>
          <p14:tracePt t="152787" x="8337550" y="5581650"/>
          <p14:tracePt t="152794" x="8331200" y="5581650"/>
          <p14:tracePt t="152803" x="8312150" y="5581650"/>
          <p14:tracePt t="152816" x="8299450" y="5581650"/>
          <p14:tracePt t="152817" x="8248650" y="5594350"/>
          <p14:tracePt t="152833" x="8172450" y="5600700"/>
          <p14:tracePt t="152850" x="8083550" y="5613400"/>
          <p14:tracePt t="152866" x="7893050" y="5638800"/>
          <p14:tracePt t="152883" x="7753350" y="5657850"/>
          <p14:tracePt t="152899" x="7600950" y="5683250"/>
          <p14:tracePt t="152916" x="7448550" y="5702300"/>
          <p14:tracePt t="152933" x="7308850" y="5715000"/>
          <p14:tracePt t="152950" x="7156450" y="5721350"/>
          <p14:tracePt t="152966" x="7029450" y="5727700"/>
          <p14:tracePt t="152983" x="6896100" y="5727700"/>
          <p14:tracePt t="152999" x="6750050" y="5734050"/>
          <p14:tracePt t="153016" x="6584950" y="5753100"/>
          <p14:tracePt t="153033" x="6419850" y="5765800"/>
          <p14:tracePt t="153050" x="6191250" y="5765800"/>
          <p14:tracePt t="153067" x="6032500" y="5765800"/>
          <p14:tracePt t="153083" x="5886450" y="5765800"/>
          <p14:tracePt t="153099" x="5791200" y="5765800"/>
          <p14:tracePt t="153116" x="5715000" y="5765800"/>
          <p14:tracePt t="153134" x="5657850" y="5765800"/>
          <p14:tracePt t="153150" x="5594350" y="5759450"/>
          <p14:tracePt t="153166" x="5530850" y="5746750"/>
          <p14:tracePt t="153183" x="5473700" y="5746750"/>
          <p14:tracePt t="153199" x="5435600" y="5746750"/>
          <p14:tracePt t="153216" x="5403850" y="5746750"/>
          <p14:tracePt t="153234" x="5384800" y="5746750"/>
          <p14:tracePt t="153250" x="5365750" y="5740400"/>
          <p14:tracePt t="153267" x="5353050" y="5740400"/>
          <p14:tracePt t="153283" x="5334000" y="5734050"/>
          <p14:tracePt t="153300" x="5321300" y="5734050"/>
          <p14:tracePt t="153316" x="5308600" y="5727700"/>
          <p14:tracePt t="153333" x="5289550" y="5727700"/>
          <p14:tracePt t="153371" x="5276850" y="5721350"/>
          <p14:tracePt t="153394" x="5270500" y="5721350"/>
          <p14:tracePt t="153408" x="5264150" y="5715000"/>
          <p14:tracePt t="153418" x="5257800" y="5715000"/>
          <p14:tracePt t="153419" x="5257800" y="5708650"/>
          <p14:tracePt t="153433" x="5245100" y="5708650"/>
          <p14:tracePt t="153450" x="5226050" y="5702300"/>
          <p14:tracePt t="153467" x="5213350" y="5695950"/>
          <p14:tracePt t="153483" x="5200650" y="5695950"/>
          <p14:tracePt t="153500" x="5175250" y="5695950"/>
          <p14:tracePt t="153516" x="5162550" y="5689600"/>
          <p14:tracePt t="153533" x="5156200" y="5689600"/>
          <p14:tracePt t="153549" x="5143500" y="5683250"/>
          <p14:tracePt t="154138" x="5137150" y="5676900"/>
          <p14:tracePt t="154146" x="5137150" y="5670550"/>
          <p14:tracePt t="154154" x="5130800" y="5651500"/>
          <p14:tracePt t="154167" x="5124450" y="5638800"/>
          <p14:tracePt t="154183" x="5118100" y="5619750"/>
          <p14:tracePt t="154226" x="5118100" y="5613400"/>
          <p14:tracePt t="154802" x="5124450" y="5613400"/>
          <p14:tracePt t="154810" x="5130800" y="5613400"/>
          <p14:tracePt t="154827" x="5137150" y="5613400"/>
          <p14:tracePt t="154842" x="5149850" y="5613400"/>
          <p14:tracePt t="154842" x="5156200" y="5613400"/>
          <p14:tracePt t="154859" x="5162550" y="5613400"/>
          <p14:tracePt t="154867" x="5175250" y="5613400"/>
          <p14:tracePt t="154867" x="5194300" y="5613400"/>
          <p14:tracePt t="154884" x="5219700" y="5613400"/>
          <p14:tracePt t="154899" x="5251450" y="5613400"/>
          <p14:tracePt t="154917" x="5276850" y="5613400"/>
          <p14:tracePt t="154933" x="5308600" y="5613400"/>
          <p14:tracePt t="154950" x="5334000" y="5613400"/>
          <p14:tracePt t="154966" x="5365750" y="5613400"/>
          <p14:tracePt t="154983" x="5397500" y="5613400"/>
          <p14:tracePt t="154999" x="5441950" y="5613400"/>
          <p14:tracePt t="155016" x="5486400" y="5613400"/>
          <p14:tracePt t="155033" x="5543550" y="5613400"/>
          <p14:tracePt t="155050" x="5670550" y="5613400"/>
          <p14:tracePt t="155067" x="5772150" y="5613400"/>
          <p14:tracePt t="155083" x="5886450" y="5613400"/>
          <p14:tracePt t="155099" x="6026150" y="5613400"/>
          <p14:tracePt t="155116" x="6134100" y="5613400"/>
          <p14:tracePt t="155132" x="6242050" y="5613400"/>
          <p14:tracePt t="155149" x="6330950" y="5613400"/>
          <p14:tracePt t="155166" x="6400800" y="5613400"/>
          <p14:tracePt t="155183" x="6451600" y="5613400"/>
          <p14:tracePt t="155199" x="6521450" y="5613400"/>
          <p14:tracePt t="155216" x="6604000" y="5613400"/>
          <p14:tracePt t="155233" x="6661150" y="5613400"/>
          <p14:tracePt t="155250" x="6724650" y="5613400"/>
          <p14:tracePt t="155266" x="6794500" y="5613400"/>
          <p14:tracePt t="155283" x="6813550" y="5613400"/>
          <p14:tracePt t="155299" x="6832600" y="5613400"/>
          <p14:tracePt t="155316" x="6838950" y="5613400"/>
          <p14:tracePt t="155333" x="6845300" y="5613400"/>
          <p14:tracePt t="155349" x="6851650" y="5613400"/>
          <p14:tracePt t="155578" x="6838950" y="5613400"/>
          <p14:tracePt t="155586" x="6813550" y="5613400"/>
          <p14:tracePt t="155594" x="6788150" y="5613400"/>
          <p14:tracePt t="155602" x="6750050" y="5613400"/>
          <p14:tracePt t="155610" x="6705600" y="5613400"/>
          <p14:tracePt t="155616" x="6635750" y="5613400"/>
          <p14:tracePt t="155633" x="6546850" y="5613400"/>
          <p14:tracePt t="155633" x="6508750" y="5613400"/>
          <p14:tracePt t="155651" x="6419850" y="5613400"/>
          <p14:tracePt t="155667" x="6337300" y="5613400"/>
          <p14:tracePt t="155683" x="6242050" y="5613400"/>
          <p14:tracePt t="155699" x="6153150" y="5613400"/>
          <p14:tracePt t="155716" x="6057900" y="5613400"/>
          <p14:tracePt t="155733" x="5962650" y="5613400"/>
          <p14:tracePt t="155750" x="5848350" y="5613400"/>
          <p14:tracePt t="155766" x="5740400" y="5613400"/>
          <p14:tracePt t="155783" x="5626100" y="5613400"/>
          <p14:tracePt t="155799" x="5530850" y="5613400"/>
          <p14:tracePt t="155816" x="5461000" y="5607050"/>
          <p14:tracePt t="155833" x="5403850" y="5607050"/>
          <p14:tracePt t="155850" x="5359400" y="5600700"/>
          <p14:tracePt t="155867" x="5346700" y="5600700"/>
          <p14:tracePt t="155883" x="5334000" y="5594350"/>
          <p14:tracePt t="155899" x="5327650" y="5594350"/>
          <p14:tracePt t="155939" x="5321300" y="5594350"/>
          <p14:tracePt t="156458" x="5334000" y="5594350"/>
          <p14:tracePt t="156466" x="5353050" y="5594350"/>
          <p14:tracePt t="156483" x="5359400" y="5594350"/>
          <p14:tracePt t="156484" x="5391150" y="5594350"/>
          <p14:tracePt t="156499" x="5416550" y="5594350"/>
          <p14:tracePt t="156516" x="5448300" y="5594350"/>
          <p14:tracePt t="156533" x="5486400" y="5594350"/>
          <p14:tracePt t="156549" x="5518150" y="5594350"/>
          <p14:tracePt t="156567" x="5549900" y="5594350"/>
          <p14:tracePt t="156583" x="5581650" y="5594350"/>
          <p14:tracePt t="156600" x="5613400" y="5594350"/>
          <p14:tracePt t="156616" x="5632450" y="5594350"/>
          <p14:tracePt t="156633" x="5651500" y="5594350"/>
          <p14:tracePt t="156649" x="5670550" y="5594350"/>
          <p14:tracePt t="156667" x="5683250" y="5588000"/>
          <p14:tracePt t="156683" x="5702300" y="5588000"/>
          <p14:tracePt t="156700" x="5715000" y="5588000"/>
          <p14:tracePt t="156716" x="5727700" y="5588000"/>
          <p14:tracePt t="156733" x="5740400" y="5588000"/>
          <p14:tracePt t="156749" x="5746750" y="5588000"/>
          <p14:tracePt t="156766" x="5759450" y="5588000"/>
          <p14:tracePt t="156783" x="5765800" y="5588000"/>
          <p14:tracePt t="157707" x="5759450" y="5588000"/>
          <p14:tracePt t="157715" x="5721350" y="5588000"/>
          <p14:tracePt t="157733" x="5708650" y="5588000"/>
          <p14:tracePt t="157749" x="5664200" y="5588000"/>
          <p14:tracePt t="157750" x="5619750" y="5588000"/>
          <p14:tracePt t="157766" x="5568950" y="5588000"/>
          <p14:tracePt t="157783" x="5511800" y="5588000"/>
          <p14:tracePt t="157800" x="5461000" y="5594350"/>
          <p14:tracePt t="157816" x="5410200" y="5600700"/>
          <p14:tracePt t="157833" x="5378450" y="5607050"/>
          <p14:tracePt t="157849" x="5365750" y="5607050"/>
          <p14:tracePt t="157922" x="5359400" y="5607050"/>
          <p14:tracePt t="157994" x="5372100" y="5607050"/>
          <p14:tracePt t="158002" x="5384800" y="5607050"/>
          <p14:tracePt t="158011" x="5403850" y="5607050"/>
          <p14:tracePt t="158011" x="5410200" y="5607050"/>
          <p14:tracePt t="158019" x="5429250" y="5607050"/>
          <p14:tracePt t="158033" x="5467350" y="5607050"/>
          <p14:tracePt t="158049" x="5530850" y="5607050"/>
          <p14:tracePt t="158067" x="5594350" y="5600700"/>
          <p14:tracePt t="158083" x="5657850" y="5600700"/>
          <p14:tracePt t="158099" x="5727700" y="5600700"/>
          <p14:tracePt t="158116" x="5803900" y="5600700"/>
          <p14:tracePt t="158133" x="5886450" y="5600700"/>
          <p14:tracePt t="158149" x="5943600" y="5600700"/>
          <p14:tracePt t="158166" x="6007100" y="5600700"/>
          <p14:tracePt t="158182" x="6070600" y="5600700"/>
          <p14:tracePt t="158200" x="6121400" y="5600700"/>
          <p14:tracePt t="158217" x="6178550" y="5600700"/>
          <p14:tracePt t="158233" x="6254750" y="5600700"/>
          <p14:tracePt t="158251" x="6311900" y="5600700"/>
          <p14:tracePt t="158267" x="6362700" y="5600700"/>
          <p14:tracePt t="158283" x="6413500" y="5600700"/>
          <p14:tracePt t="158299" x="6464300" y="5600700"/>
          <p14:tracePt t="158316" x="6515100" y="5600700"/>
          <p14:tracePt t="158333" x="6553200" y="5600700"/>
          <p14:tracePt t="158349" x="6584950" y="5600700"/>
          <p14:tracePt t="158366" x="6623050" y="5600700"/>
          <p14:tracePt t="158383" x="6673850" y="5600700"/>
          <p14:tracePt t="158399" x="6718300" y="5600700"/>
          <p14:tracePt t="158416" x="6769100" y="5600700"/>
          <p14:tracePt t="158433" x="6826250" y="5600700"/>
          <p14:tracePt t="158449" x="6864350" y="5600700"/>
          <p14:tracePt t="158449" x="6883400" y="5600700"/>
          <p14:tracePt t="158483" x="6921500" y="5600700"/>
          <p14:tracePt t="158484" x="6953250" y="5600700"/>
          <p14:tracePt t="158499" x="6985000" y="5600700"/>
          <p14:tracePt t="158516" x="7004050" y="5600700"/>
          <p14:tracePt t="158533" x="7023100" y="5600700"/>
          <p14:tracePt t="158550" x="7042150" y="5600700"/>
          <p14:tracePt t="158566" x="7061200" y="5600700"/>
          <p14:tracePt t="158583" x="7086600" y="5600700"/>
          <p14:tracePt t="158599" x="7112000" y="5600700"/>
          <p14:tracePt t="158616" x="7143750" y="5600700"/>
          <p14:tracePt t="158633" x="7156450" y="5600700"/>
          <p14:tracePt t="158633" x="7169150" y="5600700"/>
          <p14:tracePt t="158650" x="7181850" y="5600700"/>
          <p14:tracePt t="158667" x="7194550" y="5600700"/>
          <p14:tracePt t="158683" x="7207250" y="5600700"/>
          <p14:tracePt t="158699" x="7213600" y="5600700"/>
          <p14:tracePt t="158716" x="7226300" y="5600700"/>
          <p14:tracePt t="158733" x="7239000" y="5600700"/>
          <p14:tracePt t="158750" x="7251700" y="5600700"/>
          <p14:tracePt t="158766" x="7264400" y="5600700"/>
          <p14:tracePt t="158783" x="7289800" y="5600700"/>
          <p14:tracePt t="158799" x="7308850" y="5600700"/>
          <p14:tracePt t="158816" x="7340600" y="5600700"/>
          <p14:tracePt t="158833" x="7385050" y="5600700"/>
          <p14:tracePt t="158849" x="7423150" y="5600700"/>
          <p14:tracePt t="158867" x="7454900" y="5600700"/>
          <p14:tracePt t="158883" x="7486650" y="5600700"/>
          <p14:tracePt t="158899" x="7512050" y="5600700"/>
          <p14:tracePt t="158917" x="7543800" y="5600700"/>
          <p14:tracePt t="158933" x="7562850" y="5600700"/>
          <p14:tracePt t="158950" x="7588250" y="5600700"/>
          <p14:tracePt t="158966" x="7607300" y="5600700"/>
          <p14:tracePt t="158983" x="7632700" y="5600700"/>
          <p14:tracePt t="158999" x="7639050" y="5600700"/>
          <p14:tracePt t="159016" x="7651750" y="5600700"/>
          <p14:tracePt t="159459" x="7645400" y="5600700"/>
          <p14:tracePt t="159475" x="7632700" y="5600700"/>
          <p14:tracePt t="159476" x="7620000" y="5600700"/>
          <p14:tracePt t="159483" x="7607300" y="5600700"/>
          <p14:tracePt t="159499" x="7581900" y="5600700"/>
          <p14:tracePt t="159516" x="7569200" y="5600700"/>
          <p14:tracePt t="159532" x="7550150" y="5600700"/>
          <p14:tracePt t="159549" x="7531100" y="5600700"/>
          <p14:tracePt t="159566" x="7505700" y="5600700"/>
          <p14:tracePt t="159583" x="7486650" y="5600700"/>
          <p14:tracePt t="159599" x="7461250" y="5600700"/>
          <p14:tracePt t="159616" x="7435850" y="5600700"/>
          <p14:tracePt t="159633" x="7416800" y="5600700"/>
          <p14:tracePt t="159649" x="7397750" y="5600700"/>
          <p14:tracePt t="159667" x="7391400" y="5600700"/>
          <p14:tracePt t="159683" x="7385050" y="5600700"/>
          <p14:tracePt t="159699" x="7378700" y="5600700"/>
          <p14:tracePt t="159716" x="7366000" y="5600700"/>
          <p14:tracePt t="159733" x="7359650" y="5594350"/>
          <p14:tracePt t="159749" x="7353300" y="5594350"/>
          <p14:tracePt t="159766" x="7346950" y="5594350"/>
          <p14:tracePt t="159783" x="7334250" y="5594350"/>
          <p14:tracePt t="159799" x="7327900" y="5594350"/>
          <p14:tracePt t="159834" x="7321550" y="5594350"/>
          <p14:tracePt t="159835" x="7315200" y="5594350"/>
          <p14:tracePt t="159849" x="7308850" y="5594350"/>
          <p14:tracePt t="159867" x="7308850" y="5588000"/>
          <p14:tracePt t="159930" x="7302500" y="5588000"/>
          <p14:tracePt t="161378" x="7296150" y="5588000"/>
          <p14:tracePt t="161383" x="7283450" y="5588000"/>
          <p14:tracePt t="161399" x="7264400" y="5588000"/>
          <p14:tracePt t="161400" x="7232650" y="5588000"/>
          <p14:tracePt t="161417" x="7219950" y="5588000"/>
          <p14:tracePt t="161432" x="7200900" y="5588000"/>
          <p14:tracePt t="161474" x="7194550" y="5588000"/>
          <p14:tracePt t="161479" x="7188200" y="5588000"/>
          <p14:tracePt t="161522" x="7181850" y="5588000"/>
          <p14:tracePt t="161732" x="7188200" y="5588000"/>
          <p14:tracePt t="161754" x="7194550" y="5588000"/>
          <p14:tracePt t="161766" x="7213600" y="5588000"/>
          <p14:tracePt t="161770" x="7239000" y="5581650"/>
          <p14:tracePt t="161783" x="7264400" y="5581650"/>
          <p14:tracePt t="161799" x="7302500" y="5581650"/>
          <p14:tracePt t="161816" x="7334250" y="5581650"/>
          <p14:tracePt t="161832" x="7378700" y="5581650"/>
          <p14:tracePt t="161849" x="7442200" y="5581650"/>
          <p14:tracePt t="161867" x="7480300" y="5581650"/>
          <p14:tracePt t="161883" x="7524750" y="5575300"/>
          <p14:tracePt t="161900" x="7556500" y="5568950"/>
          <p14:tracePt t="161916" x="7575550" y="5562600"/>
          <p14:tracePt t="161933" x="7594600" y="5562600"/>
          <p14:tracePt t="161949" x="7607300" y="5562600"/>
          <p14:tracePt t="161966" x="7613650" y="5562600"/>
          <p14:tracePt t="161983" x="7620000" y="5556250"/>
          <p14:tracePt t="161999" x="7626350" y="5556250"/>
          <p14:tracePt t="162402" x="7620000" y="5556250"/>
          <p14:tracePt t="162410" x="7613650" y="5562600"/>
          <p14:tracePt t="162418" x="7613650" y="5568950"/>
          <p14:tracePt t="162426" x="7607300" y="5581650"/>
          <p14:tracePt t="162434" x="7600950" y="5594350"/>
          <p14:tracePt t="162449" x="7600950" y="5619750"/>
          <p14:tracePt t="162490" x="7600950" y="5626100"/>
          <p14:tracePt t="162890" x="7588250" y="5626100"/>
          <p14:tracePt t="162898" x="7550150" y="5626100"/>
          <p14:tracePt t="162908" x="7524750" y="5626100"/>
          <p14:tracePt t="162916" x="7461250" y="5626100"/>
          <p14:tracePt t="162932" x="7404100" y="5626100"/>
          <p14:tracePt t="162949" x="7366000" y="5626100"/>
          <p14:tracePt t="162966" x="7353300" y="5626100"/>
          <p14:tracePt t="162982" x="7346950" y="5626100"/>
          <p14:tracePt t="163250" x="7353300" y="5626100"/>
          <p14:tracePt t="163274" x="7366000" y="5626100"/>
          <p14:tracePt t="163290" x="7372350" y="5626100"/>
          <p14:tracePt t="163290" x="7378700" y="5626100"/>
          <p14:tracePt t="163298" x="7385050" y="5626100"/>
          <p14:tracePt t="163315" x="7397750" y="5626100"/>
          <p14:tracePt t="163316" x="7410450" y="5626100"/>
          <p14:tracePt t="163333" x="7423150" y="5626100"/>
          <p14:tracePt t="163349" x="7442200" y="5626100"/>
          <p14:tracePt t="163366" x="7454900" y="5626100"/>
          <p14:tracePt t="163382" x="7467600" y="5626100"/>
          <p14:tracePt t="163398" x="7473950" y="5626100"/>
          <p14:tracePt t="163416" x="7486650" y="5626100"/>
          <p14:tracePt t="163432" x="7493000" y="5626100"/>
          <p14:tracePt t="163482" x="7499350" y="5626100"/>
          <p14:tracePt t="163491" x="7505700" y="5626100"/>
          <p14:tracePt t="165899" x="7486650" y="5626100"/>
          <p14:tracePt t="165906" x="7429500" y="5626100"/>
          <p14:tracePt t="165917" x="7372350" y="5626100"/>
          <p14:tracePt t="165918" x="7258050" y="5626100"/>
          <p14:tracePt t="165933" x="7137400" y="5626100"/>
          <p14:tracePt t="165950" x="7023100" y="5626100"/>
          <p14:tracePt t="165966" x="6921500" y="5626100"/>
          <p14:tracePt t="165984" x="6826250" y="5626100"/>
          <p14:tracePt t="166000" x="6731000" y="5626100"/>
          <p14:tracePt t="166017" x="6616700" y="5626100"/>
          <p14:tracePt t="166033" x="6457950" y="5626100"/>
          <p14:tracePt t="166050" x="6254750" y="5626100"/>
          <p14:tracePt t="166067" x="6140450" y="5626100"/>
          <p14:tracePt t="166084" x="6051550" y="5626100"/>
          <p14:tracePt t="166100" x="5988050" y="5626100"/>
          <p14:tracePt t="166117" x="5930900" y="5626100"/>
          <p14:tracePt t="166133" x="5873750" y="5626100"/>
          <p14:tracePt t="166150" x="5822950" y="5626100"/>
          <p14:tracePt t="166166" x="5772150" y="5626100"/>
          <p14:tracePt t="166183" x="5727700" y="5626100"/>
          <p14:tracePt t="166200" x="5695950" y="5626100"/>
          <p14:tracePt t="166216" x="5676900" y="5626100"/>
          <p14:tracePt t="166233" x="5664200" y="5626100"/>
          <p14:tracePt t="166322" x="5670550" y="5619750"/>
          <p14:tracePt t="166331" x="5676900" y="5619750"/>
          <p14:tracePt t="166334" x="5695950" y="5613400"/>
          <p14:tracePt t="166350" x="5715000" y="5613400"/>
          <p14:tracePt t="166366" x="5740400" y="5613400"/>
          <p14:tracePt t="166383" x="5772150" y="5613400"/>
          <p14:tracePt t="166400" x="5816600" y="5613400"/>
          <p14:tracePt t="166417" x="5861050" y="5613400"/>
          <p14:tracePt t="166433" x="5930900" y="5613400"/>
          <p14:tracePt t="166450" x="6083300" y="5613400"/>
          <p14:tracePt t="166467" x="6184900" y="5613400"/>
          <p14:tracePt t="166483" x="6311900" y="5613400"/>
          <p14:tracePt t="166500" x="6445250" y="5613400"/>
          <p14:tracePt t="166517" x="6565900" y="5626100"/>
          <p14:tracePt t="166533" x="6673850" y="5632450"/>
          <p14:tracePt t="166550" x="6750050" y="5632450"/>
          <p14:tracePt t="166567" x="6813550" y="5638800"/>
          <p14:tracePt t="166583" x="6864350" y="5638800"/>
          <p14:tracePt t="166600" x="6908800" y="5645150"/>
          <p14:tracePt t="166616" x="6953250" y="5645150"/>
          <p14:tracePt t="166633" x="7004050" y="5645150"/>
          <p14:tracePt t="166650" x="7105650" y="5645150"/>
          <p14:tracePt t="166667" x="7156450" y="5645150"/>
          <p14:tracePt t="166683" x="7200900" y="5645150"/>
          <p14:tracePt t="166700" x="7239000" y="5645150"/>
          <p14:tracePt t="166716" x="7277100" y="5645150"/>
          <p14:tracePt t="166733" x="7302500" y="5645150"/>
          <p14:tracePt t="166750" x="7327900" y="5645150"/>
          <p14:tracePt t="166767" x="7340600" y="5645150"/>
          <p14:tracePt t="166783" x="7353300" y="5645150"/>
          <p14:tracePt t="166800" x="7359650" y="5645150"/>
          <p14:tracePt t="166842" x="7366000" y="5645150"/>
          <p14:tracePt t="167011" x="7372350" y="5645150"/>
          <p14:tracePt t="167018" x="7378700" y="5645150"/>
          <p14:tracePt t="167028" x="7385050" y="5645150"/>
          <p14:tracePt t="167033" x="7404100" y="5645150"/>
          <p14:tracePt t="167050" x="7435850" y="5645150"/>
          <p14:tracePt t="167067" x="7461250" y="5632450"/>
          <p14:tracePt t="167083" x="7486650" y="5632450"/>
          <p14:tracePt t="167100" x="7512050" y="5632450"/>
          <p14:tracePt t="167116" x="7537450" y="5626100"/>
          <p14:tracePt t="167133" x="7556500" y="5619750"/>
          <p14:tracePt t="167150" x="7575550" y="5619750"/>
          <p14:tracePt t="167167" x="7581900" y="5619750"/>
          <p14:tracePt t="167183" x="7588250" y="5619750"/>
          <p14:tracePt t="167200" x="7600950" y="5613400"/>
          <p14:tracePt t="167234" x="7607300" y="5613400"/>
          <p14:tracePt t="167602" x="7600950" y="5613400"/>
          <p14:tracePt t="167611" x="7594600" y="5613400"/>
          <p14:tracePt t="167619" x="7588250" y="5613400"/>
          <p14:tracePt t="167633" x="7581900" y="5613400"/>
          <p14:tracePt t="167634" x="7575550" y="5613400"/>
          <p14:tracePt t="167650" x="7562850" y="5613400"/>
          <p14:tracePt t="167667" x="7556500" y="5613400"/>
          <p14:tracePt t="167683" x="7550150" y="5607050"/>
          <p14:tracePt t="167700" x="7543800" y="5607050"/>
          <p14:tracePt t="167716" x="7537450" y="5607050"/>
          <p14:tracePt t="167733" x="7524750" y="5607050"/>
          <p14:tracePt t="167779" x="7518400" y="5607050"/>
          <p14:tracePt t="168227" x="7512050" y="5607050"/>
          <p14:tracePt t="168234" x="7505700" y="5607050"/>
          <p14:tracePt t="168248" x="7499350" y="5600700"/>
          <p14:tracePt t="168259" x="7493000" y="5600700"/>
          <p14:tracePt t="168291" x="7486650" y="5600700"/>
          <p14:tracePt t="168331" x="7480300" y="5600700"/>
          <p14:tracePt t="168507" x="7473950" y="5600700"/>
          <p14:tracePt t="168514" x="7473950" y="5594350"/>
          <p14:tracePt t="168522" x="7467600" y="5594350"/>
          <p14:tracePt t="168530" x="7461250" y="5594350"/>
          <p14:tracePt t="168549" x="7454900" y="5594350"/>
          <p14:tracePt t="168549" x="7442200" y="5594350"/>
          <p14:tracePt t="168566" x="7429500" y="5594350"/>
          <p14:tracePt t="168583" x="7410450" y="5594350"/>
          <p14:tracePt t="168600" x="7385050" y="5594350"/>
          <p14:tracePt t="168617" x="7359650" y="5594350"/>
          <p14:tracePt t="168633" x="7321550" y="5594350"/>
          <p14:tracePt t="168650" x="7270750" y="5594350"/>
          <p14:tracePt t="168667" x="7232650" y="5594350"/>
          <p14:tracePt t="168683" x="7194550" y="5594350"/>
          <p14:tracePt t="168700" x="7162800" y="5594350"/>
          <p14:tracePt t="168717" x="7137400" y="5594350"/>
          <p14:tracePt t="168733" x="7118350" y="5594350"/>
          <p14:tracePt t="168750" x="7092950" y="5594350"/>
          <p14:tracePt t="168766" x="7073900" y="5594350"/>
          <p14:tracePt t="168783" x="7042150" y="5594350"/>
          <p14:tracePt t="168800" x="7023100" y="5594350"/>
          <p14:tracePt t="168817" x="6997700" y="5594350"/>
          <p14:tracePt t="168833" x="6985000" y="5594350"/>
          <p14:tracePt t="168833" x="6972300" y="5594350"/>
          <p14:tracePt t="168851" x="6959600" y="5594350"/>
          <p14:tracePt t="168867" x="6946900" y="5594350"/>
          <p14:tracePt t="168883" x="6927850" y="5594350"/>
          <p14:tracePt t="168900" x="6915150" y="5594350"/>
          <p14:tracePt t="168917" x="6883400" y="5594350"/>
          <p14:tracePt t="168933" x="6864350" y="5594350"/>
          <p14:tracePt t="168950" x="6838950" y="5594350"/>
          <p14:tracePt t="168966" x="6813550" y="5594350"/>
          <p14:tracePt t="168983" x="6788150" y="5594350"/>
          <p14:tracePt t="169000" x="6775450" y="5594350"/>
          <p14:tracePt t="169017" x="6769100" y="5594350"/>
          <p14:tracePt t="169033" x="6762750" y="5594350"/>
          <p14:tracePt t="169074" x="6756400" y="5594350"/>
          <p14:tracePt t="169219" x="6750050" y="5594350"/>
          <p14:tracePt t="169731" x="6743700" y="5594350"/>
          <p14:tracePt t="169742" x="6731000" y="5594350"/>
          <p14:tracePt t="169742" x="6718300" y="5594350"/>
          <p14:tracePt t="169750" x="6686550" y="5607050"/>
          <p14:tracePt t="169767" x="6629400" y="5626100"/>
          <p14:tracePt t="169783" x="6553200" y="5632450"/>
          <p14:tracePt t="169800" x="6451600" y="5651500"/>
          <p14:tracePt t="169816" x="6362700" y="5657850"/>
          <p14:tracePt t="169833" x="6254750" y="5657850"/>
          <p14:tracePt t="169850" x="6089650" y="5657850"/>
          <p14:tracePt t="169867" x="5975350" y="5657850"/>
          <p14:tracePt t="169883" x="5867400" y="5632450"/>
          <p14:tracePt t="169900" x="5759450" y="5613400"/>
          <p14:tracePt t="169916" x="5651500" y="5581650"/>
          <p14:tracePt t="169933" x="5524500" y="5543550"/>
          <p14:tracePt t="169950" x="5410200" y="5511800"/>
          <p14:tracePt t="169966" x="5289550" y="5480050"/>
          <p14:tracePt t="169983" x="5200650" y="5435600"/>
          <p14:tracePt t="170000" x="5080000" y="5391150"/>
          <p14:tracePt t="170016" x="4991100" y="5346700"/>
          <p14:tracePt t="170033" x="4908550" y="5308600"/>
          <p14:tracePt t="170050" x="4813300" y="5264150"/>
          <p14:tracePt t="170067" x="4749800" y="5226050"/>
          <p14:tracePt t="170083" x="4692650" y="5194300"/>
          <p14:tracePt t="170100" x="4622800" y="5162550"/>
          <p14:tracePt t="170116" x="4565650" y="5143500"/>
          <p14:tracePt t="170133" x="4527550" y="5124450"/>
          <p14:tracePt t="170150" x="4483100" y="5105400"/>
          <p14:tracePt t="170166" x="4451350" y="5086350"/>
          <p14:tracePt t="170183" x="4432300" y="5073650"/>
          <p14:tracePt t="170200" x="4400550" y="5067300"/>
          <p14:tracePt t="170216" x="4362450" y="5041900"/>
          <p14:tracePt t="170233" x="4318000" y="5029200"/>
          <p14:tracePt t="170249" x="4210050" y="4997450"/>
          <p14:tracePt t="170267" x="4133850" y="4991100"/>
          <p14:tracePt t="170283" x="4044950" y="4978400"/>
          <p14:tracePt t="170300" x="3987800" y="4972050"/>
          <p14:tracePt t="170316" x="3930650" y="4965700"/>
          <p14:tracePt t="170333" x="3892550" y="4965700"/>
          <p14:tracePt t="170349" x="3854450" y="4965700"/>
          <p14:tracePt t="170367" x="3810000" y="4959350"/>
          <p14:tracePt t="170383" x="3771900" y="4959350"/>
          <p14:tracePt t="170400" x="3733800" y="4959350"/>
          <p14:tracePt t="170416" x="3702050" y="4959350"/>
          <p14:tracePt t="170433" x="3663950" y="4959350"/>
          <p14:tracePt t="170449" x="3638550" y="4953000"/>
          <p14:tracePt t="170467" x="3625850" y="4953000"/>
          <p14:tracePt t="170483" x="3613150" y="4946650"/>
          <p14:tracePt t="170578" x="3619500" y="4946650"/>
          <p14:tracePt t="170586" x="3625850" y="4946650"/>
          <p14:tracePt t="170600" x="3632200" y="4946650"/>
          <p14:tracePt t="170600" x="3657600" y="4946650"/>
          <p14:tracePt t="170616" x="3695700" y="4946650"/>
          <p14:tracePt t="170633" x="3733800" y="4946650"/>
          <p14:tracePt t="170650" x="3829050" y="4940300"/>
          <p14:tracePt t="170667" x="3911600" y="4927600"/>
          <p14:tracePt t="170683" x="4019550" y="4908550"/>
          <p14:tracePt t="170700" x="4127500" y="4902200"/>
          <p14:tracePt t="170716" x="4254500" y="4889500"/>
          <p14:tracePt t="170733" x="4362450" y="4889500"/>
          <p14:tracePt t="170750" x="4438650" y="4889500"/>
          <p14:tracePt t="170767" x="4476750" y="4889500"/>
          <p14:tracePt t="170783" x="4495800" y="4889500"/>
          <p14:tracePt t="170800" x="4502150" y="4889500"/>
          <p14:tracePt t="171058" x="4508500" y="4889500"/>
          <p14:tracePt t="171075" x="4514850" y="4889500"/>
          <p14:tracePt t="171087" x="4521200" y="4889500"/>
          <p14:tracePt t="171099" x="4527550" y="4889500"/>
          <p14:tracePt t="171227" x="4533900" y="4889500"/>
          <p14:tracePt t="171241" x="4533900" y="4914900"/>
          <p14:tracePt t="171251" x="4533900" y="4940300"/>
          <p14:tracePt t="171252" x="4514850" y="5041900"/>
          <p14:tracePt t="171267" x="4502150" y="5168900"/>
          <p14:tracePt t="171283" x="4483100" y="5321300"/>
          <p14:tracePt t="171300" x="4476750" y="5448300"/>
          <p14:tracePt t="171316" x="4470400" y="5537200"/>
          <p14:tracePt t="171333" x="4470400" y="5581650"/>
          <p14:tracePt t="171350" x="4470400" y="5600700"/>
          <p14:tracePt t="171366" x="4470400" y="5607050"/>
          <p14:tracePt t="171399" x="4470400" y="5613400"/>
          <p14:tracePt t="171467" x="4470400" y="5619750"/>
          <p14:tracePt t="171491" x="4483100" y="5626100"/>
          <p14:tracePt t="171492" x="4508500" y="5626100"/>
          <p14:tracePt t="171499" x="4584700" y="5632450"/>
          <p14:tracePt t="171516" x="4667250" y="5632450"/>
          <p14:tracePt t="171533" x="4756150" y="5632450"/>
          <p14:tracePt t="171550" x="4838700" y="5632450"/>
          <p14:tracePt t="171566" x="4921250" y="5632450"/>
          <p14:tracePt t="171583" x="4991100" y="5632450"/>
          <p14:tracePt t="171600" x="5067300" y="5632450"/>
          <p14:tracePt t="171616" x="5156200" y="5632450"/>
          <p14:tracePt t="171633" x="5270500" y="5632450"/>
          <p14:tracePt t="171650" x="5454650" y="5645150"/>
          <p14:tracePt t="171667" x="5575300" y="5657850"/>
          <p14:tracePt t="171683" x="5689600" y="5676900"/>
          <p14:tracePt t="171699" x="5842000" y="5689600"/>
          <p14:tracePt t="171716" x="6007100" y="5708650"/>
          <p14:tracePt t="171733" x="6191250" y="5708650"/>
          <p14:tracePt t="171750" x="6381750" y="5708650"/>
          <p14:tracePt t="171766" x="6553200" y="5708650"/>
          <p14:tracePt t="171783" x="6711950" y="5708650"/>
          <p14:tracePt t="171799" x="6845300" y="5708650"/>
          <p14:tracePt t="171816" x="6953250" y="5708650"/>
          <p14:tracePt t="171833" x="7029450" y="5708650"/>
          <p14:tracePt t="171850" x="7092950" y="5708650"/>
          <p14:tracePt t="171867" x="7124700" y="5708650"/>
          <p14:tracePt t="171883" x="7143750" y="5708650"/>
          <p14:tracePt t="171899" x="7162800" y="5708650"/>
          <p14:tracePt t="171917" x="7175500" y="5708650"/>
          <p14:tracePt t="171933" x="7181850" y="5708650"/>
          <p14:tracePt t="172067" x="7162800" y="5708650"/>
          <p14:tracePt t="172074" x="7124700" y="5708650"/>
          <p14:tracePt t="172083" x="7073900" y="5708650"/>
          <p14:tracePt t="172084" x="6927850" y="5708650"/>
          <p14:tracePt t="172099" x="6756400" y="5708650"/>
          <p14:tracePt t="172117" x="6546850" y="5708650"/>
          <p14:tracePt t="172133" x="6330950" y="5708650"/>
          <p14:tracePt t="172150" x="6134100" y="5708650"/>
          <p14:tracePt t="172166" x="5943600" y="5708650"/>
          <p14:tracePt t="172183" x="5803900" y="5708650"/>
          <p14:tracePt t="172199" x="5708650" y="5708650"/>
          <p14:tracePt t="172216" x="5657850" y="5708650"/>
          <p14:tracePt t="172233" x="5619750" y="5708650"/>
          <p14:tracePt t="172250" x="5568950" y="5708650"/>
          <p14:tracePt t="172266" x="5543550" y="5708650"/>
          <p14:tracePt t="172283" x="5518150" y="5708650"/>
          <p14:tracePt t="172300" x="5499100" y="5708650"/>
          <p14:tracePt t="172316" x="5486400" y="5708650"/>
          <p14:tracePt t="172634" x="5499100" y="5708650"/>
          <p14:tracePt t="172642" x="5518150" y="5708650"/>
          <p14:tracePt t="172650" x="5537200" y="5702300"/>
          <p14:tracePt t="172651" x="5568950" y="5695950"/>
          <p14:tracePt t="172667" x="5695950" y="5676900"/>
          <p14:tracePt t="172683" x="5810250" y="5664200"/>
          <p14:tracePt t="172699" x="5937250" y="5651500"/>
          <p14:tracePt t="172716" x="6019800" y="5651500"/>
          <p14:tracePt t="172733" x="6096000" y="5651500"/>
          <p14:tracePt t="172749" x="6134100" y="5651500"/>
          <p14:tracePt t="172766" x="6153150" y="5651500"/>
          <p14:tracePt t="172783" x="6159500" y="5651500"/>
          <p14:tracePt t="172799" x="6165850" y="5651500"/>
          <p14:tracePt t="173370" x="6159500" y="5651500"/>
          <p14:tracePt t="173378" x="6140450" y="5651500"/>
          <p14:tracePt t="173386" x="6127750" y="5651500"/>
          <p14:tracePt t="173394" x="6115050" y="5651500"/>
          <p14:tracePt t="173400" x="6076950" y="5651500"/>
          <p14:tracePt t="173416" x="6051550" y="5651500"/>
          <p14:tracePt t="173433" x="6026150" y="5651500"/>
          <p14:tracePt t="173449" x="5994400" y="5651500"/>
          <p14:tracePt t="173467" x="5975350" y="5651500"/>
          <p14:tracePt t="173483" x="5956300" y="5651500"/>
          <p14:tracePt t="173500" x="5924550" y="5651500"/>
          <p14:tracePt t="173516" x="5886450" y="5651500"/>
          <p14:tracePt t="173533" x="5848350" y="5651500"/>
          <p14:tracePt t="173549" x="5797550" y="5651500"/>
          <p14:tracePt t="173566" x="5740400" y="5651500"/>
          <p14:tracePt t="173583" x="5676900" y="5645150"/>
          <p14:tracePt t="173600" x="5632450" y="5638800"/>
          <p14:tracePt t="173616" x="5581650" y="5638800"/>
          <p14:tracePt t="173633" x="5524500" y="5638800"/>
          <p14:tracePt t="173649" x="5448300" y="5638800"/>
          <p14:tracePt t="173667" x="5397500" y="5638800"/>
          <p14:tracePt t="173683" x="5346700" y="5638800"/>
          <p14:tracePt t="173700" x="5308600" y="5632450"/>
          <p14:tracePt t="173716" x="5289550" y="5632450"/>
          <p14:tracePt t="173733" x="5264150" y="5632450"/>
          <p14:tracePt t="173749" x="5257800" y="5632450"/>
          <p14:tracePt t="173766" x="5251450" y="5626100"/>
          <p14:tracePt t="173783" x="5245100" y="5626100"/>
          <p14:tracePt t="174179" x="5251450" y="5626100"/>
          <p14:tracePt t="174186" x="5257800" y="5626100"/>
          <p14:tracePt t="174200" x="5270500" y="5626100"/>
          <p14:tracePt t="174200" x="5295900" y="5626100"/>
          <p14:tracePt t="174216" x="5314950" y="5626100"/>
          <p14:tracePt t="174233" x="5340350" y="5626100"/>
          <p14:tracePt t="174249" x="5378450" y="5626100"/>
          <p14:tracePt t="174267" x="5416550" y="5626100"/>
          <p14:tracePt t="174283" x="5454650" y="5626100"/>
          <p14:tracePt t="174300" x="5492750" y="5626100"/>
          <p14:tracePt t="174316" x="5530850" y="5626100"/>
          <p14:tracePt t="174333" x="5556250" y="5626100"/>
          <p14:tracePt t="174349" x="5588000" y="5626100"/>
          <p14:tracePt t="174366" x="5607050" y="5626100"/>
          <p14:tracePt t="174383" x="5638800" y="5626100"/>
          <p14:tracePt t="174400" x="5664200" y="5626100"/>
          <p14:tracePt t="174417" x="5689600" y="5626100"/>
          <p14:tracePt t="174433" x="5715000" y="5626100"/>
          <p14:tracePt t="174450" x="5740400" y="5626100"/>
          <p14:tracePt t="174467" x="5753100" y="5626100"/>
          <p14:tracePt t="174506" x="5759450" y="5626100"/>
          <p14:tracePt t="174530" x="5765800" y="5626100"/>
          <p14:tracePt t="174554" x="5772150" y="5626100"/>
          <p14:tracePt t="174570" x="5778500" y="5626100"/>
          <p14:tracePt t="178354" x="5753100" y="5626100"/>
          <p14:tracePt t="178362" x="5715000" y="5626100"/>
          <p14:tracePt t="178370" x="5670550" y="5626100"/>
          <p14:tracePt t="178383" x="5632450" y="5626100"/>
          <p14:tracePt t="178399" x="5607050" y="5626100"/>
          <p14:tracePt t="178416" x="5581650" y="5626100"/>
          <p14:tracePt t="178433" x="5568950" y="5626100"/>
          <p14:tracePt t="178450" x="5556250" y="5626100"/>
          <p14:tracePt t="179058" x="5562600" y="5626100"/>
          <p14:tracePt t="179082" x="5568950" y="5626100"/>
          <p14:tracePt t="179362" x="5575300" y="5626100"/>
          <p14:tracePt t="181795" x="5632450" y="5619750"/>
          <p14:tracePt t="181802" x="5727700" y="5619750"/>
          <p14:tracePt t="181811" x="5861050" y="5619750"/>
          <p14:tracePt t="181817" x="6229350" y="5619750"/>
          <p14:tracePt t="181833" x="6553200" y="5619750"/>
          <p14:tracePt t="181833" x="6673850" y="5619750"/>
          <p14:tracePt t="181851" x="6832600" y="5619750"/>
          <p14:tracePt t="181867" x="6953250" y="5619750"/>
          <p14:tracePt t="181883" x="7054850" y="5613400"/>
          <p14:tracePt t="181899" x="7112000" y="5607050"/>
          <p14:tracePt t="181916" x="7150100" y="5600700"/>
          <p14:tracePt t="181933" x="7181850" y="5600700"/>
          <p14:tracePt t="181950" x="7194550" y="5600700"/>
          <p14:tracePt t="181967" x="7207250" y="5600700"/>
          <p14:tracePt t="181984" x="7213600" y="5600700"/>
          <p14:tracePt t="182810" x="7194550" y="5600700"/>
          <p14:tracePt t="182818" x="7175500" y="5600700"/>
          <p14:tracePt t="182826" x="7156450" y="5607050"/>
          <p14:tracePt t="182834" x="7086600" y="5626100"/>
          <p14:tracePt t="182849" x="7023100" y="5645150"/>
          <p14:tracePt t="182866" x="6915150" y="5664200"/>
          <p14:tracePt t="182883" x="6864350" y="5670550"/>
          <p14:tracePt t="182899" x="6813550" y="5670550"/>
          <p14:tracePt t="182916" x="6775450" y="5670550"/>
          <p14:tracePt t="182932" x="6737350" y="5670550"/>
          <p14:tracePt t="182949" x="6705600" y="5670550"/>
          <p14:tracePt t="182966" x="6673850" y="5670550"/>
          <p14:tracePt t="182983" x="6635750" y="5670550"/>
          <p14:tracePt t="183000" x="6591300" y="5670550"/>
          <p14:tracePt t="183017" x="6553200" y="5670550"/>
          <p14:tracePt t="183033" x="6515100" y="5670550"/>
          <p14:tracePt t="183033" x="6489700" y="5670550"/>
          <p14:tracePt t="183051" x="6457950" y="5670550"/>
          <p14:tracePt t="183068" x="6426200" y="5670550"/>
          <p14:tracePt t="183083" x="6394450" y="5670550"/>
          <p14:tracePt t="183100" x="6375400" y="5670550"/>
          <p14:tracePt t="183117" x="6356350" y="5664200"/>
          <p14:tracePt t="183133" x="6350000" y="5664200"/>
          <p14:tracePt t="183149" x="6337300" y="5664200"/>
          <p14:tracePt t="183166" x="6330950" y="5664200"/>
          <p14:tracePt t="183182" x="6324600" y="5664200"/>
          <p14:tracePt t="183199" x="6318250" y="5664200"/>
          <p14:tracePt t="183410" x="6330950" y="5664200"/>
          <p14:tracePt t="183425" x="6350000" y="5664200"/>
          <p14:tracePt t="183426" x="6375400" y="5664200"/>
          <p14:tracePt t="183432" x="6419850" y="5664200"/>
          <p14:tracePt t="183449" x="6502400" y="5664200"/>
          <p14:tracePt t="183466" x="6654800" y="5664200"/>
          <p14:tracePt t="183482" x="6769100" y="5664200"/>
          <p14:tracePt t="183499" x="6883400" y="5664200"/>
          <p14:tracePt t="183516" x="6959600" y="5664200"/>
          <p14:tracePt t="183533" x="7016750" y="5664200"/>
          <p14:tracePt t="183550" x="7067550" y="5664200"/>
          <p14:tracePt t="183567" x="7118350" y="5664200"/>
          <p14:tracePt t="183583" x="7162800" y="5664200"/>
          <p14:tracePt t="183600" x="7207250" y="5664200"/>
          <p14:tracePt t="183616" x="7251700" y="5664200"/>
          <p14:tracePt t="183633" x="7289800" y="5664200"/>
          <p14:tracePt t="183650" x="7346950" y="5664200"/>
          <p14:tracePt t="183667" x="7378700" y="5664200"/>
          <p14:tracePt t="183683" x="7410450" y="5657850"/>
          <p14:tracePt t="183699" x="7435850" y="5651500"/>
          <p14:tracePt t="183716" x="7454900" y="5645150"/>
          <p14:tracePt t="183732" x="7461250" y="5645150"/>
          <p14:tracePt t="183787" x="7467600" y="5645150"/>
          <p14:tracePt t="184234" x="7461250" y="5645150"/>
          <p14:tracePt t="184242" x="7454900" y="5645150"/>
          <p14:tracePt t="184250" x="7442200" y="5645150"/>
          <p14:tracePt t="184266" x="7435850" y="5645150"/>
          <p14:tracePt t="184290" x="7429500" y="5645150"/>
          <p14:tracePt t="184314" x="7423150" y="5645150"/>
          <p14:tracePt t="184331" x="7416800" y="5645150"/>
          <p14:tracePt t="184346" x="7410450" y="5645150"/>
          <p14:tracePt t="184362" x="7404100" y="5645150"/>
          <p14:tracePt t="184370" x="7397750" y="5645150"/>
          <p14:tracePt t="184378" x="7391400" y="5645150"/>
          <p14:tracePt t="184385" x="7372350" y="5645150"/>
          <p14:tracePt t="184399" x="7346950" y="5645150"/>
          <p14:tracePt t="184415" x="7321550" y="5645150"/>
          <p14:tracePt t="184432" x="7296150" y="5645150"/>
          <p14:tracePt t="184449" x="7264400" y="5645150"/>
          <p14:tracePt t="184466" x="7239000" y="5645150"/>
          <p14:tracePt t="184482" x="7213600" y="5645150"/>
          <p14:tracePt t="184499" x="7194550" y="5645150"/>
          <p14:tracePt t="184516" x="7169150" y="5645150"/>
          <p14:tracePt t="184532" x="7143750" y="5645150"/>
          <p14:tracePt t="184549" x="7112000" y="5645150"/>
          <p14:tracePt t="184567" x="7086600" y="5645150"/>
          <p14:tracePt t="184584" x="7061200" y="5645150"/>
          <p14:tracePt t="184599" x="7023100" y="5645150"/>
          <p14:tracePt t="184616" x="6997700" y="5645150"/>
          <p14:tracePt t="184632" x="6972300" y="5645150"/>
          <p14:tracePt t="184649" x="6965950" y="5645150"/>
          <p14:tracePt t="184665" x="6959600" y="5645150"/>
          <p14:tracePt t="184835" x="6965950" y="5645150"/>
          <p14:tracePt t="184842" x="6978650" y="5645150"/>
          <p14:tracePt t="184850" x="6997700" y="5645150"/>
          <p14:tracePt t="184851" x="7010400" y="5645150"/>
          <p14:tracePt t="184865" x="7061200" y="5645150"/>
          <p14:tracePt t="184882" x="7092950" y="5645150"/>
          <p14:tracePt t="184899" x="7131050" y="5645150"/>
          <p14:tracePt t="184916" x="7169150" y="5645150"/>
          <p14:tracePt t="184932" x="7200900" y="5645150"/>
          <p14:tracePt t="184949" x="7219950" y="5645150"/>
          <p14:tracePt t="184965" x="7245350" y="5645150"/>
          <p14:tracePt t="184982" x="7277100" y="5645150"/>
          <p14:tracePt t="184999" x="7296150" y="5645150"/>
          <p14:tracePt t="185016" x="7321550" y="5645150"/>
          <p14:tracePt t="185032" x="7334250" y="5645150"/>
          <p14:tracePt t="185050" x="7359650" y="5645150"/>
          <p14:tracePt t="185068" x="7372350" y="5645150"/>
          <p14:tracePt t="185083" x="7385050" y="5645150"/>
          <p14:tracePt t="185100" x="7391400" y="5645150"/>
          <p14:tracePt t="185115" x="7397750" y="5645150"/>
          <p14:tracePt t="185132" x="7404100" y="5638800"/>
          <p14:tracePt t="185149" x="7410450" y="5638800"/>
          <p14:tracePt t="185165" x="7416800" y="5638800"/>
          <p14:tracePt t="185182" x="7423150" y="5638800"/>
          <p14:tracePt t="185218" x="7435850" y="5632450"/>
          <p14:tracePt t="185234" x="7448550" y="5632450"/>
          <p14:tracePt t="185250" x="7454900" y="5632450"/>
          <p14:tracePt t="185250" x="7461250" y="5626100"/>
          <p14:tracePt t="185266" x="7473950" y="5626100"/>
          <p14:tracePt t="185282" x="7486650" y="5626100"/>
          <p14:tracePt t="185322" x="7493000" y="5626100"/>
          <p14:tracePt t="185342" x="7499350" y="5626100"/>
          <p14:tracePt t="185343" x="7505700" y="5626100"/>
          <p14:tracePt t="185349" x="7518400" y="5626100"/>
          <p14:tracePt t="185366" x="7537450" y="5619750"/>
          <p14:tracePt t="185382" x="7543800" y="5613400"/>
          <p14:tracePt t="185399" x="7550150" y="5613400"/>
          <p14:tracePt t="185415" x="7556500" y="5613400"/>
          <p14:tracePt t="186274" x="7550150" y="5613400"/>
          <p14:tracePt t="186282" x="7537450" y="5613400"/>
          <p14:tracePt t="186290" x="7493000" y="5619750"/>
          <p14:tracePt t="186299" x="7410450" y="5638800"/>
          <p14:tracePt t="186316" x="7289800" y="5651500"/>
          <p14:tracePt t="186334" x="7124700" y="5670550"/>
          <p14:tracePt t="186350" x="6946900" y="5702300"/>
          <p14:tracePt t="186366" x="6750050" y="5734050"/>
          <p14:tracePt t="186382" x="6540500" y="5759450"/>
          <p14:tracePt t="186399" x="6299200" y="5772150"/>
          <p14:tracePt t="186415" x="6096000" y="5772150"/>
          <p14:tracePt t="186432" x="5905500" y="5772150"/>
          <p14:tracePt t="186449" x="5734050" y="5778500"/>
          <p14:tracePt t="186466" x="5505450" y="5778500"/>
          <p14:tracePt t="186482" x="5359400" y="5803900"/>
          <p14:tracePt t="186499" x="5213350" y="5816600"/>
          <p14:tracePt t="186516" x="5022850" y="5822950"/>
          <p14:tracePt t="186532" x="4813300" y="5829300"/>
          <p14:tracePt t="186550" x="4679950" y="5829300"/>
          <p14:tracePt t="186566" x="4565650" y="5829300"/>
          <p14:tracePt t="186583" x="4464050" y="5829300"/>
          <p14:tracePt t="186600" x="4387850" y="5842000"/>
          <p14:tracePt t="186615" x="4318000" y="5842000"/>
          <p14:tracePt t="186632" x="4260850" y="5842000"/>
          <p14:tracePt t="186649" x="4184650" y="5842000"/>
          <p14:tracePt t="186665" x="4070350" y="5842000"/>
          <p14:tracePt t="186682" x="3975100" y="5842000"/>
          <p14:tracePt t="186699" x="3873500" y="5842000"/>
          <p14:tracePt t="186715" x="3790950" y="5842000"/>
          <p14:tracePt t="186732" x="3721100" y="5842000"/>
          <p14:tracePt t="186749" x="3663950" y="5842000"/>
          <p14:tracePt t="186766" x="3600450" y="5842000"/>
          <p14:tracePt t="186783" x="3543300" y="5842000"/>
          <p14:tracePt t="186800" x="3492500" y="5842000"/>
          <p14:tracePt t="186816" x="3435350" y="5854700"/>
          <p14:tracePt t="186833" x="3397250" y="5861050"/>
          <p14:tracePt t="186850" x="3333750" y="5867400"/>
          <p14:tracePt t="186867" x="3302000" y="5873750"/>
          <p14:tracePt t="186882" x="3263900" y="5880100"/>
          <p14:tracePt t="186899" x="3219450" y="5886450"/>
          <p14:tracePt t="186916" x="3181350" y="5886450"/>
          <p14:tracePt t="186932" x="3136900" y="5892800"/>
          <p14:tracePt t="186949" x="3092450" y="5905500"/>
          <p14:tracePt t="186965" x="3054350" y="5911850"/>
          <p14:tracePt t="186982" x="3022600" y="5911850"/>
          <p14:tracePt t="186999" x="2978150" y="5918200"/>
          <p14:tracePt t="187016" x="2933700" y="5924550"/>
          <p14:tracePt t="187032" x="2882900" y="5937250"/>
          <p14:tracePt t="187049" x="2813050" y="5943600"/>
          <p14:tracePt t="187067" x="2768600" y="5949950"/>
          <p14:tracePt t="187083" x="2717800" y="5969000"/>
          <p14:tracePt t="187101" x="2654300" y="5975350"/>
          <p14:tracePt t="187117" x="2565400" y="5988050"/>
          <p14:tracePt t="187134" x="2482850" y="6000750"/>
          <p14:tracePt t="187150" x="2413000" y="6007100"/>
          <p14:tracePt t="187167" x="2374900" y="6013450"/>
          <p14:tracePt t="187182" x="2355850" y="6019800"/>
          <p14:tracePt t="187199" x="2330450" y="6026150"/>
          <p14:tracePt t="187215" x="2311400" y="6026150"/>
          <p14:tracePt t="187232" x="2286000" y="6026150"/>
          <p14:tracePt t="187249" x="2266950" y="6032500"/>
          <p14:tracePt t="187249" x="2254250" y="6032500"/>
          <p14:tracePt t="187266" x="2235200" y="6038850"/>
          <p14:tracePt t="187282" x="2216150" y="6038850"/>
          <p14:tracePt t="187300" x="2203450" y="6038850"/>
          <p14:tracePt t="187316" x="2190750" y="6038850"/>
          <p14:tracePt t="187333" x="2184400" y="6038850"/>
          <p14:tracePt t="187350" x="2171700" y="6038850"/>
          <p14:tracePt t="187367" x="2165350" y="6038850"/>
          <p14:tracePt t="187383" x="2159000" y="6038850"/>
          <p14:tracePt t="187400" x="2146300" y="6038850"/>
          <p14:tracePt t="187416" x="2139950" y="6038850"/>
          <p14:tracePt t="187433" x="2133600" y="6038850"/>
          <p14:tracePt t="187450" x="2127250" y="6038850"/>
          <p14:tracePt t="187467" x="2114550" y="6038850"/>
          <p14:tracePt t="187483" x="2108200" y="6038850"/>
          <p14:tracePt t="187500" x="2095500" y="6038850"/>
          <p14:tracePt t="187516" x="2082800" y="6038850"/>
          <p14:tracePt t="187533" x="2076450" y="6038850"/>
          <p14:tracePt t="187570" x="2070100" y="6038850"/>
          <p14:tracePt t="187706" x="2076450" y="6038850"/>
          <p14:tracePt t="187726" x="2089150" y="6038850"/>
          <p14:tracePt t="187726" x="2108200" y="6038850"/>
          <p14:tracePt t="187733" x="2146300" y="6045200"/>
          <p14:tracePt t="187750" x="2203450" y="6057900"/>
          <p14:tracePt t="187766" x="2286000" y="6057900"/>
          <p14:tracePt t="187783" x="2374900" y="6076950"/>
          <p14:tracePt t="187800" x="2476500" y="6076950"/>
          <p14:tracePt t="187816" x="2597150" y="6076950"/>
          <p14:tracePt t="187833" x="2717800" y="6076950"/>
          <p14:tracePt t="187850" x="2876550" y="6076950"/>
          <p14:tracePt t="187867" x="2971800" y="6083300"/>
          <p14:tracePt t="187884" x="3035300" y="6083300"/>
          <p14:tracePt t="187900" x="3092450" y="6083300"/>
          <p14:tracePt t="187917" x="3130550" y="6083300"/>
          <p14:tracePt t="187933" x="3162300" y="6083300"/>
          <p14:tracePt t="187950" x="3187700" y="6083300"/>
          <p14:tracePt t="187966" x="3219450" y="6083300"/>
          <p14:tracePt t="187983" x="3244850" y="6083300"/>
          <p14:tracePt t="188000" x="3270250" y="6083300"/>
          <p14:tracePt t="188016" x="3302000" y="6089650"/>
          <p14:tracePt t="188033" x="3327400" y="6089650"/>
          <p14:tracePt t="188033" x="3346450" y="6089650"/>
          <p14:tracePt t="188051" x="3365500" y="6089650"/>
          <p14:tracePt t="188067" x="3384550" y="6089650"/>
          <p14:tracePt t="188083" x="3390900" y="6089650"/>
          <p14:tracePt t="188100" x="3397250" y="6089650"/>
          <p14:tracePt t="188138" x="3403600" y="6089650"/>
          <p14:tracePt t="188914" x="3416300" y="6089650"/>
          <p14:tracePt t="188922" x="3422650" y="6089650"/>
          <p14:tracePt t="188930" x="3429000" y="6089650"/>
          <p14:tracePt t="188938" x="3448050" y="6089650"/>
          <p14:tracePt t="188950" x="3454400" y="6089650"/>
          <p14:tracePt t="188966" x="3460750" y="6089650"/>
          <p14:tracePt t="188983" x="3473450" y="6083300"/>
          <p14:tracePt t="188999" x="3479800" y="6083300"/>
          <p14:tracePt t="189016" x="3498850" y="6083300"/>
          <p14:tracePt t="189033" x="3505200" y="6076950"/>
          <p14:tracePt t="189050" x="3524250" y="6076950"/>
          <p14:tracePt t="189067" x="3543300" y="6070600"/>
          <p14:tracePt t="189083" x="3562350" y="6064250"/>
          <p14:tracePt t="189100" x="3575050" y="6064250"/>
          <p14:tracePt t="189116" x="3587750" y="6064250"/>
          <p14:tracePt t="189134" x="3594100" y="6064250"/>
          <p14:tracePt t="190290" x="3613150" y="6051550"/>
          <p14:tracePt t="190298" x="3651250" y="6045200"/>
          <p14:tracePt t="190299" x="3670300" y="6038850"/>
          <p14:tracePt t="190317" x="3727450" y="6026150"/>
          <p14:tracePt t="190323" x="3803650" y="6013450"/>
          <p14:tracePt t="190334" x="3873500" y="6000750"/>
          <p14:tracePt t="190350" x="3911600" y="6000750"/>
          <p14:tracePt t="190367" x="3937000" y="6000750"/>
          <p14:tracePt t="190383" x="3943350" y="6000750"/>
          <p14:tracePt t="190400" x="3956050" y="6000750"/>
          <p14:tracePt t="190434" x="3962400" y="6000750"/>
          <p14:tracePt t="190578" x="3943350" y="6000750"/>
          <p14:tracePt t="190587" x="3924300" y="6000750"/>
          <p14:tracePt t="190600" x="3905250" y="6000750"/>
          <p14:tracePt t="190600" x="3860800" y="6000750"/>
          <p14:tracePt t="190616" x="3790950" y="6000750"/>
          <p14:tracePt t="190633" x="3740150" y="6000750"/>
          <p14:tracePt t="190633" x="3702050" y="6000750"/>
          <p14:tracePt t="190650" x="3651250" y="5994400"/>
          <p14:tracePt t="190667" x="3600450" y="5988050"/>
          <p14:tracePt t="190683" x="3562350" y="5981700"/>
          <p14:tracePt t="190700" x="3524250" y="5975350"/>
          <p14:tracePt t="190716" x="3498850" y="5975350"/>
          <p14:tracePt t="190733" x="3479800" y="5969000"/>
          <p14:tracePt t="190749" x="3473450" y="5969000"/>
          <p14:tracePt t="190766" x="3448050" y="5962650"/>
          <p14:tracePt t="190783" x="3422650" y="5956300"/>
          <p14:tracePt t="190800" x="3390900" y="5956300"/>
          <p14:tracePt t="190816" x="3340100" y="5949950"/>
          <p14:tracePt t="190833" x="3276600" y="5943600"/>
          <p14:tracePt t="190849" x="3124200" y="5943600"/>
          <p14:tracePt t="190867" x="3048000" y="5943600"/>
          <p14:tracePt t="190883" x="2965450" y="5943600"/>
          <p14:tracePt t="190900" x="2908300" y="5943600"/>
          <p14:tracePt t="190916" x="2870200" y="5943600"/>
          <p14:tracePt t="190933" x="2844800" y="5943600"/>
          <p14:tracePt t="190949" x="2819400" y="5943600"/>
          <p14:tracePt t="190966" x="2787650" y="5943600"/>
          <p14:tracePt t="190983" x="2768600" y="5943600"/>
          <p14:tracePt t="190999" x="2736850" y="5943600"/>
          <p14:tracePt t="191016" x="2705100" y="5943600"/>
          <p14:tracePt t="191033" x="2667000" y="5943600"/>
          <p14:tracePt t="191049" x="2622550" y="5943600"/>
          <p14:tracePt t="191066" x="2584450" y="5943600"/>
          <p14:tracePt t="191083" x="2559050" y="5943600"/>
          <p14:tracePt t="191099" x="2533650" y="5943600"/>
          <p14:tracePt t="191116" x="2514600" y="5943600"/>
          <p14:tracePt t="191133" x="2501900" y="5943600"/>
          <p14:tracePt t="191151" x="2489200" y="5943600"/>
          <p14:tracePt t="191166" x="2476500" y="5943600"/>
          <p14:tracePt t="191184" x="2470150" y="5943600"/>
          <p14:tracePt t="191200" x="2451100" y="5943600"/>
          <p14:tracePt t="191217" x="2444750" y="5943600"/>
          <p14:tracePt t="191233" x="2432050" y="5943600"/>
          <p14:tracePt t="191251" x="2425700" y="5943600"/>
          <p14:tracePt t="191474" x="2432050" y="5943600"/>
          <p14:tracePt t="191482" x="2438400" y="5943600"/>
          <p14:tracePt t="191492" x="2451100" y="5943600"/>
          <p14:tracePt t="191492" x="2463800" y="5943600"/>
          <p14:tracePt t="191500" x="2508250" y="5949950"/>
          <p14:tracePt t="191517" x="2559050" y="5956300"/>
          <p14:tracePt t="191533" x="2635250" y="5962650"/>
          <p14:tracePt t="191550" x="2711450" y="5962650"/>
          <p14:tracePt t="191566" x="2800350" y="5962650"/>
          <p14:tracePt t="191583" x="2889250" y="5962650"/>
          <p14:tracePt t="191599" x="2965450" y="5962650"/>
          <p14:tracePt t="191616" x="3028950" y="5962650"/>
          <p14:tracePt t="191633" x="3079750" y="5962650"/>
          <p14:tracePt t="191633" x="3111500" y="5962650"/>
          <p14:tracePt t="191650" x="3149600" y="5962650"/>
          <p14:tracePt t="191667" x="3181350" y="5962650"/>
          <p14:tracePt t="191683" x="3213100" y="5962650"/>
          <p14:tracePt t="191699" x="3244850" y="5962650"/>
          <p14:tracePt t="191717" x="3263900" y="5962650"/>
          <p14:tracePt t="191733" x="3282950" y="5962650"/>
          <p14:tracePt t="191750" x="3295650" y="5969000"/>
          <p14:tracePt t="191766" x="3308350" y="5969000"/>
          <p14:tracePt t="191783" x="3333750" y="5969000"/>
          <p14:tracePt t="191800" x="3359150" y="5969000"/>
          <p14:tracePt t="191817" x="3390900" y="5969000"/>
          <p14:tracePt t="191833" x="3422650" y="5969000"/>
          <p14:tracePt t="191833" x="3429000" y="5969000"/>
          <p14:tracePt t="191867" x="3454400" y="5969000"/>
          <p14:tracePt t="191867" x="3486150" y="5969000"/>
          <p14:tracePt t="191883" x="3505200" y="5969000"/>
          <p14:tracePt t="191900" x="3543300" y="5981700"/>
          <p14:tracePt t="191916" x="3581400" y="5988050"/>
          <p14:tracePt t="191933" x="3619500" y="5988050"/>
          <p14:tracePt t="191950" x="3657600" y="5988050"/>
          <p14:tracePt t="191966" x="3695700" y="5988050"/>
          <p14:tracePt t="191983" x="3733800" y="5988050"/>
          <p14:tracePt t="191999" x="3784600" y="5988050"/>
          <p14:tracePt t="192016" x="3835400" y="5988050"/>
          <p14:tracePt t="192033" x="3886200" y="5988050"/>
          <p14:tracePt t="192033" x="3924300" y="5988050"/>
          <p14:tracePt t="192050" x="3975100" y="5988050"/>
          <p14:tracePt t="192066" x="4032250" y="5988050"/>
          <p14:tracePt t="192083" x="4083050" y="5988050"/>
          <p14:tracePt t="192099" x="4140200" y="5988050"/>
          <p14:tracePt t="192116" x="4171950" y="5988050"/>
          <p14:tracePt t="192133" x="4203700" y="5988050"/>
          <p14:tracePt t="192150" x="4229100" y="5988050"/>
          <p14:tracePt t="192167" x="4260850" y="5988050"/>
          <p14:tracePt t="192183" x="4286250" y="5988050"/>
          <p14:tracePt t="192200" x="4318000" y="5988050"/>
          <p14:tracePt t="192216" x="4362450" y="5988050"/>
          <p14:tracePt t="192233" x="4394200" y="5988050"/>
          <p14:tracePt t="192233" x="4413250" y="5988050"/>
          <p14:tracePt t="192250" x="4445000" y="5988050"/>
          <p14:tracePt t="192267" x="4476750" y="5988050"/>
          <p14:tracePt t="192283" x="4495800" y="5988050"/>
          <p14:tracePt t="192299" x="4514850" y="5988050"/>
          <p14:tracePt t="192316" x="4527550" y="5988050"/>
          <p14:tracePt t="192333" x="4533900" y="5988050"/>
          <p14:tracePt t="192349" x="4546600" y="5988050"/>
          <p14:tracePt t="192366" x="4552950" y="5988050"/>
          <p14:tracePt t="192383" x="4565650" y="5988050"/>
          <p14:tracePt t="192399" x="4578350" y="5988050"/>
          <p14:tracePt t="192416" x="4591050" y="5988050"/>
          <p14:tracePt t="192433" x="4603750" y="5988050"/>
          <p14:tracePt t="192433" x="4610100" y="5988050"/>
          <p14:tracePt t="192450" x="4616450" y="5988050"/>
          <p14:tracePt t="192467" x="4629150" y="5988050"/>
          <p14:tracePt t="192483" x="4635500" y="5988050"/>
          <p14:tracePt t="192499" x="4641850" y="5988050"/>
          <p14:tracePt t="192516" x="4648200" y="5988050"/>
          <p14:tracePt t="192533" x="4654550" y="5988050"/>
          <p14:tracePt t="192549" x="4667250" y="5988050"/>
          <p14:tracePt t="192566" x="4673600" y="5988050"/>
          <p14:tracePt t="192583" x="4692650" y="5988050"/>
          <p14:tracePt t="192600" x="4699000" y="5988050"/>
          <p14:tracePt t="192616" x="4718050" y="5988050"/>
          <p14:tracePt t="192633" x="4730750" y="5988050"/>
          <p14:tracePt t="192650" x="4743450" y="5988050"/>
          <p14:tracePt t="192667" x="4749800" y="5988050"/>
          <p14:tracePt t="192683" x="4762500" y="5988050"/>
          <p14:tracePt t="192700" x="4781550" y="5988050"/>
          <p14:tracePt t="192716" x="4800600" y="5988050"/>
          <p14:tracePt t="192732" x="4819650" y="5988050"/>
          <p14:tracePt t="192749" x="4838700" y="5988050"/>
          <p14:tracePt t="192766" x="4851400" y="5988050"/>
          <p14:tracePt t="192783" x="4883150" y="5988050"/>
          <p14:tracePt t="192799" x="4895850" y="5988050"/>
          <p14:tracePt t="192816" x="4921250" y="5988050"/>
          <p14:tracePt t="192816" x="4927600" y="5988050"/>
          <p14:tracePt t="192850" x="4959350" y="5994400"/>
          <p14:tracePt t="192851" x="4978400" y="5994400"/>
          <p14:tracePt t="192868" x="5010150" y="5994400"/>
          <p14:tracePt t="192883" x="5029200" y="6000750"/>
          <p14:tracePt t="192900" x="5060950" y="6000750"/>
          <p14:tracePt t="192916" x="5086350" y="6007100"/>
          <p14:tracePt t="192933" x="5118100" y="6013450"/>
          <p14:tracePt t="192949" x="5156200" y="6013450"/>
          <p14:tracePt t="192966" x="5200650" y="6013450"/>
          <p14:tracePt t="192983" x="5238750" y="6013450"/>
          <p14:tracePt t="192999" x="5283200" y="6019800"/>
          <p14:tracePt t="193016" x="5321300" y="6026150"/>
          <p14:tracePt t="193033" x="5372100" y="6026150"/>
          <p14:tracePt t="193050" x="5403850" y="6026150"/>
          <p14:tracePt t="193067" x="5435600" y="6032500"/>
          <p14:tracePt t="193083" x="5467350" y="6032500"/>
          <p14:tracePt t="193100" x="5499100" y="6032500"/>
          <p14:tracePt t="193116" x="5537200" y="6032500"/>
          <p14:tracePt t="193133" x="5575300" y="6032500"/>
          <p14:tracePt t="193149" x="5607050" y="6032500"/>
          <p14:tracePt t="193166" x="5632450" y="6032500"/>
          <p14:tracePt t="193184" x="5664200" y="6032500"/>
          <p14:tracePt t="193200" x="5683250" y="6032500"/>
          <p14:tracePt t="193216" x="5715000" y="6032500"/>
          <p14:tracePt t="193233" x="5734050" y="6032500"/>
          <p14:tracePt t="193250" x="5765800" y="6032500"/>
          <p14:tracePt t="193267" x="5778500" y="6032500"/>
          <p14:tracePt t="193283" x="5797550" y="6032500"/>
          <p14:tracePt t="193300" x="5810250" y="6032500"/>
          <p14:tracePt t="193316" x="5829300" y="6032500"/>
          <p14:tracePt t="193333" x="5835650" y="6032500"/>
          <p14:tracePt t="193349" x="5848350" y="6032500"/>
          <p14:tracePt t="193367" x="5861050" y="6032500"/>
          <p14:tracePt t="193383" x="5873750" y="6032500"/>
          <p14:tracePt t="193400" x="5886450" y="6032500"/>
          <p14:tracePt t="193416" x="5905500" y="6032500"/>
          <p14:tracePt t="193433" x="5924550" y="6026150"/>
          <p14:tracePt t="193449" x="5943600" y="6026150"/>
          <p14:tracePt t="193467" x="5962650" y="6026150"/>
          <p14:tracePt t="193483" x="5975350" y="6019800"/>
          <p14:tracePt t="193500" x="5988050" y="6019800"/>
          <p14:tracePt t="193516" x="5994400" y="6019800"/>
          <p14:tracePt t="193533" x="6000750" y="6013450"/>
          <p14:tracePt t="193549" x="6013450" y="6013450"/>
          <p14:tracePt t="193610" x="6019800" y="6013450"/>
          <p14:tracePt t="193650" x="6026150" y="6013450"/>
          <p14:tracePt t="193682" x="6032500" y="6013450"/>
          <p14:tracePt t="193690" x="6038850" y="6013450"/>
          <p14:tracePt t="194842" x="6032500" y="6013450"/>
          <p14:tracePt t="194850" x="6007100" y="6013450"/>
          <p14:tracePt t="194851" x="5943600" y="6007100"/>
          <p14:tracePt t="194866" x="5854700" y="5994400"/>
          <p14:tracePt t="194883" x="5740400" y="5981700"/>
          <p14:tracePt t="194899" x="5619750" y="5956300"/>
          <p14:tracePt t="194916" x="5486400" y="5943600"/>
          <p14:tracePt t="194933" x="5340350" y="5937250"/>
          <p14:tracePt t="194949" x="5200650" y="5937250"/>
          <p14:tracePt t="194966" x="5086350" y="5937250"/>
          <p14:tracePt t="194983" x="4997450" y="5924550"/>
          <p14:tracePt t="194999" x="4908550" y="5918200"/>
          <p14:tracePt t="195016" x="4845050" y="5918200"/>
          <p14:tracePt t="195032" x="4775200" y="5918200"/>
          <p14:tracePt t="195032" x="4743450" y="5918200"/>
          <p14:tracePt t="195050" x="4667250" y="5911850"/>
          <p14:tracePt t="195066" x="4591050" y="5911850"/>
          <p14:tracePt t="195083" x="4521200" y="5911850"/>
          <p14:tracePt t="195099" x="4438650" y="5911850"/>
          <p14:tracePt t="195116" x="4356100" y="5911850"/>
          <p14:tracePt t="195133" x="4267200" y="5911850"/>
          <p14:tracePt t="195149" x="4197350" y="5911850"/>
          <p14:tracePt t="195165" x="4140200" y="5911850"/>
          <p14:tracePt t="195183" x="4095750" y="5911850"/>
          <p14:tracePt t="195199" x="4057650" y="5911850"/>
          <p14:tracePt t="195217" x="4032250" y="5911850"/>
          <p14:tracePt t="195233" x="3987800" y="5911850"/>
          <p14:tracePt t="195251" x="3968750" y="5911850"/>
          <p14:tracePt t="195266" x="3956050" y="5911850"/>
          <p14:tracePt t="195283" x="3937000" y="5911850"/>
          <p14:tracePt t="195299" x="3924300" y="5911850"/>
          <p14:tracePt t="195316" x="3911600" y="5911850"/>
          <p14:tracePt t="195354" x="3905250" y="5911850"/>
          <p14:tracePt t="195562" x="3898900" y="5905500"/>
          <p14:tracePt t="195575" x="3886200" y="5899150"/>
          <p14:tracePt t="195576" x="3873500" y="5880100"/>
          <p14:tracePt t="195583" x="3854450" y="5867400"/>
          <p14:tracePt t="195599" x="3835400" y="5854700"/>
          <p14:tracePt t="195616" x="3816350" y="5842000"/>
          <p14:tracePt t="195632" x="3810000" y="5835650"/>
          <p14:tracePt t="195632" x="3803650" y="5829300"/>
          <p14:tracePt t="195651" x="3797300" y="5829300"/>
          <p14:tracePt t="195666" x="3797300" y="5822950"/>
          <p14:tracePt t="195683" x="3790950" y="5816600"/>
          <p14:tracePt t="195762" x="3784600" y="5810250"/>
          <p14:tracePt t="195898" x="3784600" y="5803900"/>
          <p14:tracePt t="196050" x="3784600" y="5797550"/>
          <p14:tracePt t="196058" x="3784600" y="5791200"/>
          <p14:tracePt t="196066" x="3784600" y="5784850"/>
          <p14:tracePt t="196067" x="3784600" y="5772150"/>
          <p14:tracePt t="196083" x="3784600" y="5765800"/>
          <p14:tracePt t="196100" x="3790950" y="5759450"/>
          <p14:tracePt t="196116" x="3790950" y="5753100"/>
          <p14:tracePt t="196133" x="3790950" y="5746750"/>
          <p14:tracePt t="196149" x="3790950" y="5740400"/>
          <p14:tracePt t="196166" x="3803650" y="5734050"/>
          <p14:tracePt t="196202" x="3810000" y="5727700"/>
          <p14:tracePt t="196234" x="3816350" y="5721350"/>
          <p14:tracePt t="196258" x="3829050" y="5715000"/>
          <p14:tracePt t="196282" x="3835400" y="5715000"/>
          <p14:tracePt t="196282" x="3841750" y="5715000"/>
          <p14:tracePt t="196308" x="3848100" y="5708650"/>
          <p14:tracePt t="196546" x="3822700" y="5708650"/>
          <p14:tracePt t="196554" x="3803650" y="5708650"/>
          <p14:tracePt t="196554" x="3771900" y="5708650"/>
          <p14:tracePt t="196570" x="3727450" y="5708650"/>
          <p14:tracePt t="196570" x="3683000" y="5708650"/>
          <p14:tracePt t="196583" x="3594100" y="5695950"/>
          <p14:tracePt t="196599" x="3505200" y="5683250"/>
          <p14:tracePt t="196616" x="3435350" y="5676900"/>
          <p14:tracePt t="196633" x="3378200" y="5670550"/>
          <p14:tracePt t="196649" x="3308350" y="5645150"/>
          <p14:tracePt t="196666" x="3276600" y="5638800"/>
          <p14:tracePt t="196683" x="3263900" y="5632450"/>
          <p14:tracePt t="196699" x="3257550" y="5626100"/>
          <p14:tracePt t="196738" x="3251200" y="5619750"/>
          <p14:tracePt t="196754" x="3238500" y="5600700"/>
          <p14:tracePt t="196759" x="3238500" y="5588000"/>
          <p14:tracePt t="196767" x="3232150" y="5549900"/>
          <p14:tracePt t="196782" x="3225800" y="5492750"/>
          <p14:tracePt t="196800" x="3213100" y="5429250"/>
          <p14:tracePt t="196816" x="3194050" y="5365750"/>
          <p14:tracePt t="196833" x="3187700" y="5308600"/>
          <p14:tracePt t="196849" x="3181350" y="5226050"/>
          <p14:tracePt t="196866" x="3175000" y="5181600"/>
          <p14:tracePt t="196882" x="3168650" y="5137150"/>
          <p14:tracePt t="196899" x="3162300" y="5111750"/>
          <p14:tracePt t="196916" x="3162300" y="5080000"/>
          <p14:tracePt t="196933" x="3155950" y="5048250"/>
          <p14:tracePt t="196949" x="3149600" y="5029200"/>
          <p14:tracePt t="196966" x="3143250" y="4997450"/>
          <p14:tracePt t="196983" x="3143250" y="4984750"/>
          <p14:tracePt t="197000" x="3143250" y="4972050"/>
          <p14:tracePt t="197016" x="3143250" y="4965700"/>
          <p14:tracePt t="197032" x="3143250" y="4959350"/>
          <p14:tracePt t="197049" x="3143250" y="4946650"/>
          <p14:tracePt t="197066" x="3143250" y="4933950"/>
          <p14:tracePt t="197083" x="3155950" y="4914900"/>
          <p14:tracePt t="197099" x="3187700" y="4889500"/>
          <p14:tracePt t="197116" x="3244850" y="4864100"/>
          <p14:tracePt t="197133" x="3327400" y="4838700"/>
          <p14:tracePt t="197149" x="3435350" y="4826000"/>
          <p14:tracePt t="197166" x="3562350" y="4813300"/>
          <p14:tracePt t="197182" x="3740150" y="4813300"/>
          <p14:tracePt t="197200" x="3930650" y="4813300"/>
          <p14:tracePt t="197216" x="4121150" y="4838700"/>
          <p14:tracePt t="197232" x="4298950" y="4857750"/>
          <p14:tracePt t="197250" x="4508500" y="4889500"/>
          <p14:tracePt t="197267" x="4603750" y="4889500"/>
          <p14:tracePt t="197283" x="4692650" y="4889500"/>
          <p14:tracePt t="197299" x="4737100" y="4889500"/>
          <p14:tracePt t="197316" x="4762500" y="4889500"/>
          <p14:tracePt t="197333" x="4768850" y="4889500"/>
          <p14:tracePt t="197349" x="4775200" y="4889500"/>
          <p14:tracePt t="197474" x="4781550" y="4889500"/>
          <p14:tracePt t="197482" x="4737100" y="4914900"/>
          <p14:tracePt t="197492" x="4667250" y="4921250"/>
          <p14:tracePt t="197499" x="4470400" y="4953000"/>
          <p14:tracePt t="197516" x="4152900" y="4991100"/>
          <p14:tracePt t="197532" x="3848100" y="5035550"/>
          <p14:tracePt t="197549" x="3536950" y="5092700"/>
          <p14:tracePt t="197566" x="3270250" y="5143500"/>
          <p14:tracePt t="197582" x="3028950" y="5213350"/>
          <p14:tracePt t="197599" x="2813050" y="5295900"/>
          <p14:tracePt t="197616" x="2660650" y="5359400"/>
          <p14:tracePt t="197632" x="2540000" y="5429250"/>
          <p14:tracePt t="197649" x="2419350" y="5524500"/>
          <p14:tracePt t="197666" x="2393950" y="5556250"/>
          <p14:tracePt t="197682" x="2362200" y="5581650"/>
          <p14:tracePt t="197699" x="2336800" y="5613400"/>
          <p14:tracePt t="197716" x="2317750" y="5638800"/>
          <p14:tracePt t="197733" x="2286000" y="5670550"/>
          <p14:tracePt t="197750" x="2266950" y="5695950"/>
          <p14:tracePt t="197766" x="2241550" y="5727700"/>
          <p14:tracePt t="197783" x="2216150" y="5759450"/>
          <p14:tracePt t="197799" x="2184400" y="5797550"/>
          <p14:tracePt t="197816" x="2165350" y="5822950"/>
          <p14:tracePt t="197832" x="2165350" y="5829300"/>
          <p14:tracePt t="197832" x="2165350" y="5835650"/>
          <p14:tracePt t="197850" x="2165350" y="5842000"/>
          <p14:tracePt t="197890" x="2165350" y="5848350"/>
          <p14:tracePt t="197930" x="2165350" y="5854700"/>
          <p14:tracePt t="197970" x="2171700" y="5861050"/>
          <p14:tracePt t="197986" x="2171700" y="5867400"/>
          <p14:tracePt t="198002" x="2178050" y="5867400"/>
          <p14:tracePt t="198010" x="2184400" y="5873750"/>
          <p14:tracePt t="198034" x="2190750" y="5886450"/>
          <p14:tracePt t="198058" x="2197100" y="5892800"/>
          <p14:tracePt t="198075" x="2222500" y="5905500"/>
          <p14:tracePt t="198082" x="2235200" y="5911850"/>
          <p14:tracePt t="198083" x="2292350" y="5943600"/>
          <p14:tracePt t="198099" x="2362200" y="5969000"/>
          <p14:tracePt t="198116" x="2451100" y="6000750"/>
          <p14:tracePt t="198132" x="2565400" y="6013450"/>
          <p14:tracePt t="198149" x="2692400" y="6038850"/>
          <p14:tracePt t="198166" x="2806700" y="6051550"/>
          <p14:tracePt t="198183" x="2882900" y="6051550"/>
          <p14:tracePt t="198199" x="2940050" y="6051550"/>
          <p14:tracePt t="198216" x="2978150" y="6051550"/>
          <p14:tracePt t="198232" x="2997200" y="6051550"/>
          <p14:tracePt t="198249" x="3022600" y="6051550"/>
          <p14:tracePt t="198265" x="3054350" y="6051550"/>
          <p14:tracePt t="198283" x="3067050" y="6051550"/>
          <p14:tracePt t="198299" x="3092450" y="6045200"/>
          <p14:tracePt t="198316" x="3098800" y="6045200"/>
          <p14:tracePt t="198332" x="3111500" y="6045200"/>
          <p14:tracePt t="198349" x="3117850" y="6038850"/>
          <p14:tracePt t="198366" x="3136900" y="6032500"/>
          <p14:tracePt t="198383" x="3143250" y="6032500"/>
          <p14:tracePt t="198399" x="3155950" y="6019800"/>
          <p14:tracePt t="198416" x="3187700" y="6007100"/>
          <p14:tracePt t="198432" x="3213100" y="5994400"/>
          <p14:tracePt t="198432" x="3225800" y="5988050"/>
          <p14:tracePt t="198451" x="3251200" y="5981700"/>
          <p14:tracePt t="198466" x="3270250" y="5969000"/>
          <p14:tracePt t="198483" x="3289300" y="5969000"/>
          <p14:tracePt t="198499" x="3295650" y="5962650"/>
          <p14:tracePt t="198516" x="3302000" y="5956300"/>
          <p14:tracePt t="198532" x="3308350" y="5956300"/>
          <p14:tracePt t="198549" x="3314700" y="5956300"/>
          <p14:tracePt t="198566" x="3321050" y="5956300"/>
          <p14:tracePt t="198634" x="3327400" y="5956300"/>
          <p14:tracePt t="198649" x="3327400" y="5949950"/>
          <p14:tracePt t="198657" x="3333750" y="5949950"/>
          <p14:tracePt t="199010" x="3321050" y="5949950"/>
          <p14:tracePt t="199018" x="3314700" y="5949950"/>
          <p14:tracePt t="199027" x="3282950" y="5956300"/>
          <p14:tracePt t="199035" x="3257550" y="5962650"/>
          <p14:tracePt t="199050" x="3175000" y="5975350"/>
          <p14:tracePt t="199067" x="3111500" y="5981700"/>
          <p14:tracePt t="199083" x="3054350" y="5994400"/>
          <p14:tracePt t="199100" x="2978150" y="6000750"/>
          <p14:tracePt t="199117" x="2914650" y="6013450"/>
          <p14:tracePt t="199133" x="2851150" y="6013450"/>
          <p14:tracePt t="199150" x="2806700" y="6013450"/>
          <p14:tracePt t="199167" x="2762250" y="6013450"/>
          <p14:tracePt t="199183" x="2724150" y="6013450"/>
          <p14:tracePt t="199200" x="2698750" y="6013450"/>
          <p14:tracePt t="199217" x="2667000" y="6007100"/>
          <p14:tracePt t="199233" x="2628900" y="5994400"/>
          <p14:tracePt t="199251" x="2609850" y="5981700"/>
          <p14:tracePt t="199268" x="2603500" y="5975350"/>
          <p14:tracePt t="199284" x="2597150" y="5975350"/>
          <p14:tracePt t="199300" x="2590800" y="5969000"/>
          <p14:tracePt t="199338" x="2584450" y="5962650"/>
          <p14:tracePt t="199547" x="2597150" y="5962650"/>
          <p14:tracePt t="199554" x="2641600" y="5988050"/>
          <p14:tracePt t="199562" x="2679700" y="5988050"/>
          <p14:tracePt t="199567" x="2768600" y="6019800"/>
          <p14:tracePt t="199584" x="2882900" y="6032500"/>
          <p14:tracePt t="199600" x="2984500" y="6045200"/>
          <p14:tracePt t="199617" x="3079750" y="6051550"/>
          <p14:tracePt t="199634" x="3168650" y="6051550"/>
          <p14:tracePt t="199650" x="3257550" y="6051550"/>
          <p14:tracePt t="199667" x="3302000" y="6038850"/>
          <p14:tracePt t="199683" x="3340100" y="6032500"/>
          <p14:tracePt t="199700" x="3352800" y="6026150"/>
          <p14:tracePt t="199717" x="3365500" y="6013450"/>
          <p14:tracePt t="199734" x="3371850" y="6013450"/>
          <p14:tracePt t="199750" x="3378200" y="6007100"/>
          <p14:tracePt t="200034" x="3371850" y="6007100"/>
          <p14:tracePt t="200042" x="3359150" y="6007100"/>
          <p14:tracePt t="200050" x="3346450" y="6007100"/>
          <p14:tracePt t="200067" x="3327400" y="6007100"/>
          <p14:tracePt t="200068" x="3308350" y="6007100"/>
          <p14:tracePt t="200083" x="3282950" y="6007100"/>
          <p14:tracePt t="200100" x="3257550" y="6007100"/>
          <p14:tracePt t="200117" x="3225800" y="6007100"/>
          <p14:tracePt t="200134" x="3194050" y="6007100"/>
          <p14:tracePt t="200150" x="3149600" y="6007100"/>
          <p14:tracePt t="200167" x="3111500" y="6007100"/>
          <p14:tracePt t="200183" x="3079750" y="6007100"/>
          <p14:tracePt t="200200" x="3048000" y="6007100"/>
          <p14:tracePt t="200217" x="3009900" y="6007100"/>
          <p14:tracePt t="200234" x="2965450" y="6007100"/>
          <p14:tracePt t="200250" x="2927350" y="6007100"/>
          <p14:tracePt t="200267" x="2895600" y="6007100"/>
          <p14:tracePt t="200284" x="2870200" y="6007100"/>
          <p14:tracePt t="200300" x="2844800" y="6000750"/>
          <p14:tracePt t="200317" x="2813050" y="5988050"/>
          <p14:tracePt t="200334" x="2794000" y="5988050"/>
          <p14:tracePt t="200350" x="2768600" y="5981700"/>
          <p14:tracePt t="200367" x="2749550" y="5975350"/>
          <p14:tracePt t="200699" x="2743200" y="5975350"/>
          <p14:tracePt t="200715" x="2774950" y="5975350"/>
          <p14:tracePt t="200726" x="2794000" y="5975350"/>
          <p14:tracePt t="200734" x="2851150" y="5988050"/>
          <p14:tracePt t="200750" x="2927350" y="5994400"/>
          <p14:tracePt t="200767" x="2984500" y="5994400"/>
          <p14:tracePt t="200784" x="3048000" y="5994400"/>
          <p14:tracePt t="200800" x="3092450" y="5994400"/>
          <p14:tracePt t="200817" x="3130550" y="5994400"/>
          <p14:tracePt t="200834" x="3162300" y="5988050"/>
          <p14:tracePt t="200850" x="3200400" y="5975350"/>
          <p14:tracePt t="200867" x="3225800" y="5962650"/>
          <p14:tracePt t="200883" x="3244850" y="5949950"/>
          <p14:tracePt t="200900" x="3276600" y="5937250"/>
          <p14:tracePt t="200917" x="3282950" y="5930900"/>
          <p14:tracePt t="200933" x="3289300" y="5924550"/>
          <p14:tracePt t="200950" x="3295650" y="5924550"/>
          <p14:tracePt t="200967" x="3302000" y="5918200"/>
          <p14:tracePt t="201227" x="3276600" y="5918200"/>
          <p14:tracePt t="201235" x="3213100" y="5937250"/>
          <p14:tracePt t="201250" x="3194050" y="5943600"/>
          <p14:tracePt t="201251" x="3136900" y="5962650"/>
          <p14:tracePt t="201267" x="3098800" y="5969000"/>
          <p14:tracePt t="201284" x="3060700" y="5981700"/>
          <p14:tracePt t="201301" x="3035300" y="5988050"/>
          <p14:tracePt t="201317" x="2984500" y="5994400"/>
          <p14:tracePt t="201333" x="2952750" y="6000750"/>
          <p14:tracePt t="201349" x="2908300" y="6007100"/>
          <p14:tracePt t="201367" x="2863850" y="6007100"/>
          <p14:tracePt t="201383" x="2832100" y="6007100"/>
          <p14:tracePt t="201400" x="2813050" y="6007100"/>
          <p14:tracePt t="201417" x="2800350" y="6007100"/>
          <p14:tracePt t="201433" x="2781300" y="6007100"/>
          <p14:tracePt t="201433" x="2774950" y="6007100"/>
          <p14:tracePt t="201451" x="2762250" y="6007100"/>
          <p14:tracePt t="201467" x="2755900" y="6007100"/>
          <p14:tracePt t="201803" x="2743200" y="6007100"/>
          <p14:tracePt t="201810" x="2724150" y="6000750"/>
          <p14:tracePt t="201818" x="2711450" y="5994400"/>
          <p14:tracePt t="201819" x="2698750" y="5994400"/>
          <p14:tracePt t="201833" x="2660650" y="5975350"/>
          <p14:tracePt t="201851" x="2641600" y="5969000"/>
          <p14:tracePt t="201867" x="2635250" y="5962650"/>
          <p14:tracePt t="203378" x="2641600" y="5956300"/>
          <p14:tracePt t="203394" x="2679700" y="5962650"/>
          <p14:tracePt t="203402" x="2705100" y="5975350"/>
          <p14:tracePt t="203403" x="2755900" y="5988050"/>
          <p14:tracePt t="203417" x="2832100" y="6000750"/>
          <p14:tracePt t="203433" x="3041650" y="6019800"/>
          <p14:tracePt t="203451" x="3206750" y="6026150"/>
          <p14:tracePt t="203467" x="3378200" y="6026150"/>
          <p14:tracePt t="203483" x="3524250" y="6026150"/>
          <p14:tracePt t="203500" x="3651250" y="6026150"/>
          <p14:tracePt t="203516" x="3752850" y="6026150"/>
          <p14:tracePt t="203533" x="3822700" y="6026150"/>
          <p14:tracePt t="203550" x="3892550" y="6026150"/>
          <p14:tracePt t="203567" x="3956050" y="6026150"/>
          <p14:tracePt t="203583" x="4006850" y="6026150"/>
          <p14:tracePt t="203600" x="4057650" y="6026150"/>
          <p14:tracePt t="203616" x="4089400" y="6026150"/>
          <p14:tracePt t="203633" x="4127500" y="6026150"/>
          <p14:tracePt t="203650" x="4178300" y="6013450"/>
          <p14:tracePt t="203667" x="4210050" y="6007100"/>
          <p14:tracePt t="203683" x="4241800" y="6007100"/>
          <p14:tracePt t="203700" x="4260850" y="6007100"/>
          <p14:tracePt t="203716" x="4279900" y="6007100"/>
          <p14:tracePt t="203733" x="4298950" y="6000750"/>
          <p14:tracePt t="203750" x="4318000" y="5994400"/>
          <p14:tracePt t="203767" x="4343400" y="5994400"/>
          <p14:tracePt t="203783" x="4368800" y="5994400"/>
          <p14:tracePt t="203800" x="4394200" y="5994400"/>
          <p14:tracePt t="203816" x="4438650" y="5994400"/>
          <p14:tracePt t="203816" x="4457700" y="5994400"/>
          <p14:tracePt t="203835" x="4476750" y="5994400"/>
          <p14:tracePt t="203850" x="4533900" y="5994400"/>
          <p14:tracePt t="203867" x="4565650" y="5994400"/>
          <p14:tracePt t="203883" x="4591050" y="5994400"/>
          <p14:tracePt t="203900" x="4603750" y="5994400"/>
          <p14:tracePt t="203916" x="4610100" y="5994400"/>
          <p14:tracePt t="204083" x="4616450" y="5994400"/>
          <p14:tracePt t="204093" x="4622800" y="5994400"/>
          <p14:tracePt t="204093" x="4641850" y="5994400"/>
          <p14:tracePt t="204100" x="4667250" y="5994400"/>
          <p14:tracePt t="204116" x="4711700" y="5994400"/>
          <p14:tracePt t="204133" x="4768850" y="5994400"/>
          <p14:tracePt t="204150" x="4826000" y="5994400"/>
          <p14:tracePt t="204166" x="4914900" y="5994400"/>
          <p14:tracePt t="204183" x="4984750" y="5994400"/>
          <p14:tracePt t="204200" x="5054600" y="5994400"/>
          <p14:tracePt t="204216" x="5111750" y="5994400"/>
          <p14:tracePt t="204233" x="5168900" y="5994400"/>
          <p14:tracePt t="204250" x="5200650" y="5994400"/>
          <p14:tracePt t="204267" x="5232400" y="5994400"/>
          <p14:tracePt t="204283" x="5257800" y="5994400"/>
          <p14:tracePt t="204300" x="5289550" y="5994400"/>
          <p14:tracePt t="204316" x="5321300" y="5994400"/>
          <p14:tracePt t="204334" x="5346700" y="5994400"/>
          <p14:tracePt t="204350" x="5378450" y="5988050"/>
          <p14:tracePt t="204367" x="5397500" y="5988050"/>
          <p14:tracePt t="204384" x="5416550" y="5988050"/>
          <p14:tracePt t="204400" x="5422900" y="5988050"/>
          <p14:tracePt t="204417" x="5435600" y="5981700"/>
          <p14:tracePt t="204433" x="5441950" y="5981700"/>
          <p14:tracePt t="204449" x="5448300" y="5981700"/>
          <p14:tracePt t="204467" x="5454650" y="5981700"/>
          <p14:tracePt t="204530" x="5461000" y="5981700"/>
          <p14:tracePt t="204547" x="5473700" y="5981700"/>
          <p14:tracePt t="204562" x="5486400" y="5981700"/>
          <p14:tracePt t="204578" x="5492750" y="5981700"/>
          <p14:tracePt t="204586" x="5499100" y="5981700"/>
          <p14:tracePt t="204587" x="5505450" y="5981700"/>
          <p14:tracePt t="204600" x="5518150" y="5981700"/>
          <p14:tracePt t="204616" x="5530850" y="5981700"/>
          <p14:tracePt t="204633" x="5543550" y="5981700"/>
          <p14:tracePt t="204651" x="5556250" y="5981700"/>
          <p14:tracePt t="204667" x="5562600" y="5981700"/>
          <p14:tracePt t="204683" x="5575300" y="5981700"/>
          <p14:tracePt t="204700" x="5581650" y="5981700"/>
          <p14:tracePt t="204738" x="5588000" y="5981700"/>
          <p14:tracePt t="204754" x="5594350" y="5981700"/>
          <p14:tracePt t="206707" x="5600700" y="5981700"/>
          <p14:tracePt t="206722" x="5607050" y="5981700"/>
          <p14:tracePt t="206762" x="5613400" y="5981700"/>
          <p14:tracePt t="206778" x="5619750" y="5981700"/>
          <p14:tracePt t="206850" x="5626100" y="5981700"/>
          <p14:tracePt t="206898" x="5632450" y="5981700"/>
          <p14:tracePt t="207402" x="5638800" y="5981700"/>
          <p14:tracePt t="207418" x="5645150" y="5988050"/>
          <p14:tracePt t="207434" x="5651500" y="5988050"/>
          <p14:tracePt t="207442" x="5664200" y="5988050"/>
          <p14:tracePt t="207450" x="5676900" y="5988050"/>
          <p14:tracePt t="207459" x="5689600" y="5988050"/>
          <p14:tracePt t="207467" x="5708650" y="5988050"/>
          <p14:tracePt t="207483" x="5740400" y="5988050"/>
          <p14:tracePt t="207500" x="5778500" y="5988050"/>
          <p14:tracePt t="207516" x="5810250" y="5988050"/>
          <p14:tracePt t="207532" x="5848350" y="5988050"/>
          <p14:tracePt t="207549" x="5892800" y="5988050"/>
          <p14:tracePt t="207566" x="5924550" y="5988050"/>
          <p14:tracePt t="207583" x="5956300" y="5988050"/>
          <p14:tracePt t="207600" x="5981700" y="5988050"/>
          <p14:tracePt t="207616" x="6007100" y="5988050"/>
          <p14:tracePt t="207633" x="6019800" y="5988050"/>
          <p14:tracePt t="207650" x="6045200" y="5988050"/>
          <p14:tracePt t="207667" x="6064250" y="5988050"/>
          <p14:tracePt t="207683" x="6076950" y="5988050"/>
          <p14:tracePt t="207700" x="6083300" y="5988050"/>
          <p14:tracePt t="207717" x="6096000" y="5981700"/>
          <p14:tracePt t="207733" x="6102350" y="5981700"/>
          <p14:tracePt t="207750" x="6115050" y="5975350"/>
          <p14:tracePt t="207766" x="6121400" y="5969000"/>
          <p14:tracePt t="207783" x="6127750" y="5969000"/>
          <p14:tracePt t="207800" x="6134100" y="5962650"/>
          <p14:tracePt t="207817" x="6140450" y="5956300"/>
          <p14:tracePt t="207833" x="6146800" y="5949950"/>
          <p14:tracePt t="207850" x="6153150" y="5943600"/>
          <p14:tracePt t="207867" x="6159500" y="5943600"/>
          <p14:tracePt t="207883" x="6165850" y="5930900"/>
          <p14:tracePt t="207900" x="6165850" y="5924550"/>
          <p14:tracePt t="207917" x="6172200" y="5911850"/>
          <p14:tracePt t="207933" x="6178550" y="5905500"/>
          <p14:tracePt t="207950" x="6178550" y="5899150"/>
          <p14:tracePt t="207986" x="6178550" y="5892800"/>
          <p14:tracePt t="21564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CAD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Improving </a:t>
            </a:r>
            <a:r>
              <a:rPr lang="en-US" dirty="0"/>
              <a:t>radiologists’ </a:t>
            </a:r>
            <a:r>
              <a:rPr lang="en-US" dirty="0" smtClean="0"/>
              <a:t>performance</a:t>
            </a:r>
          </a:p>
          <a:p>
            <a:r>
              <a:rPr lang="en-US" dirty="0" smtClean="0"/>
              <a:t>Reduce </a:t>
            </a:r>
            <a:r>
              <a:rPr lang="en-US" dirty="0"/>
              <a:t>intra- and inter-variability </a:t>
            </a:r>
            <a:r>
              <a:rPr lang="en-US" dirty="0" smtClean="0"/>
              <a:t>of radiologists</a:t>
            </a:r>
          </a:p>
          <a:p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dirty="0" smtClean="0"/>
              <a:t>also hoped </a:t>
            </a:r>
            <a:r>
              <a:rPr lang="en-US" dirty="0"/>
              <a:t>that CAD can </a:t>
            </a:r>
            <a:r>
              <a:rPr lang="en-US" dirty="0" smtClean="0"/>
              <a:t>improve radiologists</a:t>
            </a:r>
            <a:r>
              <a:rPr lang="en-US" dirty="0"/>
              <a:t>’ </a:t>
            </a:r>
            <a:r>
              <a:rPr lang="en-US" dirty="0" smtClean="0"/>
              <a:t>productivity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stimating </a:t>
            </a:r>
            <a:r>
              <a:rPr lang="en-US" dirty="0"/>
              <a:t>the risk of a woman </a:t>
            </a:r>
            <a:r>
              <a:rPr lang="en-US" dirty="0" smtClean="0"/>
              <a:t>to develop </a:t>
            </a:r>
            <a:r>
              <a:rPr lang="en-US" dirty="0"/>
              <a:t>breast </a:t>
            </a:r>
            <a:r>
              <a:rPr lang="en-US" dirty="0" smtClean="0"/>
              <a:t>cancer (?)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2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85"/>
    </mc:Choice>
    <mc:Fallback>
      <p:transition spd="slow" advTm="24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76" x="596900" y="1898650"/>
          <p14:tracePt t="7909" x="590550" y="1898650"/>
          <p14:tracePt t="7925" x="584200" y="1898650"/>
          <p14:tracePt t="7931" x="577850" y="1892300"/>
          <p14:tracePt t="7950" x="565150" y="1892300"/>
          <p14:tracePt t="7959" x="558800" y="1892300"/>
          <p14:tracePt t="22223" x="546100" y="1892300"/>
          <p14:tracePt t="22230" x="539750" y="1892300"/>
          <p14:tracePt t="22246" x="533400" y="1892300"/>
          <p14:tracePt t="22262" x="527050" y="1892300"/>
          <p14:tracePt t="22286" x="520700" y="1892300"/>
          <p14:tracePt t="22422" x="514350" y="1892300"/>
          <p14:tracePt t="22955" x="0" y="0"/>
        </p14:tracePtLst>
        <p14:tracePtLst>
          <p14:tracePt t="23185" x="514350" y="1892300"/>
          <p14:tracePt t="23317" x="0" y="0"/>
        </p14:tracePtLst>
        <p14:tracePtLst>
          <p14:tracePt t="23450" x="514350" y="1892300"/>
          <p14:tracePt t="23581" x="0" y="0"/>
        </p14:tracePtLst>
        <p14:tracePtLst>
          <p14:tracePt t="23713" x="514350" y="1892300"/>
          <p14:tracePt t="26566" x="508000" y="1892300"/>
          <p14:tracePt t="26574" x="508000" y="1898650"/>
          <p14:tracePt t="26578" x="508000" y="1911350"/>
          <p14:tracePt t="26594" x="501650" y="1930400"/>
          <p14:tracePt t="26595" x="495300" y="1981200"/>
          <p14:tracePt t="26611" x="488950" y="2025650"/>
          <p14:tracePt t="26628" x="488950" y="2063750"/>
          <p14:tracePt t="26645" x="482600" y="2101850"/>
          <p14:tracePt t="26661" x="482600" y="2139950"/>
          <p14:tracePt t="26678" x="482600" y="2159000"/>
          <p14:tracePt t="26694" x="482600" y="2184400"/>
          <p14:tracePt t="26711" x="482600" y="2209800"/>
          <p14:tracePt t="26727" x="482600" y="2228850"/>
          <p14:tracePt t="26744" x="482600" y="2254250"/>
          <p14:tracePt t="26761" x="482600" y="2279650"/>
          <p14:tracePt t="26778" x="482600" y="2305050"/>
          <p14:tracePt t="26794" x="482600" y="2317750"/>
          <p14:tracePt t="26811" x="482600" y="2336800"/>
          <p14:tracePt t="26827" x="482600" y="2355850"/>
          <p14:tracePt t="26845" x="482600" y="2368550"/>
          <p14:tracePt t="26861" x="482600" y="2387600"/>
          <p14:tracePt t="26879" x="482600" y="2393950"/>
          <p14:tracePt t="26982" x="482600" y="2400300"/>
          <p14:tracePt t="27230" x="482600" y="2393950"/>
          <p14:tracePt t="27534" x="482600" y="2387600"/>
          <p14:tracePt t="27558" x="482600" y="2381250"/>
          <p14:tracePt t="27566" x="482600" y="2374900"/>
          <p14:tracePt t="27577" x="482600" y="2368550"/>
          <p14:tracePt t="27578" x="488950" y="2368550"/>
          <p14:tracePt t="27654" x="488950" y="2362200"/>
          <p14:tracePt t="27718" x="495300" y="2362200"/>
          <p14:tracePt t="27767" x="501650" y="2362200"/>
          <p14:tracePt t="27790" x="508000" y="2362200"/>
          <p14:tracePt t="27806" x="508000" y="2355850"/>
          <p14:tracePt t="27822" x="514350" y="2355850"/>
          <p14:tracePt t="27942" x="520700" y="2355850"/>
          <p14:tracePt t="28243" x="527050" y="2349500"/>
          <p14:tracePt t="28271" x="527050" y="2343150"/>
          <p14:tracePt t="28278" x="527050" y="2336800"/>
          <p14:tracePt t="28278" x="533400" y="2317750"/>
          <p14:tracePt t="28294" x="533400" y="2305050"/>
          <p14:tracePt t="28311" x="533400" y="2292350"/>
          <p14:tracePt t="28328" x="539750" y="2286000"/>
          <p14:tracePt t="28726" x="539750" y="2292350"/>
          <p14:tracePt t="28742" x="539750" y="2298700"/>
          <p14:tracePt t="28758" x="539750" y="2305050"/>
          <p14:tracePt t="28766" x="539750" y="2311400"/>
          <p14:tracePt t="28781" x="539750" y="2317750"/>
          <p14:tracePt t="29214" x="539750" y="2324100"/>
          <p14:tracePt t="29294" x="539750" y="2330450"/>
          <p14:tracePt t="29304" x="539750" y="2336800"/>
          <p14:tracePt t="29304" x="539750" y="2343150"/>
          <p14:tracePt t="31134" x="546100" y="2349500"/>
          <p14:tracePt t="31141" x="565150" y="2349500"/>
          <p14:tracePt t="31150" x="609600" y="2343150"/>
          <p14:tracePt t="31157" x="679450" y="2330450"/>
          <p14:tracePt t="31157" x="736600" y="2324100"/>
          <p14:tracePt t="31166" x="793750" y="2317750"/>
          <p14:tracePt t="31177" x="895350" y="2317750"/>
          <p14:tracePt t="31194" x="1009650" y="2317750"/>
          <p14:tracePt t="31211" x="1104900" y="2317750"/>
          <p14:tracePt t="31227" x="1219200" y="2317750"/>
          <p14:tracePt t="31245" x="1339850" y="2317750"/>
          <p14:tracePt t="31260" x="1562100" y="2317750"/>
          <p14:tracePt t="31279" x="1695450" y="2317750"/>
          <p14:tracePt t="31294" x="1797050" y="2317750"/>
          <p14:tracePt t="31311" x="1860550" y="2317750"/>
          <p14:tracePt t="31327" x="1898650" y="2311400"/>
          <p14:tracePt t="31344" x="1930400" y="2305050"/>
          <p14:tracePt t="31361" x="1962150" y="2292350"/>
          <p14:tracePt t="31377" x="1981200" y="2286000"/>
          <p14:tracePt t="31394" x="1987550" y="2286000"/>
          <p14:tracePt t="31411" x="2000250" y="2286000"/>
          <p14:tracePt t="31427" x="2006600" y="2286000"/>
          <p14:tracePt t="31443" x="2032000" y="2286000"/>
          <p14:tracePt t="31460" x="2057400" y="2286000"/>
          <p14:tracePt t="31476" x="2120900" y="2286000"/>
          <p14:tracePt t="31493" x="2165350" y="2298700"/>
          <p14:tracePt t="31510" x="2241550" y="2311400"/>
          <p14:tracePt t="31526" x="2298700" y="2330450"/>
          <p14:tracePt t="31543" x="2343150" y="2336800"/>
          <p14:tracePt t="31560" x="2368550" y="2343150"/>
          <p14:tracePt t="31576" x="2393950" y="2355850"/>
          <p14:tracePt t="31595" x="2400300" y="2355850"/>
          <p14:tracePt t="31611" x="2406650" y="2355850"/>
          <p14:tracePt t="31709" x="2406650" y="2368550"/>
          <p14:tracePt t="31717" x="2406650" y="2374900"/>
          <p14:tracePt t="31725" x="2406650" y="2381250"/>
          <p14:tracePt t="31727" x="2406650" y="2400300"/>
          <p14:tracePt t="31743" x="2406650" y="2413000"/>
          <p14:tracePt t="31760" x="2406650" y="2438400"/>
          <p14:tracePt t="31776" x="2406650" y="2457450"/>
          <p14:tracePt t="31793" x="2406650" y="2476500"/>
          <p14:tracePt t="31810" x="2413000" y="2482850"/>
          <p14:tracePt t="31942" x="2419350" y="2489200"/>
          <p14:tracePt t="31949" x="2425700" y="2489200"/>
          <p14:tracePt t="31949" x="2438400" y="2489200"/>
          <p14:tracePt t="31966" x="2451100" y="2495550"/>
          <p14:tracePt t="31977" x="2476500" y="2495550"/>
          <p14:tracePt t="31981" x="2565400" y="2495550"/>
          <p14:tracePt t="31994" x="2724150" y="2508250"/>
          <p14:tracePt t="32010" x="2889250" y="2533650"/>
          <p14:tracePt t="32026" x="3079750" y="2546350"/>
          <p14:tracePt t="32043" x="3232150" y="2552700"/>
          <p14:tracePt t="32060" x="3327400" y="2552700"/>
          <p14:tracePt t="32076" x="3429000" y="2540000"/>
          <p14:tracePt t="32093" x="3448050" y="2527300"/>
          <p14:tracePt t="32110" x="3454400" y="2527300"/>
          <p14:tracePt t="32127" x="3460750" y="2527300"/>
          <p14:tracePt t="32237" x="3467100" y="2527300"/>
          <p14:tracePt t="32245" x="3473450" y="2520950"/>
          <p14:tracePt t="32261" x="3479800" y="2514600"/>
          <p14:tracePt t="32261" x="3492500" y="2514600"/>
          <p14:tracePt t="32277" x="3543300" y="2501900"/>
          <p14:tracePt t="32293" x="3606800" y="2495550"/>
          <p14:tracePt t="32310" x="3689350" y="2495550"/>
          <p14:tracePt t="32326" x="3778250" y="2495550"/>
          <p14:tracePt t="32343" x="3860800" y="2495550"/>
          <p14:tracePt t="32360" x="3930650" y="2495550"/>
          <p14:tracePt t="32376" x="3987800" y="2495550"/>
          <p14:tracePt t="32394" x="4013200" y="2495550"/>
          <p14:tracePt t="32411" x="4044950" y="2489200"/>
          <p14:tracePt t="32428" x="4076700" y="2489200"/>
          <p14:tracePt t="32444" x="4121150" y="2482850"/>
          <p14:tracePt t="32461" x="4222750" y="2482850"/>
          <p14:tracePt t="32477" x="4292600" y="2482850"/>
          <p14:tracePt t="32493" x="4381500" y="2482850"/>
          <p14:tracePt t="32510" x="4457700" y="2482850"/>
          <p14:tracePt t="32526" x="4540250" y="2482850"/>
          <p14:tracePt t="32543" x="4616450" y="2482850"/>
          <p14:tracePt t="32560" x="4705350" y="2482850"/>
          <p14:tracePt t="32576" x="4781550" y="2482850"/>
          <p14:tracePt t="32593" x="4851400" y="2482850"/>
          <p14:tracePt t="32610" x="4889500" y="2482850"/>
          <p14:tracePt t="32627" x="4921250" y="2482850"/>
          <p14:tracePt t="32643" x="4946650" y="2482850"/>
          <p14:tracePt t="32661" x="4991100" y="2482850"/>
          <p14:tracePt t="32678" x="5016500" y="2482850"/>
          <p14:tracePt t="32694" x="5054600" y="2482850"/>
          <p14:tracePt t="32710" x="5086350" y="2482850"/>
          <p14:tracePt t="32727" x="5111750" y="2482850"/>
          <p14:tracePt t="32743" x="5137150" y="2482850"/>
          <p14:tracePt t="32760" x="5149850" y="2482850"/>
          <p14:tracePt t="32776" x="5162550" y="2482850"/>
          <p14:tracePt t="32793" x="5168900" y="2482850"/>
          <p14:tracePt t="33266" x="5181600" y="2482850"/>
          <p14:tracePt t="33286" x="5194300" y="2476500"/>
          <p14:tracePt t="33286" x="5200650" y="2476500"/>
          <p14:tracePt t="33293" x="5232400" y="2470150"/>
          <p14:tracePt t="33310" x="5264150" y="2463800"/>
          <p14:tracePt t="33326" x="5276850" y="2463800"/>
          <p14:tracePt t="33365" x="5283200" y="2463800"/>
          <p14:tracePt t="33413" x="5289550" y="2463800"/>
          <p14:tracePt t="33421" x="5302250" y="2463800"/>
          <p14:tracePt t="33429" x="5321300" y="2463800"/>
          <p14:tracePt t="33437" x="5334000" y="2463800"/>
          <p14:tracePt t="33444" x="5397500" y="2463800"/>
          <p14:tracePt t="33460" x="5543550" y="2463800"/>
          <p14:tracePt t="33478" x="5683250" y="2463800"/>
          <p14:tracePt t="33494" x="5835650" y="2463800"/>
          <p14:tracePt t="33511" x="5994400" y="2463800"/>
          <p14:tracePt t="33527" x="6140450" y="2463800"/>
          <p14:tracePt t="33544" x="6223000" y="2463800"/>
          <p14:tracePt t="33560" x="6299200" y="2463800"/>
          <p14:tracePt t="33576" x="6343650" y="2463800"/>
          <p14:tracePt t="33593" x="6375400" y="2463800"/>
          <p14:tracePt t="33610" x="6407150" y="2463800"/>
          <p14:tracePt t="33626" x="6426200" y="2463800"/>
          <p14:tracePt t="33643" x="6445250" y="2463800"/>
          <p14:tracePt t="33660" x="6457950" y="2463800"/>
          <p14:tracePt t="33676" x="6489700" y="2463800"/>
          <p14:tracePt t="33693" x="6508750" y="2463800"/>
          <p14:tracePt t="33710" x="6527800" y="2463800"/>
          <p14:tracePt t="33726" x="6559550" y="2463800"/>
          <p14:tracePt t="33744" x="6591300" y="2470150"/>
          <p14:tracePt t="33760" x="6623050" y="2470150"/>
          <p14:tracePt t="33778" x="6654800" y="2470150"/>
          <p14:tracePt t="33794" x="6686550" y="2470150"/>
          <p14:tracePt t="33810" x="6699250" y="2470150"/>
          <p14:tracePt t="33826" x="6724650" y="2470150"/>
          <p14:tracePt t="33843" x="6743700" y="2470150"/>
          <p14:tracePt t="33860" x="6750050" y="2470150"/>
          <p14:tracePt t="33876" x="6769100" y="2470150"/>
          <p14:tracePt t="33917" x="6775450" y="2470150"/>
          <p14:tracePt t="33936" x="6781800" y="2470150"/>
          <p14:tracePt t="33949" x="6788150" y="2470150"/>
          <p14:tracePt t="33973" x="6794500" y="2470150"/>
          <p14:tracePt t="33990" x="6800850" y="2470150"/>
          <p14:tracePt t="35470" x="6826250" y="2470150"/>
          <p14:tracePt t="35488" x="6921500" y="2470150"/>
          <p14:tracePt t="35490" x="6991350" y="2470150"/>
          <p14:tracePt t="35495" x="7092950" y="2470150"/>
          <p14:tracePt t="35511" x="7162800" y="2463800"/>
          <p14:tracePt t="35528" x="7207250" y="2463800"/>
          <p14:tracePt t="35544" x="7226300" y="2463800"/>
          <p14:tracePt t="35561" x="7239000" y="2463800"/>
          <p14:tracePt t="35577" x="7245350" y="2463800"/>
          <p14:tracePt t="35614" x="7258050" y="2463800"/>
          <p14:tracePt t="35630" x="7264400" y="2463800"/>
          <p14:tracePt t="35646" x="7270750" y="2463800"/>
          <p14:tracePt t="35662" x="7277100" y="2463800"/>
          <p14:tracePt t="35789" x="7264400" y="2463800"/>
          <p14:tracePt t="35798" x="7251700" y="2463800"/>
          <p14:tracePt t="35806" x="7219950" y="2470150"/>
          <p14:tracePt t="35814" x="7181850" y="2482850"/>
          <p14:tracePt t="35820" x="7137400" y="2489200"/>
          <p14:tracePt t="35827" x="7023100" y="2520950"/>
          <p14:tracePt t="35844" x="6877050" y="2533650"/>
          <p14:tracePt t="35861" x="6718300" y="2540000"/>
          <p14:tracePt t="35877" x="6527800" y="2540000"/>
          <p14:tracePt t="35894" x="6426200" y="2540000"/>
          <p14:tracePt t="35911" x="6337300" y="2540000"/>
          <p14:tracePt t="35927" x="6248400" y="2540000"/>
          <p14:tracePt t="35944" x="6146800" y="2540000"/>
          <p14:tracePt t="35962" x="6045200" y="2540000"/>
          <p14:tracePt t="35978" x="5956300" y="2540000"/>
          <p14:tracePt t="35995" x="5886450" y="2540000"/>
          <p14:tracePt t="36012" x="5803900" y="2540000"/>
          <p14:tracePt t="36028" x="5753100" y="2540000"/>
          <p14:tracePt t="36045" x="5708650" y="2540000"/>
          <p14:tracePt t="36061" x="5683250" y="2540000"/>
          <p14:tracePt t="36077" x="5657850" y="2540000"/>
          <p14:tracePt t="36094" x="5651500" y="2540000"/>
          <p14:tracePt t="38126" x="5657850" y="2540000"/>
          <p14:tracePt t="38129" x="5664200" y="2540000"/>
          <p14:tracePt t="39334" x="5670550" y="2533650"/>
          <p14:tracePt t="39342" x="5676900" y="2527300"/>
          <p14:tracePt t="39366" x="5683250" y="2527300"/>
          <p14:tracePt t="39606" x="5689600" y="2520950"/>
          <p14:tracePt t="39646" x="5683250" y="2514600"/>
          <p14:tracePt t="39655" x="5676900" y="2514600"/>
          <p14:tracePt t="39662" x="5670550" y="2514600"/>
          <p14:tracePt t="39663" x="5651500" y="2508250"/>
          <p14:tracePt t="39678" x="5632450" y="2508250"/>
          <p14:tracePt t="39695" x="5619750" y="2501900"/>
          <p14:tracePt t="39711" x="5613400" y="2495550"/>
          <p14:tracePt t="39728" x="5600700" y="2495550"/>
          <p14:tracePt t="39745" x="5594350" y="2489200"/>
          <p14:tracePt t="40422" x="5600700" y="2489200"/>
          <p14:tracePt t="40430" x="5607050" y="2482850"/>
          <p14:tracePt t="40438" x="5619750" y="2482850"/>
          <p14:tracePt t="40444" x="5632450" y="2482850"/>
          <p14:tracePt t="40461" x="5651500" y="2482850"/>
          <p14:tracePt t="40461" x="5664200" y="2476500"/>
          <p14:tracePt t="40478" x="5676900" y="2476500"/>
          <p14:tracePt t="40495" x="5683250" y="2476500"/>
          <p14:tracePt t="40511" x="5695950" y="2470150"/>
          <p14:tracePt t="40528" x="5702300" y="2470150"/>
          <p14:tracePt t="40545" x="5708650" y="2470150"/>
          <p14:tracePt t="40561" x="5715000" y="2470150"/>
          <p14:tracePt t="41318" x="5708650" y="2470150"/>
          <p14:tracePt t="43421" x="5695950" y="2470150"/>
          <p14:tracePt t="45117" x="5683250" y="2476500"/>
          <p14:tracePt t="45125" x="5651500" y="2489200"/>
          <p14:tracePt t="45126" x="5607050" y="2508250"/>
          <p14:tracePt t="45144" x="5568950" y="2520950"/>
          <p14:tracePt t="45160" x="5543550" y="2527300"/>
          <p14:tracePt t="45177" x="5537200" y="2533650"/>
          <p14:tracePt t="49932" x="5568950" y="2533650"/>
          <p14:tracePt t="49941" x="5632450" y="2533650"/>
          <p14:tracePt t="49942" x="5689600" y="2533650"/>
          <p14:tracePt t="49960" x="5746750" y="2533650"/>
          <p14:tracePt t="49960" x="5880100" y="2533650"/>
          <p14:tracePt t="49977" x="6000750" y="2514600"/>
          <p14:tracePt t="49993" x="6064250" y="2508250"/>
          <p14:tracePt t="50010" x="6096000" y="2501900"/>
          <p14:tracePt t="50026" x="6102350" y="2501900"/>
          <p14:tracePt t="50043" x="6108700" y="2501900"/>
          <p14:tracePt t="50188" x="6127750" y="2501900"/>
          <p14:tracePt t="50196" x="6146800" y="2501900"/>
          <p14:tracePt t="50204" x="6172200" y="2501900"/>
          <p14:tracePt t="50210" x="6242050" y="2501900"/>
          <p14:tracePt t="50227" x="6305550" y="2501900"/>
          <p14:tracePt t="50243" x="6350000" y="2501900"/>
          <p14:tracePt t="50260" x="6388100" y="2495550"/>
          <p14:tracePt t="50508" x="6381750" y="2495550"/>
          <p14:tracePt t="50524" x="6375400" y="2495550"/>
          <p14:tracePt t="50532" x="6362700" y="2495550"/>
          <p14:tracePt t="50543" x="6350000" y="2495550"/>
          <p14:tracePt t="50544" x="6324600" y="2501900"/>
          <p14:tracePt t="50560" x="6305550" y="2514600"/>
          <p14:tracePt t="50577" x="6280150" y="2514600"/>
          <p14:tracePt t="50593" x="6261100" y="2520950"/>
          <p14:tracePt t="50610" x="6254750" y="2520950"/>
          <p14:tracePt t="50626" x="6248400" y="2520950"/>
          <p14:tracePt t="50643" x="6242050" y="2527300"/>
          <p14:tracePt t="50660" x="6235700" y="2527300"/>
          <p14:tracePt t="50732" x="6229350" y="2527300"/>
          <p14:tracePt t="50885" x="6223000" y="2533650"/>
          <p14:tracePt t="51146" x="0" y="0"/>
        </p14:tracePtLst>
        <p14:tracePtLst>
          <p14:tracePt t="64928" x="1866900" y="1905000"/>
          <p14:tracePt t="65084" x="1860550" y="1905000"/>
          <p14:tracePt t="65092" x="1854200" y="1905000"/>
          <p14:tracePt t="65093" x="1835150" y="1905000"/>
          <p14:tracePt t="65110" x="1809750" y="1905000"/>
          <p14:tracePt t="65111" x="1701800" y="1905000"/>
          <p14:tracePt t="65127" x="1549400" y="1917700"/>
          <p14:tracePt t="65143" x="1390650" y="1943100"/>
          <p14:tracePt t="65160" x="1282700" y="1981200"/>
          <p14:tracePt t="65177" x="1244600" y="1993900"/>
          <p14:tracePt t="65193" x="1244600" y="2000250"/>
          <p14:tracePt t="65237" x="1238250" y="2006600"/>
          <p14:tracePt t="65252" x="1250950" y="2032000"/>
          <p14:tracePt t="65260" x="1308100" y="2057400"/>
          <p14:tracePt t="65261" x="1473200" y="2127250"/>
          <p14:tracePt t="65277" x="1612900" y="2171700"/>
          <p14:tracePt t="65294" x="1746250" y="2203450"/>
          <p14:tracePt t="65310" x="1847850" y="2247900"/>
          <p14:tracePt t="65327" x="1930400" y="2279650"/>
          <p14:tracePt t="65343" x="2000250" y="2311400"/>
          <p14:tracePt t="65360" x="2070100" y="2355850"/>
          <p14:tracePt t="65377" x="2152650" y="2406650"/>
          <p14:tracePt t="65394" x="2247900" y="2457450"/>
          <p14:tracePt t="65410" x="2343150" y="2495550"/>
          <p14:tracePt t="65427" x="2425700" y="2514600"/>
          <p14:tracePt t="65443" x="2514600" y="2527300"/>
          <p14:tracePt t="65443" x="2546350" y="2527300"/>
          <p14:tracePt t="65460" x="2609850" y="2527300"/>
          <p14:tracePt t="65477" x="2654300" y="2527300"/>
          <p14:tracePt t="65493" x="2667000" y="2527300"/>
          <p14:tracePt t="65644" x="2654300" y="2527300"/>
          <p14:tracePt t="65653" x="2609850" y="2533650"/>
          <p14:tracePt t="65660" x="2578100" y="2533650"/>
          <p14:tracePt t="65661" x="2508250" y="2533650"/>
          <p14:tracePt t="65677" x="2451100" y="2533650"/>
          <p14:tracePt t="65693" x="2419350" y="2533650"/>
          <p14:tracePt t="65710" x="2406650" y="2533650"/>
          <p14:tracePt t="65727" x="2400300" y="2533650"/>
          <p14:tracePt t="65901" x="2406650" y="2533650"/>
          <p14:tracePt t="65908" x="2438400" y="2533650"/>
          <p14:tracePt t="65926" x="2444750" y="2533650"/>
          <p14:tracePt t="65927" x="2457450" y="2533650"/>
          <p14:tracePt t="65943" x="2463800" y="2533650"/>
          <p14:tracePt t="66101" x="2457450" y="2533650"/>
          <p14:tracePt t="66108" x="2413000" y="2533650"/>
          <p14:tracePt t="66127" x="2374900" y="2527300"/>
          <p14:tracePt t="66128" x="2311400" y="2508250"/>
          <p14:tracePt t="66143" x="2247900" y="2501900"/>
          <p14:tracePt t="66159" x="2178050" y="2489200"/>
          <p14:tracePt t="66176" x="2127250" y="2482850"/>
          <p14:tracePt t="66193" x="2089150" y="2476500"/>
          <p14:tracePt t="66211" x="2063750" y="2470150"/>
          <p14:tracePt t="66227" x="2044700" y="2470150"/>
          <p14:tracePt t="66245" x="2038350" y="2470150"/>
          <p14:tracePt t="66260" x="2032000" y="2470150"/>
          <p14:tracePt t="66564" x="2032000" y="2463800"/>
          <p14:tracePt t="66604" x="2038350" y="2463800"/>
          <p14:tracePt t="66620" x="2044700" y="2463800"/>
          <p14:tracePt t="66638" x="2051050" y="2463800"/>
          <p14:tracePt t="66644" x="2057400" y="2463800"/>
          <p14:tracePt t="66660" x="2070100" y="2463800"/>
          <p14:tracePt t="66661" x="2089150" y="2463800"/>
          <p14:tracePt t="66677" x="2101850" y="2463800"/>
          <p14:tracePt t="66693" x="2114550" y="2463800"/>
          <p14:tracePt t="66710" x="2133600" y="2463800"/>
          <p14:tracePt t="66726" x="2139950" y="2463800"/>
          <p14:tracePt t="66743" x="2165350" y="2463800"/>
          <p14:tracePt t="66760" x="2184400" y="2463800"/>
          <p14:tracePt t="66777" x="2203450" y="2463800"/>
          <p14:tracePt t="66793" x="2228850" y="2463800"/>
          <p14:tracePt t="66810" x="2241550" y="2463800"/>
          <p14:tracePt t="66827" x="2247900" y="2463800"/>
          <p14:tracePt t="66843" x="2266950" y="2463800"/>
          <p14:tracePt t="66861" x="2279650" y="2463800"/>
          <p14:tracePt t="66877" x="2298700" y="2463800"/>
          <p14:tracePt t="66893" x="2311400" y="2463800"/>
          <p14:tracePt t="66910" x="2330450" y="2463800"/>
          <p14:tracePt t="66926" x="2343150" y="2463800"/>
          <p14:tracePt t="66944" x="2355850" y="2463800"/>
          <p14:tracePt t="66960" x="2362200" y="2463800"/>
          <p14:tracePt t="66977" x="2368550" y="2463800"/>
          <p14:tracePt t="69676" x="2381250" y="2463800"/>
          <p14:tracePt t="69686" x="2457450" y="2463800"/>
          <p14:tracePt t="69686" x="2552700" y="2463800"/>
          <p14:tracePt t="69693" x="2838450" y="2495550"/>
          <p14:tracePt t="69710" x="3168650" y="2565400"/>
          <p14:tracePt t="69726" x="3524250" y="2616200"/>
          <p14:tracePt t="69743" x="3740150" y="2647950"/>
          <p14:tracePt t="69760" x="3854450" y="2660650"/>
          <p14:tracePt t="69777" x="3917950" y="2660650"/>
          <p14:tracePt t="69793" x="3949700" y="2660650"/>
          <p14:tracePt t="69810" x="3962400" y="2660650"/>
          <p14:tracePt t="69826" x="3968750" y="2660650"/>
          <p14:tracePt t="69843" x="3975100" y="2660650"/>
          <p14:tracePt t="69843" x="3981450" y="2660650"/>
          <p14:tracePt t="70077" x="3975100" y="2660650"/>
          <p14:tracePt t="70086" x="3962400" y="2660650"/>
          <p14:tracePt t="70093" x="3930650" y="2660650"/>
          <p14:tracePt t="70106" x="3911600" y="2660650"/>
          <p14:tracePt t="70111" x="3867150" y="2660650"/>
          <p14:tracePt t="70128" x="3822700" y="2660650"/>
          <p14:tracePt t="70144" x="3778250" y="2654300"/>
          <p14:tracePt t="70161" x="3727450" y="2635250"/>
          <p14:tracePt t="70177" x="3695700" y="2628900"/>
          <p14:tracePt t="70194" x="3663950" y="2622550"/>
          <p14:tracePt t="70211" x="3632200" y="2609850"/>
          <p14:tracePt t="70227" x="3600450" y="2603500"/>
          <p14:tracePt t="70244" x="3575050" y="2590800"/>
          <p14:tracePt t="70260" x="3536950" y="2584450"/>
          <p14:tracePt t="70278" x="3524250" y="2578100"/>
          <p14:tracePt t="70294" x="3511550" y="2571750"/>
          <p14:tracePt t="70311" x="3498850" y="2571750"/>
          <p14:tracePt t="70327" x="3492500" y="2571750"/>
          <p14:tracePt t="70344" x="3486150" y="2571750"/>
          <p14:tracePt t="70361" x="3479800" y="2571750"/>
          <p14:tracePt t="70377" x="3467100" y="2571750"/>
          <p14:tracePt t="70394" x="3454400" y="2571750"/>
          <p14:tracePt t="70411" x="3441700" y="2571750"/>
          <p14:tracePt t="70427" x="3435350" y="2571750"/>
          <p14:tracePt t="70444" x="3409950" y="2565400"/>
          <p14:tracePt t="70461" x="3397250" y="2559050"/>
          <p14:tracePt t="70477" x="3384550" y="2559050"/>
          <p14:tracePt t="70494" x="3378200" y="2559050"/>
          <p14:tracePt t="70511" x="3365500" y="2559050"/>
          <p14:tracePt t="70565" x="3359150" y="2559050"/>
          <p14:tracePt t="70853" x="3359150" y="2552700"/>
          <p14:tracePt t="71109" x="3365500" y="2552700"/>
          <p14:tracePt t="71141" x="3371850" y="2552700"/>
          <p14:tracePt t="71157" x="3378200" y="2552700"/>
          <p14:tracePt t="71161" x="3390900" y="2552700"/>
          <p14:tracePt t="71177" x="3397250" y="2546350"/>
          <p14:tracePt t="71178" x="3422650" y="2546350"/>
          <p14:tracePt t="71194" x="3454400" y="2540000"/>
          <p14:tracePt t="71211" x="3486150" y="2540000"/>
          <p14:tracePt t="71228" x="3524250" y="2540000"/>
          <p14:tracePt t="71244" x="3581400" y="2540000"/>
          <p14:tracePt t="71262" x="3625850" y="2540000"/>
          <p14:tracePt t="71278" x="3670300" y="2540000"/>
          <p14:tracePt t="71294" x="3714750" y="2540000"/>
          <p14:tracePt t="71311" x="3752850" y="2540000"/>
          <p14:tracePt t="71328" x="3790950" y="2540000"/>
          <p14:tracePt t="71344" x="3803650" y="2540000"/>
          <p14:tracePt t="71361" x="3816350" y="2540000"/>
          <p14:tracePt t="71377" x="3822700" y="2540000"/>
          <p14:tracePt t="71394" x="3829050" y="2540000"/>
          <p14:tracePt t="71410" x="3848100" y="2540000"/>
          <p14:tracePt t="71427" x="3860800" y="2540000"/>
          <p14:tracePt t="71444" x="3898900" y="2540000"/>
          <p14:tracePt t="71462" x="3937000" y="2540000"/>
          <p14:tracePt t="71478" x="3994150" y="2540000"/>
          <p14:tracePt t="71494" x="4070350" y="2540000"/>
          <p14:tracePt t="71510" x="4178300" y="2540000"/>
          <p14:tracePt t="71527" x="4406900" y="2540000"/>
          <p14:tracePt t="71544" x="4800600" y="2533650"/>
          <p14:tracePt t="71561" x="5276850" y="2533650"/>
          <p14:tracePt t="71577" x="5803900" y="2533650"/>
          <p14:tracePt t="71594" x="6178550" y="2533650"/>
          <p14:tracePt t="71610" x="6350000" y="2533650"/>
          <p14:tracePt t="71627" x="6464300" y="2527300"/>
          <p14:tracePt t="71644" x="6508750" y="2527300"/>
          <p14:tracePt t="71662" x="6515100" y="2520950"/>
          <p14:tracePt t="71709" x="6521450" y="2520950"/>
          <p14:tracePt t="71720" x="6527800" y="2520950"/>
          <p14:tracePt t="71733" x="6534150" y="2520950"/>
          <p14:tracePt t="71741" x="6540500" y="2520950"/>
          <p14:tracePt t="71747" x="6546850" y="2520950"/>
          <p14:tracePt t="71869" x="6515100" y="2527300"/>
          <p14:tracePt t="71877" x="6464300" y="2546350"/>
          <p14:tracePt t="71885" x="6381750" y="2565400"/>
          <p14:tracePt t="71894" x="6286500" y="2578100"/>
          <p14:tracePt t="71895" x="5988050" y="2616200"/>
          <p14:tracePt t="71911" x="5683250" y="2641600"/>
          <p14:tracePt t="71928" x="5416550" y="2641600"/>
          <p14:tracePt t="71944" x="5181600" y="2641600"/>
          <p14:tracePt t="71961" x="5016500" y="2641600"/>
          <p14:tracePt t="71977" x="4876800" y="2628900"/>
          <p14:tracePt t="71994" x="4756150" y="2628900"/>
          <p14:tracePt t="72011" x="4616450" y="2622550"/>
          <p14:tracePt t="72028" x="4521200" y="2609850"/>
          <p14:tracePt t="72044" x="4425950" y="2590800"/>
          <p14:tracePt t="72061" x="4387850" y="2584450"/>
          <p14:tracePt t="72077" x="4349750" y="2584450"/>
          <p14:tracePt t="72094" x="4318000" y="2578100"/>
          <p14:tracePt t="72111" x="4279900" y="2571750"/>
          <p14:tracePt t="72127" x="4254500" y="2565400"/>
          <p14:tracePt t="72145" x="4229100" y="2565400"/>
          <p14:tracePt t="72161" x="4210050" y="2565400"/>
          <p14:tracePt t="72177" x="4191000" y="2559050"/>
          <p14:tracePt t="72194" x="4184650" y="2559050"/>
          <p14:tracePt t="72245" x="4178300" y="2559050"/>
          <p14:tracePt t="72629" x="4178300" y="2552700"/>
          <p14:tracePt t="72637" x="4171950" y="2552700"/>
          <p14:tracePt t="72645" x="4152900" y="2552700"/>
          <p14:tracePt t="72661" x="4133850" y="2546350"/>
          <p14:tracePt t="72662" x="4127500" y="2546350"/>
          <p14:tracePt t="72677" x="4102100" y="2540000"/>
          <p14:tracePt t="72694" x="4089400" y="2540000"/>
          <p14:tracePt t="72711" x="4083050" y="2540000"/>
          <p14:tracePt t="72749" x="4076700" y="2540000"/>
          <p14:tracePt t="72760" x="4070350" y="2540000"/>
          <p14:tracePt t="72761" x="4057650" y="2533650"/>
          <p14:tracePt t="72778" x="4051300" y="2533650"/>
          <p14:tracePt t="72794" x="4025900" y="2527300"/>
          <p14:tracePt t="72811" x="4019550" y="2527300"/>
          <p14:tracePt t="72827" x="4006850" y="2527300"/>
          <p14:tracePt t="72827" x="3994150" y="2520950"/>
          <p14:tracePt t="72861" x="3987800" y="2520950"/>
          <p14:tracePt t="72862" x="3968750" y="2520950"/>
          <p14:tracePt t="72878" x="3937000" y="2520950"/>
          <p14:tracePt t="72894" x="3898900" y="2520950"/>
          <p14:tracePt t="72911" x="3860800" y="2520950"/>
          <p14:tracePt t="72927" x="3822700" y="2520950"/>
          <p14:tracePt t="72944" x="3803650" y="2520950"/>
          <p14:tracePt t="72961" x="3784600" y="2520950"/>
          <p14:tracePt t="72977" x="3771900" y="2520950"/>
          <p14:tracePt t="72994" x="3752850" y="2520950"/>
          <p14:tracePt t="73011" x="3746500" y="2520950"/>
          <p14:tracePt t="73027" x="3727450" y="2520950"/>
          <p14:tracePt t="73044" x="3708400" y="2520950"/>
          <p14:tracePt t="73061" x="3689350" y="2520950"/>
          <p14:tracePt t="73078" x="3670300" y="2520950"/>
          <p14:tracePt t="73094" x="3644900" y="2520950"/>
          <p14:tracePt t="73111" x="3619500" y="2520950"/>
          <p14:tracePt t="73127" x="3543300" y="2520950"/>
          <p14:tracePt t="73144" x="3498850" y="2520950"/>
          <p14:tracePt t="73161" x="3473450" y="2520950"/>
          <p14:tracePt t="73177" x="3454400" y="2520950"/>
          <p14:tracePt t="73194" x="3435350" y="2520950"/>
          <p14:tracePt t="73211" x="3429000" y="2520950"/>
          <p14:tracePt t="73227" x="3416300" y="2520950"/>
          <p14:tracePt t="73244" x="3403600" y="2520950"/>
          <p14:tracePt t="73261" x="3397250" y="2520950"/>
          <p14:tracePt t="73301" x="3390900" y="2520950"/>
          <p14:tracePt t="73469" x="3397250" y="2520950"/>
          <p14:tracePt t="73477" x="3409950" y="2520950"/>
          <p14:tracePt t="73477" x="3416300" y="2520950"/>
          <p14:tracePt t="73487" x="3422650" y="2520950"/>
          <p14:tracePt t="73501" x="3441700" y="2520950"/>
          <p14:tracePt t="73511" x="3454400" y="2520950"/>
          <p14:tracePt t="73527" x="3486150" y="2520950"/>
          <p14:tracePt t="73544" x="3517900" y="2520950"/>
          <p14:tracePt t="73560" x="3549650" y="2520950"/>
          <p14:tracePt t="73577" x="3594100" y="2520950"/>
          <p14:tracePt t="73594" x="3644900" y="2520950"/>
          <p14:tracePt t="73611" x="3683000" y="2520950"/>
          <p14:tracePt t="73627" x="3727450" y="2520950"/>
          <p14:tracePt t="73644" x="3784600" y="2527300"/>
          <p14:tracePt t="73661" x="3829050" y="2533650"/>
          <p14:tracePt t="73678" x="3860800" y="2540000"/>
          <p14:tracePt t="73694" x="3886200" y="2546350"/>
          <p14:tracePt t="73711" x="3917950" y="2546350"/>
          <p14:tracePt t="73727" x="3937000" y="2552700"/>
          <p14:tracePt t="73744" x="3975100" y="2552700"/>
          <p14:tracePt t="73761" x="4006850" y="2552700"/>
          <p14:tracePt t="73777" x="4038600" y="2552700"/>
          <p14:tracePt t="73794" x="4070350" y="2552700"/>
          <p14:tracePt t="73811" x="4108450" y="2559050"/>
          <p14:tracePt t="73827" x="4152900" y="2559050"/>
          <p14:tracePt t="73844" x="4241800" y="2565400"/>
          <p14:tracePt t="73861" x="4292600" y="2565400"/>
          <p14:tracePt t="73877" x="4356100" y="2565400"/>
          <p14:tracePt t="73894" x="4400550" y="2565400"/>
          <p14:tracePt t="73911" x="4438650" y="2565400"/>
          <p14:tracePt t="73927" x="4464050" y="2565400"/>
          <p14:tracePt t="73944" x="4489450" y="2565400"/>
          <p14:tracePt t="73960" x="4495800" y="2565400"/>
          <p14:tracePt t="74149" x="4502150" y="2565400"/>
          <p14:tracePt t="74157" x="4508500" y="2565400"/>
          <p14:tracePt t="74157" x="4514850" y="2565400"/>
          <p14:tracePt t="74173" x="4521200" y="2559050"/>
          <p14:tracePt t="74181" x="4533900" y="2552700"/>
          <p14:tracePt t="74189" x="4546600" y="2540000"/>
          <p14:tracePt t="74197" x="4572000" y="2514600"/>
          <p14:tracePt t="74211" x="4597400" y="2495550"/>
          <p14:tracePt t="74227" x="4603750" y="2489200"/>
          <p14:tracePt t="74244" x="4610100" y="2476500"/>
          <p14:tracePt t="74284" x="4616450" y="2476500"/>
          <p14:tracePt t="74885" x="4610100" y="2476500"/>
          <p14:tracePt t="74901" x="4603750" y="2476500"/>
          <p14:tracePt t="74925" x="4597400" y="2476500"/>
          <p14:tracePt t="74949" x="4591050" y="2482850"/>
          <p14:tracePt t="75029" x="4584700" y="2482850"/>
          <p14:tracePt t="75053" x="4578350" y="2482850"/>
          <p14:tracePt t="75061" x="4572000" y="2482850"/>
          <p14:tracePt t="75061" x="4559300" y="2482850"/>
          <p14:tracePt t="75077" x="4540250" y="2482850"/>
          <p14:tracePt t="75094" x="4514850" y="2489200"/>
          <p14:tracePt t="75110" x="4489450" y="2495550"/>
          <p14:tracePt t="75127" x="4464050" y="2501900"/>
          <p14:tracePt t="75144" x="4438650" y="2501900"/>
          <p14:tracePt t="75161" x="4425950" y="2501900"/>
          <p14:tracePt t="75177" x="4413250" y="2501900"/>
          <p14:tracePt t="75195" x="4400550" y="2501900"/>
          <p14:tracePt t="75211" x="4381500" y="2501900"/>
          <p14:tracePt t="75228" x="4375150" y="2501900"/>
          <p14:tracePt t="75244" x="4356100" y="2501900"/>
          <p14:tracePt t="75261" x="4343400" y="2501900"/>
          <p14:tracePt t="75277" x="4337050" y="2501900"/>
          <p14:tracePt t="75294" x="4324350" y="2501900"/>
          <p14:tracePt t="75333" x="4318000" y="2501900"/>
          <p14:tracePt t="75357" x="4311650" y="2501900"/>
          <p14:tracePt t="75365" x="4305300" y="2501900"/>
          <p14:tracePt t="75377" x="4298950" y="2501900"/>
          <p14:tracePt t="75382" x="4292600" y="2501900"/>
          <p14:tracePt t="75394" x="4279900" y="2501900"/>
          <p14:tracePt t="75410" x="4267200" y="2501900"/>
          <p14:tracePt t="75445" x="4260850" y="2501900"/>
          <p14:tracePt t="75469" x="4254500" y="2501900"/>
          <p14:tracePt t="75861" x="4235450" y="2501900"/>
          <p14:tracePt t="75870" x="4210050" y="2501900"/>
          <p14:tracePt t="75877" x="4146550" y="2501900"/>
          <p14:tracePt t="75894" x="4114800" y="2501900"/>
          <p14:tracePt t="75894" x="4051300" y="2501900"/>
          <p14:tracePt t="75910" x="4006850" y="2501900"/>
          <p14:tracePt t="75927" x="3975100" y="2501900"/>
          <p14:tracePt t="75944" x="3962400" y="2501900"/>
          <p14:tracePt t="75960" x="3956050" y="2501900"/>
          <p14:tracePt t="88261" x="0" y="0"/>
        </p14:tracePtLst>
        <p14:tracePtLst>
          <p14:tracePt t="119093" x="3879850" y="2679700"/>
          <p14:tracePt t="119299" x="3886200" y="2673350"/>
          <p14:tracePt t="119317" x="3911600" y="2667000"/>
          <p14:tracePt t="119325" x="3956050" y="2654300"/>
          <p14:tracePt t="119333" x="4076700" y="2622550"/>
          <p14:tracePt t="119345" x="4216400" y="2578100"/>
          <p14:tracePt t="119361" x="4375150" y="2565400"/>
          <p14:tracePt t="119378" x="4540250" y="2533650"/>
          <p14:tracePt t="119394" x="4699000" y="2514600"/>
          <p14:tracePt t="119411" x="4838700" y="2495550"/>
          <p14:tracePt t="119428" x="5010150" y="2463800"/>
          <p14:tracePt t="119446" x="5124450" y="2451100"/>
          <p14:tracePt t="119461" x="5226050" y="2451100"/>
          <p14:tracePt t="119478" x="5295900" y="2451100"/>
          <p14:tracePt t="119494" x="5340350" y="2451100"/>
          <p14:tracePt t="119511" x="5359400" y="2451100"/>
          <p14:tracePt t="119605" x="5353050" y="2451100"/>
          <p14:tracePt t="119613" x="5327650" y="2451100"/>
          <p14:tracePt t="119621" x="5295900" y="2451100"/>
          <p14:tracePt t="119629" x="5264150" y="2457450"/>
          <p14:tracePt t="119637" x="5219700" y="2463800"/>
          <p14:tracePt t="119644" x="5048250" y="2470150"/>
          <p14:tracePt t="119661" x="4908550" y="2470150"/>
          <p14:tracePt t="119678" x="4749800" y="2470150"/>
          <p14:tracePt t="119694" x="4489450" y="2470150"/>
          <p14:tracePt t="119712" x="4159250" y="2444750"/>
          <p14:tracePt t="119728" x="3848100" y="2387600"/>
          <p14:tracePt t="119745" x="3530600" y="2298700"/>
          <p14:tracePt t="119761" x="3321050" y="2216150"/>
          <p14:tracePt t="119778" x="3219450" y="2146300"/>
          <p14:tracePt t="119794" x="3175000" y="2101850"/>
          <p14:tracePt t="119811" x="3175000" y="2051050"/>
          <p14:tracePt t="119827" x="3175000" y="1974850"/>
          <p14:tracePt t="119844" x="3175000" y="1835150"/>
          <p14:tracePt t="119861" x="3175000" y="1758950"/>
          <p14:tracePt t="119878" x="3175000" y="1689100"/>
          <p14:tracePt t="119894" x="3194050" y="1644650"/>
          <p14:tracePt t="119911" x="3194050" y="1600200"/>
          <p14:tracePt t="119928" x="3194050" y="1568450"/>
          <p14:tracePt t="119945" x="3194050" y="1530350"/>
          <p14:tracePt t="119961" x="3175000" y="1479550"/>
          <p14:tracePt t="119978" x="3149600" y="1435100"/>
          <p14:tracePt t="119994" x="3124200" y="1409700"/>
          <p14:tracePt t="120011" x="3098800" y="1371600"/>
          <p14:tracePt t="120028" x="3060700" y="1320800"/>
          <p14:tracePt t="120046" x="3048000" y="1289050"/>
          <p14:tracePt t="120061" x="3035300" y="1263650"/>
          <p14:tracePt t="120078" x="3022600" y="1238250"/>
          <p14:tracePt t="120094" x="2997200" y="1200150"/>
          <p14:tracePt t="120111" x="2990850" y="1168400"/>
          <p14:tracePt t="120128" x="2978150" y="1136650"/>
          <p14:tracePt t="120145" x="2978150" y="1111250"/>
          <p14:tracePt t="120161" x="2965450" y="1092200"/>
          <p14:tracePt t="120178" x="2959100" y="1079500"/>
          <p14:tracePt t="120194" x="2952750" y="1066800"/>
          <p14:tracePt t="120349" x="2952750" y="1060450"/>
          <p14:tracePt t="120359" x="2971800" y="1060450"/>
          <p14:tracePt t="120365" x="2990850" y="1060450"/>
          <p14:tracePt t="120378" x="3060700" y="1060450"/>
          <p14:tracePt t="120394" x="3168650" y="1060450"/>
          <p14:tracePt t="120411" x="3289300" y="1060450"/>
          <p14:tracePt t="120428" x="3390900" y="1060450"/>
          <p14:tracePt t="120428" x="3435350" y="1060450"/>
          <p14:tracePt t="120445" x="3517900" y="1060450"/>
          <p14:tracePt t="120461" x="3581400" y="1060450"/>
          <p14:tracePt t="120478" x="3632200" y="1054100"/>
          <p14:tracePt t="120494" x="3663950" y="1054100"/>
          <p14:tracePt t="120511" x="3676650" y="1054100"/>
          <p14:tracePt t="120528" x="3683000" y="1054100"/>
          <p14:tracePt t="120545" x="3689350" y="1047750"/>
          <p14:tracePt t="120837" x="3702050" y="1079500"/>
          <p14:tracePt t="120844" x="3714750" y="1181100"/>
          <p14:tracePt t="120853" x="3733800" y="1295400"/>
          <p14:tracePt t="120862" x="3778250" y="1422400"/>
          <p14:tracePt t="120863" x="3892550" y="1746250"/>
          <p14:tracePt t="120878" x="4013200" y="2000250"/>
          <p14:tracePt t="120894" x="4114800" y="2184400"/>
          <p14:tracePt t="120911" x="4222750" y="2311400"/>
          <p14:tracePt t="120928" x="4286250" y="2368550"/>
          <p14:tracePt t="120944" x="4324350" y="2381250"/>
          <p14:tracePt t="120961" x="4330700" y="2387600"/>
          <p14:tracePt t="120977" x="4337050" y="2387600"/>
          <p14:tracePt t="120995" x="4349750" y="2387600"/>
          <p14:tracePt t="121108" x="4337050" y="2387600"/>
          <p14:tracePt t="121116" x="4311650" y="2393950"/>
          <p14:tracePt t="121128" x="4279900" y="2400300"/>
          <p14:tracePt t="121128" x="4210050" y="2413000"/>
          <p14:tracePt t="121144" x="4108450" y="2432050"/>
          <p14:tracePt t="121161" x="3987800" y="2451100"/>
          <p14:tracePt t="121178" x="3841750" y="2457450"/>
          <p14:tracePt t="121195" x="3689350" y="2457450"/>
          <p14:tracePt t="121211" x="3543300" y="2457450"/>
          <p14:tracePt t="121228" x="3403600" y="2463800"/>
          <p14:tracePt t="121245" x="3263900" y="2463800"/>
          <p14:tracePt t="121261" x="3225800" y="2463800"/>
          <p14:tracePt t="121278" x="3200400" y="2463800"/>
          <p14:tracePt t="121295" x="3194050" y="2463800"/>
          <p14:tracePt t="121310" x="3181350" y="2463800"/>
          <p14:tracePt t="121327" x="3175000" y="2463800"/>
          <p14:tracePt t="121344" x="3155950" y="2463800"/>
          <p14:tracePt t="121361" x="3149600" y="2463800"/>
          <p14:tracePt t="121377" x="3143250" y="2463800"/>
          <p14:tracePt t="121517" x="3149600" y="2463800"/>
          <p14:tracePt t="121525" x="3162300" y="2463800"/>
          <p14:tracePt t="121533" x="3175000" y="2463800"/>
          <p14:tracePt t="121541" x="3194050" y="2463800"/>
          <p14:tracePt t="121549" x="3244850" y="2463800"/>
          <p14:tracePt t="121561" x="3340100" y="2463800"/>
          <p14:tracePt t="121578" x="3473450" y="2463800"/>
          <p14:tracePt t="121595" x="3625850" y="2463800"/>
          <p14:tracePt t="121611" x="3790950" y="2463800"/>
          <p14:tracePt t="121628" x="3968750" y="2463800"/>
          <p14:tracePt t="121644" x="4229100" y="2463800"/>
          <p14:tracePt t="121661" x="4406900" y="2463800"/>
          <p14:tracePt t="121677" x="4572000" y="2463800"/>
          <p14:tracePt t="121694" x="4743450" y="2463800"/>
          <p14:tracePt t="121711" x="4908550" y="2463800"/>
          <p14:tracePt t="121728" x="5048250" y="2463800"/>
          <p14:tracePt t="121744" x="5156200" y="2463800"/>
          <p14:tracePt t="121761" x="5238750" y="2463800"/>
          <p14:tracePt t="121777" x="5283200" y="2451100"/>
          <p14:tracePt t="121794" x="5308600" y="2451100"/>
          <p14:tracePt t="121981" x="5302250" y="2451100"/>
          <p14:tracePt t="121989" x="5283200" y="2451100"/>
          <p14:tracePt t="121997" x="5251450" y="2451100"/>
          <p14:tracePt t="122005" x="5200650" y="2457450"/>
          <p14:tracePt t="122013" x="5080000" y="2470150"/>
          <p14:tracePt t="122028" x="4927600" y="2470150"/>
          <p14:tracePt t="122044" x="4629150" y="2476500"/>
          <p14:tracePt t="122061" x="4432300" y="2476500"/>
          <p14:tracePt t="122078" x="4260850" y="2476500"/>
          <p14:tracePt t="122094" x="4095750" y="2476500"/>
          <p14:tracePt t="122111" x="3943350" y="2476500"/>
          <p14:tracePt t="122128" x="3810000" y="2476500"/>
          <p14:tracePt t="122144" x="3695700" y="2476500"/>
          <p14:tracePt t="122161" x="3587750" y="2476500"/>
          <p14:tracePt t="122178" x="3486150" y="2470150"/>
          <p14:tracePt t="122194" x="3409950" y="2463800"/>
          <p14:tracePt t="122211" x="3352800" y="2457450"/>
          <p14:tracePt t="122228" x="3295650" y="2451100"/>
          <p14:tracePt t="122246" x="3289300" y="2451100"/>
          <p14:tracePt t="122301" x="3289300" y="2444750"/>
          <p14:tracePt t="122646" x="3295650" y="2444750"/>
          <p14:tracePt t="122654" x="3321050" y="2451100"/>
          <p14:tracePt t="122662" x="3352800" y="2457450"/>
          <p14:tracePt t="122678" x="3378200" y="2463800"/>
          <p14:tracePt t="122679" x="3422650" y="2470150"/>
          <p14:tracePt t="122695" x="3467100" y="2476500"/>
          <p14:tracePt t="122712" x="3517900" y="2482850"/>
          <p14:tracePt t="122729" x="3562350" y="2489200"/>
          <p14:tracePt t="122745" x="3619500" y="2495550"/>
          <p14:tracePt t="122762" x="3676650" y="2508250"/>
          <p14:tracePt t="122779" x="3746500" y="2520950"/>
          <p14:tracePt t="122795" x="3835400" y="2527300"/>
          <p14:tracePt t="122812" x="3943350" y="2540000"/>
          <p14:tracePt t="122828" x="4051300" y="2546350"/>
          <p14:tracePt t="122828" x="4102100" y="2546350"/>
          <p14:tracePt t="122846" x="4222750" y="2546350"/>
          <p14:tracePt t="122862" x="4362450" y="2546350"/>
          <p14:tracePt t="122879" x="4514850" y="2546350"/>
          <p14:tracePt t="122895" x="4686300" y="2546350"/>
          <p14:tracePt t="122912" x="4845050" y="2546350"/>
          <p14:tracePt t="122928" x="5003800" y="2546350"/>
          <p14:tracePt t="122946" x="5149850" y="2546350"/>
          <p14:tracePt t="122962" x="5283200" y="2546350"/>
          <p14:tracePt t="122979" x="5384800" y="2546350"/>
          <p14:tracePt t="122995" x="5448300" y="2546350"/>
          <p14:tracePt t="123012" x="5480050" y="2546350"/>
          <p14:tracePt t="123028" x="5492750" y="2546350"/>
          <p14:tracePt t="123028" x="5499100" y="2546350"/>
          <p14:tracePt t="125574" x="5454650" y="2546350"/>
          <p14:tracePt t="125580" x="5295900" y="2546350"/>
          <p14:tracePt t="125595" x="5105400" y="2546350"/>
          <p14:tracePt t="125596" x="4521200" y="2628900"/>
          <p14:tracePt t="125612" x="3663950" y="2736850"/>
          <p14:tracePt t="125628" x="2203450" y="2984500"/>
          <p14:tracePt t="125646" x="1638300" y="3086100"/>
          <p14:tracePt t="125662" x="1225550" y="3149600"/>
          <p14:tracePt t="125679" x="1079500" y="3187700"/>
          <p14:tracePt t="125695" x="1041400" y="3200400"/>
          <p14:tracePt t="125933" x="1047750" y="3200400"/>
          <p14:tracePt t="125950" x="1060450" y="3200400"/>
          <p14:tracePt t="125965" x="1066800" y="3200400"/>
          <p14:tracePt t="125981" x="1073150" y="3200400"/>
          <p14:tracePt t="125982" x="1079500" y="3200400"/>
          <p14:tracePt t="125995" x="1098550" y="3200400"/>
          <p14:tracePt t="126012" x="1111250" y="3200400"/>
          <p14:tracePt t="126028" x="1130300" y="3194050"/>
          <p14:tracePt t="126046" x="1136650" y="3194050"/>
          <p14:tracePt t="126062" x="1149350" y="3187700"/>
          <p14:tracePt t="126101" x="1155700" y="3187700"/>
          <p14:tracePt t="126126" x="1162050" y="3181350"/>
          <p14:tracePt t="126222" x="1155700" y="3175000"/>
          <p14:tracePt t="126238" x="1149350" y="3168650"/>
          <p14:tracePt t="126245" x="1149350" y="3162300"/>
          <p14:tracePt t="126253" x="1143000" y="3162300"/>
          <p14:tracePt t="126262" x="1136650" y="3155950"/>
          <p14:tracePt t="126293" x="1130300" y="3149600"/>
          <p14:tracePt t="126333" x="1123950" y="3149600"/>
          <p14:tracePt t="126342" x="1123950" y="3143250"/>
          <p14:tracePt t="126357" x="1117600" y="3136900"/>
          <p14:tracePt t="126382" x="1111250" y="3136900"/>
          <p14:tracePt t="126398" x="1111250" y="3130550"/>
          <p14:tracePt t="126405" x="1104900" y="3130550"/>
          <p14:tracePt t="126429" x="1104900" y="3124200"/>
          <p14:tracePt t="126430" x="1098550" y="3117850"/>
          <p14:tracePt t="126470" x="1092200" y="3117850"/>
          <p14:tracePt t="126573" x="1123950" y="3117850"/>
          <p14:tracePt t="126581" x="1181100" y="3117850"/>
          <p14:tracePt t="126589" x="1250950" y="3117850"/>
          <p14:tracePt t="126597" x="1358900" y="3117850"/>
          <p14:tracePt t="126611" x="1498600" y="3117850"/>
          <p14:tracePt t="126612" x="1854200" y="3117850"/>
          <p14:tracePt t="126628" x="2419350" y="3117850"/>
          <p14:tracePt t="126646" x="2724150" y="3117850"/>
          <p14:tracePt t="126662" x="2940050" y="3111500"/>
          <p14:tracePt t="126679" x="3079750" y="3092450"/>
          <p14:tracePt t="126695" x="3181350" y="3079750"/>
          <p14:tracePt t="126712" x="3225800" y="3073400"/>
          <p14:tracePt t="126728" x="3263900" y="3067050"/>
          <p14:tracePt t="126745" x="3282950" y="3067050"/>
          <p14:tracePt t="126761" x="3295650" y="3067050"/>
          <p14:tracePt t="126778" x="3302000" y="3060700"/>
          <p14:tracePt t="126814" x="3308350" y="3060700"/>
          <p14:tracePt t="127605" x="3302000" y="3060700"/>
          <p14:tracePt t="127613" x="3244850" y="3060700"/>
          <p14:tracePt t="127621" x="3175000" y="3060700"/>
          <p14:tracePt t="127628" x="3022600" y="3054350"/>
          <p14:tracePt t="127628" x="2940050" y="3048000"/>
          <p14:tracePt t="127646" x="2819400" y="3035300"/>
          <p14:tracePt t="127662" x="2711450" y="3022600"/>
          <p14:tracePt t="127678" x="2616200" y="3009900"/>
          <p14:tracePt t="127695" x="2552700" y="3009900"/>
          <p14:tracePt t="127711" x="2514600" y="3009900"/>
          <p14:tracePt t="127728" x="2470150" y="3009900"/>
          <p14:tracePt t="127745" x="2438400" y="3009900"/>
          <p14:tracePt t="127762" x="2393950" y="3009900"/>
          <p14:tracePt t="127778" x="2355850" y="3009900"/>
          <p14:tracePt t="127795" x="2317750" y="3009900"/>
          <p14:tracePt t="127811" x="2292350" y="3009900"/>
          <p14:tracePt t="127829" x="2260600" y="3009900"/>
          <p14:tracePt t="127845" x="2222500" y="3009900"/>
          <p14:tracePt t="127862" x="2197100" y="3009900"/>
          <p14:tracePt t="127878" x="2159000" y="3009900"/>
          <p14:tracePt t="127895" x="2114550" y="3009900"/>
          <p14:tracePt t="127912" x="2063750" y="3009900"/>
          <p14:tracePt t="127929" x="2000250" y="3009900"/>
          <p14:tracePt t="127945" x="1936750" y="3009900"/>
          <p14:tracePt t="127962" x="1885950" y="3009900"/>
          <p14:tracePt t="127978" x="1841500" y="3009900"/>
          <p14:tracePt t="127995" x="1803400" y="3009900"/>
          <p14:tracePt t="128011" x="1778000" y="3009900"/>
          <p14:tracePt t="128011" x="1765300" y="3009900"/>
          <p14:tracePt t="128029" x="1758950" y="3009900"/>
          <p14:tracePt t="128046" x="1746250" y="3003550"/>
          <p14:tracePt t="128325" x="1758950" y="3003550"/>
          <p14:tracePt t="128337" x="1784350" y="3003550"/>
          <p14:tracePt t="128341" x="1809750" y="3003550"/>
          <p14:tracePt t="128349" x="1885950" y="3003550"/>
          <p14:tracePt t="128361" x="2000250" y="3003550"/>
          <p14:tracePt t="128378" x="2139950" y="3003550"/>
          <p14:tracePt t="128395" x="2279650" y="3003550"/>
          <p14:tracePt t="128411" x="2381250" y="3003550"/>
          <p14:tracePt t="128428" x="2470150" y="3003550"/>
          <p14:tracePt t="128428" x="2495550" y="3003550"/>
          <p14:tracePt t="128446" x="2540000" y="3003550"/>
          <p14:tracePt t="128462" x="2578100" y="3003550"/>
          <p14:tracePt t="128478" x="2597150" y="3003550"/>
          <p14:tracePt t="128495" x="2609850" y="3003550"/>
          <p14:tracePt t="128511" x="2616200" y="3003550"/>
          <p14:tracePt t="128528" x="2622550" y="3003550"/>
          <p14:tracePt t="129022" x="2641600" y="3003550"/>
          <p14:tracePt t="129029" x="2692400" y="3003550"/>
          <p14:tracePt t="129038" x="2717800" y="3003550"/>
          <p14:tracePt t="129046" x="2781300" y="3003550"/>
          <p14:tracePt t="129062" x="2825750" y="3003550"/>
          <p14:tracePt t="129079" x="2876550" y="3003550"/>
          <p14:tracePt t="129095" x="2908300" y="3003550"/>
          <p14:tracePt t="129112" x="2933700" y="3003550"/>
          <p14:tracePt t="129128" x="2971800" y="3003550"/>
          <p14:tracePt t="129145" x="2990850" y="3003550"/>
          <p14:tracePt t="129161" x="3016250" y="3003550"/>
          <p14:tracePt t="129179" x="3048000" y="3003550"/>
          <p14:tracePt t="129195" x="3079750" y="3003550"/>
          <p14:tracePt t="129212" x="3111500" y="3003550"/>
          <p14:tracePt t="129228" x="3168650" y="3003550"/>
          <p14:tracePt t="129246" x="3200400" y="3003550"/>
          <p14:tracePt t="129262" x="3238500" y="3003550"/>
          <p14:tracePt t="129279" x="3270250" y="3003550"/>
          <p14:tracePt t="129295" x="3302000" y="3003550"/>
          <p14:tracePt t="129312" x="3340100" y="3003550"/>
          <p14:tracePt t="129328" x="3365500" y="3003550"/>
          <p14:tracePt t="129345" x="3403600" y="3003550"/>
          <p14:tracePt t="129361" x="3435350" y="3003550"/>
          <p14:tracePt t="129379" x="3467100" y="3003550"/>
          <p14:tracePt t="129395" x="3498850" y="3003550"/>
          <p14:tracePt t="129412" x="3530600" y="3003550"/>
          <p14:tracePt t="129428" x="3575050" y="3003550"/>
          <p14:tracePt t="129446" x="3613150" y="3003550"/>
          <p14:tracePt t="129462" x="3644900" y="3003550"/>
          <p14:tracePt t="129479" x="3683000" y="3003550"/>
          <p14:tracePt t="129495" x="3714750" y="3003550"/>
          <p14:tracePt t="129512" x="3733800" y="3003550"/>
          <p14:tracePt t="129528" x="3759200" y="3003550"/>
          <p14:tracePt t="129545" x="3778250" y="3003550"/>
          <p14:tracePt t="129562" x="3810000" y="3003550"/>
          <p14:tracePt t="129579" x="3829050" y="3003550"/>
          <p14:tracePt t="129595" x="3854450" y="3003550"/>
          <p14:tracePt t="129612" x="3867150" y="3003550"/>
          <p14:tracePt t="129628" x="3886200" y="3003550"/>
          <p14:tracePt t="129646" x="3892550" y="3003550"/>
          <p14:tracePt t="129662" x="3898900" y="3003550"/>
          <p14:tracePt t="129894" x="3905250" y="3003550"/>
          <p14:tracePt t="129909" x="3917950" y="3003550"/>
          <p14:tracePt t="129917" x="3924300" y="3003550"/>
          <p14:tracePt t="129925" x="3930650" y="3003550"/>
          <p14:tracePt t="129934" x="3937000" y="3003550"/>
          <p14:tracePt t="129945" x="3949700" y="3003550"/>
          <p14:tracePt t="129961" x="3962400" y="3003550"/>
          <p14:tracePt t="129979" x="3981450" y="3003550"/>
          <p14:tracePt t="129995" x="4000500" y="3003550"/>
          <p14:tracePt t="130012" x="4019550" y="3003550"/>
          <p14:tracePt t="130028" x="4044950" y="3003550"/>
          <p14:tracePt t="130046" x="4051300" y="3003550"/>
          <p14:tracePt t="130062" x="4057650" y="3003550"/>
          <p14:tracePt t="130437" x="4051300" y="3003550"/>
          <p14:tracePt t="130445" x="4025900" y="3009900"/>
          <p14:tracePt t="130461" x="3981450" y="3009900"/>
          <p14:tracePt t="130478" x="3943350" y="3016250"/>
          <p14:tracePt t="130479" x="3848100" y="3028950"/>
          <p14:tracePt t="130496" x="3752850" y="3041650"/>
          <p14:tracePt t="130511" x="3683000" y="3054350"/>
          <p14:tracePt t="130545" x="3619500" y="3060700"/>
          <p14:tracePt t="130545" x="3575050" y="3067050"/>
          <p14:tracePt t="130562" x="3517900" y="3079750"/>
          <p14:tracePt t="130578" x="3435350" y="3086100"/>
          <p14:tracePt t="130595" x="3333750" y="3086100"/>
          <p14:tracePt t="130611" x="3194050" y="3086100"/>
          <p14:tracePt t="130628" x="3009900" y="3086100"/>
          <p14:tracePt t="130645" x="2749550" y="3086100"/>
          <p14:tracePt t="130662" x="2571750" y="3086100"/>
          <p14:tracePt t="130678" x="2425700" y="3086100"/>
          <p14:tracePt t="130695" x="2324100" y="3086100"/>
          <p14:tracePt t="130711" x="2241550" y="3086100"/>
          <p14:tracePt t="130728" x="2171700" y="3086100"/>
          <p14:tracePt t="130745" x="2114550" y="3086100"/>
          <p14:tracePt t="130762" x="2038350" y="3086100"/>
          <p14:tracePt t="130778" x="1981200" y="3086100"/>
          <p14:tracePt t="130795" x="1936750" y="3086100"/>
          <p14:tracePt t="130811" x="1905000" y="3086100"/>
          <p14:tracePt t="130811" x="1892300" y="3086100"/>
          <p14:tracePt t="130829" x="1873250" y="3086100"/>
          <p14:tracePt t="130845" x="1860550" y="3086100"/>
          <p14:tracePt t="130973" x="1873250" y="3086100"/>
          <p14:tracePt t="130982" x="1905000" y="3086100"/>
          <p14:tracePt t="130989" x="1949450" y="3086100"/>
          <p14:tracePt t="130995" x="2057400" y="3086100"/>
          <p14:tracePt t="131011" x="2165350" y="3086100"/>
          <p14:tracePt t="131028" x="2305050" y="3086100"/>
          <p14:tracePt t="131045" x="2425700" y="3086100"/>
          <p14:tracePt t="131062" x="2463800" y="3086100"/>
          <p14:tracePt t="131078" x="2476500" y="3086100"/>
          <p14:tracePt t="131095" x="2482850" y="3086100"/>
          <p14:tracePt t="131133" x="2489200" y="3086100"/>
          <p14:tracePt t="131261" x="2476500" y="3086100"/>
          <p14:tracePt t="131269" x="2451100" y="3086100"/>
          <p14:tracePt t="131277" x="2374900" y="3073400"/>
          <p14:tracePt t="131288" x="2355850" y="3073400"/>
          <p14:tracePt t="131295" x="2330450" y="3067050"/>
          <p14:tracePt t="131311" x="2324100" y="3067050"/>
          <p14:tracePt t="131429" x="2317750" y="3060700"/>
          <p14:tracePt t="131437" x="2317750" y="3054350"/>
          <p14:tracePt t="131445" x="2324100" y="3035300"/>
          <p14:tracePt t="131469" x="2330450" y="3028950"/>
          <p14:tracePt t="131477" x="2336800" y="3022600"/>
          <p14:tracePt t="131501" x="2343150" y="3022600"/>
          <p14:tracePt t="132005" x="2374900" y="3022600"/>
          <p14:tracePt t="132005" x="2451100" y="3022600"/>
          <p14:tracePt t="132021" x="2571750" y="3022600"/>
          <p14:tracePt t="132029" x="2730500" y="3022600"/>
          <p14:tracePt t="132030" x="3365500" y="3022600"/>
          <p14:tracePt t="132046" x="4051300" y="3022600"/>
          <p14:tracePt t="132061" x="4737100" y="3022600"/>
          <p14:tracePt t="132078" x="5194300" y="3022600"/>
          <p14:tracePt t="132095" x="5492750" y="3003550"/>
          <p14:tracePt t="132111" x="5632450" y="2990850"/>
          <p14:tracePt t="132128" x="5695950" y="2984500"/>
          <p14:tracePt t="132145" x="5715000" y="2978150"/>
          <p14:tracePt t="132389" x="5702300" y="2978150"/>
          <p14:tracePt t="132397" x="5657850" y="2978150"/>
          <p14:tracePt t="132405" x="5594350" y="2984500"/>
          <p14:tracePt t="132412" x="5435600" y="2990850"/>
          <p14:tracePt t="132428" x="5232400" y="2997200"/>
          <p14:tracePt t="132446" x="5105400" y="2997200"/>
          <p14:tracePt t="132461" x="5029200" y="2997200"/>
          <p14:tracePt t="132478" x="4972050" y="2997200"/>
          <p14:tracePt t="132495" x="4940300" y="2997200"/>
          <p14:tracePt t="132512" x="4914900" y="2997200"/>
          <p14:tracePt t="132528" x="4883150" y="2997200"/>
          <p14:tracePt t="132545" x="4845050" y="2997200"/>
          <p14:tracePt t="132561" x="4813300" y="2997200"/>
          <p14:tracePt t="132578" x="4787900" y="2997200"/>
          <p14:tracePt t="132595" x="4768850" y="2997200"/>
          <p14:tracePt t="132612" x="4762500" y="2997200"/>
          <p14:tracePt t="132693" x="4781550" y="2997200"/>
          <p14:tracePt t="132704" x="4826000" y="2997200"/>
          <p14:tracePt t="132711" x="4883150" y="2997200"/>
          <p14:tracePt t="132712" x="5067300" y="3016250"/>
          <p14:tracePt t="132728" x="5295900" y="3035300"/>
          <p14:tracePt t="132745" x="5492750" y="3054350"/>
          <p14:tracePt t="132761" x="5664200" y="3054350"/>
          <p14:tracePt t="132779" x="5784850" y="3054350"/>
          <p14:tracePt t="132795" x="5854700" y="3054350"/>
          <p14:tracePt t="132811" x="5886450" y="3054350"/>
          <p14:tracePt t="132828" x="5905500" y="3054350"/>
          <p14:tracePt t="132846" x="5911850" y="3054350"/>
          <p14:tracePt t="132861" x="5918200" y="3054350"/>
          <p14:tracePt t="132878" x="5924550" y="3054350"/>
          <p14:tracePt t="132917" x="5930900" y="3054350"/>
          <p14:tracePt t="132925" x="5937250" y="3054350"/>
          <p14:tracePt t="132933" x="5962650" y="3054350"/>
          <p14:tracePt t="132944" x="6000750" y="3054350"/>
          <p14:tracePt t="132961" x="6070600" y="3054350"/>
          <p14:tracePt t="132978" x="6165850" y="3054350"/>
          <p14:tracePt t="132995" x="6286500" y="3054350"/>
          <p14:tracePt t="133012" x="6394450" y="3054350"/>
          <p14:tracePt t="133028" x="6521450" y="3054350"/>
          <p14:tracePt t="133046" x="6584950" y="3054350"/>
          <p14:tracePt t="133061" x="6623050" y="3054350"/>
          <p14:tracePt t="133078" x="6654800" y="3054350"/>
          <p14:tracePt t="133095" x="6680200" y="3054350"/>
          <p14:tracePt t="133112" x="6699250" y="3054350"/>
          <p14:tracePt t="133128" x="6705600" y="3054350"/>
          <p14:tracePt t="133517" x="6718300" y="3054350"/>
          <p14:tracePt t="133526" x="6731000" y="3054350"/>
          <p14:tracePt t="133537" x="6756400" y="3054350"/>
          <p14:tracePt t="133537" x="6775450" y="3054350"/>
          <p14:tracePt t="133545" x="6838950" y="3054350"/>
          <p14:tracePt t="133561" x="6908800" y="3054350"/>
          <p14:tracePt t="133578" x="6978650" y="3054350"/>
          <p14:tracePt t="133595" x="7048500" y="3054350"/>
          <p14:tracePt t="133612" x="7118350" y="3054350"/>
          <p14:tracePt t="133628" x="7232650" y="3054350"/>
          <p14:tracePt t="133646" x="7296150" y="3054350"/>
          <p14:tracePt t="133661" x="7359650" y="3054350"/>
          <p14:tracePt t="133678" x="7429500" y="3054350"/>
          <p14:tracePt t="133695" x="7518400" y="3054350"/>
          <p14:tracePt t="133711" x="7620000" y="3054350"/>
          <p14:tracePt t="133728" x="7715250" y="3054350"/>
          <p14:tracePt t="133745" x="7804150" y="3054350"/>
          <p14:tracePt t="133761" x="7874000" y="3054350"/>
          <p14:tracePt t="133778" x="7931150" y="3054350"/>
          <p14:tracePt t="133795" x="7969250" y="3054350"/>
          <p14:tracePt t="133811" x="8001000" y="3054350"/>
          <p14:tracePt t="133811" x="8020050" y="3054350"/>
          <p14:tracePt t="133829" x="8039100" y="3054350"/>
          <p14:tracePt t="133846" x="8051800" y="3054350"/>
          <p14:tracePt t="133893" x="8058150" y="3054350"/>
          <p14:tracePt t="133997" x="8064500" y="3054350"/>
          <p14:tracePt t="134005" x="8070850" y="3054350"/>
          <p14:tracePt t="134021" x="8089900" y="3054350"/>
          <p14:tracePt t="134022" x="8096250" y="3054350"/>
          <p14:tracePt t="134029" x="8128000" y="3054350"/>
          <p14:tracePt t="134046" x="8153400" y="3054350"/>
          <p14:tracePt t="134062" x="8185150" y="3054350"/>
          <p14:tracePt t="134078" x="8223250" y="3054350"/>
          <p14:tracePt t="134095" x="8255000" y="3054350"/>
          <p14:tracePt t="134111" x="8286750" y="3054350"/>
          <p14:tracePt t="134128" x="8318500" y="3054350"/>
          <p14:tracePt t="134145" x="8324850" y="3054350"/>
          <p14:tracePt t="134161" x="8331200" y="3054350"/>
          <p14:tracePt t="134405" x="8337550" y="3054350"/>
          <p14:tracePt t="134413" x="8356600" y="3054350"/>
          <p14:tracePt t="134428" x="8369300" y="3048000"/>
          <p14:tracePt t="134429" x="8388350" y="3048000"/>
          <p14:tracePt t="134445" x="8407400" y="3048000"/>
          <p14:tracePt t="134462" x="8439150" y="3041650"/>
          <p14:tracePt t="134478" x="8470900" y="3035300"/>
          <p14:tracePt t="134495" x="8496300" y="3028950"/>
          <p14:tracePt t="134511" x="8528050" y="3028950"/>
          <p14:tracePt t="134528" x="8540750" y="3028950"/>
          <p14:tracePt t="134544" x="8566150" y="3028950"/>
          <p14:tracePt t="134562" x="8585200" y="3028950"/>
          <p14:tracePt t="134578" x="8604250" y="3028950"/>
          <p14:tracePt t="134595" x="8623300" y="3028950"/>
          <p14:tracePt t="134611" x="8642350" y="3028950"/>
          <p14:tracePt t="134628" x="8655050" y="3028950"/>
          <p14:tracePt t="134645" x="8661400" y="3028950"/>
          <p14:tracePt t="135029" x="8655050" y="3028950"/>
          <p14:tracePt t="135037" x="8636000" y="3028950"/>
          <p14:tracePt t="135045" x="8578850" y="3028950"/>
          <p14:tracePt t="135061" x="8547100" y="3028950"/>
          <p14:tracePt t="135062" x="8464550" y="3028950"/>
          <p14:tracePt t="135078" x="8356600" y="3028950"/>
          <p14:tracePt t="135095" x="8242300" y="3028950"/>
          <p14:tracePt t="135111" x="8108950" y="3028950"/>
          <p14:tracePt t="135128" x="7975600" y="3028950"/>
          <p14:tracePt t="135144" x="7861300" y="3028950"/>
          <p14:tracePt t="135161" x="7785100" y="3028950"/>
          <p14:tracePt t="135178" x="7734300" y="3028950"/>
          <p14:tracePt t="135195" x="7696200" y="3028950"/>
          <p14:tracePt t="135211" x="7670800" y="3028950"/>
          <p14:tracePt t="135228" x="7651750" y="3028950"/>
          <p14:tracePt t="135245" x="7645400" y="3028950"/>
          <p14:tracePt t="135285" x="7639050" y="3028950"/>
          <p14:tracePt t="135533" x="7645400" y="3022600"/>
          <p14:tracePt t="135541" x="7658100" y="3016250"/>
          <p14:tracePt t="135544" x="7677150" y="3009900"/>
          <p14:tracePt t="135561" x="7696200" y="3009900"/>
          <p14:tracePt t="135562" x="7740650" y="2990850"/>
          <p14:tracePt t="135578" x="7791450" y="2978150"/>
          <p14:tracePt t="135594" x="7823200" y="2971800"/>
          <p14:tracePt t="135611" x="7874000" y="2952750"/>
          <p14:tracePt t="135628" x="7918450" y="2946400"/>
          <p14:tracePt t="135645" x="7950200" y="2946400"/>
          <p14:tracePt t="135685" x="7956550" y="2946400"/>
          <p14:tracePt t="135916" x="7943850" y="2946400"/>
          <p14:tracePt t="135925" x="7931150" y="2959100"/>
          <p14:tracePt t="135932" x="7899400" y="2978150"/>
          <p14:tracePt t="135945" x="7861300" y="2997200"/>
          <p14:tracePt t="135961" x="7829550" y="3003550"/>
          <p14:tracePt t="135978" x="7816850" y="3016250"/>
          <p14:tracePt t="135994" x="7804150" y="3016250"/>
          <p14:tracePt t="136069" x="7797800" y="3016250"/>
          <p14:tracePt t="136191" x="7785100" y="3016250"/>
          <p14:tracePt t="136221" x="7778750" y="3016250"/>
          <p14:tracePt t="136228" x="7759700" y="3016250"/>
          <p14:tracePt t="136237" x="7753350" y="3016250"/>
          <p14:tracePt t="136245" x="7740650" y="3016250"/>
          <p14:tracePt t="136261" x="7727950" y="3022600"/>
          <p14:tracePt t="136309" x="7721600" y="3022600"/>
          <p14:tracePt t="136357" x="7715250" y="3022600"/>
          <p14:tracePt t="136371" x="7715250" y="3028950"/>
          <p14:tracePt t="136803" x="0" y="0"/>
        </p14:tracePtLst>
        <p14:tracePtLst>
          <p14:tracePt t="172884" x="558800" y="3759200"/>
          <p14:tracePt t="173141" x="552450" y="3759200"/>
          <p14:tracePt t="173155" x="533400" y="3759200"/>
          <p14:tracePt t="173156" x="514350" y="3759200"/>
          <p14:tracePt t="173178" x="476250" y="3746500"/>
          <p14:tracePt t="173181" x="438150" y="3721100"/>
          <p14:tracePt t="173194" x="419100" y="3714750"/>
          <p14:tracePt t="173213" x="412750" y="3714750"/>
          <p14:tracePt t="173228" x="400050" y="3708400"/>
          <p14:tracePt t="173437" x="406400" y="3708400"/>
          <p14:tracePt t="173454" x="425450" y="3708400"/>
          <p14:tracePt t="173455" x="438150" y="3702050"/>
          <p14:tracePt t="173461" x="457200" y="3702050"/>
          <p14:tracePt t="173478" x="463550" y="3702050"/>
          <p14:tracePt t="173494" x="469900" y="3702050"/>
          <p14:tracePt t="176710" x="482600" y="3657600"/>
          <p14:tracePt t="176717" x="482600" y="3562350"/>
          <p14:tracePt t="176729" x="482600" y="3409950"/>
          <p14:tracePt t="176730" x="482600" y="3016250"/>
          <p14:tracePt t="176745" x="482600" y="2667000"/>
          <p14:tracePt t="176762" x="527050" y="2413000"/>
          <p14:tracePt t="176779" x="546100" y="2260600"/>
          <p14:tracePt t="176796" x="565150" y="2152650"/>
          <p14:tracePt t="176812" x="596900" y="2076450"/>
          <p14:tracePt t="176845" x="603250" y="2051050"/>
          <p14:tracePt t="176846" x="615950" y="2025650"/>
          <p14:tracePt t="176863" x="622300" y="2000250"/>
          <p14:tracePt t="176879" x="635000" y="1974850"/>
          <p14:tracePt t="176895" x="641350" y="1955800"/>
          <p14:tracePt t="176912" x="641350" y="1930400"/>
          <p14:tracePt t="176929" x="641350" y="1911350"/>
          <p14:tracePt t="176945" x="641350" y="1892300"/>
          <p14:tracePt t="176962" x="641350" y="1866900"/>
          <p14:tracePt t="176979" x="641350" y="1847850"/>
          <p14:tracePt t="176996" x="641350" y="1809750"/>
          <p14:tracePt t="177012" x="628650" y="1765300"/>
          <p14:tracePt t="177029" x="628650" y="1758950"/>
          <p14:tracePt t="177110" x="628650" y="1752600"/>
          <p14:tracePt t="177121" x="615950" y="1758950"/>
          <p14:tracePt t="177121" x="596900" y="1778000"/>
          <p14:tracePt t="177129" x="558800" y="1873250"/>
          <p14:tracePt t="177145" x="514350" y="1987550"/>
          <p14:tracePt t="177162" x="482600" y="2120900"/>
          <p14:tracePt t="177179" x="444500" y="2273300"/>
          <p14:tracePt t="177195" x="425450" y="2387600"/>
          <p14:tracePt t="177212" x="425450" y="2495550"/>
          <p14:tracePt t="177230" x="425450" y="2533650"/>
          <p14:tracePt t="177245" x="431800" y="2571750"/>
          <p14:tracePt t="177262" x="457200" y="2609850"/>
          <p14:tracePt t="177279" x="469900" y="2628900"/>
          <p14:tracePt t="177295" x="476250" y="2641600"/>
          <p14:tracePt t="177312" x="482600" y="2654300"/>
          <p14:tracePt t="177329" x="495300" y="2673350"/>
          <p14:tracePt t="177345" x="501650" y="2692400"/>
          <p14:tracePt t="177362" x="514350" y="2711450"/>
          <p14:tracePt t="177379" x="533400" y="2749550"/>
          <p14:tracePt t="177395" x="571500" y="2813050"/>
          <p14:tracePt t="177414" x="596900" y="2851150"/>
          <p14:tracePt t="177429" x="609600" y="2882900"/>
          <p14:tracePt t="177446" x="615950" y="2895600"/>
          <p14:tracePt t="177462" x="628650" y="2908300"/>
          <p14:tracePt t="177479" x="635000" y="2933700"/>
          <p14:tracePt t="177495" x="641350" y="2946400"/>
          <p14:tracePt t="177512" x="641350" y="2959100"/>
          <p14:tracePt t="177528" x="647700" y="2959100"/>
          <p14:tracePt t="177669" x="647700" y="2946400"/>
          <p14:tracePt t="177669" x="635000" y="2895600"/>
          <p14:tracePt t="177687" x="615950" y="2825750"/>
          <p14:tracePt t="177695" x="590550" y="2749550"/>
          <p14:tracePt t="177696" x="565150" y="2616200"/>
          <p14:tracePt t="177712" x="546100" y="2489200"/>
          <p14:tracePt t="177728" x="546100" y="2381250"/>
          <p14:tracePt t="177745" x="546100" y="2292350"/>
          <p14:tracePt t="177762" x="546100" y="2203450"/>
          <p14:tracePt t="177779" x="552450" y="2114550"/>
          <p14:tracePt t="177795" x="565150" y="2032000"/>
          <p14:tracePt t="177812" x="577850" y="1949450"/>
          <p14:tracePt t="177829" x="596900" y="1841500"/>
          <p14:tracePt t="177846" x="596900" y="1803400"/>
          <p14:tracePt t="177862" x="596900" y="1778000"/>
          <p14:tracePt t="177879" x="603250" y="1765300"/>
          <p14:tracePt t="177895" x="603250" y="1758950"/>
          <p14:tracePt t="177912" x="609600" y="1758950"/>
          <p14:tracePt t="177929" x="609600" y="1746250"/>
          <p14:tracePt t="177945" x="609600" y="1739900"/>
          <p14:tracePt t="177962" x="609600" y="1727200"/>
          <p14:tracePt t="177997" x="609600" y="1720850"/>
          <p14:tracePt t="178094" x="596900" y="1739900"/>
          <p14:tracePt t="178101" x="577850" y="1797050"/>
          <p14:tracePt t="178105" x="539750" y="1860550"/>
          <p14:tracePt t="178112" x="501650" y="1993900"/>
          <p14:tracePt t="178129" x="463550" y="2120900"/>
          <p14:tracePt t="178146" x="457200" y="2241550"/>
          <p14:tracePt t="178162" x="457200" y="2336800"/>
          <p14:tracePt t="178179" x="457200" y="2438400"/>
          <p14:tracePt t="178195" x="463550" y="2533650"/>
          <p14:tracePt t="178212" x="488950" y="2603500"/>
          <p14:tracePt t="178229" x="527050" y="2692400"/>
          <p14:tracePt t="178246" x="558800" y="2762250"/>
          <p14:tracePt t="178262" x="596900" y="2819400"/>
          <p14:tracePt t="178279" x="622300" y="2882900"/>
          <p14:tracePt t="178295" x="654050" y="2927350"/>
          <p14:tracePt t="178312" x="673100" y="2959100"/>
          <p14:tracePt t="178329" x="692150" y="2990850"/>
          <p14:tracePt t="178345" x="711200" y="3016250"/>
          <p14:tracePt t="178362" x="717550" y="3028950"/>
          <p14:tracePt t="178533" x="717550" y="2997200"/>
          <p14:tracePt t="178541" x="717550" y="2946400"/>
          <p14:tracePt t="178549" x="685800" y="2857500"/>
          <p14:tracePt t="178557" x="660400" y="2749550"/>
          <p14:tracePt t="178565" x="539750" y="2343150"/>
          <p14:tracePt t="178579" x="450850" y="1930400"/>
          <p14:tracePt t="178595" x="406400" y="1625600"/>
          <p14:tracePt t="178612" x="400050" y="1485900"/>
          <p14:tracePt t="178628" x="412750" y="1358900"/>
          <p14:tracePt t="178646" x="438150" y="1308100"/>
          <p14:tracePt t="178662" x="476250" y="1270000"/>
          <p14:tracePt t="178679" x="495300" y="1250950"/>
          <p14:tracePt t="178695" x="514350" y="1244600"/>
          <p14:tracePt t="178712" x="527050" y="1231900"/>
          <p14:tracePt t="178748" x="533400" y="1231900"/>
          <p14:tracePt t="178782" x="539750" y="1231900"/>
          <p14:tracePt t="178805" x="546100" y="1231900"/>
          <p14:tracePt t="178837" x="552450" y="1225550"/>
          <p14:tracePt t="178949" x="558800" y="1231900"/>
          <p14:tracePt t="178957" x="558800" y="1263650"/>
          <p14:tracePt t="178963" x="520700" y="1371600"/>
          <p14:tracePt t="178979" x="488950" y="1504950"/>
          <p14:tracePt t="178995" x="463550" y="1651000"/>
          <p14:tracePt t="179012" x="444500" y="1784350"/>
          <p14:tracePt t="179028" x="438150" y="1968500"/>
          <p14:tracePt t="179046" x="438150" y="2089150"/>
          <p14:tracePt t="179063" x="438150" y="2190750"/>
          <p14:tracePt t="179078" x="438150" y="2279650"/>
          <p14:tracePt t="179096" x="438150" y="2368550"/>
          <p14:tracePt t="179112" x="438150" y="2438400"/>
          <p14:tracePt t="179128" x="438150" y="2508250"/>
          <p14:tracePt t="179145" x="438150" y="2552700"/>
          <p14:tracePt t="179162" x="438150" y="2597150"/>
          <p14:tracePt t="179179" x="438150" y="2616200"/>
          <p14:tracePt t="179195" x="444500" y="2647950"/>
          <p14:tracePt t="179212" x="457200" y="2673350"/>
          <p14:tracePt t="179230" x="469900" y="2686050"/>
          <p14:tracePt t="179245" x="476250" y="2692400"/>
          <p14:tracePt t="179262" x="482600" y="2698750"/>
          <p14:tracePt t="179278" x="495300" y="2717800"/>
          <p14:tracePt t="179295" x="508000" y="2736850"/>
          <p14:tracePt t="179312" x="514350" y="2749550"/>
          <p14:tracePt t="179329" x="527050" y="2762250"/>
          <p14:tracePt t="179345" x="539750" y="2774950"/>
          <p14:tracePt t="179362" x="546100" y="2794000"/>
          <p14:tracePt t="179378" x="552450" y="2806700"/>
          <p14:tracePt t="179395" x="558800" y="2813050"/>
          <p14:tracePt t="179429" x="558800" y="2819400"/>
          <p14:tracePt t="179461" x="565150" y="2825750"/>
          <p14:tracePt t="179485" x="571500" y="2825750"/>
          <p14:tracePt t="179493" x="571500" y="2819400"/>
          <p14:tracePt t="179494" x="571500" y="2787650"/>
          <p14:tracePt t="179512" x="571500" y="2755900"/>
          <p14:tracePt t="179512" x="571500" y="2667000"/>
          <p14:tracePt t="179529" x="546100" y="2552700"/>
          <p14:tracePt t="179545" x="514350" y="2444750"/>
          <p14:tracePt t="179562" x="514350" y="2362200"/>
          <p14:tracePt t="179578" x="514350" y="2305050"/>
          <p14:tracePt t="179595" x="514350" y="2241550"/>
          <p14:tracePt t="179612" x="527050" y="2133600"/>
          <p14:tracePt t="179630" x="565150" y="2044700"/>
          <p14:tracePt t="179645" x="590550" y="1987550"/>
          <p14:tracePt t="179663" x="622300" y="1930400"/>
          <p14:tracePt t="179678" x="647700" y="1892300"/>
          <p14:tracePt t="179695" x="660400" y="1873250"/>
          <p14:tracePt t="179712" x="666750" y="1860550"/>
          <p14:tracePt t="179729" x="666750" y="1854200"/>
          <p14:tracePt t="179797" x="666750" y="1847850"/>
          <p14:tracePt t="180061" x="654050" y="1866900"/>
          <p14:tracePt t="180069" x="635000" y="1898650"/>
          <p14:tracePt t="180077" x="571500" y="2000250"/>
          <p14:tracePt t="180089" x="520700" y="2063750"/>
          <p14:tracePt t="180095" x="463550" y="2203450"/>
          <p14:tracePt t="180112" x="431800" y="2324100"/>
          <p14:tracePt t="180129" x="425450" y="2444750"/>
          <p14:tracePt t="180145" x="425450" y="2559050"/>
          <p14:tracePt t="180162" x="457200" y="2654300"/>
          <p14:tracePt t="180178" x="495300" y="2724150"/>
          <p14:tracePt t="180195" x="527050" y="2768600"/>
          <p14:tracePt t="180212" x="571500" y="2819400"/>
          <p14:tracePt t="180230" x="590550" y="2838450"/>
          <p14:tracePt t="180245" x="615950" y="2870200"/>
          <p14:tracePt t="180262" x="641350" y="2901950"/>
          <p14:tracePt t="180278" x="666750" y="2921000"/>
          <p14:tracePt t="180295" x="692150" y="2946400"/>
          <p14:tracePt t="180312" x="704850" y="2952750"/>
          <p14:tracePt t="180328" x="717550" y="2965450"/>
          <p14:tracePt t="180345" x="723900" y="2965450"/>
          <p14:tracePt t="180381" x="723900" y="2971800"/>
          <p14:tracePt t="181005" x="717550" y="2959100"/>
          <p14:tracePt t="181013" x="704850" y="2946400"/>
          <p14:tracePt t="181013" x="685800" y="2921000"/>
          <p14:tracePt t="181030" x="660400" y="2876550"/>
          <p14:tracePt t="181045" x="622300" y="2813050"/>
          <p14:tracePt t="181062" x="584200" y="2717800"/>
          <p14:tracePt t="181079" x="539750" y="2622550"/>
          <p14:tracePt t="181095" x="508000" y="2508250"/>
          <p14:tracePt t="181112" x="495300" y="2393950"/>
          <p14:tracePt t="181128" x="495300" y="2279650"/>
          <p14:tracePt t="181145" x="495300" y="2178050"/>
          <p14:tracePt t="181162" x="508000" y="2082800"/>
          <p14:tracePt t="181179" x="527050" y="2025650"/>
          <p14:tracePt t="181195" x="552450" y="1962150"/>
          <p14:tracePt t="181195" x="558800" y="1936750"/>
          <p14:tracePt t="181213" x="571500" y="1917700"/>
          <p14:tracePt t="181228" x="590550" y="1879600"/>
          <p14:tracePt t="181245" x="596900" y="1866900"/>
          <p14:tracePt t="181262" x="603250" y="1854200"/>
          <p14:tracePt t="181309" x="615950" y="1847850"/>
          <p14:tracePt t="181325" x="615950" y="1841500"/>
          <p14:tracePt t="181341" x="622300" y="1841500"/>
          <p14:tracePt t="181357" x="628650" y="1841500"/>
          <p14:tracePt t="181365" x="635000" y="1835150"/>
          <p14:tracePt t="181365" x="641350" y="1835150"/>
          <p14:tracePt t="181397" x="647700" y="1828800"/>
          <p14:tracePt t="181405" x="654050" y="1822450"/>
          <p14:tracePt t="181413" x="660400" y="1822450"/>
          <p14:tracePt t="181414" x="666750" y="1816100"/>
          <p14:tracePt t="181428" x="673100" y="1809750"/>
          <p14:tracePt t="181445" x="679450" y="1803400"/>
          <p14:tracePt t="181693" x="660400" y="1809750"/>
          <p14:tracePt t="181701" x="647700" y="1822450"/>
          <p14:tracePt t="181712" x="622300" y="1847850"/>
          <p14:tracePt t="181728" x="577850" y="1905000"/>
          <p14:tracePt t="181729" x="546100" y="1955800"/>
          <p14:tracePt t="181745" x="533400" y="1993900"/>
          <p14:tracePt t="181762" x="514350" y="2051050"/>
          <p14:tracePt t="181779" x="508000" y="2108200"/>
          <p14:tracePt t="181795" x="495300" y="2165350"/>
          <p14:tracePt t="181812" x="488950" y="2228850"/>
          <p14:tracePt t="181828" x="488950" y="2317750"/>
          <p14:tracePt t="181845" x="488950" y="2387600"/>
          <p14:tracePt t="181862" x="488950" y="2451100"/>
          <p14:tracePt t="181878" x="488950" y="2520950"/>
          <p14:tracePt t="181895" x="501650" y="2584450"/>
          <p14:tracePt t="181912" x="520700" y="2641600"/>
          <p14:tracePt t="181928" x="539750" y="2692400"/>
          <p14:tracePt t="181945" x="558800" y="2730500"/>
          <p14:tracePt t="181961" x="571500" y="2755900"/>
          <p14:tracePt t="181979" x="584200" y="2787650"/>
          <p14:tracePt t="181995" x="596900" y="2813050"/>
          <p14:tracePt t="182012" x="609600" y="2832100"/>
          <p14:tracePt t="182029" x="628650" y="2863850"/>
          <p14:tracePt t="182045" x="641350" y="2882900"/>
          <p14:tracePt t="182062" x="660400" y="2901950"/>
          <p14:tracePt t="182078" x="666750" y="2914650"/>
          <p14:tracePt t="182095" x="673100" y="2927350"/>
          <p14:tracePt t="182112" x="679450" y="2933700"/>
          <p14:tracePt t="182128" x="685800" y="2940050"/>
          <p14:tracePt t="182277" x="679450" y="2921000"/>
          <p14:tracePt t="182285" x="666750" y="2895600"/>
          <p14:tracePt t="182295" x="654050" y="2857500"/>
          <p14:tracePt t="182297" x="609600" y="2774950"/>
          <p14:tracePt t="182312" x="571500" y="2679700"/>
          <p14:tracePt t="182328" x="546100" y="2584450"/>
          <p14:tracePt t="182345" x="520700" y="2489200"/>
          <p14:tracePt t="182362" x="520700" y="2413000"/>
          <p14:tracePt t="182378" x="520700" y="2343150"/>
          <p14:tracePt t="182396" x="520700" y="2279650"/>
          <p14:tracePt t="182412" x="527050" y="2203450"/>
          <p14:tracePt t="182430" x="546100" y="2152650"/>
          <p14:tracePt t="182445" x="558800" y="2114550"/>
          <p14:tracePt t="182462" x="584200" y="2063750"/>
          <p14:tracePt t="182478" x="596900" y="2019300"/>
          <p14:tracePt t="182495" x="609600" y="1993900"/>
          <p14:tracePt t="182511" x="615950" y="1968500"/>
          <p14:tracePt t="182528" x="628650" y="1943100"/>
          <p14:tracePt t="182545" x="641350" y="1930400"/>
          <p14:tracePt t="182562" x="641350" y="1924050"/>
          <p14:tracePt t="182578" x="647700" y="1917700"/>
          <p14:tracePt t="182595" x="654050" y="1911350"/>
          <p14:tracePt t="182629" x="654050" y="1905000"/>
          <p14:tracePt t="182661" x="654050" y="1898650"/>
          <p14:tracePt t="182661" x="660400" y="1892300"/>
          <p14:tracePt t="182685" x="660400" y="1885950"/>
          <p14:tracePt t="182685" x="673100" y="1873250"/>
          <p14:tracePt t="182709" x="679450" y="1860550"/>
          <p14:tracePt t="182721" x="685800" y="1854200"/>
          <p14:tracePt t="182725" x="692150" y="1847850"/>
          <p14:tracePt t="182728" x="698500" y="1835150"/>
          <p14:tracePt t="182745" x="704850" y="1816100"/>
          <p14:tracePt t="182762" x="717550" y="1803400"/>
          <p14:tracePt t="182778" x="723900" y="1797050"/>
          <p14:tracePt t="182795" x="730250" y="1784350"/>
          <p14:tracePt t="182812" x="736600" y="1784350"/>
          <p14:tracePt t="182828" x="736600" y="1778000"/>
          <p14:tracePt t="182845" x="755650" y="1752600"/>
          <p14:tracePt t="182862" x="793750" y="1701800"/>
          <p14:tracePt t="182878" x="889000" y="1593850"/>
          <p14:tracePt t="182895" x="1073150" y="1504950"/>
          <p14:tracePt t="182912" x="1441450" y="1422400"/>
          <p14:tracePt t="182928" x="1898650" y="1377950"/>
          <p14:tracePt t="182945" x="2425700" y="1371600"/>
          <p14:tracePt t="182962" x="2908300" y="1358900"/>
          <p14:tracePt t="182978" x="3263900" y="1358900"/>
          <p14:tracePt t="182995" x="3409950" y="1352550"/>
          <p14:tracePt t="183012" x="3467100" y="1339850"/>
          <p14:tracePt t="183173" x="3448050" y="1339850"/>
          <p14:tracePt t="183188" x="3397250" y="1346200"/>
          <p14:tracePt t="183197" x="3365500" y="1346200"/>
          <p14:tracePt t="183198" x="3333750" y="1352550"/>
          <p14:tracePt t="183212" x="3251200" y="1352550"/>
          <p14:tracePt t="183230" x="3225800" y="1352550"/>
          <p14:tracePt t="183245" x="3219450" y="1352550"/>
          <p14:tracePt t="183341" x="3225800" y="1346200"/>
          <p14:tracePt t="183349" x="3257550" y="1346200"/>
          <p14:tracePt t="183362" x="3308350" y="1327150"/>
          <p14:tracePt t="183362" x="3416300" y="1301750"/>
          <p14:tracePt t="183378" x="3517900" y="1289050"/>
          <p14:tracePt t="183395" x="3594100" y="1276350"/>
          <p14:tracePt t="183412" x="3613150" y="1270000"/>
          <p14:tracePt t="183501" x="3619500" y="1270000"/>
          <p14:tracePt t="183510" x="3619500" y="1257300"/>
          <p14:tracePt t="183517" x="3581400" y="1250950"/>
          <p14:tracePt t="183521" x="3511550" y="1231900"/>
          <p14:tracePt t="183528" x="3346450" y="1187450"/>
          <p14:tracePt t="183545" x="3168650" y="1155700"/>
          <p14:tracePt t="183562" x="3022600" y="1136650"/>
          <p14:tracePt t="183578" x="2959100" y="1123950"/>
          <p14:tracePt t="183594" x="2946400" y="1123950"/>
          <p14:tracePt t="183717" x="2959100" y="1123950"/>
          <p14:tracePt t="183724" x="2997200" y="1123950"/>
          <p14:tracePt t="183733" x="3060700" y="1123950"/>
          <p14:tracePt t="183740" x="3136900" y="1123950"/>
          <p14:tracePt t="183740" x="3213100" y="1123950"/>
          <p14:tracePt t="183749" x="3289300" y="1123950"/>
          <p14:tracePt t="183762" x="3448050" y="1123950"/>
          <p14:tracePt t="183778" x="3556000" y="1123950"/>
          <p14:tracePt t="183795" x="3619500" y="1123950"/>
          <p14:tracePt t="183812" x="3651250" y="1117600"/>
          <p14:tracePt t="185277" x="3657600" y="1117600"/>
          <p14:tracePt t="185285" x="3657600" y="1111250"/>
          <p14:tracePt t="185293" x="3587750" y="1111250"/>
          <p14:tracePt t="185299" x="3302000" y="1143000"/>
          <p14:tracePt t="185311" x="2895600" y="1193800"/>
          <p14:tracePt t="185328" x="2489200" y="1257300"/>
          <p14:tracePt t="185345" x="2190750" y="1295400"/>
          <p14:tracePt t="185361" x="2000250" y="1327150"/>
          <p14:tracePt t="185378" x="1866900" y="1365250"/>
          <p14:tracePt t="185395" x="1790700" y="1384300"/>
          <p14:tracePt t="185412" x="1727200" y="1416050"/>
          <p14:tracePt t="185428" x="1625600" y="1454150"/>
          <p14:tracePt t="185445" x="1568450" y="1485900"/>
          <p14:tracePt t="185462" x="1524000" y="1498600"/>
          <p14:tracePt t="185478" x="1485900" y="1511300"/>
          <p14:tracePt t="185495" x="1435100" y="1524000"/>
          <p14:tracePt t="185512" x="1403350" y="1530350"/>
          <p14:tracePt t="185528" x="1358900" y="1549400"/>
          <p14:tracePt t="185545" x="1327150" y="1562100"/>
          <p14:tracePt t="185561" x="1282700" y="1587500"/>
          <p14:tracePt t="185578" x="1238250" y="1619250"/>
          <p14:tracePt t="185595" x="1193800" y="1663700"/>
          <p14:tracePt t="185611" x="1136650" y="1708150"/>
          <p14:tracePt t="185628" x="1054100" y="1790700"/>
          <p14:tracePt t="185645" x="1009650" y="1847850"/>
          <p14:tracePt t="185661" x="958850" y="1898650"/>
          <p14:tracePt t="185678" x="927100" y="1962150"/>
          <p14:tracePt t="185695" x="882650" y="2025650"/>
          <p14:tracePt t="185712" x="838200" y="2114550"/>
          <p14:tracePt t="185729" x="800100" y="2216150"/>
          <p14:tracePt t="185745" x="781050" y="2324100"/>
          <p14:tracePt t="185762" x="781050" y="2419350"/>
          <p14:tracePt t="185778" x="793750" y="2527300"/>
          <p14:tracePt t="185795" x="825500" y="2628900"/>
          <p14:tracePt t="185811" x="901700" y="2749550"/>
          <p14:tracePt t="185829" x="933450" y="2806700"/>
          <p14:tracePt t="185845" x="952500" y="2832100"/>
          <p14:tracePt t="185862" x="958850" y="2851150"/>
          <p14:tracePt t="185878" x="958850" y="2863850"/>
          <p14:tracePt t="185895" x="965200" y="2870200"/>
          <p14:tracePt t="185911" x="965200" y="2876550"/>
          <p14:tracePt t="185997" x="965200" y="2882900"/>
          <p14:tracePt t="186004" x="952500" y="2863850"/>
          <p14:tracePt t="186013" x="914400" y="2736850"/>
          <p14:tracePt t="186029" x="895350" y="2647950"/>
          <p14:tracePt t="186029" x="844550" y="2482850"/>
          <p14:tracePt t="186045" x="819150" y="2330450"/>
          <p14:tracePt t="186062" x="812800" y="2209800"/>
          <p14:tracePt t="186078" x="812800" y="2114550"/>
          <p14:tracePt t="186095" x="812800" y="2044700"/>
          <p14:tracePt t="186111" x="825500" y="1987550"/>
          <p14:tracePt t="186129" x="838200" y="1936750"/>
          <p14:tracePt t="186145" x="844550" y="1905000"/>
          <p14:tracePt t="186161" x="850900" y="1873250"/>
          <p14:tracePt t="186178" x="857250" y="1854200"/>
          <p14:tracePt t="186195" x="863600" y="1847850"/>
          <p14:tracePt t="186211" x="869950" y="1835150"/>
          <p14:tracePt t="186229" x="876300" y="1822450"/>
          <p14:tracePt t="186245" x="889000" y="1816100"/>
          <p14:tracePt t="186262" x="889000" y="1803400"/>
          <p14:tracePt t="186278" x="901700" y="1790700"/>
          <p14:tracePt t="186295" x="908050" y="1771650"/>
          <p14:tracePt t="186311" x="927100" y="1752600"/>
          <p14:tracePt t="186328" x="927100" y="1739900"/>
          <p14:tracePt t="186344" x="933450" y="1733550"/>
          <p14:tracePt t="186517" x="927100" y="1733550"/>
          <p14:tracePt t="186524" x="914400" y="1746250"/>
          <p14:tracePt t="186533" x="889000" y="1771650"/>
          <p14:tracePt t="186540" x="876300" y="1784350"/>
          <p14:tracePt t="186548" x="844550" y="1828800"/>
          <p14:tracePt t="186561" x="800100" y="1892300"/>
          <p14:tracePt t="186578" x="762000" y="1968500"/>
          <p14:tracePt t="186595" x="711200" y="2063750"/>
          <p14:tracePt t="186611" x="641350" y="2247900"/>
          <p14:tracePt t="186629" x="615950" y="2355850"/>
          <p14:tracePt t="186645" x="609600" y="2463800"/>
          <p14:tracePt t="186662" x="609600" y="2552700"/>
          <p14:tracePt t="186678" x="622300" y="2635250"/>
          <p14:tracePt t="186695" x="660400" y="2736850"/>
          <p14:tracePt t="186711" x="692150" y="2806700"/>
          <p14:tracePt t="186728" x="723900" y="2870200"/>
          <p14:tracePt t="186745" x="742950" y="2914650"/>
          <p14:tracePt t="186762" x="762000" y="2940050"/>
          <p14:tracePt t="186778" x="774700" y="2952750"/>
          <p14:tracePt t="186795" x="781050" y="2952750"/>
          <p14:tracePt t="186811" x="781050" y="2959100"/>
          <p14:tracePt t="186884" x="787400" y="2959100"/>
          <p14:tracePt t="186910" x="793750" y="2959100"/>
          <p14:tracePt t="186924" x="793750" y="2927350"/>
          <p14:tracePt t="186933" x="774700" y="2876550"/>
          <p14:tracePt t="186945" x="742950" y="2794000"/>
          <p14:tracePt t="186949" x="654050" y="2590800"/>
          <p14:tracePt t="186961" x="546100" y="2298700"/>
          <p14:tracePt t="186978" x="495300" y="2114550"/>
          <p14:tracePt t="186995" x="488950" y="2012950"/>
          <p14:tracePt t="187011" x="495300" y="1892300"/>
          <p14:tracePt t="187029" x="527050" y="1841500"/>
          <p14:tracePt t="187045" x="571500" y="1778000"/>
          <p14:tracePt t="187061" x="622300" y="1739900"/>
          <p14:tracePt t="187078" x="679450" y="1695450"/>
          <p14:tracePt t="187095" x="717550" y="1676400"/>
          <p14:tracePt t="187111" x="736600" y="1663700"/>
          <p14:tracePt t="187148" x="742950" y="1657350"/>
          <p14:tracePt t="187293" x="742950" y="1670050"/>
          <p14:tracePt t="187304" x="711200" y="1714500"/>
          <p14:tracePt t="187308" x="679450" y="1765300"/>
          <p14:tracePt t="187312" x="603250" y="1905000"/>
          <p14:tracePt t="187328" x="514350" y="2057400"/>
          <p14:tracePt t="187346" x="457200" y="2197100"/>
          <p14:tracePt t="187361" x="419100" y="2311400"/>
          <p14:tracePt t="187379" x="400050" y="2444750"/>
          <p14:tracePt t="187395" x="400050" y="2540000"/>
          <p14:tracePt t="187412" x="406400" y="2686050"/>
          <p14:tracePt t="187429" x="431800" y="2762250"/>
          <p14:tracePt t="187446" x="457200" y="2832100"/>
          <p14:tracePt t="187461" x="476250" y="2876550"/>
          <p14:tracePt t="187478" x="495300" y="2901950"/>
          <p14:tracePt t="187495" x="501650" y="2908300"/>
          <p14:tracePt t="187511" x="508000" y="2921000"/>
          <p14:tracePt t="187528" x="514350" y="2921000"/>
          <p14:tracePt t="187545" x="520700" y="2921000"/>
          <p14:tracePt t="187561" x="527050" y="2921000"/>
          <p14:tracePt t="187629" x="533400" y="2921000"/>
          <p14:tracePt t="188253" x="539750" y="2940050"/>
          <p14:tracePt t="188260" x="539750" y="3016250"/>
          <p14:tracePt t="188278" x="558800" y="3092450"/>
          <p14:tracePt t="188279" x="635000" y="3244850"/>
          <p14:tracePt t="188295" x="749300" y="3384550"/>
          <p14:tracePt t="188312" x="977900" y="3575050"/>
          <p14:tracePt t="188328" x="1308100" y="3752850"/>
          <p14:tracePt t="188345" x="1638300" y="3886200"/>
          <p14:tracePt t="188361" x="1822450" y="3937000"/>
          <p14:tracePt t="188378" x="1911350" y="3943350"/>
          <p14:tracePt t="188394" x="1924050" y="3943350"/>
          <p14:tracePt t="188411" x="1930400" y="3943350"/>
          <p14:tracePt t="188428" x="1936750" y="3937000"/>
          <p14:tracePt t="188477" x="1936750" y="3930650"/>
          <p14:tracePt t="188493" x="1924050" y="3917950"/>
          <p14:tracePt t="188493" x="1911350" y="3917950"/>
          <p14:tracePt t="188508" x="1879600" y="3911600"/>
          <p14:tracePt t="188520" x="1854200" y="3905250"/>
          <p14:tracePt t="188524" x="1816100" y="3905250"/>
          <p14:tracePt t="188532" x="1720850" y="3892550"/>
          <p14:tracePt t="188545" x="1612900" y="3873500"/>
          <p14:tracePt t="188561" x="1524000" y="3860800"/>
          <p14:tracePt t="188578" x="1447800" y="3835400"/>
          <p14:tracePt t="188594" x="1365250" y="3810000"/>
          <p14:tracePt t="188611" x="1270000" y="3784600"/>
          <p14:tracePt t="188629" x="1206500" y="3771900"/>
          <p14:tracePt t="188645" x="1143000" y="3771900"/>
          <p14:tracePt t="188661" x="1066800" y="3771900"/>
          <p14:tracePt t="188678" x="996950" y="3771900"/>
          <p14:tracePt t="188694" x="933450" y="3771900"/>
          <p14:tracePt t="188711" x="882650" y="3778250"/>
          <p14:tracePt t="188728" x="850900" y="3790950"/>
          <p14:tracePt t="188745" x="831850" y="3790950"/>
          <p14:tracePt t="188761" x="825500" y="3797300"/>
          <p14:tracePt t="188778" x="812800" y="3797300"/>
          <p14:tracePt t="188796" x="800100" y="3803650"/>
          <p14:tracePt t="188811" x="793750" y="3803650"/>
          <p14:tracePt t="188828" x="774700" y="3810000"/>
          <p14:tracePt t="188845" x="755650" y="3816350"/>
          <p14:tracePt t="188885" x="749300" y="3816350"/>
          <p14:tracePt t="188895" x="742950" y="3816350"/>
          <p14:tracePt t="188896" x="736600" y="3816350"/>
          <p14:tracePt t="188911" x="723900" y="3816350"/>
          <p14:tracePt t="188928" x="711200" y="3816350"/>
          <p14:tracePt t="188945" x="698500" y="3816350"/>
          <p14:tracePt t="188961" x="679450" y="3816350"/>
          <p14:tracePt t="188978" x="660400" y="3810000"/>
          <p14:tracePt t="188995" x="641350" y="3810000"/>
          <p14:tracePt t="189011" x="615950" y="3810000"/>
          <p14:tracePt t="189029" x="596900" y="3810000"/>
          <p14:tracePt t="189045" x="584200" y="3810000"/>
          <p14:tracePt t="189062" x="577850" y="3810000"/>
          <p14:tracePt t="189140" x="584200" y="3816350"/>
          <p14:tracePt t="189148" x="628650" y="3829050"/>
          <p14:tracePt t="189156" x="698500" y="3841750"/>
          <p14:tracePt t="189161" x="908050" y="3873500"/>
          <p14:tracePt t="189178" x="1187450" y="3905250"/>
          <p14:tracePt t="189195" x="1517650" y="3930650"/>
          <p14:tracePt t="189211" x="1854200" y="3930650"/>
          <p14:tracePt t="189229" x="1968500" y="3930650"/>
          <p14:tracePt t="189245" x="2006600" y="3930650"/>
          <p14:tracePt t="189261" x="2012950" y="3930650"/>
          <p14:tracePt t="189380" x="2000250" y="3930650"/>
          <p14:tracePt t="189388" x="1968500" y="3930650"/>
          <p14:tracePt t="189396" x="1924050" y="3930650"/>
          <p14:tracePt t="189397" x="1873250" y="3930650"/>
          <p14:tracePt t="189411" x="1758950" y="3930650"/>
          <p14:tracePt t="189427" x="1657350" y="3930650"/>
          <p14:tracePt t="189445" x="1631950" y="3930650"/>
          <p14:tracePt t="189564" x="1670050" y="3930650"/>
          <p14:tracePt t="189572" x="1708150" y="3930650"/>
          <p14:tracePt t="189580" x="1752600" y="3930650"/>
          <p14:tracePt t="189588" x="1797050" y="3930650"/>
          <p14:tracePt t="189594" x="1854200" y="3930650"/>
          <p14:tracePt t="189668" x="1816100" y="3930650"/>
          <p14:tracePt t="189676" x="1758950" y="3930650"/>
          <p14:tracePt t="189684" x="1587500" y="3930650"/>
          <p14:tracePt t="189695" x="1428750" y="3930650"/>
          <p14:tracePt t="189711" x="1301750" y="3930650"/>
          <p14:tracePt t="189728" x="1244600" y="3930650"/>
          <p14:tracePt t="189745" x="1238250" y="3930650"/>
          <p14:tracePt t="189761" x="1238250" y="3937000"/>
          <p14:tracePt t="189797" x="1244600" y="3937000"/>
          <p14:tracePt t="189797" x="1263650" y="3943350"/>
          <p14:tracePt t="189811" x="1365250" y="3943350"/>
          <p14:tracePt t="189829" x="1479550" y="3949700"/>
          <p14:tracePt t="189845" x="1619250" y="3949700"/>
          <p14:tracePt t="189862" x="1727200" y="3949700"/>
          <p14:tracePt t="189878" x="1758950" y="3956050"/>
          <p14:tracePt t="193069" x="1733550" y="3956050"/>
          <p14:tracePt t="193077" x="1638300" y="3956050"/>
          <p14:tracePt t="193096" x="1593850" y="3956050"/>
          <p14:tracePt t="193096" x="1498600" y="3956050"/>
          <p14:tracePt t="193112" x="1428750" y="3956050"/>
          <p14:tracePt t="193129" x="1358900" y="3956050"/>
          <p14:tracePt t="193145" x="1314450" y="3956050"/>
          <p14:tracePt t="193162" x="1289050" y="3956050"/>
          <p14:tracePt t="193179" x="1276350" y="3956050"/>
          <p14:tracePt t="193196" x="1263650" y="3956050"/>
          <p14:tracePt t="193212" x="1250950" y="3956050"/>
          <p14:tracePt t="193230" x="1244600" y="3956050"/>
          <p14:tracePt t="193294" x="1238250" y="3956050"/>
          <p14:tracePt t="194005" x="1219200" y="3956050"/>
          <p14:tracePt t="194021" x="1200150" y="3956050"/>
          <p14:tracePt t="194021" x="1174750" y="3949700"/>
          <p14:tracePt t="194029" x="1143000" y="3943350"/>
          <p14:tracePt t="194046" x="1130300" y="3943350"/>
          <p14:tracePt t="197613" x="1136650" y="3943350"/>
          <p14:tracePt t="197621" x="1143000" y="3943350"/>
          <p14:tracePt t="197629" x="1155700" y="3943350"/>
          <p14:tracePt t="197653" x="1162050" y="3943350"/>
          <p14:tracePt t="197661" x="1181100" y="3949700"/>
          <p14:tracePt t="197678" x="1200150" y="3956050"/>
          <p14:tracePt t="197679" x="1212850" y="3956050"/>
          <p14:tracePt t="197695" x="1244600" y="3968750"/>
          <p14:tracePt t="197712" x="1282700" y="3975100"/>
          <p14:tracePt t="197728" x="1358900" y="3987800"/>
          <p14:tracePt t="197745" x="1435100" y="3994150"/>
          <p14:tracePt t="197762" x="1524000" y="4013200"/>
          <p14:tracePt t="197779" x="1638300" y="4025900"/>
          <p14:tracePt t="197795" x="1758950" y="4038600"/>
          <p14:tracePt t="197812" x="1924050" y="4070350"/>
          <p14:tracePt t="197829" x="2012950" y="4076700"/>
          <p14:tracePt t="197845" x="2076450" y="4089400"/>
          <p14:tracePt t="197862" x="2120900" y="4089400"/>
          <p14:tracePt t="197879" x="2165350" y="4089400"/>
          <p14:tracePt t="197895" x="2197100" y="4089400"/>
          <p14:tracePt t="197913" x="2216150" y="4089400"/>
          <p14:tracePt t="197929" x="2241550" y="4089400"/>
          <p14:tracePt t="197946" x="2254250" y="4089400"/>
          <p14:tracePt t="197962" x="2279650" y="4089400"/>
          <p14:tracePt t="197979" x="2305050" y="4089400"/>
          <p14:tracePt t="197995" x="2343150" y="4089400"/>
          <p14:tracePt t="197995" x="2362200" y="4089400"/>
          <p14:tracePt t="198013" x="2406650" y="4089400"/>
          <p14:tracePt t="198029" x="2444750" y="4089400"/>
          <p14:tracePt t="198046" x="2489200" y="4089400"/>
          <p14:tracePt t="198062" x="2533650" y="4089400"/>
          <p14:tracePt t="198079" x="2597150" y="4089400"/>
          <p14:tracePt t="198095" x="2667000" y="4089400"/>
          <p14:tracePt t="198112" x="2736850" y="4089400"/>
          <p14:tracePt t="198128" x="2819400" y="4089400"/>
          <p14:tracePt t="198145" x="2889250" y="4089400"/>
          <p14:tracePt t="198162" x="2940050" y="4089400"/>
          <p14:tracePt t="198179" x="2984500" y="4089400"/>
          <p14:tracePt t="198195" x="3016250" y="4089400"/>
          <p14:tracePt t="198212" x="3054350" y="4089400"/>
          <p14:tracePt t="198229" x="3079750" y="4083050"/>
          <p14:tracePt t="198245" x="3105150" y="4083050"/>
          <p14:tracePt t="198262" x="3124200" y="4076700"/>
          <p14:tracePt t="198279" x="3155950" y="4076700"/>
          <p14:tracePt t="198295" x="3200400" y="4070350"/>
          <p14:tracePt t="198312" x="3238500" y="4064000"/>
          <p14:tracePt t="198328" x="3289300" y="4064000"/>
          <p14:tracePt t="198345" x="3352800" y="4064000"/>
          <p14:tracePt t="198362" x="3390900" y="4064000"/>
          <p14:tracePt t="198379" x="3422650" y="4064000"/>
          <p14:tracePt t="198395" x="3448050" y="4064000"/>
          <p14:tracePt t="198412" x="3473450" y="4057650"/>
          <p14:tracePt t="198430" x="3492500" y="4057650"/>
          <p14:tracePt t="198445" x="3505200" y="4057650"/>
          <p14:tracePt t="198462" x="3517900" y="4051300"/>
          <p14:tracePt t="198478" x="3556000" y="4044950"/>
          <p14:tracePt t="198495" x="3632200" y="4032250"/>
          <p14:tracePt t="198512" x="3708400" y="4019550"/>
          <p14:tracePt t="198529" x="3790950" y="4006850"/>
          <p14:tracePt t="198545" x="3848100" y="4006850"/>
          <p14:tracePt t="198562" x="3930650" y="3987800"/>
          <p14:tracePt t="198579" x="3968750" y="3981450"/>
          <p14:tracePt t="198595" x="3987800" y="3981450"/>
          <p14:tracePt t="198612" x="3994150" y="3975100"/>
          <p14:tracePt t="198628" x="4000500" y="3975100"/>
          <p14:tracePt t="198765" x="4006850" y="3975100"/>
          <p14:tracePt t="198957" x="4013200" y="3975100"/>
          <p14:tracePt t="198961" x="4032250" y="3956050"/>
          <p14:tracePt t="198979" x="4051300" y="3949700"/>
          <p14:tracePt t="198979" x="4102100" y="3943350"/>
          <p14:tracePt t="198995" x="4159250" y="3930650"/>
          <p14:tracePt t="199012" x="4292600" y="3924300"/>
          <p14:tracePt t="199029" x="4375150" y="3924300"/>
          <p14:tracePt t="199045" x="4464050" y="3924300"/>
          <p14:tracePt t="199062" x="4527550" y="3924300"/>
          <p14:tracePt t="199078" x="4578350" y="3924300"/>
          <p14:tracePt t="199095" x="4635500" y="3924300"/>
          <p14:tracePt t="199112" x="4667250" y="3924300"/>
          <p14:tracePt t="199129" x="4699000" y="3924300"/>
          <p14:tracePt t="199145" x="4711700" y="3924300"/>
          <p14:tracePt t="199162" x="4724400" y="3924300"/>
          <p14:tracePt t="199178" x="4730750" y="3924300"/>
          <p14:tracePt t="199195" x="4737100" y="3924300"/>
          <p14:tracePt t="199212" x="4749800" y="3924300"/>
          <p14:tracePt t="199229" x="4768850" y="3924300"/>
          <p14:tracePt t="199245" x="4787900" y="3924300"/>
          <p14:tracePt t="199262" x="4806950" y="3924300"/>
          <p14:tracePt t="199278" x="4838700" y="3924300"/>
          <p14:tracePt t="199295" x="4876800" y="3924300"/>
          <p14:tracePt t="199312" x="4927600" y="3924300"/>
          <p14:tracePt t="199329" x="4972050" y="3924300"/>
          <p14:tracePt t="199345" x="5016500" y="3924300"/>
          <p14:tracePt t="199362" x="5048250" y="3924300"/>
          <p14:tracePt t="199378" x="5073650" y="3924300"/>
          <p14:tracePt t="199395" x="5092700" y="3924300"/>
          <p14:tracePt t="199412" x="5105400" y="3924300"/>
          <p14:tracePt t="199477" x="5111750" y="3924300"/>
          <p14:tracePt t="199805" x="5118100" y="3924300"/>
          <p14:tracePt t="199813" x="5137150" y="3924300"/>
          <p14:tracePt t="199822" x="5143500" y="3924300"/>
          <p14:tracePt t="199829" x="5187950" y="3924300"/>
          <p14:tracePt t="199845" x="5270500" y="3924300"/>
          <p14:tracePt t="199862" x="5365750" y="3924300"/>
          <p14:tracePt t="199878" x="5454650" y="3924300"/>
          <p14:tracePt t="199895" x="5530850" y="3924300"/>
          <p14:tracePt t="199912" x="5594350" y="3924300"/>
          <p14:tracePt t="199929" x="5626100" y="3924300"/>
          <p14:tracePt t="199945" x="5651500" y="3924300"/>
          <p14:tracePt t="199962" x="5683250" y="3924300"/>
          <p14:tracePt t="199978" x="5708650" y="3924300"/>
          <p14:tracePt t="199995" x="5746750" y="3924300"/>
          <p14:tracePt t="200012" x="5803900" y="3924300"/>
          <p14:tracePt t="200029" x="5842000" y="3924300"/>
          <p14:tracePt t="200045" x="5873750" y="3924300"/>
          <p14:tracePt t="200062" x="5905500" y="3924300"/>
          <p14:tracePt t="200078" x="5943600" y="3924300"/>
          <p14:tracePt t="200095" x="5969000" y="3924300"/>
          <p14:tracePt t="200112" x="6000750" y="3924300"/>
          <p14:tracePt t="200128" x="6038850" y="3924300"/>
          <p14:tracePt t="200145" x="6089650" y="3924300"/>
          <p14:tracePt t="200162" x="6134100" y="3924300"/>
          <p14:tracePt t="200178" x="6197600" y="3924300"/>
          <p14:tracePt t="200195" x="6248400" y="3924300"/>
          <p14:tracePt t="200212" x="6356350" y="3924300"/>
          <p14:tracePt t="200229" x="6419850" y="3917950"/>
          <p14:tracePt t="200245" x="6477000" y="3911600"/>
          <p14:tracePt t="200262" x="6515100" y="3911600"/>
          <p14:tracePt t="200278" x="6546850" y="3898900"/>
          <p14:tracePt t="200295" x="6578600" y="3898900"/>
          <p14:tracePt t="200312" x="6610350" y="3892550"/>
          <p14:tracePt t="200328" x="6642100" y="3892550"/>
          <p14:tracePt t="200345" x="6680200" y="3892550"/>
          <p14:tracePt t="200362" x="6718300" y="3892550"/>
          <p14:tracePt t="200378" x="6762750" y="3892550"/>
          <p14:tracePt t="200395" x="6832600" y="3892550"/>
          <p14:tracePt t="200412" x="6972300" y="3892550"/>
          <p14:tracePt t="200429" x="7118350" y="3892550"/>
          <p14:tracePt t="200445" x="7264400" y="3892550"/>
          <p14:tracePt t="200462" x="7404100" y="3892550"/>
          <p14:tracePt t="200478" x="7524750" y="3892550"/>
          <p14:tracePt t="200495" x="7613650" y="3892550"/>
          <p14:tracePt t="200512" x="7664450" y="3892550"/>
          <p14:tracePt t="200528" x="7696200" y="3892550"/>
          <p14:tracePt t="200545" x="7708900" y="3892550"/>
          <p14:tracePt t="200562" x="7721600" y="3892550"/>
          <p14:tracePt t="200579" x="7734300" y="3892550"/>
          <p14:tracePt t="200595" x="7759700" y="3892550"/>
          <p14:tracePt t="200612" x="7791450" y="3892550"/>
          <p14:tracePt t="200629" x="7823200" y="3892550"/>
          <p14:tracePt t="200646" x="7842250" y="3892550"/>
          <p14:tracePt t="200662" x="7854950" y="3892550"/>
          <p14:tracePt t="200678" x="7861300" y="3892550"/>
          <p14:tracePt t="201221" x="7854950" y="3892550"/>
          <p14:tracePt t="201245" x="7848600" y="3892550"/>
          <p14:tracePt t="201261" x="7842250" y="3892550"/>
          <p14:tracePt t="201272" x="7835900" y="3892550"/>
          <p14:tracePt t="201278" x="7829550" y="3892550"/>
          <p14:tracePt t="201317" x="7823200" y="3892550"/>
          <p14:tracePt t="201332" x="7816850" y="3892550"/>
          <p14:tracePt t="201365" x="7810500" y="3892550"/>
          <p14:tracePt t="201429" x="7804150" y="3892550"/>
          <p14:tracePt t="201444" x="7797800" y="3892550"/>
          <p14:tracePt t="201469" x="7778750" y="3892550"/>
          <p14:tracePt t="201477" x="7766050" y="3892550"/>
          <p14:tracePt t="201488" x="7747000" y="3892550"/>
          <p14:tracePt t="201492" x="7727950" y="3892550"/>
          <p14:tracePt t="201501" x="7664450" y="3892550"/>
          <p14:tracePt t="201512" x="7600950" y="3905250"/>
          <p14:tracePt t="201528" x="7537450" y="3911600"/>
          <p14:tracePt t="201545" x="7499350" y="3911600"/>
          <p14:tracePt t="201562" x="7473950" y="3911600"/>
          <p14:tracePt t="201579" x="7454900" y="3911600"/>
          <p14:tracePt t="201595" x="7442200" y="3911600"/>
          <p14:tracePt t="201612" x="7391400" y="3924300"/>
          <p14:tracePt t="201629" x="7359650" y="3924300"/>
          <p14:tracePt t="201645" x="7315200" y="3924300"/>
          <p14:tracePt t="201662" x="7270750" y="3930650"/>
          <p14:tracePt t="201678" x="7232650" y="3937000"/>
          <p14:tracePt t="201695" x="7181850" y="3937000"/>
          <p14:tracePt t="201712" x="7118350" y="3937000"/>
          <p14:tracePt t="201728" x="7035800" y="3937000"/>
          <p14:tracePt t="201745" x="6965950" y="3943350"/>
          <p14:tracePt t="201762" x="6883400" y="3956050"/>
          <p14:tracePt t="201778" x="6781800" y="3956050"/>
          <p14:tracePt t="201795" x="6661150" y="3962400"/>
          <p14:tracePt t="201812" x="6477000" y="3962400"/>
          <p14:tracePt t="201829" x="6337300" y="3962400"/>
          <p14:tracePt t="201845" x="6197600" y="3962400"/>
          <p14:tracePt t="201862" x="6038850" y="3962400"/>
          <p14:tracePt t="201878" x="5892800" y="3962400"/>
          <p14:tracePt t="201895" x="5778500" y="3962400"/>
          <p14:tracePt t="201912" x="5708650" y="3962400"/>
          <p14:tracePt t="201928" x="5657850" y="3962400"/>
          <p14:tracePt t="201945" x="5626100" y="3968750"/>
          <p14:tracePt t="201962" x="5594350" y="3975100"/>
          <p14:tracePt t="201978" x="5556250" y="3975100"/>
          <p14:tracePt t="201994" x="5511800" y="3981450"/>
          <p14:tracePt t="202012" x="5448300" y="3994150"/>
          <p14:tracePt t="202029" x="5391150" y="4006850"/>
          <p14:tracePt t="202045" x="5334000" y="4006850"/>
          <p14:tracePt t="202062" x="5283200" y="4019550"/>
          <p14:tracePt t="202078" x="5251450" y="4019550"/>
          <p14:tracePt t="202095" x="5207000" y="4032250"/>
          <p14:tracePt t="202112" x="5168900" y="4038600"/>
          <p14:tracePt t="202128" x="5118100" y="4038600"/>
          <p14:tracePt t="202145" x="5048250" y="4044950"/>
          <p14:tracePt t="202162" x="4946650" y="4057650"/>
          <p14:tracePt t="202178" x="4794250" y="4064000"/>
          <p14:tracePt t="202195" x="4610100" y="4076700"/>
          <p14:tracePt t="202211" x="4273550" y="4108450"/>
          <p14:tracePt t="202230" x="4076700" y="4108450"/>
          <p14:tracePt t="202245" x="3892550" y="4108450"/>
          <p14:tracePt t="202262" x="3740150" y="4108450"/>
          <p14:tracePt t="202278" x="3619500" y="4108450"/>
          <p14:tracePt t="202295" x="3524250" y="4108450"/>
          <p14:tracePt t="202311" x="3441700" y="4108450"/>
          <p14:tracePt t="202328" x="3371850" y="4108450"/>
          <p14:tracePt t="202345" x="3333750" y="4108450"/>
          <p14:tracePt t="202361" x="3308350" y="4108450"/>
          <p14:tracePt t="202378" x="3295650" y="4108450"/>
          <p14:tracePt t="202420" x="3289300" y="4108450"/>
          <p14:tracePt t="202427" x="3282950" y="4108450"/>
          <p14:tracePt t="202453" x="3276600" y="4108450"/>
          <p14:tracePt t="202459" x="3276600" y="4095750"/>
          <p14:tracePt t="202462" x="3276600" y="4083050"/>
          <p14:tracePt t="202478" x="3270250" y="4070350"/>
          <p14:tracePt t="202496" x="3263900" y="4051300"/>
          <p14:tracePt t="202512" x="3263900" y="4038600"/>
          <p14:tracePt t="202529" x="3263900" y="4025900"/>
          <p14:tracePt t="202545" x="3263900" y="4019550"/>
          <p14:tracePt t="202562" x="3263900" y="4006850"/>
          <p14:tracePt t="202578" x="3257550" y="4000500"/>
          <p14:tracePt t="202595" x="3257550" y="3994150"/>
          <p14:tracePt t="202612" x="3257550" y="3987800"/>
          <p14:tracePt t="202821" x="3257550" y="3981450"/>
          <p14:tracePt t="202829" x="3263900" y="3981450"/>
          <p14:tracePt t="202838" x="3276600" y="3981450"/>
          <p14:tracePt t="202845" x="3340100" y="3981450"/>
          <p14:tracePt t="202861" x="3365500" y="3981450"/>
          <p14:tracePt t="202862" x="3498850" y="4000500"/>
          <p14:tracePt t="202878" x="3619500" y="4025900"/>
          <p14:tracePt t="202895" x="3695700" y="4025900"/>
          <p14:tracePt t="202912" x="3733800" y="4032250"/>
          <p14:tracePt t="202929" x="3752850" y="4032250"/>
          <p14:tracePt t="203289" x="0" y="0"/>
        </p14:tracePtLst>
        <p14:tracePtLst>
          <p14:tracePt t="229231" x="3149600" y="4121150"/>
          <p14:tracePt t="229460" x="3162300" y="4121150"/>
          <p14:tracePt t="229471" x="3200400" y="4121150"/>
          <p14:tracePt t="229478" x="3238500" y="4121150"/>
          <p14:tracePt t="229484" x="3340100" y="4102100"/>
          <p14:tracePt t="229495" x="3448050" y="4076700"/>
          <p14:tracePt t="229511" x="3530600" y="4051300"/>
          <p14:tracePt t="229528" x="3587750" y="4032250"/>
          <p14:tracePt t="229544" x="3632200" y="4019550"/>
          <p14:tracePt t="229561" x="3670300" y="4006850"/>
          <p14:tracePt t="229578" x="3702050" y="3994150"/>
          <p14:tracePt t="229595" x="3733800" y="3981450"/>
          <p14:tracePt t="229611" x="3746500" y="3975100"/>
          <p14:tracePt t="229692" x="3752850" y="3968750"/>
          <p14:tracePt t="229716" x="3740150" y="3968750"/>
          <p14:tracePt t="229725" x="3708400" y="3962400"/>
          <p14:tracePt t="229732" x="3676650" y="3962400"/>
          <p14:tracePt t="229740" x="3651250" y="3962400"/>
          <p14:tracePt t="229747" x="3594100" y="3949700"/>
          <p14:tracePt t="229761" x="3556000" y="3943350"/>
          <p14:tracePt t="229778" x="3543300" y="3943350"/>
          <p14:tracePt t="229869" x="3549650" y="3943350"/>
          <p14:tracePt t="229877" x="3581400" y="3943350"/>
          <p14:tracePt t="229882" x="3676650" y="3943350"/>
          <p14:tracePt t="229895" x="3803650" y="3943350"/>
          <p14:tracePt t="229912" x="3917950" y="3943350"/>
          <p14:tracePt t="229929" x="3975100" y="3943350"/>
          <p14:tracePt t="230124" x="3968750" y="3943350"/>
          <p14:tracePt t="230189" x="3962400" y="3943350"/>
          <p14:tracePt t="230540" x="3968750" y="3943350"/>
          <p14:tracePt t="230548" x="3994150" y="3949700"/>
          <p14:tracePt t="230556" x="4032250" y="3956050"/>
          <p14:tracePt t="230564" x="4057650" y="3956050"/>
          <p14:tracePt t="230572" x="4076700" y="3956050"/>
          <p14:tracePt t="230578" x="4095750" y="3956050"/>
          <p14:tracePt t="230594" x="4108450" y="3956050"/>
          <p14:tracePt t="230611" x="4114800" y="3956050"/>
          <p14:tracePt t="230668" x="4121150" y="3956050"/>
          <p14:tracePt t="230693" x="4127500" y="3956050"/>
          <p14:tracePt t="230700" x="4133850" y="3956050"/>
          <p14:tracePt t="230724" x="4140200" y="3956050"/>
          <p14:tracePt t="230729" x="4146550" y="3956050"/>
          <p14:tracePt t="230749" x="4152900" y="3956050"/>
          <p14:tracePt t="230749" x="4159250" y="3956050"/>
          <p14:tracePt t="230762" x="4171950" y="3956050"/>
          <p14:tracePt t="232316" x="4165600" y="3956050"/>
          <p14:tracePt t="232332" x="4159250" y="3956050"/>
          <p14:tracePt t="232364" x="4152900" y="3956050"/>
          <p14:tracePt t="232388" x="4152900" y="3962400"/>
          <p14:tracePt t="232740" x="4146550" y="3962400"/>
          <p14:tracePt t="232756" x="4140200" y="3962400"/>
          <p14:tracePt t="232844" x="4133850" y="3962400"/>
          <p14:tracePt t="232900" x="4121150" y="3968750"/>
          <p14:tracePt t="236220" x="4114800" y="3968750"/>
          <p14:tracePt t="236228" x="4076700" y="3968750"/>
          <p14:tracePt t="236239" x="3956050" y="3968750"/>
          <p14:tracePt t="236244" x="3467100" y="3930650"/>
          <p14:tracePt t="236262" x="3194050" y="3879850"/>
          <p14:tracePt t="236262" x="2482850" y="3740150"/>
          <p14:tracePt t="236279" x="1771650" y="3594100"/>
          <p14:tracePt t="236295" x="1257300" y="3441700"/>
          <p14:tracePt t="236312" x="920750" y="3340100"/>
          <p14:tracePt t="236329" x="781050" y="3263900"/>
          <p14:tracePt t="236345" x="692150" y="3200400"/>
          <p14:tracePt t="236362" x="654050" y="3162300"/>
          <p14:tracePt t="236378" x="609600" y="3098800"/>
          <p14:tracePt t="236395" x="577850" y="3022600"/>
          <p14:tracePt t="236412" x="546100" y="2895600"/>
          <p14:tracePt t="236429" x="533400" y="2800350"/>
          <p14:tracePt t="236445" x="533400" y="2692400"/>
          <p14:tracePt t="236462" x="520700" y="2597150"/>
          <p14:tracePt t="236478" x="520700" y="2482850"/>
          <p14:tracePt t="236495" x="520700" y="2374900"/>
          <p14:tracePt t="236512" x="520700" y="2279650"/>
          <p14:tracePt t="236528" x="520700" y="2184400"/>
          <p14:tracePt t="236545" x="520700" y="2114550"/>
          <p14:tracePt t="236562" x="520700" y="2051050"/>
          <p14:tracePt t="236579" x="520700" y="2006600"/>
          <p14:tracePt t="236595" x="520700" y="1974850"/>
          <p14:tracePt t="236612" x="520700" y="1930400"/>
          <p14:tracePt t="236629" x="520700" y="1898650"/>
          <p14:tracePt t="236645" x="527050" y="1866900"/>
          <p14:tracePt t="236661" x="546100" y="1828800"/>
          <p14:tracePt t="236678" x="552450" y="1797050"/>
          <p14:tracePt t="236694" x="571500" y="1746250"/>
          <p14:tracePt t="236711" x="590550" y="1701800"/>
          <p14:tracePt t="236728" x="622300" y="1638300"/>
          <p14:tracePt t="236745" x="654050" y="1568450"/>
          <p14:tracePt t="236762" x="666750" y="1530350"/>
          <p14:tracePt t="236778" x="679450" y="1511300"/>
          <p14:tracePt t="236795" x="685800" y="1504950"/>
          <p14:tracePt t="236908" x="679450" y="1536700"/>
          <p14:tracePt t="236921" x="666750" y="1581150"/>
          <p14:tracePt t="236921" x="654050" y="1631950"/>
          <p14:tracePt t="236928" x="609600" y="1752600"/>
          <p14:tracePt t="236945" x="584200" y="1860550"/>
          <p14:tracePt t="236962" x="571500" y="1981200"/>
          <p14:tracePt t="236978" x="571500" y="2095500"/>
          <p14:tracePt t="236995" x="571500" y="2292350"/>
          <p14:tracePt t="237013" x="571500" y="2425700"/>
          <p14:tracePt t="237029" x="577850" y="2552700"/>
          <p14:tracePt t="237045" x="596900" y="2647950"/>
          <p14:tracePt t="237062" x="622300" y="2711450"/>
          <p14:tracePt t="237079" x="635000" y="2762250"/>
          <p14:tracePt t="237095" x="641350" y="2794000"/>
          <p14:tracePt t="237112" x="654050" y="2813050"/>
          <p14:tracePt t="237128" x="660400" y="2838450"/>
          <p14:tracePt t="237145" x="673100" y="2863850"/>
          <p14:tracePt t="237161" x="685800" y="2895600"/>
          <p14:tracePt t="237178" x="692150" y="2914650"/>
          <p14:tracePt t="237195" x="711200" y="2940050"/>
          <p14:tracePt t="237195" x="711200" y="2946400"/>
          <p14:tracePt t="237212" x="723900" y="2965450"/>
          <p14:tracePt t="237229" x="723900" y="2971800"/>
          <p14:tracePt t="237325" x="730250" y="2978150"/>
          <p14:tracePt t="237328" x="730250" y="2959100"/>
          <p14:tracePt t="237348" x="730250" y="2927350"/>
          <p14:tracePt t="237349" x="717550" y="2882900"/>
          <p14:tracePt t="237362" x="673100" y="2768600"/>
          <p14:tracePt t="237379" x="660400" y="2660650"/>
          <p14:tracePt t="237395" x="641350" y="2489200"/>
          <p14:tracePt t="237413" x="628650" y="2393950"/>
          <p14:tracePt t="237429" x="615950" y="2305050"/>
          <p14:tracePt t="237445" x="609600" y="2222500"/>
          <p14:tracePt t="237462" x="609600" y="2146300"/>
          <p14:tracePt t="237479" x="609600" y="2082800"/>
          <p14:tracePt t="237495" x="609600" y="2038350"/>
          <p14:tracePt t="237512" x="609600" y="1993900"/>
          <p14:tracePt t="237528" x="615950" y="1955800"/>
          <p14:tracePt t="237545" x="628650" y="1917700"/>
          <p14:tracePt t="237562" x="635000" y="1885950"/>
          <p14:tracePt t="237579" x="647700" y="1854200"/>
          <p14:tracePt t="237595" x="654050" y="1822450"/>
          <p14:tracePt t="237595" x="654050" y="1816100"/>
          <p14:tracePt t="237613" x="666750" y="1784350"/>
          <p14:tracePt t="237629" x="673100" y="1778000"/>
          <p14:tracePt t="237645" x="673100" y="1765300"/>
          <p14:tracePt t="237661" x="673100" y="1758950"/>
          <p14:tracePt t="237708" x="673100" y="1752600"/>
          <p14:tracePt t="237716" x="679450" y="1752600"/>
          <p14:tracePt t="237861" x="666750" y="1771650"/>
          <p14:tracePt t="237861" x="647700" y="1809750"/>
          <p14:tracePt t="237877" x="628650" y="1847850"/>
          <p14:tracePt t="237887" x="603250" y="1892300"/>
          <p14:tracePt t="237895" x="571500" y="1949450"/>
          <p14:tracePt t="237900" x="514350" y="2076450"/>
          <p14:tracePt t="237912" x="482600" y="2197100"/>
          <p14:tracePt t="237928" x="457200" y="2336800"/>
          <p14:tracePt t="237945" x="457200" y="2476500"/>
          <p14:tracePt t="237962" x="457200" y="2609850"/>
          <p14:tracePt t="237979" x="463550" y="2736850"/>
          <p14:tracePt t="237995" x="495300" y="2851150"/>
          <p14:tracePt t="237995" x="514350" y="2895600"/>
          <p14:tracePt t="238013" x="552450" y="2984500"/>
          <p14:tracePt t="238029" x="590550" y="3035300"/>
          <p14:tracePt t="238045" x="615950" y="3073400"/>
          <p14:tracePt t="238062" x="641350" y="3092450"/>
          <p14:tracePt t="238078" x="666750" y="3105150"/>
          <p14:tracePt t="238095" x="685800" y="3111500"/>
          <p14:tracePt t="238112" x="711200" y="3117850"/>
          <p14:tracePt t="238128" x="717550" y="3117850"/>
          <p14:tracePt t="238164" x="723900" y="3117850"/>
          <p14:tracePt t="238260" x="711200" y="3086100"/>
          <p14:tracePt t="238263" x="685800" y="3041650"/>
          <p14:tracePt t="238278" x="666750" y="2965450"/>
          <p14:tracePt t="238279" x="577850" y="2755900"/>
          <p14:tracePt t="238296" x="495300" y="2470150"/>
          <p14:tracePt t="238311" x="425450" y="2254250"/>
          <p14:tracePt t="238328" x="400050" y="2120900"/>
          <p14:tracePt t="238345" x="387350" y="2025650"/>
          <p14:tracePt t="238361" x="387350" y="1962150"/>
          <p14:tracePt t="238378" x="387350" y="1924050"/>
          <p14:tracePt t="238395" x="406400" y="1873250"/>
          <p14:tracePt t="238413" x="425450" y="1841500"/>
          <p14:tracePt t="238429" x="457200" y="1809750"/>
          <p14:tracePt t="238445" x="488950" y="1778000"/>
          <p14:tracePt t="238462" x="508000" y="1752600"/>
          <p14:tracePt t="238478" x="533400" y="1733550"/>
          <p14:tracePt t="238512" x="552450" y="1720850"/>
          <p14:tracePt t="238512" x="558800" y="1708150"/>
          <p14:tracePt t="238529" x="565150" y="1708150"/>
          <p14:tracePt t="238716" x="558800" y="1727200"/>
          <p14:tracePt t="238724" x="520700" y="1797050"/>
          <p14:tracePt t="238732" x="501650" y="1847850"/>
          <p14:tracePt t="238740" x="476250" y="1917700"/>
          <p14:tracePt t="238748" x="431800" y="2063750"/>
          <p14:tracePt t="238762" x="400050" y="2203450"/>
          <p14:tracePt t="238778" x="400050" y="2305050"/>
          <p14:tracePt t="238795" x="400050" y="2406650"/>
          <p14:tracePt t="238812" x="438150" y="2527300"/>
          <p14:tracePt t="238829" x="469900" y="2603500"/>
          <p14:tracePt t="238845" x="495300" y="2660650"/>
          <p14:tracePt t="238862" x="520700" y="2698750"/>
          <p14:tracePt t="238878" x="539750" y="2730500"/>
          <p14:tracePt t="238895" x="558800" y="2755900"/>
          <p14:tracePt t="238912" x="577850" y="2781300"/>
          <p14:tracePt t="238929" x="596900" y="2806700"/>
          <p14:tracePt t="238945" x="615950" y="2838450"/>
          <p14:tracePt t="238962" x="641350" y="2863850"/>
          <p14:tracePt t="238978" x="660400" y="2895600"/>
          <p14:tracePt t="238995" x="679450" y="2908300"/>
          <p14:tracePt t="239012" x="692150" y="2921000"/>
          <p14:tracePt t="239140" x="692150" y="2914650"/>
          <p14:tracePt t="239148" x="692150" y="2895600"/>
          <p14:tracePt t="239162" x="679450" y="2857500"/>
          <p14:tracePt t="239162" x="635000" y="2768600"/>
          <p14:tracePt t="239178" x="590550" y="2654300"/>
          <p14:tracePt t="239195" x="565150" y="2540000"/>
          <p14:tracePt t="239212" x="527050" y="2368550"/>
          <p14:tracePt t="239229" x="520700" y="2266950"/>
          <p14:tracePt t="239245" x="520700" y="2171700"/>
          <p14:tracePt t="239262" x="520700" y="2089150"/>
          <p14:tracePt t="239278" x="539750" y="2000250"/>
          <p14:tracePt t="239295" x="577850" y="1924050"/>
          <p14:tracePt t="239312" x="609600" y="1860550"/>
          <p14:tracePt t="239328" x="628650" y="1841500"/>
          <p14:tracePt t="239345" x="641350" y="1828800"/>
          <p14:tracePt t="239362" x="654050" y="1816100"/>
          <p14:tracePt t="239378" x="660400" y="1803400"/>
          <p14:tracePt t="239395" x="666750" y="1803400"/>
          <p14:tracePt t="239412" x="673100" y="1797050"/>
          <p14:tracePt t="239428" x="679450" y="1790700"/>
          <p14:tracePt t="239445" x="685800" y="1790700"/>
          <p14:tracePt t="239844" x="685800" y="1841500"/>
          <p14:tracePt t="239849" x="692150" y="1949450"/>
          <p14:tracePt t="239862" x="723900" y="2133600"/>
          <p14:tracePt t="239862" x="850900" y="2590800"/>
          <p14:tracePt t="239878" x="1092200" y="3086100"/>
          <p14:tracePt t="239895" x="1320800" y="3505200"/>
          <p14:tracePt t="239912" x="1612900" y="3835400"/>
          <p14:tracePt t="239928" x="1854200" y="4051300"/>
          <p14:tracePt t="239945" x="2070100" y="4197350"/>
          <p14:tracePt t="239962" x="2222500" y="4254500"/>
          <p14:tracePt t="239979" x="2336800" y="4286250"/>
          <p14:tracePt t="239995" x="2400300" y="4292600"/>
          <p14:tracePt t="239995" x="2413000" y="4292600"/>
          <p14:tracePt t="240014" x="2419350" y="4292600"/>
          <p14:tracePt t="240156" x="2406650" y="4292600"/>
          <p14:tracePt t="240164" x="2381250" y="4292600"/>
          <p14:tracePt t="240172" x="2343150" y="4292600"/>
          <p14:tracePt t="240178" x="2254250" y="4260850"/>
          <p14:tracePt t="240195" x="2063750" y="4184650"/>
          <p14:tracePt t="240212" x="1943100" y="4127500"/>
          <p14:tracePt t="240229" x="1835150" y="4076700"/>
          <p14:tracePt t="240245" x="1765300" y="4032250"/>
          <p14:tracePt t="240261" x="1739900" y="4019550"/>
          <p14:tracePt t="240278" x="1733550" y="4013200"/>
          <p14:tracePt t="240356" x="1746250" y="4006850"/>
          <p14:tracePt t="240364" x="1778000" y="4006850"/>
          <p14:tracePt t="240372" x="1822450" y="4006850"/>
          <p14:tracePt t="240379" x="1955800" y="4006850"/>
          <p14:tracePt t="240395" x="2127250" y="4006850"/>
          <p14:tracePt t="240395" x="2228850" y="4006850"/>
          <p14:tracePt t="240413" x="2622550" y="4006850"/>
          <p14:tracePt t="240428" x="3117850" y="4083050"/>
          <p14:tracePt t="240445" x="3651250" y="4121150"/>
          <p14:tracePt t="240462" x="4235450" y="4133850"/>
          <p14:tracePt t="240478" x="4787900" y="4133850"/>
          <p14:tracePt t="240495" x="5207000" y="4133850"/>
          <p14:tracePt t="240512" x="5492750" y="4133850"/>
          <p14:tracePt t="240528" x="5657850" y="4133850"/>
          <p14:tracePt t="240545" x="5778500" y="4114800"/>
          <p14:tracePt t="240561" x="5848350" y="4095750"/>
          <p14:tracePt t="240578" x="5892800" y="4089400"/>
          <p14:tracePt t="240595" x="5956300" y="4083050"/>
          <p14:tracePt t="240613" x="5994400" y="4076700"/>
          <p14:tracePt t="240628" x="6032500" y="4076700"/>
          <p14:tracePt t="240645" x="6057900" y="4076700"/>
          <p14:tracePt t="240661" x="6076950" y="4076700"/>
          <p14:tracePt t="240678" x="6083300" y="4076700"/>
          <p14:tracePt t="240860" x="6076950" y="4076700"/>
          <p14:tracePt t="240868" x="6045200" y="4076700"/>
          <p14:tracePt t="240878" x="6007100" y="4076700"/>
          <p14:tracePt t="240878" x="5873750" y="4076700"/>
          <p14:tracePt t="240895" x="5708650" y="4076700"/>
          <p14:tracePt t="240912" x="5524500" y="4070350"/>
          <p14:tracePt t="240928" x="5346700" y="4064000"/>
          <p14:tracePt t="240945" x="5194300" y="4064000"/>
          <p14:tracePt t="240961" x="5048250" y="4064000"/>
          <p14:tracePt t="240979" x="4953000" y="4064000"/>
          <p14:tracePt t="240995" x="4864100" y="4064000"/>
          <p14:tracePt t="240995" x="4826000" y="4064000"/>
          <p14:tracePt t="241014" x="4775200" y="4064000"/>
          <p14:tracePt t="241028" x="4749800" y="4064000"/>
          <p14:tracePt t="241045" x="4730750" y="4064000"/>
          <p14:tracePt t="241061" x="4724400" y="4064000"/>
          <p14:tracePt t="241078" x="4718050" y="4064000"/>
          <p14:tracePt t="241095" x="4711700" y="4064000"/>
          <p14:tracePt t="241112" x="4705350" y="4064000"/>
          <p14:tracePt t="241128" x="4699000" y="4064000"/>
          <p14:tracePt t="241145" x="4692650" y="4064000"/>
          <p14:tracePt t="241161" x="4679950" y="4064000"/>
          <p14:tracePt t="241178" x="4667250" y="4064000"/>
          <p14:tracePt t="241195" x="4648200" y="4064000"/>
          <p14:tracePt t="241195" x="4641850" y="4064000"/>
          <p14:tracePt t="241213" x="4622800" y="4064000"/>
          <p14:tracePt t="241228" x="4610100" y="4064000"/>
          <p14:tracePt t="241245" x="4597400" y="4064000"/>
          <p14:tracePt t="241262" x="4591050" y="4057650"/>
          <p14:tracePt t="241278" x="4578350" y="4057650"/>
          <p14:tracePt t="241295" x="4565650" y="4057650"/>
          <p14:tracePt t="241312" x="4559300" y="4057650"/>
          <p14:tracePt t="241328" x="4540250" y="4044950"/>
          <p14:tracePt t="241345" x="4533900" y="4044950"/>
          <p14:tracePt t="241361" x="4514850" y="4044950"/>
          <p14:tracePt t="241378" x="4508500" y="4044950"/>
          <p14:tracePt t="241588" x="4495800" y="4044950"/>
          <p14:tracePt t="241596" x="4483100" y="4044950"/>
          <p14:tracePt t="241596" x="4470400" y="4044950"/>
          <p14:tracePt t="241612" x="4451350" y="4044950"/>
          <p14:tracePt t="241613" x="4400550" y="4044950"/>
          <p14:tracePt t="241628" x="4349750" y="4044950"/>
          <p14:tracePt t="241645" x="4305300" y="4044950"/>
          <p14:tracePt t="241661" x="4273550" y="4044950"/>
          <p14:tracePt t="241678" x="4260850" y="4044950"/>
          <p14:tracePt t="241695" x="4254500" y="4044950"/>
          <p14:tracePt t="241712" x="4248150" y="4044950"/>
          <p14:tracePt t="241728" x="4248150" y="4038600"/>
          <p14:tracePt t="241745" x="4241800" y="4038600"/>
          <p14:tracePt t="241972" x="4241800" y="4032250"/>
          <p14:tracePt t="241980" x="4273550" y="4019550"/>
          <p14:tracePt t="242004" x="4298950" y="4006850"/>
          <p14:tracePt t="242012" x="4311650" y="4006850"/>
          <p14:tracePt t="242013" x="4318000" y="4006850"/>
          <p14:tracePt t="242029" x="4324350" y="4006850"/>
          <p14:tracePt t="242045" x="4330700" y="4006850"/>
          <p14:tracePt t="242108" x="4337050" y="4000500"/>
          <p14:tracePt t="242148" x="4343400" y="4000500"/>
          <p14:tracePt t="242396" x="4337050" y="4000500"/>
          <p14:tracePt t="242444" x="4330700" y="4000500"/>
          <p14:tracePt t="242476" x="4324350" y="4000500"/>
          <p14:tracePt t="242484" x="4318000" y="4000500"/>
          <p14:tracePt t="242508" x="4311650" y="4000500"/>
          <p14:tracePt t="242516" x="4305300" y="4006850"/>
          <p14:tracePt t="242540" x="4298950" y="4006850"/>
          <p14:tracePt t="242548" x="4292600" y="4006850"/>
          <p14:tracePt t="242580" x="4286250" y="4006850"/>
          <p14:tracePt t="242596" x="4279900" y="4006850"/>
          <p14:tracePt t="242660" x="4273550" y="4006850"/>
          <p14:tracePt t="242716" x="4267200" y="4006850"/>
          <p14:tracePt t="242972" x="4267200" y="4000500"/>
          <p14:tracePt t="242988" x="4267200" y="3994150"/>
          <p14:tracePt t="242996" x="4267200" y="3987800"/>
          <p14:tracePt t="243020" x="4267200" y="3981450"/>
          <p14:tracePt t="243028" x="4267200" y="3975100"/>
          <p14:tracePt t="243820" x="4267200" y="3962400"/>
          <p14:tracePt t="243828" x="4254500" y="3956050"/>
          <p14:tracePt t="243845" x="4248150" y="3956050"/>
          <p14:tracePt t="243846" x="4241800" y="3949700"/>
          <p14:tracePt t="243861" x="4229100" y="3949700"/>
          <p14:tracePt t="243878" x="4229100" y="3943350"/>
          <p14:tracePt t="24721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94" y="1521069"/>
            <a:ext cx="5276146" cy="53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82"/>
    </mc:Choice>
    <mc:Fallback>
      <p:transition spd="slow" advTm="16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97" x="6146800" y="4051300"/>
          <p14:tracePt t="9592" x="6146800" y="4044950"/>
          <p14:tracePt t="9603" x="6146800" y="4000500"/>
          <p14:tracePt t="9610" x="6146800" y="3949700"/>
          <p14:tracePt t="9611" x="6172200" y="3797300"/>
          <p14:tracePt t="9627" x="6267450" y="3575050"/>
          <p14:tracePt t="9644" x="6324600" y="3346450"/>
          <p14:tracePt t="9662" x="6375400" y="3124200"/>
          <p14:tracePt t="9678" x="6419850" y="2914650"/>
          <p14:tracePt t="9695" x="6451600" y="2787650"/>
          <p14:tracePt t="9711" x="6483350" y="2679700"/>
          <p14:tracePt t="9711" x="6483350" y="2641600"/>
          <p14:tracePt t="9745" x="6508750" y="2571750"/>
          <p14:tracePt t="9745" x="6527800" y="2520950"/>
          <p14:tracePt t="9761" x="6546850" y="2451100"/>
          <p14:tracePt t="9777" x="6553200" y="2419350"/>
          <p14:tracePt t="9794" x="6553200" y="2374900"/>
          <p14:tracePt t="9811" x="6559550" y="2311400"/>
          <p14:tracePt t="9828" x="6572250" y="2247900"/>
          <p14:tracePt t="9844" x="6578600" y="2171700"/>
          <p14:tracePt t="9861" x="6578600" y="2089150"/>
          <p14:tracePt t="9878" x="6578600" y="2000250"/>
          <p14:tracePt t="9895" x="6578600" y="1930400"/>
          <p14:tracePt t="9911" x="6578600" y="1854200"/>
          <p14:tracePt t="9928" x="6546850" y="1752600"/>
          <p14:tracePt t="9944" x="6527800" y="1695450"/>
          <p14:tracePt t="9961" x="6496050" y="1651000"/>
          <p14:tracePt t="9977" x="6477000" y="1619250"/>
          <p14:tracePt t="9995" x="6445250" y="1593850"/>
          <p14:tracePt t="10011" x="6388100" y="1555750"/>
          <p14:tracePt t="10028" x="6318250" y="1524000"/>
          <p14:tracePt t="10044" x="6229350" y="1485900"/>
          <p14:tracePt t="10061" x="6096000" y="1447800"/>
          <p14:tracePt t="10077" x="5969000" y="1409700"/>
          <p14:tracePt t="10094" x="5816600" y="1371600"/>
          <p14:tracePt t="10111" x="5657850" y="1352550"/>
          <p14:tracePt t="10128" x="5448300" y="1320800"/>
          <p14:tracePt t="10145" x="5302250" y="1314450"/>
          <p14:tracePt t="10162" x="5156200" y="1314450"/>
          <p14:tracePt t="10178" x="5010150" y="1314450"/>
          <p14:tracePt t="10194" x="4870450" y="1314450"/>
          <p14:tracePt t="10211" x="4749800" y="1314450"/>
          <p14:tracePt t="10228" x="4654550" y="1314450"/>
          <p14:tracePt t="10244" x="4559300" y="1314450"/>
          <p14:tracePt t="10261" x="4476750" y="1314450"/>
          <p14:tracePt t="10277" x="4400550" y="1314450"/>
          <p14:tracePt t="10294" x="4311650" y="1320800"/>
          <p14:tracePt t="10311" x="4210050" y="1339850"/>
          <p14:tracePt t="10328" x="4051300" y="1358900"/>
          <p14:tracePt t="10345" x="3930650" y="1390650"/>
          <p14:tracePt t="10361" x="3816350" y="1403350"/>
          <p14:tracePt t="10377" x="3689350" y="1428750"/>
          <p14:tracePt t="10393" x="3568700" y="1460500"/>
          <p14:tracePt t="10410" x="3448050" y="1492250"/>
          <p14:tracePt t="10427" x="3333750" y="1524000"/>
          <p14:tracePt t="10443" x="3238500" y="1562100"/>
          <p14:tracePt t="10460" x="3130550" y="1606550"/>
          <p14:tracePt t="10477" x="3054350" y="1651000"/>
          <p14:tracePt t="10493" x="2965450" y="1714500"/>
          <p14:tracePt t="10510" x="2901950" y="1771650"/>
          <p14:tracePt t="10527" x="2819400" y="1879600"/>
          <p14:tracePt t="10545" x="2774950" y="1974850"/>
          <p14:tracePt t="10561" x="2730500" y="2070100"/>
          <p14:tracePt t="10578" x="2692400" y="2152650"/>
          <p14:tracePt t="10595" x="2673350" y="2235200"/>
          <p14:tracePt t="10610" x="2654300" y="2305050"/>
          <p14:tracePt t="10627" x="2641600" y="2381250"/>
          <p14:tracePt t="10644" x="2641600" y="2470150"/>
          <p14:tracePt t="10660" x="2641600" y="2540000"/>
          <p14:tracePt t="10677" x="2641600" y="2609850"/>
          <p14:tracePt t="10693" x="2667000" y="2679700"/>
          <p14:tracePt t="10710" x="2698750" y="2736850"/>
          <p14:tracePt t="10727" x="2749550" y="2800350"/>
          <p14:tracePt t="10743" x="2844800" y="2889250"/>
          <p14:tracePt t="10760" x="2914650" y="2933700"/>
          <p14:tracePt t="10777" x="3003550" y="2971800"/>
          <p14:tracePt t="10793" x="3105150" y="2997200"/>
          <p14:tracePt t="10810" x="3213100" y="3035300"/>
          <p14:tracePt t="10828" x="3346450" y="3054350"/>
          <p14:tracePt t="10844" x="3467100" y="3073400"/>
          <p14:tracePt t="10861" x="3619500" y="3098800"/>
          <p14:tracePt t="10877" x="3816350" y="3124200"/>
          <p14:tracePt t="10893" x="4006850" y="3143250"/>
          <p14:tracePt t="10910" x="4197350" y="3149600"/>
          <p14:tracePt t="10927" x="4394200" y="3149600"/>
          <p14:tracePt t="10943" x="4635500" y="3149600"/>
          <p14:tracePt t="10960" x="4794250" y="3149600"/>
          <p14:tracePt t="10976" x="4953000" y="3130550"/>
          <p14:tracePt t="10993" x="5099050" y="3105150"/>
          <p14:tracePt t="11010" x="5251450" y="3073400"/>
          <p14:tracePt t="11027" x="5378450" y="3048000"/>
          <p14:tracePt t="11043" x="5524500" y="3003550"/>
          <p14:tracePt t="11061" x="5657850" y="2965450"/>
          <p14:tracePt t="11077" x="5791200" y="2921000"/>
          <p14:tracePt t="11094" x="5943600" y="2857500"/>
          <p14:tracePt t="11111" x="6076950" y="2800350"/>
          <p14:tracePt t="11127" x="6210300" y="2717800"/>
          <p14:tracePt t="11143" x="6337300" y="2616200"/>
          <p14:tracePt t="11160" x="6407150" y="2546350"/>
          <p14:tracePt t="11176" x="6464300" y="2476500"/>
          <p14:tracePt t="11193" x="6508750" y="2406650"/>
          <p14:tracePt t="11210" x="6546850" y="2343150"/>
          <p14:tracePt t="11226" x="6572250" y="2292350"/>
          <p14:tracePt t="11243" x="6597650" y="2235200"/>
          <p14:tracePt t="11260" x="6616700" y="2178050"/>
          <p14:tracePt t="11277" x="6635750" y="2120900"/>
          <p14:tracePt t="11294" x="6635750" y="2063750"/>
          <p14:tracePt t="11294" x="6635750" y="2038350"/>
          <p14:tracePt t="11312" x="6635750" y="2012950"/>
          <p14:tracePt t="11328" x="6629400" y="1917700"/>
          <p14:tracePt t="11345" x="6597650" y="1835150"/>
          <p14:tracePt t="11361" x="6559550" y="1746250"/>
          <p14:tracePt t="11377" x="6477000" y="1631950"/>
          <p14:tracePt t="11393" x="6388100" y="1524000"/>
          <p14:tracePt t="11410" x="6261100" y="1416050"/>
          <p14:tracePt t="11426" x="6140450" y="1339850"/>
          <p14:tracePt t="11443" x="6000750" y="1276350"/>
          <p14:tracePt t="11460" x="5867400" y="1231900"/>
          <p14:tracePt t="11477" x="5734050" y="1206500"/>
          <p14:tracePt t="11493" x="5594350" y="1193800"/>
          <p14:tracePt t="11510" x="5435600" y="1193800"/>
          <p14:tracePt t="11527" x="5257800" y="1193800"/>
          <p14:tracePt t="11543" x="4959350" y="1219200"/>
          <p14:tracePt t="11560" x="4743450" y="1250950"/>
          <p14:tracePt t="11578" x="4521200" y="1301750"/>
          <p14:tracePt t="11594" x="4356100" y="1320800"/>
          <p14:tracePt t="11611" x="4216400" y="1365250"/>
          <p14:tracePt t="11627" x="4083050" y="1384300"/>
          <p14:tracePt t="11643" x="3949700" y="1416050"/>
          <p14:tracePt t="11660" x="3829050" y="1428750"/>
          <p14:tracePt t="11677" x="3689350" y="1447800"/>
          <p14:tracePt t="11693" x="3581400" y="1479550"/>
          <p14:tracePt t="11710" x="3460750" y="1517650"/>
          <p14:tracePt t="11726" x="3346450" y="1549400"/>
          <p14:tracePt t="11743" x="3181350" y="1619250"/>
          <p14:tracePt t="11760" x="3079750" y="1670050"/>
          <p14:tracePt t="11777" x="2978150" y="1720850"/>
          <p14:tracePt t="11793" x="2889250" y="1784350"/>
          <p14:tracePt t="11811" x="2819400" y="1841500"/>
          <p14:tracePt t="11827" x="2736850" y="1905000"/>
          <p14:tracePt t="11844" x="2686050" y="1962150"/>
          <p14:tracePt t="11861" x="2635250" y="2006600"/>
          <p14:tracePt t="11877" x="2603500" y="2057400"/>
          <p14:tracePt t="11893" x="2584450" y="2095500"/>
          <p14:tracePt t="11910" x="2571750" y="2133600"/>
          <p14:tracePt t="11926" x="2552700" y="2171700"/>
          <p14:tracePt t="11943" x="2546350" y="2235200"/>
          <p14:tracePt t="11960" x="2546350" y="2273300"/>
          <p14:tracePt t="11977" x="2546350" y="2311400"/>
          <p14:tracePt t="11993" x="2552700" y="2355850"/>
          <p14:tracePt t="12010" x="2571750" y="2406650"/>
          <p14:tracePt t="12027" x="2609850" y="2476500"/>
          <p14:tracePt t="12044" x="2660650" y="2546350"/>
          <p14:tracePt t="12061" x="2724150" y="2628900"/>
          <p14:tracePt t="12078" x="2800350" y="2717800"/>
          <p14:tracePt t="12094" x="2889250" y="2787650"/>
          <p14:tracePt t="12111" x="3009900" y="2857500"/>
          <p14:tracePt t="12127" x="3175000" y="2940050"/>
          <p14:tracePt t="12143" x="3422650" y="3035300"/>
          <p14:tracePt t="12160" x="3606800" y="3098800"/>
          <p14:tracePt t="12177" x="3810000" y="3149600"/>
          <p14:tracePt t="12193" x="3975100" y="3181350"/>
          <p14:tracePt t="12210" x="4159250" y="3213100"/>
          <p14:tracePt t="12226" x="4368800" y="3232150"/>
          <p14:tracePt t="12243" x="4540250" y="3257550"/>
          <p14:tracePt t="12260" x="4705350" y="3257550"/>
          <p14:tracePt t="12277" x="4870450" y="3257550"/>
          <p14:tracePt t="12294" x="5060950" y="3257550"/>
          <p14:tracePt t="12311" x="5226050" y="3232150"/>
          <p14:tracePt t="12327" x="5467350" y="3168650"/>
          <p14:tracePt t="12344" x="5607050" y="3124200"/>
          <p14:tracePt t="12361" x="5746750" y="3092450"/>
          <p14:tracePt t="12377" x="5861050" y="3041650"/>
          <p14:tracePt t="12393" x="5994400" y="2984500"/>
          <p14:tracePt t="12410" x="6102350" y="2940050"/>
          <p14:tracePt t="12426" x="6223000" y="2863850"/>
          <p14:tracePt t="12443" x="6318250" y="2806700"/>
          <p14:tracePt t="12460" x="6388100" y="2743200"/>
          <p14:tracePt t="12477" x="6477000" y="2667000"/>
          <p14:tracePt t="12493" x="6553200" y="2571750"/>
          <p14:tracePt t="12510" x="6610350" y="2470150"/>
          <p14:tracePt t="12527" x="6673850" y="2324100"/>
          <p14:tracePt t="12543" x="6750050" y="2063750"/>
          <p14:tracePt t="12561" x="6762750" y="1911350"/>
          <p14:tracePt t="12577" x="6769100" y="1778000"/>
          <p14:tracePt t="12594" x="6769100" y="1676400"/>
          <p14:tracePt t="12611" x="6750050" y="1581150"/>
          <p14:tracePt t="12627" x="6718300" y="1492250"/>
          <p14:tracePt t="12643" x="6667500" y="1397000"/>
          <p14:tracePt t="12660" x="6591300" y="1301750"/>
          <p14:tracePt t="12677" x="6496050" y="1206500"/>
          <p14:tracePt t="12693" x="6350000" y="1104900"/>
          <p14:tracePt t="12710" x="6184900" y="1035050"/>
          <p14:tracePt t="12726" x="5994400" y="977900"/>
          <p14:tracePt t="12743" x="5613400" y="901700"/>
          <p14:tracePt t="12760" x="5422900" y="889000"/>
          <p14:tracePt t="12777" x="5143500" y="889000"/>
          <p14:tracePt t="12794" x="4832350" y="901700"/>
          <p14:tracePt t="12811" x="4527550" y="952500"/>
          <p14:tracePt t="12827" x="4241800" y="990600"/>
          <p14:tracePt t="12844" x="4019550" y="1022350"/>
          <p14:tracePt t="12860" x="3790950" y="1073150"/>
          <p14:tracePt t="12877" x="3556000" y="1149350"/>
          <p14:tracePt t="12893" x="3378200" y="1200150"/>
          <p14:tracePt t="12910" x="3200400" y="1257300"/>
          <p14:tracePt t="12926" x="3041650" y="1295400"/>
          <p14:tracePt t="12943" x="2813050" y="1384300"/>
          <p14:tracePt t="12960" x="2705100" y="1441450"/>
          <p14:tracePt t="12976" x="2616200" y="1485900"/>
          <p14:tracePt t="12993" x="2540000" y="1536700"/>
          <p14:tracePt t="13010" x="2470150" y="1600200"/>
          <p14:tracePt t="13027" x="2406650" y="1663700"/>
          <p14:tracePt t="13044" x="2349500" y="1720850"/>
          <p14:tracePt t="13061" x="2298700" y="1809750"/>
          <p14:tracePt t="13077" x="2241550" y="1905000"/>
          <p14:tracePt t="13094" x="2190750" y="2012950"/>
          <p14:tracePt t="13110" x="2152650" y="2114550"/>
          <p14:tracePt t="13127" x="2133600" y="2228850"/>
          <p14:tracePt t="13143" x="2120900" y="2393950"/>
          <p14:tracePt t="13160" x="2120900" y="2489200"/>
          <p14:tracePt t="13176" x="2152650" y="2578100"/>
          <p14:tracePt t="13193" x="2184400" y="2654300"/>
          <p14:tracePt t="13210" x="2235200" y="2730500"/>
          <p14:tracePt t="13226" x="2286000" y="2800350"/>
          <p14:tracePt t="13243" x="2336800" y="2863850"/>
          <p14:tracePt t="13260" x="2406650" y="2933700"/>
          <p14:tracePt t="13276" x="2508250" y="3009900"/>
          <p14:tracePt t="13293" x="2641600" y="3092450"/>
          <p14:tracePt t="13311" x="2990850" y="3244850"/>
          <p14:tracePt t="13329" x="3308350" y="3346450"/>
          <p14:tracePt t="13344" x="3613150" y="3435350"/>
          <p14:tracePt t="13361" x="3930650" y="3536950"/>
          <p14:tracePt t="13376" x="4260850" y="3594100"/>
          <p14:tracePt t="13393" x="4540250" y="3632200"/>
          <p14:tracePt t="13410" x="4806950" y="3663950"/>
          <p14:tracePt t="13426" x="5060950" y="3676650"/>
          <p14:tracePt t="13443" x="5245100" y="3676650"/>
          <p14:tracePt t="13460" x="5461000" y="3676650"/>
          <p14:tracePt t="13476" x="5664200" y="3632200"/>
          <p14:tracePt t="13493" x="5822950" y="3594100"/>
          <p14:tracePt t="13510" x="5994400" y="3543300"/>
          <p14:tracePt t="13527" x="6191250" y="3448050"/>
          <p14:tracePt t="13544" x="6330950" y="3365500"/>
          <p14:tracePt t="13561" x="6464300" y="3263900"/>
          <p14:tracePt t="13577" x="6623050" y="3136900"/>
          <p14:tracePt t="13594" x="6775450" y="3003550"/>
          <p14:tracePt t="13610" x="6902450" y="2876550"/>
          <p14:tracePt t="13627" x="7004050" y="2755900"/>
          <p14:tracePt t="13643" x="7086600" y="2641600"/>
          <p14:tracePt t="13660" x="7143750" y="2527300"/>
          <p14:tracePt t="13676" x="7181850" y="2381250"/>
          <p14:tracePt t="13693" x="7200900" y="2241550"/>
          <p14:tracePt t="13710" x="7200900" y="2108200"/>
          <p14:tracePt t="13726" x="7188200" y="1974850"/>
          <p14:tracePt t="13743" x="7131050" y="1784350"/>
          <p14:tracePt t="13760" x="7048500" y="1657350"/>
          <p14:tracePt t="13777" x="6953250" y="1530350"/>
          <p14:tracePt t="13794" x="6819900" y="1390650"/>
          <p14:tracePt t="13811" x="6648450" y="1250950"/>
          <p14:tracePt t="13828" x="6432550" y="1149350"/>
          <p14:tracePt t="13844" x="6203950" y="1054100"/>
          <p14:tracePt t="13861" x="5886450" y="965200"/>
          <p14:tracePt t="13877" x="5594350" y="908050"/>
          <p14:tracePt t="13894" x="5346700" y="876300"/>
          <p14:tracePt t="13911" x="5054600" y="850900"/>
          <p14:tracePt t="13911" x="4908550" y="850900"/>
          <p14:tracePt t="13928" x="4806950" y="850900"/>
          <p14:tracePt t="13943" x="4432300" y="850900"/>
          <p14:tracePt t="13960" x="4165600" y="882650"/>
          <p14:tracePt t="13976" x="3892550" y="927100"/>
          <p14:tracePt t="13993" x="3676650" y="958850"/>
          <p14:tracePt t="14010" x="3454400" y="1009650"/>
          <p14:tracePt t="14026" x="3238500" y="1079500"/>
          <p14:tracePt t="14043" x="3009900" y="1143000"/>
          <p14:tracePt t="14060" x="2838450" y="1219200"/>
          <p14:tracePt t="14076" x="2698750" y="1289050"/>
          <p14:tracePt t="14093" x="2590800" y="1346200"/>
          <p14:tracePt t="14110" x="2457450" y="1441450"/>
          <p14:tracePt t="14128" x="2374900" y="1517650"/>
          <p14:tracePt t="14145" x="2292350" y="1587500"/>
          <p14:tracePt t="14161" x="2235200" y="1670050"/>
          <p14:tracePt t="14177" x="2184400" y="1752600"/>
          <p14:tracePt t="14194" x="2139950" y="1841500"/>
          <p14:tracePt t="14211" x="2133600" y="1911350"/>
          <p14:tracePt t="14227" x="2127250" y="1981200"/>
          <p14:tracePt t="14244" x="2127250" y="2051050"/>
          <p14:tracePt t="14261" x="2127250" y="2114550"/>
          <p14:tracePt t="14277" x="2146300" y="2190750"/>
          <p14:tracePt t="14293" x="2178050" y="2260600"/>
          <p14:tracePt t="14310" x="2228850" y="2343150"/>
          <p14:tracePt t="14326" x="2286000" y="2451100"/>
          <p14:tracePt t="14343" x="2413000" y="2603500"/>
          <p14:tracePt t="14360" x="2514600" y="2717800"/>
          <p14:tracePt t="14376" x="2635250" y="2832100"/>
          <p14:tracePt t="14393" x="2794000" y="2927350"/>
          <p14:tracePt t="14410" x="2984500" y="3016250"/>
          <p14:tracePt t="14426" x="3181350" y="3067050"/>
          <p14:tracePt t="14444" x="3422650" y="3117850"/>
          <p14:tracePt t="14461" x="3740150" y="3162300"/>
          <p14:tracePt t="14477" x="4114800" y="3213100"/>
          <p14:tracePt t="14494" x="4451350" y="3263900"/>
          <p14:tracePt t="14510" x="4768850" y="3308350"/>
          <p14:tracePt t="14527" x="5048250" y="3340100"/>
          <p14:tracePt t="14543" x="5391150" y="3346450"/>
          <p14:tracePt t="14560" x="5581650" y="3346450"/>
          <p14:tracePt t="14576" x="5759450" y="3346450"/>
          <p14:tracePt t="14593" x="5880100" y="3327400"/>
          <p14:tracePt t="14610" x="6026150" y="3282950"/>
          <p14:tracePt t="14626" x="6153150" y="3244850"/>
          <p14:tracePt t="14643" x="6261100" y="3213100"/>
          <p14:tracePt t="14660" x="6337300" y="3175000"/>
          <p14:tracePt t="14677" x="6381750" y="3155950"/>
          <p14:tracePt t="14693" x="6407150" y="3136900"/>
          <p14:tracePt t="14710" x="6432550" y="3124200"/>
          <p14:tracePt t="14729" x="6451600" y="3111500"/>
          <p14:tracePt t="14744" x="6457950" y="3105150"/>
          <p14:tracePt t="14761" x="6477000" y="3086100"/>
          <p14:tracePt t="14776" x="6489700" y="3073400"/>
          <p14:tracePt t="14793" x="6508750" y="3048000"/>
          <p14:tracePt t="14810" x="6527800" y="3022600"/>
          <p14:tracePt t="14826" x="6534150" y="3009900"/>
          <p14:tracePt t="14843" x="6553200" y="2990850"/>
          <p14:tracePt t="15400" x="6553200" y="2965450"/>
          <p14:tracePt t="15408" x="6553200" y="2914650"/>
          <p14:tracePt t="15416" x="6546850" y="2851150"/>
          <p14:tracePt t="15424" x="6527800" y="2781300"/>
          <p14:tracePt t="15432" x="6502400" y="2673350"/>
          <p14:tracePt t="15444" x="6477000" y="2584450"/>
          <p14:tracePt t="15460" x="6457950" y="2508250"/>
          <p14:tracePt t="15477" x="6438900" y="2444750"/>
          <p14:tracePt t="15494" x="6426200" y="2400300"/>
          <p14:tracePt t="15511" x="6413500" y="2368550"/>
          <p14:tracePt t="15527" x="6407150" y="2349500"/>
          <p14:tracePt t="15545" x="6400800" y="2349500"/>
          <p14:tracePt t="15561" x="6400800" y="2343150"/>
          <p14:tracePt t="15577" x="6400800" y="2336800"/>
          <p14:tracePt t="15594" x="6394450" y="2330450"/>
          <p14:tracePt t="15611" x="6394450" y="2317750"/>
          <p14:tracePt t="15627" x="6394450" y="2305050"/>
          <p14:tracePt t="15644" x="6394450" y="2298700"/>
          <p14:tracePt t="15661" x="6394450" y="2292350"/>
          <p14:tracePt t="15677" x="6394450" y="2279650"/>
          <p14:tracePt t="15694" x="6394450" y="2273300"/>
          <p14:tracePt t="15710" x="6394450" y="2254250"/>
          <p14:tracePt t="15727" x="6394450" y="2241550"/>
          <p14:tracePt t="15744" x="6394450" y="2222500"/>
          <p14:tracePt t="15761" x="6394450" y="2209800"/>
          <p14:tracePt t="15777" x="6394450" y="2197100"/>
          <p14:tracePt t="15794" x="6394450" y="2184400"/>
          <p14:tracePt t="15811" x="6394450" y="2165350"/>
          <p14:tracePt t="15827" x="6394450" y="2152650"/>
          <p14:tracePt t="15844" x="6388100" y="2127250"/>
          <p14:tracePt t="15861" x="6381750" y="2101850"/>
          <p14:tracePt t="15878" x="6375400" y="2063750"/>
          <p14:tracePt t="15894" x="6362700" y="2032000"/>
          <p14:tracePt t="15911" x="6343650" y="1987550"/>
          <p14:tracePt t="15927" x="6318250" y="1943100"/>
          <p14:tracePt t="15944" x="6305550" y="1917700"/>
          <p14:tracePt t="15961" x="6292850" y="1898650"/>
          <p14:tracePt t="15977" x="6286500" y="1885950"/>
          <p14:tracePt t="15994" x="6280150" y="1879600"/>
          <p14:tracePt t="16072" x="6273800" y="1866900"/>
          <p14:tracePt t="16096" x="6267450" y="1866900"/>
          <p14:tracePt t="16112" x="6267450" y="1860550"/>
          <p14:tracePt t="16120" x="6261100" y="1860550"/>
          <p14:tracePt t="16137" x="6254750" y="1854200"/>
          <p14:tracePt t="16137" x="6254750" y="1847850"/>
          <p14:tracePt t="16144" x="6248400" y="1847850"/>
          <p14:tracePt t="16161" x="6248400" y="1841500"/>
          <p14:tracePt t="16177" x="6235700" y="1841500"/>
          <p14:tracePt t="16194" x="6223000" y="1828800"/>
          <p14:tracePt t="16211" x="6216650" y="1828800"/>
          <p14:tracePt t="16228" x="6203950" y="1822450"/>
          <p14:tracePt t="16244" x="6197600" y="1822450"/>
          <p14:tracePt t="16262" x="6184900" y="1809750"/>
          <p14:tracePt t="16296" x="6178550" y="1809750"/>
          <p14:tracePt t="16296" x="6172200" y="1809750"/>
          <p14:tracePt t="16311" x="6165850" y="1803400"/>
          <p14:tracePt t="16329" x="6153150" y="1797050"/>
          <p14:tracePt t="16344" x="6146800" y="1790700"/>
          <p14:tracePt t="16361" x="6140450" y="1790700"/>
          <p14:tracePt t="16544" x="6134100" y="1790700"/>
          <p14:tracePt t="16553" x="6121400" y="1790700"/>
          <p14:tracePt t="16561" x="6102350" y="1790700"/>
          <p14:tracePt t="16561" x="6064250" y="1790700"/>
          <p14:tracePt t="16577" x="5994400" y="1835150"/>
          <p14:tracePt t="16594" x="5930900" y="1892300"/>
          <p14:tracePt t="16610" x="5886450" y="1968500"/>
          <p14:tracePt t="16627" x="5854700" y="2038350"/>
          <p14:tracePt t="16644" x="5835650" y="2120900"/>
          <p14:tracePt t="16661" x="5829300" y="2190750"/>
          <p14:tracePt t="16677" x="5829300" y="2235200"/>
          <p14:tracePt t="16694" x="5822950" y="2260600"/>
          <p14:tracePt t="16711" x="5822950" y="2273300"/>
          <p14:tracePt t="16744" x="5822950" y="2279650"/>
          <p14:tracePt t="16952" x="5816600" y="2279650"/>
          <p14:tracePt t="16960" x="5816600" y="2286000"/>
          <p14:tracePt t="16968" x="5816600" y="2298700"/>
          <p14:tracePt t="16976" x="5816600" y="2324100"/>
          <p14:tracePt t="16994" x="5810250" y="2343150"/>
          <p14:tracePt t="16994" x="5803900" y="2381250"/>
          <p14:tracePt t="17010" x="5797550" y="2400300"/>
          <p14:tracePt t="17027" x="5791200" y="2425700"/>
          <p14:tracePt t="17044" x="5778500" y="2444750"/>
          <p14:tracePt t="17061" x="5778500" y="2457450"/>
          <p14:tracePt t="17077" x="5772150" y="2457450"/>
          <p14:tracePt t="17528" x="5778500" y="2444750"/>
          <p14:tracePt t="17537" x="5791200" y="2413000"/>
          <p14:tracePt t="17543" x="5810250" y="2362200"/>
          <p14:tracePt t="17553" x="5816600" y="2336800"/>
          <p14:tracePt t="17560" x="5835650" y="2286000"/>
          <p14:tracePt t="17577" x="5842000" y="2241550"/>
          <p14:tracePt t="17594" x="5848350" y="2209800"/>
          <p14:tracePt t="17611" x="5848350" y="2197100"/>
          <p14:tracePt t="17627" x="5848350" y="2178050"/>
          <p14:tracePt t="17644" x="5848350" y="2165350"/>
          <p14:tracePt t="17661" x="5848350" y="2159000"/>
          <p14:tracePt t="18136" x="5848350" y="2152650"/>
          <p14:tracePt t="18153" x="5848350" y="2139950"/>
          <p14:tracePt t="18161" x="5854700" y="2133600"/>
          <p14:tracePt t="18162" x="5854700" y="2120900"/>
          <p14:tracePt t="18178" x="5861050" y="2108200"/>
          <p14:tracePt t="18194" x="5867400" y="2095500"/>
          <p14:tracePt t="18210" x="5873750" y="2095500"/>
          <p14:tracePt t="18227" x="5873750" y="2089150"/>
          <p14:tracePt t="18264" x="5880100" y="2089150"/>
          <p14:tracePt t="18287" x="5886450" y="2082800"/>
          <p14:tracePt t="18295" x="5892800" y="2082800"/>
          <p14:tracePt t="18304" x="5905500" y="2076450"/>
          <p14:tracePt t="18310" x="5930900" y="2076450"/>
          <p14:tracePt t="18327" x="5962650" y="2063750"/>
          <p14:tracePt t="18345" x="5994400" y="2057400"/>
          <p14:tracePt t="18361" x="6019800" y="2044700"/>
          <p14:tracePt t="18377" x="6045200" y="2032000"/>
          <p14:tracePt t="18394" x="6076950" y="2019300"/>
          <p14:tracePt t="18411" x="6102350" y="1993900"/>
          <p14:tracePt t="18427" x="6127750" y="1968500"/>
          <p14:tracePt t="18444" x="6140450" y="1936750"/>
          <p14:tracePt t="18460" x="6159500" y="1911350"/>
          <p14:tracePt t="18477" x="6159500" y="1885950"/>
          <p14:tracePt t="18494" x="6159500" y="1866900"/>
          <p14:tracePt t="18511" x="6159500" y="1841500"/>
          <p14:tracePt t="18527" x="6146800" y="1803400"/>
          <p14:tracePt t="18545" x="6121400" y="1771650"/>
          <p14:tracePt t="18561" x="6102350" y="1746250"/>
          <p14:tracePt t="18578" x="6051550" y="1701800"/>
          <p14:tracePt t="18594" x="5994400" y="1670050"/>
          <p14:tracePt t="18611" x="5924550" y="1631950"/>
          <p14:tracePt t="18627" x="5848350" y="1600200"/>
          <p14:tracePt t="18644" x="5765800" y="1562100"/>
          <p14:tracePt t="18660" x="5689600" y="1543050"/>
          <p14:tracePt t="18677" x="5613400" y="1524000"/>
          <p14:tracePt t="18694" x="5549900" y="1517650"/>
          <p14:tracePt t="18711" x="5499100" y="1511300"/>
          <p14:tracePt t="18727" x="5410200" y="1511300"/>
          <p14:tracePt t="18744" x="5353050" y="1511300"/>
          <p14:tracePt t="18761" x="5314950" y="1517650"/>
          <p14:tracePt t="18778" x="5264150" y="1536700"/>
          <p14:tracePt t="18794" x="5232400" y="1562100"/>
          <p14:tracePt t="18811" x="5207000" y="1587500"/>
          <p14:tracePt t="18827" x="5187950" y="1612900"/>
          <p14:tracePt t="18844" x="5175250" y="1631950"/>
          <p14:tracePt t="18860" x="5168900" y="1651000"/>
          <p14:tracePt t="18877" x="5156200" y="1676400"/>
          <p14:tracePt t="18894" x="5156200" y="1695450"/>
          <p14:tracePt t="18911" x="5156200" y="1727200"/>
          <p14:tracePt t="18927" x="5156200" y="1778000"/>
          <p14:tracePt t="18945" x="5156200" y="1822450"/>
          <p14:tracePt t="18961" x="5156200" y="1866900"/>
          <p14:tracePt t="18977" x="5175250" y="1905000"/>
          <p14:tracePt t="18994" x="5181600" y="1924050"/>
          <p14:tracePt t="19011" x="5187950" y="1936750"/>
          <p14:tracePt t="19027" x="5194300" y="1943100"/>
          <p14:tracePt t="19044" x="5200650" y="1949450"/>
          <p14:tracePt t="19060" x="5207000" y="1955800"/>
          <p14:tracePt t="19096" x="5213350" y="1962150"/>
          <p14:tracePt t="19135" x="5219700" y="1962150"/>
          <p14:tracePt t="19144" x="5219700" y="1968500"/>
          <p14:tracePt t="19176" x="5226050" y="1968500"/>
          <p14:tracePt t="19985" x="5232400" y="1968500"/>
          <p14:tracePt t="19993" x="5245100" y="1974850"/>
          <p14:tracePt t="20008" x="5251450" y="1974850"/>
          <p14:tracePt t="20017" x="5257800" y="1974850"/>
          <p14:tracePt t="20041" x="5264150" y="1974850"/>
          <p14:tracePt t="20065" x="5270500" y="1974850"/>
          <p14:tracePt t="20097" x="5276850" y="1974850"/>
          <p14:tracePt t="20112" x="5283200" y="1974850"/>
          <p14:tracePt t="20128" x="5289550" y="1974850"/>
          <p14:tracePt t="20169" x="5302250" y="1981200"/>
          <p14:tracePt t="20232" x="5308600" y="1981200"/>
          <p14:tracePt t="20273" x="5314950" y="1981200"/>
          <p14:tracePt t="20276" x="5321300" y="1981200"/>
          <p14:tracePt t="20321" x="5327650" y="1981200"/>
          <p14:tracePt t="20345" x="5334000" y="1981200"/>
          <p14:tracePt t="20369" x="5340350" y="1981200"/>
          <p14:tracePt t="20385" x="5346700" y="1981200"/>
          <p14:tracePt t="20409" x="5353050" y="1981200"/>
          <p14:tracePt t="20424" x="5359400" y="1981200"/>
          <p14:tracePt t="20433" x="5365750" y="1981200"/>
          <p14:tracePt t="20769" x="5346700" y="1981200"/>
          <p14:tracePt t="20778" x="5295900" y="1981200"/>
          <p14:tracePt t="20783" x="5137150" y="1955800"/>
          <p14:tracePt t="20795" x="4953000" y="1955800"/>
          <p14:tracePt t="20811" x="4749800" y="1955800"/>
          <p14:tracePt t="20828" x="4584700" y="1955800"/>
          <p14:tracePt t="20844" x="4432300" y="1974850"/>
          <p14:tracePt t="20861" x="4286250" y="2012950"/>
          <p14:tracePt t="20878" x="4165600" y="2057400"/>
          <p14:tracePt t="20895" x="4057650" y="2082800"/>
          <p14:tracePt t="20911" x="3962400" y="2108200"/>
          <p14:tracePt t="20911" x="3924300" y="2120900"/>
          <p14:tracePt t="20929" x="3879850" y="2139950"/>
          <p14:tracePt t="20945" x="3854450" y="2152650"/>
          <p14:tracePt t="20961" x="3835400" y="2165350"/>
          <p14:tracePt t="20978" x="3829050" y="2171700"/>
          <p14:tracePt t="20995" x="3816350" y="2184400"/>
          <p14:tracePt t="21011" x="3810000" y="2190750"/>
          <p14:tracePt t="21028" x="3810000" y="2209800"/>
          <p14:tracePt t="21044" x="3810000" y="2222500"/>
          <p14:tracePt t="21061" x="3816350" y="2241550"/>
          <p14:tracePt t="21078" x="3829050" y="2260600"/>
          <p14:tracePt t="21094" x="3835400" y="2273300"/>
          <p14:tracePt t="21111" x="3848100" y="2279650"/>
          <p14:tracePt t="21111" x="3854450" y="2286000"/>
          <p14:tracePt t="21129" x="3873500" y="2292350"/>
          <p14:tracePt t="21145" x="3892550" y="2298700"/>
          <p14:tracePt t="21161" x="3917950" y="2298700"/>
          <p14:tracePt t="21178" x="3937000" y="2298700"/>
          <p14:tracePt t="21195" x="3975100" y="2292350"/>
          <p14:tracePt t="21211" x="3987800" y="2260600"/>
          <p14:tracePt t="21228" x="4000500" y="2209800"/>
          <p14:tracePt t="21244" x="4000500" y="2165350"/>
          <p14:tracePt t="21261" x="4000500" y="2127250"/>
          <p14:tracePt t="21279" x="3981450" y="2082800"/>
          <p14:tracePt t="21294" x="3943350" y="2032000"/>
          <p14:tracePt t="21313" x="3924300" y="2019300"/>
          <p14:tracePt t="21328" x="3873500" y="1962150"/>
          <p14:tracePt t="21345" x="3835400" y="1943100"/>
          <p14:tracePt t="21361" x="3797300" y="1924050"/>
          <p14:tracePt t="21378" x="3740150" y="1885950"/>
          <p14:tracePt t="21394" x="3689350" y="1866900"/>
          <p14:tracePt t="21412" x="3644900" y="1847850"/>
          <p14:tracePt t="21428" x="3594100" y="1835150"/>
          <p14:tracePt t="21445" x="3556000" y="1828800"/>
          <p14:tracePt t="21461" x="3492500" y="1816100"/>
          <p14:tracePt t="21478" x="3429000" y="1809750"/>
          <p14:tracePt t="21494" x="3371850" y="1809750"/>
          <p14:tracePt t="21511" x="3327400" y="1809750"/>
          <p14:tracePt t="21528" x="3251200" y="1816100"/>
          <p14:tracePt t="21545" x="3206750" y="1828800"/>
          <p14:tracePt t="21561" x="3168650" y="1847850"/>
          <p14:tracePt t="21578" x="3136900" y="1873250"/>
          <p14:tracePt t="21595" x="3111500" y="1892300"/>
          <p14:tracePt t="21612" x="3079750" y="1924050"/>
          <p14:tracePt t="21628" x="3054350" y="1949450"/>
          <p14:tracePt t="21645" x="3028950" y="1987550"/>
          <p14:tracePt t="21662" x="3009900" y="2019300"/>
          <p14:tracePt t="21678" x="2984500" y="2070100"/>
          <p14:tracePt t="21695" x="2959100" y="2120900"/>
          <p14:tracePt t="21712" x="2946400" y="2171700"/>
          <p14:tracePt t="21729" x="2940050" y="2222500"/>
          <p14:tracePt t="21745" x="2940050" y="2260600"/>
          <p14:tracePt t="21761" x="2940050" y="2292350"/>
          <p14:tracePt t="21778" x="2940050" y="2324100"/>
          <p14:tracePt t="21794" x="2940050" y="2355850"/>
          <p14:tracePt t="21812" x="2940050" y="2393950"/>
          <p14:tracePt t="21828" x="2965450" y="2425700"/>
          <p14:tracePt t="21845" x="2978150" y="2463800"/>
          <p14:tracePt t="21861" x="2990850" y="2501900"/>
          <p14:tracePt t="21879" x="3016250" y="2533650"/>
          <p14:tracePt t="21895" x="3041650" y="2559050"/>
          <p14:tracePt t="21912" x="3079750" y="2590800"/>
          <p14:tracePt t="21912" x="3098800" y="2603500"/>
          <p14:tracePt t="21929" x="3143250" y="2622550"/>
          <p14:tracePt t="21945" x="3187700" y="2641600"/>
          <p14:tracePt t="21961" x="3219450" y="2647950"/>
          <p14:tracePt t="21978" x="3263900" y="2660650"/>
          <p14:tracePt t="21994" x="3308350" y="2667000"/>
          <p14:tracePt t="22012" x="3352800" y="2667000"/>
          <p14:tracePt t="22028" x="3390900" y="2667000"/>
          <p14:tracePt t="22045" x="3429000" y="2667000"/>
          <p14:tracePt t="22061" x="3454400" y="2667000"/>
          <p14:tracePt t="22078" x="3473450" y="2667000"/>
          <p14:tracePt t="22094" x="3492500" y="2660650"/>
          <p14:tracePt t="22112" x="3517900" y="2654300"/>
          <p14:tracePt t="22128" x="3556000" y="2641600"/>
          <p14:tracePt t="22145" x="3581400" y="2635250"/>
          <p14:tracePt t="22161" x="3613150" y="2622550"/>
          <p14:tracePt t="22178" x="3644900" y="2616200"/>
          <p14:tracePt t="22195" x="3670300" y="2603500"/>
          <p14:tracePt t="22212" x="3695700" y="2590800"/>
          <p14:tracePt t="22228" x="3708400" y="2578100"/>
          <p14:tracePt t="22245" x="3714750" y="2571750"/>
          <p14:tracePt t="22261" x="3721100" y="2571750"/>
          <p14:tracePt t="22305" x="3721100" y="2565400"/>
          <p14:tracePt t="22313" x="3695700" y="2565400"/>
          <p14:tracePt t="22321" x="3625850" y="2559050"/>
          <p14:tracePt t="22329" x="3536950" y="2552700"/>
          <p14:tracePt t="22345" x="3448050" y="2552700"/>
          <p14:tracePt t="22361" x="3390900" y="2552700"/>
          <p14:tracePt t="22378" x="3359150" y="2546350"/>
          <p14:tracePt t="22395" x="3340100" y="2540000"/>
          <p14:tracePt t="22411" x="3321050" y="2533650"/>
          <p14:tracePt t="22428" x="3308350" y="2527300"/>
          <p14:tracePt t="22445" x="3289300" y="2514600"/>
          <p14:tracePt t="22461" x="3270250" y="2495550"/>
          <p14:tracePt t="22478" x="3238500" y="2470150"/>
          <p14:tracePt t="22494" x="3225800" y="2444750"/>
          <p14:tracePt t="22511" x="3219450" y="2432050"/>
          <p14:tracePt t="22528" x="3213100" y="2419350"/>
          <p14:tracePt t="22545" x="3213100" y="2413000"/>
          <p14:tracePt t="22561" x="3213100" y="2400300"/>
          <p14:tracePt t="22578" x="3213100" y="2393950"/>
          <p14:tracePt t="22594" x="3213100" y="2381250"/>
          <p14:tracePt t="22744" x="3225800" y="2381250"/>
          <p14:tracePt t="22752" x="3225800" y="2393950"/>
          <p14:tracePt t="22761" x="3225800" y="2413000"/>
          <p14:tracePt t="22763" x="3232150" y="2444750"/>
          <p14:tracePt t="22778" x="3251200" y="2489200"/>
          <p14:tracePt t="22795" x="3257550" y="2520950"/>
          <p14:tracePt t="22811" x="3257550" y="2552700"/>
          <p14:tracePt t="22828" x="3263900" y="2578100"/>
          <p14:tracePt t="22845" x="3270250" y="2597150"/>
          <p14:tracePt t="22861" x="3270250" y="2616200"/>
          <p14:tracePt t="22878" x="3270250" y="2635250"/>
          <p14:tracePt t="22895" x="3270250" y="2641600"/>
          <p14:tracePt t="22911" x="3276600" y="2660650"/>
          <p14:tracePt t="22927" x="3282950" y="2686050"/>
          <p14:tracePt t="22945" x="3282950" y="2711450"/>
          <p14:tracePt t="22962" x="3289300" y="2724150"/>
          <p14:tracePt t="22978" x="3302000" y="2749550"/>
          <p14:tracePt t="22995" x="3302000" y="2762250"/>
          <p14:tracePt t="23011" x="3308350" y="2774950"/>
          <p14:tracePt t="23028" x="3308350" y="2781300"/>
          <p14:tracePt t="23044" x="3308350" y="2787650"/>
          <p14:tracePt t="23061" x="3314700" y="2787650"/>
          <p14:tracePt t="23097" x="3321050" y="2794000"/>
          <p14:tracePt t="23097" x="3321050" y="2800350"/>
          <p14:tracePt t="23111" x="3327400" y="2800350"/>
          <p14:tracePt t="23111" x="3340100" y="2800350"/>
          <p14:tracePt t="23129" x="3352800" y="2800350"/>
          <p14:tracePt t="23145" x="3378200" y="2806700"/>
          <p14:tracePt t="23162" x="3403600" y="2813050"/>
          <p14:tracePt t="23178" x="3448050" y="2819400"/>
          <p14:tracePt t="23196" x="3498850" y="2819400"/>
          <p14:tracePt t="23213" x="3575050" y="2832100"/>
          <p14:tracePt t="23229" x="3657600" y="2838450"/>
          <p14:tracePt t="23246" x="3727450" y="2851150"/>
          <p14:tracePt t="23262" x="3784600" y="2857500"/>
          <p14:tracePt t="23279" x="3803650" y="2863850"/>
          <p14:tracePt t="23296" x="3816350" y="2863850"/>
          <p14:tracePt t="23442" x="3810000" y="2863850"/>
          <p14:tracePt t="23455" x="3790950" y="2863850"/>
          <p14:tracePt t="23455" x="3778250" y="2863850"/>
          <p14:tracePt t="23465" x="3746500" y="2863850"/>
          <p14:tracePt t="23466" x="3727450" y="2863850"/>
          <p14:tracePt t="23479" x="3683000" y="2863850"/>
          <p14:tracePt t="23496" x="3632200" y="2857500"/>
          <p14:tracePt t="23512" x="3543300" y="2819400"/>
          <p14:tracePt t="23530" x="3479800" y="2781300"/>
          <p14:tracePt t="23546" x="3435350" y="2755900"/>
          <p14:tracePt t="23562" x="3390900" y="2711450"/>
          <p14:tracePt t="23579" x="3365500" y="2679700"/>
          <p14:tracePt t="23596" x="3346450" y="2641600"/>
          <p14:tracePt t="23612" x="3333750" y="2584450"/>
          <p14:tracePt t="23629" x="3327400" y="2540000"/>
          <p14:tracePt t="23645" x="3327400" y="2482850"/>
          <p14:tracePt t="23662" x="3327400" y="2432050"/>
          <p14:tracePt t="23679" x="3327400" y="2387600"/>
          <p14:tracePt t="23696" x="3340100" y="2349500"/>
          <p14:tracePt t="23712" x="3352800" y="2311400"/>
          <p14:tracePt t="23729" x="3359150" y="2292350"/>
          <p14:tracePt t="23746" x="3365500" y="2273300"/>
          <p14:tracePt t="23763" x="3365500" y="2266950"/>
          <p14:tracePt t="23779" x="3371850" y="2254250"/>
          <p14:tracePt t="23796" x="3371850" y="2247900"/>
          <p14:tracePt t="23812" x="3371850" y="2235200"/>
          <p14:tracePt t="23829" x="3371850" y="2222500"/>
          <p14:tracePt t="23846" x="3371850" y="2197100"/>
          <p14:tracePt t="23862" x="3378200" y="2171700"/>
          <p14:tracePt t="23879" x="3378200" y="2139950"/>
          <p14:tracePt t="23896" x="3384550" y="2120900"/>
          <p14:tracePt t="23912" x="3397250" y="2095500"/>
          <p14:tracePt t="23929" x="3416300" y="2076450"/>
          <p14:tracePt t="23945" x="3422650" y="2070100"/>
          <p14:tracePt t="23962" x="3429000" y="2057400"/>
          <p14:tracePt t="23978" x="3454400" y="2044700"/>
          <p14:tracePt t="23995" x="3492500" y="2038350"/>
          <p14:tracePt t="24012" x="3543300" y="2038350"/>
          <p14:tracePt t="24029" x="3606800" y="2038350"/>
          <p14:tracePt t="24045" x="3663950" y="2038350"/>
          <p14:tracePt t="24062" x="3702050" y="2032000"/>
          <p14:tracePt t="24079" x="3727450" y="2019300"/>
          <p14:tracePt t="24096" x="3746500" y="2012950"/>
          <p14:tracePt t="24112" x="3759200" y="2000250"/>
          <p14:tracePt t="24112" x="3765550" y="1993900"/>
          <p14:tracePt t="24129" x="3765550" y="1981200"/>
          <p14:tracePt t="24146" x="3765550" y="1962150"/>
          <p14:tracePt t="24162" x="3765550" y="1943100"/>
          <p14:tracePt t="24179" x="3733800" y="1911350"/>
          <p14:tracePt t="24196" x="3663950" y="1892300"/>
          <p14:tracePt t="24212" x="3562350" y="1866900"/>
          <p14:tracePt t="24229" x="3460750" y="1860550"/>
          <p14:tracePt t="24245" x="3340100" y="1860550"/>
          <p14:tracePt t="24262" x="3238500" y="1885950"/>
          <p14:tracePt t="24279" x="3155950" y="1930400"/>
          <p14:tracePt t="24296" x="3092450" y="1981200"/>
          <p14:tracePt t="24312" x="3041650" y="2032000"/>
          <p14:tracePt t="24312" x="3022600" y="2057400"/>
          <p14:tracePt t="24330" x="2997200" y="2108200"/>
          <p14:tracePt t="24346" x="2978150" y="2159000"/>
          <p14:tracePt t="24362" x="2971800" y="2203450"/>
          <p14:tracePt t="24379" x="2971800" y="2235200"/>
          <p14:tracePt t="24396" x="2971800" y="2260600"/>
          <p14:tracePt t="24412" x="2984500" y="2292350"/>
          <p14:tracePt t="24429" x="3003550" y="2317750"/>
          <p14:tracePt t="24445" x="3028950" y="2355850"/>
          <p14:tracePt t="24462" x="3073400" y="2387600"/>
          <p14:tracePt t="24479" x="3136900" y="2425700"/>
          <p14:tracePt t="24495" x="3194050" y="2451100"/>
          <p14:tracePt t="24512" x="3302000" y="2476500"/>
          <p14:tracePt t="24530" x="3352800" y="2489200"/>
          <p14:tracePt t="24546" x="3403600" y="2495550"/>
          <p14:tracePt t="24562" x="3441700" y="2495550"/>
          <p14:tracePt t="24579" x="3460750" y="2495550"/>
          <p14:tracePt t="24595" x="3486150" y="2495550"/>
          <p14:tracePt t="24613" x="3492500" y="2489200"/>
          <p14:tracePt t="24629" x="3505200" y="2476500"/>
          <p14:tracePt t="24646" x="3505200" y="2470150"/>
          <p14:tracePt t="24662" x="3505200" y="2463800"/>
          <p14:tracePt t="24679" x="3505200" y="2457450"/>
          <p14:tracePt t="24695" x="3498850" y="2451100"/>
          <p14:tracePt t="24712" x="3473450" y="2451100"/>
          <p14:tracePt t="24729" x="3435350" y="2451100"/>
          <p14:tracePt t="24746" x="3422650" y="2451100"/>
          <p14:tracePt t="24762" x="3409950" y="2451100"/>
          <p14:tracePt t="24779" x="3397250" y="2463800"/>
          <p14:tracePt t="24795" x="3384550" y="2495550"/>
          <p14:tracePt t="24812" x="3384550" y="2533650"/>
          <p14:tracePt t="24829" x="3384550" y="2565400"/>
          <p14:tracePt t="24845" x="3384550" y="2616200"/>
          <p14:tracePt t="24862" x="3384550" y="2660650"/>
          <p14:tracePt t="24879" x="3384550" y="2711450"/>
          <p14:tracePt t="24895" x="3390900" y="2755900"/>
          <p14:tracePt t="24912" x="3397250" y="2787650"/>
          <p14:tracePt t="24929" x="3422650" y="2825750"/>
          <p14:tracePt t="24946" x="3429000" y="2844800"/>
          <p14:tracePt t="24962" x="3441700" y="2851150"/>
          <p14:tracePt t="24979" x="3473450" y="2857500"/>
          <p14:tracePt t="24995" x="3524250" y="2863850"/>
          <p14:tracePt t="25012" x="3594100" y="2863850"/>
          <p14:tracePt t="25029" x="3676650" y="2863850"/>
          <p14:tracePt t="25046" x="3771900" y="2863850"/>
          <p14:tracePt t="25062" x="3867150" y="2863850"/>
          <p14:tracePt t="25079" x="3949700" y="2857500"/>
          <p14:tracePt t="25095" x="4038600" y="2844800"/>
          <p14:tracePt t="25112" x="4070350" y="2844800"/>
          <p14:tracePt t="25129" x="4165600" y="2825750"/>
          <p14:tracePt t="25146" x="4210050" y="2819400"/>
          <p14:tracePt t="25162" x="4254500" y="2813050"/>
          <p14:tracePt t="25179" x="4292600" y="2806700"/>
          <p14:tracePt t="25195" x="4343400" y="2800350"/>
          <p14:tracePt t="25212" x="4387850" y="2794000"/>
          <p14:tracePt t="25229" x="4432300" y="2794000"/>
          <p14:tracePt t="25246" x="4476750" y="2794000"/>
          <p14:tracePt t="25262" x="4502150" y="2794000"/>
          <p14:tracePt t="25279" x="4521200" y="2794000"/>
          <p14:tracePt t="25295" x="4540250" y="2794000"/>
          <p14:tracePt t="25312" x="4559300" y="2794000"/>
          <p14:tracePt t="25330" x="4597400" y="2819400"/>
          <p14:tracePt t="25346" x="4616450" y="2832100"/>
          <p14:tracePt t="25363" x="4629150" y="2844800"/>
          <p14:tracePt t="25379" x="4635500" y="2851150"/>
          <p14:tracePt t="25395" x="4641850" y="2857500"/>
          <p14:tracePt t="25412" x="4648200" y="2863850"/>
          <p14:tracePt t="25429" x="4654550" y="2863850"/>
          <p14:tracePt t="25445" x="4654550" y="2876550"/>
          <p14:tracePt t="25462" x="4654550" y="2882900"/>
          <p14:tracePt t="25479" x="4660900" y="2901950"/>
          <p14:tracePt t="25495" x="4660900" y="2927350"/>
          <p14:tracePt t="25512" x="4660900" y="2978150"/>
          <p14:tracePt t="25530" x="4660900" y="3009900"/>
          <p14:tracePt t="25546" x="4660900" y="3035300"/>
          <p14:tracePt t="25562" x="4660900" y="3060700"/>
          <p14:tracePt t="25579" x="4660900" y="3073400"/>
          <p14:tracePt t="25596" x="4660900" y="3079750"/>
          <p14:tracePt t="25613" x="4660900" y="3086100"/>
          <p14:tracePt t="26817" x="4654550" y="3092450"/>
          <p14:tracePt t="26977" x="4699000" y="3067050"/>
          <p14:tracePt t="26985" x="4768850" y="3041650"/>
          <p14:tracePt t="26995" x="4864100" y="2990850"/>
          <p14:tracePt t="26996" x="5200650" y="2844800"/>
          <p14:tracePt t="27012" x="5543550" y="2711450"/>
          <p14:tracePt t="27029" x="5880100" y="2565400"/>
          <p14:tracePt t="27045" x="6134100" y="2444750"/>
          <p14:tracePt t="27062" x="6324600" y="2362200"/>
          <p14:tracePt t="27079" x="6419850" y="2305050"/>
          <p14:tracePt t="27095" x="6483350" y="2254250"/>
          <p14:tracePt t="27112" x="6508750" y="2209800"/>
          <p14:tracePt t="27112" x="6515100" y="2197100"/>
          <p14:tracePt t="27130" x="6540500" y="2146300"/>
          <p14:tracePt t="27145" x="6546850" y="2101850"/>
          <p14:tracePt t="27162" x="6553200" y="2063750"/>
          <p14:tracePt t="27178" x="6553200" y="2019300"/>
          <p14:tracePt t="27195" x="6553200" y="1968500"/>
          <p14:tracePt t="27212" x="6553200" y="1911350"/>
          <p14:tracePt t="27229" x="6546850" y="1854200"/>
          <p14:tracePt t="27245" x="6527800" y="1797050"/>
          <p14:tracePt t="27262" x="6508750" y="1739900"/>
          <p14:tracePt t="27279" x="6489700" y="1689100"/>
          <p14:tracePt t="27296" x="6470650" y="1657350"/>
          <p14:tracePt t="27312" x="6445250" y="1612900"/>
          <p14:tracePt t="27330" x="6426200" y="1587500"/>
          <p14:tracePt t="27346" x="6407150" y="1562100"/>
          <p14:tracePt t="27362" x="6375400" y="1536700"/>
          <p14:tracePt t="27379" x="6324600" y="1504950"/>
          <p14:tracePt t="27395" x="6280150" y="1479550"/>
          <p14:tracePt t="27412" x="6248400" y="1460500"/>
          <p14:tracePt t="27429" x="6197600" y="1435100"/>
          <p14:tracePt t="27445" x="6146800" y="1422400"/>
          <p14:tracePt t="27462" x="6096000" y="1403350"/>
          <p14:tracePt t="27479" x="6019800" y="1390650"/>
          <p14:tracePt t="27496" x="5956300" y="1377950"/>
          <p14:tracePt t="27512" x="5867400" y="1365250"/>
          <p14:tracePt t="27545" x="5803900" y="1358900"/>
          <p14:tracePt t="27546" x="5753100" y="1352550"/>
          <p14:tracePt t="27562" x="5702300" y="1352550"/>
          <p14:tracePt t="27579" x="5626100" y="1346200"/>
          <p14:tracePt t="27595" x="5556250" y="1339850"/>
          <p14:tracePt t="27612" x="5480050" y="1339850"/>
          <p14:tracePt t="27629" x="5391150" y="1339850"/>
          <p14:tracePt t="27645" x="5308600" y="1339850"/>
          <p14:tracePt t="27662" x="5251450" y="1339850"/>
          <p14:tracePt t="27679" x="5200650" y="1346200"/>
          <p14:tracePt t="27695" x="5162550" y="1365250"/>
          <p14:tracePt t="27712" x="5111750" y="1390650"/>
          <p14:tracePt t="27729" x="5073650" y="1416050"/>
          <p14:tracePt t="27745" x="5035550" y="1447800"/>
          <p14:tracePt t="27762" x="5003800" y="1466850"/>
          <p14:tracePt t="27779" x="4965700" y="1511300"/>
          <p14:tracePt t="27795" x="4940300" y="1543050"/>
          <p14:tracePt t="27812" x="4914900" y="1600200"/>
          <p14:tracePt t="27829" x="4895850" y="1631950"/>
          <p14:tracePt t="27846" x="4876800" y="1682750"/>
          <p14:tracePt t="27862" x="4857750" y="1720850"/>
          <p14:tracePt t="27879" x="4845050" y="1771650"/>
          <p14:tracePt t="27896" x="4845050" y="1809750"/>
          <p14:tracePt t="27912" x="4845050" y="1847850"/>
          <p14:tracePt t="27929" x="4845050" y="1898650"/>
          <p14:tracePt t="27946" x="4845050" y="1924050"/>
          <p14:tracePt t="27962" x="4864100" y="1943100"/>
          <p14:tracePt t="27979" x="4883150" y="1974850"/>
          <p14:tracePt t="27995" x="4902200" y="2000250"/>
          <p14:tracePt t="28012" x="4933950" y="2032000"/>
          <p14:tracePt t="28029" x="4972050" y="2063750"/>
          <p14:tracePt t="28046" x="5029200" y="2108200"/>
          <p14:tracePt t="28062" x="5086350" y="2152650"/>
          <p14:tracePt t="28078" x="5162550" y="2190750"/>
          <p14:tracePt t="28095" x="5238750" y="2222500"/>
          <p14:tracePt t="28112" x="5365750" y="2260600"/>
          <p14:tracePt t="28130" x="5480050" y="2286000"/>
          <p14:tracePt t="28146" x="5607050" y="2292350"/>
          <p14:tracePt t="28162" x="5727700" y="2292350"/>
          <p14:tracePt t="28179" x="5822950" y="2292350"/>
          <p14:tracePt t="28195" x="5905500" y="2260600"/>
          <p14:tracePt t="28213" x="5981700" y="2228850"/>
          <p14:tracePt t="28229" x="6051550" y="2197100"/>
          <p14:tracePt t="28246" x="6102350" y="2165350"/>
          <p14:tracePt t="28262" x="6165850" y="2127250"/>
          <p14:tracePt t="28279" x="6216650" y="2089150"/>
          <p14:tracePt t="28295" x="6254750" y="2057400"/>
          <p14:tracePt t="28312" x="6299200" y="2019300"/>
          <p14:tracePt t="28329" x="6350000" y="1974850"/>
          <p14:tracePt t="28346" x="6362700" y="1955800"/>
          <p14:tracePt t="28362" x="6375400" y="1930400"/>
          <p14:tracePt t="28379" x="6375400" y="1917700"/>
          <p14:tracePt t="28396" x="6381750" y="1911350"/>
          <p14:tracePt t="28412" x="6381750" y="1898650"/>
          <p14:tracePt t="28429" x="6381750" y="1879600"/>
          <p14:tracePt t="28445" x="6381750" y="1860550"/>
          <p14:tracePt t="28462" x="6369050" y="1841500"/>
          <p14:tracePt t="28479" x="6343650" y="1809750"/>
          <p14:tracePt t="28495" x="6305550" y="1771650"/>
          <p14:tracePt t="28512" x="6223000" y="1689100"/>
          <p14:tracePt t="28529" x="6140450" y="1644650"/>
          <p14:tracePt t="28546" x="6057900" y="1606550"/>
          <p14:tracePt t="28562" x="5981700" y="1568450"/>
          <p14:tracePt t="28579" x="5905500" y="1549400"/>
          <p14:tracePt t="28595" x="5822950" y="1530350"/>
          <p14:tracePt t="28612" x="5740400" y="1504950"/>
          <p14:tracePt t="28628" x="5676900" y="1498600"/>
          <p14:tracePt t="28646" x="5619750" y="1485900"/>
          <p14:tracePt t="28662" x="5588000" y="1485900"/>
          <p14:tracePt t="28679" x="5556250" y="1485900"/>
          <p14:tracePt t="28695" x="5524500" y="1485900"/>
          <p14:tracePt t="28712" x="5505450" y="1485900"/>
          <p14:tracePt t="28729" x="5467350" y="1485900"/>
          <p14:tracePt t="28746" x="5448300" y="1485900"/>
          <p14:tracePt t="28762" x="5422900" y="1485900"/>
          <p14:tracePt t="28779" x="5403850" y="1485900"/>
          <p14:tracePt t="28795" x="5397500" y="1485900"/>
          <p14:tracePt t="28812" x="5391150" y="1492250"/>
          <p14:tracePt t="28829" x="5378450" y="1492250"/>
          <p14:tracePt t="28846" x="5378450" y="1498600"/>
          <p14:tracePt t="28862" x="5365750" y="1498600"/>
          <p14:tracePt t="28897" x="5359400" y="1504950"/>
          <p14:tracePt t="29337" x="5359400" y="1511300"/>
          <p14:tracePt t="29345" x="5346700" y="1524000"/>
          <p14:tracePt t="29353" x="5334000" y="1536700"/>
          <p14:tracePt t="29361" x="5295900" y="1562100"/>
          <p14:tracePt t="29378" x="5289550" y="1574800"/>
          <p14:tracePt t="29379" x="5270500" y="1587500"/>
          <p14:tracePt t="29395" x="5257800" y="1600200"/>
          <p14:tracePt t="29413" x="5238750" y="1612900"/>
          <p14:tracePt t="29428" x="5232400" y="1619250"/>
          <p14:tracePt t="29445" x="5219700" y="1638300"/>
          <p14:tracePt t="29462" x="5207000" y="1657350"/>
          <p14:tracePt t="29479" x="5187950" y="1682750"/>
          <p14:tracePt t="29496" x="5181600" y="1708150"/>
          <p14:tracePt t="29512" x="5168900" y="1739900"/>
          <p14:tracePt t="29530" x="5168900" y="1752600"/>
          <p14:tracePt t="29545" x="5162550" y="1758950"/>
          <p14:tracePt t="29562" x="5162550" y="1765300"/>
          <p14:tracePt t="29625" x="5162550" y="1771650"/>
          <p14:tracePt t="30281" x="5162550" y="1778000"/>
          <p14:tracePt t="30290" x="5162550" y="1784350"/>
          <p14:tracePt t="30297" x="5162550" y="1790700"/>
          <p14:tracePt t="30297" x="5162550" y="1803400"/>
          <p14:tracePt t="30312" x="5162550" y="1816100"/>
          <p14:tracePt t="30312" x="5162550" y="1828800"/>
          <p14:tracePt t="30329" x="5162550" y="1835150"/>
          <p14:tracePt t="30345" x="5162550" y="1841500"/>
          <p14:tracePt t="30385" x="5156200" y="1854200"/>
          <p14:tracePt t="30521" x="5156200" y="1860550"/>
          <p14:tracePt t="30769" x="5156200" y="1866900"/>
          <p14:tracePt t="30793" x="5156200" y="1873250"/>
          <p14:tracePt t="31209" x="5156200" y="1885950"/>
          <p14:tracePt t="31221" x="5156200" y="1892300"/>
          <p14:tracePt t="31233" x="5156200" y="1905000"/>
          <p14:tracePt t="31241" x="5156200" y="1911350"/>
          <p14:tracePt t="31245" x="5168900" y="1924050"/>
          <p14:tracePt t="31262" x="5181600" y="1943100"/>
          <p14:tracePt t="31279" x="5200650" y="1955800"/>
          <p14:tracePt t="31295" x="5232400" y="1962150"/>
          <p14:tracePt t="31312" x="5314950" y="1981200"/>
          <p14:tracePt t="31330" x="5365750" y="1993900"/>
          <p14:tracePt t="31345" x="5410200" y="1993900"/>
          <p14:tracePt t="31362" x="5448300" y="1993900"/>
          <p14:tracePt t="31379" x="5486400" y="1993900"/>
          <p14:tracePt t="31395" x="5518150" y="1993900"/>
          <p14:tracePt t="31412" x="5556250" y="1993900"/>
          <p14:tracePt t="31429" x="5581650" y="1981200"/>
          <p14:tracePt t="31446" x="5607050" y="1981200"/>
          <p14:tracePt t="31462" x="5632450" y="1968500"/>
          <p14:tracePt t="31479" x="5645150" y="1968500"/>
          <p14:tracePt t="31495" x="5657850" y="1962150"/>
          <p14:tracePt t="31512" x="5670550" y="1962150"/>
          <p14:tracePt t="32177" x="5670550" y="1968500"/>
          <p14:tracePt t="32217" x="5664200" y="1968500"/>
          <p14:tracePt t="32225" x="5657850" y="1974850"/>
          <p14:tracePt t="32257" x="5651500" y="1974850"/>
          <p14:tracePt t="32265" x="5645150" y="1987550"/>
          <p14:tracePt t="32278" x="5632450" y="1987550"/>
          <p14:tracePt t="32279" x="5619750" y="2000250"/>
          <p14:tracePt t="32295" x="5594350" y="2006600"/>
          <p14:tracePt t="32312" x="5575300" y="2019300"/>
          <p14:tracePt t="32329" x="5562600" y="2025650"/>
          <p14:tracePt t="32785" x="5556250" y="2032000"/>
          <p14:tracePt t="32817" x="5556250" y="2038350"/>
          <p14:tracePt t="32828" x="5556250" y="2044700"/>
          <p14:tracePt t="32905" x="5556250" y="2051050"/>
          <p14:tracePt t="32921" x="5556250" y="2057400"/>
          <p14:tracePt t="32953" x="5556250" y="2063750"/>
          <p14:tracePt t="32985" x="5556250" y="2070100"/>
          <p14:tracePt t="33216" x="5556250" y="2076450"/>
          <p14:tracePt t="33233" x="5556250" y="2082800"/>
          <p14:tracePt t="33245" x="5556250" y="2089150"/>
          <p14:tracePt t="33249" x="5556250" y="2114550"/>
          <p14:tracePt t="33262" x="5556250" y="2127250"/>
          <p14:tracePt t="33278" x="5556250" y="2139950"/>
          <p14:tracePt t="33295" x="5556250" y="2146300"/>
          <p14:tracePt t="33312" x="5556250" y="2159000"/>
          <p14:tracePt t="33330" x="5556250" y="2171700"/>
          <p14:tracePt t="33345" x="5556250" y="2190750"/>
          <p14:tracePt t="33362" x="5556250" y="2209800"/>
          <p14:tracePt t="33378" x="5556250" y="2235200"/>
          <p14:tracePt t="33395" x="5543550" y="2273300"/>
          <p14:tracePt t="33412" x="5537200" y="2311400"/>
          <p14:tracePt t="33429" x="5530850" y="2349500"/>
          <p14:tracePt t="33445" x="5530850" y="2393950"/>
          <p14:tracePt t="33463" x="5530850" y="2419350"/>
          <p14:tracePt t="33478" x="5524500" y="2444750"/>
          <p14:tracePt t="33495" x="5524500" y="2476500"/>
          <p14:tracePt t="33512" x="5524500" y="2514600"/>
          <p14:tracePt t="33530" x="5524500" y="2540000"/>
          <p14:tracePt t="33545" x="5524500" y="2571750"/>
          <p14:tracePt t="33562" x="5524500" y="2603500"/>
          <p14:tracePt t="33578" x="5524500" y="2641600"/>
          <p14:tracePt t="33595" x="5524500" y="2673350"/>
          <p14:tracePt t="33612" x="5524500" y="2692400"/>
          <p14:tracePt t="33629" x="5524500" y="2717800"/>
          <p14:tracePt t="33645" x="5524500" y="2730500"/>
          <p14:tracePt t="33662" x="5524500" y="2736850"/>
          <p14:tracePt t="33678" x="5518150" y="2749550"/>
          <p14:tracePt t="33737" x="5511800" y="2755900"/>
          <p14:tracePt t="33777" x="5505450" y="2762250"/>
          <p14:tracePt t="33785" x="5499100" y="2768600"/>
          <p14:tracePt t="33801" x="5486400" y="2774950"/>
          <p14:tracePt t="33817" x="5480050" y="2774950"/>
          <p14:tracePt t="33828" x="5473700" y="2781300"/>
          <p14:tracePt t="33829" x="5454650" y="2787650"/>
          <p14:tracePt t="33845" x="5422900" y="2794000"/>
          <p14:tracePt t="33862" x="5359400" y="2800350"/>
          <p14:tracePt t="33878" x="5270500" y="2800350"/>
          <p14:tracePt t="33895" x="5162550" y="2800350"/>
          <p14:tracePt t="33912" x="4965700" y="2800350"/>
          <p14:tracePt t="33930" x="4845050" y="2800350"/>
          <p14:tracePt t="33945" x="4730750" y="2800350"/>
          <p14:tracePt t="33962" x="4667250" y="2794000"/>
          <p14:tracePt t="33979" x="4629150" y="2794000"/>
          <p14:tracePt t="33995" x="4603750" y="2787650"/>
          <p14:tracePt t="34012" x="4584700" y="2781300"/>
          <p14:tracePt t="34028" x="4572000" y="2781300"/>
          <p14:tracePt t="34045" x="4559300" y="2781300"/>
          <p14:tracePt t="34062" x="4533900" y="2781300"/>
          <p14:tracePt t="34078" x="4521200" y="2774950"/>
          <p14:tracePt t="34095" x="4508500" y="2768600"/>
          <p14:tracePt t="34112" x="4502150" y="2768600"/>
          <p14:tracePt t="34128" x="4495800" y="2768600"/>
          <p14:tracePt t="34184" x="4489450" y="2768600"/>
          <p14:tracePt t="34353" x="4495800" y="2768600"/>
          <p14:tracePt t="34361" x="4502150" y="2787650"/>
          <p14:tracePt t="34377" x="4514850" y="2819400"/>
          <p14:tracePt t="34388" x="4514850" y="2825750"/>
          <p14:tracePt t="34395" x="4527550" y="2857500"/>
          <p14:tracePt t="34411" x="4533900" y="2870200"/>
          <p14:tracePt t="34428" x="4546600" y="2889250"/>
          <p14:tracePt t="34445" x="4546600" y="2895600"/>
          <p14:tracePt t="34461" x="4546600" y="2908300"/>
          <p14:tracePt t="34496" x="4546600" y="2914650"/>
          <p14:tracePt t="34521" x="4546600" y="2921000"/>
          <p14:tracePt t="34528" x="4546600" y="2927350"/>
          <p14:tracePt t="34528" x="4546600" y="2933700"/>
          <p14:tracePt t="34561" x="4546600" y="2940050"/>
          <p14:tracePt t="34570" x="4546600" y="2946400"/>
          <p14:tracePt t="34601" x="4546600" y="2952750"/>
          <p14:tracePt t="34842" x="4552950" y="2959100"/>
          <p14:tracePt t="34865" x="4559300" y="2952750"/>
          <p14:tracePt t="34873" x="4559300" y="2946400"/>
          <p14:tracePt t="34881" x="4572000" y="2921000"/>
          <p14:tracePt t="34881" x="4572000" y="2908300"/>
          <p14:tracePt t="34895" x="4572000" y="2882900"/>
          <p14:tracePt t="34912" x="4578350" y="2857500"/>
          <p14:tracePt t="34928" x="4578350" y="2832100"/>
          <p14:tracePt t="34945" x="4578350" y="2819400"/>
          <p14:tracePt t="35232" x="4578350" y="2825750"/>
          <p14:tracePt t="35239" x="4578350" y="2838450"/>
          <p14:tracePt t="35248" x="4578350" y="2851150"/>
          <p14:tracePt t="35261" x="4578350" y="2863850"/>
          <p14:tracePt t="35263" x="4578350" y="2882900"/>
          <p14:tracePt t="35277" x="4578350" y="2901950"/>
          <p14:tracePt t="35294" x="4578350" y="2927350"/>
          <p14:tracePt t="35311" x="4578350" y="2940050"/>
          <p14:tracePt t="35328" x="4572000" y="2965450"/>
          <p14:tracePt t="35344" x="4572000" y="2978150"/>
          <p14:tracePt t="35361" x="4565650" y="2990850"/>
          <p14:tracePt t="35378" x="4565650" y="3003550"/>
          <p14:tracePt t="35394" x="4565650" y="3009900"/>
          <p14:tracePt t="35410" x="4565650" y="3022600"/>
          <p14:tracePt t="35768" x="4559300" y="3016250"/>
          <p14:tracePt t="35776" x="4559300" y="2990850"/>
          <p14:tracePt t="35784" x="4552950" y="2971800"/>
          <p14:tracePt t="35792" x="4546600" y="2946400"/>
          <p14:tracePt t="35810" x="4546600" y="2914650"/>
          <p14:tracePt t="35811" x="4546600" y="2889250"/>
          <p14:tracePt t="35827" x="4546600" y="2876550"/>
          <p14:tracePt t="35844" x="4540250" y="2870200"/>
          <p14:tracePt t="35860" x="4540250" y="2863850"/>
          <p14:tracePt t="36064" x="4540250" y="2870200"/>
          <p14:tracePt t="36071" x="4540250" y="2895600"/>
          <p14:tracePt t="36086" x="4540250" y="2914650"/>
          <p14:tracePt t="36087" x="4546600" y="2933700"/>
          <p14:tracePt t="36095" x="4546600" y="2952750"/>
          <p14:tracePt t="36110" x="4552950" y="2984500"/>
          <p14:tracePt t="36128" x="4552950" y="2997200"/>
          <p14:tracePt t="37000" x="4578350" y="3003550"/>
          <p14:tracePt t="37008" x="4610100" y="3003550"/>
          <p14:tracePt t="37027" x="4699000" y="3016250"/>
          <p14:tracePt t="37028" x="4806950" y="3022600"/>
          <p14:tracePt t="37044" x="4921250" y="3022600"/>
          <p14:tracePt t="37061" x="5029200" y="3022600"/>
          <p14:tracePt t="37077" x="5143500" y="3022600"/>
          <p14:tracePt t="37094" x="5245100" y="2990850"/>
          <p14:tracePt t="37110" x="5378450" y="2933700"/>
          <p14:tracePt t="37128" x="5461000" y="2901950"/>
          <p14:tracePt t="37144" x="5511800" y="2876550"/>
          <p14:tracePt t="37161" x="5543550" y="2851150"/>
          <p14:tracePt t="37177" x="5562600" y="2825750"/>
          <p14:tracePt t="37194" x="5575300" y="2813050"/>
          <p14:tracePt t="37210" x="5600700" y="2787650"/>
          <p14:tracePt t="37227" x="5626100" y="2762250"/>
          <p14:tracePt t="37244" x="5651500" y="2743200"/>
          <p14:tracePt t="37261" x="5683250" y="2717800"/>
          <p14:tracePt t="37277" x="5727700" y="2686050"/>
          <p14:tracePt t="37294" x="5791200" y="2660650"/>
          <p14:tracePt t="37311" x="5886450" y="2603500"/>
          <p14:tracePt t="37328" x="5956300" y="2571750"/>
          <p14:tracePt t="37344" x="6013450" y="2540000"/>
          <p14:tracePt t="37361" x="6057900" y="2527300"/>
          <p14:tracePt t="37377" x="6108700" y="2501900"/>
          <p14:tracePt t="37394" x="6140450" y="2495550"/>
          <p14:tracePt t="37411" x="6165850" y="2476500"/>
          <p14:tracePt t="37427" x="6184900" y="2451100"/>
          <p14:tracePt t="37444" x="6203950" y="2419350"/>
          <p14:tracePt t="37460" x="6216650" y="2381250"/>
          <p14:tracePt t="37477" x="6216650" y="2349500"/>
          <p14:tracePt t="37494" x="6216650" y="2311400"/>
          <p14:tracePt t="37510" x="6159500" y="2247900"/>
          <p14:tracePt t="37529" x="6102350" y="2216150"/>
          <p14:tracePt t="37544" x="6007100" y="2165350"/>
          <p14:tracePt t="37561" x="5924550" y="2133600"/>
          <p14:tracePt t="37577" x="5829300" y="2108200"/>
          <p14:tracePt t="37594" x="5740400" y="2095500"/>
          <p14:tracePt t="37610" x="5676900" y="2089150"/>
          <p14:tracePt t="37627" x="5613400" y="2089150"/>
          <p14:tracePt t="37644" x="5562600" y="2089150"/>
          <p14:tracePt t="37660" x="5505450" y="2089150"/>
          <p14:tracePt t="37677" x="5454650" y="2089150"/>
          <p14:tracePt t="37694" x="5410200" y="2095500"/>
          <p14:tracePt t="37710" x="5327650" y="2120900"/>
          <p14:tracePt t="37728" x="5276850" y="2146300"/>
          <p14:tracePt t="37744" x="5226050" y="2178050"/>
          <p14:tracePt t="37760" x="5168900" y="2216150"/>
          <p14:tracePt t="37778" x="5143500" y="2247900"/>
          <p14:tracePt t="37794" x="5111750" y="2286000"/>
          <p14:tracePt t="37811" x="5099050" y="2305050"/>
          <p14:tracePt t="37827" x="5086350" y="2349500"/>
          <p14:tracePt t="37844" x="5067300" y="2381250"/>
          <p14:tracePt t="37860" x="5048250" y="2413000"/>
          <p14:tracePt t="37877" x="5041900" y="2444750"/>
          <p14:tracePt t="37894" x="5029200" y="2470150"/>
          <p14:tracePt t="37911" x="5029200" y="2495550"/>
          <p14:tracePt t="37927" x="5029200" y="2514600"/>
          <p14:tracePt t="37944" x="5029200" y="2546350"/>
          <p14:tracePt t="37960" x="5035550" y="2578100"/>
          <p14:tracePt t="37977" x="5048250" y="2603500"/>
          <p14:tracePt t="37994" x="5073650" y="2635250"/>
          <p14:tracePt t="38011" x="5099050" y="2660650"/>
          <p14:tracePt t="38027" x="5124450" y="2679700"/>
          <p14:tracePt t="38044" x="5162550" y="2711450"/>
          <p14:tracePt t="38060" x="5219700" y="2736850"/>
          <p14:tracePt t="38077" x="5289550" y="2768600"/>
          <p14:tracePt t="38094" x="5384800" y="2794000"/>
          <p14:tracePt t="38111" x="5499100" y="2825750"/>
          <p14:tracePt t="38127" x="5651500" y="2851150"/>
          <p14:tracePt t="38144" x="5740400" y="2851150"/>
          <p14:tracePt t="38160" x="5822950" y="2851150"/>
          <p14:tracePt t="38177" x="5911850" y="2844800"/>
          <p14:tracePt t="38194" x="5975350" y="2819400"/>
          <p14:tracePt t="38211" x="6045200" y="2774950"/>
          <p14:tracePt t="38227" x="6083300" y="2736850"/>
          <p14:tracePt t="38244" x="6108700" y="2705100"/>
          <p14:tracePt t="38260" x="6134100" y="2673350"/>
          <p14:tracePt t="38277" x="6153150" y="2641600"/>
          <p14:tracePt t="38294" x="6153150" y="2616200"/>
          <p14:tracePt t="38311" x="6159500" y="2552700"/>
          <p14:tracePt t="38328" x="6159500" y="2514600"/>
          <p14:tracePt t="38344" x="6159500" y="2476500"/>
          <p14:tracePt t="38360" x="6146800" y="2438400"/>
          <p14:tracePt t="38376" x="6134100" y="2400300"/>
          <p14:tracePt t="38394" x="6115050" y="2368550"/>
          <p14:tracePt t="38411" x="6096000" y="2336800"/>
          <p14:tracePt t="38427" x="6083300" y="2311400"/>
          <p14:tracePt t="38444" x="6057900" y="2292350"/>
          <p14:tracePt t="38460" x="6032500" y="2273300"/>
          <p14:tracePt t="38477" x="6000750" y="2260600"/>
          <p14:tracePt t="38494" x="5943600" y="2241550"/>
          <p14:tracePt t="38511" x="5861050" y="2222500"/>
          <p14:tracePt t="38529" x="5791200" y="2209800"/>
          <p14:tracePt t="38544" x="5727700" y="2203450"/>
          <p14:tracePt t="38560" x="5664200" y="2190750"/>
          <p14:tracePt t="38577" x="5626100" y="2184400"/>
          <p14:tracePt t="38594" x="5575300" y="2184400"/>
          <p14:tracePt t="38611" x="5543550" y="2184400"/>
          <p14:tracePt t="38627" x="5505450" y="2184400"/>
          <p14:tracePt t="38644" x="5461000" y="2184400"/>
          <p14:tracePt t="38661" x="5410200" y="2203450"/>
          <p14:tracePt t="38677" x="5372100" y="2209800"/>
          <p14:tracePt t="38694" x="5359400" y="2216150"/>
          <p14:tracePt t="38711" x="5327650" y="2228850"/>
          <p14:tracePt t="38728" x="5314950" y="2235200"/>
          <p14:tracePt t="38744" x="5302250" y="2241550"/>
          <p14:tracePt t="38760" x="5289550" y="2247900"/>
          <p14:tracePt t="38777" x="5276850" y="2254250"/>
          <p14:tracePt t="38794" x="5270500" y="2260600"/>
          <p14:tracePt t="38839" x="5264150" y="2266950"/>
          <p14:tracePt t="38856" x="5257800" y="2266950"/>
          <p14:tracePt t="38871" x="5251450" y="2273300"/>
          <p14:tracePt t="38919" x="5245100" y="2279650"/>
          <p14:tracePt t="38991" x="5245100" y="2286000"/>
          <p14:tracePt t="39343" x="5238750" y="2292350"/>
          <p14:tracePt t="39351" x="5232400" y="2305050"/>
          <p14:tracePt t="39359" x="5226050" y="2317750"/>
          <p14:tracePt t="39377" x="5219700" y="2330450"/>
          <p14:tracePt t="39378" x="5219700" y="2336800"/>
          <p14:tracePt t="39395" x="5219700" y="2343150"/>
          <p14:tracePt t="39410" x="5219700" y="2355850"/>
          <p14:tracePt t="39447" x="5219700" y="2362200"/>
          <p14:tracePt t="39460" x="5219700" y="2368550"/>
          <p14:tracePt t="39461" x="5219700" y="2381250"/>
          <p14:tracePt t="39477" x="5219700" y="2393950"/>
          <p14:tracePt t="39494" x="5219700" y="2406650"/>
          <p14:tracePt t="39510" x="5219700" y="2432050"/>
          <p14:tracePt t="39528" x="5219700" y="2457450"/>
          <p14:tracePt t="39545" x="5219700" y="2476500"/>
          <p14:tracePt t="39561" x="5226050" y="2501900"/>
          <p14:tracePt t="39577" x="5238750" y="2533650"/>
          <p14:tracePt t="39594" x="5251450" y="2559050"/>
          <p14:tracePt t="39610" x="5270500" y="2590800"/>
          <p14:tracePt t="39627" x="5283200" y="2603500"/>
          <p14:tracePt t="39644" x="5314950" y="2628900"/>
          <p14:tracePt t="39661" x="5340350" y="2641600"/>
          <p14:tracePt t="39677" x="5391150" y="2660650"/>
          <p14:tracePt t="39694" x="5467350" y="2667000"/>
          <p14:tracePt t="39710" x="5607050" y="2679700"/>
          <p14:tracePt t="39728" x="5702300" y="2679700"/>
          <p14:tracePt t="39744" x="5778500" y="2667000"/>
          <p14:tracePt t="39761" x="5835650" y="2635250"/>
          <p14:tracePt t="39777" x="5905500" y="2590800"/>
          <p14:tracePt t="39794" x="5949950" y="2552700"/>
          <p14:tracePt t="39810" x="6000750" y="2501900"/>
          <p14:tracePt t="39827" x="6051550" y="2451100"/>
          <p14:tracePt t="39844" x="6108700" y="2400300"/>
          <p14:tracePt t="39860" x="6159500" y="2343150"/>
          <p14:tracePt t="39877" x="6216650" y="2266950"/>
          <p14:tracePt t="39894" x="6267450" y="2178050"/>
          <p14:tracePt t="39910" x="6330950" y="2038350"/>
          <p14:tracePt t="39928" x="6350000" y="1968500"/>
          <p14:tracePt t="39944" x="6350000" y="1885950"/>
          <p14:tracePt t="39961" x="6356350" y="1803400"/>
          <p14:tracePt t="39977" x="6343650" y="1739900"/>
          <p14:tracePt t="39994" x="6324600" y="1682750"/>
          <p14:tracePt t="40010" x="6299200" y="1631950"/>
          <p14:tracePt t="40027" x="6254750" y="1574800"/>
          <p14:tracePt t="40044" x="6203950" y="1511300"/>
          <p14:tracePt t="40061" x="6134100" y="1466850"/>
          <p14:tracePt t="40077" x="6057900" y="1416050"/>
          <p14:tracePt t="40094" x="5969000" y="1371600"/>
          <p14:tracePt t="40110" x="5822950" y="1314450"/>
          <p14:tracePt t="40128" x="5734050" y="1289050"/>
          <p14:tracePt t="40144" x="5638800" y="1263650"/>
          <p14:tracePt t="40161" x="5549900" y="1257300"/>
          <p14:tracePt t="40177" x="5473700" y="1257300"/>
          <p14:tracePt t="40194" x="5403850" y="1257300"/>
          <p14:tracePt t="40210" x="5327650" y="1276350"/>
          <p14:tracePt t="40227" x="5245100" y="1295400"/>
          <p14:tracePt t="40244" x="5175250" y="1333500"/>
          <p14:tracePt t="40261" x="5111750" y="1365250"/>
          <p14:tracePt t="40277" x="5041900" y="1409700"/>
          <p14:tracePt t="40294" x="4978400" y="1454150"/>
          <p14:tracePt t="40310" x="4914900" y="1517650"/>
          <p14:tracePt t="40328" x="4876800" y="1562100"/>
          <p14:tracePt t="40344" x="4851400" y="1606550"/>
          <p14:tracePt t="40360" x="4819650" y="1663700"/>
          <p14:tracePt t="40377" x="4787900" y="1727200"/>
          <p14:tracePt t="40394" x="4762500" y="1803400"/>
          <p14:tracePt t="40410" x="4743450" y="1885950"/>
          <p14:tracePt t="40427" x="4730750" y="1955800"/>
          <p14:tracePt t="40444" x="4724400" y="2038350"/>
          <p14:tracePt t="40460" x="4724400" y="2120900"/>
          <p14:tracePt t="40477" x="4724400" y="2209800"/>
          <p14:tracePt t="40494" x="4724400" y="2292350"/>
          <p14:tracePt t="40510" x="4756150" y="2393950"/>
          <p14:tracePt t="40528" x="4787900" y="2463800"/>
          <p14:tracePt t="40544" x="4819650" y="2520950"/>
          <p14:tracePt t="40561" x="4851400" y="2578100"/>
          <p14:tracePt t="40577" x="4902200" y="2635250"/>
          <p14:tracePt t="40594" x="4959350" y="2698750"/>
          <p14:tracePt t="40610" x="5003800" y="2749550"/>
          <p14:tracePt t="40627" x="5041900" y="2781300"/>
          <p14:tracePt t="40644" x="5086350" y="2800350"/>
          <p14:tracePt t="40660" x="5143500" y="2832100"/>
          <p14:tracePt t="40678" x="5245100" y="2857500"/>
          <p14:tracePt t="40695" x="5378450" y="2870200"/>
          <p14:tracePt t="40711" x="5594350" y="2882900"/>
          <p14:tracePt t="40729" x="5734050" y="2882900"/>
          <p14:tracePt t="40745" x="5854700" y="2882900"/>
          <p14:tracePt t="40761" x="5962650" y="2876550"/>
          <p14:tracePt t="40778" x="6057900" y="2851150"/>
          <p14:tracePt t="40795" x="6140450" y="2825750"/>
          <p14:tracePt t="40811" x="6229350" y="2781300"/>
          <p14:tracePt t="40828" x="6280150" y="2736850"/>
          <p14:tracePt t="40845" x="6362700" y="2654300"/>
          <p14:tracePt t="40861" x="6426200" y="2584450"/>
          <p14:tracePt t="40878" x="6477000" y="2489200"/>
          <p14:tracePt t="40895" x="6502400" y="2406650"/>
          <p14:tracePt t="40911" x="6515100" y="2305050"/>
          <p14:tracePt t="40929" x="6515100" y="2228850"/>
          <p14:tracePt t="40945" x="6515100" y="2133600"/>
          <p14:tracePt t="40961" x="6508750" y="2012950"/>
          <p14:tracePt t="40978" x="6477000" y="1866900"/>
          <p14:tracePt t="40995" x="6438900" y="1746250"/>
          <p14:tracePt t="41011" x="6394450" y="1644650"/>
          <p14:tracePt t="41028" x="6337300" y="1549400"/>
          <p14:tracePt t="41044" x="6292850" y="1485900"/>
          <p14:tracePt t="41061" x="6248400" y="1422400"/>
          <p14:tracePt t="41079" x="6197600" y="1384300"/>
          <p14:tracePt t="41094" x="6108700" y="1333500"/>
          <p14:tracePt t="41113" x="6032500" y="1308100"/>
          <p14:tracePt t="41129" x="5962650" y="1295400"/>
          <p14:tracePt t="41145" x="5886450" y="1276350"/>
          <p14:tracePt t="41161" x="5797550" y="1276350"/>
          <p14:tracePt t="41178" x="5721350" y="1276350"/>
          <p14:tracePt t="41195" x="5657850" y="1276350"/>
          <p14:tracePt t="41212" x="5607050" y="1276350"/>
          <p14:tracePt t="41228" x="5556250" y="1282700"/>
          <p14:tracePt t="41245" x="5511800" y="1295400"/>
          <p14:tracePt t="41261" x="5454650" y="1308100"/>
          <p14:tracePt t="41278" x="5391150" y="1339850"/>
          <p14:tracePt t="41295" x="5340350" y="1365250"/>
          <p14:tracePt t="41312" x="5251450" y="1422400"/>
          <p14:tracePt t="41329" x="5194300" y="1466850"/>
          <p14:tracePt t="41345" x="5149850" y="1498600"/>
          <p14:tracePt t="41361" x="5111750" y="1524000"/>
          <p14:tracePt t="41378" x="5080000" y="1562100"/>
          <p14:tracePt t="41395" x="5054600" y="1593850"/>
          <p14:tracePt t="41412" x="5029200" y="1625600"/>
          <p14:tracePt t="41428" x="5010150" y="1651000"/>
          <p14:tracePt t="41445" x="4984750" y="1689100"/>
          <p14:tracePt t="41461" x="4959350" y="1727200"/>
          <p14:tracePt t="41478" x="4940300" y="1771650"/>
          <p14:tracePt t="41495" x="4927600" y="1784350"/>
          <p14:tracePt t="41511" x="4914900" y="1822450"/>
          <p14:tracePt t="41529" x="4895850" y="1866900"/>
          <p14:tracePt t="41545" x="4889500" y="1917700"/>
          <p14:tracePt t="41561" x="4883150" y="1974850"/>
          <p14:tracePt t="41579" x="4883150" y="2032000"/>
          <p14:tracePt t="41595" x="4883150" y="2070100"/>
          <p14:tracePt t="41612" x="4889500" y="2108200"/>
          <p14:tracePt t="41628" x="4908550" y="2159000"/>
          <p14:tracePt t="41645" x="4927600" y="2190750"/>
          <p14:tracePt t="41661" x="4953000" y="2247900"/>
          <p14:tracePt t="41678" x="4972050" y="2266950"/>
          <p14:tracePt t="41695" x="4997450" y="2311400"/>
          <p14:tracePt t="41711" x="5054600" y="2393950"/>
          <p14:tracePt t="41729" x="5105400" y="2451100"/>
          <p14:tracePt t="41745" x="5149850" y="2495550"/>
          <p14:tracePt t="41761" x="5200650" y="2546350"/>
          <p14:tracePt t="41778" x="5245100" y="2578100"/>
          <p14:tracePt t="41794" x="5295900" y="2603500"/>
          <p14:tracePt t="41812" x="5353050" y="2616200"/>
          <p14:tracePt t="41828" x="5429250" y="2641600"/>
          <p14:tracePt t="41845" x="5492750" y="2667000"/>
          <p14:tracePt t="41861" x="5568950" y="2686050"/>
          <p14:tracePt t="41878" x="5645150" y="2705100"/>
          <p14:tracePt t="41895" x="5715000" y="2724150"/>
          <p14:tracePt t="41912" x="5848350" y="2724150"/>
          <p14:tracePt t="41929" x="5937250" y="2724150"/>
          <p14:tracePt t="41945" x="6038850" y="2679700"/>
          <p14:tracePt t="41961" x="6134100" y="2590800"/>
          <p14:tracePt t="41978" x="6254750" y="2482850"/>
          <p14:tracePt t="41995" x="6362700" y="2393950"/>
          <p14:tracePt t="42011" x="6426200" y="2317750"/>
          <p14:tracePt t="42028" x="6483350" y="2241550"/>
          <p14:tracePt t="42045" x="6502400" y="2184400"/>
          <p14:tracePt t="42062" x="6515100" y="2127250"/>
          <p14:tracePt t="42078" x="6527800" y="2063750"/>
          <p14:tracePt t="42095" x="6527800" y="1981200"/>
          <p14:tracePt t="42111" x="6515100" y="1866900"/>
          <p14:tracePt t="42129" x="6477000" y="1771650"/>
          <p14:tracePt t="42144" x="6445250" y="1689100"/>
          <p14:tracePt t="42161" x="6381750" y="1619250"/>
          <p14:tracePt t="42178" x="6318250" y="1549400"/>
          <p14:tracePt t="42195" x="6248400" y="1479550"/>
          <p14:tracePt t="42211" x="6178550" y="1435100"/>
          <p14:tracePt t="42228" x="6102350" y="1397000"/>
          <p14:tracePt t="42245" x="6007100" y="1371600"/>
          <p14:tracePt t="42261" x="5924550" y="1339850"/>
          <p14:tracePt t="42278" x="5861050" y="1327150"/>
          <p14:tracePt t="42294" x="5784850" y="1308100"/>
          <p14:tracePt t="42294" x="5765800" y="1308100"/>
          <p14:tracePt t="42313" x="5721350" y="1301750"/>
          <p14:tracePt t="42329" x="5689600" y="1301750"/>
          <p14:tracePt t="42345" x="5657850" y="1295400"/>
          <p14:tracePt t="42362" x="5638800" y="1295400"/>
          <p14:tracePt t="42380" x="5613400" y="1295400"/>
          <p14:tracePt t="42394" x="5588000" y="1295400"/>
          <p14:tracePt t="42411" x="5556250" y="1295400"/>
          <p14:tracePt t="42428" x="5511800" y="1295400"/>
          <p14:tracePt t="42445" x="5454650" y="1301750"/>
          <p14:tracePt t="42461" x="5410200" y="1320800"/>
          <p14:tracePt t="42478" x="5359400" y="1346200"/>
          <p14:tracePt t="42495" x="5302250" y="1377950"/>
          <p14:tracePt t="42512" x="5213350" y="1441450"/>
          <p14:tracePt t="42529" x="5175250" y="1473200"/>
          <p14:tracePt t="42545" x="5143500" y="1498600"/>
          <p14:tracePt t="42561" x="5111750" y="1524000"/>
          <p14:tracePt t="42578" x="5086350" y="1555750"/>
          <p14:tracePt t="42597" x="5054600" y="1600200"/>
          <p14:tracePt t="42611" x="5029200" y="1638300"/>
          <p14:tracePt t="42628" x="4991100" y="1689100"/>
          <p14:tracePt t="42645" x="4959350" y="1739900"/>
          <p14:tracePt t="42661" x="4921250" y="1809750"/>
          <p14:tracePt t="42678" x="4883150" y="1879600"/>
          <p14:tracePt t="42695" x="4851400" y="1930400"/>
          <p14:tracePt t="42711" x="4826000" y="2012950"/>
          <p14:tracePt t="42730" x="4806950" y="2051050"/>
          <p14:tracePt t="42744" x="4800600" y="2082800"/>
          <p14:tracePt t="42762" x="4787900" y="2120900"/>
          <p14:tracePt t="42778" x="4781550" y="2152650"/>
          <p14:tracePt t="42795" x="4768850" y="2190750"/>
          <p14:tracePt t="42812" x="4762500" y="2209800"/>
          <p14:tracePt t="42829" x="4762500" y="2235200"/>
          <p14:tracePt t="42845" x="4762500" y="2260600"/>
          <p14:tracePt t="42862" x="4762500" y="2286000"/>
          <p14:tracePt t="42878" x="4762500" y="2311400"/>
          <p14:tracePt t="42895" x="4762500" y="2355850"/>
          <p14:tracePt t="42911" x="4781550" y="2444750"/>
          <p14:tracePt t="42929" x="4813300" y="2495550"/>
          <p14:tracePt t="42945" x="4851400" y="2559050"/>
          <p14:tracePt t="42962" x="4883150" y="2609850"/>
          <p14:tracePt t="42978" x="4914900" y="2647950"/>
          <p14:tracePt t="42995" x="4946650" y="2673350"/>
          <p14:tracePt t="43011" x="4978400" y="2692400"/>
          <p14:tracePt t="43028" x="5003800" y="2711450"/>
          <p14:tracePt t="43044" x="5035550" y="2730500"/>
          <p14:tracePt t="43061" x="5067300" y="2749550"/>
          <p14:tracePt t="43078" x="5099050" y="2762250"/>
          <p14:tracePt t="43094" x="5124450" y="2781300"/>
          <p14:tracePt t="43111" x="5168900" y="2806700"/>
          <p14:tracePt t="43144" x="5200650" y="2819400"/>
          <p14:tracePt t="43145" x="5219700" y="2832100"/>
          <p14:tracePt t="43162" x="5238750" y="2838450"/>
          <p14:tracePt t="43178" x="5257800" y="2844800"/>
          <p14:tracePt t="43195" x="5270500" y="2844800"/>
          <p14:tracePt t="43211" x="5283200" y="2851150"/>
          <p14:tracePt t="43228" x="5295900" y="2851150"/>
          <p14:tracePt t="43244" x="5314950" y="2863850"/>
          <p14:tracePt t="43261" x="5327650" y="2863850"/>
          <p14:tracePt t="43278" x="5340350" y="2870200"/>
          <p14:tracePt t="43295" x="5365750" y="2870200"/>
          <p14:tracePt t="43311" x="5410200" y="2876550"/>
          <p14:tracePt t="43329" x="5441950" y="2882900"/>
          <p14:tracePt t="43344" x="5473700" y="2882900"/>
          <p14:tracePt t="43361" x="5492750" y="2889250"/>
          <p14:tracePt t="43378" x="5518150" y="2895600"/>
          <p14:tracePt t="43395" x="5537200" y="2895600"/>
          <p14:tracePt t="43411" x="5556250" y="2895600"/>
          <p14:tracePt t="43428" x="5588000" y="2901950"/>
          <p14:tracePt t="43444" x="5613400" y="2901950"/>
          <p14:tracePt t="43461" x="5651500" y="2901950"/>
          <p14:tracePt t="43478" x="5683250" y="2901950"/>
          <p14:tracePt t="43495" x="5721350" y="2901950"/>
          <p14:tracePt t="43511" x="5784850" y="2901950"/>
          <p14:tracePt t="43529" x="5835650" y="2901950"/>
          <p14:tracePt t="43545" x="5899150" y="2882900"/>
          <p14:tracePt t="43562" x="5962650" y="2857500"/>
          <p14:tracePt t="43578" x="6038850" y="2832100"/>
          <p14:tracePt t="43595" x="6127750" y="2781300"/>
          <p14:tracePt t="43612" x="6210300" y="2730500"/>
          <p14:tracePt t="43628" x="6299200" y="2660650"/>
          <p14:tracePt t="43644" x="6381750" y="2584450"/>
          <p14:tracePt t="43661" x="6451600" y="2495550"/>
          <p14:tracePt t="43678" x="6508750" y="2406650"/>
          <p14:tracePt t="43695" x="6565900" y="2292350"/>
          <p14:tracePt t="43711" x="6591300" y="2152650"/>
          <p14:tracePt t="43729" x="6591300" y="2057400"/>
          <p14:tracePt t="43744" x="6591300" y="1981200"/>
          <p14:tracePt t="43761" x="6584950" y="1898650"/>
          <p14:tracePt t="43778" x="6559550" y="1816100"/>
          <p14:tracePt t="43794" x="6515100" y="1714500"/>
          <p14:tracePt t="43811" x="6451600" y="1600200"/>
          <p14:tracePt t="43828" x="6388100" y="1504950"/>
          <p14:tracePt t="43844" x="6318250" y="1422400"/>
          <p14:tracePt t="43861" x="6248400" y="1339850"/>
          <p14:tracePt t="43878" x="6159500" y="1257300"/>
          <p14:tracePt t="43895" x="6076950" y="1181100"/>
          <p14:tracePt t="43911" x="5937250" y="1104900"/>
          <p14:tracePt t="43929" x="5873750" y="1073150"/>
          <p14:tracePt t="43944" x="5797550" y="1041400"/>
          <p14:tracePt t="43961" x="5727700" y="1022350"/>
          <p14:tracePt t="43978" x="5657850" y="1009650"/>
          <p14:tracePt t="43994" x="5600700" y="1009650"/>
          <p14:tracePt t="44011" x="5537200" y="1009650"/>
          <p14:tracePt t="44028" x="5480050" y="1016000"/>
          <p14:tracePt t="44044" x="5416550" y="1035050"/>
          <p14:tracePt t="44061" x="5359400" y="1054100"/>
          <p14:tracePt t="44078" x="5295900" y="1073150"/>
          <p14:tracePt t="44095" x="5219700" y="1111250"/>
          <p14:tracePt t="44111" x="5111750" y="1187450"/>
          <p14:tracePt t="44129" x="5041900" y="1244600"/>
          <p14:tracePt t="44144" x="4978400" y="1289050"/>
          <p14:tracePt t="44161" x="4927600" y="1339850"/>
          <p14:tracePt t="44178" x="4883150" y="1384300"/>
          <p14:tracePt t="44194" x="4851400" y="1441450"/>
          <p14:tracePt t="44211" x="4813300" y="1504950"/>
          <p14:tracePt t="44228" x="4787900" y="1574800"/>
          <p14:tracePt t="44244" x="4756150" y="1631950"/>
          <p14:tracePt t="44261" x="4737100" y="1701800"/>
          <p14:tracePt t="44278" x="4718050" y="1758950"/>
          <p14:tracePt t="44295" x="4705350" y="1816100"/>
          <p14:tracePt t="44311" x="4686300" y="1917700"/>
          <p14:tracePt t="44329" x="4686300" y="1968500"/>
          <p14:tracePt t="44345" x="4686300" y="2019300"/>
          <p14:tracePt t="44361" x="4686300" y="2076450"/>
          <p14:tracePt t="44378" x="4686300" y="2139950"/>
          <p14:tracePt t="44394" x="4699000" y="2197100"/>
          <p14:tracePt t="44411" x="4711700" y="2254250"/>
          <p14:tracePt t="44428" x="4730750" y="2311400"/>
          <p14:tracePt t="44445" x="4743450" y="2343150"/>
          <p14:tracePt t="44461" x="4762500" y="2381250"/>
          <p14:tracePt t="44478" x="4768850" y="2400300"/>
          <p14:tracePt t="44494" x="4787900" y="2425700"/>
          <p14:tracePt t="44511" x="4806950" y="2451100"/>
          <p14:tracePt t="44528" x="4813300" y="2463800"/>
          <p14:tracePt t="44544" x="4826000" y="2476500"/>
          <p14:tracePt t="44560" x="4838700" y="2495550"/>
          <p14:tracePt t="44578" x="4845050" y="2501900"/>
          <p14:tracePt t="44594" x="4845050" y="2508250"/>
          <p14:tracePt t="44611" x="4857750" y="2514600"/>
          <p14:tracePt t="44648" x="4864100" y="2520950"/>
          <p14:tracePt t="44649" x="4870450" y="2527300"/>
          <p14:tracePt t="44661" x="4883150" y="2533650"/>
          <p14:tracePt t="44696" x="4889500" y="2540000"/>
          <p14:tracePt t="44696" x="4895850" y="2546350"/>
          <p14:tracePt t="44832" x="4895850" y="2552700"/>
          <p14:tracePt t="44832" x="4895850" y="2559050"/>
          <p14:tracePt t="44848" x="4908550" y="2571750"/>
          <p14:tracePt t="44856" x="4908550" y="2578100"/>
          <p14:tracePt t="44864" x="4927600" y="2603500"/>
          <p14:tracePt t="44878" x="4946650" y="2635250"/>
          <p14:tracePt t="44894" x="4972050" y="2673350"/>
          <p14:tracePt t="44911" x="5041900" y="2755900"/>
          <p14:tracePt t="44929" x="5099050" y="2813050"/>
          <p14:tracePt t="44945" x="5143500" y="2863850"/>
          <p14:tracePt t="44961" x="5207000" y="2908300"/>
          <p14:tracePt t="44978" x="5251450" y="2940050"/>
          <p14:tracePt t="44994" x="5327650" y="2971800"/>
          <p14:tracePt t="45011" x="5384800" y="2997200"/>
          <p14:tracePt t="45028" x="5486400" y="3016250"/>
          <p14:tracePt t="45045" x="5575300" y="3028950"/>
          <p14:tracePt t="45061" x="5664200" y="3035300"/>
          <p14:tracePt t="45078" x="5740400" y="3035300"/>
          <p14:tracePt t="45094" x="5810250" y="3035300"/>
          <p14:tracePt t="45111" x="5911850" y="3035300"/>
          <p14:tracePt t="45129" x="5975350" y="3016250"/>
          <p14:tracePt t="45144" x="6057900" y="2990850"/>
          <p14:tracePt t="45161" x="6140450" y="2965450"/>
          <p14:tracePt t="45178" x="6235700" y="2927350"/>
          <p14:tracePt t="45194" x="6330950" y="2889250"/>
          <p14:tracePt t="45211" x="6419850" y="2838450"/>
          <p14:tracePt t="45228" x="6508750" y="2774950"/>
          <p14:tracePt t="45245" x="6591300" y="2692400"/>
          <p14:tracePt t="45261" x="6642100" y="2597150"/>
          <p14:tracePt t="45278" x="6686550" y="2476500"/>
          <p14:tracePt t="45294" x="6705600" y="2368550"/>
          <p14:tracePt t="45311" x="6705600" y="2209800"/>
          <p14:tracePt t="45329" x="6705600" y="2120900"/>
          <p14:tracePt t="45344" x="6673850" y="2019300"/>
          <p14:tracePt t="45361" x="6635750" y="1917700"/>
          <p14:tracePt t="45378" x="6597650" y="1841500"/>
          <p14:tracePt t="45395" x="6534150" y="1746250"/>
          <p14:tracePt t="45411" x="6451600" y="1644650"/>
          <p14:tracePt t="45428" x="6369050" y="1549400"/>
          <p14:tracePt t="45445" x="6280150" y="1447800"/>
          <p14:tracePt t="45461" x="6178550" y="1371600"/>
          <p14:tracePt t="45478" x="6083300" y="1289050"/>
          <p14:tracePt t="45494" x="5981700" y="1212850"/>
          <p14:tracePt t="45511" x="5835650" y="1117600"/>
          <p14:tracePt t="45528" x="5753100" y="1073150"/>
          <p14:tracePt t="45544" x="5651500" y="1035050"/>
          <p14:tracePt t="45561" x="5556250" y="1003300"/>
          <p14:tracePt t="45577" x="5461000" y="990600"/>
          <p14:tracePt t="45594" x="5372100" y="990600"/>
          <p14:tracePt t="45611" x="5295900" y="990600"/>
          <p14:tracePt t="45628" x="5187950" y="1028700"/>
          <p14:tracePt t="45644" x="5086350" y="1066800"/>
          <p14:tracePt t="45661" x="5010150" y="1104900"/>
          <p14:tracePt t="45678" x="4921250" y="1155700"/>
          <p14:tracePt t="45694" x="4857750" y="1212850"/>
          <p14:tracePt t="45694" x="4826000" y="1238250"/>
          <p14:tracePt t="45712" x="4762500" y="1314450"/>
          <p14:tracePt t="45729" x="4705350" y="1409700"/>
          <p14:tracePt t="45744" x="4641850" y="1536700"/>
          <p14:tracePt t="45761" x="4584700" y="1670050"/>
          <p14:tracePt t="45778" x="4559300" y="1803400"/>
          <p14:tracePt t="45794" x="4540250" y="1930400"/>
          <p14:tracePt t="45811" x="4540250" y="2032000"/>
          <p14:tracePt t="45828" x="4540250" y="2114550"/>
          <p14:tracePt t="45844" x="4540250" y="2152650"/>
          <p14:tracePt t="45861" x="4552950" y="2190750"/>
          <p14:tracePt t="45878" x="4572000" y="2241550"/>
          <p14:tracePt t="45894" x="4584700" y="2279650"/>
          <p14:tracePt t="45911" x="4610100" y="2343150"/>
          <p14:tracePt t="45929" x="4635500" y="2374900"/>
          <p14:tracePt t="45944" x="4648200" y="2419350"/>
          <p14:tracePt t="45962" x="4660900" y="2451100"/>
          <p14:tracePt t="45978" x="4673600" y="2476500"/>
          <p14:tracePt t="45995" x="4679950" y="2501900"/>
          <p14:tracePt t="46011" x="4692650" y="2527300"/>
          <p14:tracePt t="46028" x="4699000" y="2546350"/>
          <p14:tracePt t="46044" x="4711700" y="2565400"/>
          <p14:tracePt t="46061" x="4711700" y="2578100"/>
          <p14:tracePt t="46078" x="4718050" y="2584450"/>
          <p14:tracePt t="46095" x="4724400" y="2590800"/>
          <p14:tracePt t="46408" x="4724400" y="2597150"/>
          <p14:tracePt t="46408" x="4718050" y="2597150"/>
          <p14:tracePt t="46448" x="4711700" y="2597150"/>
          <p14:tracePt t="46616" x="4705350" y="2597150"/>
          <p14:tracePt t="47320" x="4699000" y="2603500"/>
          <p14:tracePt t="47344" x="4692650" y="2609850"/>
          <p14:tracePt t="49000" x="4679950" y="2609850"/>
          <p14:tracePt t="49008" x="4660900" y="2609850"/>
          <p14:tracePt t="49019" x="4654550" y="2609850"/>
          <p14:tracePt t="49024" x="4635500" y="2590800"/>
          <p14:tracePt t="49030" x="4578350" y="2546350"/>
          <p14:tracePt t="49044" x="4527550" y="2489200"/>
          <p14:tracePt t="49061" x="4489450" y="2425700"/>
          <p14:tracePt t="49078" x="4451350" y="2355850"/>
          <p14:tracePt t="49094" x="4400550" y="2266950"/>
          <p14:tracePt t="49111" x="4362450" y="2146300"/>
          <p14:tracePt t="49128" x="4349750" y="2057400"/>
          <p14:tracePt t="49144" x="4324350" y="1968500"/>
          <p14:tracePt t="49161" x="4298950" y="1885950"/>
          <p14:tracePt t="49178" x="4279900" y="1835150"/>
          <p14:tracePt t="49194" x="4260850" y="1803400"/>
          <p14:tracePt t="49211" x="4248150" y="1765300"/>
          <p14:tracePt t="49227" x="4229100" y="1739900"/>
          <p14:tracePt t="49244" x="4210050" y="1720850"/>
          <p14:tracePt t="49261" x="4197350" y="1701800"/>
          <p14:tracePt t="49277" x="4171950" y="1682750"/>
          <p14:tracePt t="49295" x="4146550" y="1670050"/>
          <p14:tracePt t="49311" x="4102100" y="1651000"/>
          <p14:tracePt t="49329" x="4076700" y="1644650"/>
          <p14:tracePt t="49344" x="4032250" y="1631950"/>
          <p14:tracePt t="49361" x="3981450" y="1625600"/>
          <p14:tracePt t="49377" x="3924300" y="1619250"/>
          <p14:tracePt t="49394" x="3841750" y="1612900"/>
          <p14:tracePt t="49411" x="3752850" y="1612900"/>
          <p14:tracePt t="49428" x="3670300" y="1612900"/>
          <p14:tracePt t="49444" x="3575050" y="1600200"/>
          <p14:tracePt t="49461" x="3498850" y="1593850"/>
          <p14:tracePt t="49477" x="3429000" y="1593850"/>
          <p14:tracePt t="49494" x="3365500" y="1593850"/>
          <p14:tracePt t="49511" x="3270250" y="1593850"/>
          <p14:tracePt t="49528" x="3219450" y="1593850"/>
          <p14:tracePt t="49544" x="3143250" y="1619250"/>
          <p14:tracePt t="49561" x="3079750" y="1644650"/>
          <p14:tracePt t="49577" x="3009900" y="1676400"/>
          <p14:tracePt t="49594" x="2946400" y="1708150"/>
          <p14:tracePt t="49611" x="2889250" y="1739900"/>
          <p14:tracePt t="49628" x="2819400" y="1797050"/>
          <p14:tracePt t="49644" x="2768600" y="1835150"/>
          <p14:tracePt t="49661" x="2711450" y="1892300"/>
          <p14:tracePt t="49678" x="2686050" y="1930400"/>
          <p14:tracePt t="49694" x="2641600" y="1993900"/>
          <p14:tracePt t="49710" x="2597150" y="2101850"/>
          <p14:tracePt t="49729" x="2578100" y="2178050"/>
          <p14:tracePt t="49744" x="2559050" y="2235200"/>
          <p14:tracePt t="49761" x="2546350" y="2292350"/>
          <p14:tracePt t="49777" x="2540000" y="2343150"/>
          <p14:tracePt t="49794" x="2533650" y="2387600"/>
          <p14:tracePt t="49811" x="2533650" y="2425700"/>
          <p14:tracePt t="49828" x="2533650" y="2476500"/>
          <p14:tracePt t="49844" x="2540000" y="2514600"/>
          <p14:tracePt t="49861" x="2559050" y="2571750"/>
          <p14:tracePt t="49877" x="2571750" y="2622550"/>
          <p14:tracePt t="49894" x="2597150" y="2673350"/>
          <p14:tracePt t="49911" x="2628900" y="2736850"/>
          <p14:tracePt t="49928" x="2654300" y="2781300"/>
          <p14:tracePt t="49944" x="2686050" y="2813050"/>
          <p14:tracePt t="49961" x="2724150" y="2851150"/>
          <p14:tracePt t="49977" x="2762250" y="2870200"/>
          <p14:tracePt t="49994" x="2819400" y="2914650"/>
          <p14:tracePt t="50011" x="2895600" y="2952750"/>
          <p14:tracePt t="50028" x="2946400" y="2971800"/>
          <p14:tracePt t="50044" x="3009900" y="2997200"/>
          <p14:tracePt t="50061" x="3067050" y="3022600"/>
          <p14:tracePt t="50077" x="3130550" y="3028950"/>
          <p14:tracePt t="50094" x="3206750" y="3041650"/>
          <p14:tracePt t="50111" x="3359150" y="3048000"/>
          <p14:tracePt t="50128" x="3473450" y="3048000"/>
          <p14:tracePt t="50144" x="3581400" y="3048000"/>
          <p14:tracePt t="50161" x="3644900" y="3041650"/>
          <p14:tracePt t="50177" x="3689350" y="3016250"/>
          <p14:tracePt t="50194" x="3740150" y="2959100"/>
          <p14:tracePt t="50211" x="3797300" y="2863850"/>
          <p14:tracePt t="50228" x="3848100" y="2787650"/>
          <p14:tracePt t="50244" x="3905250" y="2711450"/>
          <p14:tracePt t="50261" x="3956050" y="2628900"/>
          <p14:tracePt t="50277" x="3994150" y="2565400"/>
          <p14:tracePt t="50294" x="4013200" y="2514600"/>
          <p14:tracePt t="50311" x="4051300" y="2425700"/>
          <p14:tracePt t="50328" x="4070350" y="2355850"/>
          <p14:tracePt t="50344" x="4089400" y="2292350"/>
          <p14:tracePt t="50361" x="4095750" y="2222500"/>
          <p14:tracePt t="50377" x="4108450" y="2139950"/>
          <p14:tracePt t="50394" x="4114800" y="2070100"/>
          <p14:tracePt t="50411" x="4114800" y="2000250"/>
          <p14:tracePt t="50428" x="4114800" y="1936750"/>
          <p14:tracePt t="50444" x="4108450" y="1879600"/>
          <p14:tracePt t="50461" x="4089400" y="1828800"/>
          <p14:tracePt t="50477" x="4057650" y="1771650"/>
          <p14:tracePt t="50494" x="4032250" y="1727200"/>
          <p14:tracePt t="50511" x="3975100" y="1663700"/>
          <p14:tracePt t="50529" x="3937000" y="1625600"/>
          <p14:tracePt t="50544" x="3879850" y="1587500"/>
          <p14:tracePt t="50561" x="3829050" y="1568450"/>
          <p14:tracePt t="50577" x="3771900" y="1555750"/>
          <p14:tracePt t="50594" x="3708400" y="1543050"/>
          <p14:tracePt t="50611" x="3644900" y="1536700"/>
          <p14:tracePt t="50627" x="3568700" y="1536700"/>
          <p14:tracePt t="50644" x="3492500" y="1536700"/>
          <p14:tracePt t="50661" x="3422650" y="1536700"/>
          <p14:tracePt t="50677" x="3359150" y="1536700"/>
          <p14:tracePt t="50695" x="3295650" y="1543050"/>
          <p14:tracePt t="50695" x="3257550" y="1549400"/>
          <p14:tracePt t="50712" x="3232150" y="1562100"/>
          <p14:tracePt t="50727" x="3124200" y="1593850"/>
          <p14:tracePt t="50744" x="3041650" y="1619250"/>
          <p14:tracePt t="50761" x="2959100" y="1644650"/>
          <p14:tracePt t="50778" x="2882900" y="1663700"/>
          <p14:tracePt t="50794" x="2819400" y="1689100"/>
          <p14:tracePt t="50811" x="2774950" y="1714500"/>
          <p14:tracePt t="50827" x="2730500" y="1733550"/>
          <p14:tracePt t="50844" x="2705100" y="1758950"/>
          <p14:tracePt t="50861" x="2673350" y="1784350"/>
          <p14:tracePt t="50877" x="2641600" y="1809750"/>
          <p14:tracePt t="50894" x="2609850" y="1860550"/>
          <p14:tracePt t="50894" x="2590800" y="1885950"/>
          <p14:tracePt t="50912" x="2552700" y="1936750"/>
          <p14:tracePt t="50928" x="2520950" y="2006600"/>
          <p14:tracePt t="50945" x="2489200" y="2089150"/>
          <p14:tracePt t="50961" x="2463800" y="2165350"/>
          <p14:tracePt t="50978" x="2451100" y="2235200"/>
          <p14:tracePt t="50994" x="2432050" y="2305050"/>
          <p14:tracePt t="51011" x="2413000" y="2368550"/>
          <p14:tracePt t="51027" x="2406650" y="2425700"/>
          <p14:tracePt t="51044" x="2406650" y="2470150"/>
          <p14:tracePt t="51061" x="2406650" y="2520950"/>
          <p14:tracePt t="51077" x="2406650" y="2584450"/>
          <p14:tracePt t="51094" x="2432050" y="2654300"/>
          <p14:tracePt t="51111" x="2489200" y="2762250"/>
          <p14:tracePt t="51128" x="2520950" y="2832100"/>
          <p14:tracePt t="51144" x="2571750" y="2889250"/>
          <p14:tracePt t="51161" x="2622550" y="2940050"/>
          <p14:tracePt t="51178" x="2667000" y="2984500"/>
          <p14:tracePt t="51194" x="2724150" y="3028950"/>
          <p14:tracePt t="51211" x="2768600" y="3054350"/>
          <p14:tracePt t="51227" x="2832100" y="3079750"/>
          <p14:tracePt t="51244" x="2908300" y="3105150"/>
          <p14:tracePt t="51261" x="2997200" y="3124200"/>
          <p14:tracePt t="51278" x="3098800" y="3143250"/>
          <p14:tracePt t="51294" x="3238500" y="3162300"/>
          <p14:tracePt t="51311" x="3467100" y="3187700"/>
          <p14:tracePt t="51328" x="3619500" y="3187700"/>
          <p14:tracePt t="51344" x="3740150" y="3187700"/>
          <p14:tracePt t="51361" x="3835400" y="3187700"/>
          <p14:tracePt t="51378" x="3937000" y="3175000"/>
          <p14:tracePt t="51394" x="4019550" y="3117850"/>
          <p14:tracePt t="51411" x="4089400" y="3060700"/>
          <p14:tracePt t="51427" x="4146550" y="3009900"/>
          <p14:tracePt t="51445" x="4178300" y="2984500"/>
          <p14:tracePt t="51461" x="4197350" y="2959100"/>
          <p14:tracePt t="51477" x="4210050" y="2940050"/>
          <p14:tracePt t="51494" x="4216400" y="2933700"/>
          <p14:tracePt t="51568" x="4216400" y="2927350"/>
          <p14:tracePt t="51576" x="4222750" y="2927350"/>
          <p14:tracePt t="51599" x="4222750" y="2914650"/>
          <p14:tracePt t="51615" x="4229100" y="2914650"/>
          <p14:tracePt t="51623" x="4235450" y="2908300"/>
          <p14:tracePt t="51640" x="4241800" y="2895600"/>
          <p14:tracePt t="51647" x="4248150" y="2882900"/>
          <p14:tracePt t="51655" x="4254500" y="2870200"/>
          <p14:tracePt t="51663" x="4286250" y="2832100"/>
          <p14:tracePt t="51678" x="4318000" y="2774950"/>
          <p14:tracePt t="51694" x="4356100" y="2692400"/>
          <p14:tracePt t="51711" x="4394200" y="2571750"/>
          <p14:tracePt t="51729" x="4413250" y="2489200"/>
          <p14:tracePt t="51744" x="4413250" y="2413000"/>
          <p14:tracePt t="51760" x="4413250" y="2349500"/>
          <p14:tracePt t="51777" x="4413250" y="2286000"/>
          <p14:tracePt t="51794" x="4413250" y="2247900"/>
          <p14:tracePt t="51811" x="4413250" y="2203450"/>
          <p14:tracePt t="51827" x="4406900" y="2171700"/>
          <p14:tracePt t="51844" x="4400550" y="2146300"/>
          <p14:tracePt t="51861" x="4394200" y="2133600"/>
          <p14:tracePt t="51878" x="4394200" y="2127250"/>
          <p14:tracePt t="51894" x="4387850" y="2114550"/>
          <p14:tracePt t="51911" x="4387850" y="2108200"/>
          <p14:tracePt t="53144" x="4394200" y="2108200"/>
          <p14:tracePt t="53152" x="4413250" y="2127250"/>
          <p14:tracePt t="53155" x="4425950" y="2146300"/>
          <p14:tracePt t="53161" x="4470400" y="2190750"/>
          <p14:tracePt t="53177" x="4514850" y="2228850"/>
          <p14:tracePt t="53194" x="4552950" y="2260600"/>
          <p14:tracePt t="53211" x="4597400" y="2292350"/>
          <p14:tracePt t="53227" x="4622800" y="2311400"/>
          <p14:tracePt t="53245" x="4641850" y="2324100"/>
          <p14:tracePt t="53261" x="4654550" y="2330450"/>
          <p14:tracePt t="53277" x="4667250" y="2336800"/>
          <p14:tracePt t="53294" x="4679950" y="2336800"/>
          <p14:tracePt t="53310" x="4686300" y="2349500"/>
          <p14:tracePt t="53328" x="4705350" y="2362200"/>
          <p14:tracePt t="53344" x="4711700" y="2368550"/>
          <p14:tracePt t="53361" x="4730750" y="2381250"/>
          <p14:tracePt t="53377" x="4743450" y="2393950"/>
          <p14:tracePt t="53394" x="4756150" y="2406650"/>
          <p14:tracePt t="53410" x="4768850" y="2419350"/>
          <p14:tracePt t="53428" x="4787900" y="2438400"/>
          <p14:tracePt t="53444" x="4806950" y="2457450"/>
          <p14:tracePt t="53461" x="4819650" y="2470150"/>
          <p14:tracePt t="53477" x="4832350" y="2482850"/>
          <p14:tracePt t="53494" x="4838700" y="2482850"/>
          <p14:tracePt t="53511" x="4838700" y="2489200"/>
          <p14:tracePt t="54335" x="4838700" y="2495550"/>
          <p14:tracePt t="54807" x="4819650" y="2495550"/>
          <p14:tracePt t="54816" x="4800600" y="2495550"/>
          <p14:tracePt t="54823" x="4768850" y="2495550"/>
          <p14:tracePt t="54831" x="4667250" y="2495550"/>
          <p14:tracePt t="54844" x="4578350" y="2495550"/>
          <p14:tracePt t="54860" x="4521200" y="2495550"/>
          <p14:tracePt t="54877" x="4502150" y="2495550"/>
          <p14:tracePt t="54894" x="4495800" y="2495550"/>
          <p14:tracePt t="54911" x="4489450" y="2495550"/>
          <p14:tracePt t="55272" x="0" y="0"/>
        </p14:tracePtLst>
        <p14:tracePtLst>
          <p14:tracePt t="71600" x="3752850" y="3333750"/>
          <p14:tracePt t="71616" x="3746500" y="3333750"/>
          <p14:tracePt t="71863" x="3727450" y="3333750"/>
          <p14:tracePt t="71876" x="3702050" y="3333750"/>
          <p14:tracePt t="71884" x="3670300" y="3321050"/>
          <p14:tracePt t="71884" x="3600450" y="3295650"/>
          <p14:tracePt t="71900" x="3517900" y="3276600"/>
          <p14:tracePt t="71917" x="3448050" y="3251200"/>
          <p14:tracePt t="71933" x="3365500" y="3244850"/>
          <p14:tracePt t="71950" x="3282950" y="3232150"/>
          <p14:tracePt t="71967" x="3194050" y="3225800"/>
          <p14:tracePt t="71984" x="3149600" y="3225800"/>
          <p14:tracePt t="72000" x="3086100" y="3225800"/>
          <p14:tracePt t="72017" x="3048000" y="3225800"/>
          <p14:tracePt t="72033" x="3003550" y="3225800"/>
          <p14:tracePt t="72050" x="2965450" y="3225800"/>
          <p14:tracePt t="72066" x="2921000" y="3238500"/>
          <p14:tracePt t="72084" x="2895600" y="3251200"/>
          <p14:tracePt t="72100" x="2870200" y="3263900"/>
          <p14:tracePt t="72117" x="2851150" y="3282950"/>
          <p14:tracePt t="72133" x="2832100" y="3302000"/>
          <p14:tracePt t="72150" x="2832100" y="3314700"/>
          <p14:tracePt t="72167" x="2819400" y="3359150"/>
          <p14:tracePt t="72184" x="2819400" y="3397250"/>
          <p14:tracePt t="72200" x="2819400" y="3435350"/>
          <p14:tracePt t="72217" x="2844800" y="3486150"/>
          <p14:tracePt t="72233" x="2876550" y="3536950"/>
          <p14:tracePt t="72250" x="2908300" y="3568700"/>
          <p14:tracePt t="72267" x="2959100" y="3600450"/>
          <p14:tracePt t="72283" x="3009900" y="3606800"/>
          <p14:tracePt t="72300" x="3054350" y="3613150"/>
          <p14:tracePt t="72317" x="3105150" y="3619500"/>
          <p14:tracePt t="72333" x="3155950" y="3619500"/>
          <p14:tracePt t="72350" x="3200400" y="3613150"/>
          <p14:tracePt t="72367" x="3263900" y="3581400"/>
          <p14:tracePt t="72385" x="3282950" y="3568700"/>
          <p14:tracePt t="72400" x="3302000" y="3556000"/>
          <p14:tracePt t="72417" x="3308350" y="3549650"/>
          <p14:tracePt t="72433" x="3321050" y="3543300"/>
          <p14:tracePt t="72449" x="3327400" y="3536950"/>
          <p14:tracePt t="72467" x="3333750" y="3530600"/>
          <p14:tracePt t="72483" x="3346450" y="3530600"/>
          <p14:tracePt t="72527" x="3346450" y="3524250"/>
          <p14:tracePt t="72712" x="3390900" y="3530600"/>
          <p14:tracePt t="72720" x="3460750" y="3543300"/>
          <p14:tracePt t="72728" x="3562350" y="3575050"/>
          <p14:tracePt t="72734" x="3911600" y="3657600"/>
          <p14:tracePt t="72750" x="4337050" y="3708400"/>
          <p14:tracePt t="72767" x="4864100" y="3752850"/>
          <p14:tracePt t="72784" x="5073650" y="3733800"/>
          <p14:tracePt t="72800" x="5238750" y="3683000"/>
          <p14:tracePt t="72817" x="5384800" y="3613150"/>
          <p14:tracePt t="72833" x="5480050" y="3549650"/>
          <p14:tracePt t="72850" x="5543550" y="3517900"/>
          <p14:tracePt t="72867" x="5562600" y="3505200"/>
          <p14:tracePt t="72883" x="5575300" y="3492500"/>
          <p14:tracePt t="72900" x="5581650" y="3479800"/>
          <p14:tracePt t="72917" x="5588000" y="3479800"/>
          <p14:tracePt t="72934" x="5594350" y="3460750"/>
          <p14:tracePt t="72950" x="5607050" y="3441700"/>
          <p14:tracePt t="72967" x="5613400" y="3422650"/>
          <p14:tracePt t="72984" x="5645150" y="3378200"/>
          <p14:tracePt t="73000" x="5664200" y="3340100"/>
          <p14:tracePt t="73017" x="5676900" y="3308350"/>
          <p14:tracePt t="73034" x="5695950" y="3282950"/>
          <p14:tracePt t="73050" x="5695950" y="3276600"/>
          <p14:tracePt t="73067" x="5695950" y="3270250"/>
          <p14:tracePt t="73083" x="5695950" y="3263900"/>
          <p14:tracePt t="73144" x="5695950" y="3257550"/>
          <p14:tracePt t="73175" x="5689600" y="3251200"/>
          <p14:tracePt t="73184" x="5683250" y="3251200"/>
          <p14:tracePt t="73191" x="5645150" y="3244850"/>
          <p14:tracePt t="73200" x="5594350" y="3244850"/>
          <p14:tracePt t="73217" x="5543550" y="3257550"/>
          <p14:tracePt t="73234" x="5505450" y="3282950"/>
          <p14:tracePt t="73250" x="5486400" y="3302000"/>
          <p14:tracePt t="73267" x="5467350" y="3327400"/>
          <p14:tracePt t="73283" x="5467350" y="3365500"/>
          <p14:tracePt t="73300" x="5467350" y="3403600"/>
          <p14:tracePt t="73317" x="5480050" y="3441700"/>
          <p14:tracePt t="73333" x="5505450" y="3492500"/>
          <p14:tracePt t="73350" x="5530850" y="3524250"/>
          <p14:tracePt t="73367" x="5575300" y="3568700"/>
          <p14:tracePt t="73384" x="5600700" y="3594100"/>
          <p14:tracePt t="73400" x="5632450" y="3606800"/>
          <p14:tracePt t="73416" x="5670550" y="3619500"/>
          <p14:tracePt t="73434" x="5721350" y="3632200"/>
          <p14:tracePt t="73450" x="5778500" y="3632200"/>
          <p14:tracePt t="73467" x="5848350" y="3632200"/>
          <p14:tracePt t="73483" x="5924550" y="3606800"/>
          <p14:tracePt t="73500" x="5994400" y="3562350"/>
          <p14:tracePt t="73516" x="6038850" y="3524250"/>
          <p14:tracePt t="73534" x="6076950" y="3473450"/>
          <p14:tracePt t="73550" x="6096000" y="3435350"/>
          <p14:tracePt t="73567" x="6102350" y="3390900"/>
          <p14:tracePt t="73584" x="6102350" y="3365500"/>
          <p14:tracePt t="73600" x="6102350" y="3352800"/>
          <p14:tracePt t="73617" x="6102350" y="3340100"/>
          <p14:tracePt t="73634" x="6096000" y="3333750"/>
          <p14:tracePt t="73650" x="6096000" y="3327400"/>
          <p14:tracePt t="73667" x="6089650" y="3327400"/>
          <p14:tracePt t="73815" x="6089650" y="3321050"/>
          <p14:tracePt t="74008" x="6076950" y="3321050"/>
          <p14:tracePt t="74015" x="5981700" y="3321050"/>
          <p14:tracePt t="74033" x="5905500" y="3327400"/>
          <p14:tracePt t="74034" x="5638800" y="3365500"/>
          <p14:tracePt t="74050" x="5251450" y="3416300"/>
          <p14:tracePt t="74066" x="4806950" y="3473450"/>
          <p14:tracePt t="74083" x="4368800" y="3473450"/>
          <p14:tracePt t="74100" x="3975100" y="3473450"/>
          <p14:tracePt t="74116" x="3708400" y="3473450"/>
          <p14:tracePt t="74133" x="3556000" y="3479800"/>
          <p14:tracePt t="74150" x="3441700" y="3486150"/>
          <p14:tracePt t="74167" x="3352800" y="3486150"/>
          <p14:tracePt t="74184" x="3327400" y="3486150"/>
          <p14:tracePt t="74200" x="3308350" y="3486150"/>
          <p14:tracePt t="74217" x="3289300" y="3486150"/>
          <p14:tracePt t="74288" x="3282950" y="3486150"/>
          <p14:tracePt t="74423" x="3295650" y="3486150"/>
          <p14:tracePt t="74433" x="3314700" y="3486150"/>
          <p14:tracePt t="74439" x="3390900" y="3486150"/>
          <p14:tracePt t="74450" x="3498850" y="3479800"/>
          <p14:tracePt t="74467" x="3638550" y="3479800"/>
          <p14:tracePt t="74484" x="3765550" y="3479800"/>
          <p14:tracePt t="74500" x="3879850" y="3479800"/>
          <p14:tracePt t="74517" x="3975100" y="3479800"/>
          <p14:tracePt t="74533" x="4051300" y="3479800"/>
          <p14:tracePt t="74550" x="4108450" y="3479800"/>
          <p14:tracePt t="74566" x="4133850" y="3479800"/>
          <p14:tracePt t="74607" x="4140200" y="3479800"/>
          <p14:tracePt t="74616" x="4146550" y="3479800"/>
          <p14:tracePt t="74744" x="4133850" y="3479800"/>
          <p14:tracePt t="74751" x="4108450" y="3479800"/>
          <p14:tracePt t="74752" x="4064000" y="3479800"/>
          <p14:tracePt t="74767" x="3943350" y="3473450"/>
          <p14:tracePt t="74767" x="3879850" y="3473450"/>
          <p14:tracePt t="74784" x="3733800" y="3467100"/>
          <p14:tracePt t="74800" x="3606800" y="3467100"/>
          <p14:tracePt t="74817" x="3473450" y="3460750"/>
          <p14:tracePt t="74833" x="3378200" y="3460750"/>
          <p14:tracePt t="74850" x="3308350" y="3460750"/>
          <p14:tracePt t="74866" x="3251200" y="3460750"/>
          <p14:tracePt t="74883" x="3194050" y="3460750"/>
          <p14:tracePt t="74900" x="3130550" y="3460750"/>
          <p14:tracePt t="74917" x="3067050" y="3460750"/>
          <p14:tracePt t="74933" x="3016250" y="3460750"/>
          <p14:tracePt t="74950" x="2978150" y="3460750"/>
          <p14:tracePt t="74967" x="2946400" y="3460750"/>
          <p14:tracePt t="74984" x="2940050" y="3460750"/>
          <p14:tracePt t="75000" x="2927350" y="3460750"/>
          <p14:tracePt t="75017" x="2921000" y="3460750"/>
          <p14:tracePt t="75064" x="2914650" y="3460750"/>
          <p14:tracePt t="75447" x="2895600" y="3460750"/>
          <p14:tracePt t="75463" x="2882900" y="3460750"/>
          <p14:tracePt t="75471" x="2857500" y="3460750"/>
          <p14:tracePt t="75484" x="2844800" y="3460750"/>
          <p14:tracePt t="75500" x="2838450" y="3460750"/>
          <p14:tracePt t="75516" x="2832100" y="3460750"/>
          <p14:tracePt t="75784" x="2825750" y="3460750"/>
          <p14:tracePt t="75793" x="2813050" y="3460750"/>
          <p14:tracePt t="75800" x="2800350" y="3479800"/>
          <p14:tracePt t="75816" x="2774950" y="3505200"/>
          <p14:tracePt t="75817" x="2749550" y="3536950"/>
          <p14:tracePt t="75833" x="2711450" y="3606800"/>
          <p14:tracePt t="75850" x="2679700" y="3663950"/>
          <p14:tracePt t="75866" x="2654300" y="3740150"/>
          <p14:tracePt t="75883" x="2647950" y="3797300"/>
          <p14:tracePt t="75900" x="2641600" y="3848100"/>
          <p14:tracePt t="75916" x="2635250" y="3886200"/>
          <p14:tracePt t="75933" x="2635250" y="3911600"/>
          <p14:tracePt t="75950" x="2635250" y="3924300"/>
          <p14:tracePt t="75966" x="2635250" y="3930650"/>
          <p14:tracePt t="75984" x="2635250" y="3943350"/>
          <p14:tracePt t="76000" x="2635250" y="3949700"/>
          <p14:tracePt t="76016" x="2641600" y="3962400"/>
          <p14:tracePt t="76034" x="2641600" y="3968750"/>
          <p14:tracePt t="76050" x="2647950" y="3987800"/>
          <p14:tracePt t="76067" x="2654300" y="4006850"/>
          <p14:tracePt t="76083" x="2654300" y="4025900"/>
          <p14:tracePt t="76100" x="2667000" y="4038600"/>
          <p14:tracePt t="76116" x="2667000" y="4057650"/>
          <p14:tracePt t="76133" x="2673350" y="4064000"/>
          <p14:tracePt t="76150" x="2673350" y="4070350"/>
          <p14:tracePt t="76167" x="2673350" y="4076700"/>
          <p14:tracePt t="76223" x="2679700" y="4083050"/>
          <p14:tracePt t="76280" x="2679700" y="4076700"/>
          <p14:tracePt t="76296" x="2679700" y="4070350"/>
          <p14:tracePt t="76303" x="2686050" y="4064000"/>
          <p14:tracePt t="76325" x="2692400" y="4057650"/>
          <p14:tracePt t="76327" x="2698750" y="4057650"/>
          <p14:tracePt t="76333" x="2705100" y="4051300"/>
          <p14:tracePt t="76350" x="2717800" y="4044950"/>
          <p14:tracePt t="76367" x="2806700" y="4032250"/>
          <p14:tracePt t="76384" x="2889250" y="4032250"/>
          <p14:tracePt t="76400" x="2978150" y="4032250"/>
          <p14:tracePt t="76416" x="3048000" y="4032250"/>
          <p14:tracePt t="76433" x="3079750" y="4025900"/>
          <p14:tracePt t="76527" x="3048000" y="4025900"/>
          <p14:tracePt t="76536" x="2990850" y="4019550"/>
          <p14:tracePt t="76543" x="2927350" y="4013200"/>
          <p14:tracePt t="76551" x="2876550" y="4013200"/>
          <p14:tracePt t="76559" x="2813050" y="4006850"/>
          <p14:tracePt t="76566" x="2692400" y="3987800"/>
          <p14:tracePt t="76583" x="2520950" y="3962400"/>
          <p14:tracePt t="76600" x="2451100" y="3949700"/>
          <p14:tracePt t="76616" x="2406650" y="3949700"/>
          <p14:tracePt t="76633" x="2393950" y="3943350"/>
          <p14:tracePt t="76650" x="2381250" y="3943350"/>
          <p14:tracePt t="76719" x="2374900" y="3943350"/>
          <p14:tracePt t="76799" x="2387600" y="3943350"/>
          <p14:tracePt t="76809" x="2393950" y="3943350"/>
          <p14:tracePt t="76809" x="2413000" y="3943350"/>
          <p14:tracePt t="76823" x="2489200" y="3943350"/>
          <p14:tracePt t="76834" x="2603500" y="3943350"/>
          <p14:tracePt t="76850" x="2768600" y="3949700"/>
          <p14:tracePt t="76867" x="2940050" y="3968750"/>
          <p14:tracePt t="76883" x="3092450" y="4000500"/>
          <p14:tracePt t="76900" x="3162300" y="4000500"/>
          <p14:tracePt t="76916" x="3181350" y="4000500"/>
          <p14:tracePt t="77032" x="3175000" y="4000500"/>
          <p14:tracePt t="77042" x="3155950" y="4000500"/>
          <p14:tracePt t="77047" x="3117850" y="4000500"/>
          <p14:tracePt t="77055" x="2997200" y="4000500"/>
          <p14:tracePt t="77066" x="2832100" y="4000500"/>
          <p14:tracePt t="77083" x="2660650" y="4000500"/>
          <p14:tracePt t="77100" x="2540000" y="4000500"/>
          <p14:tracePt t="77116" x="2451100" y="4000500"/>
          <p14:tracePt t="77133" x="2419350" y="4000500"/>
          <p14:tracePt t="77150" x="2413000" y="4000500"/>
          <p14:tracePt t="78105" x="2425700" y="4000500"/>
          <p14:tracePt t="78112" x="2451100" y="4000500"/>
          <p14:tracePt t="78116" x="2520950" y="4000500"/>
          <p14:tracePt t="78135" x="2603500" y="4000500"/>
          <p14:tracePt t="78151" x="2679700" y="4000500"/>
          <p14:tracePt t="78167" x="2794000" y="4000500"/>
          <p14:tracePt t="78185" x="2863850" y="4000500"/>
          <p14:tracePt t="78201" x="2927350" y="4000500"/>
          <p14:tracePt t="78218" x="2990850" y="4000500"/>
          <p14:tracePt t="78234" x="3067050" y="4000500"/>
          <p14:tracePt t="78267" x="3155950" y="4000500"/>
          <p14:tracePt t="78268" x="3238500" y="4000500"/>
          <p14:tracePt t="78284" x="3321050" y="4000500"/>
          <p14:tracePt t="78301" x="3403600" y="4000500"/>
          <p14:tracePt t="78317" x="3467100" y="4000500"/>
          <p14:tracePt t="78334" x="3517900" y="3994150"/>
          <p14:tracePt t="78351" x="3549650" y="3994150"/>
          <p14:tracePt t="78367" x="3562350" y="3987800"/>
          <p14:tracePt t="78385" x="3575050" y="3981450"/>
          <p14:tracePt t="78425" x="3581400" y="3981450"/>
          <p14:tracePt t="78440" x="3587750" y="3975100"/>
          <p14:tracePt t="78456" x="3594100" y="3975100"/>
          <p14:tracePt t="78464" x="3600450" y="3968750"/>
          <p14:tracePt t="78593" x="3594100" y="3968750"/>
          <p14:tracePt t="78609" x="3524250" y="3968750"/>
          <p14:tracePt t="78610" x="3486150" y="3968750"/>
          <p14:tracePt t="78617" x="3397250" y="3968750"/>
          <p14:tracePt t="78634" x="3314700" y="3968750"/>
          <p14:tracePt t="78651" x="3206750" y="3968750"/>
          <p14:tracePt t="78667" x="3111500" y="3968750"/>
          <p14:tracePt t="78684" x="3022600" y="3968750"/>
          <p14:tracePt t="78701" x="2965450" y="3968750"/>
          <p14:tracePt t="78718" x="2921000" y="3968750"/>
          <p14:tracePt t="78734" x="2889250" y="3968750"/>
          <p14:tracePt t="78734" x="2876550" y="3968750"/>
          <p14:tracePt t="78753" x="2863850" y="3968750"/>
          <p14:tracePt t="78768" x="2806700" y="3968750"/>
          <p14:tracePt t="78785" x="2762250" y="3968750"/>
          <p14:tracePt t="78802" x="2717800" y="3968750"/>
          <p14:tracePt t="78817" x="2673350" y="3968750"/>
          <p14:tracePt t="78834" x="2616200" y="3968750"/>
          <p14:tracePt t="78851" x="2584450" y="3968750"/>
          <p14:tracePt t="78867" x="2546350" y="3968750"/>
          <p14:tracePt t="78884" x="2520950" y="3968750"/>
          <p14:tracePt t="78901" x="2495550" y="3968750"/>
          <p14:tracePt t="78918" x="2476500" y="3968750"/>
          <p14:tracePt t="78934" x="2463800" y="3968750"/>
          <p14:tracePt t="78951" x="2451100" y="3968750"/>
          <p14:tracePt t="78967" x="2438400" y="3968750"/>
          <p14:tracePt t="78985" x="2432050" y="3968750"/>
          <p14:tracePt t="79001" x="2425700" y="3968750"/>
          <p14:tracePt t="79513" x="2432050" y="3968750"/>
          <p14:tracePt t="79528" x="2444750" y="3968750"/>
          <p14:tracePt t="79544" x="2451100" y="3968750"/>
          <p14:tracePt t="79552" x="2463800" y="3968750"/>
          <p14:tracePt t="79560" x="2470150" y="3968750"/>
          <p14:tracePt t="79567" x="2501900" y="3975100"/>
          <p14:tracePt t="79585" x="2527300" y="3975100"/>
          <p14:tracePt t="79601" x="2559050" y="3975100"/>
          <p14:tracePt t="79617" x="2584450" y="3981450"/>
          <p14:tracePt t="79634" x="2622550" y="3987800"/>
          <p14:tracePt t="79650" x="2660650" y="3994150"/>
          <p14:tracePt t="79668" x="2692400" y="3994150"/>
          <p14:tracePt t="79684" x="2717800" y="3994150"/>
          <p14:tracePt t="79701" x="2730500" y="3994150"/>
          <p14:tracePt t="79717" x="2749550" y="3994150"/>
          <p14:tracePt t="79734" x="2768600" y="3994150"/>
          <p14:tracePt t="79751" x="2787650" y="3994150"/>
          <p14:tracePt t="79751" x="2794000" y="3994150"/>
          <p14:tracePt t="79769" x="2819400" y="3994150"/>
          <p14:tracePt t="79784" x="2832100" y="3994150"/>
          <p14:tracePt t="79801" x="2851150" y="3994150"/>
          <p14:tracePt t="79817" x="2863850" y="3994150"/>
          <p14:tracePt t="79834" x="2876550" y="3994150"/>
          <p14:tracePt t="79851" x="2882900" y="3994150"/>
          <p14:tracePt t="79867" x="2889250" y="3994150"/>
          <p14:tracePt t="79884" x="2895600" y="3994150"/>
          <p14:tracePt t="79936" x="2901950" y="3994150"/>
          <p14:tracePt t="80048" x="2908300" y="3994150"/>
          <p14:tracePt t="83058" x="2914650" y="3994150"/>
          <p14:tracePt t="83071" x="2927350" y="3994150"/>
          <p14:tracePt t="83080" x="2946400" y="3994150"/>
          <p14:tracePt t="83088" x="2978150" y="3994150"/>
          <p14:tracePt t="83100" x="2997200" y="3994150"/>
          <p14:tracePt t="83117" x="3016250" y="3994150"/>
          <p14:tracePt t="83134" x="3028950" y="3994150"/>
          <p14:tracePt t="83150" x="3041650" y="3994150"/>
          <p14:tracePt t="83167" x="3079750" y="3994150"/>
          <p14:tracePt t="83184" x="3098800" y="3994150"/>
          <p14:tracePt t="83201" x="3130550" y="3994150"/>
          <p14:tracePt t="83217" x="3162300" y="3994150"/>
          <p14:tracePt t="83234" x="3200400" y="3994150"/>
          <p14:tracePt t="83250" x="3244850" y="3994150"/>
          <p14:tracePt t="83267" x="3295650" y="3994150"/>
          <p14:tracePt t="83284" x="3333750" y="3994150"/>
          <p14:tracePt t="83301" x="3359150" y="3994150"/>
          <p14:tracePt t="83318" x="3365500" y="3994150"/>
          <p14:tracePt t="83334" x="3371850" y="3994150"/>
          <p14:tracePt t="83350" x="3378200" y="3987800"/>
          <p14:tracePt t="83367" x="3384550" y="3987800"/>
          <p14:tracePt t="83384" x="3390900" y="3987800"/>
          <p14:tracePt t="83400" x="3403600" y="3987800"/>
          <p14:tracePt t="83417" x="3416300" y="3981450"/>
          <p14:tracePt t="83434" x="3422650" y="3981450"/>
          <p14:tracePt t="83450" x="3435350" y="3975100"/>
          <p14:tracePt t="83467" x="3441700" y="3968750"/>
          <p14:tracePt t="83484" x="3448050" y="3968750"/>
          <p14:tracePt t="83560" x="3454400" y="3968750"/>
          <p14:tracePt t="83576" x="3454400" y="3962400"/>
          <p14:tracePt t="83608" x="3467100" y="3962400"/>
          <p14:tracePt t="83616" x="3467100" y="3949700"/>
          <p14:tracePt t="83626" x="3473450" y="3949700"/>
          <p14:tracePt t="83634" x="3473450" y="3930650"/>
          <p14:tracePt t="83650" x="3473450" y="3911600"/>
          <p14:tracePt t="83667" x="3479800" y="3879850"/>
          <p14:tracePt t="83684" x="3479800" y="3854450"/>
          <p14:tracePt t="83701" x="3479800" y="3822700"/>
          <p14:tracePt t="83717" x="3479800" y="3797300"/>
          <p14:tracePt t="83734" x="3479800" y="3771900"/>
          <p14:tracePt t="83751" x="3479800" y="3752850"/>
          <p14:tracePt t="83751" x="3479800" y="3746500"/>
          <p14:tracePt t="83768" x="3479800" y="3740150"/>
          <p14:tracePt t="83853" x="3473450" y="3733800"/>
          <p14:tracePt t="83952" x="3473450" y="3727450"/>
          <p14:tracePt t="83960" x="3467100" y="3721100"/>
          <p14:tracePt t="83968" x="3460750" y="3714750"/>
          <p14:tracePt t="83969" x="3422650" y="3708400"/>
          <p14:tracePt t="83984" x="3378200" y="3695700"/>
          <p14:tracePt t="84000" x="3314700" y="3676650"/>
          <p14:tracePt t="84017" x="3251200" y="3670300"/>
          <p14:tracePt t="84034" x="3175000" y="3657600"/>
          <p14:tracePt t="84050" x="3098800" y="3644900"/>
          <p14:tracePt t="84067" x="3022600" y="3644900"/>
          <p14:tracePt t="84084" x="2952750" y="3644900"/>
          <p14:tracePt t="84100" x="2889250" y="3644900"/>
          <p14:tracePt t="84117" x="2825750" y="3644900"/>
          <p14:tracePt t="84134" x="2774950" y="3644900"/>
          <p14:tracePt t="84150" x="2717800" y="3644900"/>
          <p14:tracePt t="84150" x="2692400" y="3644900"/>
          <p14:tracePt t="84168" x="2628900" y="3644900"/>
          <p14:tracePt t="84184" x="2578100" y="3644900"/>
          <p14:tracePt t="84200" x="2533650" y="3644900"/>
          <p14:tracePt t="84217" x="2495550" y="3644900"/>
          <p14:tracePt t="84234" x="2457450" y="3644900"/>
          <p14:tracePt t="84250" x="2425700" y="3644900"/>
          <p14:tracePt t="84267" x="2406650" y="3644900"/>
          <p14:tracePt t="84285" x="2387600" y="3644900"/>
          <p14:tracePt t="84300" x="2368550" y="3644900"/>
          <p14:tracePt t="84318" x="2349500" y="3644900"/>
          <p14:tracePt t="84334" x="2336800" y="3644900"/>
          <p14:tracePt t="84351" x="2324100" y="3644900"/>
          <p14:tracePt t="84367" x="2311400" y="3644900"/>
          <p14:tracePt t="84384" x="2305050" y="3644900"/>
          <p14:tracePt t="84424" x="2298700" y="3644900"/>
          <p14:tracePt t="84472" x="2292350" y="3644900"/>
          <p14:tracePt t="84483" x="2286000" y="3644900"/>
          <p14:tracePt t="84504" x="2279650" y="3644900"/>
          <p14:tracePt t="84517" x="2273300" y="3644900"/>
          <p14:tracePt t="84518" x="2260600" y="3644900"/>
          <p14:tracePt t="84534" x="2241550" y="3644900"/>
          <p14:tracePt t="84551" x="2228850" y="3644900"/>
          <p14:tracePt t="84567" x="2209800" y="3644900"/>
          <p14:tracePt t="84585" x="2197100" y="3644900"/>
          <p14:tracePt t="84600" x="2184400" y="3644900"/>
          <p14:tracePt t="84617" x="2178050" y="3644900"/>
          <p14:tracePt t="84839" x="2171700" y="3644900"/>
          <p14:tracePt t="84856" x="2159000" y="3644900"/>
          <p14:tracePt t="84864" x="2159000" y="3651250"/>
          <p14:tracePt t="84872" x="2159000" y="3670300"/>
          <p14:tracePt t="84884" x="2146300" y="3689350"/>
          <p14:tracePt t="84900" x="2139950" y="3708400"/>
          <p14:tracePt t="84917" x="2133600" y="3733800"/>
          <p14:tracePt t="84934" x="2133600" y="3765550"/>
          <p14:tracePt t="84951" x="2127250" y="3784600"/>
          <p14:tracePt t="84967" x="2127250" y="3803650"/>
          <p14:tracePt t="84985" x="2127250" y="3816350"/>
          <p14:tracePt t="85000" x="2127250" y="3822700"/>
          <p14:tracePt t="85017" x="2127250" y="3829050"/>
          <p14:tracePt t="85034" x="2127250" y="3835400"/>
          <p14:tracePt t="85072" x="2127250" y="3841750"/>
          <p14:tracePt t="85088" x="2127250" y="3848100"/>
          <p14:tracePt t="85096" x="2127250" y="3854450"/>
          <p14:tracePt t="85110" x="2127250" y="3860800"/>
          <p14:tracePt t="85117" x="2127250" y="3873500"/>
          <p14:tracePt t="85134" x="2127250" y="3886200"/>
          <p14:tracePt t="85151" x="2127250" y="3905250"/>
          <p14:tracePt t="85712" x="2133600" y="3905250"/>
          <p14:tracePt t="85720" x="2139950" y="3905250"/>
          <p14:tracePt t="85728" x="2146300" y="3905250"/>
          <p14:tracePt t="85736" x="2159000" y="3905250"/>
          <p14:tracePt t="85768" x="2165350" y="3898900"/>
          <p14:tracePt t="85769" x="2165350" y="3892550"/>
          <p14:tracePt t="85848" x="2165350" y="3886200"/>
          <p14:tracePt t="86072" x="2165350" y="3892550"/>
          <p14:tracePt t="86080" x="2165350" y="3905250"/>
          <p14:tracePt t="86088" x="2165350" y="3911600"/>
          <p14:tracePt t="86100" x="2171700" y="3930650"/>
          <p14:tracePt t="86117" x="2178050" y="3943350"/>
          <p14:tracePt t="86134" x="2178050" y="3949700"/>
          <p14:tracePt t="86150" x="2184400" y="3956050"/>
          <p14:tracePt t="86167" x="2190750" y="3968750"/>
          <p14:tracePt t="86184" x="2203450" y="3968750"/>
          <p14:tracePt t="86201" x="2235200" y="3975100"/>
          <p14:tracePt t="86217" x="2273300" y="3987800"/>
          <p14:tracePt t="86234" x="2311400" y="3994150"/>
          <p14:tracePt t="86250" x="2355850" y="4000500"/>
          <p14:tracePt t="86267" x="2393950" y="4000500"/>
          <p14:tracePt t="86284" x="2432050" y="4006850"/>
          <p14:tracePt t="86300" x="2482850" y="4006850"/>
          <p14:tracePt t="86317" x="2540000" y="4006850"/>
          <p14:tracePt t="86334" x="2616200" y="4006850"/>
          <p14:tracePt t="86351" x="2705100" y="4006850"/>
          <p14:tracePt t="86367" x="2870200" y="4006850"/>
          <p14:tracePt t="86384" x="2971800" y="4006850"/>
          <p14:tracePt t="86400" x="3067050" y="4006850"/>
          <p14:tracePt t="86417" x="3130550" y="4006850"/>
          <p14:tracePt t="86434" x="3181350" y="4006850"/>
          <p14:tracePt t="86450" x="3213100" y="4006850"/>
          <p14:tracePt t="86467" x="3238500" y="4006850"/>
          <p14:tracePt t="86484" x="3257550" y="4006850"/>
          <p14:tracePt t="86500" x="3276600" y="4006850"/>
          <p14:tracePt t="86517" x="3289300" y="4006850"/>
          <p14:tracePt t="86534" x="3308350" y="4006850"/>
          <p14:tracePt t="86550" x="3314700" y="4006850"/>
          <p14:tracePt t="86550" x="3321050" y="4006850"/>
          <p14:tracePt t="86568" x="3340100" y="4006850"/>
          <p14:tracePt t="86584" x="3352800" y="4006850"/>
          <p14:tracePt t="86600" x="3365500" y="4006850"/>
          <p14:tracePt t="86617" x="3384550" y="4006850"/>
          <p14:tracePt t="86634" x="3397250" y="4006850"/>
          <p14:tracePt t="86650" x="3403600" y="4006850"/>
          <p14:tracePt t="86667" x="3409950" y="4006850"/>
          <p14:tracePt t="87456" x="3403600" y="4006850"/>
          <p14:tracePt t="87465" x="3397250" y="4006850"/>
          <p14:tracePt t="87477" x="3384550" y="4006850"/>
          <p14:tracePt t="87480" x="3359150" y="4006850"/>
          <p14:tracePt t="87486" x="3308350" y="4006850"/>
          <p14:tracePt t="87501" x="3244850" y="4006850"/>
          <p14:tracePt t="87518" x="3181350" y="4006850"/>
          <p14:tracePt t="87534" x="3136900" y="4006850"/>
          <p14:tracePt t="87551" x="3098800" y="4006850"/>
          <p14:tracePt t="87568" x="3048000" y="4013200"/>
          <p14:tracePt t="87586" x="3022600" y="4019550"/>
          <p14:tracePt t="87601" x="2997200" y="4019550"/>
          <p14:tracePt t="87618" x="2971800" y="4032250"/>
          <p14:tracePt t="87634" x="2952750" y="4038600"/>
          <p14:tracePt t="87652" x="2940050" y="4038600"/>
          <p14:tracePt t="87668" x="2927350" y="4038600"/>
          <p14:tracePt t="87685" x="2921000" y="4038600"/>
          <p14:tracePt t="87761" x="2914650" y="4044950"/>
          <p14:tracePt t="87768" x="2908300" y="4051300"/>
          <p14:tracePt t="87783" x="2895600" y="4064000"/>
          <p14:tracePt t="87793" x="2882900" y="4070350"/>
          <p14:tracePt t="87802" x="2863850" y="4095750"/>
          <p14:tracePt t="87818" x="2844800" y="4121150"/>
          <p14:tracePt t="87834" x="2832100" y="4146550"/>
          <p14:tracePt t="87852" x="2825750" y="4152900"/>
          <p14:tracePt t="87868" x="2819400" y="4165600"/>
          <p14:tracePt t="87884" x="2813050" y="4178300"/>
          <p14:tracePt t="87920" x="2813050" y="4184650"/>
          <p14:tracePt t="87921" x="2806700" y="4184650"/>
          <p14:tracePt t="87935" x="2800350" y="4197350"/>
          <p14:tracePt t="87951" x="2787650" y="4216400"/>
          <p14:tracePt t="87967" x="2787650" y="4229100"/>
          <p14:tracePt t="87984" x="2774950" y="4267200"/>
          <p14:tracePt t="88000" x="2755900" y="4298950"/>
          <p14:tracePt t="88017" x="2749550" y="4324350"/>
          <p14:tracePt t="88035" x="2736850" y="4343400"/>
          <p14:tracePt t="88052" x="2736850" y="4375150"/>
          <p14:tracePt t="88068" x="2730500" y="4387850"/>
          <p14:tracePt t="88085" x="2724150" y="4400550"/>
          <p14:tracePt t="88101" x="2724150" y="4413250"/>
          <p14:tracePt t="88118" x="2724150" y="4425950"/>
          <p14:tracePt t="88135" x="2724150" y="4438650"/>
          <p14:tracePt t="88151" x="2724150" y="4451350"/>
          <p14:tracePt t="88168" x="2724150" y="4470400"/>
          <p14:tracePt t="88185" x="2724150" y="4483100"/>
          <p14:tracePt t="88201" x="2730500" y="4502150"/>
          <p14:tracePt t="88218" x="2730500" y="4508500"/>
          <p14:tracePt t="88235" x="2736850" y="4527550"/>
          <p14:tracePt t="88251" x="2736850" y="4540250"/>
          <p14:tracePt t="88267" x="2749550" y="4559300"/>
          <p14:tracePt t="88284" x="2762250" y="4578350"/>
          <p14:tracePt t="88302" x="2768600" y="4584700"/>
          <p14:tracePt t="88318" x="2781300" y="4597400"/>
          <p14:tracePt t="88334" x="2794000" y="4610100"/>
          <p14:tracePt t="88351" x="2806700" y="4616450"/>
          <p14:tracePt t="88367" x="2819400" y="4622800"/>
          <p14:tracePt t="88367" x="2819400" y="4629150"/>
          <p14:tracePt t="88385" x="2838450" y="4629150"/>
          <p14:tracePt t="88400" x="2857500" y="4629150"/>
          <p14:tracePt t="88418" x="2882900" y="4635500"/>
          <p14:tracePt t="88434" x="2914650" y="4635500"/>
          <p14:tracePt t="88451" x="2952750" y="4635500"/>
          <p14:tracePt t="88468" x="2990850" y="4629150"/>
          <p14:tracePt t="88485" x="3016250" y="4622800"/>
          <p14:tracePt t="88501" x="3041650" y="4616450"/>
          <p14:tracePt t="88518" x="3067050" y="4597400"/>
          <p14:tracePt t="88535" x="3079750" y="4584700"/>
          <p14:tracePt t="88552" x="3079750" y="4572000"/>
          <p14:tracePt t="88567" x="3086100" y="4565650"/>
          <p14:tracePt t="88567" x="3086100" y="4559300"/>
          <p14:tracePt t="88585" x="3086100" y="4552950"/>
          <p14:tracePt t="88601" x="3086100" y="4533900"/>
          <p14:tracePt t="88617" x="3086100" y="4527550"/>
          <p14:tracePt t="88635" x="3086100" y="4514850"/>
          <p14:tracePt t="88651" x="3086100" y="4502150"/>
          <p14:tracePt t="88668" x="3086100" y="4483100"/>
          <p14:tracePt t="88685" x="3079750" y="4457700"/>
          <p14:tracePt t="88701" x="3060700" y="4419600"/>
          <p14:tracePt t="88718" x="3035300" y="4375150"/>
          <p14:tracePt t="88734" x="3016250" y="4349750"/>
          <p14:tracePt t="88751" x="3003550" y="4330700"/>
          <p14:tracePt t="88768" x="2971800" y="4311650"/>
          <p14:tracePt t="88785" x="2933700" y="4292600"/>
          <p14:tracePt t="88803" x="2889250" y="4279900"/>
          <p14:tracePt t="88818" x="2844800" y="4273550"/>
          <p14:tracePt t="88835" x="2794000" y="4267200"/>
          <p14:tracePt t="88851" x="2743200" y="4260850"/>
          <p14:tracePt t="88867" x="2698750" y="4260850"/>
          <p14:tracePt t="88884" x="2660650" y="4260850"/>
          <p14:tracePt t="88901" x="2622550" y="4260850"/>
          <p14:tracePt t="88917" x="2584450" y="4260850"/>
          <p14:tracePt t="88935" x="2533650" y="4260850"/>
          <p14:tracePt t="88951" x="2495550" y="4267200"/>
          <p14:tracePt t="88968" x="2444750" y="4292600"/>
          <p14:tracePt t="88985" x="2413000" y="4305300"/>
          <p14:tracePt t="89001" x="2374900" y="4324350"/>
          <p14:tracePt t="89018" x="2349500" y="4349750"/>
          <p14:tracePt t="89035" x="2330450" y="4368800"/>
          <p14:tracePt t="89051" x="2317750" y="4381500"/>
          <p14:tracePt t="89068" x="2317750" y="4394200"/>
          <p14:tracePt t="89084" x="2311400" y="4413250"/>
          <p14:tracePt t="89101" x="2311400" y="4445000"/>
          <p14:tracePt t="89118" x="2311400" y="4470400"/>
          <p14:tracePt t="89134" x="2324100" y="4514850"/>
          <p14:tracePt t="89151" x="2362200" y="4578350"/>
          <p14:tracePt t="89151" x="2381250" y="4610100"/>
          <p14:tracePt t="89169" x="2432050" y="4673600"/>
          <p14:tracePt t="89185" x="2489200" y="4724400"/>
          <p14:tracePt t="89202" x="2540000" y="4762500"/>
          <p14:tracePt t="89218" x="2616200" y="4787900"/>
          <p14:tracePt t="89235" x="2724150" y="4813300"/>
          <p14:tracePt t="89251" x="2857500" y="4826000"/>
          <p14:tracePt t="89268" x="2984500" y="4826000"/>
          <p14:tracePt t="89284" x="3079750" y="4826000"/>
          <p14:tracePt t="89301" x="3149600" y="4826000"/>
          <p14:tracePt t="89318" x="3194050" y="4826000"/>
          <p14:tracePt t="89335" x="3244850" y="4813300"/>
          <p14:tracePt t="89351" x="3289300" y="4794250"/>
          <p14:tracePt t="89368" x="3359150" y="4737100"/>
          <p14:tracePt t="89384" x="3397250" y="4692650"/>
          <p14:tracePt t="89402" x="3416300" y="4654550"/>
          <p14:tracePt t="89417" x="3435350" y="4622800"/>
          <p14:tracePt t="89434" x="3435350" y="4597400"/>
          <p14:tracePt t="89451" x="3435350" y="4559300"/>
          <p14:tracePt t="89468" x="3422650" y="4521200"/>
          <p14:tracePt t="89484" x="3397250" y="4483100"/>
          <p14:tracePt t="89501" x="3359150" y="4445000"/>
          <p14:tracePt t="89518" x="3282950" y="4400550"/>
          <p14:tracePt t="89535" x="3175000" y="4356100"/>
          <p14:tracePt t="89551" x="3035300" y="4318000"/>
          <p14:tracePt t="89568" x="2844800" y="4267200"/>
          <p14:tracePt t="89585" x="2730500" y="4248150"/>
          <p14:tracePt t="89601" x="2654300" y="4235450"/>
          <p14:tracePt t="89618" x="2584450" y="4235450"/>
          <p14:tracePt t="89635" x="2520950" y="4235450"/>
          <p14:tracePt t="89651" x="2482850" y="4241800"/>
          <p14:tracePt t="89668" x="2438400" y="4260850"/>
          <p14:tracePt t="89684" x="2387600" y="4298950"/>
          <p14:tracePt t="89701" x="2343150" y="4337050"/>
          <p14:tracePt t="89718" x="2298700" y="4375150"/>
          <p14:tracePt t="89735" x="2266950" y="4413250"/>
          <p14:tracePt t="89751" x="2247900" y="4438650"/>
          <p14:tracePt t="89768" x="2235200" y="4483100"/>
          <p14:tracePt t="89785" x="2228850" y="4508500"/>
          <p14:tracePt t="89802" x="2228850" y="4533900"/>
          <p14:tracePt t="89818" x="2228850" y="4572000"/>
          <p14:tracePt t="89835" x="2228850" y="4597400"/>
          <p14:tracePt t="89851" x="2228850" y="4622800"/>
          <p14:tracePt t="89868" x="2228850" y="4648200"/>
          <p14:tracePt t="89884" x="2241550" y="4667250"/>
          <p14:tracePt t="89902" x="2254250" y="4686300"/>
          <p14:tracePt t="89917" x="2266950" y="4699000"/>
          <p14:tracePt t="89934" x="2279650" y="4711700"/>
          <p14:tracePt t="89951" x="2317750" y="4730750"/>
          <p14:tracePt t="89968" x="2425700" y="4762500"/>
          <p14:tracePt t="89985" x="2527300" y="4787900"/>
          <p14:tracePt t="90002" x="2628900" y="4813300"/>
          <p14:tracePt t="90018" x="2743200" y="4826000"/>
          <p14:tracePt t="90035" x="2857500" y="4838700"/>
          <p14:tracePt t="90051" x="2952750" y="4838700"/>
          <p14:tracePt t="90068" x="3054350" y="4838700"/>
          <p14:tracePt t="90084" x="3130550" y="4819650"/>
          <p14:tracePt t="90101" x="3187700" y="4800600"/>
          <p14:tracePt t="90118" x="3238500" y="4768850"/>
          <p14:tracePt t="90135" x="3257550" y="4743450"/>
          <p14:tracePt t="90151" x="3276600" y="4724400"/>
          <p14:tracePt t="90167" x="3295650" y="4699000"/>
          <p14:tracePt t="90184" x="3295650" y="4654550"/>
          <p14:tracePt t="90200" x="3295650" y="4616450"/>
          <p14:tracePt t="90217" x="3295650" y="4591050"/>
          <p14:tracePt t="90233" x="3276600" y="4552950"/>
          <p14:tracePt t="90251" x="3251200" y="4521200"/>
          <p14:tracePt t="90268" x="3232150" y="4495800"/>
          <p14:tracePt t="90284" x="3200400" y="4457700"/>
          <p14:tracePt t="90302" x="3143250" y="4419600"/>
          <p14:tracePt t="90318" x="3079750" y="4394200"/>
          <p14:tracePt t="90336" x="3022600" y="4362450"/>
          <p14:tracePt t="90350" x="2959100" y="4343400"/>
          <p14:tracePt t="90367" x="2876550" y="4330700"/>
          <p14:tracePt t="90383" x="2749550" y="4324350"/>
          <p14:tracePt t="90401" x="2679700" y="4324350"/>
          <p14:tracePt t="90418" x="2628900" y="4324350"/>
          <p14:tracePt t="90434" x="2584450" y="4324350"/>
          <p14:tracePt t="90451" x="2552700" y="4324350"/>
          <p14:tracePt t="90468" x="2527300" y="4330700"/>
          <p14:tracePt t="90484" x="2489200" y="4343400"/>
          <p14:tracePt t="90501" x="2463800" y="4356100"/>
          <p14:tracePt t="90518" x="2432050" y="4381500"/>
          <p14:tracePt t="90535" x="2400300" y="4406900"/>
          <p14:tracePt t="90551" x="2368550" y="4432300"/>
          <p14:tracePt t="90551" x="2368550" y="4438650"/>
          <p14:tracePt t="90569" x="2355850" y="4457700"/>
          <p14:tracePt t="90584" x="2343150" y="4483100"/>
          <p14:tracePt t="90601" x="2330450" y="4508500"/>
          <p14:tracePt t="90618" x="2317750" y="4527550"/>
          <p14:tracePt t="90634" x="2317750" y="4559300"/>
          <p14:tracePt t="90651" x="2311400" y="4572000"/>
          <p14:tracePt t="90668" x="2311400" y="4584700"/>
          <p14:tracePt t="90745" x="2311400" y="4591050"/>
          <p14:tracePt t="91014" x="2311400" y="4603750"/>
          <p14:tracePt t="91032" x="2324100" y="4603750"/>
          <p14:tracePt t="91040" x="2330450" y="4610100"/>
          <p14:tracePt t="91048" x="2343150" y="4616450"/>
          <p14:tracePt t="91051" x="2349500" y="4616450"/>
          <p14:tracePt t="91068" x="2368550" y="4629150"/>
          <p14:tracePt t="91085" x="2374900" y="4629150"/>
          <p14:tracePt t="91101" x="2393950" y="4629150"/>
          <p14:tracePt t="91118" x="2400300" y="4635500"/>
          <p14:tracePt t="91134" x="2413000" y="4641850"/>
          <p14:tracePt t="91151" x="2425700" y="4641850"/>
          <p14:tracePt t="91167" x="2438400" y="4648200"/>
          <p14:tracePt t="91185" x="2451100" y="4648200"/>
          <p14:tracePt t="91595" x="0" y="0"/>
        </p14:tracePtLst>
        <p14:tracePtLst>
          <p14:tracePt t="93384" x="3759200" y="5003800"/>
          <p14:tracePt t="93703" x="3746500" y="5003800"/>
          <p14:tracePt t="93711" x="3740150" y="5010150"/>
          <p14:tracePt t="93719" x="3721100" y="5016500"/>
          <p14:tracePt t="93735" x="3689350" y="5029200"/>
          <p14:tracePt t="93751" x="3657600" y="5054600"/>
          <p14:tracePt t="93768" x="3651250" y="5060950"/>
          <p14:tracePt t="93768" x="3632200" y="5099050"/>
          <p14:tracePt t="93784" x="3625850" y="5124450"/>
          <p14:tracePt t="93801" x="3613150" y="5162550"/>
          <p14:tracePt t="93817" x="3613150" y="5200650"/>
          <p14:tracePt t="93834" x="3613150" y="5251450"/>
          <p14:tracePt t="93851" x="3613150" y="5308600"/>
          <p14:tracePt t="93868" x="3613150" y="5359400"/>
          <p14:tracePt t="93884" x="3619500" y="5410200"/>
          <p14:tracePt t="93901" x="3625850" y="5435600"/>
          <p14:tracePt t="93917" x="3632200" y="5454650"/>
          <p14:tracePt t="93951" x="3638550" y="5461000"/>
          <p14:tracePt t="94095" x="3638550" y="5441950"/>
          <p14:tracePt t="94104" x="3638550" y="5410200"/>
          <p14:tracePt t="94111" x="3632200" y="5384800"/>
          <p14:tracePt t="94117" x="3606800" y="5314950"/>
          <p14:tracePt t="94134" x="3575050" y="5238750"/>
          <p14:tracePt t="94134" x="3543300" y="5207000"/>
          <p14:tracePt t="94152" x="3479800" y="5137150"/>
          <p14:tracePt t="94168" x="3416300" y="5080000"/>
          <p14:tracePt t="94184" x="3340100" y="5035550"/>
          <p14:tracePt t="94201" x="3263900" y="5010150"/>
          <p14:tracePt t="94217" x="3155950" y="4991100"/>
          <p14:tracePt t="94234" x="3035300" y="4965700"/>
          <p14:tracePt t="94251" x="2914650" y="4959350"/>
          <p14:tracePt t="94267" x="2794000" y="4946650"/>
          <p14:tracePt t="94285" x="2717800" y="4940300"/>
          <p14:tracePt t="94301" x="2628900" y="4921250"/>
          <p14:tracePt t="94318" x="2559050" y="4921250"/>
          <p14:tracePt t="94334" x="2482850" y="4908550"/>
          <p14:tracePt t="94334" x="2457450" y="4902200"/>
          <p14:tracePt t="94352" x="2400300" y="4902200"/>
          <p14:tracePt t="94368" x="2330450" y="4902200"/>
          <p14:tracePt t="94392" x="2311400" y="4902200"/>
          <p14:tracePt t="94401" x="2266950" y="4902200"/>
          <p14:tracePt t="94417" x="2228850" y="4902200"/>
          <p14:tracePt t="94434" x="2190750" y="4908550"/>
          <p14:tracePt t="94451" x="2165350" y="4921250"/>
          <p14:tracePt t="94467" x="2146300" y="4940300"/>
          <p14:tracePt t="94484" x="2120900" y="4959350"/>
          <p14:tracePt t="94501" x="2101850" y="4984750"/>
          <p14:tracePt t="94517" x="2082800" y="5029200"/>
          <p14:tracePt t="94534" x="2070100" y="5080000"/>
          <p14:tracePt t="94552" x="2063750" y="5118100"/>
          <p14:tracePt t="94568" x="2063750" y="5162550"/>
          <p14:tracePt t="94584" x="2063750" y="5200650"/>
          <p14:tracePt t="94600" x="2063750" y="5245100"/>
          <p14:tracePt t="94617" x="2082800" y="5283200"/>
          <p14:tracePt t="94634" x="2108200" y="5314950"/>
          <p14:tracePt t="94651" x="2133600" y="5353050"/>
          <p14:tracePt t="94667" x="2171700" y="5391150"/>
          <p14:tracePt t="94684" x="2228850" y="5435600"/>
          <p14:tracePt t="94701" x="2286000" y="5473700"/>
          <p14:tracePt t="94718" x="2349500" y="5499100"/>
          <p14:tracePt t="94734" x="2463800" y="5549900"/>
          <p14:tracePt t="94752" x="2565400" y="5575300"/>
          <p14:tracePt t="94767" x="2679700" y="5594350"/>
          <p14:tracePt t="94784" x="2800350" y="5607050"/>
          <p14:tracePt t="94800" x="2927350" y="5613400"/>
          <p14:tracePt t="94818" x="3035300" y="5613400"/>
          <p14:tracePt t="94834" x="3136900" y="5613400"/>
          <p14:tracePt t="94851" x="3213100" y="5600700"/>
          <p14:tracePt t="94867" x="3282950" y="5575300"/>
          <p14:tracePt t="94884" x="3314700" y="5549900"/>
          <p14:tracePt t="94901" x="3327400" y="5537200"/>
          <p14:tracePt t="94917" x="3352800" y="5524500"/>
          <p14:tracePt t="94934" x="3371850" y="5511800"/>
          <p14:tracePt t="94934" x="3384550" y="5505450"/>
          <p14:tracePt t="94952" x="3409950" y="5492750"/>
          <p14:tracePt t="94967" x="3429000" y="5473700"/>
          <p14:tracePt t="94984" x="3460750" y="5448300"/>
          <p14:tracePt t="95000" x="3486150" y="5422900"/>
          <p14:tracePt t="95017" x="3498850" y="5391150"/>
          <p14:tracePt t="95034" x="3505200" y="5353050"/>
          <p14:tracePt t="95050" x="3511550" y="5327650"/>
          <p14:tracePt t="95066" x="3511550" y="5295900"/>
          <p14:tracePt t="95084" x="3498850" y="5264150"/>
          <p14:tracePt t="95100" x="3473450" y="5226050"/>
          <p14:tracePt t="95118" x="3422650" y="5175250"/>
          <p14:tracePt t="95134" x="3308350" y="5099050"/>
          <p14:tracePt t="95152" x="3200400" y="5035550"/>
          <p14:tracePt t="95167" x="3073400" y="4984750"/>
          <p14:tracePt t="95184" x="2940050" y="4933950"/>
          <p14:tracePt t="95200" x="2787650" y="4889500"/>
          <p14:tracePt t="95217" x="2622550" y="4851400"/>
          <p14:tracePt t="95234" x="2425700" y="4826000"/>
          <p14:tracePt t="95251" x="2247900" y="4819650"/>
          <p14:tracePt t="95267" x="2108200" y="4819650"/>
          <p14:tracePt t="95284" x="1993900" y="4819650"/>
          <p14:tracePt t="95302" x="1924050" y="4819650"/>
          <p14:tracePt t="95318" x="1873250" y="4838700"/>
          <p14:tracePt t="95334" x="1816100" y="4876800"/>
          <p14:tracePt t="95352" x="1790700" y="4902200"/>
          <p14:tracePt t="95367" x="1765300" y="4921250"/>
          <p14:tracePt t="95384" x="1752600" y="4953000"/>
          <p14:tracePt t="95401" x="1739900" y="4984750"/>
          <p14:tracePt t="95417" x="1739900" y="5016500"/>
          <p14:tracePt t="95434" x="1739900" y="5054600"/>
          <p14:tracePt t="95451" x="1739900" y="5080000"/>
          <p14:tracePt t="95467" x="1739900" y="5105400"/>
          <p14:tracePt t="95484" x="1739900" y="5130800"/>
          <p14:tracePt t="95501" x="1752600" y="5162550"/>
          <p14:tracePt t="95517" x="1765300" y="5200650"/>
          <p14:tracePt t="95534" x="1803400" y="5257800"/>
          <p14:tracePt t="95551" x="1822450" y="5283200"/>
          <p14:tracePt t="95567" x="1860550" y="5321300"/>
          <p14:tracePt t="95584" x="1905000" y="5365750"/>
          <p14:tracePt t="95600" x="1943100" y="5397500"/>
          <p14:tracePt t="95617" x="1987550" y="5429250"/>
          <p14:tracePt t="95634" x="2025650" y="5448300"/>
          <p14:tracePt t="95651" x="2082800" y="5467350"/>
          <p14:tracePt t="95668" x="2133600" y="5473700"/>
          <p14:tracePt t="95684" x="2190750" y="5492750"/>
          <p14:tracePt t="95701" x="2247900" y="5511800"/>
          <p14:tracePt t="95717" x="2292350" y="5518150"/>
          <p14:tracePt t="95734" x="2343150" y="5524500"/>
          <p14:tracePt t="95751" x="2413000" y="5537200"/>
          <p14:tracePt t="95768" x="2470150" y="5543550"/>
          <p14:tracePt t="95784" x="2527300" y="5556250"/>
          <p14:tracePt t="95801" x="2590800" y="5556250"/>
          <p14:tracePt t="95817" x="2679700" y="5568950"/>
          <p14:tracePt t="95834" x="2749550" y="5568950"/>
          <p14:tracePt t="95850" x="2813050" y="5568950"/>
          <p14:tracePt t="95867" x="2863850" y="5568950"/>
          <p14:tracePt t="95884" x="2921000" y="5568950"/>
          <p14:tracePt t="95901" x="2965450" y="5568950"/>
          <p14:tracePt t="95917" x="3003550" y="5568950"/>
          <p14:tracePt t="95934" x="3035300" y="5568950"/>
          <p14:tracePt t="95950" x="3073400" y="5568950"/>
          <p14:tracePt t="95968" x="3092450" y="5568950"/>
          <p14:tracePt t="95984" x="3111500" y="5562600"/>
          <p14:tracePt t="96001" x="3124200" y="5562600"/>
          <p14:tracePt t="96017" x="3130550" y="5562600"/>
          <p14:tracePt t="96034" x="3136900" y="5556250"/>
          <p14:tracePt t="96051" x="3143250" y="5549900"/>
          <p14:tracePt t="96067" x="3155950" y="5549900"/>
          <p14:tracePt t="96083" x="3162300" y="5543550"/>
          <p14:tracePt t="96100" x="3175000" y="5543550"/>
          <p14:tracePt t="96117" x="3194050" y="5530850"/>
          <p14:tracePt t="96134" x="3206750" y="5524500"/>
          <p14:tracePt t="96151" x="3257550" y="5511800"/>
          <p14:tracePt t="96168" x="3295650" y="5492750"/>
          <p14:tracePt t="96184" x="3340100" y="5473700"/>
          <p14:tracePt t="96201" x="3384550" y="5448300"/>
          <p14:tracePt t="96217" x="3429000" y="5416550"/>
          <p14:tracePt t="96234" x="3467100" y="5378450"/>
          <p14:tracePt t="96250" x="3486150" y="5334000"/>
          <p14:tracePt t="96267" x="3498850" y="5295900"/>
          <p14:tracePt t="96284" x="3498850" y="5251450"/>
          <p14:tracePt t="96301" x="3498850" y="5207000"/>
          <p14:tracePt t="96318" x="3492500" y="5156200"/>
          <p14:tracePt t="96334" x="3435350" y="5060950"/>
          <p14:tracePt t="96351" x="3390900" y="5003800"/>
          <p14:tracePt t="96368" x="3327400" y="4940300"/>
          <p14:tracePt t="96384" x="3251200" y="4883150"/>
          <p14:tracePt t="96401" x="3124200" y="4819650"/>
          <p14:tracePt t="96417" x="2984500" y="4775200"/>
          <p14:tracePt t="96434" x="2825750" y="4743450"/>
          <p14:tracePt t="96450" x="2686050" y="4724400"/>
          <p14:tracePt t="96467" x="2565400" y="4724400"/>
          <p14:tracePt t="96484" x="2457450" y="4724400"/>
          <p14:tracePt t="96501" x="2387600" y="4743450"/>
          <p14:tracePt t="96517" x="2311400" y="4762500"/>
          <p14:tracePt t="96534" x="2260600" y="4781550"/>
          <p14:tracePt t="96534" x="2228850" y="4794250"/>
          <p14:tracePt t="96551" x="2178050" y="4826000"/>
          <p14:tracePt t="96567" x="2139950" y="4851400"/>
          <p14:tracePt t="96584" x="2095500" y="4895850"/>
          <p14:tracePt t="96601" x="2070100" y="4933950"/>
          <p14:tracePt t="96617" x="2032000" y="4991100"/>
          <p14:tracePt t="96634" x="2019300" y="5041900"/>
          <p14:tracePt t="96650" x="2012950" y="5092700"/>
          <p14:tracePt t="96667" x="2006600" y="5143500"/>
          <p14:tracePt t="96684" x="2006600" y="5187950"/>
          <p14:tracePt t="96701" x="2006600" y="5245100"/>
          <p14:tracePt t="96717" x="2006600" y="5283200"/>
          <p14:tracePt t="96734" x="2019300" y="5314950"/>
          <p14:tracePt t="96751" x="2044700" y="5372100"/>
          <p14:tracePt t="96768" x="2076450" y="5403850"/>
          <p14:tracePt t="96784" x="2114550" y="5441950"/>
          <p14:tracePt t="96801" x="2159000" y="5473700"/>
          <p14:tracePt t="96817" x="2228850" y="5511800"/>
          <p14:tracePt t="96834" x="2311400" y="5549900"/>
          <p14:tracePt t="96850" x="2393950" y="5575300"/>
          <p14:tracePt t="96867" x="2495550" y="5600700"/>
          <p14:tracePt t="96884" x="2603500" y="5626100"/>
          <p14:tracePt t="96901" x="2717800" y="5632450"/>
          <p14:tracePt t="96917" x="2844800" y="5638800"/>
          <p14:tracePt t="96934" x="2959100" y="5638800"/>
          <p14:tracePt t="96950" x="3054350" y="5632450"/>
          <p14:tracePt t="96968" x="3143250" y="5607050"/>
          <p14:tracePt t="96984" x="3232150" y="5581650"/>
          <p14:tracePt t="97001" x="3327400" y="5543550"/>
          <p14:tracePt t="97017" x="3409950" y="5511800"/>
          <p14:tracePt t="97034" x="3460750" y="5480050"/>
          <p14:tracePt t="97050" x="3511550" y="5454650"/>
          <p14:tracePt t="97067" x="3536950" y="5441950"/>
          <p14:tracePt t="97084" x="3556000" y="5429250"/>
          <p14:tracePt t="97101" x="3568700" y="5422900"/>
          <p14:tracePt t="97117" x="3575050" y="5416550"/>
          <p14:tracePt t="97134" x="3581400" y="5397500"/>
          <p14:tracePt t="97151" x="3587750" y="5384800"/>
          <p14:tracePt t="97168" x="3587750" y="5378450"/>
          <p14:tracePt t="97184" x="3587750" y="5372100"/>
          <p14:tracePt t="97223" x="3587750" y="5365750"/>
          <p14:tracePt t="97295" x="3587750" y="5359400"/>
          <p14:tracePt t="97423" x="3581400" y="5346700"/>
          <p14:tracePt t="97444" x="3581400" y="5334000"/>
          <p14:tracePt t="97449" x="3568700" y="5321300"/>
          <p14:tracePt t="97471" x="3568700" y="5308600"/>
          <p14:tracePt t="97492" x="3562350" y="5302250"/>
          <p14:tracePt t="97493" x="3556000" y="5302250"/>
          <p14:tracePt t="97500" x="3556000" y="5289550"/>
          <p14:tracePt t="97518" x="3543300" y="5276850"/>
          <p14:tracePt t="97534" x="3517900" y="5238750"/>
          <p14:tracePt t="97552" x="3498850" y="5219700"/>
          <p14:tracePt t="97567" x="3460750" y="5194300"/>
          <p14:tracePt t="97584" x="3403600" y="5181600"/>
          <p14:tracePt t="97600" x="3314700" y="5168900"/>
          <p14:tracePt t="97617" x="3206750" y="5168900"/>
          <p14:tracePt t="97634" x="3067050" y="5168900"/>
          <p14:tracePt t="97651" x="2984500" y="5181600"/>
          <p14:tracePt t="97667" x="2933700" y="5200650"/>
          <p14:tracePt t="97684" x="2908300" y="5219700"/>
          <p14:tracePt t="97700" x="2895600" y="5226050"/>
          <p14:tracePt t="97735" x="2889250" y="5232400"/>
          <p14:tracePt t="97736" x="2882900" y="5238750"/>
          <p14:tracePt t="97751" x="2882900" y="5245100"/>
          <p14:tracePt t="97791" x="2882900" y="5251450"/>
          <p14:tracePt t="97807" x="2882900" y="5264150"/>
          <p14:tracePt t="97810" x="2882900" y="5270500"/>
          <p14:tracePt t="97817" x="2882900" y="5295900"/>
          <p14:tracePt t="97834" x="2882900" y="5321300"/>
          <p14:tracePt t="97851" x="2908300" y="5372100"/>
          <p14:tracePt t="97867" x="2933700" y="5422900"/>
          <p14:tracePt t="97884" x="2959100" y="5467350"/>
          <p14:tracePt t="97900" x="3003550" y="5524500"/>
          <p14:tracePt t="97917" x="3028950" y="5581650"/>
          <p14:tracePt t="97934" x="3067050" y="5657850"/>
          <p14:tracePt t="97952" x="3086100" y="5715000"/>
          <p14:tracePt t="97967" x="3105150" y="5797550"/>
          <p14:tracePt t="97984" x="3130550" y="5873750"/>
          <p14:tracePt t="98000" x="3155950" y="5918200"/>
          <p14:tracePt t="98017" x="3181350" y="5956300"/>
          <p14:tracePt t="98034" x="3200400" y="5975350"/>
          <p14:tracePt t="98051" x="3219450" y="5994400"/>
          <p14:tracePt t="98067" x="3263900" y="6000750"/>
          <p14:tracePt t="98084" x="3308350" y="6007100"/>
          <p14:tracePt t="98100" x="3352800" y="6007100"/>
          <p14:tracePt t="98117" x="3397250" y="6000750"/>
          <p14:tracePt t="98134" x="3416300" y="5988050"/>
          <p14:tracePt t="98151" x="3422650" y="5969000"/>
          <p14:tracePt t="98167" x="3429000" y="5943600"/>
          <p14:tracePt t="98184" x="3429000" y="5905500"/>
          <p14:tracePt t="98200" x="3429000" y="5880100"/>
          <p14:tracePt t="98217" x="3429000" y="5861050"/>
          <p14:tracePt t="98234" x="3429000" y="5854700"/>
          <p14:tracePt t="98250" x="3429000" y="5842000"/>
          <p14:tracePt t="98267" x="3422650" y="5835650"/>
          <p14:tracePt t="98284" x="3422650" y="5829300"/>
          <p14:tracePt t="98300" x="3416300" y="5822950"/>
          <p14:tracePt t="98317" x="3403600" y="5810250"/>
          <p14:tracePt t="98334" x="3390900" y="5797550"/>
          <p14:tracePt t="98334" x="3390900" y="5791200"/>
          <p14:tracePt t="98352" x="3359150" y="5772150"/>
          <p14:tracePt t="98367" x="3333750" y="5746750"/>
          <p14:tracePt t="98384" x="3302000" y="5727700"/>
          <p14:tracePt t="98400" x="3257550" y="5695950"/>
          <p14:tracePt t="98417" x="3206750" y="5676900"/>
          <p14:tracePt t="98434" x="3168650" y="5651500"/>
          <p14:tracePt t="98451" x="3136900" y="5638800"/>
          <p14:tracePt t="98467" x="3111500" y="5626100"/>
          <p14:tracePt t="98484" x="3098800" y="5626100"/>
          <p14:tracePt t="98631" x="3092450" y="5626100"/>
          <p14:tracePt t="98647" x="3092450" y="5619750"/>
          <p14:tracePt t="98660" x="3092450" y="5613400"/>
          <p14:tracePt t="98663" x="3105150" y="5600700"/>
          <p14:tracePt t="98670" x="3117850" y="5588000"/>
          <p14:tracePt t="98684" x="3143250" y="5575300"/>
          <p14:tracePt t="98700" x="3175000" y="5562600"/>
          <p14:tracePt t="98717" x="3213100" y="5543550"/>
          <p14:tracePt t="98734" x="3276600" y="5511800"/>
          <p14:tracePt t="98751" x="3346450" y="5499100"/>
          <p14:tracePt t="98767" x="3403600" y="5473700"/>
          <p14:tracePt t="98784" x="3448050" y="5448300"/>
          <p14:tracePt t="98800" x="3486150" y="5403850"/>
          <p14:tracePt t="98817" x="3498850" y="5365750"/>
          <p14:tracePt t="98834" x="3505200" y="5321300"/>
          <p14:tracePt t="98851" x="3505200" y="5264150"/>
          <p14:tracePt t="98867" x="3505200" y="5219700"/>
          <p14:tracePt t="98884" x="3492500" y="5168900"/>
          <p14:tracePt t="98900" x="3473450" y="5130800"/>
          <p14:tracePt t="98917" x="3448050" y="5099050"/>
          <p14:tracePt t="98934" x="3409950" y="5041900"/>
          <p14:tracePt t="98951" x="3378200" y="5003800"/>
          <p14:tracePt t="98968" x="3327400" y="4946650"/>
          <p14:tracePt t="98984" x="3263900" y="4889500"/>
          <p14:tracePt t="99001" x="3187700" y="4838700"/>
          <p14:tracePt t="99017" x="3098800" y="4787900"/>
          <p14:tracePt t="99034" x="3016250" y="4743450"/>
          <p14:tracePt t="99050" x="2927350" y="4705350"/>
          <p14:tracePt t="99067" x="2844800" y="4679950"/>
          <p14:tracePt t="99084" x="2762250" y="4660900"/>
          <p14:tracePt t="99100" x="2673350" y="4654550"/>
          <p14:tracePt t="99117" x="2590800" y="4654550"/>
          <p14:tracePt t="99134" x="2508250" y="4660900"/>
          <p14:tracePt t="99150" x="2349500" y="4730750"/>
          <p14:tracePt t="99167" x="2247900" y="4800600"/>
          <p14:tracePt t="99184" x="2152650" y="4870450"/>
          <p14:tracePt t="99201" x="2082800" y="4933950"/>
          <p14:tracePt t="99217" x="2025650" y="4997450"/>
          <p14:tracePt t="99234" x="1974850" y="5080000"/>
          <p14:tracePt t="99250" x="1943100" y="5156200"/>
          <p14:tracePt t="99267" x="1924050" y="5232400"/>
          <p14:tracePt t="99284" x="1924050" y="5302250"/>
          <p14:tracePt t="99300" x="1924050" y="5365750"/>
          <p14:tracePt t="99317" x="1924050" y="5416550"/>
          <p14:tracePt t="99334" x="1949450" y="5480050"/>
          <p14:tracePt t="99350" x="1974850" y="5524500"/>
          <p14:tracePt t="99368" x="1981200" y="5549900"/>
          <p14:tracePt t="99384" x="2000250" y="5581650"/>
          <p14:tracePt t="99401" x="2019300" y="5600700"/>
          <p14:tracePt t="99417" x="2051050" y="5632450"/>
          <p14:tracePt t="99434" x="2114550" y="5664200"/>
          <p14:tracePt t="99450" x="2197100" y="5689600"/>
          <p14:tracePt t="99467" x="2305050" y="5715000"/>
          <p14:tracePt t="99483" x="2419350" y="5740400"/>
          <p14:tracePt t="99500" x="2552700" y="5765800"/>
          <p14:tracePt t="99517" x="2679700" y="5778500"/>
          <p14:tracePt t="99534" x="2863850" y="5784850"/>
          <p14:tracePt t="99551" x="2978150" y="5784850"/>
          <p14:tracePt t="99567" x="3073400" y="5784850"/>
          <p14:tracePt t="99584" x="3162300" y="5784850"/>
          <p14:tracePt t="99600" x="3244850" y="5765800"/>
          <p14:tracePt t="99617" x="3308350" y="5740400"/>
          <p14:tracePt t="99634" x="3352800" y="5727700"/>
          <p14:tracePt t="99650" x="3378200" y="5708650"/>
          <p14:tracePt t="99667" x="3397250" y="5695950"/>
          <p14:tracePt t="99684" x="3416300" y="5689600"/>
          <p14:tracePt t="99700" x="3429000" y="5676900"/>
          <p14:tracePt t="99717" x="3435350" y="5657850"/>
          <p14:tracePt t="99734" x="3441700" y="5651500"/>
          <p14:tracePt t="99750" x="3454400" y="5632450"/>
          <p14:tracePt t="99767" x="3454400" y="5619750"/>
          <p14:tracePt t="99784" x="3454400" y="5613400"/>
          <p14:tracePt t="99800" x="3460750" y="5600700"/>
          <p14:tracePt t="99817" x="3460750" y="5588000"/>
          <p14:tracePt t="99834" x="3460750" y="5575300"/>
          <p14:tracePt t="99850" x="3460750" y="5556250"/>
          <p14:tracePt t="99868" x="3460750" y="5543550"/>
          <p14:tracePt t="99884" x="3460750" y="5537200"/>
          <p14:tracePt t="99900" x="3460750" y="5524500"/>
          <p14:tracePt t="99917" x="3460750" y="5518150"/>
          <p14:tracePt t="99934" x="3460750" y="5499100"/>
          <p14:tracePt t="99950" x="3460750" y="5480050"/>
          <p14:tracePt t="99967" x="3460750" y="5467350"/>
          <p14:tracePt t="99984" x="3460750" y="5441950"/>
          <p14:tracePt t="100000" x="3454400" y="5410200"/>
          <p14:tracePt t="100017" x="3441700" y="5378450"/>
          <p14:tracePt t="100034" x="3429000" y="5346700"/>
          <p14:tracePt t="100050" x="3403600" y="5302250"/>
          <p14:tracePt t="100067" x="3390900" y="5270500"/>
          <p14:tracePt t="100084" x="3365500" y="5245100"/>
          <p14:tracePt t="100101" x="3340100" y="5207000"/>
          <p14:tracePt t="100117" x="3308350" y="5168900"/>
          <p14:tracePt t="100134" x="3276600" y="5137150"/>
          <p14:tracePt t="100150" x="3206750" y="5092700"/>
          <p14:tracePt t="100167" x="3136900" y="5060950"/>
          <p14:tracePt t="100184" x="3041650" y="5029200"/>
          <p14:tracePt t="100200" x="2959100" y="5003800"/>
          <p14:tracePt t="100217" x="2863850" y="4997450"/>
          <p14:tracePt t="100234" x="2768600" y="4984750"/>
          <p14:tracePt t="100250" x="2673350" y="4984750"/>
          <p14:tracePt t="100267" x="2597150" y="4984750"/>
          <p14:tracePt t="100284" x="2527300" y="4984750"/>
          <p14:tracePt t="100301" x="2463800" y="4984750"/>
          <p14:tracePt t="100317" x="2387600" y="5010150"/>
          <p14:tracePt t="100334" x="2324100" y="5035550"/>
          <p14:tracePt t="100350" x="2241550" y="5080000"/>
          <p14:tracePt t="100368" x="2190750" y="5105400"/>
          <p14:tracePt t="100384" x="2152650" y="5137150"/>
          <p14:tracePt t="100400" x="2120900" y="5162550"/>
          <p14:tracePt t="100417" x="2108200" y="5181600"/>
          <p14:tracePt t="100434" x="2089150" y="5207000"/>
          <p14:tracePt t="100450" x="2076450" y="5238750"/>
          <p14:tracePt t="100467" x="2063750" y="5264150"/>
          <p14:tracePt t="100484" x="2051050" y="5295900"/>
          <p14:tracePt t="100500" x="2044700" y="5334000"/>
          <p14:tracePt t="100517" x="2038350" y="5372100"/>
          <p14:tracePt t="100534" x="2038350" y="5403850"/>
          <p14:tracePt t="100550" x="2038350" y="5454650"/>
          <p14:tracePt t="100567" x="2038350" y="5480050"/>
          <p14:tracePt t="100584" x="2063750" y="5511800"/>
          <p14:tracePt t="100600" x="2082800" y="5543550"/>
          <p14:tracePt t="100618" x="2133600" y="5588000"/>
          <p14:tracePt t="100634" x="2203450" y="5626100"/>
          <p14:tracePt t="100651" x="2311400" y="5664200"/>
          <p14:tracePt t="100667" x="2425700" y="5689600"/>
          <p14:tracePt t="100684" x="2559050" y="5708650"/>
          <p14:tracePt t="100700" x="2673350" y="5727700"/>
          <p14:tracePt t="100717" x="2768600" y="5734050"/>
          <p14:tracePt t="100734" x="2901950" y="5753100"/>
          <p14:tracePt t="100752" x="3003550" y="5759450"/>
          <p14:tracePt t="100767" x="3086100" y="5759450"/>
          <p14:tracePt t="100784" x="3194050" y="5759450"/>
          <p14:tracePt t="100800" x="3282950" y="5740400"/>
          <p14:tracePt t="100817" x="3365500" y="5715000"/>
          <p14:tracePt t="100834" x="3441700" y="5683250"/>
          <p14:tracePt t="100850" x="3511550" y="5645150"/>
          <p14:tracePt t="100867" x="3556000" y="5613400"/>
          <p14:tracePt t="100884" x="3600450" y="5581650"/>
          <p14:tracePt t="100900" x="3632200" y="5549900"/>
          <p14:tracePt t="100917" x="3663950" y="5518150"/>
          <p14:tracePt t="100934" x="3702050" y="5435600"/>
          <p14:tracePt t="100952" x="3714750" y="5391150"/>
          <p14:tracePt t="100967" x="3727450" y="5353050"/>
          <p14:tracePt t="100984" x="3727450" y="5308600"/>
          <p14:tracePt t="101000" x="3727450" y="5264150"/>
          <p14:tracePt t="101017" x="3714750" y="5213350"/>
          <p14:tracePt t="101034" x="3695700" y="5168900"/>
          <p14:tracePt t="101051" x="3651250" y="5118100"/>
          <p14:tracePt t="101067" x="3581400" y="5054600"/>
          <p14:tracePt t="101084" x="3486150" y="4991100"/>
          <p14:tracePt t="101100" x="3378200" y="4927600"/>
          <p14:tracePt t="101117" x="3232150" y="4870450"/>
          <p14:tracePt t="101133" x="3003550" y="4806950"/>
          <p14:tracePt t="101151" x="2844800" y="4768850"/>
          <p14:tracePt t="101167" x="2705100" y="4749800"/>
          <p14:tracePt t="101184" x="2571750" y="4749800"/>
          <p14:tracePt t="101200" x="2463800" y="4749800"/>
          <p14:tracePt t="101217" x="2368550" y="4756150"/>
          <p14:tracePt t="101233" x="2305050" y="4781550"/>
          <p14:tracePt t="101250" x="2235200" y="4800600"/>
          <p14:tracePt t="101267" x="2197100" y="4832350"/>
          <p14:tracePt t="101284" x="2146300" y="4870450"/>
          <p14:tracePt t="101300" x="2108200" y="4908550"/>
          <p14:tracePt t="101317" x="2063750" y="4959350"/>
          <p14:tracePt t="101334" x="1993900" y="5035550"/>
          <p14:tracePt t="101351" x="1968500" y="5080000"/>
          <p14:tracePt t="101367" x="1949450" y="5124450"/>
          <p14:tracePt t="101385" x="1943100" y="5156200"/>
          <p14:tracePt t="101400" x="1943100" y="5187950"/>
          <p14:tracePt t="101417" x="1943100" y="5219700"/>
          <p14:tracePt t="101433" x="1962150" y="5238750"/>
          <p14:tracePt t="101450" x="1981200" y="5264150"/>
          <p14:tracePt t="101467" x="2006600" y="5295900"/>
          <p14:tracePt t="101484" x="2025650" y="5321300"/>
          <p14:tracePt t="101500" x="2044700" y="5340350"/>
          <p14:tracePt t="101517" x="2082800" y="5372100"/>
          <p14:tracePt t="101534" x="2139950" y="5391150"/>
          <p14:tracePt t="101551" x="2165350" y="5397500"/>
          <p14:tracePt t="101567" x="2203450" y="5410200"/>
          <p14:tracePt t="101584" x="2235200" y="5416550"/>
          <p14:tracePt t="101600" x="2292350" y="5435600"/>
          <p14:tracePt t="101617" x="2362200" y="5454650"/>
          <p14:tracePt t="101633" x="2425700" y="5473700"/>
          <p14:tracePt t="101650" x="2470150" y="5480050"/>
          <p14:tracePt t="101667" x="2514600" y="5486400"/>
          <p14:tracePt t="101684" x="2552700" y="5492750"/>
          <p14:tracePt t="101700" x="2590800" y="5499100"/>
          <p14:tracePt t="101717" x="2622550" y="5499100"/>
          <p14:tracePt t="101733" x="2654300" y="5499100"/>
          <p14:tracePt t="101733" x="2673350" y="5499100"/>
          <p14:tracePt t="101751" x="2711450" y="5499100"/>
          <p14:tracePt t="101767" x="2762250" y="5499100"/>
          <p14:tracePt t="101783" x="2806700" y="5499100"/>
          <p14:tracePt t="101800" x="2844800" y="5499100"/>
          <p14:tracePt t="101817" x="2876550" y="5499100"/>
          <p14:tracePt t="101834" x="2914650" y="5499100"/>
          <p14:tracePt t="101850" x="2946400" y="5499100"/>
          <p14:tracePt t="101867" x="2965450" y="5499100"/>
          <p14:tracePt t="101884" x="2984500" y="5492750"/>
          <p14:tracePt t="101900" x="3003550" y="5492750"/>
          <p14:tracePt t="101917" x="3016250" y="5492750"/>
          <p14:tracePt t="101933" x="3028950" y="5492750"/>
          <p14:tracePt t="101951" x="3035300" y="5486400"/>
          <p14:tracePt t="101967" x="3041650" y="5486400"/>
          <p14:tracePt t="101984" x="3060700" y="5486400"/>
          <p14:tracePt t="102000" x="3067050" y="5486400"/>
          <p14:tracePt t="102017" x="3073400" y="5486400"/>
          <p14:tracePt t="102033" x="3086100" y="5486400"/>
          <p14:tracePt t="102050" x="3092450" y="5480050"/>
          <p14:tracePt t="102067" x="3098800" y="5480050"/>
          <p14:tracePt t="102084" x="3111500" y="5473700"/>
          <p14:tracePt t="102119" x="3117850" y="5473700"/>
          <p14:tracePt t="102120" x="3124200" y="5473700"/>
          <p14:tracePt t="102133" x="3136900" y="5473700"/>
          <p14:tracePt t="102151" x="3143250" y="5467350"/>
          <p14:tracePt t="102167" x="3155950" y="5461000"/>
          <p14:tracePt t="102183" x="3162300" y="5461000"/>
          <p14:tracePt t="102200" x="3175000" y="5461000"/>
          <p14:tracePt t="102217" x="3187700" y="5461000"/>
          <p14:tracePt t="102233" x="3200400" y="5454650"/>
          <p14:tracePt t="102250" x="3213100" y="5454650"/>
          <p14:tracePt t="102266" x="3232150" y="5454650"/>
          <p14:tracePt t="102283" x="3238500" y="5454650"/>
          <p14:tracePt t="102301" x="3251200" y="5448300"/>
          <p14:tracePt t="102317" x="3257550" y="5448300"/>
          <p14:tracePt t="102334" x="3276600" y="5441950"/>
          <p14:tracePt t="102350" x="3289300" y="5441950"/>
          <p14:tracePt t="102367" x="3295650" y="5441950"/>
          <p14:tracePt t="102383" x="3308350" y="5429250"/>
          <p14:tracePt t="102401" x="3321050" y="5429250"/>
          <p14:tracePt t="102417" x="3321050" y="5422900"/>
          <p14:tracePt t="102434" x="3333750" y="5416550"/>
          <p14:tracePt t="102450" x="3333750" y="5410200"/>
          <p14:tracePt t="102467" x="3340100" y="5403850"/>
          <p14:tracePt t="102484" x="3340100" y="5397500"/>
          <p14:tracePt t="102500" x="3340100" y="5378450"/>
          <p14:tracePt t="102517" x="3340100" y="5365750"/>
          <p14:tracePt t="102534" x="3340100" y="5353050"/>
          <p14:tracePt t="102551" x="3333750" y="5346700"/>
          <p14:tracePt t="102567" x="3333750" y="5340350"/>
          <p14:tracePt t="102607" x="3333750" y="5334000"/>
          <p14:tracePt t="102775" x="3333750" y="5321300"/>
          <p14:tracePt t="102783" x="3333750" y="5308600"/>
          <p14:tracePt t="102800" x="3346450" y="5308600"/>
          <p14:tracePt t="102801" x="3365500" y="5302250"/>
          <p14:tracePt t="102817" x="3390900" y="5283200"/>
          <p14:tracePt t="102834" x="3403600" y="5276850"/>
          <p14:tracePt t="102850" x="3422650" y="5270500"/>
          <p14:tracePt t="102867" x="3441700" y="5264150"/>
          <p14:tracePt t="102884" x="3467100" y="5251450"/>
          <p14:tracePt t="102901" x="3486150" y="5245100"/>
          <p14:tracePt t="102917" x="3505200" y="5238750"/>
          <p14:tracePt t="102934" x="3549650" y="5226050"/>
          <p14:tracePt t="102951" x="3568700" y="5213350"/>
          <p14:tracePt t="102967" x="3600450" y="5207000"/>
          <p14:tracePt t="102983" x="3613150" y="5200650"/>
          <p14:tracePt t="103000" x="3644900" y="5187950"/>
          <p14:tracePt t="103017" x="3663950" y="5181600"/>
          <p14:tracePt t="103034" x="3683000" y="5175250"/>
          <p14:tracePt t="103050" x="3702050" y="5162550"/>
          <p14:tracePt t="103067" x="3727450" y="5156200"/>
          <p14:tracePt t="103083" x="3740150" y="5156200"/>
          <p14:tracePt t="103100" x="3771900" y="5143500"/>
          <p14:tracePt t="103117" x="3810000" y="5137150"/>
          <p14:tracePt t="103134" x="3867150" y="5130800"/>
          <p14:tracePt t="103150" x="3962400" y="5099050"/>
          <p14:tracePt t="103167" x="4025900" y="5080000"/>
          <p14:tracePt t="103183" x="4064000" y="5073650"/>
          <p14:tracePt t="103200" x="4083050" y="5067300"/>
          <p14:tracePt t="103217" x="4095750" y="5067300"/>
          <p14:tracePt t="103255" x="4102100" y="5067300"/>
          <p14:tracePt t="103279" x="4108450" y="5067300"/>
          <p14:tracePt t="103292" x="4114800" y="5067300"/>
          <p14:tracePt t="103302" x="4121150" y="5060950"/>
          <p14:tracePt t="104039" x="4114800" y="5060950"/>
          <p14:tracePt t="104046" x="4083050" y="5060950"/>
          <p14:tracePt t="104050" x="3981450" y="5060950"/>
          <p14:tracePt t="104067" x="3886200" y="5060950"/>
          <p14:tracePt t="104083" x="3784600" y="5080000"/>
          <p14:tracePt t="104100" x="3689350" y="5111750"/>
          <p14:tracePt t="104117" x="3606800" y="5130800"/>
          <p14:tracePt t="104134" x="3549650" y="5149850"/>
          <p14:tracePt t="104134" x="3517900" y="5168900"/>
          <p14:tracePt t="104151" x="3460750" y="5194300"/>
          <p14:tracePt t="104167" x="3409950" y="5219700"/>
          <p14:tracePt t="104184" x="3359150" y="5232400"/>
          <p14:tracePt t="104200" x="3321050" y="5245100"/>
          <p14:tracePt t="104217" x="3289300" y="5251450"/>
          <p14:tracePt t="104233" x="3263900" y="5257800"/>
          <p14:tracePt t="104250" x="3251200" y="5264150"/>
          <p14:tracePt t="104267" x="3225800" y="5264150"/>
          <p14:tracePt t="104284" x="3213100" y="5264150"/>
          <p14:tracePt t="104300" x="3194050" y="5264150"/>
          <p14:tracePt t="104316" x="3187700" y="5270500"/>
          <p14:tracePt t="104663" x="3187700" y="5276850"/>
          <p14:tracePt t="104671" x="3194050" y="5276850"/>
          <p14:tracePt t="104684" x="3206750" y="5276850"/>
          <p14:tracePt t="104684" x="3232150" y="5289550"/>
          <p14:tracePt t="104700" x="3282950" y="5295900"/>
          <p14:tracePt t="104717" x="3340100" y="5308600"/>
          <p14:tracePt t="104733" x="3441700" y="5334000"/>
          <p14:tracePt t="104751" x="3505200" y="5346700"/>
          <p14:tracePt t="104767" x="3562350" y="5365750"/>
          <p14:tracePt t="104784" x="3619500" y="5384800"/>
          <p14:tracePt t="104800" x="3657600" y="5391150"/>
          <p14:tracePt t="104817" x="3702050" y="5410200"/>
          <p14:tracePt t="104833" x="3746500" y="5416550"/>
          <p14:tracePt t="104850" x="3771900" y="5429250"/>
          <p14:tracePt t="104866" x="3803650" y="5435600"/>
          <p14:tracePt t="104883" x="3829050" y="5441950"/>
          <p14:tracePt t="104900" x="3854450" y="5454650"/>
          <p14:tracePt t="104917" x="3879850" y="5461000"/>
          <p14:tracePt t="104933" x="3917950" y="5480050"/>
          <p14:tracePt t="104951" x="3956050" y="5486400"/>
          <p14:tracePt t="104967" x="3994150" y="5499100"/>
          <p14:tracePt t="104983" x="4025900" y="5505450"/>
          <p14:tracePt t="105000" x="4051300" y="5511800"/>
          <p14:tracePt t="105017" x="4064000" y="5518150"/>
          <p14:tracePt t="105034" x="4070350" y="5518150"/>
          <p14:tracePt t="107783" x="4064000" y="5518150"/>
          <p14:tracePt t="107793" x="4057650" y="5518150"/>
          <p14:tracePt t="107799" x="4044950" y="5518150"/>
          <p14:tracePt t="107807" x="4013200" y="5518150"/>
          <p14:tracePt t="107818" x="3987800" y="5518150"/>
          <p14:tracePt t="107834" x="3962400" y="5518150"/>
          <p14:tracePt t="107851" x="3937000" y="5518150"/>
          <p14:tracePt t="107868" x="3898900" y="5530850"/>
          <p14:tracePt t="107884" x="3841750" y="5549900"/>
          <p14:tracePt t="107901" x="3746500" y="5594350"/>
          <p14:tracePt t="107918" x="3657600" y="5638800"/>
          <p14:tracePt t="107934" x="3524250" y="5708650"/>
          <p14:tracePt t="107952" x="3454400" y="5753100"/>
          <p14:tracePt t="107968" x="3409950" y="5791200"/>
          <p14:tracePt t="107984" x="3384550" y="5816600"/>
          <p14:tracePt t="108001" x="3371850" y="5835650"/>
          <p14:tracePt t="108018" x="3365500" y="5854700"/>
          <p14:tracePt t="108034" x="3359150" y="5873750"/>
          <p14:tracePt t="108051" x="3359150" y="5880100"/>
          <p14:tracePt t="108068" x="3359150" y="5886450"/>
          <p14:tracePt t="108084" x="3365500" y="5892800"/>
          <p14:tracePt t="108101" x="3371850" y="5899150"/>
          <p14:tracePt t="108118" x="3378200" y="5905500"/>
          <p14:tracePt t="108134" x="3403600" y="5911850"/>
          <p14:tracePt t="108168" x="3422650" y="5918200"/>
          <p14:tracePt t="108168" x="3441700" y="5918200"/>
          <p14:tracePt t="108184" x="3460750" y="5918200"/>
          <p14:tracePt t="108201" x="3479800" y="5918200"/>
          <p14:tracePt t="108218" x="3498850" y="5918200"/>
          <p14:tracePt t="108234" x="3517900" y="5911850"/>
          <p14:tracePt t="108251" x="3536950" y="5886450"/>
          <p14:tracePt t="108268" x="3543300" y="5861050"/>
          <p14:tracePt t="108285" x="3543300" y="5842000"/>
          <p14:tracePt t="108301" x="3543300" y="5816600"/>
          <p14:tracePt t="108318" x="3543300" y="5797550"/>
          <p14:tracePt t="108336" x="3498850" y="5759450"/>
          <p14:tracePt t="108352" x="3454400" y="5734050"/>
          <p14:tracePt t="108368" x="3365500" y="5702300"/>
          <p14:tracePt t="108384" x="3276600" y="5670550"/>
          <p14:tracePt t="108401" x="3117850" y="5632450"/>
          <p14:tracePt t="108418" x="2933700" y="5600700"/>
          <p14:tracePt t="108434" x="2787650" y="5581650"/>
          <p14:tracePt t="108451" x="2635250" y="5562600"/>
          <p14:tracePt t="108468" x="2495550" y="5537200"/>
          <p14:tracePt t="108485" x="2387600" y="5524500"/>
          <p14:tracePt t="108501" x="2311400" y="5524500"/>
          <p14:tracePt t="108518" x="2247900" y="5524500"/>
          <p14:tracePt t="108534" x="2139950" y="5524500"/>
          <p14:tracePt t="108552" x="2082800" y="5524500"/>
          <p14:tracePt t="108567" x="2012950" y="5530850"/>
          <p14:tracePt t="108584" x="1955800" y="5549900"/>
          <p14:tracePt t="108601" x="1898650" y="5581650"/>
          <p14:tracePt t="108618" x="1847850" y="5613400"/>
          <p14:tracePt t="108634" x="1816100" y="5645150"/>
          <p14:tracePt t="108651" x="1784350" y="5676900"/>
          <p14:tracePt t="108668" x="1778000" y="5715000"/>
          <p14:tracePt t="108684" x="1778000" y="5759450"/>
          <p14:tracePt t="108701" x="1778000" y="5791200"/>
          <p14:tracePt t="108717" x="1797050" y="5842000"/>
          <p14:tracePt t="108734" x="1822450" y="5899150"/>
          <p14:tracePt t="108752" x="1847850" y="5943600"/>
          <p14:tracePt t="108767" x="1873250" y="5969000"/>
          <p14:tracePt t="108784" x="1905000" y="6007100"/>
          <p14:tracePt t="108801" x="1936750" y="6045200"/>
          <p14:tracePt t="108817" x="1981200" y="6089650"/>
          <p14:tracePt t="108834" x="2038350" y="6134100"/>
          <p14:tracePt t="108851" x="2120900" y="6184900"/>
          <p14:tracePt t="108868" x="2209800" y="6229350"/>
          <p14:tracePt t="108884" x="2311400" y="6261100"/>
          <p14:tracePt t="108901" x="2406650" y="6280150"/>
          <p14:tracePt t="108917" x="2514600" y="6299200"/>
          <p14:tracePt t="108934" x="2635250" y="6305550"/>
          <p14:tracePt t="108951" x="2813050" y="6311900"/>
          <p14:tracePt t="108968" x="2914650" y="6311900"/>
          <p14:tracePt t="108984" x="3009900" y="6311900"/>
          <p14:tracePt t="109001" x="3092450" y="6311900"/>
          <p14:tracePt t="109017" x="3162300" y="6311900"/>
          <p14:tracePt t="109034" x="3219450" y="6311900"/>
          <p14:tracePt t="109051" x="3302000" y="6299200"/>
          <p14:tracePt t="109068" x="3359150" y="6280150"/>
          <p14:tracePt t="109084" x="3422650" y="6267450"/>
          <p14:tracePt t="109101" x="3467100" y="6254750"/>
          <p14:tracePt t="109117" x="3517900" y="6235700"/>
          <p14:tracePt t="109134" x="3556000" y="6229350"/>
          <p14:tracePt t="109151" x="3638550" y="6203950"/>
          <p14:tracePt t="109168" x="3689350" y="6184900"/>
          <p14:tracePt t="109184" x="3733800" y="6146800"/>
          <p14:tracePt t="109201" x="3765550" y="6115050"/>
          <p14:tracePt t="109217" x="3771900" y="6089650"/>
          <p14:tracePt t="109234" x="3771900" y="6045200"/>
          <p14:tracePt t="109251" x="3771900" y="6007100"/>
          <p14:tracePt t="109268" x="3765550" y="5975350"/>
          <p14:tracePt t="109284" x="3727450" y="5924550"/>
          <p14:tracePt t="109301" x="3670300" y="5854700"/>
          <p14:tracePt t="109317" x="3594100" y="5791200"/>
          <p14:tracePt t="109334" x="3473450" y="5727700"/>
          <p14:tracePt t="109351" x="3289300" y="5670550"/>
          <p14:tracePt t="109368" x="3149600" y="5626100"/>
          <p14:tracePt t="109384" x="2997200" y="5588000"/>
          <p14:tracePt t="109401" x="2851150" y="5568950"/>
          <p14:tracePt t="109417" x="2711450" y="5562600"/>
          <p14:tracePt t="109435" x="2609850" y="5562600"/>
          <p14:tracePt t="109451" x="2501900" y="5562600"/>
          <p14:tracePt t="109468" x="2393950" y="5562600"/>
          <p14:tracePt t="109484" x="2305050" y="5588000"/>
          <p14:tracePt t="109502" x="2216150" y="5626100"/>
          <p14:tracePt t="109517" x="2127250" y="5670550"/>
          <p14:tracePt t="109535" x="2044700" y="5727700"/>
          <p14:tracePt t="109552" x="2006600" y="5753100"/>
          <p14:tracePt t="109568" x="1981200" y="5778500"/>
          <p14:tracePt t="109584" x="1968500" y="5791200"/>
          <p14:tracePt t="109601" x="1943100" y="5810250"/>
          <p14:tracePt t="109617" x="1930400" y="5835650"/>
          <p14:tracePt t="109635" x="1930400" y="5854700"/>
          <p14:tracePt t="109651" x="1930400" y="5886450"/>
          <p14:tracePt t="109668" x="1930400" y="5899150"/>
          <p14:tracePt t="109684" x="1930400" y="5930900"/>
          <p14:tracePt t="109701" x="1930400" y="5956300"/>
          <p14:tracePt t="109717" x="1943100" y="5975350"/>
          <p14:tracePt t="109717" x="1943100" y="5981700"/>
          <p14:tracePt t="109736" x="1949450" y="5988050"/>
          <p14:tracePt t="109751" x="1962150" y="6000750"/>
          <p14:tracePt t="109768" x="1968500" y="6013450"/>
          <p14:tracePt t="109784" x="2000250" y="6026150"/>
          <p14:tracePt t="109801" x="2032000" y="6045200"/>
          <p14:tracePt t="109817" x="2070100" y="6057900"/>
          <p14:tracePt t="109834" x="2108200" y="6083300"/>
          <p14:tracePt t="109851" x="2171700" y="6102350"/>
          <p14:tracePt t="109868" x="2228850" y="6115050"/>
          <p14:tracePt t="109884" x="2292350" y="6134100"/>
          <p14:tracePt t="109901" x="2374900" y="6159500"/>
          <p14:tracePt t="109917" x="2470150" y="6172200"/>
          <p14:tracePt t="109934" x="2616200" y="6191250"/>
          <p14:tracePt t="109952" x="2705100" y="6203950"/>
          <p14:tracePt t="109968" x="2768600" y="6210300"/>
          <p14:tracePt t="109984" x="2832100" y="6216650"/>
          <p14:tracePt t="110001" x="2882900" y="6216650"/>
          <p14:tracePt t="110017" x="2933700" y="6216650"/>
          <p14:tracePt t="110034" x="2971800" y="6216650"/>
          <p14:tracePt t="110051" x="3016250" y="6216650"/>
          <p14:tracePt t="110068" x="3067050" y="6216650"/>
          <p14:tracePt t="110084" x="3124200" y="6216650"/>
          <p14:tracePt t="110101" x="3187700" y="6216650"/>
          <p14:tracePt t="110117" x="3251200" y="6210300"/>
          <p14:tracePt t="110117" x="3289300" y="6203950"/>
          <p14:tracePt t="110136" x="3308350" y="6197600"/>
          <p14:tracePt t="110151" x="3378200" y="6178550"/>
          <p14:tracePt t="110168" x="3409950" y="6159500"/>
          <p14:tracePt t="110184" x="3441700" y="6127750"/>
          <p14:tracePt t="110201" x="3479800" y="6096000"/>
          <p14:tracePt t="110217" x="3505200" y="6070600"/>
          <p14:tracePt t="110234" x="3517900" y="6038850"/>
          <p14:tracePt t="110251" x="3530600" y="6013450"/>
          <p14:tracePt t="110267" x="3536950" y="5969000"/>
          <p14:tracePt t="110284" x="3536950" y="5930900"/>
          <p14:tracePt t="110301" x="3536950" y="5899150"/>
          <p14:tracePt t="110317" x="3536950" y="5880100"/>
          <p14:tracePt t="110334" x="3536950" y="5854700"/>
          <p14:tracePt t="110351" x="3530600" y="5822950"/>
          <p14:tracePt t="110368" x="3517900" y="5797550"/>
          <p14:tracePt t="110384" x="3498850" y="5778500"/>
          <p14:tracePt t="110401" x="3467100" y="5746750"/>
          <p14:tracePt t="110417" x="3409950" y="5715000"/>
          <p14:tracePt t="110434" x="3346450" y="5695950"/>
          <p14:tracePt t="110451" x="3251200" y="5670550"/>
          <p14:tracePt t="110467" x="3155950" y="5651500"/>
          <p14:tracePt t="110484" x="3073400" y="5645150"/>
          <p14:tracePt t="110501" x="2984500" y="5632450"/>
          <p14:tracePt t="110501" x="2946400" y="5632450"/>
          <p14:tracePt t="110520" x="2914650" y="5632450"/>
          <p14:tracePt t="110534" x="2825750" y="5632450"/>
          <p14:tracePt t="110553" x="2768600" y="5632450"/>
          <p14:tracePt t="110568" x="2724150" y="5632450"/>
          <p14:tracePt t="110585" x="2698750" y="5632450"/>
          <p14:tracePt t="110601" x="2667000" y="5632450"/>
          <p14:tracePt t="110618" x="2635250" y="5638800"/>
          <p14:tracePt t="110634" x="2603500" y="5651500"/>
          <p14:tracePt t="110651" x="2590800" y="5651500"/>
          <p14:tracePt t="110668" x="2578100" y="5657850"/>
          <p14:tracePt t="110684" x="2565400" y="5664200"/>
          <p14:tracePt t="110701" x="2559050" y="5664200"/>
          <p14:tracePt t="111047" x="2546350" y="5676900"/>
          <p14:tracePt t="111055" x="2546350" y="5695950"/>
          <p14:tracePt t="111063" x="2546350" y="5702300"/>
          <p14:tracePt t="111071" x="2546350" y="5721350"/>
          <p14:tracePt t="111084" x="2546350" y="5734050"/>
          <p14:tracePt t="111101" x="2552700" y="5753100"/>
          <p14:tracePt t="111118" x="2559050" y="5765800"/>
          <p14:tracePt t="111134" x="2584450" y="5791200"/>
          <p14:tracePt t="111152" x="2603500" y="5810250"/>
          <p14:tracePt t="111168" x="2641600" y="5829300"/>
          <p14:tracePt t="111184" x="2673350" y="5848350"/>
          <p14:tracePt t="111201" x="2711450" y="5861050"/>
          <p14:tracePt t="111218" x="2743200" y="5873750"/>
          <p14:tracePt t="111234" x="2774950" y="5873750"/>
          <p14:tracePt t="111251" x="2800350" y="5880100"/>
          <p14:tracePt t="111267" x="2819400" y="5880100"/>
          <p14:tracePt t="111284" x="2838450" y="5880100"/>
          <p14:tracePt t="111301" x="2857500" y="5880100"/>
          <p14:tracePt t="111317" x="2870200" y="5880100"/>
          <p14:tracePt t="111334" x="2889250" y="5861050"/>
          <p14:tracePt t="111352" x="2895600" y="5854700"/>
          <p14:tracePt t="111367" x="2908300" y="5848350"/>
          <p14:tracePt t="111384" x="2908300" y="5842000"/>
          <p14:tracePt t="111401" x="2908300" y="5835650"/>
          <p14:tracePt t="111551" x="2908300" y="5829300"/>
          <p14:tracePt t="111636" x="2901950" y="5829300"/>
          <p14:tracePt t="111847" x="2895600" y="5822950"/>
          <p14:tracePt t="112111" x="2889250" y="5822950"/>
          <p14:tracePt t="112119" x="2882900" y="5822950"/>
          <p14:tracePt t="112143" x="2876550" y="5822950"/>
          <p14:tracePt t="112168" x="2870200" y="5822950"/>
          <p14:tracePt t="112199" x="2863850" y="5822950"/>
          <p14:tracePt t="112215" x="2857500" y="5822950"/>
          <p14:tracePt t="112519" x="2844800" y="5822950"/>
          <p14:tracePt t="112527" x="2838450" y="5822950"/>
          <p14:tracePt t="112535" x="2806700" y="5822950"/>
          <p14:tracePt t="112535" x="2774950" y="5829300"/>
          <p14:tracePt t="112550" x="2628900" y="5835650"/>
          <p14:tracePt t="112567" x="2552700" y="5835650"/>
          <p14:tracePt t="112583" x="2482850" y="5835650"/>
          <p14:tracePt t="112601" x="2425700" y="5835650"/>
          <p14:tracePt t="112617" x="2381250" y="5835650"/>
          <p14:tracePt t="112634" x="2355850" y="5835650"/>
          <p14:tracePt t="112651" x="2336800" y="5835650"/>
          <p14:tracePt t="112668" x="2330450" y="5835650"/>
          <p14:tracePt t="112684" x="2324100" y="5835650"/>
          <p14:tracePt t="112701" x="2305050" y="5835650"/>
          <p14:tracePt t="112717" x="2292350" y="5835650"/>
          <p14:tracePt t="112734" x="2279650" y="5835650"/>
          <p14:tracePt t="112752" x="2273300" y="5835650"/>
          <p14:tracePt t="112767" x="2266950" y="5835650"/>
          <p14:tracePt t="112959" x="2273300" y="5835650"/>
          <p14:tracePt t="112983" x="2279650" y="5835650"/>
          <p14:tracePt t="112999" x="2286000" y="5835650"/>
          <p14:tracePt t="113031" x="2292350" y="5835650"/>
          <p14:tracePt t="113079" x="2298700" y="5835650"/>
          <p14:tracePt t="113591" x="2286000" y="5835650"/>
          <p14:tracePt t="113599" x="2273300" y="5835650"/>
          <p14:tracePt t="113610" x="2260600" y="5835650"/>
          <p14:tracePt t="113619" x="2241550" y="5835650"/>
          <p14:tracePt t="113634" x="2222500" y="5835650"/>
          <p14:tracePt t="113651" x="2209800" y="5835650"/>
          <p14:tracePt t="113667" x="2203450" y="5842000"/>
          <p14:tracePt t="113684" x="2190750" y="5842000"/>
          <p14:tracePt t="113701" x="2171700" y="5842000"/>
          <p14:tracePt t="113717" x="2159000" y="5848350"/>
          <p14:tracePt t="113734" x="2146300" y="5848350"/>
          <p14:tracePt t="113791" x="2139950" y="5848350"/>
          <p14:tracePt t="113919" x="2146300" y="5848350"/>
          <p14:tracePt t="113928" x="2159000" y="5854700"/>
          <p14:tracePt t="113935" x="2184400" y="5861050"/>
          <p14:tracePt t="113959" x="2197100" y="5861050"/>
          <p14:tracePt t="113967" x="2216150" y="5861050"/>
          <p14:tracePt t="113967" x="2228850" y="5861050"/>
          <p14:tracePt t="113983" x="2247900" y="5867400"/>
          <p14:tracePt t="114000" x="2260600" y="5867400"/>
          <p14:tracePt t="114001" x="2292350" y="5873750"/>
          <p14:tracePt t="114017" x="2324100" y="5880100"/>
          <p14:tracePt t="114034" x="2368550" y="5880100"/>
          <p14:tracePt t="114051" x="2419350" y="5880100"/>
          <p14:tracePt t="114067" x="2489200" y="5880100"/>
          <p14:tracePt t="114084" x="2559050" y="5880100"/>
          <p14:tracePt t="114101" x="2622550" y="5880100"/>
          <p14:tracePt t="114117" x="2686050" y="5886450"/>
          <p14:tracePt t="114134" x="2768600" y="5892800"/>
          <p14:tracePt t="114152" x="2813050" y="5892800"/>
          <p14:tracePt t="114167" x="2851150" y="5892800"/>
          <p14:tracePt t="114184" x="2889250" y="5892800"/>
          <p14:tracePt t="114200" x="2927350" y="5892800"/>
          <p14:tracePt t="114217" x="2946400" y="5892800"/>
          <p14:tracePt t="114234" x="2971800" y="5892800"/>
          <p14:tracePt t="114251" x="2990850" y="5892800"/>
          <p14:tracePt t="114267" x="3009900" y="5892800"/>
          <p14:tracePt t="114284" x="3022600" y="5892800"/>
          <p14:tracePt t="114300" x="3035300" y="5899150"/>
          <p14:tracePt t="114317" x="3041650" y="5899150"/>
          <p14:tracePt t="114334" x="3054350" y="5899150"/>
          <p14:tracePt t="114871" x="3048000" y="5905500"/>
          <p14:tracePt t="114879" x="3035300" y="5911850"/>
          <p14:tracePt t="114887" x="3028950" y="5918200"/>
          <p14:tracePt t="114900" x="3009900" y="5924550"/>
          <p14:tracePt t="114903" x="2990850" y="5937250"/>
          <p14:tracePt t="114917" x="2978150" y="5949950"/>
          <p14:tracePt t="114934" x="2978150" y="5975350"/>
          <p14:tracePt t="114951" x="2978150" y="5988050"/>
          <p14:tracePt t="114967" x="2978150" y="6000750"/>
          <p14:tracePt t="114984" x="2978150" y="6019800"/>
          <p14:tracePt t="115000" x="2990850" y="6045200"/>
          <p14:tracePt t="115017" x="3009900" y="6070600"/>
          <p14:tracePt t="115034" x="3028950" y="6102350"/>
          <p14:tracePt t="115051" x="3048000" y="6121400"/>
          <p14:tracePt t="115067" x="3067050" y="6140450"/>
          <p14:tracePt t="115084" x="3092450" y="6153150"/>
          <p14:tracePt t="115100" x="3117850" y="6165850"/>
          <p14:tracePt t="115117" x="3162300" y="6178550"/>
          <p14:tracePt t="115134" x="3244850" y="6184900"/>
          <p14:tracePt t="115152" x="3295650" y="6184900"/>
          <p14:tracePt t="115167" x="3340100" y="6184900"/>
          <p14:tracePt t="115184" x="3384550" y="6172200"/>
          <p14:tracePt t="115200" x="3435350" y="6146800"/>
          <p14:tracePt t="115217" x="3473450" y="6127750"/>
          <p14:tracePt t="115234" x="3498850" y="6102350"/>
          <p14:tracePt t="115250" x="3524250" y="6076950"/>
          <p14:tracePt t="115267" x="3543300" y="6038850"/>
          <p14:tracePt t="115284" x="3549650" y="6007100"/>
          <p14:tracePt t="115300" x="3549650" y="5969000"/>
          <p14:tracePt t="115317" x="3549650" y="5956300"/>
          <p14:tracePt t="115334" x="3549650" y="5937250"/>
          <p14:tracePt t="115351" x="3549650" y="5924550"/>
          <p14:tracePt t="115367" x="3543300" y="5911850"/>
          <p14:tracePt t="115384" x="3530600" y="5899150"/>
          <p14:tracePt t="115401" x="3511550" y="5873750"/>
          <p14:tracePt t="115417" x="3473450" y="5848350"/>
          <p14:tracePt t="115434" x="3409950" y="5810250"/>
          <p14:tracePt t="115450" x="3333750" y="5778500"/>
          <p14:tracePt t="115468" x="3213100" y="5740400"/>
          <p14:tracePt t="115484" x="3073400" y="5702300"/>
          <p14:tracePt t="115501" x="2940050" y="5683250"/>
          <p14:tracePt t="115517" x="2806700" y="5664200"/>
          <p14:tracePt t="115534" x="2635250" y="5664200"/>
          <p14:tracePt t="115551" x="2540000" y="5664200"/>
          <p14:tracePt t="115567" x="2457450" y="5664200"/>
          <p14:tracePt t="115584" x="2387600" y="5683250"/>
          <p14:tracePt t="115601" x="2330450" y="5689600"/>
          <p14:tracePt t="115618" x="2279650" y="5708650"/>
          <p14:tracePt t="115633" x="2228850" y="5727700"/>
          <p14:tracePt t="115650" x="2190750" y="5740400"/>
          <p14:tracePt t="115667" x="2159000" y="5759450"/>
          <p14:tracePt t="115684" x="2127250" y="5784850"/>
          <p14:tracePt t="115701" x="2095500" y="5803900"/>
          <p14:tracePt t="115717" x="2082800" y="5822950"/>
          <p14:tracePt t="115734" x="2063750" y="5861050"/>
          <p14:tracePt t="115751" x="2063750" y="5892800"/>
          <p14:tracePt t="115767" x="2063750" y="5930900"/>
          <p14:tracePt t="115784" x="2063750" y="5962650"/>
          <p14:tracePt t="115801" x="2070100" y="6000750"/>
          <p14:tracePt t="115817" x="2082800" y="6032500"/>
          <p14:tracePt t="115834" x="2095500" y="6057900"/>
          <p14:tracePt t="115850" x="2108200" y="6076950"/>
          <p14:tracePt t="115867" x="2114550" y="6083300"/>
          <p14:tracePt t="115884" x="2127250" y="6102350"/>
          <p14:tracePt t="115901" x="2133600" y="6108700"/>
          <p14:tracePt t="115917" x="2146300" y="6115050"/>
          <p14:tracePt t="115917" x="2165350" y="6127750"/>
          <p14:tracePt t="115935" x="2184400" y="6134100"/>
          <p14:tracePt t="115951" x="2222500" y="6153150"/>
          <p14:tracePt t="115968" x="2279650" y="6172200"/>
          <p14:tracePt t="115984" x="2349500" y="6184900"/>
          <p14:tracePt t="116001" x="2451100" y="6210300"/>
          <p14:tracePt t="116017" x="2565400" y="6229350"/>
          <p14:tracePt t="116034" x="2692400" y="6242050"/>
          <p14:tracePt t="116050" x="2806700" y="6261100"/>
          <p14:tracePt t="116068" x="2914650" y="6261100"/>
          <p14:tracePt t="116084" x="3016250" y="6261100"/>
          <p14:tracePt t="116101" x="3111500" y="6261100"/>
          <p14:tracePt t="116117" x="3194050" y="6242050"/>
          <p14:tracePt t="116134" x="3282950" y="6210300"/>
          <p14:tracePt t="116151" x="3327400" y="6172200"/>
          <p14:tracePt t="116167" x="3359150" y="6146800"/>
          <p14:tracePt t="116184" x="3378200" y="6127750"/>
          <p14:tracePt t="116201" x="3384550" y="6121400"/>
          <p14:tracePt t="116239" x="3390900" y="6115050"/>
          <p14:tracePt t="116487" x="3390900" y="6108700"/>
          <p14:tracePt t="116495" x="3390900" y="6089650"/>
          <p14:tracePt t="116503" x="3390900" y="6083300"/>
          <p14:tracePt t="116511" x="3390900" y="6070600"/>
          <p14:tracePt t="116519" x="3390900" y="6051550"/>
          <p14:tracePt t="116534" x="3390900" y="6032500"/>
          <p14:tracePt t="116551" x="3378200" y="6026150"/>
          <p14:tracePt t="116567" x="3371850" y="6007100"/>
          <p14:tracePt t="116584" x="3340100" y="5981700"/>
          <p14:tracePt t="116601" x="3295650" y="5949950"/>
          <p14:tracePt t="116617" x="3244850" y="5911850"/>
          <p14:tracePt t="116634" x="3181350" y="5873750"/>
          <p14:tracePt t="116650" x="3130550" y="5861050"/>
          <p14:tracePt t="116667" x="3092450" y="5842000"/>
          <p14:tracePt t="116684" x="3060700" y="5835650"/>
          <p14:tracePt t="116701" x="3028950" y="5822950"/>
          <p14:tracePt t="116717" x="3003550" y="5822950"/>
          <p14:tracePt t="116734" x="2959100" y="5816600"/>
          <p14:tracePt t="116751" x="2927350" y="5816600"/>
          <p14:tracePt t="116767" x="2895600" y="5816600"/>
          <p14:tracePt t="116784" x="2857500" y="5816600"/>
          <p14:tracePt t="116800" x="2813050" y="5816600"/>
          <p14:tracePt t="116817" x="2762250" y="5822950"/>
          <p14:tracePt t="116834" x="2724150" y="5835650"/>
          <p14:tracePt t="116850" x="2679700" y="5848350"/>
          <p14:tracePt t="116867" x="2641600" y="5861050"/>
          <p14:tracePt t="116884" x="2597150" y="5873750"/>
          <p14:tracePt t="116900" x="2559050" y="5892800"/>
          <p14:tracePt t="116917" x="2520950" y="5905500"/>
          <p14:tracePt t="116934" x="2476500" y="5924550"/>
          <p14:tracePt t="116951" x="2457450" y="5943600"/>
          <p14:tracePt t="116967" x="2438400" y="5949950"/>
          <p14:tracePt t="116984" x="2425700" y="5956300"/>
          <p14:tracePt t="117000" x="2419350" y="5962650"/>
          <p14:tracePt t="117017" x="2406650" y="5969000"/>
          <p14:tracePt t="117034" x="2406650" y="5975350"/>
          <p14:tracePt t="117050" x="2400300" y="5975350"/>
          <p14:tracePt t="117067" x="2400300" y="5981700"/>
          <p14:tracePt t="117118" x="2393950" y="5988050"/>
          <p14:tracePt t="117184" x="2393950" y="5994400"/>
          <p14:tracePt t="117335" x="2393950" y="6000750"/>
          <p14:tracePt t="117343" x="2387600" y="6007100"/>
          <p14:tracePt t="117351" x="2387600" y="6013450"/>
          <p14:tracePt t="117352" x="2387600" y="6026150"/>
          <p14:tracePt t="117367" x="2387600" y="6045200"/>
          <p14:tracePt t="117384" x="2387600" y="6070600"/>
          <p14:tracePt t="117400" x="2413000" y="6102350"/>
          <p14:tracePt t="117417" x="2457450" y="6146800"/>
          <p14:tracePt t="117433" x="2508250" y="6191250"/>
          <p14:tracePt t="117450" x="2571750" y="6223000"/>
          <p14:tracePt t="117467" x="2647950" y="6254750"/>
          <p14:tracePt t="117484" x="2711450" y="6273800"/>
          <p14:tracePt t="117500" x="2774950" y="6292850"/>
          <p14:tracePt t="117517" x="2825750" y="6311900"/>
          <p14:tracePt t="117534" x="2876550" y="6318250"/>
          <p14:tracePt t="117551" x="2882900" y="6318250"/>
          <p14:tracePt t="117567" x="2895600" y="6318250"/>
          <p14:tracePt t="117759" x="2901950" y="6324600"/>
          <p14:tracePt t="117766" x="2901950" y="6337300"/>
          <p14:tracePt t="117776" x="2901950" y="6350000"/>
          <p14:tracePt t="117784" x="2908300" y="6388100"/>
          <p14:tracePt t="117800" x="2927350" y="6419850"/>
          <p14:tracePt t="117817" x="2933700" y="6445250"/>
          <p14:tracePt t="117834" x="2952750" y="6477000"/>
          <p14:tracePt t="117851" x="2965450" y="6496050"/>
          <p14:tracePt t="117867" x="2971800" y="6508750"/>
          <p14:tracePt t="117884" x="2978150" y="6521450"/>
          <p14:tracePt t="117900" x="2984500" y="6527800"/>
          <p14:tracePt t="117917" x="2990850" y="6540500"/>
          <p14:tracePt t="117934" x="3003550" y="6546850"/>
          <p14:tracePt t="117951" x="3009900" y="6559550"/>
          <p14:tracePt t="117967" x="3022600" y="6572250"/>
          <p14:tracePt t="117984" x="3041650" y="6578600"/>
          <p14:tracePt t="118000" x="3054350" y="6591300"/>
          <p14:tracePt t="118017" x="3067050" y="6597650"/>
          <p14:tracePt t="118033" x="3086100" y="6604000"/>
          <p14:tracePt t="118051" x="3111500" y="6616700"/>
          <p14:tracePt t="118067" x="3143250" y="6629400"/>
          <p14:tracePt t="118084" x="3175000" y="6642100"/>
          <p14:tracePt t="118100" x="3213100" y="6648450"/>
          <p14:tracePt t="118118" x="3251200" y="6648450"/>
          <p14:tracePt t="118134" x="3289300" y="6648450"/>
          <p14:tracePt t="118151" x="3308350" y="6648450"/>
          <p14:tracePt t="118167" x="3321050" y="6648450"/>
          <p14:tracePt t="118204" x="3327400" y="6648450"/>
          <p14:tracePt t="118207" x="3327400" y="6642100"/>
          <p14:tracePt t="118217" x="3333750" y="6635750"/>
          <p14:tracePt t="118234" x="3340100" y="6623050"/>
          <p14:tracePt t="118251" x="3340100" y="6597650"/>
          <p14:tracePt t="118267" x="3340100" y="6572250"/>
          <p14:tracePt t="118284" x="3327400" y="6540500"/>
          <p14:tracePt t="118300" x="3302000" y="6515100"/>
          <p14:tracePt t="118317" x="3263900" y="6489700"/>
          <p14:tracePt t="118334" x="3187700" y="6445250"/>
          <p14:tracePt t="118352" x="3136900" y="6438900"/>
          <p14:tracePt t="118367" x="3067050" y="6426200"/>
          <p14:tracePt t="118384" x="2997200" y="6419850"/>
          <p14:tracePt t="118400" x="2908300" y="6407150"/>
          <p14:tracePt t="118417" x="2819400" y="6400800"/>
          <p14:tracePt t="118434" x="2749550" y="6400800"/>
          <p14:tracePt t="118450" x="2679700" y="6400800"/>
          <p14:tracePt t="118467" x="2622550" y="6400800"/>
          <p14:tracePt t="118484" x="2578100" y="6400800"/>
          <p14:tracePt t="118500" x="2533650" y="6400800"/>
          <p14:tracePt t="118517" x="2482850" y="6400800"/>
          <p14:tracePt t="118534" x="2419350" y="6400800"/>
          <p14:tracePt t="118551" x="2393950" y="6400800"/>
          <p14:tracePt t="118567" x="2362200" y="6407150"/>
          <p14:tracePt t="118584" x="2343150" y="6419850"/>
          <p14:tracePt t="118600" x="2317750" y="6426200"/>
          <p14:tracePt t="118617" x="2298700" y="6438900"/>
          <p14:tracePt t="118634" x="2279650" y="6457950"/>
          <p14:tracePt t="118650" x="2266950" y="6464300"/>
          <p14:tracePt t="118667" x="2254250" y="6477000"/>
          <p14:tracePt t="118684" x="2241550" y="6489700"/>
          <p14:tracePt t="118700" x="2228850" y="6508750"/>
          <p14:tracePt t="118716" x="2216150" y="6534150"/>
          <p14:tracePt t="118733" x="2197100" y="6578600"/>
          <p14:tracePt t="118751" x="2197100" y="6604000"/>
          <p14:tracePt t="118768" x="2197100" y="6629400"/>
          <p14:tracePt t="118784" x="2197100" y="6667500"/>
          <p14:tracePt t="118801" x="2209800" y="6692900"/>
          <p14:tracePt t="118817" x="2235200" y="6731000"/>
          <p14:tracePt t="118834" x="2254250" y="6756400"/>
          <p14:tracePt t="118850" x="2286000" y="6775450"/>
          <p14:tracePt t="118867" x="2317750" y="6794500"/>
          <p14:tracePt t="118884" x="2362200" y="6807200"/>
          <p14:tracePt t="118900" x="2393950" y="6826250"/>
          <p14:tracePt t="118917" x="2438400" y="6838950"/>
          <p14:tracePt t="118934" x="2514600" y="6851650"/>
          <p14:tracePt t="118951" x="2565400" y="6851650"/>
          <p14:tracePt t="118967" x="2622550" y="6851650"/>
          <p14:tracePt t="118984" x="2692400" y="6851650"/>
          <p14:tracePt t="119001" x="2774950" y="6851650"/>
          <p14:tracePt t="119017" x="2857500" y="6851650"/>
          <p14:tracePt t="119034" x="2946400" y="6851650"/>
          <p14:tracePt t="119050" x="3054350" y="6851650"/>
          <p14:tracePt t="119067" x="3124200" y="6851650"/>
          <p14:tracePt t="119084" x="3194050" y="6851650"/>
          <p14:tracePt t="119101" x="3257550" y="6838950"/>
          <p14:tracePt t="119117" x="3308350" y="6832600"/>
          <p14:tracePt t="119117" x="3333750" y="6832600"/>
          <p14:tracePt t="119135" x="3378200" y="6826250"/>
          <p14:tracePt t="119151" x="3416300" y="6813550"/>
          <p14:tracePt t="119167" x="3454400" y="6807200"/>
          <p14:tracePt t="119184" x="3486150" y="6794500"/>
          <p14:tracePt t="119201" x="3505200" y="6788150"/>
          <p14:tracePt t="119217" x="3524250" y="6788150"/>
          <p14:tracePt t="119234" x="3543300" y="6775450"/>
          <p14:tracePt t="119250" x="3562350" y="6769100"/>
          <p14:tracePt t="119267" x="3575050" y="6762750"/>
          <p14:tracePt t="119284" x="3581400" y="6750050"/>
          <p14:tracePt t="119300" x="3587750" y="6743700"/>
          <p14:tracePt t="119317" x="3594100" y="6724650"/>
          <p14:tracePt t="119334" x="3594100" y="6686550"/>
          <p14:tracePt t="119351" x="3594100" y="6667500"/>
          <p14:tracePt t="119367" x="3587750" y="6654800"/>
          <p14:tracePt t="119384" x="3575050" y="6629400"/>
          <p14:tracePt t="119401" x="3556000" y="6610350"/>
          <p14:tracePt t="119417" x="3524250" y="6597650"/>
          <p14:tracePt t="119434" x="3486150" y="6584950"/>
          <p14:tracePt t="119450" x="3448050" y="6572250"/>
          <p14:tracePt t="119467" x="3409950" y="6559550"/>
          <p14:tracePt t="119484" x="3371850" y="6546850"/>
          <p14:tracePt t="119500" x="3346450" y="6540500"/>
          <p14:tracePt t="119517" x="3314700" y="6534150"/>
          <p14:tracePt t="119534" x="3289300" y="6527800"/>
          <p14:tracePt t="119551" x="3276600" y="6527800"/>
          <p14:tracePt t="119567" x="3263900" y="6527800"/>
          <p14:tracePt t="119583" x="3244850" y="6527800"/>
          <p14:tracePt t="119601" x="3238500" y="6527800"/>
          <p14:tracePt t="119639" x="3225800" y="6527800"/>
          <p14:tracePt t="119663" x="3219450" y="6527800"/>
          <p14:tracePt t="119686" x="3213100" y="6527800"/>
          <p14:tracePt t="119711" x="3206750" y="6527800"/>
          <p14:tracePt t="119774" x="3200400" y="6527800"/>
          <p14:tracePt t="119967" x="3194050" y="6527800"/>
          <p14:tracePt t="120215" x="3187700" y="6527800"/>
          <p14:tracePt t="120220" x="3168650" y="6521450"/>
          <p14:tracePt t="120234" x="3136900" y="6502400"/>
          <p14:tracePt t="120234" x="3048000" y="6464300"/>
          <p14:tracePt t="120250" x="2921000" y="6426200"/>
          <p14:tracePt t="120267" x="2794000" y="6400800"/>
          <p14:tracePt t="120284" x="2667000" y="6388100"/>
          <p14:tracePt t="120300" x="2559050" y="6381750"/>
          <p14:tracePt t="120317" x="2470150" y="6381750"/>
          <p14:tracePt t="120334" x="2374900" y="6381750"/>
          <p14:tracePt t="120352" x="2305050" y="6381750"/>
          <p14:tracePt t="120367" x="2247900" y="6388100"/>
          <p14:tracePt t="120384" x="2203450" y="6407150"/>
          <p14:tracePt t="120400" x="2171700" y="6419850"/>
          <p14:tracePt t="120417" x="2152650" y="6432550"/>
          <p14:tracePt t="120434" x="2133600" y="6451600"/>
          <p14:tracePt t="120451" x="2114550" y="6464300"/>
          <p14:tracePt t="120467" x="2108200" y="6470650"/>
          <p14:tracePt t="120484" x="2101850" y="6496050"/>
          <p14:tracePt t="120500" x="2095500" y="6521450"/>
          <p14:tracePt t="120517" x="2095500" y="6546850"/>
          <p14:tracePt t="120534" x="2095500" y="6584950"/>
          <p14:tracePt t="120551" x="2095500" y="6610350"/>
          <p14:tracePt t="120567" x="2101850" y="6642100"/>
          <p14:tracePt t="120584" x="2114550" y="6673850"/>
          <p14:tracePt t="120600" x="2114550" y="6699250"/>
          <p14:tracePt t="120617" x="2133600" y="6724650"/>
          <p14:tracePt t="120634" x="2139950" y="6743700"/>
          <p14:tracePt t="120651" x="2159000" y="6762750"/>
          <p14:tracePt t="120667" x="2178050" y="6775450"/>
          <p14:tracePt t="120684" x="2216150" y="6794500"/>
          <p14:tracePt t="120700" x="2247900" y="6807200"/>
          <p14:tracePt t="120717" x="2286000" y="6819900"/>
          <p14:tracePt t="120733" x="2343150" y="6845300"/>
          <p14:tracePt t="120751" x="2374900" y="6851650"/>
          <p14:tracePt t="120767" x="2413000" y="6851650"/>
          <p14:tracePt t="120783" x="2463800" y="6851650"/>
          <p14:tracePt t="120799" x="2520950" y="6851650"/>
          <p14:tracePt t="120817" x="2565400" y="6851650"/>
          <p14:tracePt t="120833" x="2622550" y="6851650"/>
          <p14:tracePt t="120850" x="2667000" y="6851650"/>
          <p14:tracePt t="120867" x="2711450" y="6851650"/>
          <p14:tracePt t="120884" x="2749550" y="6851650"/>
          <p14:tracePt t="120900" x="2781300" y="6851650"/>
          <p14:tracePt t="120917" x="2813050" y="6851650"/>
          <p14:tracePt t="120934" x="2857500" y="6851650"/>
          <p14:tracePt t="120951" x="2895600" y="6851650"/>
          <p14:tracePt t="120967" x="2921000" y="6851650"/>
          <p14:tracePt t="120984" x="2952750" y="6851650"/>
          <p14:tracePt t="121000" x="2978150" y="6851650"/>
          <p14:tracePt t="121017" x="2990850" y="6851650"/>
          <p14:tracePt t="121033" x="3016250" y="6851650"/>
          <p14:tracePt t="121051" x="3035300" y="6851650"/>
          <p14:tracePt t="121067" x="3067050" y="6845300"/>
          <p14:tracePt t="121084" x="3098800" y="6838950"/>
          <p14:tracePt t="121100" x="3130550" y="6826250"/>
          <p14:tracePt t="121117" x="3149600" y="6826250"/>
          <p14:tracePt t="121133" x="3181350" y="6819900"/>
          <p14:tracePt t="121151" x="3206750" y="6813550"/>
          <p14:tracePt t="121167" x="3225800" y="6807200"/>
          <p14:tracePt t="121184" x="3244850" y="6800850"/>
          <p14:tracePt t="121200" x="3276600" y="6794500"/>
          <p14:tracePt t="121217" x="3308350" y="6775450"/>
          <p14:tracePt t="121233" x="3333750" y="6769100"/>
          <p14:tracePt t="121250" x="3352800" y="6756400"/>
          <p14:tracePt t="121267" x="3365500" y="6743700"/>
          <p14:tracePt t="121284" x="3378200" y="6737350"/>
          <p14:tracePt t="121300" x="3390900" y="6731000"/>
          <p14:tracePt t="121317" x="3397250" y="6724650"/>
          <p14:tracePt t="121333" x="3397250" y="6711950"/>
          <p14:tracePt t="121351" x="3397250" y="6699250"/>
          <p14:tracePt t="121367" x="3397250" y="6680200"/>
          <p14:tracePt t="121383" x="3390900" y="6673850"/>
          <p14:tracePt t="121400" x="3384550" y="6661150"/>
          <p14:tracePt t="121417" x="3378200" y="6648450"/>
          <p14:tracePt t="121433" x="3365500" y="6629400"/>
          <p14:tracePt t="121450" x="3346450" y="6610350"/>
          <p14:tracePt t="121467" x="3327400" y="6591300"/>
          <p14:tracePt t="121484" x="3302000" y="6572250"/>
          <p14:tracePt t="121500" x="3289300" y="6559550"/>
          <p14:tracePt t="121517" x="3257550" y="6540500"/>
          <p14:tracePt t="121533" x="3194050" y="6515100"/>
          <p14:tracePt t="121551" x="3143250" y="6496050"/>
          <p14:tracePt t="121567" x="3079750" y="6483350"/>
          <p14:tracePt t="121583" x="2997200" y="6457950"/>
          <p14:tracePt t="121600" x="2921000" y="6438900"/>
          <p14:tracePt t="121617" x="2825750" y="6426200"/>
          <p14:tracePt t="121634" x="2717800" y="6413500"/>
          <p14:tracePt t="121650" x="2609850" y="6407150"/>
          <p14:tracePt t="121667" x="2527300" y="6407150"/>
          <p14:tracePt t="121684" x="2457450" y="6407150"/>
          <p14:tracePt t="121700" x="2393950" y="6407150"/>
          <p14:tracePt t="121717" x="2336800" y="6407150"/>
          <p14:tracePt t="121734" x="2273300" y="6426200"/>
          <p14:tracePt t="121751" x="2241550" y="6438900"/>
          <p14:tracePt t="121767" x="2228850" y="6451600"/>
          <p14:tracePt t="121784" x="2216150" y="6464300"/>
          <p14:tracePt t="121800" x="2197100" y="6483350"/>
          <p14:tracePt t="121817" x="2178050" y="6502400"/>
          <p14:tracePt t="121833" x="2171700" y="6527800"/>
          <p14:tracePt t="121850" x="2171700" y="6540500"/>
          <p14:tracePt t="121867" x="2165350" y="6565900"/>
          <p14:tracePt t="121884" x="2165350" y="6591300"/>
          <p14:tracePt t="121900" x="2165350" y="6623050"/>
          <p14:tracePt t="121917" x="2184400" y="6648450"/>
          <p14:tracePt t="121933" x="2222500" y="6699250"/>
          <p14:tracePt t="121951" x="2254250" y="6731000"/>
          <p14:tracePt t="121967" x="2279650" y="6762750"/>
          <p14:tracePt t="121983" x="2317750" y="6781800"/>
          <p14:tracePt t="122000" x="2349500" y="6800850"/>
          <p14:tracePt t="122017" x="2393950" y="6826250"/>
          <p14:tracePt t="122033" x="2463800" y="6851650"/>
          <p14:tracePt t="122050" x="2546350" y="6851650"/>
          <p14:tracePt t="122067" x="2641600" y="6851650"/>
          <p14:tracePt t="122083" x="2755900" y="6851650"/>
          <p14:tracePt t="122101" x="2870200" y="6851650"/>
          <p14:tracePt t="122117" x="2959100" y="6851650"/>
          <p14:tracePt t="122117" x="3003550" y="6851650"/>
          <p14:tracePt t="122135" x="3067050" y="6851650"/>
          <p14:tracePt t="122150" x="3117850" y="6851650"/>
          <p14:tracePt t="122167" x="3162300" y="6845300"/>
          <p14:tracePt t="122184" x="3200400" y="6826250"/>
          <p14:tracePt t="122200" x="3244850" y="6807200"/>
          <p14:tracePt t="122217" x="3289300" y="6775450"/>
          <p14:tracePt t="122234" x="3308350" y="6756400"/>
          <p14:tracePt t="122250" x="3333750" y="6737350"/>
          <p14:tracePt t="122267" x="3352800" y="6711950"/>
          <p14:tracePt t="122283" x="3371850" y="6680200"/>
          <p14:tracePt t="122300" x="3378200" y="6654800"/>
          <p14:tracePt t="122317" x="3390900" y="6623050"/>
          <p14:tracePt t="122334" x="3397250" y="6591300"/>
          <p14:tracePt t="122350" x="3397250" y="6578600"/>
          <p14:tracePt t="122367" x="3397250" y="6565900"/>
          <p14:tracePt t="122383" x="3397250" y="6546850"/>
          <p14:tracePt t="122400" x="3390900" y="6521450"/>
          <p14:tracePt t="122417" x="3365500" y="6496050"/>
          <p14:tracePt t="122434" x="3340100" y="6464300"/>
          <p14:tracePt t="122450" x="3302000" y="6432550"/>
          <p14:tracePt t="122467" x="3238500" y="6394450"/>
          <p14:tracePt t="122483" x="3168650" y="6369050"/>
          <p14:tracePt t="122500" x="3086100" y="6343650"/>
          <p14:tracePt t="122517" x="2984500" y="6324600"/>
          <p14:tracePt t="122517" x="2946400" y="6311900"/>
          <p14:tracePt t="122534" x="2870200" y="6305550"/>
          <p14:tracePt t="122551" x="2806700" y="6305550"/>
          <p14:tracePt t="122567" x="2762250" y="6305550"/>
          <p14:tracePt t="122583" x="2717800" y="6305550"/>
          <p14:tracePt t="122600" x="2679700" y="6305550"/>
          <p14:tracePt t="122617" x="2660650" y="6305550"/>
          <p14:tracePt t="122634" x="2635250" y="6305550"/>
          <p14:tracePt t="122650" x="2622550" y="6311900"/>
          <p14:tracePt t="122667" x="2597150" y="6311900"/>
          <p14:tracePt t="122684" x="2565400" y="6324600"/>
          <p14:tracePt t="122700" x="2552700" y="6330950"/>
          <p14:tracePt t="122717" x="2520950" y="6350000"/>
          <p14:tracePt t="122733" x="2482850" y="6369050"/>
          <p14:tracePt t="122750" x="2463800" y="6388100"/>
          <p14:tracePt t="122767" x="2438400" y="6413500"/>
          <p14:tracePt t="122783" x="2419350" y="6432550"/>
          <p14:tracePt t="122801" x="2400300" y="6464300"/>
          <p14:tracePt t="122817" x="2393950" y="6496050"/>
          <p14:tracePt t="122834" x="2381250" y="6527800"/>
          <p14:tracePt t="122850" x="2381250" y="6559550"/>
          <p14:tracePt t="122867" x="2381250" y="6584950"/>
          <p14:tracePt t="122883" x="2381250" y="6610350"/>
          <p14:tracePt t="122900" x="2381250" y="6616700"/>
          <p14:tracePt t="122917" x="2387600" y="6629400"/>
          <p14:tracePt t="122950" x="2393950" y="6629400"/>
          <p14:tracePt t="122951" x="2393950" y="6635750"/>
          <p14:tracePt t="122967" x="2400300" y="6642100"/>
          <p14:tracePt t="122983" x="2406650" y="6648450"/>
          <p14:tracePt t="123000" x="2406650" y="6654800"/>
          <p14:tracePt t="123017" x="2413000" y="6661150"/>
          <p14:tracePt t="123033" x="2419350" y="6673850"/>
          <p14:tracePt t="123050" x="2425700" y="6686550"/>
          <p14:tracePt t="123067" x="2438400" y="6692900"/>
          <p14:tracePt t="123083" x="2451100" y="6711950"/>
          <p14:tracePt t="123100" x="2463800" y="6724650"/>
          <p14:tracePt t="123117" x="2476500" y="6731000"/>
          <p14:tracePt t="123134" x="2508250" y="6743700"/>
          <p14:tracePt t="123151" x="2527300" y="6743700"/>
          <p14:tracePt t="123167" x="2559050" y="6750050"/>
          <p14:tracePt t="123183" x="2590800" y="6762750"/>
          <p14:tracePt t="123201" x="2628900" y="6769100"/>
          <p14:tracePt t="123218" x="2660650" y="6781800"/>
          <p14:tracePt t="123234" x="2698750" y="6794500"/>
          <p14:tracePt t="123251" x="2736850" y="6794500"/>
          <p14:tracePt t="123268" x="2768600" y="6800850"/>
          <p14:tracePt t="123284" x="2787650" y="6807200"/>
          <p14:tracePt t="123301" x="2813050" y="6807200"/>
          <p14:tracePt t="123318" x="2832100" y="6807200"/>
          <p14:tracePt t="123335" x="2857500" y="6807200"/>
          <p14:tracePt t="123352" x="2876550" y="6807200"/>
          <p14:tracePt t="123368" x="2895600" y="6807200"/>
          <p14:tracePt t="123384" x="2914650" y="6807200"/>
          <p14:tracePt t="123401" x="2940050" y="6807200"/>
          <p14:tracePt t="123418" x="2978150" y="6807200"/>
          <p14:tracePt t="123434" x="3022600" y="6807200"/>
          <p14:tracePt t="123451" x="3060700" y="6807200"/>
          <p14:tracePt t="123468" x="3098800" y="6807200"/>
          <p14:tracePt t="123484" x="3124200" y="6807200"/>
          <p14:tracePt t="123501" x="3143250" y="6807200"/>
          <p14:tracePt t="123518" x="3162300" y="6800850"/>
          <p14:tracePt t="123535" x="3187700" y="6781800"/>
          <p14:tracePt t="123552" x="3194050" y="6781800"/>
          <p14:tracePt t="123568" x="3194050" y="6775450"/>
          <p14:tracePt t="123584" x="3200400" y="6775450"/>
          <p14:tracePt t="123831" x="3194050" y="6775450"/>
          <p14:tracePt t="123943" x="3187700" y="6775450"/>
          <p14:tracePt t="124005" x="0" y="0"/>
        </p14:tracePtLst>
        <p14:tracePtLst>
          <p14:tracePt t="126378" x="5441950" y="3517900"/>
          <p14:tracePt t="126535" x="5448300" y="3517900"/>
          <p14:tracePt t="126543" x="5461000" y="3517900"/>
          <p14:tracePt t="126551" x="5486400" y="3511550"/>
          <p14:tracePt t="126560" x="5499100" y="3511550"/>
          <p14:tracePt t="126568" x="5524500" y="3511550"/>
          <p14:tracePt t="126591" x="5543550" y="3511550"/>
          <p14:tracePt t="126607" x="5581650" y="3511550"/>
          <p14:tracePt t="126618" x="5600700" y="3511550"/>
          <p14:tracePt t="126640" x="5619750" y="3511550"/>
          <p14:tracePt t="126651" x="5632450" y="3511550"/>
          <p14:tracePt t="126671" x="5645150" y="3511550"/>
          <p14:tracePt t="126684" x="5657850" y="3511550"/>
          <p14:tracePt t="126703" x="5670550" y="3511550"/>
          <p14:tracePt t="126718" x="5683250" y="3511550"/>
          <p14:tracePt t="126736" x="5689600" y="3511550"/>
          <p14:tracePt t="126751" x="5702300" y="3511550"/>
          <p14:tracePt t="126768" x="5715000" y="3511550"/>
          <p14:tracePt t="126784" x="5734050" y="3511550"/>
          <p14:tracePt t="126801" x="5746750" y="3511550"/>
          <p14:tracePt t="126818" x="5759450" y="3511550"/>
          <p14:tracePt t="126834" x="5772150" y="3511550"/>
          <p14:tracePt t="126851" x="5784850" y="3511550"/>
          <p14:tracePt t="126868" x="5791200" y="3511550"/>
          <p14:tracePt t="126884" x="5797550" y="3511550"/>
          <p14:tracePt t="126901" x="5803900" y="3511550"/>
          <p14:tracePt t="126934" x="5810250" y="3511550"/>
          <p14:tracePt t="126959" x="5816600" y="3511550"/>
          <p14:tracePt t="126967" x="5822950" y="3511550"/>
          <p14:tracePt t="126991" x="5829300" y="3511550"/>
          <p14:tracePt t="127009" x="5835650" y="3511550"/>
          <p14:tracePt t="127010" x="5842000" y="3511550"/>
          <p14:tracePt t="127017" x="5848350" y="3511550"/>
          <p14:tracePt t="127034" x="5861050" y="3511550"/>
          <p14:tracePt t="127051" x="5867400" y="3511550"/>
          <p14:tracePt t="127068" x="5880100" y="3511550"/>
          <p14:tracePt t="127084" x="5886450" y="3511550"/>
          <p14:tracePt t="127102" x="5899150" y="3511550"/>
          <p14:tracePt t="127118" x="5924550" y="3511550"/>
          <p14:tracePt t="127136" x="5943600" y="3511550"/>
          <p14:tracePt t="127151" x="5962650" y="3511550"/>
          <p14:tracePt t="127168" x="5981700" y="3511550"/>
          <p14:tracePt t="127184" x="6000750" y="3511550"/>
          <p14:tracePt t="127201" x="6019800" y="3511550"/>
          <p14:tracePt t="127218" x="6032500" y="3511550"/>
          <p14:tracePt t="127234" x="6045200" y="3511550"/>
          <p14:tracePt t="127387" x="6051550" y="3511550"/>
          <p14:tracePt t="127543" x="6064250" y="3517900"/>
          <p14:tracePt t="127551" x="6070600" y="3530600"/>
          <p14:tracePt t="127567" x="6076950" y="3536950"/>
          <p14:tracePt t="127568" x="6083300" y="3549650"/>
          <p14:tracePt t="127584" x="6083300" y="3562350"/>
          <p14:tracePt t="127601" x="6096000" y="3575050"/>
          <p14:tracePt t="127617" x="6096000" y="3581400"/>
          <p14:tracePt t="127634" x="6102350" y="3600450"/>
          <p14:tracePt t="127671" x="6102350" y="3613150"/>
          <p14:tracePt t="127687" x="6102350" y="3619500"/>
          <p14:tracePt t="127703" x="6102350" y="3625850"/>
          <p14:tracePt t="127703" x="6102350" y="3632200"/>
          <p14:tracePt t="127717" x="6102350" y="3638550"/>
          <p14:tracePt t="127734" x="6102350" y="3651250"/>
          <p14:tracePt t="127752" x="6102350" y="3657600"/>
          <p14:tracePt t="127768" x="6102350" y="3676650"/>
          <p14:tracePt t="127784" x="6102350" y="3689350"/>
          <p14:tracePt t="127801" x="6102350" y="3695700"/>
          <p14:tracePt t="127817" x="6102350" y="3708400"/>
          <p14:tracePt t="127834" x="6102350" y="3727450"/>
          <p14:tracePt t="127851" x="6102350" y="3740150"/>
          <p14:tracePt t="127867" x="6102350" y="3752850"/>
          <p14:tracePt t="127884" x="6102350" y="3771900"/>
          <p14:tracePt t="127901" x="6102350" y="3790950"/>
          <p14:tracePt t="127917" x="6102350" y="3816350"/>
          <p14:tracePt t="127934" x="6102350" y="3835400"/>
          <p14:tracePt t="127952" x="6102350" y="3848100"/>
          <p14:tracePt t="127968" x="6102350" y="3854450"/>
          <p14:tracePt t="127983" x="6102350" y="3860800"/>
          <p14:tracePt t="128000" x="6108700" y="3873500"/>
          <p14:tracePt t="128017" x="6115050" y="3886200"/>
          <p14:tracePt t="128034" x="6121400" y="3898900"/>
          <p14:tracePt t="128051" x="6127750" y="3905250"/>
          <p14:tracePt t="128068" x="6140450" y="3917950"/>
          <p14:tracePt t="128084" x="6146800" y="3924300"/>
          <p14:tracePt t="128101" x="6165850" y="3930650"/>
          <p14:tracePt t="128117" x="6197600" y="3943350"/>
          <p14:tracePt t="128135" x="6235700" y="3956050"/>
          <p14:tracePt t="128152" x="6299200" y="3968750"/>
          <p14:tracePt t="128168" x="6356350" y="3968750"/>
          <p14:tracePt t="128185" x="6432550" y="3968750"/>
          <p14:tracePt t="128201" x="6508750" y="3968750"/>
          <p14:tracePt t="128217" x="6597650" y="3949700"/>
          <p14:tracePt t="128234" x="6686550" y="3905250"/>
          <p14:tracePt t="128251" x="6781800" y="3841750"/>
          <p14:tracePt t="128268" x="6851650" y="3810000"/>
          <p14:tracePt t="128284" x="6896100" y="3784600"/>
          <p14:tracePt t="128301" x="6908800" y="3778250"/>
          <p14:tracePt t="128317" x="6915150" y="3778250"/>
          <p14:tracePt t="128391" x="6915150" y="3771900"/>
          <p14:tracePt t="128399" x="6915150" y="3765550"/>
          <p14:tracePt t="128410" x="6908800" y="3752850"/>
          <p14:tracePt t="128415" x="6896100" y="3746500"/>
          <p14:tracePt t="128422" x="6864350" y="3708400"/>
          <p14:tracePt t="128434" x="6807200" y="3676650"/>
          <p14:tracePt t="128451" x="6731000" y="3644900"/>
          <p14:tracePt t="128468" x="6635750" y="3625850"/>
          <p14:tracePt t="128484" x="6565900" y="3606800"/>
          <p14:tracePt t="128501" x="6477000" y="3594100"/>
          <p14:tracePt t="128517" x="6388100" y="3587750"/>
          <p14:tracePt t="128534" x="6248400" y="3587750"/>
          <p14:tracePt t="128552" x="6159500" y="3587750"/>
          <p14:tracePt t="128568" x="6083300" y="3587750"/>
          <p14:tracePt t="128584" x="6000750" y="3587750"/>
          <p14:tracePt t="128601" x="5937250" y="3606800"/>
          <p14:tracePt t="128617" x="5861050" y="3632200"/>
          <p14:tracePt t="128634" x="5803900" y="3657600"/>
          <p14:tracePt t="128651" x="5753100" y="3676650"/>
          <p14:tracePt t="128667" x="5708650" y="3695700"/>
          <p14:tracePt t="128684" x="5683250" y="3708400"/>
          <p14:tracePt t="128701" x="5638800" y="3733800"/>
          <p14:tracePt t="128717" x="5613400" y="3752850"/>
          <p14:tracePt t="128734" x="5588000" y="3784600"/>
          <p14:tracePt t="128752" x="5562600" y="3810000"/>
          <p14:tracePt t="128767" x="5549900" y="3822700"/>
          <p14:tracePt t="128785" x="5537200" y="3835400"/>
          <p14:tracePt t="128801" x="5530850" y="3854450"/>
          <p14:tracePt t="128818" x="5524500" y="3873500"/>
          <p14:tracePt t="128834" x="5524500" y="3892550"/>
          <p14:tracePt t="128851" x="5524500" y="3917950"/>
          <p14:tracePt t="128868" x="5524500" y="3937000"/>
          <p14:tracePt t="128884" x="5524500" y="3956050"/>
          <p14:tracePt t="128901" x="5524500" y="3981450"/>
          <p14:tracePt t="128917" x="5537200" y="3994150"/>
          <p14:tracePt t="128934" x="5581650" y="4038600"/>
          <p14:tracePt t="128952" x="5613400" y="4057650"/>
          <p14:tracePt t="128967" x="5664200" y="4076700"/>
          <p14:tracePt t="128984" x="5734050" y="4102100"/>
          <p14:tracePt t="129001" x="5822950" y="4127500"/>
          <p14:tracePt t="129018" x="5911850" y="4140200"/>
          <p14:tracePt t="129034" x="5988050" y="4152900"/>
          <p14:tracePt t="129051" x="6057900" y="4165600"/>
          <p14:tracePt t="129067" x="6115050" y="4171950"/>
          <p14:tracePt t="129084" x="6178550" y="4178300"/>
          <p14:tracePt t="129101" x="6229350" y="4178300"/>
          <p14:tracePt t="129118" x="6299200" y="4178300"/>
          <p14:tracePt t="129134" x="6388100" y="4178300"/>
          <p14:tracePt t="129152" x="6438900" y="4178300"/>
          <p14:tracePt t="129167" x="6477000" y="4178300"/>
          <p14:tracePt t="129184" x="6502400" y="4171950"/>
          <p14:tracePt t="129201" x="6534150" y="4159250"/>
          <p14:tracePt t="129218" x="6559550" y="4146550"/>
          <p14:tracePt t="129234" x="6597650" y="4133850"/>
          <p14:tracePt t="129251" x="6623050" y="4114800"/>
          <p14:tracePt t="129267" x="6648450" y="4095750"/>
          <p14:tracePt t="129285" x="6661150" y="4083050"/>
          <p14:tracePt t="129301" x="6680200" y="4070350"/>
          <p14:tracePt t="129318" x="6692900" y="4057650"/>
          <p14:tracePt t="129334" x="6705600" y="4044950"/>
          <p14:tracePt t="129352" x="6718300" y="4032250"/>
          <p14:tracePt t="129367" x="6724650" y="4019550"/>
          <p14:tracePt t="129384" x="6731000" y="4013200"/>
          <p14:tracePt t="129401" x="6731000" y="4006850"/>
          <p14:tracePt t="129417" x="6731000" y="4000500"/>
          <p14:tracePt t="129434" x="6731000" y="3994150"/>
          <p14:tracePt t="129451" x="6731000" y="3981450"/>
          <p14:tracePt t="129467" x="6731000" y="3975100"/>
          <p14:tracePt t="129484" x="6731000" y="3968750"/>
          <p14:tracePt t="129501" x="6731000" y="3962400"/>
          <p14:tracePt t="129517" x="6731000" y="3956050"/>
          <p14:tracePt t="129534" x="6731000" y="3949700"/>
          <p14:tracePt t="129552" x="6731000" y="3937000"/>
          <p14:tracePt t="129567" x="6731000" y="3930650"/>
          <p14:tracePt t="129584" x="6731000" y="3924300"/>
          <p14:tracePt t="130287" x="6731000" y="3930650"/>
          <p14:tracePt t="130293" x="6731000" y="3943350"/>
          <p14:tracePt t="130319" x="6731000" y="3949700"/>
          <p14:tracePt t="130343" x="6731000" y="3962400"/>
          <p14:tracePt t="130351" x="6724650" y="3975100"/>
          <p14:tracePt t="130360" x="6711950" y="3981450"/>
          <p14:tracePt t="130367" x="6692900" y="4006850"/>
          <p14:tracePt t="130384" x="6680200" y="4013200"/>
          <p14:tracePt t="130401" x="6654800" y="4019550"/>
          <p14:tracePt t="130417" x="6642100" y="4019550"/>
          <p14:tracePt t="130435" x="6616700" y="4025900"/>
          <p14:tracePt t="130451" x="6591300" y="4025900"/>
          <p14:tracePt t="130468" x="6565900" y="4025900"/>
          <p14:tracePt t="130484" x="6546850" y="4025900"/>
          <p14:tracePt t="130501" x="6534150" y="4025900"/>
          <p14:tracePt t="130517" x="6508750" y="4025900"/>
          <p14:tracePt t="130534" x="6438900" y="4025900"/>
          <p14:tracePt t="130551" x="6400800" y="4019550"/>
          <p14:tracePt t="130568" x="6369050" y="4013200"/>
          <p14:tracePt t="130584" x="6343650" y="4013200"/>
          <p14:tracePt t="130601" x="6318250" y="4000500"/>
          <p14:tracePt t="130617" x="6286500" y="3994150"/>
          <p14:tracePt t="130634" x="6261100" y="3981450"/>
          <p14:tracePt t="130651" x="6229350" y="3981450"/>
          <p14:tracePt t="130668" x="6203950" y="3968750"/>
          <p14:tracePt t="130684" x="6191250" y="3962400"/>
          <p14:tracePt t="130701" x="6184900" y="3962400"/>
          <p14:tracePt t="130717" x="6178550" y="3962400"/>
          <p14:tracePt t="130734" x="6172200" y="3962400"/>
          <p14:tracePt t="130783" x="6165850" y="3962400"/>
          <p14:tracePt t="133543" x="6159500" y="3962400"/>
          <p14:tracePt t="133550" x="6159500" y="3968750"/>
          <p14:tracePt t="133568" x="6159500" y="3975100"/>
          <p14:tracePt t="133606" x="6159500" y="3981450"/>
          <p14:tracePt t="137134" x="6159500" y="3994150"/>
          <p14:tracePt t="137135" x="6159500" y="4019550"/>
          <p14:tracePt t="137151" x="6159500" y="4038600"/>
          <p14:tracePt t="137151" x="6146800" y="4076700"/>
          <p14:tracePt t="137167" x="6146800" y="4102100"/>
          <p14:tracePt t="137184" x="6146800" y="4114800"/>
          <p14:tracePt t="137200" x="6146800" y="4121150"/>
          <p14:tracePt t="137662" x="6146800" y="4133850"/>
          <p14:tracePt t="137671" x="6146800" y="4146550"/>
          <p14:tracePt t="137678" x="6146800" y="4152900"/>
          <p14:tracePt t="137693" x="6146800" y="4165600"/>
          <p14:tracePt t="137710" x="6146800" y="4171950"/>
          <p14:tracePt t="137719" x="6146800" y="4178300"/>
          <p14:tracePt t="137734" x="6146800" y="4184650"/>
          <p14:tracePt t="137814" x="6140450" y="4197350"/>
          <p14:tracePt t="137846" x="6140450" y="4210050"/>
          <p14:tracePt t="137870" x="6134100" y="4216400"/>
          <p14:tracePt t="137894" x="6134100" y="4222750"/>
          <p14:tracePt t="137902" x="6134100" y="4229100"/>
          <p14:tracePt t="137918" x="6134100" y="4235450"/>
          <p14:tracePt t="137934" x="6134100" y="4241800"/>
          <p14:tracePt t="137935" x="6134100" y="4248150"/>
          <p14:tracePt t="137951" x="6134100" y="4254500"/>
          <p14:tracePt t="137967" x="6134100" y="4260850"/>
          <p14:tracePt t="137984" x="6127750" y="4273550"/>
          <p14:tracePt t="138000" x="6127750" y="4279900"/>
          <p14:tracePt t="138017" x="6127750" y="4286250"/>
          <p14:tracePt t="138034" x="6127750" y="4292600"/>
          <p14:tracePt t="138070" x="6127750" y="4298950"/>
          <p14:tracePt t="138158" x="6127750" y="4305300"/>
          <p14:tracePt t="138174" x="6127750" y="4311650"/>
          <p14:tracePt t="138183" x="6127750" y="4318000"/>
          <p14:tracePt t="138193" x="6127750" y="4324350"/>
          <p14:tracePt t="138200" x="6127750" y="4330700"/>
          <p14:tracePt t="138247" x="6127750" y="4337050"/>
          <p14:tracePt t="138286" x="6127750" y="4343400"/>
          <p14:tracePt t="138310" x="6127750" y="4349750"/>
          <p14:tracePt t="138318" x="6134100" y="4356100"/>
          <p14:tracePt t="138335" x="6140450" y="4362450"/>
          <p14:tracePt t="138358" x="6146800" y="4368800"/>
          <p14:tracePt t="138375" x="6146800" y="4375150"/>
          <p14:tracePt t="138383" x="6159500" y="4381500"/>
          <p14:tracePt t="138393" x="6165850" y="4394200"/>
          <p14:tracePt t="138401" x="6178550" y="4406900"/>
          <p14:tracePt t="138417" x="6191250" y="4419600"/>
          <p14:tracePt t="138455" x="6197600" y="4425950"/>
          <p14:tracePt t="138478" x="6210300" y="4425950"/>
          <p14:tracePt t="138510" x="6216650" y="4425950"/>
          <p14:tracePt t="138542" x="6223000" y="4425950"/>
          <p14:tracePt t="138599" x="6229350" y="4425950"/>
          <p14:tracePt t="138622" x="6235700" y="4425950"/>
          <p14:tracePt t="138654" x="6242050" y="4425950"/>
          <p14:tracePt t="138670" x="6248400" y="4425950"/>
          <p14:tracePt t="138694" x="6254750" y="4425950"/>
          <p14:tracePt t="138702" x="6261100" y="4425950"/>
          <p14:tracePt t="138711" x="6267450" y="4425950"/>
          <p14:tracePt t="138717" x="6273800" y="4425950"/>
          <p14:tracePt t="138758" x="6280150" y="4425950"/>
          <p14:tracePt t="138798" x="6280150" y="4419600"/>
          <p14:tracePt t="138814" x="6280150" y="4413250"/>
          <p14:tracePt t="138816" x="6273800" y="4400550"/>
          <p14:tracePt t="138833" x="6261100" y="4400550"/>
          <p14:tracePt t="138834" x="6229350" y="4381500"/>
          <p14:tracePt t="138850" x="6178550" y="4368800"/>
          <p14:tracePt t="138867" x="6102350" y="4349750"/>
          <p14:tracePt t="138884" x="6057900" y="4330700"/>
          <p14:tracePt t="138900" x="5988050" y="4318000"/>
          <p14:tracePt t="138917" x="5937250" y="4311650"/>
          <p14:tracePt t="138933" x="5854700" y="4305300"/>
          <p14:tracePt t="138951" x="5791200" y="4305300"/>
          <p14:tracePt t="138967" x="5740400" y="4305300"/>
          <p14:tracePt t="138984" x="5689600" y="4305300"/>
          <p14:tracePt t="139000" x="5657850" y="4305300"/>
          <p14:tracePt t="139017" x="5626100" y="4318000"/>
          <p14:tracePt t="139033" x="5600700" y="4337050"/>
          <p14:tracePt t="139050" x="5575300" y="4349750"/>
          <p14:tracePt t="139067" x="5562600" y="4362450"/>
          <p14:tracePt t="139084" x="5556250" y="4381500"/>
          <p14:tracePt t="139100" x="5543550" y="4413250"/>
          <p14:tracePt t="139117" x="5543550" y="4445000"/>
          <p14:tracePt t="139133" x="5543550" y="4489450"/>
          <p14:tracePt t="139151" x="5543550" y="4508500"/>
          <p14:tracePt t="139167" x="5543550" y="4540250"/>
          <p14:tracePt t="139184" x="5543550" y="4552950"/>
          <p14:tracePt t="139200" x="5556250" y="4572000"/>
          <p14:tracePt t="139217" x="5568950" y="4591050"/>
          <p14:tracePt t="139233" x="5588000" y="4616450"/>
          <p14:tracePt t="139250" x="5600700" y="4629150"/>
          <p14:tracePt t="139267" x="5632450" y="4654550"/>
          <p14:tracePt t="139284" x="5664200" y="4673600"/>
          <p14:tracePt t="139300" x="5695950" y="4692650"/>
          <p14:tracePt t="139316" x="5740400" y="4711700"/>
          <p14:tracePt t="139333" x="5835650" y="4749800"/>
          <p14:tracePt t="139351" x="5911850" y="4768850"/>
          <p14:tracePt t="139367" x="5981700" y="4781550"/>
          <p14:tracePt t="139384" x="6057900" y="4794250"/>
          <p14:tracePt t="139400" x="6134100" y="4806950"/>
          <p14:tracePt t="139418" x="6216650" y="4806950"/>
          <p14:tracePt t="139433" x="6292850" y="4806950"/>
          <p14:tracePt t="139451" x="6369050" y="4806950"/>
          <p14:tracePt t="139467" x="6426200" y="4806950"/>
          <p14:tracePt t="139484" x="6483350" y="4806950"/>
          <p14:tracePt t="139500" x="6521450" y="4800600"/>
          <p14:tracePt t="139517" x="6565900" y="4787900"/>
          <p14:tracePt t="139534" x="6623050" y="4768850"/>
          <p14:tracePt t="139551" x="6648450" y="4756150"/>
          <p14:tracePt t="139567" x="6673850" y="4743450"/>
          <p14:tracePt t="139584" x="6692900" y="4737100"/>
          <p14:tracePt t="139601" x="6711950" y="4730750"/>
          <p14:tracePt t="139618" x="6731000" y="4718050"/>
          <p14:tracePt t="139634" x="6750050" y="4705350"/>
          <p14:tracePt t="139651" x="6762750" y="4692650"/>
          <p14:tracePt t="139667" x="6769100" y="4673600"/>
          <p14:tracePt t="139684" x="6775450" y="4654550"/>
          <p14:tracePt t="139700" x="6775450" y="4616450"/>
          <p14:tracePt t="139717" x="6769100" y="4572000"/>
          <p14:tracePt t="139735" x="6750050" y="4533900"/>
          <p14:tracePt t="139751" x="6718300" y="4495800"/>
          <p14:tracePt t="139767" x="6686550" y="4464050"/>
          <p14:tracePt t="139784" x="6654800" y="4438650"/>
          <p14:tracePt t="139800" x="6604000" y="4419600"/>
          <p14:tracePt t="139817" x="6553200" y="4394200"/>
          <p14:tracePt t="139833" x="6508750" y="4387850"/>
          <p14:tracePt t="139851" x="6445250" y="4375150"/>
          <p14:tracePt t="139867" x="6394450" y="4368800"/>
          <p14:tracePt t="139884" x="6330950" y="4356100"/>
          <p14:tracePt t="139900" x="6267450" y="4349750"/>
          <p14:tracePt t="139900" x="6242050" y="4349750"/>
          <p14:tracePt t="139919" x="6216650" y="4349750"/>
          <p14:tracePt t="139933" x="6134100" y="4349750"/>
          <p14:tracePt t="139951" x="6089650" y="4349750"/>
          <p14:tracePt t="139967" x="6045200" y="4349750"/>
          <p14:tracePt t="139984" x="6019800" y="4362450"/>
          <p14:tracePt t="140000" x="5981700" y="4381500"/>
          <p14:tracePt t="140017" x="5969000" y="4394200"/>
          <p14:tracePt t="140034" x="5937250" y="4413250"/>
          <p14:tracePt t="140050" x="5911850" y="4432300"/>
          <p14:tracePt t="140067" x="5892800" y="4445000"/>
          <p14:tracePt t="140084" x="5873750" y="4464050"/>
          <p14:tracePt t="140100" x="5854700" y="4483100"/>
          <p14:tracePt t="140117" x="5835650" y="4502150"/>
          <p14:tracePt t="140133" x="5822950" y="4514850"/>
          <p14:tracePt t="140151" x="5816600" y="4527550"/>
          <p14:tracePt t="140167" x="5810250" y="4533900"/>
          <p14:tracePt t="140183" x="5810250" y="4540250"/>
          <p14:tracePt t="140200" x="5803900" y="4546600"/>
          <p14:tracePt t="140217" x="5803900" y="4552950"/>
          <p14:tracePt t="140233" x="5797550" y="4552950"/>
          <p14:tracePt t="140250" x="5797550" y="4559300"/>
          <p14:tracePt t="140267" x="5797550" y="4565650"/>
          <p14:tracePt t="140327" x="5797550" y="4572000"/>
          <p14:tracePt t="140358" x="5797550" y="4578350"/>
          <p14:tracePt t="140430" x="5797550" y="4584700"/>
          <p14:tracePt t="140470" x="5803900" y="4591050"/>
          <p14:tracePt t="141167" x="5803900" y="4597400"/>
          <p14:tracePt t="141175" x="5803900" y="4603750"/>
          <p14:tracePt t="141183" x="5803900" y="4622800"/>
          <p14:tracePt t="141207" x="5797550" y="4635500"/>
          <p14:tracePt t="141215" x="5797550" y="4654550"/>
          <p14:tracePt t="141225" x="5797550" y="4667250"/>
          <p14:tracePt t="141235" x="5797550" y="4699000"/>
          <p14:tracePt t="141251" x="5797550" y="4730750"/>
          <p14:tracePt t="141268" x="5803900" y="4775200"/>
          <p14:tracePt t="141284" x="5822950" y="4813300"/>
          <p14:tracePt t="141302" x="5848350" y="4857750"/>
          <p14:tracePt t="141318" x="5867400" y="4889500"/>
          <p14:tracePt t="141318" x="5886450" y="4914900"/>
          <p14:tracePt t="141336" x="5905500" y="4940300"/>
          <p14:tracePt t="141351" x="5930900" y="4972050"/>
          <p14:tracePt t="141367" x="5949950" y="5003800"/>
          <p14:tracePt t="141384" x="5975350" y="5029200"/>
          <p14:tracePt t="141401" x="5994400" y="5054600"/>
          <p14:tracePt t="141418" x="6013450" y="5073650"/>
          <p14:tracePt t="141435" x="6032500" y="5086350"/>
          <p14:tracePt t="141452" x="6051550" y="5099050"/>
          <p14:tracePt t="141468" x="6070600" y="5118100"/>
          <p14:tracePt t="141484" x="6089650" y="5130800"/>
          <p14:tracePt t="141501" x="6115050" y="5156200"/>
          <p14:tracePt t="141518" x="6146800" y="5175250"/>
          <p14:tracePt t="141518" x="6172200" y="5187950"/>
          <p14:tracePt t="141535" x="6203950" y="5200650"/>
          <p14:tracePt t="141551" x="6248400" y="5219700"/>
          <p14:tracePt t="141568" x="6286500" y="5226050"/>
          <p14:tracePt t="141584" x="6324600" y="5232400"/>
          <p14:tracePt t="141601" x="6356350" y="5238750"/>
          <p14:tracePt t="141618" x="6388100" y="5245100"/>
          <p14:tracePt t="141634" x="6407150" y="5245100"/>
          <p14:tracePt t="141651" x="6438900" y="5245100"/>
          <p14:tracePt t="141668" x="6457950" y="5245100"/>
          <p14:tracePt t="141684" x="6483350" y="5245100"/>
          <p14:tracePt t="141701" x="6502400" y="5245100"/>
          <p14:tracePt t="141718" x="6527800" y="5245100"/>
          <p14:tracePt t="141735" x="6565900" y="5232400"/>
          <p14:tracePt t="141751" x="6578600" y="5226050"/>
          <p14:tracePt t="141768" x="6591300" y="5213350"/>
          <p14:tracePt t="141784" x="6597650" y="5213350"/>
          <p14:tracePt t="141801" x="6604000" y="5207000"/>
          <p14:tracePt t="141818" x="6610350" y="5200650"/>
          <p14:tracePt t="141834" x="6616700" y="5194300"/>
          <p14:tracePt t="141851" x="6616700" y="5187950"/>
          <p14:tracePt t="141868" x="6623050" y="5181600"/>
          <p14:tracePt t="141884" x="6623050" y="5175250"/>
          <p14:tracePt t="141901" x="6623050" y="5168900"/>
          <p14:tracePt t="141935" x="6623050" y="5162550"/>
          <p14:tracePt t="141936" x="6623050" y="5156200"/>
          <p14:tracePt t="141952" x="6623050" y="5149850"/>
          <p14:tracePt t="141968" x="6623050" y="5143500"/>
          <p14:tracePt t="142015" x="6623050" y="5137150"/>
          <p14:tracePt t="142031" x="6623050" y="5124450"/>
          <p14:tracePt t="142044" x="6616700" y="5118100"/>
          <p14:tracePt t="142047" x="6604000" y="5105400"/>
          <p14:tracePt t="142051" x="6584950" y="5099050"/>
          <p14:tracePt t="142068" x="6521450" y="5067300"/>
          <p14:tracePt t="142085" x="6464300" y="5048250"/>
          <p14:tracePt t="142101" x="6400800" y="5029200"/>
          <p14:tracePt t="142118" x="6324600" y="5010150"/>
          <p14:tracePt t="142134" x="6223000" y="4991100"/>
          <p14:tracePt t="142152" x="6159500" y="4978400"/>
          <p14:tracePt t="142168" x="6102350" y="4972050"/>
          <p14:tracePt t="142185" x="6051550" y="4972050"/>
          <p14:tracePt t="142201" x="6007100" y="4972050"/>
          <p14:tracePt t="142218" x="5949950" y="4972050"/>
          <p14:tracePt t="142234" x="5899150" y="4972050"/>
          <p14:tracePt t="142251" x="5848350" y="4978400"/>
          <p14:tracePt t="142268" x="5791200" y="4991100"/>
          <p14:tracePt t="142284" x="5765800" y="4997450"/>
          <p14:tracePt t="142301" x="5727700" y="5010150"/>
          <p14:tracePt t="142318" x="5702300" y="5016500"/>
          <p14:tracePt t="142334" x="5664200" y="5029200"/>
          <p14:tracePt t="142352" x="5638800" y="5048250"/>
          <p14:tracePt t="142368" x="5619750" y="5067300"/>
          <p14:tracePt t="142384" x="5594350" y="5099050"/>
          <p14:tracePt t="142400" x="5575300" y="5137150"/>
          <p14:tracePt t="142417" x="5556250" y="5175250"/>
          <p14:tracePt t="142434" x="5556250" y="5219700"/>
          <p14:tracePt t="142452" x="5556250" y="5251450"/>
          <p14:tracePt t="142468" x="5556250" y="5276850"/>
          <p14:tracePt t="142485" x="5568950" y="5314950"/>
          <p14:tracePt t="142501" x="5588000" y="5340350"/>
          <p14:tracePt t="142518" x="5613400" y="5359400"/>
          <p14:tracePt t="142534" x="5670550" y="5391150"/>
          <p14:tracePt t="142552" x="5727700" y="5410200"/>
          <p14:tracePt t="142568" x="5791200" y="5429250"/>
          <p14:tracePt t="142585" x="5867400" y="5448300"/>
          <p14:tracePt t="142601" x="5924550" y="5461000"/>
          <p14:tracePt t="142618" x="5988050" y="5480050"/>
          <p14:tracePt t="142634" x="6045200" y="5492750"/>
          <p14:tracePt t="142651" x="6115050" y="5499100"/>
          <p14:tracePt t="142668" x="6216650" y="5511800"/>
          <p14:tracePt t="142684" x="6318250" y="5511800"/>
          <p14:tracePt t="142701" x="6413500" y="5511800"/>
          <p14:tracePt t="142718" x="6496050" y="5511800"/>
          <p14:tracePt t="142734" x="6578600" y="5499100"/>
          <p14:tracePt t="142752" x="6629400" y="5480050"/>
          <p14:tracePt t="142768" x="6667500" y="5467350"/>
          <p14:tracePt t="142785" x="6692900" y="5454650"/>
          <p14:tracePt t="142801" x="6718300" y="5448300"/>
          <p14:tracePt t="142818" x="6737350" y="5435600"/>
          <p14:tracePt t="142834" x="6750050" y="5429250"/>
          <p14:tracePt t="142851" x="6756400" y="5422900"/>
          <p14:tracePt t="142868" x="6775450" y="5403850"/>
          <p14:tracePt t="142885" x="6794500" y="5384800"/>
          <p14:tracePt t="142901" x="6800850" y="5378450"/>
          <p14:tracePt t="142918" x="6813550" y="5359400"/>
          <p14:tracePt t="142934" x="6813550" y="5334000"/>
          <p14:tracePt t="142952" x="6813550" y="5308600"/>
          <p14:tracePt t="142968" x="6813550" y="5289550"/>
          <p14:tracePt t="142985" x="6813550" y="5264150"/>
          <p14:tracePt t="143001" x="6800850" y="5232400"/>
          <p14:tracePt t="143018" x="6781800" y="5213350"/>
          <p14:tracePt t="143034" x="6756400" y="5187950"/>
          <p14:tracePt t="143051" x="6711950" y="5168900"/>
          <p14:tracePt t="143068" x="6661150" y="5149850"/>
          <p14:tracePt t="143085" x="6623050" y="5130800"/>
          <p14:tracePt t="143101" x="6572250" y="5111750"/>
          <p14:tracePt t="143118" x="6515100" y="5099050"/>
          <p14:tracePt t="143134" x="6419850" y="5067300"/>
          <p14:tracePt t="143152" x="6369050" y="5054600"/>
          <p14:tracePt t="143168" x="6305550" y="5048250"/>
          <p14:tracePt t="143184" x="6261100" y="5041900"/>
          <p14:tracePt t="143201" x="6210300" y="5035550"/>
          <p14:tracePt t="143218" x="6172200" y="5035550"/>
          <p14:tracePt t="143234" x="6134100" y="5035550"/>
          <p14:tracePt t="143251" x="6089650" y="5035550"/>
          <p14:tracePt t="143268" x="6045200" y="5035550"/>
          <p14:tracePt t="143285" x="5994400" y="5035550"/>
          <p14:tracePt t="143301" x="5930900" y="5041900"/>
          <p14:tracePt t="143318" x="5880100" y="5048250"/>
          <p14:tracePt t="143334" x="5829300" y="5048250"/>
          <p14:tracePt t="143352" x="5803900" y="5054600"/>
          <p14:tracePt t="143368" x="5791200" y="5060950"/>
          <p14:tracePt t="143384" x="5778500" y="5060950"/>
          <p14:tracePt t="143401" x="5772150" y="5060950"/>
          <p14:tracePt t="143418" x="5753100" y="5067300"/>
          <p14:tracePt t="143434" x="5740400" y="5073650"/>
          <p14:tracePt t="143451" x="5734050" y="5073650"/>
          <p14:tracePt t="143468" x="5715000" y="5086350"/>
          <p14:tracePt t="143485" x="5708650" y="5086350"/>
          <p14:tracePt t="143501" x="5702300" y="5092700"/>
          <p14:tracePt t="143518" x="5695950" y="5099050"/>
          <p14:tracePt t="143534" x="5689600" y="5105400"/>
          <p14:tracePt t="143551" x="5683250" y="5111750"/>
          <p14:tracePt t="143568" x="5676900" y="5118100"/>
          <p14:tracePt t="143584" x="5676900" y="5124450"/>
          <p14:tracePt t="143601" x="5670550" y="5130800"/>
          <p14:tracePt t="143618" x="5670550" y="5143500"/>
          <p14:tracePt t="143634" x="5670550" y="5162550"/>
          <p14:tracePt t="143651" x="5670550" y="5175250"/>
          <p14:tracePt t="143668" x="5670550" y="5181600"/>
          <p14:tracePt t="143684" x="5676900" y="5194300"/>
          <p14:tracePt t="143701" x="5676900" y="5207000"/>
          <p14:tracePt t="143718" x="5683250" y="5219700"/>
          <p14:tracePt t="143734" x="5689600" y="5238750"/>
          <p14:tracePt t="143752" x="5695950" y="5251450"/>
          <p14:tracePt t="143768" x="5695950" y="5264150"/>
          <p14:tracePt t="143784" x="5695950" y="5270500"/>
          <p14:tracePt t="144015" x="5702300" y="5276850"/>
          <p14:tracePt t="144027" x="5715000" y="5276850"/>
          <p14:tracePt t="144027" x="5727700" y="5276850"/>
          <p14:tracePt t="144039" x="5740400" y="5276850"/>
          <p14:tracePt t="144047" x="5759450" y="5283200"/>
          <p14:tracePt t="144055" x="5810250" y="5283200"/>
          <p14:tracePt t="144068" x="5873750" y="5283200"/>
          <p14:tracePt t="144084" x="5937250" y="5270500"/>
          <p14:tracePt t="144101" x="6007100" y="5238750"/>
          <p14:tracePt t="144117" x="6070600" y="5207000"/>
          <p14:tracePt t="144134" x="6134100" y="5156200"/>
          <p14:tracePt t="144151" x="6165850" y="5130800"/>
          <p14:tracePt t="144168" x="6184900" y="5099050"/>
          <p14:tracePt t="144184" x="6210300" y="5048250"/>
          <p14:tracePt t="144201" x="6229350" y="4978400"/>
          <p14:tracePt t="144217" x="6248400" y="4921250"/>
          <p14:tracePt t="144234" x="6254750" y="4883150"/>
          <p14:tracePt t="144251" x="6254750" y="4864100"/>
          <p14:tracePt t="144268" x="6254750" y="4845050"/>
          <p14:tracePt t="144284" x="6254750" y="4832350"/>
          <p14:tracePt t="144301" x="6254750" y="4826000"/>
          <p14:tracePt t="144318" x="6254750" y="4819650"/>
          <p14:tracePt t="144496" x="6261100" y="4819650"/>
          <p14:tracePt t="144503" x="6267450" y="4819650"/>
          <p14:tracePt t="144511" x="6273800" y="4819650"/>
          <p14:tracePt t="144519" x="6286500" y="4819650"/>
          <p14:tracePt t="144525" x="6305550" y="4819650"/>
          <p14:tracePt t="144534" x="6350000" y="4819650"/>
          <p14:tracePt t="144551" x="6394450" y="4794250"/>
          <p14:tracePt t="144568" x="6432550" y="4749800"/>
          <p14:tracePt t="144584" x="6477000" y="4679950"/>
          <p14:tracePt t="144601" x="6502400" y="4616450"/>
          <p14:tracePt t="144617" x="6521450" y="4565650"/>
          <p14:tracePt t="144634" x="6534150" y="4527550"/>
          <p14:tracePt t="144651" x="6534150" y="4483100"/>
          <p14:tracePt t="144668" x="6534150" y="4451350"/>
          <p14:tracePt t="144684" x="6521450" y="4400550"/>
          <p14:tracePt t="144701" x="6483350" y="4349750"/>
          <p14:tracePt t="144717" x="6451600" y="4305300"/>
          <p14:tracePt t="144734" x="6381750" y="4248150"/>
          <p14:tracePt t="144751" x="6324600" y="4210050"/>
          <p14:tracePt t="144768" x="6273800" y="4184650"/>
          <p14:tracePt t="144784" x="6223000" y="4171950"/>
          <p14:tracePt t="144801" x="6191250" y="4171950"/>
          <p14:tracePt t="144818" x="6159500" y="4171950"/>
          <p14:tracePt t="144834" x="6121400" y="4171950"/>
          <p14:tracePt t="144851" x="6083300" y="4178300"/>
          <p14:tracePt t="144868" x="6032500" y="4210050"/>
          <p14:tracePt t="144884" x="6000750" y="4235450"/>
          <p14:tracePt t="144901" x="5962650" y="4267200"/>
          <p14:tracePt t="144917" x="5930900" y="4292600"/>
          <p14:tracePt t="144917" x="5924550" y="4318000"/>
          <p14:tracePt t="144936" x="5899150" y="4356100"/>
          <p14:tracePt t="144951" x="5880100" y="4381500"/>
          <p14:tracePt t="144968" x="5867400" y="4425950"/>
          <p14:tracePt t="144984" x="5861050" y="4451350"/>
          <p14:tracePt t="145001" x="5854700" y="4483100"/>
          <p14:tracePt t="145018" x="5854700" y="4521200"/>
          <p14:tracePt t="145034" x="5848350" y="4540250"/>
          <p14:tracePt t="145051" x="5848350" y="4572000"/>
          <p14:tracePt t="145068" x="5848350" y="4584700"/>
          <p14:tracePt t="145084" x="5848350" y="4603750"/>
          <p14:tracePt t="145101" x="5854700" y="4622800"/>
          <p14:tracePt t="145118" x="5861050" y="4641850"/>
          <p14:tracePt t="145135" x="5873750" y="4660900"/>
          <p14:tracePt t="145151" x="5880100" y="4673600"/>
          <p14:tracePt t="145167" x="5892800" y="4686300"/>
          <p14:tracePt t="145184" x="5899150" y="4699000"/>
          <p14:tracePt t="145201" x="5911850" y="4705350"/>
          <p14:tracePt t="145217" x="5918200" y="4718050"/>
          <p14:tracePt t="145234" x="5937250" y="4724400"/>
          <p14:tracePt t="145251" x="5949950" y="4737100"/>
          <p14:tracePt t="145267" x="5969000" y="4743450"/>
          <p14:tracePt t="145285" x="5969000" y="4749800"/>
          <p14:tracePt t="145301" x="5975350" y="4749800"/>
          <p14:tracePt t="145318" x="5988050" y="4756150"/>
          <p14:tracePt t="145743" x="6000750" y="4781550"/>
          <p14:tracePt t="145751" x="6000750" y="4800600"/>
          <p14:tracePt t="145760" x="6013450" y="4819650"/>
          <p14:tracePt t="145767" x="6045200" y="4902200"/>
          <p14:tracePt t="145778" x="6064250" y="4953000"/>
          <p14:tracePt t="145784" x="6121400" y="5080000"/>
          <p14:tracePt t="145801" x="6184900" y="5207000"/>
          <p14:tracePt t="145818" x="6235700" y="5308600"/>
          <p14:tracePt t="145834" x="6292850" y="5403850"/>
          <p14:tracePt t="145851" x="6343650" y="5480050"/>
          <p14:tracePt t="145867" x="6369050" y="5524500"/>
          <p14:tracePt t="145884" x="6394450" y="5562600"/>
          <p14:tracePt t="145901" x="6413500" y="5581650"/>
          <p14:tracePt t="145918" x="6426200" y="5600700"/>
          <p14:tracePt t="145934" x="6432550" y="5619750"/>
          <p14:tracePt t="145952" x="6438900" y="5632450"/>
          <p14:tracePt t="145967" x="6438900" y="5638800"/>
          <p14:tracePt t="145984" x="6445250" y="5651500"/>
          <p14:tracePt t="146001" x="6451600" y="5664200"/>
          <p14:tracePt t="146018" x="6464300" y="5676900"/>
          <p14:tracePt t="146034" x="6470650" y="5695950"/>
          <p14:tracePt t="146051" x="6477000" y="5708650"/>
          <p14:tracePt t="146067" x="6496050" y="5734050"/>
          <p14:tracePt t="146084" x="6508750" y="5746750"/>
          <p14:tracePt t="146101" x="6527800" y="5765800"/>
          <p14:tracePt t="146118" x="6553200" y="5791200"/>
          <p14:tracePt t="146134" x="6591300" y="5822950"/>
          <p14:tracePt t="146152" x="6616700" y="5835650"/>
          <p14:tracePt t="146167" x="6623050" y="5842000"/>
          <p14:tracePt t="146184" x="6635750" y="5842000"/>
          <p14:tracePt t="146201" x="6648450" y="5842000"/>
          <p14:tracePt t="146218" x="6654800" y="5842000"/>
          <p14:tracePt t="146234" x="6667500" y="5835650"/>
          <p14:tracePt t="146251" x="6673850" y="5810250"/>
          <p14:tracePt t="146267" x="6680200" y="5784850"/>
          <p14:tracePt t="146284" x="6680200" y="5759450"/>
          <p14:tracePt t="146301" x="6680200" y="5734050"/>
          <p14:tracePt t="146318" x="6673850" y="5721350"/>
          <p14:tracePt t="146334" x="6642100" y="5689600"/>
          <p14:tracePt t="146352" x="6623050" y="5670550"/>
          <p14:tracePt t="146367" x="6591300" y="5657850"/>
          <p14:tracePt t="146384" x="6559550" y="5651500"/>
          <p14:tracePt t="146401" x="6508750" y="5638800"/>
          <p14:tracePt t="146417" x="6470650" y="5626100"/>
          <p14:tracePt t="146434" x="6394450" y="5619750"/>
          <p14:tracePt t="146451" x="6343650" y="5613400"/>
          <p14:tracePt t="146467" x="6286500" y="5613400"/>
          <p14:tracePt t="146484" x="6223000" y="5613400"/>
          <p14:tracePt t="146501" x="6172200" y="5613400"/>
          <p14:tracePt t="146501" x="6153150" y="5613400"/>
          <p14:tracePt t="146520" x="6121400" y="5619750"/>
          <p14:tracePt t="146534" x="6013450" y="5664200"/>
          <p14:tracePt t="146551" x="5956300" y="5695950"/>
          <p14:tracePt t="146567" x="5905500" y="5721350"/>
          <p14:tracePt t="146584" x="5861050" y="5746750"/>
          <p14:tracePt t="146601" x="5835650" y="5759450"/>
          <p14:tracePt t="146617" x="5816600" y="5778500"/>
          <p14:tracePt t="146634" x="5810250" y="5791200"/>
          <p14:tracePt t="146651" x="5797550" y="5803900"/>
          <p14:tracePt t="146667" x="5784850" y="5816600"/>
          <p14:tracePt t="146684" x="5772150" y="5829300"/>
          <p14:tracePt t="146701" x="5765800" y="5848350"/>
          <p14:tracePt t="146718" x="5753100" y="5867400"/>
          <p14:tracePt t="146734" x="5746750" y="5886450"/>
          <p14:tracePt t="146752" x="5740400" y="5899150"/>
          <p14:tracePt t="146768" x="5740400" y="5911850"/>
          <p14:tracePt t="146784" x="5740400" y="5918200"/>
          <p14:tracePt t="146801" x="5740400" y="5930900"/>
          <p14:tracePt t="146817" x="5740400" y="5937250"/>
          <p14:tracePt t="146834" x="5740400" y="5949950"/>
          <p14:tracePt t="146851" x="5753100" y="5962650"/>
          <p14:tracePt t="146867" x="5772150" y="5988050"/>
          <p14:tracePt t="146884" x="5797550" y="6013450"/>
          <p14:tracePt t="146901" x="5835650" y="6038850"/>
          <p14:tracePt t="146917" x="5880100" y="6057900"/>
          <p14:tracePt t="146917" x="5892800" y="6070600"/>
          <p14:tracePt t="146936" x="5930900" y="6083300"/>
          <p14:tracePt t="146951" x="5956300" y="6096000"/>
          <p14:tracePt t="146968" x="5994400" y="6102350"/>
          <p14:tracePt t="146984" x="6026150" y="6108700"/>
          <p14:tracePt t="147001" x="6057900" y="6108700"/>
          <p14:tracePt t="147018" x="6089650" y="6115050"/>
          <p14:tracePt t="147034" x="6108700" y="6115050"/>
          <p14:tracePt t="147051" x="6121400" y="6115050"/>
          <p14:tracePt t="147068" x="6127750" y="6115050"/>
          <p14:tracePt t="147084" x="6140450" y="6115050"/>
          <p14:tracePt t="147101" x="6153150" y="6115050"/>
          <p14:tracePt t="147117" x="6159500" y="6115050"/>
          <p14:tracePt t="147135" x="6165850" y="6108700"/>
          <p14:tracePt t="147151" x="6172200" y="6108700"/>
          <p14:tracePt t="147168" x="6178550" y="6108700"/>
          <p14:tracePt t="147184" x="6191250" y="6108700"/>
          <p14:tracePt t="147201" x="6197600" y="6108700"/>
          <p14:tracePt t="147217" x="6223000" y="6108700"/>
          <p14:tracePt t="147234" x="6235700" y="6108700"/>
          <p14:tracePt t="147251" x="6261100" y="6108700"/>
          <p14:tracePt t="147268" x="6280150" y="6115050"/>
          <p14:tracePt t="147284" x="6292850" y="6121400"/>
          <p14:tracePt t="147301" x="6318250" y="6134100"/>
          <p14:tracePt t="147317" x="6330950" y="6140450"/>
          <p14:tracePt t="147317" x="6337300" y="6140450"/>
          <p14:tracePt t="147335" x="6343650" y="6140450"/>
          <p14:tracePt t="147455" x="6350000" y="6140450"/>
          <p14:tracePt t="147455" x="6350000" y="6134100"/>
          <p14:tracePt t="147471" x="6330950" y="6134100"/>
          <p14:tracePt t="147479" x="6330950" y="6127750"/>
          <p14:tracePt t="147487" x="6318250" y="6121400"/>
          <p14:tracePt t="147495" x="6292850" y="6115050"/>
          <p14:tracePt t="147501" x="6248400" y="6102350"/>
          <p14:tracePt t="147517" x="6210300" y="6096000"/>
          <p14:tracePt t="147536" x="6197600" y="6096000"/>
          <p14:tracePt t="147551" x="6184900" y="6096000"/>
          <p14:tracePt t="147567" x="6178550" y="6096000"/>
          <p14:tracePt t="147583" x="6172200" y="6102350"/>
          <p14:tracePt t="147601" x="6165850" y="6121400"/>
          <p14:tracePt t="147617" x="6159500" y="6140450"/>
          <p14:tracePt t="147634" x="6159500" y="6165850"/>
          <p14:tracePt t="147651" x="6159500" y="6184900"/>
          <p14:tracePt t="147668" x="6159500" y="6210300"/>
          <p14:tracePt t="147684" x="6159500" y="6229350"/>
          <p14:tracePt t="147701" x="6172200" y="6242050"/>
          <p14:tracePt t="147717" x="6172200" y="6254750"/>
          <p14:tracePt t="147735" x="6172200" y="6273800"/>
          <p14:tracePt t="147752" x="6178550" y="6286500"/>
          <p14:tracePt t="147768" x="6184900" y="6299200"/>
          <p14:tracePt t="147784" x="6191250" y="6318250"/>
          <p14:tracePt t="147801" x="6191250" y="6324600"/>
          <p14:tracePt t="147817" x="6197600" y="6337300"/>
          <p14:tracePt t="147834" x="6203950" y="6350000"/>
          <p14:tracePt t="147851" x="6210300" y="6356350"/>
          <p14:tracePt t="147867" x="6210300" y="6362700"/>
          <p14:tracePt t="147884" x="6210300" y="6369050"/>
          <p14:tracePt t="147901" x="6210300" y="6381750"/>
          <p14:tracePt t="147917" x="6216650" y="6388100"/>
          <p14:tracePt t="147934" x="6216650" y="6400800"/>
          <p14:tracePt t="147951" x="6223000" y="6413500"/>
          <p14:tracePt t="147967" x="6223000" y="6419850"/>
          <p14:tracePt t="147984" x="6223000" y="6432550"/>
          <p14:tracePt t="148001" x="6229350" y="6451600"/>
          <p14:tracePt t="148017" x="6229350" y="6464300"/>
          <p14:tracePt t="148035" x="6229350" y="6470650"/>
          <p14:tracePt t="148051" x="6229350" y="6483350"/>
          <p14:tracePt t="148068" x="6235700" y="6489700"/>
          <p14:tracePt t="148111" x="6235700" y="6496050"/>
          <p14:tracePt t="148239" x="6235700" y="6502400"/>
          <p14:tracePt t="148247" x="6235700" y="6508750"/>
          <p14:tracePt t="148254" x="6235700" y="6515100"/>
          <p14:tracePt t="148268" x="6235700" y="6521450"/>
          <p14:tracePt t="148679" x="6235700" y="6527800"/>
          <p14:tracePt t="148703" x="6229350" y="6527800"/>
          <p14:tracePt t="148735" x="6223000" y="6527800"/>
          <p14:tracePt t="148743" x="6216650" y="6521450"/>
          <p14:tracePt t="148752" x="6210300" y="6515100"/>
          <p14:tracePt t="148752" x="6203950" y="6515100"/>
          <p14:tracePt t="148767" x="6197600" y="6508750"/>
          <p14:tracePt t="148807" x="6191250" y="6508750"/>
          <p14:tracePt t="150414" x="6184900" y="6508750"/>
          <p14:tracePt t="150478" x="6178550" y="6508750"/>
          <p14:tracePt t="150534" x="6172200" y="6508750"/>
          <p14:tracePt t="150574" x="6165850" y="6508750"/>
          <p14:tracePt t="150582" x="6159500" y="6508750"/>
          <p14:tracePt t="150623" x="6153150" y="6508750"/>
          <p14:tracePt t="150638" x="6146800" y="6508750"/>
          <p14:tracePt t="150646" x="6140450" y="6508750"/>
          <p14:tracePt t="150654" x="6134100" y="6515100"/>
          <p14:tracePt t="150678" x="6127750" y="6515100"/>
          <p14:tracePt t="150686" x="6121400" y="6515100"/>
          <p14:tracePt t="150702" x="6115050" y="6515100"/>
          <p14:tracePt t="150726" x="6108700" y="6515100"/>
          <p14:tracePt t="150734" x="6102350" y="6521450"/>
          <p14:tracePt t="151983" x="6108700" y="6521450"/>
          <p14:tracePt t="152318" x="6102350" y="6521450"/>
          <p14:tracePt t="152326" x="6083300" y="6521450"/>
          <p14:tracePt t="152334" x="6070600" y="6521450"/>
          <p14:tracePt t="152342" x="6064250" y="6521450"/>
          <p14:tracePt t="152349" x="6038850" y="6521450"/>
          <p14:tracePt t="152366" x="6026150" y="6521450"/>
          <p14:tracePt t="152406" x="6019800" y="6521450"/>
          <p14:tracePt t="152422" x="6013450" y="6521450"/>
          <p14:tracePt t="152446" x="6007100" y="6521450"/>
          <p14:tracePt t="152470" x="6000750" y="6521450"/>
          <p14:tracePt t="152486" x="5994400" y="6521450"/>
          <p14:tracePt t="152502" x="5988050" y="6521450"/>
          <p14:tracePt t="152518" x="5981700" y="6521450"/>
          <p14:tracePt t="152534" x="5975350" y="6521450"/>
          <p14:tracePt t="152542" x="5969000" y="6521450"/>
          <p14:tracePt t="152549" x="5962650" y="6521450"/>
          <p14:tracePt t="152566" x="5956300" y="6521450"/>
          <p14:tracePt t="152583" x="5956300" y="6515100"/>
          <p14:tracePt t="152600" x="5943600" y="6515100"/>
          <p14:tracePt t="152616" x="5937250" y="6515100"/>
          <p14:tracePt t="152695" x="5930900" y="6515100"/>
          <p14:tracePt t="152702" x="5924550" y="6515100"/>
          <p14:tracePt t="152718" x="5918200" y="6515100"/>
          <p14:tracePt t="152734" x="5911850" y="6515100"/>
          <p14:tracePt t="152942" x="5918200" y="6515100"/>
          <p14:tracePt t="152950" x="5943600" y="6515100"/>
          <p14:tracePt t="152966" x="5956300" y="6515100"/>
          <p14:tracePt t="152984" x="5981700" y="6515100"/>
          <p14:tracePt t="152984" x="6019800" y="6527800"/>
          <p14:tracePt t="153001" x="6038850" y="6534150"/>
          <p14:tracePt t="153017" x="6070600" y="6540500"/>
          <p14:tracePt t="153033" x="6089650" y="6546850"/>
          <p14:tracePt t="153050" x="6108700" y="6546850"/>
          <p14:tracePt t="153066" x="6140450" y="6546850"/>
          <p14:tracePt t="153083" x="6165850" y="6553200"/>
          <p14:tracePt t="153099" x="6191250" y="6553200"/>
          <p14:tracePt t="153116" x="6210300" y="6559550"/>
          <p14:tracePt t="153133" x="6223000" y="6565900"/>
          <p14:tracePt t="153149" x="6254750" y="6565900"/>
          <p14:tracePt t="153166" x="6273800" y="6565900"/>
          <p14:tracePt t="153183" x="6299200" y="6572250"/>
          <p14:tracePt t="153199" x="6318250" y="6578600"/>
          <p14:tracePt t="153217" x="6350000" y="6578600"/>
          <p14:tracePt t="153234" x="6381750" y="6584950"/>
          <p14:tracePt t="153250" x="6407150" y="6584950"/>
          <p14:tracePt t="153267" x="6426200" y="6584950"/>
          <p14:tracePt t="153283" x="6445250" y="6584950"/>
          <p14:tracePt t="153299" x="6451600" y="6584950"/>
          <p14:tracePt t="153316" x="6457950" y="6584950"/>
          <p14:tracePt t="153333" x="6470650" y="6584950"/>
          <p14:tracePt t="153349" x="6496050" y="6584950"/>
          <p14:tracePt t="153366" x="6508750" y="6584950"/>
          <p14:tracePt t="153383" x="6527800" y="6584950"/>
          <p14:tracePt t="153399" x="6540500" y="6584950"/>
          <p14:tracePt t="153416" x="6559550" y="6584950"/>
          <p14:tracePt t="153433" x="6578600" y="6584950"/>
          <p14:tracePt t="153450" x="6591300" y="6584950"/>
          <p14:tracePt t="153466" x="6597650" y="6584950"/>
          <p14:tracePt t="153484" x="6610350" y="6584950"/>
          <p14:tracePt t="153518" x="6616700" y="6584950"/>
          <p14:tracePt t="153550" x="6623050" y="6584950"/>
          <p14:tracePt t="153590" x="6629400" y="6584950"/>
          <p14:tracePt t="153919" x="6642100" y="6584950"/>
          <p14:tracePt t="153934" x="6648450" y="6584950"/>
          <p14:tracePt t="154174" x="6654800" y="6584950"/>
          <p14:tracePt t="154182" x="6661150" y="6584950"/>
          <p14:tracePt t="154190" x="6686550" y="6584950"/>
          <p14:tracePt t="154200" x="6699250" y="6584950"/>
          <p14:tracePt t="154216" x="6711950" y="6584950"/>
          <p14:tracePt t="154233" x="6724650" y="6578600"/>
          <p14:tracePt t="154249" x="6743700" y="6578600"/>
          <p14:tracePt t="154266" x="6775450" y="6578600"/>
          <p14:tracePt t="154283" x="6807200" y="6572250"/>
          <p14:tracePt t="154299" x="6826250" y="6565900"/>
          <p14:tracePt t="154316" x="6845300" y="6559550"/>
          <p14:tracePt t="154333" x="6870700" y="6559550"/>
          <p14:tracePt t="154349" x="6889750" y="6559550"/>
          <p14:tracePt t="154366" x="6902450" y="6559550"/>
          <p14:tracePt t="154384" x="6908800" y="6553200"/>
          <p14:tracePt t="154401" x="6915150" y="6553200"/>
          <p14:tracePt t="154417" x="6921500" y="6553200"/>
          <p14:tracePt t="154434" x="6934200" y="6546850"/>
          <p14:tracePt t="154449" x="6953250" y="6546850"/>
          <p14:tracePt t="154466" x="6959600" y="6546850"/>
          <p14:tracePt t="154483" x="6965950" y="6546850"/>
          <p14:tracePt t="154501" x="6972300" y="6540500"/>
          <p14:tracePt t="155974" x="6959600" y="6540500"/>
          <p14:tracePt t="155982" x="6946900" y="6540500"/>
          <p14:tracePt t="155990" x="6940550" y="6540500"/>
          <p14:tracePt t="155998" x="6921500" y="6534150"/>
          <p14:tracePt t="156006" x="6908800" y="6534150"/>
          <p14:tracePt t="156017" x="6896100" y="6527800"/>
          <p14:tracePt t="156033" x="6889750" y="6527800"/>
          <p14:tracePt t="156050" x="6883400" y="6527800"/>
          <p14:tracePt t="156684" x="6877050" y="6527800"/>
          <p14:tracePt t="156719" x="6870700" y="6521450"/>
          <p14:tracePt t="156726" x="6864350" y="6521450"/>
          <p14:tracePt t="159031" x="6832600" y="6521450"/>
          <p14:tracePt t="159039" x="6731000" y="6489700"/>
          <p14:tracePt t="159039" x="6648450" y="6464300"/>
          <p14:tracePt t="159055" x="6578600" y="6432550"/>
          <p14:tracePt t="159063" x="6508750" y="6413500"/>
          <p14:tracePt t="159071" x="6375400" y="6375400"/>
          <p14:tracePt t="159085" x="6299200" y="6356350"/>
          <p14:tracePt t="159101" x="6267450" y="6343650"/>
          <p14:tracePt t="159263" x="6261100" y="6343650"/>
          <p14:tracePt t="159271" x="6254750" y="6343650"/>
          <p14:tracePt t="159284" x="6254750" y="6350000"/>
          <p14:tracePt t="159285" x="6254750" y="6369050"/>
          <p14:tracePt t="159301" x="6254750" y="6388100"/>
          <p14:tracePt t="159318" x="6254750" y="6407150"/>
          <p14:tracePt t="159334" x="6286500" y="6445250"/>
          <p14:tracePt t="159352" x="6305550" y="6457950"/>
          <p14:tracePt t="159368" x="6343650" y="6470650"/>
          <p14:tracePt t="159385" x="6394450" y="6496050"/>
          <p14:tracePt t="159401" x="6445250" y="6508750"/>
          <p14:tracePt t="159418" x="6483350" y="6515100"/>
          <p14:tracePt t="159434" x="6521450" y="6527800"/>
          <p14:tracePt t="159451" x="6565900" y="6534150"/>
          <p14:tracePt t="159468" x="6591300" y="6540500"/>
          <p14:tracePt t="159485" x="6623050" y="6546850"/>
          <p14:tracePt t="159501" x="6629400" y="6546850"/>
          <p14:tracePt t="159518" x="6642100" y="6546850"/>
          <p14:tracePt t="159534" x="6661150" y="6546850"/>
          <p14:tracePt t="159552" x="6673850" y="6546850"/>
          <p14:tracePt t="159568" x="6680200" y="6546850"/>
          <p14:tracePt t="159607" x="6680200" y="6534150"/>
          <p14:tracePt t="159608" x="6680200" y="6527800"/>
          <p14:tracePt t="159618" x="6661150" y="6496050"/>
          <p14:tracePt t="159634" x="6616700" y="6457950"/>
          <p14:tracePt t="159651" x="6508750" y="6407150"/>
          <p14:tracePt t="159668" x="6369050" y="6343650"/>
          <p14:tracePt t="159685" x="6242050" y="6318250"/>
          <p14:tracePt t="159701" x="6121400" y="6305550"/>
          <p14:tracePt t="159718" x="6032500" y="6305550"/>
          <p14:tracePt t="159734" x="5962650" y="6305550"/>
          <p14:tracePt t="159751" x="5924550" y="6305550"/>
          <p14:tracePt t="159768" x="5899150" y="6318250"/>
          <p14:tracePt t="159785" x="5867400" y="6330950"/>
          <p14:tracePt t="159801" x="5829300" y="6356350"/>
          <p14:tracePt t="159818" x="5797550" y="6388100"/>
          <p14:tracePt t="159834" x="5759450" y="6419850"/>
          <p14:tracePt t="159851" x="5734050" y="6445250"/>
          <p14:tracePt t="159868" x="5715000" y="6477000"/>
          <p14:tracePt t="159885" x="5695950" y="6515100"/>
          <p14:tracePt t="159901" x="5689600" y="6546850"/>
          <p14:tracePt t="159918" x="5689600" y="6565900"/>
          <p14:tracePt t="159935" x="5683250" y="6591300"/>
          <p14:tracePt t="159952" x="5683250" y="6604000"/>
          <p14:tracePt t="159968" x="5683250" y="6610350"/>
          <p14:tracePt t="160006" x="5683250" y="6623050"/>
          <p14:tracePt t="160018" x="5689600" y="6623050"/>
          <p14:tracePt t="160018" x="5695950" y="6629400"/>
          <p14:tracePt t="160037" x="5715000" y="6648450"/>
          <p14:tracePt t="160051" x="5746750" y="6673850"/>
          <p14:tracePt t="160068" x="5810250" y="6699250"/>
          <p14:tracePt t="160084" x="5911850" y="6731000"/>
          <p14:tracePt t="160101" x="6026150" y="6750050"/>
          <p14:tracePt t="160118" x="6146800" y="6769100"/>
          <p14:tracePt t="160136" x="6337300" y="6775450"/>
          <p14:tracePt t="160151" x="6451600" y="6775450"/>
          <p14:tracePt t="160168" x="6540500" y="6756400"/>
          <p14:tracePt t="160184" x="6610350" y="6699250"/>
          <p14:tracePt t="160202" x="6680200" y="6648450"/>
          <p14:tracePt t="160218" x="6737350" y="6610350"/>
          <p14:tracePt t="160235" x="6781800" y="6565900"/>
          <p14:tracePt t="160251" x="6832600" y="6521450"/>
          <p14:tracePt t="160268" x="6896100" y="6457950"/>
          <p14:tracePt t="160284" x="6953250" y="6394450"/>
          <p14:tracePt t="160301" x="6997700" y="6330950"/>
          <p14:tracePt t="160318" x="7035800" y="6299200"/>
          <p14:tracePt t="160334" x="7054850" y="6267450"/>
          <p14:tracePt t="160351" x="7061200" y="6254750"/>
          <p14:tracePt t="160368" x="7061200" y="6235700"/>
          <p14:tracePt t="160384" x="7061200" y="6229350"/>
          <p14:tracePt t="160401" x="7061200" y="6223000"/>
          <p14:tracePt t="16131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 err="1" smtClean="0"/>
              <a:t>CADx</a:t>
            </a:r>
            <a:r>
              <a:rPr lang="en-US" dirty="0" smtClean="0"/>
              <a:t> User Interface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32" y="1537903"/>
            <a:ext cx="6035736" cy="525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4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148"/>
    </mc:Choice>
    <mc:Fallback>
      <p:transition spd="slow" advTm="16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74" x="2171700" y="5359400"/>
          <p14:tracePt t="6560" x="2178050" y="5359400"/>
          <p14:tracePt t="6575" x="2184400" y="5359400"/>
          <p14:tracePt t="6583" x="2197100" y="5359400"/>
          <p14:tracePt t="6607" x="2203450" y="5359400"/>
          <p14:tracePt t="6623" x="2203450" y="5346700"/>
          <p14:tracePt t="6631" x="2203450" y="5327650"/>
          <p14:tracePt t="6647" x="2197100" y="5283200"/>
          <p14:tracePt t="6663" x="2184400" y="5251450"/>
          <p14:tracePt t="6679" x="2171700" y="5232400"/>
          <p14:tracePt t="6687" x="2152650" y="5200650"/>
          <p14:tracePt t="6698" x="2120900" y="5175250"/>
          <p14:tracePt t="6719" x="2101850" y="5162550"/>
          <p14:tracePt t="6735" x="2076450" y="5156200"/>
          <p14:tracePt t="6751" x="2032000" y="5156200"/>
          <p14:tracePt t="6767" x="1987550" y="5156200"/>
          <p14:tracePt t="6783" x="1930400" y="5187950"/>
          <p14:tracePt t="6799" x="1854200" y="5232400"/>
          <p14:tracePt t="6815" x="1778000" y="5308600"/>
          <p14:tracePt t="6832" x="1727200" y="5359400"/>
          <p14:tracePt t="6848" x="1708150" y="5397500"/>
          <p14:tracePt t="6865" x="1689100" y="5448300"/>
          <p14:tracePt t="6881" x="1670050" y="5524500"/>
          <p14:tracePt t="6898" x="1663700" y="5607050"/>
          <p14:tracePt t="6915" x="1657350" y="5689600"/>
          <p14:tracePt t="6931" x="1657350" y="5772150"/>
          <p14:tracePt t="6948" x="1657350" y="5822950"/>
          <p14:tracePt t="6964" x="1657350" y="5880100"/>
          <p14:tracePt t="6981" x="1676400" y="5937250"/>
          <p14:tracePt t="6999" x="1701800" y="6007100"/>
          <p14:tracePt t="7015" x="1733550" y="6102350"/>
          <p14:tracePt t="7033" x="1758950" y="6146800"/>
          <p14:tracePt t="7048" x="1784350" y="6172200"/>
          <p14:tracePt t="7064" x="1816100" y="6210300"/>
          <p14:tracePt t="7081" x="1847850" y="6229350"/>
          <p14:tracePt t="7099" x="1898650" y="6254750"/>
          <p14:tracePt t="7114" x="1949450" y="6267450"/>
          <p14:tracePt t="7132" x="2006600" y="6280150"/>
          <p14:tracePt t="7148" x="2070100" y="6280150"/>
          <p14:tracePt t="7165" x="2120900" y="6280150"/>
          <p14:tracePt t="7181" x="2178050" y="6273800"/>
          <p14:tracePt t="7198" x="2222500" y="6267450"/>
          <p14:tracePt t="7214" x="2311400" y="6223000"/>
          <p14:tracePt t="7232" x="2381250" y="6178550"/>
          <p14:tracePt t="7248" x="2457450" y="6134100"/>
          <p14:tracePt t="7265" x="2514600" y="6083300"/>
          <p14:tracePt t="7281" x="2559050" y="6045200"/>
          <p14:tracePt t="7298" x="2597150" y="6000750"/>
          <p14:tracePt t="7314" x="2622550" y="5937250"/>
          <p14:tracePt t="7331" x="2641600" y="5880100"/>
          <p14:tracePt t="7348" x="2647950" y="5816600"/>
          <p14:tracePt t="7365" x="2647950" y="5759450"/>
          <p14:tracePt t="7381" x="2641600" y="5689600"/>
          <p14:tracePt t="7398" x="2616200" y="5626100"/>
          <p14:tracePt t="7414" x="2578100" y="5543550"/>
          <p14:tracePt t="7432" x="2540000" y="5473700"/>
          <p14:tracePt t="7448" x="2495550" y="5422900"/>
          <p14:tracePt t="7465" x="2451100" y="5372100"/>
          <p14:tracePt t="7482" x="2400300" y="5334000"/>
          <p14:tracePt t="7498" x="2336800" y="5289550"/>
          <p14:tracePt t="7514" x="2273300" y="5245100"/>
          <p14:tracePt t="7531" x="2216150" y="5207000"/>
          <p14:tracePt t="7548" x="2165350" y="5187950"/>
          <p14:tracePt t="7565" x="2120900" y="5175250"/>
          <p14:tracePt t="7581" x="2076450" y="5168900"/>
          <p14:tracePt t="7598" x="2025650" y="5168900"/>
          <p14:tracePt t="7615" x="1924050" y="5168900"/>
          <p14:tracePt t="7632" x="1866900" y="5187950"/>
          <p14:tracePt t="7648" x="1797050" y="5213350"/>
          <p14:tracePt t="7665" x="1752600" y="5232400"/>
          <p14:tracePt t="7681" x="1701800" y="5264150"/>
          <p14:tracePt t="7698" x="1663700" y="5289550"/>
          <p14:tracePt t="7714" x="1619250" y="5321300"/>
          <p14:tracePt t="7732" x="1568450" y="5372100"/>
          <p14:tracePt t="7748" x="1530350" y="5410200"/>
          <p14:tracePt t="7765" x="1504950" y="5461000"/>
          <p14:tracePt t="7781" x="1492250" y="5505450"/>
          <p14:tracePt t="7798" x="1485900" y="5549900"/>
          <p14:tracePt t="7815" x="1473200" y="5619750"/>
          <p14:tracePt t="7832" x="1473200" y="5664200"/>
          <p14:tracePt t="7847" x="1479550" y="5721350"/>
          <p14:tracePt t="7864" x="1498600" y="5753100"/>
          <p14:tracePt t="7881" x="1517650" y="5791200"/>
          <p14:tracePt t="7898" x="1543050" y="5822950"/>
          <p14:tracePt t="7914" x="1568450" y="5842000"/>
          <p14:tracePt t="7931" x="1593850" y="5873750"/>
          <p14:tracePt t="7948" x="1612900" y="5886450"/>
          <p14:tracePt t="7965" x="1644650" y="5905500"/>
          <p14:tracePt t="7981" x="1676400" y="5930900"/>
          <p14:tracePt t="7999" x="1714500" y="5949950"/>
          <p14:tracePt t="8014" x="1758950" y="5969000"/>
          <p14:tracePt t="8032" x="1790700" y="5981700"/>
          <p14:tracePt t="8048" x="1828800" y="5981700"/>
          <p14:tracePt t="8065" x="1854200" y="5981700"/>
          <p14:tracePt t="8081" x="1885950" y="5981700"/>
          <p14:tracePt t="8098" x="1917700" y="5949950"/>
          <p14:tracePt t="8114" x="1955800" y="5854700"/>
          <p14:tracePt t="8131" x="1987550" y="5759450"/>
          <p14:tracePt t="8148" x="1987550" y="5657850"/>
          <p14:tracePt t="8165" x="1987550" y="5588000"/>
          <p14:tracePt t="8181" x="1981200" y="5543550"/>
          <p14:tracePt t="8198" x="1962150" y="5505450"/>
          <p14:tracePt t="8214" x="1936750" y="5473700"/>
          <p14:tracePt t="8232" x="1917700" y="5454650"/>
          <p14:tracePt t="8248" x="1892300" y="5448300"/>
          <p14:tracePt t="8265" x="1866900" y="5448300"/>
          <p14:tracePt t="8281" x="1854200" y="5448300"/>
          <p14:tracePt t="8298" x="1847850" y="5448300"/>
          <p14:tracePt t="8314" x="1841500" y="5448300"/>
          <p14:tracePt t="8331" x="1835150" y="5448300"/>
          <p14:tracePt t="8348" x="1822450" y="5448300"/>
          <p14:tracePt t="8365" x="1816100" y="5448300"/>
          <p14:tracePt t="8381" x="1809750" y="5467350"/>
          <p14:tracePt t="8398" x="1809750" y="5473700"/>
          <p14:tracePt t="8415" x="1809750" y="5486400"/>
          <p14:tracePt t="8432" x="1809750" y="5492750"/>
          <p14:tracePt t="8448" x="1809750" y="5499100"/>
          <p14:tracePt t="8465" x="1809750" y="5511800"/>
          <p14:tracePt t="8481" x="1816100" y="5518150"/>
          <p14:tracePt t="8498" x="1841500" y="5530850"/>
          <p14:tracePt t="8514" x="1860550" y="5537200"/>
          <p14:tracePt t="8531" x="1879600" y="5549900"/>
          <p14:tracePt t="8548" x="1898650" y="5556250"/>
          <p14:tracePt t="8565" x="1911350" y="5556250"/>
          <p14:tracePt t="8581" x="1917700" y="5556250"/>
          <p14:tracePt t="8631" x="1924050" y="5556250"/>
          <p14:tracePt t="8695" x="1892300" y="5556250"/>
          <p14:tracePt t="8703" x="1860550" y="5556250"/>
          <p14:tracePt t="8711" x="1828800" y="5556250"/>
          <p14:tracePt t="8715" x="1758950" y="5556250"/>
          <p14:tracePt t="8731" x="1701800" y="5556250"/>
          <p14:tracePt t="8748" x="1682750" y="5556250"/>
          <p14:tracePt t="8764" x="1670050" y="5556250"/>
          <p14:tracePt t="9023" x="1676400" y="5556250"/>
          <p14:tracePt t="9767" x="1670050" y="5556250"/>
          <p14:tracePt t="11319" x="1657350" y="5556250"/>
          <p14:tracePt t="11327" x="1644650" y="5556250"/>
          <p14:tracePt t="11847" x="1651000" y="5556250"/>
          <p14:tracePt t="11863" x="1657350" y="5556250"/>
          <p14:tracePt t="11871" x="1663700" y="5556250"/>
          <p14:tracePt t="11903" x="1670050" y="5556250"/>
          <p14:tracePt t="11926" x="1676400" y="5556250"/>
          <p14:tracePt t="11943" x="1682750" y="5556250"/>
          <p14:tracePt t="11967" x="1689100" y="5556250"/>
          <p14:tracePt t="12023" x="1695450" y="5556250"/>
          <p14:tracePt t="12119" x="1701800" y="5556250"/>
          <p14:tracePt t="12335" x="1708150" y="5549900"/>
          <p14:tracePt t="12359" x="1708150" y="5543550"/>
          <p14:tracePt t="12375" x="1708150" y="5537200"/>
          <p14:tracePt t="12391" x="1708150" y="5530850"/>
          <p14:tracePt t="12407" x="1708150" y="5524500"/>
          <p14:tracePt t="12423" x="1708150" y="5518150"/>
          <p14:tracePt t="12447" x="1708150" y="5511800"/>
          <p14:tracePt t="15399" x="1708150" y="5410200"/>
          <p14:tracePt t="15407" x="1676400" y="5302250"/>
          <p14:tracePt t="15407" x="1657350" y="5213350"/>
          <p14:tracePt t="15415" x="1638300" y="5105400"/>
          <p14:tracePt t="15431" x="1631950" y="4991100"/>
          <p14:tracePt t="15431" x="1619250" y="4794250"/>
          <p14:tracePt t="15448" x="1619250" y="4622800"/>
          <p14:tracePt t="15464" x="1625600" y="4464050"/>
          <p14:tracePt t="15481" x="1670050" y="4330700"/>
          <p14:tracePt t="15497" x="1708150" y="4191000"/>
          <p14:tracePt t="15514" x="1758950" y="4038600"/>
          <p14:tracePt t="15531" x="1816100" y="3905250"/>
          <p14:tracePt t="15548" x="1873250" y="3784600"/>
          <p14:tracePt t="15564" x="1905000" y="3702050"/>
          <p14:tracePt t="15581" x="1949450" y="3625850"/>
          <p14:tracePt t="15598" x="2000250" y="3562350"/>
          <p14:tracePt t="15614" x="2044700" y="3543300"/>
          <p14:tracePt t="15631" x="2063750" y="3536950"/>
          <p14:tracePt t="15648" x="2070100" y="3536950"/>
          <p14:tracePt t="15664" x="2076450" y="3536950"/>
          <p14:tracePt t="15681" x="2095500" y="3536950"/>
          <p14:tracePt t="15697" x="2146300" y="3562350"/>
          <p14:tracePt t="15714" x="2216150" y="3625850"/>
          <p14:tracePt t="15730" x="2292350" y="3714750"/>
          <p14:tracePt t="15748" x="2387600" y="3822700"/>
          <p14:tracePt t="15764" x="2476500" y="3917950"/>
          <p14:tracePt t="15781" x="2565400" y="3994150"/>
          <p14:tracePt t="15797" x="2641600" y="4025900"/>
          <p14:tracePt t="15814" x="2781300" y="4051300"/>
          <p14:tracePt t="15831" x="2863850" y="4051300"/>
          <p14:tracePt t="15848" x="2927350" y="4038600"/>
          <p14:tracePt t="15864" x="3016250" y="3994150"/>
          <p14:tracePt t="15880" x="3098800" y="3930650"/>
          <p14:tracePt t="15897" x="3194050" y="3848100"/>
          <p14:tracePt t="15914" x="3270250" y="3771900"/>
          <p14:tracePt t="15931" x="3333750" y="3676650"/>
          <p14:tracePt t="15948" x="3390900" y="3581400"/>
          <p14:tracePt t="15964" x="3435350" y="3486150"/>
          <p14:tracePt t="15981" x="3473450" y="3371850"/>
          <p14:tracePt t="15997" x="3505200" y="3238500"/>
          <p14:tracePt t="15997" x="3511550" y="3175000"/>
          <p14:tracePt t="16015" x="3511550" y="3054350"/>
          <p14:tracePt t="16031" x="3511550" y="2933700"/>
          <p14:tracePt t="16048" x="3467100" y="2800350"/>
          <p14:tracePt t="16064" x="3416300" y="2698750"/>
          <p14:tracePt t="16081" x="3359150" y="2597150"/>
          <p14:tracePt t="16097" x="3295650" y="2520950"/>
          <p14:tracePt t="16115" x="3219450" y="2451100"/>
          <p14:tracePt t="16131" x="3149600" y="2413000"/>
          <p14:tracePt t="16148" x="3079750" y="2387600"/>
          <p14:tracePt t="16164" x="3009900" y="2368550"/>
          <p14:tracePt t="16181" x="2946400" y="2362200"/>
          <p14:tracePt t="16197" x="2882900" y="2355850"/>
          <p14:tracePt t="16197" x="2844800" y="2355850"/>
          <p14:tracePt t="16215" x="2800350" y="2355850"/>
          <p14:tracePt t="16231" x="2717800" y="2393950"/>
          <p14:tracePt t="16248" x="2597150" y="2463800"/>
          <p14:tracePt t="16264" x="2482850" y="2552700"/>
          <p14:tracePt t="16281" x="2393950" y="2628900"/>
          <p14:tracePt t="16297" x="2311400" y="2717800"/>
          <p14:tracePt t="16315" x="2273300" y="2794000"/>
          <p14:tracePt t="16332" x="2254250" y="2870200"/>
          <p14:tracePt t="16349" x="2241550" y="2940050"/>
          <p14:tracePt t="16365" x="2235200" y="2997200"/>
          <p14:tracePt t="16382" x="2235200" y="3048000"/>
          <p14:tracePt t="16398" x="2235200" y="3098800"/>
          <p14:tracePt t="16415" x="2235200" y="3149600"/>
          <p14:tracePt t="16432" x="2247900" y="3168650"/>
          <p14:tracePt t="16448" x="2247900" y="3175000"/>
          <p14:tracePt t="16912" x="2247900" y="3181350"/>
          <p14:tracePt t="16935" x="2247900" y="3187700"/>
          <p14:tracePt t="16952" x="2247900" y="3194050"/>
          <p14:tracePt t="16959" x="2247900" y="3206750"/>
          <p14:tracePt t="16975" x="2247900" y="3225800"/>
          <p14:tracePt t="16984" x="2247900" y="3244850"/>
          <p14:tracePt t="16991" x="2241550" y="3257550"/>
          <p14:tracePt t="16991" x="2241550" y="3276600"/>
          <p14:tracePt t="17000" x="2241550" y="3289300"/>
          <p14:tracePt t="17014" x="2241550" y="3340100"/>
          <p14:tracePt t="17033" x="2241550" y="3384550"/>
          <p14:tracePt t="17048" x="2247900" y="3416300"/>
          <p14:tracePt t="17066" x="2260600" y="3460750"/>
          <p14:tracePt t="17082" x="2298700" y="3517900"/>
          <p14:tracePt t="17098" x="2336800" y="3575050"/>
          <p14:tracePt t="17115" x="2406650" y="3638550"/>
          <p14:tracePt t="17132" x="2476500" y="3683000"/>
          <p14:tracePt t="17148" x="2559050" y="3721100"/>
          <p14:tracePt t="17165" x="2673350" y="3746500"/>
          <p14:tracePt t="17182" x="2787650" y="3759200"/>
          <p14:tracePt t="17198" x="2895600" y="3759200"/>
          <p14:tracePt t="17215" x="3041650" y="3752850"/>
          <p14:tracePt t="17232" x="3143250" y="3714750"/>
          <p14:tracePt t="17248" x="3238500" y="3651250"/>
          <p14:tracePt t="17265" x="3321050" y="3594100"/>
          <p14:tracePt t="17282" x="3390900" y="3536950"/>
          <p14:tracePt t="17298" x="3473450" y="3448050"/>
          <p14:tracePt t="17315" x="3543300" y="3333750"/>
          <p14:tracePt t="17332" x="3606800" y="3200400"/>
          <p14:tracePt t="17348" x="3638550" y="3054350"/>
          <p14:tracePt t="17365" x="3663950" y="2908300"/>
          <p14:tracePt t="17381" x="3663950" y="2762250"/>
          <p14:tracePt t="17398" x="3663950" y="2616200"/>
          <p14:tracePt t="17415" x="3613150" y="2463800"/>
          <p14:tracePt t="17432" x="3575050" y="2374900"/>
          <p14:tracePt t="17448" x="3536950" y="2298700"/>
          <p14:tracePt t="17465" x="3486150" y="2241550"/>
          <p14:tracePt t="17482" x="3429000" y="2184400"/>
          <p14:tracePt t="17499" x="3371850" y="2133600"/>
          <p14:tracePt t="17515" x="3276600" y="2082800"/>
          <p14:tracePt t="17532" x="3175000" y="2051050"/>
          <p14:tracePt t="17548" x="3067050" y="2025650"/>
          <p14:tracePt t="17565" x="2971800" y="2012950"/>
          <p14:tracePt t="17582" x="2876550" y="2012950"/>
          <p14:tracePt t="17598" x="2774950" y="2012950"/>
          <p14:tracePt t="17615" x="2641600" y="2044700"/>
          <p14:tracePt t="17633" x="2540000" y="2095500"/>
          <p14:tracePt t="17648" x="2432050" y="2171700"/>
          <p14:tracePt t="17665" x="2324100" y="2260600"/>
          <p14:tracePt t="17682" x="2241550" y="2343150"/>
          <p14:tracePt t="17699" x="2178050" y="2425700"/>
          <p14:tracePt t="17715" x="2133600" y="2520950"/>
          <p14:tracePt t="17732" x="2095500" y="2609850"/>
          <p14:tracePt t="17748" x="2051050" y="2705100"/>
          <p14:tracePt t="17765" x="2025650" y="2813050"/>
          <p14:tracePt t="17782" x="2000250" y="2933700"/>
          <p14:tracePt t="17798" x="1993900" y="3028950"/>
          <p14:tracePt t="17815" x="1993900" y="3175000"/>
          <p14:tracePt t="17832" x="2012950" y="3270250"/>
          <p14:tracePt t="17848" x="2044700" y="3359150"/>
          <p14:tracePt t="17865" x="2076450" y="3435350"/>
          <p14:tracePt t="17881" x="2108200" y="3492500"/>
          <p14:tracePt t="17898" x="2152650" y="3556000"/>
          <p14:tracePt t="17915" x="2178050" y="3600450"/>
          <p14:tracePt t="17932" x="2222500" y="3651250"/>
          <p14:tracePt t="17948" x="2241550" y="3683000"/>
          <p14:tracePt t="17965" x="2273300" y="3714750"/>
          <p14:tracePt t="17982" x="2330450" y="3765550"/>
          <p14:tracePt t="17999" x="2393950" y="3816350"/>
          <p14:tracePt t="18015" x="2508250" y="3892550"/>
          <p14:tracePt t="18033" x="2603500" y="3937000"/>
          <p14:tracePt t="18048" x="2711450" y="3968750"/>
          <p14:tracePt t="18065" x="2800350" y="3994150"/>
          <p14:tracePt t="18081" x="2895600" y="4019550"/>
          <p14:tracePt t="18098" x="2959100" y="4032250"/>
          <p14:tracePt t="18115" x="3009900" y="4051300"/>
          <p14:tracePt t="18132" x="3048000" y="4057650"/>
          <p14:tracePt t="18148" x="3073400" y="4057650"/>
          <p14:tracePt t="18165" x="3092450" y="4064000"/>
          <p14:tracePt t="18181" x="3111500" y="4064000"/>
          <p14:tracePt t="18248" x="3117850" y="4070350"/>
          <p14:tracePt t="18263" x="3117850" y="4076700"/>
          <p14:tracePt t="18272" x="3098800" y="4108450"/>
          <p14:tracePt t="18279" x="3073400" y="4133850"/>
          <p14:tracePt t="18286" x="2990850" y="4286250"/>
          <p14:tracePt t="18298" x="2844800" y="4540250"/>
          <p14:tracePt t="18315" x="2743200" y="4730750"/>
          <p14:tracePt t="18331" x="2692400" y="4857750"/>
          <p14:tracePt t="18348" x="2641600" y="4959350"/>
          <p14:tracePt t="18365" x="2635250" y="4997450"/>
          <p14:tracePt t="18381" x="2635250" y="5041900"/>
          <p14:tracePt t="18399" x="2635250" y="5080000"/>
          <p14:tracePt t="18415" x="2635250" y="5130800"/>
          <p14:tracePt t="18432" x="2635250" y="5181600"/>
          <p14:tracePt t="18448" x="2654300" y="5226050"/>
          <p14:tracePt t="18465" x="2673350" y="5276850"/>
          <p14:tracePt t="18481" x="2692400" y="5327650"/>
          <p14:tracePt t="18498" x="2717800" y="5378450"/>
          <p14:tracePt t="18515" x="2743200" y="5441950"/>
          <p14:tracePt t="18532" x="2774950" y="5499100"/>
          <p14:tracePt t="18548" x="2819400" y="5562600"/>
          <p14:tracePt t="18565" x="2870200" y="5626100"/>
          <p14:tracePt t="18581" x="2914650" y="5664200"/>
          <p14:tracePt t="18598" x="2984500" y="5702300"/>
          <p14:tracePt t="18615" x="3098800" y="5746750"/>
          <p14:tracePt t="18632" x="3181350" y="5765800"/>
          <p14:tracePt t="18648" x="3244850" y="5791200"/>
          <p14:tracePt t="18681" x="3302000" y="5803900"/>
          <p14:tracePt t="18682" x="3340100" y="5816600"/>
          <p14:tracePt t="18698" x="3359150" y="5822950"/>
          <p14:tracePt t="18715" x="3365500" y="5829300"/>
          <p14:tracePt t="18732" x="3371850" y="5835650"/>
          <p14:tracePt t="19343" x="3390900" y="5835650"/>
          <p14:tracePt t="19352" x="3409950" y="5810250"/>
          <p14:tracePt t="19360" x="3435350" y="5791200"/>
          <p14:tracePt t="19368" x="3454400" y="5765800"/>
          <p14:tracePt t="19368" x="3498850" y="5740400"/>
          <p14:tracePt t="19383" x="3536950" y="5708650"/>
          <p14:tracePt t="19398" x="3575050" y="5670550"/>
          <p14:tracePt t="19399" x="3644900" y="5607050"/>
          <p14:tracePt t="19415" x="3714750" y="5537200"/>
          <p14:tracePt t="19433" x="3727450" y="5530850"/>
          <p14:tracePt t="19488" x="3727450" y="5524500"/>
          <p14:tracePt t="19495" x="3727450" y="5518150"/>
          <p14:tracePt t="19503" x="3702050" y="5486400"/>
          <p14:tracePt t="19515" x="3638550" y="5448300"/>
          <p14:tracePt t="19531" x="3575050" y="5410200"/>
          <p14:tracePt t="19548" x="3517900" y="5384800"/>
          <p14:tracePt t="19565" x="3486150" y="5365750"/>
          <p14:tracePt t="19582" x="3460750" y="5365750"/>
          <p14:tracePt t="19598" x="3416300" y="5365750"/>
          <p14:tracePt t="19598" x="3397250" y="5365750"/>
          <p14:tracePt t="19616" x="3340100" y="5422900"/>
          <p14:tracePt t="19632" x="3270250" y="5511800"/>
          <p14:tracePt t="19648" x="3213100" y="5638800"/>
          <p14:tracePt t="19666" x="3181350" y="5727700"/>
          <p14:tracePt t="19682" x="3175000" y="5810250"/>
          <p14:tracePt t="19698" x="3175000" y="5854700"/>
          <p14:tracePt t="19715" x="3200400" y="5873750"/>
          <p14:tracePt t="19731" x="3244850" y="5880100"/>
          <p14:tracePt t="19748" x="3276600" y="5880100"/>
          <p14:tracePt t="19765" x="3295650" y="5880100"/>
          <p14:tracePt t="19782" x="3314700" y="5873750"/>
          <p14:tracePt t="19798" x="3321050" y="5867400"/>
          <p14:tracePt t="19798" x="3321050" y="5861050"/>
          <p14:tracePt t="19816" x="3321050" y="5835650"/>
          <p14:tracePt t="19832" x="3321050" y="5829300"/>
          <p14:tracePt t="19848" x="3321050" y="5822950"/>
          <p14:tracePt t="19899" x="3314700" y="5822950"/>
          <p14:tracePt t="19984" x="3308350" y="5816600"/>
          <p14:tracePt t="19991" x="3308350" y="5810250"/>
          <p14:tracePt t="19999" x="3308350" y="5791200"/>
          <p14:tracePt t="20015" x="3314700" y="5784850"/>
          <p14:tracePt t="20031" x="3314700" y="5778500"/>
          <p14:tracePt t="20983" x="3314700" y="5772150"/>
          <p14:tracePt t="20991" x="3333750" y="5753100"/>
          <p14:tracePt t="20999" x="3371850" y="5740400"/>
          <p14:tracePt t="21007" x="3390900" y="5734050"/>
          <p14:tracePt t="21015" x="3416300" y="5727700"/>
          <p14:tracePt t="21175" x="3422650" y="5727700"/>
          <p14:tracePt t="21190" x="3454400" y="5708650"/>
          <p14:tracePt t="21190" x="3492500" y="5689600"/>
          <p14:tracePt t="21197" x="3568700" y="5626100"/>
          <p14:tracePt t="21214" x="3638550" y="5568950"/>
          <p14:tracePt t="21231" x="3759200" y="5454650"/>
          <p14:tracePt t="21247" x="3816350" y="5384800"/>
          <p14:tracePt t="21264" x="3867150" y="5308600"/>
          <p14:tracePt t="21280" x="3905250" y="5213350"/>
          <p14:tracePt t="21297" x="3949700" y="5086350"/>
          <p14:tracePt t="21314" x="3981450" y="4921250"/>
          <p14:tracePt t="21331" x="4000500" y="4705350"/>
          <p14:tracePt t="21348" x="4000500" y="4400550"/>
          <p14:tracePt t="21365" x="3994150" y="4127500"/>
          <p14:tracePt t="21381" x="3981450" y="3917950"/>
          <p14:tracePt t="21398" x="3968750" y="3790950"/>
          <p14:tracePt t="21415" x="3968750" y="3702050"/>
          <p14:tracePt t="21431" x="3968750" y="3638550"/>
          <p14:tracePt t="21447" x="3968750" y="3625850"/>
          <p14:tracePt t="21464" x="3968750" y="3619500"/>
          <p14:tracePt t="21527" x="3968750" y="3613150"/>
          <p14:tracePt t="21543" x="3968750" y="3606800"/>
          <p14:tracePt t="21559" x="3968750" y="3600450"/>
          <p14:tracePt t="21584" x="3968750" y="3594100"/>
          <p14:tracePt t="21607" x="3962400" y="3581400"/>
          <p14:tracePt t="21617" x="3956050" y="3581400"/>
          <p14:tracePt t="21624" x="3956050" y="3575050"/>
          <p14:tracePt t="21632" x="3956050" y="3568700"/>
          <p14:tracePt t="21648" x="3949700" y="3562350"/>
          <p14:tracePt t="21665" x="3949700" y="3556000"/>
          <p14:tracePt t="21681" x="3943350" y="3556000"/>
          <p14:tracePt t="21697" x="3937000" y="3549650"/>
          <p14:tracePt t="21880" x="3937000" y="3536950"/>
          <p14:tracePt t="21891" x="3943350" y="3505200"/>
          <p14:tracePt t="21891" x="3956050" y="3454400"/>
          <p14:tracePt t="21898" x="4000500" y="3321050"/>
          <p14:tracePt t="21914" x="4064000" y="3206750"/>
          <p14:tracePt t="21931" x="4121150" y="3092450"/>
          <p14:tracePt t="21947" x="4146550" y="3035300"/>
          <p14:tracePt t="21964" x="4184650" y="2990850"/>
          <p14:tracePt t="21980" x="4197350" y="2971800"/>
          <p14:tracePt t="21997" x="4203700" y="2965450"/>
          <p14:tracePt t="22014" x="4210050" y="2965450"/>
          <p14:tracePt t="22030" x="4216400" y="2959100"/>
          <p14:tracePt t="22047" x="4216400" y="2946400"/>
          <p14:tracePt t="22064" x="4222750" y="2946400"/>
          <p14:tracePt t="22103" x="4229100" y="2940050"/>
          <p14:tracePt t="22352" x="4235450" y="2940050"/>
          <p14:tracePt t="22359" x="4248150" y="2940050"/>
          <p14:tracePt t="22367" x="4260850" y="2940050"/>
          <p14:tracePt t="22375" x="4273550" y="2940050"/>
          <p14:tracePt t="22381" x="4311650" y="2959100"/>
          <p14:tracePt t="22398" x="4356100" y="2971800"/>
          <p14:tracePt t="22415" x="4406900" y="2990850"/>
          <p14:tracePt t="22431" x="4495800" y="3009900"/>
          <p14:tracePt t="22447" x="4540250" y="3022600"/>
          <p14:tracePt t="22464" x="4591050" y="3028950"/>
          <p14:tracePt t="22480" x="4654550" y="3028950"/>
          <p14:tracePt t="22497" x="4724400" y="3028950"/>
          <p14:tracePt t="22514" x="4794250" y="3028950"/>
          <p14:tracePt t="22530" x="4838700" y="3028950"/>
          <p14:tracePt t="22547" x="4876800" y="3028950"/>
          <p14:tracePt t="22564" x="4908550" y="3028950"/>
          <p14:tracePt t="22580" x="4940300" y="3028950"/>
          <p14:tracePt t="22598" x="4972050" y="3028950"/>
          <p14:tracePt t="22598" x="4984750" y="3028950"/>
          <p14:tracePt t="22616" x="5016500" y="3028950"/>
          <p14:tracePt t="22632" x="5035550" y="3028950"/>
          <p14:tracePt t="22649" x="5060950" y="3028950"/>
          <p14:tracePt t="22664" x="5073650" y="3028950"/>
          <p14:tracePt t="22681" x="5092700" y="3028950"/>
          <p14:tracePt t="22697" x="5099050" y="3028950"/>
          <p14:tracePt t="22714" x="5105400" y="3028950"/>
          <p14:tracePt t="22730" x="5124450" y="3022600"/>
          <p14:tracePt t="22747" x="5149850" y="3022600"/>
          <p14:tracePt t="22764" x="5162550" y="3009900"/>
          <p14:tracePt t="22780" x="5181600" y="2990850"/>
          <p14:tracePt t="22797" x="5187950" y="2984500"/>
          <p14:tracePt t="22814" x="5194300" y="2978150"/>
          <p14:tracePt t="22830" x="5200650" y="2965450"/>
          <p14:tracePt t="22849" x="5207000" y="2952750"/>
          <p14:tracePt t="22864" x="5207000" y="2946400"/>
          <p14:tracePt t="22881" x="5207000" y="2933700"/>
          <p14:tracePt t="22898" x="5207000" y="2921000"/>
          <p14:tracePt t="22915" x="5207000" y="2914650"/>
          <p14:tracePt t="22931" x="5213350" y="2901950"/>
          <p14:tracePt t="22947" x="5213350" y="2895600"/>
          <p14:tracePt t="22964" x="5213350" y="2889250"/>
          <p14:tracePt t="22980" x="5219700" y="2882900"/>
          <p14:tracePt t="22997" x="5219700" y="2870200"/>
          <p14:tracePt t="23014" x="5219700" y="2863850"/>
          <p14:tracePt t="23175" x="5219700" y="2857500"/>
          <p14:tracePt t="23191" x="5219700" y="2844800"/>
          <p14:tracePt t="23199" x="5219700" y="2838450"/>
          <p14:tracePt t="23214" x="5219700" y="2832100"/>
          <p14:tracePt t="23214" x="5226050" y="2819400"/>
          <p14:tracePt t="23230" x="5226050" y="2806700"/>
          <p14:tracePt t="23247" x="5232400" y="2787650"/>
          <p14:tracePt t="23264" x="5238750" y="2781300"/>
          <p14:tracePt t="23280" x="5238750" y="2762250"/>
          <p14:tracePt t="23297" x="5238750" y="2743200"/>
          <p14:tracePt t="23314" x="5245100" y="2711450"/>
          <p14:tracePt t="23330" x="5251450" y="2686050"/>
          <p14:tracePt t="23348" x="5257800" y="2647950"/>
          <p14:tracePt t="23365" x="5264150" y="2609850"/>
          <p14:tracePt t="23382" x="5270500" y="2590800"/>
          <p14:tracePt t="23398" x="5276850" y="2565400"/>
          <p14:tracePt t="23414" x="5276850" y="2552700"/>
          <p14:tracePt t="23430" x="5276850" y="2527300"/>
          <p14:tracePt t="23447" x="5276850" y="2514600"/>
          <p14:tracePt t="23464" x="5276850" y="2495550"/>
          <p14:tracePt t="23480" x="5276850" y="2482850"/>
          <p14:tracePt t="23497" x="5276850" y="2463800"/>
          <p14:tracePt t="23514" x="5276850" y="2438400"/>
          <p14:tracePt t="23530" x="5276850" y="2419350"/>
          <p14:tracePt t="23547" x="5276850" y="2393950"/>
          <p14:tracePt t="23564" x="5276850" y="2355850"/>
          <p14:tracePt t="23580" x="5276850" y="2330450"/>
          <p14:tracePt t="23598" x="5276850" y="2311400"/>
          <p14:tracePt t="23615" x="5270500" y="2298700"/>
          <p14:tracePt t="23632" x="5264150" y="2286000"/>
          <p14:tracePt t="23767" x="5251450" y="2286000"/>
          <p14:tracePt t="23775" x="5245100" y="2286000"/>
          <p14:tracePt t="23790" x="5232400" y="2292350"/>
          <p14:tracePt t="23791" x="5219700" y="2298700"/>
          <p14:tracePt t="23797" x="5207000" y="2311400"/>
          <p14:tracePt t="23814" x="5181600" y="2324100"/>
          <p14:tracePt t="23832" x="5175250" y="2324100"/>
          <p14:tracePt t="23848" x="5168900" y="2330450"/>
          <p14:tracePt t="23865" x="5162550" y="2336800"/>
          <p14:tracePt t="23881" x="5156200" y="2343150"/>
          <p14:tracePt t="23898" x="5149850" y="2355850"/>
          <p14:tracePt t="23914" x="5143500" y="2362200"/>
          <p14:tracePt t="23930" x="5143500" y="2368550"/>
          <p14:tracePt t="23947" x="5143500" y="2374900"/>
          <p14:tracePt t="23991" x="5143500" y="2381250"/>
          <p14:tracePt t="24551" x="5149850" y="2368550"/>
          <p14:tracePt t="24559" x="5149850" y="2362200"/>
          <p14:tracePt t="24567" x="5149850" y="2355850"/>
          <p14:tracePt t="24575" x="5156200" y="2349500"/>
          <p14:tracePt t="24583" x="5162550" y="2336800"/>
          <p14:tracePt t="24598" x="5162550" y="2324100"/>
          <p14:tracePt t="24615" x="5168900" y="2311400"/>
          <p14:tracePt t="24887" x="5168900" y="2330450"/>
          <p14:tracePt t="24895" x="5168900" y="2349500"/>
          <p14:tracePt t="24903" x="5156200" y="2381250"/>
          <p14:tracePt t="24911" x="5149850" y="2406650"/>
          <p14:tracePt t="24918" x="5130800" y="2451100"/>
          <p14:tracePt t="24930" x="5118100" y="2482850"/>
          <p14:tracePt t="24947" x="5105400" y="2501900"/>
          <p14:tracePt t="24964" x="5099050" y="2508250"/>
          <p14:tracePt t="25007" x="5092700" y="2520950"/>
          <p14:tracePt t="25031" x="5080000" y="2527300"/>
          <p14:tracePt t="25047" x="5073650" y="2533650"/>
          <p14:tracePt t="25050" x="5060950" y="2533650"/>
          <p14:tracePt t="25064" x="5035550" y="2546350"/>
          <p14:tracePt t="25080" x="5010150" y="2552700"/>
          <p14:tracePt t="25098" x="4972050" y="2565400"/>
          <p14:tracePt t="25114" x="4933950" y="2578100"/>
          <p14:tracePt t="25131" x="4908550" y="2578100"/>
          <p14:tracePt t="25148" x="4876800" y="2578100"/>
          <p14:tracePt t="25164" x="4857750" y="2578100"/>
          <p14:tracePt t="25180" x="4838700" y="2578100"/>
          <p14:tracePt t="25197" x="4819650" y="2578100"/>
          <p14:tracePt t="25213" x="4800600" y="2578100"/>
          <p14:tracePt t="25230" x="4768850" y="2578100"/>
          <p14:tracePt t="25247" x="4743450" y="2565400"/>
          <p14:tracePt t="25263" x="4730750" y="2565400"/>
          <p14:tracePt t="25280" x="4724400" y="2559050"/>
          <p14:tracePt t="25297" x="4699000" y="2552700"/>
          <p14:tracePt t="25314" x="4667250" y="2533650"/>
          <p14:tracePt t="25331" x="4654550" y="2527300"/>
          <p14:tracePt t="25348" x="4635500" y="2514600"/>
          <p14:tracePt t="25365" x="4603750" y="2489200"/>
          <p14:tracePt t="25381" x="4584700" y="2476500"/>
          <p14:tracePt t="25397" x="4565650" y="2463800"/>
          <p14:tracePt t="25414" x="4546600" y="2457450"/>
          <p14:tracePt t="25430" x="4540250" y="2451100"/>
          <p14:tracePt t="25479" x="4540250" y="2444750"/>
          <p14:tracePt t="26311" x="4540250" y="2451100"/>
          <p14:tracePt t="26367" x="4540250" y="2457450"/>
          <p14:tracePt t="26743" x="4546600" y="2457450"/>
          <p14:tracePt t="26751" x="4546600" y="2470150"/>
          <p14:tracePt t="26759" x="4540250" y="2495550"/>
          <p14:tracePt t="26766" x="4514850" y="2520950"/>
          <p14:tracePt t="26781" x="4489450" y="2559050"/>
          <p14:tracePt t="26798" x="4470400" y="2603500"/>
          <p14:tracePt t="26815" x="4445000" y="2635250"/>
          <p14:tracePt t="26832" x="4425950" y="2654300"/>
          <p14:tracePt t="26848" x="4400550" y="2692400"/>
          <p14:tracePt t="26864" x="4381500" y="2717800"/>
          <p14:tracePt t="26881" x="4368800" y="2736850"/>
          <p14:tracePt t="26898" x="4349750" y="2749550"/>
          <p14:tracePt t="26914" x="4343400" y="2768600"/>
          <p14:tracePt t="26932" x="4343400" y="2774950"/>
          <p14:tracePt t="26948" x="4337050" y="2787650"/>
          <p14:tracePt t="26965" x="4330700" y="2806700"/>
          <p14:tracePt t="26981" x="4318000" y="2825750"/>
          <p14:tracePt t="26998" x="4305300" y="2844800"/>
          <p14:tracePt t="27014" x="4279900" y="2895600"/>
          <p14:tracePt t="27032" x="4260850" y="2921000"/>
          <p14:tracePt t="27048" x="4254500" y="2933700"/>
          <p14:tracePt t="27065" x="4254500" y="2940050"/>
          <p14:tracePt t="27081" x="4248150" y="2946400"/>
          <p14:tracePt t="27239" x="4241800" y="2933700"/>
          <p14:tracePt t="27247" x="4235450" y="2921000"/>
          <p14:tracePt t="27255" x="4222750" y="2914650"/>
          <p14:tracePt t="27264" x="4216400" y="2908300"/>
          <p14:tracePt t="27281" x="4216400" y="2901950"/>
          <p14:tracePt t="27415" x="4222750" y="2901950"/>
          <p14:tracePt t="27439" x="4229100" y="2901950"/>
          <p14:tracePt t="27447" x="4235450" y="2901950"/>
          <p14:tracePt t="27511" x="4241800" y="2901950"/>
          <p14:tracePt t="29000" x="4248150" y="2901950"/>
          <p14:tracePt t="29008" x="4254500" y="2901950"/>
          <p14:tracePt t="29048" x="4260850" y="2901950"/>
          <p14:tracePt t="30400" x="4273550" y="2901950"/>
          <p14:tracePt t="30415" x="4279900" y="2901950"/>
          <p14:tracePt t="30441" x="4292600" y="2901950"/>
          <p14:tracePt t="30480" x="4305300" y="2908300"/>
          <p14:tracePt t="37320" x="4311650" y="2908300"/>
          <p14:tracePt t="37320" x="4337050" y="2908300"/>
          <p14:tracePt t="37335" x="4362450" y="2908300"/>
          <p14:tracePt t="37344" x="4394200" y="2908300"/>
          <p14:tracePt t="37351" x="4457700" y="2908300"/>
          <p14:tracePt t="37364" x="4508500" y="2908300"/>
          <p14:tracePt t="37381" x="4559300" y="2908300"/>
          <p14:tracePt t="37398" x="4622800" y="2908300"/>
          <p14:tracePt t="37398" x="4660900" y="2908300"/>
          <p14:tracePt t="37416" x="4724400" y="2908300"/>
          <p14:tracePt t="37432" x="4781550" y="2908300"/>
          <p14:tracePt t="37448" x="4832350" y="2914650"/>
          <p14:tracePt t="37465" x="4870450" y="2914650"/>
          <p14:tracePt t="37481" x="4902200" y="2914650"/>
          <p14:tracePt t="37499" x="4940300" y="2914650"/>
          <p14:tracePt t="37515" x="4965700" y="2927350"/>
          <p14:tracePt t="37532" x="4991100" y="2933700"/>
          <p14:tracePt t="37548" x="5029200" y="2933700"/>
          <p14:tracePt t="37565" x="5060950" y="2940050"/>
          <p14:tracePt t="37581" x="5092700" y="2940050"/>
          <p14:tracePt t="37581" x="5105400" y="2940050"/>
          <p14:tracePt t="37599" x="5118100" y="2940050"/>
          <p14:tracePt t="37615" x="5143500" y="2940050"/>
          <p14:tracePt t="37632" x="5149850" y="2940050"/>
          <p14:tracePt t="37648" x="5156200" y="2940050"/>
          <p14:tracePt t="37665" x="5168900" y="2940050"/>
          <p14:tracePt t="37681" x="5181600" y="2940050"/>
          <p14:tracePt t="37698" x="5194300" y="2946400"/>
          <p14:tracePt t="37715" x="5207000" y="2946400"/>
          <p14:tracePt t="37732" x="5226050" y="2946400"/>
          <p14:tracePt t="37748" x="5238750" y="2946400"/>
          <p14:tracePt t="37765" x="5251450" y="2946400"/>
          <p14:tracePt t="37782" x="5257800" y="2946400"/>
          <p14:tracePt t="38104" x="5264150" y="2946400"/>
          <p14:tracePt t="38111" x="5270500" y="2946400"/>
          <p14:tracePt t="38167" x="5270500" y="2940050"/>
          <p14:tracePt t="38199" x="5270500" y="2933700"/>
          <p14:tracePt t="38687" x="5270500" y="2927350"/>
          <p14:tracePt t="38712" x="5270500" y="2921000"/>
          <p14:tracePt t="39032" x="5270500" y="2914650"/>
          <p14:tracePt t="39040" x="5270500" y="2882900"/>
          <p14:tracePt t="39048" x="5270500" y="2844800"/>
          <p14:tracePt t="39049" x="5270500" y="2736850"/>
          <p14:tracePt t="39065" x="5283200" y="2641600"/>
          <p14:tracePt t="39082" x="5295900" y="2552700"/>
          <p14:tracePt t="39098" x="5302250" y="2476500"/>
          <p14:tracePt t="39115" x="5314950" y="2425700"/>
          <p14:tracePt t="39132" x="5321300" y="2387600"/>
          <p14:tracePt t="39148" x="5321300" y="2362200"/>
          <p14:tracePt t="39165" x="5321300" y="2343150"/>
          <p14:tracePt t="39181" x="5321300" y="2330450"/>
          <p14:tracePt t="39215" x="5321300" y="2324100"/>
          <p14:tracePt t="39320" x="5321300" y="2311400"/>
          <p14:tracePt t="39327" x="5321300" y="2305050"/>
          <p14:tracePt t="39336" x="5321300" y="2292350"/>
          <p14:tracePt t="39348" x="5321300" y="2279650"/>
          <p14:tracePt t="39349" x="5321300" y="2254250"/>
          <p14:tracePt t="39365" x="5308600" y="2216150"/>
          <p14:tracePt t="39382" x="5295900" y="2184400"/>
          <p14:tracePt t="39398" x="5283200" y="2146300"/>
          <p14:tracePt t="39416" x="5270500" y="2127250"/>
          <p14:tracePt t="39432" x="5264150" y="2120900"/>
          <p14:tracePt t="39448" x="5257800" y="2114550"/>
          <p14:tracePt t="39465" x="5257800" y="2108200"/>
          <p14:tracePt t="39482" x="5251450" y="2108200"/>
          <p14:tracePt t="39498" x="5238750" y="2108200"/>
          <p14:tracePt t="39515" x="5207000" y="2108200"/>
          <p14:tracePt t="39531" x="5175250" y="2108200"/>
          <p14:tracePt t="39548" x="5143500" y="2114550"/>
          <p14:tracePt t="39565" x="5111750" y="2133600"/>
          <p14:tracePt t="39582" x="5086350" y="2139950"/>
          <p14:tracePt t="39598" x="5041900" y="2165350"/>
          <p14:tracePt t="39616" x="5022850" y="2184400"/>
          <p14:tracePt t="39632" x="4991100" y="2209800"/>
          <p14:tracePt t="39648" x="4972050" y="2228850"/>
          <p14:tracePt t="39665" x="4959350" y="2254250"/>
          <p14:tracePt t="39682" x="4946650" y="2266950"/>
          <p14:tracePt t="39698" x="4940300" y="2298700"/>
          <p14:tracePt t="39715" x="4933950" y="2324100"/>
          <p14:tracePt t="39731" x="4933950" y="2349500"/>
          <p14:tracePt t="39748" x="4933950" y="2368550"/>
          <p14:tracePt t="39765" x="4933950" y="2393950"/>
          <p14:tracePt t="39782" x="4933950" y="2406650"/>
          <p14:tracePt t="39798" x="4940300" y="2438400"/>
          <p14:tracePt t="39816" x="4940300" y="2457450"/>
          <p14:tracePt t="39831" x="4953000" y="2476500"/>
          <p14:tracePt t="39848" x="4972050" y="2501900"/>
          <p14:tracePt t="39865" x="4991100" y="2514600"/>
          <p14:tracePt t="39882" x="5010150" y="2540000"/>
          <p14:tracePt t="39898" x="5035550" y="2552700"/>
          <p14:tracePt t="39915" x="5073650" y="2571750"/>
          <p14:tracePt t="39932" x="5105400" y="2584450"/>
          <p14:tracePt t="39949" x="5143500" y="2603500"/>
          <p14:tracePt t="39965" x="5175250" y="2603500"/>
          <p14:tracePt t="39982" x="5207000" y="2603500"/>
          <p14:tracePt t="39998" x="5257800" y="2603500"/>
          <p14:tracePt t="40016" x="5295900" y="2603500"/>
          <p14:tracePt t="40032" x="5327650" y="2584450"/>
          <p14:tracePt t="40048" x="5353050" y="2565400"/>
          <p14:tracePt t="40065" x="5391150" y="2533650"/>
          <p14:tracePt t="40082" x="5416550" y="2508250"/>
          <p14:tracePt t="40098" x="5454650" y="2470150"/>
          <p14:tracePt t="40115" x="5473700" y="2425700"/>
          <p14:tracePt t="40131" x="5499100" y="2355850"/>
          <p14:tracePt t="40148" x="5518150" y="2292350"/>
          <p14:tracePt t="40165" x="5530850" y="2228850"/>
          <p14:tracePt t="40181" x="5543550" y="2152650"/>
          <p14:tracePt t="40200" x="5543550" y="2114550"/>
          <p14:tracePt t="40215" x="5543550" y="2082800"/>
          <p14:tracePt t="40233" x="5543550" y="2051050"/>
          <p14:tracePt t="40248" x="5530850" y="2032000"/>
          <p14:tracePt t="40265" x="5524500" y="2012950"/>
          <p14:tracePt t="40282" x="5505450" y="1987550"/>
          <p14:tracePt t="40299" x="5473700" y="1974850"/>
          <p14:tracePt t="40315" x="5429250" y="1955800"/>
          <p14:tracePt t="40332" x="5384800" y="1949450"/>
          <p14:tracePt t="40348" x="5340350" y="1949450"/>
          <p14:tracePt t="40365" x="5295900" y="1949450"/>
          <p14:tracePt t="40382" x="5238750" y="1955800"/>
          <p14:tracePt t="40398" x="5187950" y="1974850"/>
          <p14:tracePt t="40415" x="5130800" y="2012950"/>
          <p14:tracePt t="40432" x="5086350" y="2044700"/>
          <p14:tracePt t="40448" x="5054600" y="2076450"/>
          <p14:tracePt t="40464" x="5010150" y="2120900"/>
          <p14:tracePt t="40481" x="4965700" y="2190750"/>
          <p14:tracePt t="40499" x="4933950" y="2266950"/>
          <p14:tracePt t="40515" x="4908550" y="2336800"/>
          <p14:tracePt t="40532" x="4889500" y="2400300"/>
          <p14:tracePt t="40548" x="4889500" y="2438400"/>
          <p14:tracePt t="40565" x="4883150" y="2457450"/>
          <p14:tracePt t="40581" x="4883150" y="2470150"/>
          <p14:tracePt t="40647" x="4876800" y="2476500"/>
          <p14:tracePt t="40655" x="4864100" y="2476500"/>
          <p14:tracePt t="40660" x="4845050" y="2476500"/>
          <p14:tracePt t="40665" x="4781550" y="2476500"/>
          <p14:tracePt t="40681" x="4699000" y="2438400"/>
          <p14:tracePt t="40698" x="4616450" y="2413000"/>
          <p14:tracePt t="40715" x="4565650" y="2393950"/>
          <p14:tracePt t="40732" x="4514850" y="2368550"/>
          <p14:tracePt t="40748" x="4476750" y="2362200"/>
          <p14:tracePt t="40765" x="4438650" y="2355850"/>
          <p14:tracePt t="40781" x="4400550" y="2355850"/>
          <p14:tracePt t="40798" x="4362450" y="2355850"/>
          <p14:tracePt t="40815" x="4324350" y="2355850"/>
          <p14:tracePt t="40832" x="4305300" y="2355850"/>
          <p14:tracePt t="40848" x="4298950" y="2368550"/>
          <p14:tracePt t="41159" x="4298950" y="2374900"/>
          <p14:tracePt t="41176" x="4298950" y="2381250"/>
          <p14:tracePt t="41191" x="4311650" y="2387600"/>
          <p14:tracePt t="41200" x="4318000" y="2393950"/>
          <p14:tracePt t="41200" x="4337050" y="2406650"/>
          <p14:tracePt t="41216" x="4368800" y="2432050"/>
          <p14:tracePt t="41232" x="4413250" y="2457450"/>
          <p14:tracePt t="41248" x="4476750" y="2489200"/>
          <p14:tracePt t="41265" x="4578350" y="2520950"/>
          <p14:tracePt t="41281" x="4686300" y="2552700"/>
          <p14:tracePt t="41298" x="4826000" y="2571750"/>
          <p14:tracePt t="41315" x="4959350" y="2571750"/>
          <p14:tracePt t="41331" x="5080000" y="2571750"/>
          <p14:tracePt t="41348" x="5162550" y="2540000"/>
          <p14:tracePt t="41365" x="5226050" y="2508250"/>
          <p14:tracePt t="41381" x="5276850" y="2463800"/>
          <p14:tracePt t="41398" x="5314950" y="2432050"/>
          <p14:tracePt t="41398" x="5327650" y="2419350"/>
          <p14:tracePt t="41416" x="5353050" y="2393950"/>
          <p14:tracePt t="41432" x="5365750" y="2374900"/>
          <p14:tracePt t="41448" x="5372100" y="2374900"/>
          <p14:tracePt t="41465" x="5372100" y="2368550"/>
          <p14:tracePt t="41481" x="5378450" y="2368550"/>
          <p14:tracePt t="41497" x="5384800" y="2368550"/>
          <p14:tracePt t="41535" x="5391150" y="2362200"/>
          <p14:tracePt t="41647" x="5378450" y="2362200"/>
          <p14:tracePt t="41657" x="5359400" y="2362200"/>
          <p14:tracePt t="41657" x="5327650" y="2362200"/>
          <p14:tracePt t="41665" x="5232400" y="2362200"/>
          <p14:tracePt t="41681" x="5092700" y="2362200"/>
          <p14:tracePt t="41698" x="4940300" y="2349500"/>
          <p14:tracePt t="41715" x="4800600" y="2343150"/>
          <p14:tracePt t="41731" x="4692650" y="2343150"/>
          <p14:tracePt t="41749" x="4622800" y="2343150"/>
          <p14:tracePt t="41765" x="4584700" y="2343150"/>
          <p14:tracePt t="41782" x="4559300" y="2343150"/>
          <p14:tracePt t="41798" x="4527550" y="2343150"/>
          <p14:tracePt t="41816" x="4521200" y="2349500"/>
          <p14:tracePt t="41831" x="4508500" y="2349500"/>
          <p14:tracePt t="41943" x="4502150" y="2349500"/>
          <p14:tracePt t="42031" x="4502150" y="2355850"/>
          <p14:tracePt t="42041" x="4514850" y="2355850"/>
          <p14:tracePt t="42048" x="4533900" y="2362200"/>
          <p14:tracePt t="42049" x="4603750" y="2374900"/>
          <p14:tracePt t="42065" x="4705350" y="2393950"/>
          <p14:tracePt t="42082" x="4819650" y="2413000"/>
          <p14:tracePt t="42098" x="4914900" y="2425700"/>
          <p14:tracePt t="42115" x="4978400" y="2432050"/>
          <p14:tracePt t="42131" x="5010150" y="2438400"/>
          <p14:tracePt t="42148" x="5029200" y="2438400"/>
          <p14:tracePt t="42165" x="5035550" y="2438400"/>
          <p14:tracePt t="42181" x="5048250" y="2444750"/>
          <p14:tracePt t="42198" x="5073650" y="2444750"/>
          <p14:tracePt t="42216" x="5086350" y="2451100"/>
          <p14:tracePt t="42231" x="5111750" y="2451100"/>
          <p14:tracePt t="42248" x="5124450" y="2451100"/>
          <p14:tracePt t="42265" x="5137150" y="2451100"/>
          <p14:tracePt t="42439" x="5118100" y="2451100"/>
          <p14:tracePt t="42447" x="5092700" y="2451100"/>
          <p14:tracePt t="42455" x="5048250" y="2451100"/>
          <p14:tracePt t="42463" x="4984750" y="2451100"/>
          <p14:tracePt t="42471" x="4832350" y="2451100"/>
          <p14:tracePt t="42482" x="4660900" y="2451100"/>
          <p14:tracePt t="42498" x="4502150" y="2451100"/>
          <p14:tracePt t="42515" x="4375150" y="2451100"/>
          <p14:tracePt t="42531" x="4305300" y="2451100"/>
          <p14:tracePt t="42548" x="4279900" y="2451100"/>
          <p14:tracePt t="42565" x="4267200" y="2451100"/>
          <p14:tracePt t="42581" x="4260850" y="2451100"/>
          <p14:tracePt t="42759" x="4273550" y="2451100"/>
          <p14:tracePt t="42767" x="4292600" y="2451100"/>
          <p14:tracePt t="42781" x="4311650" y="2451100"/>
          <p14:tracePt t="42782" x="4368800" y="2451100"/>
          <p14:tracePt t="42798" x="4540250" y="2451100"/>
          <p14:tracePt t="42816" x="4686300" y="2463800"/>
          <p14:tracePt t="42832" x="4826000" y="2470150"/>
          <p14:tracePt t="42848" x="4946650" y="2482850"/>
          <p14:tracePt t="42865" x="5048250" y="2495550"/>
          <p14:tracePt t="42881" x="5118100" y="2508250"/>
          <p14:tracePt t="42898" x="5175250" y="2514600"/>
          <p14:tracePt t="42915" x="5226050" y="2520950"/>
          <p14:tracePt t="42931" x="5257800" y="2527300"/>
          <p14:tracePt t="42948" x="5295900" y="2533650"/>
          <p14:tracePt t="42965" x="5327650" y="2533650"/>
          <p14:tracePt t="42982" x="5334000" y="2533650"/>
          <p14:tracePt t="43023" x="5340350" y="2533650"/>
          <p14:tracePt t="43655" x="5334000" y="2533650"/>
          <p14:tracePt t="43679" x="5327650" y="2533650"/>
          <p14:tracePt t="44423" x="5314950" y="2546350"/>
          <p14:tracePt t="44431" x="5295900" y="2578100"/>
          <p14:tracePt t="44439" x="5276850" y="2635250"/>
          <p14:tracePt t="44447" x="5245100" y="2762250"/>
          <p14:tracePt t="44464" x="5219700" y="2832100"/>
          <p14:tracePt t="44465" x="5187950" y="2952750"/>
          <p14:tracePt t="44481" x="5168900" y="3028950"/>
          <p14:tracePt t="44498" x="5156200" y="3086100"/>
          <p14:tracePt t="44515" x="5149850" y="3111500"/>
          <p14:tracePt t="44532" x="5149850" y="3124200"/>
          <p14:tracePt t="44823" x="5149850" y="3130550"/>
          <p14:tracePt t="44831" x="5149850" y="3143250"/>
          <p14:tracePt t="44839" x="5143500" y="3155950"/>
          <p14:tracePt t="44848" x="5143500" y="3175000"/>
          <p14:tracePt t="44850" x="5143500" y="3213100"/>
          <p14:tracePt t="44864" x="5137150" y="3270250"/>
          <p14:tracePt t="44881" x="5137150" y="3327400"/>
          <p14:tracePt t="44898" x="5137150" y="3371850"/>
          <p14:tracePt t="44914" x="5137150" y="3409950"/>
          <p14:tracePt t="44931" x="5149850" y="3441700"/>
          <p14:tracePt t="44948" x="5156200" y="3473450"/>
          <p14:tracePt t="44964" x="5168900" y="3498850"/>
          <p14:tracePt t="44981" x="5175250" y="3530600"/>
          <p14:tracePt t="44998" x="5181600" y="3562350"/>
          <p14:tracePt t="44998" x="5187950" y="3581400"/>
          <p14:tracePt t="45016" x="5200650" y="3625850"/>
          <p14:tracePt t="45031" x="5226050" y="3663950"/>
          <p14:tracePt t="45049" x="5251450" y="3702050"/>
          <p14:tracePt t="45064" x="5270500" y="3746500"/>
          <p14:tracePt t="45082" x="5289550" y="3784600"/>
          <p14:tracePt t="45098" x="5308600" y="3810000"/>
          <p14:tracePt t="45115" x="5321300" y="3829050"/>
          <p14:tracePt t="45131" x="5327650" y="3841750"/>
          <p14:tracePt t="45148" x="5334000" y="3854450"/>
          <p14:tracePt t="45164" x="5346700" y="3867150"/>
          <p14:tracePt t="45181" x="5346700" y="3873500"/>
          <p14:tracePt t="45198" x="5359400" y="3879850"/>
          <p14:tracePt t="45216" x="5365750" y="3892550"/>
          <p14:tracePt t="45231" x="5378450" y="3892550"/>
          <p14:tracePt t="45248" x="5391150" y="3905250"/>
          <p14:tracePt t="45264" x="5403850" y="3905250"/>
          <p14:tracePt t="45281" x="5416550" y="3911600"/>
          <p14:tracePt t="45298" x="5435600" y="3917950"/>
          <p14:tracePt t="45315" x="5461000" y="3917950"/>
          <p14:tracePt t="45331" x="5492750" y="3917950"/>
          <p14:tracePt t="45348" x="5524500" y="3917950"/>
          <p14:tracePt t="45364" x="5562600" y="3917950"/>
          <p14:tracePt t="45381" x="5581650" y="3917950"/>
          <p14:tracePt t="45398" x="5613400" y="3905250"/>
          <p14:tracePt t="45415" x="5638800" y="3886200"/>
          <p14:tracePt t="45431" x="5657850" y="3854450"/>
          <p14:tracePt t="45448" x="5670550" y="3790950"/>
          <p14:tracePt t="45464" x="5683250" y="3733800"/>
          <p14:tracePt t="45481" x="5683250" y="3683000"/>
          <p14:tracePt t="45498" x="5683250" y="3619500"/>
          <p14:tracePt t="45515" x="5670550" y="3556000"/>
          <p14:tracePt t="45531" x="5651500" y="3492500"/>
          <p14:tracePt t="45548" x="5638800" y="3454400"/>
          <p14:tracePt t="45564" x="5619750" y="3429000"/>
          <p14:tracePt t="45581" x="5607050" y="3409950"/>
          <p14:tracePt t="45597" x="5594350" y="3397250"/>
          <p14:tracePt t="45614" x="5568950" y="3365500"/>
          <p14:tracePt t="45631" x="5543550" y="3340100"/>
          <p14:tracePt t="45648" x="5518150" y="3321050"/>
          <p14:tracePt t="45664" x="5473700" y="3282950"/>
          <p14:tracePt t="45681" x="5429250" y="3257550"/>
          <p14:tracePt t="45698" x="5372100" y="3219450"/>
          <p14:tracePt t="45715" x="5302250" y="3194050"/>
          <p14:tracePt t="45731" x="5226050" y="3168650"/>
          <p14:tracePt t="45748" x="5149850" y="3155950"/>
          <p14:tracePt t="45764" x="5067300" y="3143250"/>
          <p14:tracePt t="45781" x="4984750" y="3136900"/>
          <p14:tracePt t="45798" x="4889500" y="3136900"/>
          <p14:tracePt t="45816" x="4826000" y="3149600"/>
          <p14:tracePt t="45831" x="4737100" y="3194050"/>
          <p14:tracePt t="45848" x="4660900" y="3238500"/>
          <p14:tracePt t="45864" x="4591050" y="3289300"/>
          <p14:tracePt t="45881" x="4533900" y="3333750"/>
          <p14:tracePt t="45898" x="4483100" y="3378200"/>
          <p14:tracePt t="45915" x="4432300" y="3429000"/>
          <p14:tracePt t="45931" x="4400550" y="3479800"/>
          <p14:tracePt t="45948" x="4343400" y="3556000"/>
          <p14:tracePt t="45964" x="4305300" y="3644900"/>
          <p14:tracePt t="45981" x="4273550" y="3727450"/>
          <p14:tracePt t="45998" x="4229100" y="3860800"/>
          <p14:tracePt t="46015" x="4216400" y="3962400"/>
          <p14:tracePt t="46032" x="4210050" y="4038600"/>
          <p14:tracePt t="46048" x="4210050" y="4121150"/>
          <p14:tracePt t="46065" x="4210050" y="4191000"/>
          <p14:tracePt t="46081" x="4210050" y="4267200"/>
          <p14:tracePt t="46098" x="4222750" y="4343400"/>
          <p14:tracePt t="46115" x="4241800" y="4425950"/>
          <p14:tracePt t="46131" x="4267200" y="4508500"/>
          <p14:tracePt t="46148" x="4292600" y="4591050"/>
          <p14:tracePt t="46164" x="4311650" y="4660900"/>
          <p14:tracePt t="46181" x="4343400" y="4724400"/>
          <p14:tracePt t="46198" x="4375150" y="4819650"/>
          <p14:tracePt t="46215" x="4406900" y="4895850"/>
          <p14:tracePt t="46231" x="4445000" y="4972050"/>
          <p14:tracePt t="46248" x="4483100" y="5041900"/>
          <p14:tracePt t="46264" x="4533900" y="5124450"/>
          <p14:tracePt t="46281" x="4591050" y="5175250"/>
          <p14:tracePt t="46298" x="4648200" y="5232400"/>
          <p14:tracePt t="46314" x="4718050" y="5276850"/>
          <p14:tracePt t="46331" x="4800600" y="5327650"/>
          <p14:tracePt t="46348" x="4895850" y="5372100"/>
          <p14:tracePt t="46364" x="4997450" y="5403850"/>
          <p14:tracePt t="46381" x="5080000" y="5435600"/>
          <p14:tracePt t="46398" x="5187950" y="5467350"/>
          <p14:tracePt t="46415" x="5264150" y="5486400"/>
          <p14:tracePt t="46431" x="5327650" y="5499100"/>
          <p14:tracePt t="46448" x="5410200" y="5511800"/>
          <p14:tracePt t="46464" x="5492750" y="5518150"/>
          <p14:tracePt t="46481" x="5549900" y="5518150"/>
          <p14:tracePt t="46498" x="5619750" y="5518150"/>
          <p14:tracePt t="46514" x="5695950" y="5518150"/>
          <p14:tracePt t="46532" x="5765800" y="5518150"/>
          <p14:tracePt t="46548" x="5829300" y="5511800"/>
          <p14:tracePt t="46564" x="5911850" y="5480050"/>
          <p14:tracePt t="46581" x="6007100" y="5416550"/>
          <p14:tracePt t="46598" x="6153150" y="5295900"/>
          <p14:tracePt t="46616" x="6248400" y="5194300"/>
          <p14:tracePt t="46631" x="6330950" y="5111750"/>
          <p14:tracePt t="46648" x="6413500" y="5029200"/>
          <p14:tracePt t="46664" x="6489700" y="4940300"/>
          <p14:tracePt t="46681" x="6546850" y="4864100"/>
          <p14:tracePt t="46698" x="6591300" y="4768850"/>
          <p14:tracePt t="46714" x="6642100" y="4667250"/>
          <p14:tracePt t="46732" x="6680200" y="4552950"/>
          <p14:tracePt t="46748" x="6699250" y="4445000"/>
          <p14:tracePt t="46765" x="6711950" y="4337050"/>
          <p14:tracePt t="46781" x="6731000" y="4229100"/>
          <p14:tracePt t="46798" x="6731000" y="4083050"/>
          <p14:tracePt t="46815" x="6731000" y="3968750"/>
          <p14:tracePt t="46831" x="6718300" y="3867150"/>
          <p14:tracePt t="46848" x="6686550" y="3759200"/>
          <p14:tracePt t="46864" x="6635750" y="3657600"/>
          <p14:tracePt t="46881" x="6565900" y="3549650"/>
          <p14:tracePt t="46898" x="6489700" y="3454400"/>
          <p14:tracePt t="46915" x="6413500" y="3371850"/>
          <p14:tracePt t="46931" x="6318250" y="3308350"/>
          <p14:tracePt t="46948" x="6229350" y="3251200"/>
          <p14:tracePt t="46964" x="6121400" y="3206750"/>
          <p14:tracePt t="46981" x="6007100" y="3162300"/>
          <p14:tracePt t="46998" x="5816600" y="3130550"/>
          <p14:tracePt t="47015" x="5695950" y="3111500"/>
          <p14:tracePt t="47031" x="5562600" y="3092450"/>
          <p14:tracePt t="47048" x="5435600" y="3086100"/>
          <p14:tracePt t="47065" x="5321300" y="3086100"/>
          <p14:tracePt t="47081" x="5219700" y="3086100"/>
          <p14:tracePt t="47098" x="5118100" y="3086100"/>
          <p14:tracePt t="47114" x="5022850" y="3086100"/>
          <p14:tracePt t="47131" x="4940300" y="3086100"/>
          <p14:tracePt t="47148" x="4876800" y="3086100"/>
          <p14:tracePt t="47164" x="4806950" y="3098800"/>
          <p14:tracePt t="47181" x="4724400" y="3117850"/>
          <p14:tracePt t="47198" x="4603750" y="3162300"/>
          <p14:tracePt t="47215" x="4514850" y="3200400"/>
          <p14:tracePt t="47232" x="4419600" y="3257550"/>
          <p14:tracePt t="47248" x="4311650" y="3333750"/>
          <p14:tracePt t="47265" x="4222750" y="3416300"/>
          <p14:tracePt t="47281" x="4152900" y="3492500"/>
          <p14:tracePt t="47298" x="4095750" y="3581400"/>
          <p14:tracePt t="47314" x="4057650" y="3657600"/>
          <p14:tracePt t="47331" x="4051300" y="3721100"/>
          <p14:tracePt t="47348" x="4038600" y="3778250"/>
          <p14:tracePt t="47365" x="4025900" y="3841750"/>
          <p14:tracePt t="47381" x="4019550" y="3898900"/>
          <p14:tracePt t="47398" x="4019550" y="3981450"/>
          <p14:tracePt t="47415" x="4019550" y="4038600"/>
          <p14:tracePt t="47431" x="4019550" y="4102100"/>
          <p14:tracePt t="47448" x="4025900" y="4159250"/>
          <p14:tracePt t="47465" x="4044950" y="4222750"/>
          <p14:tracePt t="47481" x="4057650" y="4279900"/>
          <p14:tracePt t="47498" x="4076700" y="4349750"/>
          <p14:tracePt t="47514" x="4102100" y="4425950"/>
          <p14:tracePt t="47531" x="4121150" y="4483100"/>
          <p14:tracePt t="47548" x="4133850" y="4527550"/>
          <p14:tracePt t="47565" x="4146550" y="4584700"/>
          <p14:tracePt t="47581" x="4165600" y="4629150"/>
          <p14:tracePt t="47581" x="4171950" y="4648200"/>
          <p14:tracePt t="47599" x="4178300" y="4686300"/>
          <p14:tracePt t="47615" x="4191000" y="4724400"/>
          <p14:tracePt t="47631" x="4210050" y="4768850"/>
          <p14:tracePt t="47647" x="4222750" y="4800600"/>
          <p14:tracePt t="47664" x="4241800" y="4838700"/>
          <p14:tracePt t="47681" x="4248150" y="4864100"/>
          <p14:tracePt t="47698" x="4267200" y="4895850"/>
          <p14:tracePt t="47714" x="4292600" y="4927600"/>
          <p14:tracePt t="47731" x="4298950" y="4946650"/>
          <p14:tracePt t="47748" x="4311650" y="4972050"/>
          <p14:tracePt t="47765" x="4324350" y="4991100"/>
          <p14:tracePt t="47781" x="4324350" y="5003800"/>
          <p14:tracePt t="47798" x="4337050" y="5016500"/>
          <p14:tracePt t="47814" x="4337050" y="5022850"/>
          <p14:tracePt t="48391" x="4356100" y="5029200"/>
          <p14:tracePt t="48398" x="4425950" y="5035550"/>
          <p14:tracePt t="48398" x="4476750" y="5041900"/>
          <p14:tracePt t="48423" x="4552950" y="5054600"/>
          <p14:tracePt t="48424" x="4610100" y="5060950"/>
          <p14:tracePt t="48431" x="4749800" y="5080000"/>
          <p14:tracePt t="48448" x="4883150" y="5080000"/>
          <p14:tracePt t="48464" x="5029200" y="5080000"/>
          <p14:tracePt t="48481" x="5181600" y="5022850"/>
          <p14:tracePt t="48497" x="5327650" y="4908550"/>
          <p14:tracePt t="48515" x="5473700" y="4768850"/>
          <p14:tracePt t="48531" x="5581650" y="4635500"/>
          <p14:tracePt t="48548" x="5645150" y="4527550"/>
          <p14:tracePt t="48565" x="5670550" y="4464050"/>
          <p14:tracePt t="48581" x="5683250" y="4406900"/>
          <p14:tracePt t="48598" x="5683250" y="4292600"/>
          <p14:tracePt t="48615" x="5645150" y="4191000"/>
          <p14:tracePt t="48631" x="5562600" y="4051300"/>
          <p14:tracePt t="48648" x="5429250" y="3886200"/>
          <p14:tracePt t="48664" x="5251450" y="3689350"/>
          <p14:tracePt t="48681" x="5041900" y="3517900"/>
          <p14:tracePt t="48697" x="4870450" y="3378200"/>
          <p14:tracePt t="48714" x="4654550" y="3225800"/>
          <p14:tracePt t="48731" x="4400550" y="3054350"/>
          <p14:tracePt t="48748" x="4133850" y="2863850"/>
          <p14:tracePt t="48764" x="3917950" y="2711450"/>
          <p14:tracePt t="48781" x="3714750" y="2559050"/>
          <p14:tracePt t="48798" x="3479800" y="2425700"/>
          <p14:tracePt t="48816" x="3302000" y="2349500"/>
          <p14:tracePt t="48831" x="3136900" y="2292350"/>
          <p14:tracePt t="48848" x="3003550" y="2247900"/>
          <p14:tracePt t="48864" x="2889250" y="2235200"/>
          <p14:tracePt t="48881" x="2819400" y="2222500"/>
          <p14:tracePt t="48897" x="2768600" y="2222500"/>
          <p14:tracePt t="48915" x="2730500" y="2222500"/>
          <p14:tracePt t="48931" x="2705100" y="2222500"/>
          <p14:tracePt t="48948" x="2673350" y="2247900"/>
          <p14:tracePt t="48964" x="2641600" y="2279650"/>
          <p14:tracePt t="48981" x="2609850" y="2317750"/>
          <p14:tracePt t="48998" x="2540000" y="2438400"/>
          <p14:tracePt t="49015" x="2482850" y="2540000"/>
          <p14:tracePt t="49031" x="2419350" y="2647950"/>
          <p14:tracePt t="49048" x="2374900" y="2730500"/>
          <p14:tracePt t="49064" x="2330450" y="2832100"/>
          <p14:tracePt t="49081" x="2286000" y="2927350"/>
          <p14:tracePt t="49097" x="2241550" y="3041650"/>
          <p14:tracePt t="49114" x="2209800" y="3168650"/>
          <p14:tracePt t="49131" x="2203450" y="3308350"/>
          <p14:tracePt t="49148" x="2203450" y="3409950"/>
          <p14:tracePt t="49164" x="2222500" y="3511550"/>
          <p14:tracePt t="49181" x="2273300" y="3613150"/>
          <p14:tracePt t="49198" x="2349500" y="3759200"/>
          <p14:tracePt t="49215" x="2413000" y="3848100"/>
          <p14:tracePt t="49231" x="2476500" y="3917950"/>
          <p14:tracePt t="49248" x="2552700" y="3981450"/>
          <p14:tracePt t="49264" x="2628900" y="4019550"/>
          <p14:tracePt t="49281" x="2730500" y="4057650"/>
          <p14:tracePt t="49297" x="2838450" y="4083050"/>
          <p14:tracePt t="49315" x="2978150" y="4102100"/>
          <p14:tracePt t="49331" x="3124200" y="4114800"/>
          <p14:tracePt t="49348" x="3270250" y="4108450"/>
          <p14:tracePt t="49364" x="3422650" y="4064000"/>
          <p14:tracePt t="49381" x="3543300" y="4000500"/>
          <p14:tracePt t="49397" x="3657600" y="3860800"/>
          <p14:tracePt t="49416" x="3702050" y="3746500"/>
          <p14:tracePt t="49431" x="3727450" y="3625850"/>
          <p14:tracePt t="49448" x="3746500" y="3536950"/>
          <p14:tracePt t="49464" x="3759200" y="3454400"/>
          <p14:tracePt t="49481" x="3765550" y="3390900"/>
          <p14:tracePt t="49497" x="3765550" y="3321050"/>
          <p14:tracePt t="49515" x="3765550" y="3244850"/>
          <p14:tracePt t="49531" x="3752850" y="3162300"/>
          <p14:tracePt t="49548" x="3721100" y="3086100"/>
          <p14:tracePt t="49564" x="3676650" y="3009900"/>
          <p14:tracePt t="49581" x="3619500" y="2933700"/>
          <p14:tracePt t="49598" x="3530600" y="2838450"/>
          <p14:tracePt t="49615" x="3441700" y="2787650"/>
          <p14:tracePt t="49631" x="3365500" y="2743200"/>
          <p14:tracePt t="49648" x="3308350" y="2717800"/>
          <p14:tracePt t="49664" x="3244850" y="2692400"/>
          <p14:tracePt t="49681" x="3194050" y="2692400"/>
          <p14:tracePt t="49698" x="3143250" y="2686050"/>
          <p14:tracePt t="49714" x="3098800" y="2673350"/>
          <p14:tracePt t="49731" x="3067050" y="2673350"/>
          <p14:tracePt t="49747" x="3041650" y="2673350"/>
          <p14:tracePt t="49764" x="3016250" y="2673350"/>
          <p14:tracePt t="49781" x="3003550" y="2673350"/>
          <p14:tracePt t="49797" x="2990850" y="2673350"/>
          <p14:tracePt t="49814" x="2984500" y="2673350"/>
          <p14:tracePt t="50054" x="2978150" y="2673350"/>
          <p14:tracePt t="50062" x="2971800" y="2673350"/>
          <p14:tracePt t="50065" x="2946400" y="2711450"/>
          <p14:tracePt t="50081" x="2927350" y="2800350"/>
          <p14:tracePt t="50098" x="2921000" y="2882900"/>
          <p14:tracePt t="50114" x="2921000" y="2984500"/>
          <p14:tracePt t="50131" x="2959100" y="3079750"/>
          <p14:tracePt t="50147" x="3028950" y="3187700"/>
          <p14:tracePt t="50164" x="3105150" y="3289300"/>
          <p14:tracePt t="50181" x="3187700" y="3365500"/>
          <p14:tracePt t="50198" x="3302000" y="3454400"/>
          <p14:tracePt t="50215" x="3384550" y="3498850"/>
          <p14:tracePt t="50231" x="3473450" y="3549650"/>
          <p14:tracePt t="50247" x="3562350" y="3600450"/>
          <p14:tracePt t="50265" x="3663950" y="3638550"/>
          <p14:tracePt t="50281" x="3778250" y="3689350"/>
          <p14:tracePt t="50298" x="3911600" y="3721100"/>
          <p14:tracePt t="50314" x="4044950" y="3759200"/>
          <p14:tracePt t="50331" x="4184650" y="3778250"/>
          <p14:tracePt t="50347" x="4305300" y="3790950"/>
          <p14:tracePt t="50364" x="4400550" y="3797300"/>
          <p14:tracePt t="50381" x="4470400" y="3797300"/>
          <p14:tracePt t="50398" x="4533900" y="3797300"/>
          <p14:tracePt t="50415" x="4559300" y="3797300"/>
          <p14:tracePt t="50431" x="4578350" y="3797300"/>
          <p14:tracePt t="50448" x="4591050" y="3790950"/>
          <p14:tracePt t="50464" x="4603750" y="3778250"/>
          <p14:tracePt t="50481" x="4610100" y="3765550"/>
          <p14:tracePt t="50498" x="4622800" y="3759200"/>
          <p14:tracePt t="50534" x="4622800" y="3752850"/>
          <p14:tracePt t="50694" x="4622800" y="3746500"/>
          <p14:tracePt t="51495" x="4629150" y="3746500"/>
          <p14:tracePt t="51503" x="4629150" y="3733800"/>
          <p14:tracePt t="51511" x="4635500" y="3721100"/>
          <p14:tracePt t="51517" x="4654550" y="3702050"/>
          <p14:tracePt t="51532" x="4654550" y="3689350"/>
          <p14:tracePt t="51548" x="4667250" y="3670300"/>
          <p14:tracePt t="51565" x="4667250" y="3657600"/>
          <p14:tracePt t="51582" x="4667250" y="3651250"/>
          <p14:tracePt t="51598" x="4673600" y="3638550"/>
          <p14:tracePt t="51617" x="4673600" y="3625850"/>
          <p14:tracePt t="51632" x="4673600" y="3619500"/>
          <p14:tracePt t="51649" x="4673600" y="3613150"/>
          <p14:tracePt t="51665" x="4673600" y="3600450"/>
          <p14:tracePt t="51682" x="4673600" y="3594100"/>
          <p14:tracePt t="51698" x="4673600" y="3587750"/>
          <p14:tracePt t="51716" x="4673600" y="3581400"/>
          <p14:tracePt t="51732" x="4667250" y="3568700"/>
          <p14:tracePt t="51749" x="4660900" y="3556000"/>
          <p14:tracePt t="51765" x="4660900" y="3549650"/>
          <p14:tracePt t="51781" x="4654550" y="3530600"/>
          <p14:tracePt t="51798" x="4648200" y="3530600"/>
          <p14:tracePt t="51815" x="4641850" y="3511550"/>
          <p14:tracePt t="51832" x="4635500" y="3511550"/>
          <p14:tracePt t="51848" x="4629150" y="3505200"/>
          <p14:tracePt t="51865" x="4629150" y="3498850"/>
          <p14:tracePt t="51882" x="4616450" y="3492500"/>
          <p14:tracePt t="51898" x="4610100" y="3492500"/>
          <p14:tracePt t="51915" x="4603750" y="3492500"/>
          <p14:tracePt t="51932" x="4597400" y="3486150"/>
          <p14:tracePt t="51949" x="4584700" y="3479800"/>
          <p14:tracePt t="51965" x="4578350" y="3479800"/>
          <p14:tracePt t="51982" x="4565650" y="3479800"/>
          <p14:tracePt t="51998" x="4552950" y="3479800"/>
          <p14:tracePt t="52016" x="4540250" y="3479800"/>
          <p14:tracePt t="52032" x="4533900" y="3479800"/>
          <p14:tracePt t="52048" x="4527550" y="3479800"/>
          <p14:tracePt t="52065" x="4521200" y="3479800"/>
          <p14:tracePt t="52082" x="4514850" y="3479800"/>
          <p14:tracePt t="52099" x="4508500" y="3479800"/>
          <p14:tracePt t="52115" x="4495800" y="3479800"/>
          <p14:tracePt t="52132" x="4489450" y="3479800"/>
          <p14:tracePt t="52149" x="4476750" y="3486150"/>
          <p14:tracePt t="52165" x="4470400" y="3486150"/>
          <p14:tracePt t="52182" x="4457700" y="3486150"/>
          <p14:tracePt t="52198" x="4445000" y="3492500"/>
          <p14:tracePt t="52239" x="4438650" y="3492500"/>
          <p14:tracePt t="52248" x="4432300" y="3498850"/>
          <p14:tracePt t="52287" x="4425950" y="3505200"/>
          <p14:tracePt t="53335" x="4413250" y="3505200"/>
          <p14:tracePt t="53343" x="4413250" y="3511550"/>
          <p14:tracePt t="53352" x="4413250" y="3530600"/>
          <p14:tracePt t="53360" x="4413250" y="3549650"/>
          <p14:tracePt t="53365" x="4457700" y="3619500"/>
          <p14:tracePt t="53382" x="4495800" y="3670300"/>
          <p14:tracePt t="53382" x="4521200" y="3695700"/>
          <p14:tracePt t="53400" x="4552950" y="3740150"/>
          <p14:tracePt t="53416" x="4578350" y="3771900"/>
          <p14:tracePt t="53432" x="4603750" y="3790950"/>
          <p14:tracePt t="53448" x="4610100" y="3797300"/>
          <p14:tracePt t="53465" x="4629150" y="3810000"/>
          <p14:tracePt t="53482" x="4648200" y="3829050"/>
          <p14:tracePt t="53498" x="4667250" y="3848100"/>
          <p14:tracePt t="53515" x="4699000" y="3873500"/>
          <p14:tracePt t="53532" x="4737100" y="3905250"/>
          <p14:tracePt t="53548" x="4775200" y="3930650"/>
          <p14:tracePt t="53565" x="4819650" y="3962400"/>
          <p14:tracePt t="53582" x="4845050" y="3975100"/>
          <p14:tracePt t="53598" x="4889500" y="3987800"/>
          <p14:tracePt t="53616" x="4927600" y="4000500"/>
          <p14:tracePt t="53632" x="4953000" y="4000500"/>
          <p14:tracePt t="53649" x="4991100" y="4006850"/>
          <p14:tracePt t="53665" x="5022850" y="4013200"/>
          <p14:tracePt t="53682" x="5060950" y="4019550"/>
          <p14:tracePt t="53699" x="5092700" y="4019550"/>
          <p14:tracePt t="53715" x="5118100" y="4019550"/>
          <p14:tracePt t="53732" x="5149850" y="4019550"/>
          <p14:tracePt t="53748" x="5168900" y="4019550"/>
          <p14:tracePt t="53765" x="5181600" y="4013200"/>
          <p14:tracePt t="53782" x="5200650" y="4000500"/>
          <p14:tracePt t="53799" x="5219700" y="3981450"/>
          <p14:tracePt t="53816" x="5232400" y="3962400"/>
          <p14:tracePt t="53831" x="5251450" y="3930650"/>
          <p14:tracePt t="53848" x="5257800" y="3886200"/>
          <p14:tracePt t="53865" x="5257800" y="3848100"/>
          <p14:tracePt t="53882" x="5257800" y="3797300"/>
          <p14:tracePt t="53899" x="5257800" y="3759200"/>
          <p14:tracePt t="53915" x="5257800" y="3714750"/>
          <p14:tracePt t="53932" x="5245100" y="3683000"/>
          <p14:tracePt t="53949" x="5245100" y="3657600"/>
          <p14:tracePt t="53965" x="5232400" y="3638550"/>
          <p14:tracePt t="53982" x="5226050" y="3625850"/>
          <p14:tracePt t="53998" x="5219700" y="3613150"/>
          <p14:tracePt t="54015" x="5219700" y="3606800"/>
          <p14:tracePt t="54104" x="5213350" y="3594100"/>
          <p14:tracePt t="54376" x="5207000" y="3594100"/>
          <p14:tracePt t="54384" x="5200650" y="3594100"/>
          <p14:tracePt t="54384" x="5194300" y="3587750"/>
          <p14:tracePt t="54399" x="5175250" y="3581400"/>
          <p14:tracePt t="54400" x="5118100" y="3575050"/>
          <p14:tracePt t="54415" x="5003800" y="3562350"/>
          <p14:tracePt t="54432" x="4876800" y="3556000"/>
          <p14:tracePt t="54448" x="4718050" y="3556000"/>
          <p14:tracePt t="54465" x="4540250" y="3556000"/>
          <p14:tracePt t="54482" x="4356100" y="3549650"/>
          <p14:tracePt t="54498" x="4127500" y="3543300"/>
          <p14:tracePt t="54515" x="3892550" y="3505200"/>
          <p14:tracePt t="54532" x="3708400" y="3479800"/>
          <p14:tracePt t="54548" x="3556000" y="3448050"/>
          <p14:tracePt t="54565" x="3441700" y="3416300"/>
          <p14:tracePt t="54582" x="3346450" y="3384550"/>
          <p14:tracePt t="54599" x="3282950" y="3346450"/>
          <p14:tracePt t="54616" x="3251200" y="3327400"/>
          <p14:tracePt t="54632" x="3219450" y="3295650"/>
          <p14:tracePt t="54648" x="3187700" y="3263900"/>
          <p14:tracePt t="54666" x="3168650" y="3238500"/>
          <p14:tracePt t="54682" x="3143250" y="3206750"/>
          <p14:tracePt t="54698" x="3117850" y="3187700"/>
          <p14:tracePt t="54715" x="3111500" y="3187700"/>
          <p14:tracePt t="54732" x="3105150" y="3187700"/>
          <p14:tracePt t="54855" x="3136900" y="3232150"/>
          <p14:tracePt t="54863" x="3175000" y="3270250"/>
          <p14:tracePt t="54871" x="3244850" y="3333750"/>
          <p14:tracePt t="54881" x="3340100" y="3378200"/>
          <p14:tracePt t="54883" x="3606800" y="3524250"/>
          <p14:tracePt t="54897" x="3898900" y="3619500"/>
          <p14:tracePt t="54915" x="4235450" y="3708400"/>
          <p14:tracePt t="54932" x="4540250" y="3771900"/>
          <p14:tracePt t="54948" x="4768850" y="3810000"/>
          <p14:tracePt t="54965" x="4965700" y="3841750"/>
          <p14:tracePt t="54981" x="5086350" y="3854450"/>
          <p14:tracePt t="54998" x="5187950" y="3873500"/>
          <p14:tracePt t="55016" x="5232400" y="3879850"/>
          <p14:tracePt t="55031" x="5264150" y="3879850"/>
          <p14:tracePt t="55049" x="5283200" y="3879850"/>
          <p14:tracePt t="55065" x="5295900" y="3879850"/>
          <p14:tracePt t="55082" x="5308600" y="3879850"/>
          <p14:tracePt t="55099" x="5321300" y="3879850"/>
          <p14:tracePt t="55115" x="5353050" y="3879850"/>
          <p14:tracePt t="55132" x="5397500" y="3879850"/>
          <p14:tracePt t="55149" x="5454650" y="3879850"/>
          <p14:tracePt t="55166" x="5537200" y="3860800"/>
          <p14:tracePt t="55182" x="5645150" y="3822700"/>
          <p14:tracePt t="55198" x="5797550" y="3778250"/>
          <p14:tracePt t="55216" x="5905500" y="3752850"/>
          <p14:tracePt t="55232" x="6013450" y="3721100"/>
          <p14:tracePt t="55248" x="6102350" y="3695700"/>
          <p14:tracePt t="55265" x="6165850" y="3676650"/>
          <p14:tracePt t="55282" x="6191250" y="3670300"/>
          <p14:tracePt t="55298" x="6203950" y="3670300"/>
          <p14:tracePt t="55315" x="6203950" y="3663950"/>
          <p14:tracePt t="55332" x="6210300" y="3663950"/>
          <p14:tracePt t="55415" x="6216650" y="3663950"/>
          <p14:tracePt t="55535" x="6203950" y="3663950"/>
          <p14:tracePt t="55535" x="6184900" y="3663950"/>
          <p14:tracePt t="55551" x="6172200" y="3663950"/>
          <p14:tracePt t="55559" x="6146800" y="3663950"/>
          <p14:tracePt t="55567" x="6127750" y="3663950"/>
          <p14:tracePt t="55576" x="6096000" y="3670300"/>
          <p14:tracePt t="55582" x="6038850" y="3689350"/>
          <p14:tracePt t="55598" x="5988050" y="3702050"/>
          <p14:tracePt t="55616" x="5981700" y="3708400"/>
          <p14:tracePt t="55687" x="5975350" y="3708400"/>
          <p14:tracePt t="55696" x="5969000" y="3708400"/>
          <p14:tracePt t="55715" x="5956300" y="3708400"/>
          <p14:tracePt t="55716" x="5949950" y="3708400"/>
          <p14:tracePt t="55732" x="5943600" y="3708400"/>
          <p14:tracePt t="55749" x="5937250" y="3708400"/>
          <p14:tracePt t="56080" x="5918200" y="3708400"/>
          <p14:tracePt t="56087" x="5886450" y="3714750"/>
          <p14:tracePt t="56095" x="5842000" y="3721100"/>
          <p14:tracePt t="56103" x="5708650" y="3727450"/>
          <p14:tracePt t="56115" x="5530850" y="3727450"/>
          <p14:tracePt t="56131" x="5340350" y="3727450"/>
          <p14:tracePt t="56148" x="5175250" y="3727450"/>
          <p14:tracePt t="56165" x="5048250" y="3714750"/>
          <p14:tracePt t="56182" x="4927600" y="3695700"/>
          <p14:tracePt t="56198" x="4749800" y="3676650"/>
          <p14:tracePt t="56216" x="4629150" y="3657600"/>
          <p14:tracePt t="56232" x="4514850" y="3638550"/>
          <p14:tracePt t="56248" x="4406900" y="3638550"/>
          <p14:tracePt t="56265" x="4318000" y="3638550"/>
          <p14:tracePt t="56282" x="4267200" y="3638550"/>
          <p14:tracePt t="56298" x="4235450" y="3638550"/>
          <p14:tracePt t="56315" x="4222750" y="3638550"/>
          <p14:tracePt t="56331" x="4210050" y="3638550"/>
          <p14:tracePt t="56348" x="4203700" y="3638550"/>
          <p14:tracePt t="56365" x="4191000" y="3638550"/>
          <p14:tracePt t="56382" x="4184650" y="3638550"/>
          <p14:tracePt t="56398" x="4171950" y="3638550"/>
          <p14:tracePt t="56775" x="4159250" y="3638550"/>
          <p14:tracePt t="56799" x="4165600" y="3638550"/>
          <p14:tracePt t="56808" x="4197350" y="3644900"/>
          <p14:tracePt t="56815" x="4216400" y="3657600"/>
          <p14:tracePt t="56816" x="4305300" y="3695700"/>
          <p14:tracePt t="56832" x="4394200" y="3733800"/>
          <p14:tracePt t="56848" x="4495800" y="3771900"/>
          <p14:tracePt t="56865" x="4603750" y="3822700"/>
          <p14:tracePt t="56881" x="4705350" y="3848100"/>
          <p14:tracePt t="56898" x="4806950" y="3873500"/>
          <p14:tracePt t="56915" x="4864100" y="3886200"/>
          <p14:tracePt t="56932" x="4914900" y="3892550"/>
          <p14:tracePt t="56948" x="4953000" y="3892550"/>
          <p14:tracePt t="56965" x="4997450" y="3892550"/>
          <p14:tracePt t="56981" x="5029200" y="3892550"/>
          <p14:tracePt t="56998" x="5080000" y="3886200"/>
          <p14:tracePt t="57015" x="5086350" y="3867150"/>
          <p14:tracePt t="57032" x="5092700" y="3841750"/>
          <p14:tracePt t="57048" x="5092700" y="3816350"/>
          <p14:tracePt t="57065" x="5092700" y="3803650"/>
          <p14:tracePt t="57081" x="5092700" y="3797300"/>
          <p14:tracePt t="57098" x="5092700" y="3790950"/>
          <p14:tracePt t="57303" x="5086350" y="3790950"/>
          <p14:tracePt t="57311" x="5067300" y="3759200"/>
          <p14:tracePt t="57319" x="5010150" y="3632200"/>
          <p14:tracePt t="57332" x="4927600" y="3479800"/>
          <p14:tracePt t="57348" x="4787900" y="3270250"/>
          <p14:tracePt t="57365" x="4692650" y="3149600"/>
          <p14:tracePt t="57381" x="4641850" y="3079750"/>
          <p14:tracePt t="57398" x="4629150" y="3060700"/>
          <p14:tracePt t="57631" x="4629150" y="3067050"/>
          <p14:tracePt t="57647" x="4629150" y="3073400"/>
          <p14:tracePt t="57664" x="4629150" y="3079750"/>
          <p14:tracePt t="57679" x="4629150" y="3092450"/>
          <p14:tracePt t="57703" x="4629150" y="3098800"/>
          <p14:tracePt t="57711" x="4635500" y="3105150"/>
          <p14:tracePt t="57751" x="4641850" y="3111500"/>
          <p14:tracePt t="57776" x="4641850" y="3117850"/>
          <p14:tracePt t="57790" x="4648200" y="3124200"/>
          <p14:tracePt t="57815" x="4654550" y="3130550"/>
          <p14:tracePt t="57821" x="4660900" y="3130550"/>
          <p14:tracePt t="57832" x="4667250" y="3130550"/>
          <p14:tracePt t="57832" x="4673600" y="3136900"/>
          <p14:tracePt t="57848" x="4679950" y="3143250"/>
          <p14:tracePt t="57865" x="4692650" y="3143250"/>
          <p14:tracePt t="57881" x="4692650" y="3149600"/>
          <p14:tracePt t="57898" x="4699000" y="3149600"/>
          <p14:tracePt t="57915" x="4711700" y="3155950"/>
          <p14:tracePt t="57959" x="4718050" y="3155950"/>
          <p14:tracePt t="57967" x="4724400" y="3155950"/>
          <p14:tracePt t="57983" x="4730750" y="3155950"/>
          <p14:tracePt t="57999" x="4737100" y="3155950"/>
          <p14:tracePt t="58000" x="4743450" y="3155950"/>
          <p14:tracePt t="58015" x="4749800" y="3155950"/>
          <p14:tracePt t="58031" x="4756150" y="3155950"/>
          <p14:tracePt t="58048" x="4756150" y="3149600"/>
          <p14:tracePt t="58343" x="4749800" y="3149600"/>
          <p14:tracePt t="58348" x="4737100" y="3149600"/>
          <p14:tracePt t="58365" x="4711700" y="3149600"/>
          <p14:tracePt t="58365" x="4667250" y="3149600"/>
          <p14:tracePt t="58382" x="4629150" y="3149600"/>
          <p14:tracePt t="58398" x="4559300" y="3149600"/>
          <p14:tracePt t="58416" x="4527550" y="3149600"/>
          <p14:tracePt t="58431" x="4489450" y="3149600"/>
          <p14:tracePt t="58448" x="4451350" y="3149600"/>
          <p14:tracePt t="58465" x="4419600" y="3149600"/>
          <p14:tracePt t="58481" x="4394200" y="3149600"/>
          <p14:tracePt t="58498" x="4362450" y="3149600"/>
          <p14:tracePt t="58515" x="4330700" y="3149600"/>
          <p14:tracePt t="58531" x="4298950" y="3149600"/>
          <p14:tracePt t="58548" x="4273550" y="3149600"/>
          <p14:tracePt t="58565" x="4260850" y="3149600"/>
          <p14:tracePt t="58582" x="4248150" y="3149600"/>
          <p14:tracePt t="58598" x="4241800" y="3149600"/>
          <p14:tracePt t="59703" x="4229100" y="3149600"/>
          <p14:tracePt t="59711" x="4222750" y="3149600"/>
          <p14:tracePt t="59719" x="4216400" y="3149600"/>
          <p14:tracePt t="59731" x="4210050" y="3149600"/>
          <p14:tracePt t="59732" x="4203700" y="3149600"/>
          <p14:tracePt t="60039" x="4197350" y="3149600"/>
          <p14:tracePt t="60057" x="4197350" y="3155950"/>
          <p14:tracePt t="60063" x="4197350" y="3162300"/>
          <p14:tracePt t="60065" x="4197350" y="3175000"/>
          <p14:tracePt t="60081" x="4197350" y="3187700"/>
          <p14:tracePt t="60098" x="4197350" y="3213100"/>
          <p14:tracePt t="60115" x="4197350" y="3238500"/>
          <p14:tracePt t="60132" x="4203700" y="3263900"/>
          <p14:tracePt t="60148" x="4210050" y="3282950"/>
          <p14:tracePt t="60165" x="4210050" y="3314700"/>
          <p14:tracePt t="60181" x="4216400" y="3346450"/>
          <p14:tracePt t="60181" x="4222750" y="3359150"/>
          <p14:tracePt t="60199" x="4222750" y="3384550"/>
          <p14:tracePt t="60215" x="4222750" y="3403600"/>
          <p14:tracePt t="60232" x="4222750" y="3429000"/>
          <p14:tracePt t="60248" x="4222750" y="3441700"/>
          <p14:tracePt t="60265" x="4222750" y="3460750"/>
          <p14:tracePt t="60281" x="4222750" y="3479800"/>
          <p14:tracePt t="60298" x="4222750" y="3498850"/>
          <p14:tracePt t="60315" x="4222750" y="3524250"/>
          <p14:tracePt t="60331" x="4222750" y="3549650"/>
          <p14:tracePt t="60348" x="4222750" y="3568700"/>
          <p14:tracePt t="60365" x="4222750" y="3587750"/>
          <p14:tracePt t="60381" x="4222750" y="3613150"/>
          <p14:tracePt t="60398" x="4222750" y="3632200"/>
          <p14:tracePt t="60415" x="4222750" y="3657600"/>
          <p14:tracePt t="60432" x="4222750" y="3683000"/>
          <p14:tracePt t="60448" x="4216400" y="3702050"/>
          <p14:tracePt t="60465" x="4210050" y="3721100"/>
          <p14:tracePt t="60481" x="4210050" y="3740150"/>
          <p14:tracePt t="60498" x="4210050" y="3746500"/>
          <p14:tracePt t="60515" x="4203700" y="3759200"/>
          <p14:tracePt t="60551" x="4203700" y="3765550"/>
          <p14:tracePt t="60567" x="4203700" y="3771900"/>
          <p14:tracePt t="60582" x="4203700" y="3778250"/>
          <p14:tracePt t="60598" x="4203700" y="3790950"/>
          <p14:tracePt t="60599" x="4203700" y="3797300"/>
          <p14:tracePt t="60615" x="4203700" y="3803650"/>
          <p14:tracePt t="60632" x="4203700" y="3810000"/>
          <p14:tracePt t="60648" x="4203700" y="3822700"/>
          <p14:tracePt t="60665" x="4203700" y="3829050"/>
          <p14:tracePt t="60681" x="4203700" y="3835400"/>
          <p14:tracePt t="60791" x="4203700" y="3841750"/>
          <p14:tracePt t="60799" x="4210050" y="3841750"/>
          <p14:tracePt t="60815" x="4216400" y="3841750"/>
          <p14:tracePt t="60817" x="4229100" y="3841750"/>
          <p14:tracePt t="60831" x="4235450" y="3841750"/>
          <p14:tracePt t="60832" x="4267200" y="3848100"/>
          <p14:tracePt t="60848" x="4298950" y="3854450"/>
          <p14:tracePt t="60865" x="4337050" y="3854450"/>
          <p14:tracePt t="60881" x="4375150" y="3854450"/>
          <p14:tracePt t="60898" x="4413250" y="3854450"/>
          <p14:tracePt t="60915" x="4451350" y="3854450"/>
          <p14:tracePt t="60931" x="4483100" y="3854450"/>
          <p14:tracePt t="60948" x="4495800" y="3854450"/>
          <p14:tracePt t="60965" x="4527550" y="3854450"/>
          <p14:tracePt t="60981" x="4552950" y="3854450"/>
          <p14:tracePt t="60981" x="4565650" y="3854450"/>
          <p14:tracePt t="60999" x="4597400" y="3854450"/>
          <p14:tracePt t="61015" x="4629150" y="3854450"/>
          <p14:tracePt t="61031" x="4648200" y="3854450"/>
          <p14:tracePt t="61048" x="4667250" y="3854450"/>
          <p14:tracePt t="61065" x="4673600" y="3854450"/>
          <p14:tracePt t="61082" x="4686300" y="3854450"/>
          <p14:tracePt t="61098" x="4692650" y="3854450"/>
          <p14:tracePt t="61114" x="4711700" y="3854450"/>
          <p14:tracePt t="61132" x="4724400" y="3854450"/>
          <p14:tracePt t="61148" x="4737100" y="3854450"/>
          <p14:tracePt t="61165" x="4749800" y="3854450"/>
          <p14:tracePt t="61181" x="4762500" y="3854450"/>
          <p14:tracePt t="61198" x="4775200" y="3854450"/>
          <p14:tracePt t="61215" x="4781550" y="3854450"/>
          <p14:tracePt t="61631" x="4787900" y="3854450"/>
          <p14:tracePt t="61639" x="4787900" y="3848100"/>
          <p14:tracePt t="61648" x="4787900" y="3822700"/>
          <p14:tracePt t="61649" x="4787900" y="3778250"/>
          <p14:tracePt t="61664" x="4787900" y="3733800"/>
          <p14:tracePt t="61681" x="4787900" y="3695700"/>
          <p14:tracePt t="61698" x="4787900" y="3663950"/>
          <p14:tracePt t="61715" x="4787900" y="3632200"/>
          <p14:tracePt t="61731" x="4787900" y="3600450"/>
          <p14:tracePt t="61748" x="4787900" y="3568700"/>
          <p14:tracePt t="61765" x="4787900" y="3530600"/>
          <p14:tracePt t="61781" x="4787900" y="3498850"/>
          <p14:tracePt t="61798" x="4781550" y="3467100"/>
          <p14:tracePt t="61816" x="4781550" y="3454400"/>
          <p14:tracePt t="61831" x="4781550" y="3435350"/>
          <p14:tracePt t="61848" x="4775200" y="3416300"/>
          <p14:tracePt t="61864" x="4768850" y="3403600"/>
          <p14:tracePt t="61881" x="4768850" y="3378200"/>
          <p14:tracePt t="61898" x="4768850" y="3359150"/>
          <p14:tracePt t="61915" x="4768850" y="3333750"/>
          <p14:tracePt t="61931" x="4768850" y="3308350"/>
          <p14:tracePt t="61948" x="4768850" y="3282950"/>
          <p14:tracePt t="61964" x="4768850" y="3263900"/>
          <p14:tracePt t="61982" x="4768850" y="3244850"/>
          <p14:tracePt t="61998" x="4768850" y="3225800"/>
          <p14:tracePt t="62016" x="4768850" y="3219450"/>
          <p14:tracePt t="62031" x="4768850" y="3213100"/>
          <p14:tracePt t="62047" x="4768850" y="3206750"/>
          <p14:tracePt t="62064" x="4768850" y="3200400"/>
          <p14:tracePt t="62247" x="4768850" y="3194050"/>
          <p14:tracePt t="62247" x="4768850" y="3187700"/>
          <p14:tracePt t="62271" x="4768850" y="3181350"/>
          <p14:tracePt t="62281" x="4768850" y="3175000"/>
          <p14:tracePt t="62599" x="4762500" y="3162300"/>
          <p14:tracePt t="62608" x="4749800" y="3162300"/>
          <p14:tracePt t="62609" x="4730750" y="3162300"/>
          <p14:tracePt t="62615" x="4673600" y="3155950"/>
          <p14:tracePt t="62631" x="4616450" y="3155950"/>
          <p14:tracePt t="62648" x="4552950" y="3149600"/>
          <p14:tracePt t="62664" x="4495800" y="3149600"/>
          <p14:tracePt t="62681" x="4464050" y="3149600"/>
          <p14:tracePt t="62698" x="4438650" y="3149600"/>
          <p14:tracePt t="62715" x="4406900" y="3149600"/>
          <p14:tracePt t="62731" x="4394200" y="3149600"/>
          <p14:tracePt t="62748" x="4362450" y="3149600"/>
          <p14:tracePt t="62764" x="4343400" y="3149600"/>
          <p14:tracePt t="62782" x="4318000" y="3149600"/>
          <p14:tracePt t="62798" x="4298950" y="3149600"/>
          <p14:tracePt t="62816" x="4286250" y="3149600"/>
          <p14:tracePt t="62831" x="4279900" y="3149600"/>
          <p14:tracePt t="62848" x="4267200" y="3149600"/>
          <p14:tracePt t="62865" x="4260850" y="3149600"/>
          <p14:tracePt t="62881" x="4254500" y="3149600"/>
          <p14:tracePt t="62959" x="4248150" y="3149600"/>
          <p14:tracePt t="63231" x="4241800" y="3149600"/>
          <p14:tracePt t="63232" x="4235450" y="3149600"/>
          <p14:tracePt t="63248" x="4229100" y="3149600"/>
          <p14:tracePt t="63249" x="4222750" y="3149600"/>
          <p14:tracePt t="63631" x="4222750" y="3155950"/>
          <p14:tracePt t="63640" x="4216400" y="3162300"/>
          <p14:tracePt t="63648" x="4216400" y="3175000"/>
          <p14:tracePt t="63655" x="4210050" y="3194050"/>
          <p14:tracePt t="63665" x="4210050" y="3219450"/>
          <p14:tracePt t="63681" x="4210050" y="3257550"/>
          <p14:tracePt t="63698" x="4210050" y="3289300"/>
          <p14:tracePt t="63714" x="4210050" y="3333750"/>
          <p14:tracePt t="63731" x="4210050" y="3384550"/>
          <p14:tracePt t="63748" x="4210050" y="3441700"/>
          <p14:tracePt t="63764" x="4210050" y="3486150"/>
          <p14:tracePt t="63782" x="4210050" y="3517900"/>
          <p14:tracePt t="63782" x="4210050" y="3536950"/>
          <p14:tracePt t="63799" x="4210050" y="3556000"/>
          <p14:tracePt t="63815" x="4210050" y="3568700"/>
          <p14:tracePt t="63831" x="4216400" y="3587750"/>
          <p14:tracePt t="63848" x="4216400" y="3594100"/>
          <p14:tracePt t="63864" x="4216400" y="3606800"/>
          <p14:tracePt t="63881" x="4216400" y="3619500"/>
          <p14:tracePt t="63898" x="4216400" y="3625850"/>
          <p14:tracePt t="63915" x="4216400" y="3638550"/>
          <p14:tracePt t="63931" x="4216400" y="3651250"/>
          <p14:tracePt t="63948" x="4222750" y="3657600"/>
          <p14:tracePt t="63964" x="4222750" y="3670300"/>
          <p14:tracePt t="63981" x="4229100" y="3676650"/>
          <p14:tracePt t="64031" x="4229100" y="3683000"/>
          <p14:tracePt t="64079" x="4229100" y="3689350"/>
          <p14:tracePt t="64086" x="4229100" y="3695700"/>
          <p14:tracePt t="64167" x="4229100" y="3702050"/>
          <p14:tracePt t="64174" x="4229100" y="3708400"/>
          <p14:tracePt t="64183" x="4229100" y="3721100"/>
          <p14:tracePt t="64198" x="4235450" y="3746500"/>
          <p14:tracePt t="64198" x="4279900" y="3790950"/>
          <p14:tracePt t="64215" x="4349750" y="3829050"/>
          <p14:tracePt t="64231" x="4419600" y="3873500"/>
          <p14:tracePt t="64248" x="4502150" y="3911600"/>
          <p14:tracePt t="64265" x="4578350" y="3949700"/>
          <p14:tracePt t="64281" x="4629150" y="3975100"/>
          <p14:tracePt t="64298" x="4679950" y="3987800"/>
          <p14:tracePt t="64314" x="4711700" y="3994150"/>
          <p14:tracePt t="64331" x="4756150" y="4006850"/>
          <p14:tracePt t="64348" x="4832350" y="4019550"/>
          <p14:tracePt t="64365" x="4914900" y="4019550"/>
          <p14:tracePt t="64381" x="5035550" y="4019550"/>
          <p14:tracePt t="64381" x="5105400" y="4019550"/>
          <p14:tracePt t="64399" x="5264150" y="4006850"/>
          <p14:tracePt t="64415" x="5410200" y="3994150"/>
          <p14:tracePt t="64431" x="5543550" y="3975100"/>
          <p14:tracePt t="64448" x="5632450" y="3949700"/>
          <p14:tracePt t="64464" x="5695950" y="3911600"/>
          <p14:tracePt t="64481" x="5727700" y="3873500"/>
          <p14:tracePt t="64498" x="5734050" y="3835400"/>
          <p14:tracePt t="64514" x="5734050" y="3790950"/>
          <p14:tracePt t="64531" x="5727700" y="3740150"/>
          <p14:tracePt t="64548" x="5695950" y="3683000"/>
          <p14:tracePt t="64565" x="5676900" y="3638550"/>
          <p14:tracePt t="64581" x="5651500" y="3581400"/>
          <p14:tracePt t="64581" x="5626100" y="3549650"/>
          <p14:tracePt t="64599" x="5581650" y="3492500"/>
          <p14:tracePt t="64615" x="5524500" y="3429000"/>
          <p14:tracePt t="64631" x="5486400" y="3397250"/>
          <p14:tracePt t="64648" x="5461000" y="3378200"/>
          <p14:tracePt t="64665" x="5448300" y="3359150"/>
          <p14:tracePt t="64703" x="5435600" y="3352800"/>
          <p14:tracePt t="64735" x="5435600" y="3346450"/>
          <p14:tracePt t="64781" x="5435600" y="3340100"/>
          <p14:tracePt t="64798" x="5435600" y="3333750"/>
          <p14:tracePt t="64806" x="5435600" y="3321050"/>
          <p14:tracePt t="64815" x="5448300" y="3302000"/>
          <p14:tracePt t="64824" x="5454650" y="3295650"/>
          <p14:tracePt t="64832" x="5467350" y="3282950"/>
          <p14:tracePt t="64848" x="5473700" y="3276600"/>
          <p14:tracePt t="64864" x="5480050" y="3270250"/>
          <p14:tracePt t="64882" x="5486400" y="3263900"/>
          <p14:tracePt t="64898" x="5492750" y="3257550"/>
          <p14:tracePt t="64915" x="5492750" y="3244850"/>
          <p14:tracePt t="64931" x="5492750" y="3238500"/>
          <p14:tracePt t="64948" x="5492750" y="3232150"/>
          <p14:tracePt t="64965" x="5499100" y="3225800"/>
          <p14:tracePt t="64981" x="5499100" y="3219450"/>
          <p14:tracePt t="65263" x="5505450" y="3219450"/>
          <p14:tracePt t="65271" x="5511800" y="3213100"/>
          <p14:tracePt t="65277" x="5518150" y="3213100"/>
          <p14:tracePt t="65281" x="5549900" y="3206750"/>
          <p14:tracePt t="65298" x="5600700" y="3200400"/>
          <p14:tracePt t="65315" x="5651500" y="3200400"/>
          <p14:tracePt t="65331" x="5695950" y="3200400"/>
          <p14:tracePt t="65348" x="5740400" y="3200400"/>
          <p14:tracePt t="65364" x="5791200" y="3200400"/>
          <p14:tracePt t="65381" x="5848350" y="3200400"/>
          <p14:tracePt t="65398" x="5930900" y="3200400"/>
          <p14:tracePt t="65415" x="5981700" y="3200400"/>
          <p14:tracePt t="65431" x="6019800" y="3200400"/>
          <p14:tracePt t="65448" x="6051550" y="3200400"/>
          <p14:tracePt t="65464" x="6064250" y="3200400"/>
          <p14:tracePt t="65481" x="6070600" y="3200400"/>
          <p14:tracePt t="65498" x="6076950" y="3200400"/>
          <p14:tracePt t="65695" x="6089650" y="3200400"/>
          <p14:tracePt t="65707" x="6096000" y="3200400"/>
          <p14:tracePt t="65714" x="6102350" y="3200400"/>
          <p14:tracePt t="65715" x="6115050" y="3194050"/>
          <p14:tracePt t="65731" x="6121400" y="3194050"/>
          <p14:tracePt t="65748" x="6127750" y="3194050"/>
          <p14:tracePt t="65764" x="6134100" y="3194050"/>
          <p14:tracePt t="65943" x="6140450" y="3206750"/>
          <p14:tracePt t="65957" x="6140450" y="3225800"/>
          <p14:tracePt t="65958" x="6146800" y="3257550"/>
          <p14:tracePt t="65966" x="6146800" y="3295650"/>
          <p14:tracePt t="65981" x="6159500" y="3340100"/>
          <p14:tracePt t="65999" x="6159500" y="3403600"/>
          <p14:tracePt t="66015" x="6159500" y="3441700"/>
          <p14:tracePt t="66031" x="6159500" y="3473450"/>
          <p14:tracePt t="66048" x="6159500" y="3505200"/>
          <p14:tracePt t="66064" x="6165850" y="3536950"/>
          <p14:tracePt t="66081" x="6165850" y="3556000"/>
          <p14:tracePt t="66098" x="6165850" y="3568700"/>
          <p14:tracePt t="66114" x="6165850" y="3594100"/>
          <p14:tracePt t="66131" x="6165850" y="3606800"/>
          <p14:tracePt t="66148" x="6165850" y="3638550"/>
          <p14:tracePt t="66164" x="6165850" y="3657600"/>
          <p14:tracePt t="66180" x="6165850" y="3683000"/>
          <p14:tracePt t="66197" x="6165850" y="3708400"/>
          <p14:tracePt t="66215" x="6165850" y="3721100"/>
          <p14:tracePt t="66231" x="6165850" y="3727450"/>
          <p14:tracePt t="66248" x="6165850" y="3740150"/>
          <p14:tracePt t="66264" x="6165850" y="3752850"/>
          <p14:tracePt t="66281" x="6165850" y="3771900"/>
          <p14:tracePt t="66298" x="6165850" y="3784600"/>
          <p14:tracePt t="66315" x="6165850" y="3803650"/>
          <p14:tracePt t="66331" x="6165850" y="3816350"/>
          <p14:tracePt t="66348" x="6165850" y="3829050"/>
          <p14:tracePt t="66364" x="6165850" y="3835400"/>
          <p14:tracePt t="66381" x="6165850" y="3841750"/>
          <p14:tracePt t="66398" x="6165850" y="3848100"/>
          <p14:tracePt t="66414" x="6165850" y="3854450"/>
          <p14:tracePt t="66454" x="6165850" y="3860800"/>
          <p14:tracePt t="66558" x="6159500" y="3867150"/>
          <p14:tracePt t="66564" x="6140450" y="3867150"/>
          <p14:tracePt t="66583" x="6127750" y="3867150"/>
          <p14:tracePt t="66583" x="6102350" y="3867150"/>
          <p14:tracePt t="66598" x="5994400" y="3867150"/>
          <p14:tracePt t="66615" x="5911850" y="3867150"/>
          <p14:tracePt t="66631" x="5835650" y="3860800"/>
          <p14:tracePt t="66648" x="5772150" y="3854450"/>
          <p14:tracePt t="66664" x="5734050" y="3841750"/>
          <p14:tracePt t="66681" x="5689600" y="3835400"/>
          <p14:tracePt t="66698" x="5664200" y="3835400"/>
          <p14:tracePt t="66714" x="5645150" y="3835400"/>
          <p14:tracePt t="66731" x="5613400" y="3829050"/>
          <p14:tracePt t="66748" x="5594350" y="3829050"/>
          <p14:tracePt t="66764" x="5568950" y="3822700"/>
          <p14:tracePt t="66781" x="5543550" y="3816350"/>
          <p14:tracePt t="66798" x="5518150" y="3816350"/>
          <p14:tracePt t="66815" x="5505450" y="3810000"/>
          <p14:tracePt t="66832" x="5492750" y="3810000"/>
          <p14:tracePt t="66848" x="5486400" y="3810000"/>
          <p14:tracePt t="66865" x="5480050" y="3810000"/>
          <p14:tracePt t="66881" x="5473700" y="3810000"/>
          <p14:tracePt t="67342" x="5486400" y="3810000"/>
          <p14:tracePt t="67350" x="5511800" y="3829050"/>
          <p14:tracePt t="67365" x="5568950" y="3848100"/>
          <p14:tracePt t="67365" x="5721350" y="3911600"/>
          <p14:tracePt t="67381" x="5873750" y="3975100"/>
          <p14:tracePt t="67381" x="5937250" y="4000500"/>
          <p14:tracePt t="67399" x="6070600" y="4032250"/>
          <p14:tracePt t="67415" x="6178550" y="4044950"/>
          <p14:tracePt t="67431" x="6242050" y="4051300"/>
          <p14:tracePt t="67447" x="6292850" y="4051300"/>
          <p14:tracePt t="67465" x="6337300" y="4051300"/>
          <p14:tracePt t="67481" x="6381750" y="4051300"/>
          <p14:tracePt t="67498" x="6451600" y="4044950"/>
          <p14:tracePt t="67514" x="6508750" y="4032250"/>
          <p14:tracePt t="67531" x="6559550" y="4032250"/>
          <p14:tracePt t="67547" x="6597650" y="4025900"/>
          <p14:tracePt t="67565" x="6616700" y="4019550"/>
          <p14:tracePt t="67581" x="6635750" y="4019550"/>
          <p14:tracePt t="67581" x="6642100" y="4013200"/>
          <p14:tracePt t="67599" x="6661150" y="4013200"/>
          <p14:tracePt t="67615" x="6680200" y="4013200"/>
          <p14:tracePt t="67631" x="6705600" y="4013200"/>
          <p14:tracePt t="67647" x="6718300" y="4013200"/>
          <p14:tracePt t="67664" x="6743700" y="4013200"/>
          <p14:tracePt t="67681" x="6769100" y="4013200"/>
          <p14:tracePt t="67698" x="6807200" y="4025900"/>
          <p14:tracePt t="67714" x="6838950" y="4032250"/>
          <p14:tracePt t="67731" x="6877050" y="4044950"/>
          <p14:tracePt t="67747" x="6902450" y="4051300"/>
          <p14:tracePt t="67764" x="6921500" y="4057650"/>
          <p14:tracePt t="67781" x="6927850" y="4064000"/>
          <p14:tracePt t="68186" x="0" y="0"/>
        </p14:tracePtLst>
        <p14:tracePtLst>
          <p14:tracePt t="92740" x="6838950" y="4051300"/>
          <p14:tracePt t="93008" x="6832600" y="4051300"/>
          <p14:tracePt t="93016" x="6813550" y="4051300"/>
          <p14:tracePt t="93032" x="6800850" y="4051300"/>
          <p14:tracePt t="93043" x="6794500" y="4051300"/>
          <p14:tracePt t="93049" x="6781800" y="4051300"/>
          <p14:tracePt t="93066" x="6756400" y="4070350"/>
          <p14:tracePt t="93082" x="6750050" y="4083050"/>
          <p14:tracePt t="93099" x="6743700" y="4102100"/>
          <p14:tracePt t="93115" x="6743700" y="4133850"/>
          <p14:tracePt t="93132" x="6762750" y="4159250"/>
          <p14:tracePt t="93148" x="6807200" y="4203700"/>
          <p14:tracePt t="93165" x="6883400" y="4248150"/>
          <p14:tracePt t="93182" x="7023100" y="4311650"/>
          <p14:tracePt t="93201" x="7105650" y="4337050"/>
          <p14:tracePt t="93216" x="7175500" y="4362450"/>
          <p14:tracePt t="93233" x="7219950" y="4375150"/>
          <p14:tracePt t="93249" x="7258050" y="4375150"/>
          <p14:tracePt t="93266" x="7283450" y="4375150"/>
          <p14:tracePt t="93282" x="7308850" y="4375150"/>
          <p14:tracePt t="93299" x="7321550" y="4375150"/>
          <p14:tracePt t="93316" x="7346950" y="4356100"/>
          <p14:tracePt t="93333" x="7359650" y="4349750"/>
          <p14:tracePt t="93349" x="7372350" y="4337050"/>
          <p14:tracePt t="93366" x="7378700" y="4318000"/>
          <p14:tracePt t="93382" x="7378700" y="4273550"/>
          <p14:tracePt t="93382" x="7378700" y="4254500"/>
          <p14:tracePt t="93400" x="7378700" y="4178300"/>
          <p14:tracePt t="93416" x="7366000" y="4083050"/>
          <p14:tracePt t="93433" x="7340600" y="3962400"/>
          <p14:tracePt t="93449" x="7315200" y="3829050"/>
          <p14:tracePt t="93466" x="7283450" y="3683000"/>
          <p14:tracePt t="93482" x="7264400" y="3524250"/>
          <p14:tracePt t="93499" x="7232650" y="3352800"/>
          <p14:tracePt t="93516" x="7213600" y="3200400"/>
          <p14:tracePt t="93533" x="7162800" y="3035300"/>
          <p14:tracePt t="93549" x="7099300" y="2851150"/>
          <p14:tracePt t="93566" x="7010400" y="2654300"/>
          <p14:tracePt t="93582" x="6927850" y="2501900"/>
          <p14:tracePt t="93582" x="6883400" y="2419350"/>
          <p14:tracePt t="93600" x="6794500" y="2292350"/>
          <p14:tracePt t="93616" x="6699250" y="2171700"/>
          <p14:tracePt t="93633" x="6604000" y="2070100"/>
          <p14:tracePt t="93649" x="6496050" y="1974850"/>
          <p14:tracePt t="93666" x="6394450" y="1911350"/>
          <p14:tracePt t="93682" x="6280150" y="1854200"/>
          <p14:tracePt t="93699" x="6153150" y="1803400"/>
          <p14:tracePt t="93716" x="6019800" y="1752600"/>
          <p14:tracePt t="93733" x="5867400" y="1708150"/>
          <p14:tracePt t="93749" x="5727700" y="1651000"/>
          <p14:tracePt t="93766" x="5556250" y="1606550"/>
          <p14:tracePt t="93783" x="5327650" y="1568450"/>
          <p14:tracePt t="93800" x="5156200" y="1549400"/>
          <p14:tracePt t="93816" x="4991100" y="1543050"/>
          <p14:tracePt t="93833" x="4826000" y="1543050"/>
          <p14:tracePt t="93849" x="4654550" y="1543050"/>
          <p14:tracePt t="93866" x="4495800" y="1543050"/>
          <p14:tracePt t="93882" x="4318000" y="1543050"/>
          <p14:tracePt t="93899" x="4146550" y="1543050"/>
          <p14:tracePt t="93916" x="3987800" y="1543050"/>
          <p14:tracePt t="93933" x="3816350" y="1543050"/>
          <p14:tracePt t="93949" x="3632200" y="1543050"/>
          <p14:tracePt t="93966" x="3429000" y="1543050"/>
          <p14:tracePt t="93982" x="3263900" y="1562100"/>
          <p14:tracePt t="93982" x="3168650" y="1581150"/>
          <p14:tracePt t="94000" x="2940050" y="1638300"/>
          <p14:tracePt t="94016" x="2705100" y="1708150"/>
          <p14:tracePt t="94032" x="2470150" y="1797050"/>
          <p14:tracePt t="94049" x="2273300" y="1885950"/>
          <p14:tracePt t="94066" x="2108200" y="1993900"/>
          <p14:tracePt t="94083" x="1974850" y="2095500"/>
          <p14:tracePt t="94099" x="1828800" y="2222500"/>
          <p14:tracePt t="94116" x="1733550" y="2330450"/>
          <p14:tracePt t="94133" x="1638300" y="2444750"/>
          <p14:tracePt t="94149" x="1555750" y="2571750"/>
          <p14:tracePt t="94166" x="1485900" y="2686050"/>
          <p14:tracePt t="94182" x="1403350" y="2819400"/>
          <p14:tracePt t="94182" x="1371600" y="2882900"/>
          <p14:tracePt t="94200" x="1295400" y="3048000"/>
          <p14:tracePt t="94216" x="1238250" y="3200400"/>
          <p14:tracePt t="94233" x="1193800" y="3365500"/>
          <p14:tracePt t="94249" x="1143000" y="3562350"/>
          <p14:tracePt t="94266" x="1098550" y="3765550"/>
          <p14:tracePt t="94282" x="1073150" y="3962400"/>
          <p14:tracePt t="94299" x="1047750" y="4241800"/>
          <p14:tracePt t="94316" x="1009650" y="4470400"/>
          <p14:tracePt t="94332" x="990600" y="4730750"/>
          <p14:tracePt t="94349" x="990600" y="4883150"/>
          <p14:tracePt t="94366" x="1022350" y="5035550"/>
          <p14:tracePt t="94382" x="1111250" y="5251450"/>
          <p14:tracePt t="94400" x="1193800" y="5397500"/>
          <p14:tracePt t="94416" x="1276350" y="5524500"/>
          <p14:tracePt t="94432" x="1352550" y="5645150"/>
          <p14:tracePt t="94449" x="1422400" y="5765800"/>
          <p14:tracePt t="94466" x="1485900" y="5873750"/>
          <p14:tracePt t="94482" x="1568450" y="5994400"/>
          <p14:tracePt t="94499" x="1663700" y="6127750"/>
          <p14:tracePt t="94517" x="1784350" y="6267450"/>
          <p14:tracePt t="94532" x="1892300" y="6400800"/>
          <p14:tracePt t="94550" x="1993900" y="6515100"/>
          <p14:tracePt t="94566" x="2089150" y="6604000"/>
          <p14:tracePt t="94583" x="2184400" y="6680200"/>
          <p14:tracePt t="94583" x="2241550" y="6718300"/>
          <p14:tracePt t="94600" x="2330450" y="6775450"/>
          <p14:tracePt t="94616" x="2413000" y="6819900"/>
          <p14:tracePt t="94632" x="2533650" y="6851650"/>
          <p14:tracePt t="94649" x="2660650" y="6851650"/>
          <p14:tracePt t="94666" x="2774950" y="6851650"/>
          <p14:tracePt t="94683" x="2889250" y="6851650"/>
          <p14:tracePt t="94699" x="3009900" y="6851650"/>
          <p14:tracePt t="94716" x="3143250" y="6851650"/>
          <p14:tracePt t="94733" x="3302000" y="6851650"/>
          <p14:tracePt t="94749" x="3460750" y="6851650"/>
          <p14:tracePt t="94766" x="3632200" y="6851650"/>
          <p14:tracePt t="94783" x="3841750" y="6851650"/>
          <p14:tracePt t="94800" x="4222750" y="6851650"/>
          <p14:tracePt t="94817" x="4470400" y="6851650"/>
          <p14:tracePt t="94832" x="4737100" y="6851650"/>
          <p14:tracePt t="94849" x="4984750" y="6851650"/>
          <p14:tracePt t="94866" x="5289550" y="6851650"/>
          <p14:tracePt t="94882" x="5626100" y="6851650"/>
          <p14:tracePt t="94899" x="5943600" y="6851650"/>
          <p14:tracePt t="94916" x="6254750" y="6838950"/>
          <p14:tracePt t="94932" x="6559550" y="6788150"/>
          <p14:tracePt t="94949" x="6883400" y="6686550"/>
          <p14:tracePt t="94966" x="7137400" y="6610350"/>
          <p14:tracePt t="94983" x="7327900" y="6527800"/>
          <p14:tracePt t="94999" x="7600950" y="6394450"/>
          <p14:tracePt t="95016" x="7747000" y="6311900"/>
          <p14:tracePt t="95032" x="7861300" y="6229350"/>
          <p14:tracePt t="95049" x="7950200" y="6146800"/>
          <p14:tracePt t="95066" x="8020050" y="6057900"/>
          <p14:tracePt t="95083" x="8058150" y="5981700"/>
          <p14:tracePt t="95099" x="8089900" y="5905500"/>
          <p14:tracePt t="95116" x="8108950" y="5854700"/>
          <p14:tracePt t="95133" x="8121650" y="5816600"/>
          <p14:tracePt t="95149" x="8121650" y="5803900"/>
          <p14:tracePt t="95166" x="8121650" y="5797550"/>
          <p14:tracePt t="95182" x="8121650" y="5791200"/>
          <p14:tracePt t="96440" x="8121650" y="5784850"/>
          <p14:tracePt t="96447" x="8115300" y="5784850"/>
          <p14:tracePt t="96456" x="8070850" y="5784850"/>
          <p14:tracePt t="96466" x="7994650" y="5784850"/>
          <p14:tracePt t="96482" x="7924800" y="5784850"/>
          <p14:tracePt t="96499" x="7835900" y="5772150"/>
          <p14:tracePt t="96516" x="7747000" y="5753100"/>
          <p14:tracePt t="96533" x="7613650" y="5740400"/>
          <p14:tracePt t="96549" x="7461250" y="5721350"/>
          <p14:tracePt t="96566" x="7277100" y="5689600"/>
          <p14:tracePt t="96582" x="6965950" y="5651500"/>
          <p14:tracePt t="96600" x="6750050" y="5619750"/>
          <p14:tracePt t="96616" x="6534150" y="5588000"/>
          <p14:tracePt t="96633" x="6343650" y="5575300"/>
          <p14:tracePt t="96649" x="6178550" y="5549900"/>
          <p14:tracePt t="96666" x="6019800" y="5537200"/>
          <p14:tracePt t="96682" x="5854700" y="5511800"/>
          <p14:tracePt t="96699" x="5670550" y="5492750"/>
          <p14:tracePt t="96715" x="5467350" y="5473700"/>
          <p14:tracePt t="96732" x="5270500" y="5441950"/>
          <p14:tracePt t="96750" x="5105400" y="5416550"/>
          <p14:tracePt t="96766" x="4965700" y="5403850"/>
          <p14:tracePt t="96782" x="4775200" y="5403850"/>
          <p14:tracePt t="96800" x="4654550" y="5403850"/>
          <p14:tracePt t="96816" x="4540250" y="5410200"/>
          <p14:tracePt t="96833" x="4438650" y="5448300"/>
          <p14:tracePt t="96849" x="4362450" y="5473700"/>
          <p14:tracePt t="96866" x="4305300" y="5486400"/>
          <p14:tracePt t="96882" x="4267200" y="5499100"/>
          <p14:tracePt t="96899" x="4235450" y="5505450"/>
          <p14:tracePt t="96916" x="4197350" y="5518150"/>
          <p14:tracePt t="96933" x="4171950" y="5524500"/>
          <p14:tracePt t="96949" x="4133850" y="5543550"/>
          <p14:tracePt t="96966" x="4083050" y="5562600"/>
          <p14:tracePt t="96982" x="4032250" y="5588000"/>
          <p14:tracePt t="96982" x="4019550" y="5588000"/>
          <p14:tracePt t="97000" x="3987800" y="5607050"/>
          <p14:tracePt t="97016" x="3981450" y="5613400"/>
          <p14:tracePt t="97127" x="3987800" y="5613400"/>
          <p14:tracePt t="97135" x="4013200" y="5613400"/>
          <p14:tracePt t="97144" x="4038600" y="5613400"/>
          <p14:tracePt t="97152" x="4076700" y="5613400"/>
          <p14:tracePt t="97165" x="4108450" y="5613400"/>
          <p14:tracePt t="97166" x="4171950" y="5613400"/>
          <p14:tracePt t="97182" x="4267200" y="5588000"/>
          <p14:tracePt t="97182" x="4318000" y="5556250"/>
          <p14:tracePt t="97200" x="4432300" y="5467350"/>
          <p14:tracePt t="97216" x="4533900" y="5353050"/>
          <p14:tracePt t="97232" x="4622800" y="5207000"/>
          <p14:tracePt t="97249" x="4724400" y="4978400"/>
          <p14:tracePt t="97266" x="4813300" y="4660900"/>
          <p14:tracePt t="97282" x="4883150" y="4298950"/>
          <p14:tracePt t="97299" x="4908550" y="3886200"/>
          <p14:tracePt t="97315" x="4908550" y="3517900"/>
          <p14:tracePt t="97332" x="4889500" y="3232150"/>
          <p14:tracePt t="97349" x="4851400" y="3028950"/>
          <p14:tracePt t="97366" x="4819650" y="2876550"/>
          <p14:tracePt t="97382" x="4775200" y="2743200"/>
          <p14:tracePt t="97382" x="4756150" y="2686050"/>
          <p14:tracePt t="97400" x="4699000" y="2584450"/>
          <p14:tracePt t="97416" x="4641850" y="2514600"/>
          <p14:tracePt t="97432" x="4603750" y="2476500"/>
          <p14:tracePt t="97449" x="4565650" y="2457450"/>
          <p14:tracePt t="97465" x="4533900" y="2444750"/>
          <p14:tracePt t="97482" x="4502150" y="2432050"/>
          <p14:tracePt t="97499" x="4476750" y="2425700"/>
          <p14:tracePt t="97516" x="4451350" y="2425700"/>
          <p14:tracePt t="97532" x="4406900" y="2419350"/>
          <p14:tracePt t="97549" x="4375150" y="2413000"/>
          <p14:tracePt t="97566" x="4349750" y="2413000"/>
          <p14:tracePt t="97582" x="4298950" y="2413000"/>
          <p14:tracePt t="97582" x="4273550" y="2413000"/>
          <p14:tracePt t="97600" x="4210050" y="2413000"/>
          <p14:tracePt t="97616" x="4127500" y="2413000"/>
          <p14:tracePt t="97632" x="4019550" y="2432050"/>
          <p14:tracePt t="97649" x="3886200" y="2444750"/>
          <p14:tracePt t="97666" x="3752850" y="2489200"/>
          <p14:tracePt t="97682" x="3613150" y="2533650"/>
          <p14:tracePt t="97699" x="3448050" y="2597150"/>
          <p14:tracePt t="97715" x="3314700" y="2692400"/>
          <p14:tracePt t="97732" x="3136900" y="2806700"/>
          <p14:tracePt t="97749" x="2933700" y="2971800"/>
          <p14:tracePt t="97766" x="2787650" y="3155950"/>
          <p14:tracePt t="97782" x="2660650" y="3346450"/>
          <p14:tracePt t="97800" x="2628900" y="3467100"/>
          <p14:tracePt t="97816" x="2622550" y="3562350"/>
          <p14:tracePt t="97832" x="2628900" y="3657600"/>
          <p14:tracePt t="97850" x="2679700" y="3771900"/>
          <p14:tracePt t="97866" x="2749550" y="3867150"/>
          <p14:tracePt t="97883" x="2819400" y="3968750"/>
          <p14:tracePt t="97899" x="2882900" y="4051300"/>
          <p14:tracePt t="97916" x="2933700" y="4102100"/>
          <p14:tracePt t="97932" x="2978150" y="4140200"/>
          <p14:tracePt t="97949" x="3041650" y="4159250"/>
          <p14:tracePt t="97965" x="3136900" y="4178300"/>
          <p14:tracePt t="97982" x="3302000" y="4184650"/>
          <p14:tracePt t="97999" x="3822700" y="4159250"/>
          <p14:tracePt t="98016" x="4318000" y="4019550"/>
          <p14:tracePt t="98032" x="4889500" y="3797300"/>
          <p14:tracePt t="98049" x="5422900" y="3524250"/>
          <p14:tracePt t="98065" x="5880100" y="3206750"/>
          <p14:tracePt t="98082" x="6165850" y="2959100"/>
          <p14:tracePt t="98099" x="6311900" y="2755900"/>
          <p14:tracePt t="98116" x="6381750" y="2597150"/>
          <p14:tracePt t="98132" x="6400800" y="2457450"/>
          <p14:tracePt t="98149" x="6407150" y="2330450"/>
          <p14:tracePt t="98165" x="6400800" y="2228850"/>
          <p14:tracePt t="98182" x="6356350" y="2146300"/>
          <p14:tracePt t="98199" x="6273800" y="2057400"/>
          <p14:tracePt t="98216" x="6229350" y="2025650"/>
          <p14:tracePt t="98232" x="6159500" y="1993900"/>
          <p14:tracePt t="98249" x="6121400" y="1974850"/>
          <p14:tracePt t="98266" x="6083300" y="1962150"/>
          <p14:tracePt t="98282" x="6038850" y="1943100"/>
          <p14:tracePt t="98299" x="5969000" y="1911350"/>
          <p14:tracePt t="98316" x="5892800" y="1873250"/>
          <p14:tracePt t="98332" x="5816600" y="1828800"/>
          <p14:tracePt t="98349" x="5721350" y="1771650"/>
          <p14:tracePt t="98365" x="5607050" y="1714500"/>
          <p14:tracePt t="98382" x="5499100" y="1663700"/>
          <p14:tracePt t="98399" x="5340350" y="1593850"/>
          <p14:tracePt t="98416" x="5238750" y="1555750"/>
          <p14:tracePt t="98432" x="5143500" y="1517650"/>
          <p14:tracePt t="98449" x="5054600" y="1492250"/>
          <p14:tracePt t="98465" x="4978400" y="1473200"/>
          <p14:tracePt t="98482" x="4921250" y="1466850"/>
          <p14:tracePt t="98499" x="4883150" y="1466850"/>
          <p14:tracePt t="98516" x="4832350" y="1466850"/>
          <p14:tracePt t="98532" x="4800600" y="1466850"/>
          <p14:tracePt t="98549" x="4768850" y="1466850"/>
          <p14:tracePt t="98565" x="4737100" y="1466850"/>
          <p14:tracePt t="98582" x="4705350" y="1479550"/>
          <p14:tracePt t="98599" x="4641850" y="1504950"/>
          <p14:tracePt t="98616" x="4591050" y="1530350"/>
          <p14:tracePt t="98632" x="4546600" y="1562100"/>
          <p14:tracePt t="98649" x="4502150" y="1587500"/>
          <p14:tracePt t="98665" x="4464050" y="1612900"/>
          <p14:tracePt t="98683" x="4445000" y="1638300"/>
          <p14:tracePt t="98699" x="4413250" y="1663700"/>
          <p14:tracePt t="98716" x="4400550" y="1682750"/>
          <p14:tracePt t="98732" x="4387850" y="1708150"/>
          <p14:tracePt t="98749" x="4387850" y="1739900"/>
          <p14:tracePt t="98766" x="4381500" y="1765300"/>
          <p14:tracePt t="98766" x="4375150" y="1784350"/>
          <p14:tracePt t="98784" x="4375150" y="1797050"/>
          <p14:tracePt t="98799" x="4375150" y="1835150"/>
          <p14:tracePt t="98816" x="4375150" y="1860550"/>
          <p14:tracePt t="98832" x="4394200" y="1879600"/>
          <p14:tracePt t="98849" x="4400550" y="1892300"/>
          <p14:tracePt t="98865" x="4406900" y="1898650"/>
          <p14:tracePt t="98882" x="4419600" y="1911350"/>
          <p14:tracePt t="98899" x="4432300" y="1917700"/>
          <p14:tracePt t="98916" x="4451350" y="1924050"/>
          <p14:tracePt t="98932" x="4457700" y="1930400"/>
          <p14:tracePt t="98949" x="4470400" y="1943100"/>
          <p14:tracePt t="98966" x="4489450" y="1949450"/>
          <p14:tracePt t="98983" x="4514850" y="1955800"/>
          <p14:tracePt t="98999" x="4533900" y="1968500"/>
          <p14:tracePt t="99016" x="4546600" y="1974850"/>
          <p14:tracePt t="99032" x="4559300" y="1974850"/>
          <p14:tracePt t="99049" x="4572000" y="1981200"/>
          <p14:tracePt t="99065" x="4591050" y="1987550"/>
          <p14:tracePt t="99082" x="4610100" y="2000250"/>
          <p14:tracePt t="99099" x="4635500" y="2012950"/>
          <p14:tracePt t="99116" x="4679950" y="2025650"/>
          <p14:tracePt t="99132" x="4743450" y="2051050"/>
          <p14:tracePt t="99149" x="4806950" y="2070100"/>
          <p14:tracePt t="99166" x="4908550" y="2095500"/>
          <p14:tracePt t="99182" x="4991100" y="2114550"/>
          <p14:tracePt t="99199" x="5137150" y="2127250"/>
          <p14:tracePt t="99216" x="5213350" y="2127250"/>
          <p14:tracePt t="99232" x="5276850" y="2120900"/>
          <p14:tracePt t="99249" x="5321300" y="2089150"/>
          <p14:tracePt t="99265" x="5340350" y="2051050"/>
          <p14:tracePt t="99282" x="5359400" y="2006600"/>
          <p14:tracePt t="99299" x="5359400" y="1955800"/>
          <p14:tracePt t="99315" x="5353050" y="1905000"/>
          <p14:tracePt t="99332" x="5321300" y="1841500"/>
          <p14:tracePt t="99349" x="5302250" y="1809750"/>
          <p14:tracePt t="99365" x="5276850" y="1778000"/>
          <p14:tracePt t="99382" x="5251450" y="1746250"/>
          <p14:tracePt t="99399" x="5194300" y="1701800"/>
          <p14:tracePt t="99416" x="5156200" y="1682750"/>
          <p14:tracePt t="99432" x="5111750" y="1651000"/>
          <p14:tracePt t="99449" x="5073650" y="1631950"/>
          <p14:tracePt t="99465" x="5029200" y="1612900"/>
          <p14:tracePt t="99482" x="4997450" y="1606550"/>
          <p14:tracePt t="99499" x="4953000" y="1593850"/>
          <p14:tracePt t="99516" x="4921250" y="1587500"/>
          <p14:tracePt t="99533" x="4883150" y="1587500"/>
          <p14:tracePt t="99549" x="4851400" y="1587500"/>
          <p14:tracePt t="99566" x="4806950" y="1587500"/>
          <p14:tracePt t="99582" x="4762500" y="1593850"/>
          <p14:tracePt t="99616" x="4711700" y="1606550"/>
          <p14:tracePt t="99616" x="4673600" y="1625600"/>
          <p14:tracePt t="99632" x="4641850" y="1644650"/>
          <p14:tracePt t="99649" x="4610100" y="1670050"/>
          <p14:tracePt t="99666" x="4578350" y="1695450"/>
          <p14:tracePt t="99682" x="4565650" y="1727200"/>
          <p14:tracePt t="99699" x="4552950" y="1752600"/>
          <p14:tracePt t="99715" x="4546600" y="1790700"/>
          <p14:tracePt t="99732" x="4533900" y="1835150"/>
          <p14:tracePt t="99749" x="4533900" y="1873250"/>
          <p14:tracePt t="99766" x="4533900" y="1905000"/>
          <p14:tracePt t="99782" x="4546600" y="1955800"/>
          <p14:tracePt t="99801" x="4559300" y="1981200"/>
          <p14:tracePt t="99816" x="4572000" y="2000250"/>
          <p14:tracePt t="99833" x="4578350" y="2012950"/>
          <p14:tracePt t="99849" x="4584700" y="2019300"/>
          <p14:tracePt t="99866" x="4591050" y="2025650"/>
          <p14:tracePt t="99882" x="4603750" y="2025650"/>
          <p14:tracePt t="99899" x="4610100" y="2032000"/>
          <p14:tracePt t="99915" x="4622800" y="2038350"/>
          <p14:tracePt t="99932" x="4635500" y="2038350"/>
          <p14:tracePt t="99949" x="4648200" y="2044700"/>
          <p14:tracePt t="99966" x="4654550" y="2051050"/>
          <p14:tracePt t="99982" x="4667250" y="2057400"/>
          <p14:tracePt t="100095" x="4673600" y="2057400"/>
          <p14:tracePt t="100640" x="4635500" y="2101850"/>
          <p14:tracePt t="100647" x="4406900" y="2317750"/>
          <p14:tracePt t="100658" x="4241800" y="2514600"/>
          <p14:tracePt t="100666" x="3873500" y="2921000"/>
          <p14:tracePt t="100682" x="3606800" y="3340100"/>
          <p14:tracePt t="100699" x="3403600" y="3733800"/>
          <p14:tracePt t="100715" x="3302000" y="4038600"/>
          <p14:tracePt t="100732" x="3238500" y="4318000"/>
          <p14:tracePt t="100749" x="3213100" y="4495800"/>
          <p14:tracePt t="100766" x="3206750" y="4641850"/>
          <p14:tracePt t="100782" x="3206750" y="4775200"/>
          <p14:tracePt t="100782" x="3206750" y="4819650"/>
          <p14:tracePt t="100800" x="3206750" y="4876800"/>
          <p14:tracePt t="100817" x="3213100" y="4946650"/>
          <p14:tracePt t="100832" x="3219450" y="4991100"/>
          <p14:tracePt t="100849" x="3225800" y="5022850"/>
          <p14:tracePt t="100865" x="3232150" y="5054600"/>
          <p14:tracePt t="100882" x="3238500" y="5073650"/>
          <p14:tracePt t="100899" x="3238500" y="5105400"/>
          <p14:tracePt t="100915" x="3257550" y="5143500"/>
          <p14:tracePt t="100932" x="3257550" y="5200650"/>
          <p14:tracePt t="100948" x="3263900" y="5270500"/>
          <p14:tracePt t="100965" x="3276600" y="5340350"/>
          <p14:tracePt t="100981" x="3282950" y="5359400"/>
          <p14:tracePt t="100998" x="3282950" y="5365750"/>
          <p14:tracePt t="101015" x="3282950" y="5372100"/>
          <p14:tracePt t="101031" x="3282950" y="5378450"/>
          <p14:tracePt t="101048" x="3282950" y="5397500"/>
          <p14:tracePt t="101065" x="3289300" y="5422900"/>
          <p14:tracePt t="101082" x="3289300" y="5441950"/>
          <p14:tracePt t="101099" x="3289300" y="5448300"/>
          <p14:tracePt t="101192" x="3270250" y="5416550"/>
          <p14:tracePt t="101199" x="3200400" y="5334000"/>
          <p14:tracePt t="101199" x="3168650" y="5276850"/>
          <p14:tracePt t="101216" x="3124200" y="5238750"/>
          <p14:tracePt t="101232" x="3073400" y="5181600"/>
          <p14:tracePt t="101232" x="2971800" y="5092700"/>
          <p14:tracePt t="101248" x="2870200" y="5035550"/>
          <p14:tracePt t="101265" x="2749550" y="4991100"/>
          <p14:tracePt t="101282" x="2654300" y="4972050"/>
          <p14:tracePt t="101298" x="2552700" y="4959350"/>
          <p14:tracePt t="101315" x="2451100" y="4959350"/>
          <p14:tracePt t="101332" x="2355850" y="4959350"/>
          <p14:tracePt t="101349" x="2247900" y="4978400"/>
          <p14:tracePt t="101366" x="2146300" y="5010150"/>
          <p14:tracePt t="101382" x="2051050" y="5054600"/>
          <p14:tracePt t="101399" x="1936750" y="5124450"/>
          <p14:tracePt t="101416" x="1866900" y="5175250"/>
          <p14:tracePt t="101432" x="1797050" y="5226050"/>
          <p14:tracePt t="101449" x="1733550" y="5283200"/>
          <p14:tracePt t="101465" x="1663700" y="5340350"/>
          <p14:tracePt t="101482" x="1619250" y="5397500"/>
          <p14:tracePt t="101499" x="1593850" y="5454650"/>
          <p14:tracePt t="101516" x="1593850" y="5499100"/>
          <p14:tracePt t="101532" x="1587500" y="5549900"/>
          <p14:tracePt t="101549" x="1587500" y="5594350"/>
          <p14:tracePt t="101565" x="1606550" y="5632450"/>
          <p14:tracePt t="101582" x="1619250" y="5664200"/>
          <p14:tracePt t="101599" x="1657350" y="5715000"/>
          <p14:tracePt t="101616" x="1676400" y="5746750"/>
          <p14:tracePt t="101632" x="1701800" y="5772150"/>
          <p14:tracePt t="101649" x="1733550" y="5803900"/>
          <p14:tracePt t="101666" x="1778000" y="5829300"/>
          <p14:tracePt t="101682" x="1828800" y="5848350"/>
          <p14:tracePt t="101699" x="1898650" y="5861050"/>
          <p14:tracePt t="101716" x="1968500" y="5867400"/>
          <p14:tracePt t="101732" x="2051050" y="5867400"/>
          <p14:tracePt t="101749" x="2120900" y="5867400"/>
          <p14:tracePt t="101765" x="2171700" y="5867400"/>
          <p14:tracePt t="101782" x="2216150" y="5867400"/>
          <p14:tracePt t="101799" x="2254250" y="5867400"/>
          <p14:tracePt t="101817" x="2286000" y="5867400"/>
          <p14:tracePt t="101832" x="2324100" y="5867400"/>
          <p14:tracePt t="101849" x="2381250" y="5867400"/>
          <p14:tracePt t="101865" x="2457450" y="5867400"/>
          <p14:tracePt t="101882" x="2565400" y="5867400"/>
          <p14:tracePt t="101899" x="2717800" y="5842000"/>
          <p14:tracePt t="101916" x="2914650" y="5829300"/>
          <p14:tracePt t="101932" x="3098800" y="5829300"/>
          <p14:tracePt t="101949" x="3276600" y="5829300"/>
          <p14:tracePt t="101965" x="3429000" y="5822950"/>
          <p14:tracePt t="101982" x="3600450" y="5797550"/>
          <p14:tracePt t="102000" x="3657600" y="5759450"/>
          <p14:tracePt t="102015" x="3695700" y="5734050"/>
          <p14:tracePt t="102032" x="3714750" y="5695950"/>
          <p14:tracePt t="102049" x="3727450" y="5664200"/>
          <p14:tracePt t="102065" x="3733800" y="5619750"/>
          <p14:tracePt t="102082" x="3733800" y="5581650"/>
          <p14:tracePt t="102099" x="3733800" y="5556250"/>
          <p14:tracePt t="102116" x="3714750" y="5518150"/>
          <p14:tracePt t="102132" x="3695700" y="5499100"/>
          <p14:tracePt t="102149" x="3670300" y="5473700"/>
          <p14:tracePt t="102165" x="3613150" y="5448300"/>
          <p14:tracePt t="102165" x="3575050" y="5435600"/>
          <p14:tracePt t="102183" x="3530600" y="5422900"/>
          <p14:tracePt t="102199" x="3365500" y="5372100"/>
          <p14:tracePt t="102216" x="3257550" y="5346700"/>
          <p14:tracePt t="102232" x="3162300" y="5334000"/>
          <p14:tracePt t="102249" x="3079750" y="5327650"/>
          <p14:tracePt t="102265" x="3003550" y="5321300"/>
          <p14:tracePt t="102282" x="2933700" y="5321300"/>
          <p14:tracePt t="102299" x="2851150" y="5321300"/>
          <p14:tracePt t="102316" x="2762250" y="5321300"/>
          <p14:tracePt t="102332" x="2692400" y="5321300"/>
          <p14:tracePt t="102349" x="2635250" y="5321300"/>
          <p14:tracePt t="102366" x="2552700" y="5321300"/>
          <p14:tracePt t="102382" x="2482850" y="5321300"/>
          <p14:tracePt t="102399" x="2387600" y="5321300"/>
          <p14:tracePt t="102416" x="2305050" y="5321300"/>
          <p14:tracePt t="102432" x="2241550" y="5321300"/>
          <p14:tracePt t="102449" x="2171700" y="5321300"/>
          <p14:tracePt t="102466" x="2120900" y="5321300"/>
          <p14:tracePt t="102482" x="2063750" y="5327650"/>
          <p14:tracePt t="102499" x="2012950" y="5346700"/>
          <p14:tracePt t="102515" x="1974850" y="5359400"/>
          <p14:tracePt t="102532" x="1936750" y="5372100"/>
          <p14:tracePt t="102549" x="1917700" y="5384800"/>
          <p14:tracePt t="102565" x="1892300" y="5397500"/>
          <p14:tracePt t="102582" x="1873250" y="5416550"/>
          <p14:tracePt t="102599" x="1854200" y="5429250"/>
          <p14:tracePt t="102616" x="1847850" y="5435600"/>
          <p14:tracePt t="102632" x="1835150" y="5448300"/>
          <p14:tracePt t="102649" x="1828800" y="5454650"/>
          <p14:tracePt t="102665" x="1822450" y="5467350"/>
          <p14:tracePt t="102682" x="1822450" y="5473700"/>
          <p14:tracePt t="102699" x="1816100" y="5480050"/>
          <p14:tracePt t="102715" x="1816100" y="5492750"/>
          <p14:tracePt t="102732" x="1816100" y="5505450"/>
          <p14:tracePt t="102749" x="1816100" y="5518150"/>
          <p14:tracePt t="102765" x="1822450" y="5524500"/>
          <p14:tracePt t="102782" x="1828800" y="5537200"/>
          <p14:tracePt t="102799" x="1854200" y="5556250"/>
          <p14:tracePt t="102816" x="1892300" y="5568950"/>
          <p14:tracePt t="102834" x="1936750" y="5581650"/>
          <p14:tracePt t="102849" x="1993900" y="5600700"/>
          <p14:tracePt t="102866" x="2063750" y="5619750"/>
          <p14:tracePt t="102882" x="2120900" y="5632450"/>
          <p14:tracePt t="102899" x="2165350" y="5638800"/>
          <p14:tracePt t="102915" x="2222500" y="5645150"/>
          <p14:tracePt t="102932" x="2273300" y="5645150"/>
          <p14:tracePt t="102948" x="2349500" y="5645150"/>
          <p14:tracePt t="102966" x="2438400" y="5645150"/>
          <p14:tracePt t="102982" x="2546350" y="5645150"/>
          <p14:tracePt t="102982" x="2597150" y="5645150"/>
          <p14:tracePt t="103000" x="2717800" y="5651500"/>
          <p14:tracePt t="103016" x="2813050" y="5651500"/>
          <p14:tracePt t="103032" x="2895600" y="5651500"/>
          <p14:tracePt t="103049" x="2965450" y="5651500"/>
          <p14:tracePt t="103066" x="3028950" y="5651500"/>
          <p14:tracePt t="103082" x="3079750" y="5651500"/>
          <p14:tracePt t="103098" x="3117850" y="5651500"/>
          <p14:tracePt t="103115" x="3168650" y="5638800"/>
          <p14:tracePt t="103132" x="3200400" y="5626100"/>
          <p14:tracePt t="103149" x="3225800" y="5607050"/>
          <p14:tracePt t="103165" x="3251200" y="5607050"/>
          <p14:tracePt t="103182" x="3263900" y="5600700"/>
          <p14:tracePt t="103223" x="3276600" y="5594350"/>
          <p14:tracePt t="103607" x="3282950" y="5600700"/>
          <p14:tracePt t="103616" x="3282950" y="5607050"/>
          <p14:tracePt t="103639" x="3289300" y="5613400"/>
          <p14:tracePt t="103647" x="3295650" y="5619750"/>
          <p14:tracePt t="103665" x="3302000" y="5619750"/>
          <p14:tracePt t="103800" x="3308350" y="5619750"/>
          <p14:tracePt t="103808" x="3314700" y="5619750"/>
          <p14:tracePt t="103816" x="3333750" y="5619750"/>
          <p14:tracePt t="103823" x="3371850" y="5607050"/>
          <p14:tracePt t="103833" x="3454400" y="5518150"/>
          <p14:tracePt t="103850" x="3530600" y="5346700"/>
          <p14:tracePt t="103867" x="3606800" y="5175250"/>
          <p14:tracePt t="103883" x="3670300" y="5048250"/>
          <p14:tracePt t="103900" x="3702050" y="4972050"/>
          <p14:tracePt t="103916" x="3714750" y="4927600"/>
          <p14:tracePt t="103933" x="3727450" y="4908550"/>
          <p14:tracePt t="103949" x="3727450" y="4902200"/>
          <p14:tracePt t="104349" x="3721100" y="4902200"/>
          <p14:tracePt t="104368" x="3714750" y="4902200"/>
          <p14:tracePt t="104392" x="3708400" y="4902200"/>
          <p14:tracePt t="104400" x="3695700" y="4902200"/>
          <p14:tracePt t="104417" x="3689350" y="4902200"/>
          <p14:tracePt t="104440" x="3683000" y="4902200"/>
          <p14:tracePt t="104840" x="3676650" y="4902200"/>
          <p14:tracePt t="104848" x="3676650" y="4914900"/>
          <p14:tracePt t="104849" x="3676650" y="4933950"/>
          <p14:tracePt t="104867" x="3683000" y="4959350"/>
          <p14:tracePt t="104867" x="3746500" y="5048250"/>
          <p14:tracePt t="104883" x="3873500" y="5168900"/>
          <p14:tracePt t="104900" x="4070350" y="5314950"/>
          <p14:tracePt t="104916" x="4394200" y="5473700"/>
          <p14:tracePt t="104933" x="4800600" y="5594350"/>
          <p14:tracePt t="104950" x="5245100" y="5670550"/>
          <p14:tracePt t="104966" x="5695950" y="5689600"/>
          <p14:tracePt t="104983" x="6089650" y="5676900"/>
          <p14:tracePt t="104999" x="6457950" y="5543550"/>
          <p14:tracePt t="105017" x="6648450" y="5422900"/>
          <p14:tracePt t="105033" x="6762750" y="5334000"/>
          <p14:tracePt t="105050" x="6832600" y="5257800"/>
          <p14:tracePt t="105066" x="6883400" y="5213350"/>
          <p14:tracePt t="105083" x="6915150" y="5149850"/>
          <p14:tracePt t="105100" x="6934200" y="5111750"/>
          <p14:tracePt t="105116" x="6953250" y="5041900"/>
          <p14:tracePt t="105133" x="6959600" y="4972050"/>
          <p14:tracePt t="105150" x="6965950" y="4908550"/>
          <p14:tracePt t="105166" x="6965950" y="4845050"/>
          <p14:tracePt t="105183" x="6965950" y="4743450"/>
          <p14:tracePt t="105217" x="6965950" y="4667250"/>
          <p14:tracePt t="105218" x="6946900" y="4578350"/>
          <p14:tracePt t="105233" x="6934200" y="4489450"/>
          <p14:tracePt t="105250" x="6934200" y="4406900"/>
          <p14:tracePt t="105266" x="6908800" y="4311650"/>
          <p14:tracePt t="105283" x="6889750" y="4197350"/>
          <p14:tracePt t="105299" x="6864350" y="4095750"/>
          <p14:tracePt t="105316" x="6832600" y="3981450"/>
          <p14:tracePt t="105333" x="6788150" y="3879850"/>
          <p14:tracePt t="105350" x="6724650" y="3752850"/>
          <p14:tracePt t="105366" x="6661150" y="3638550"/>
          <p14:tracePt t="105383" x="6604000" y="3556000"/>
          <p14:tracePt t="105400" x="6502400" y="3409950"/>
          <p14:tracePt t="105416" x="6432550" y="3314700"/>
          <p14:tracePt t="105433" x="6350000" y="3219450"/>
          <p14:tracePt t="105450" x="6248400" y="3117850"/>
          <p14:tracePt t="105466" x="6146800" y="3028950"/>
          <p14:tracePt t="105483" x="6032500" y="2946400"/>
          <p14:tracePt t="105500" x="5918200" y="2876550"/>
          <p14:tracePt t="105516" x="5816600" y="2819400"/>
          <p14:tracePt t="105533" x="5715000" y="2781300"/>
          <p14:tracePt t="105550" x="5638800" y="2749550"/>
          <p14:tracePt t="105566" x="5549900" y="2711450"/>
          <p14:tracePt t="105583" x="5467350" y="2692400"/>
          <p14:tracePt t="105599" x="5314950" y="2660650"/>
          <p14:tracePt t="105617" x="5194300" y="2660650"/>
          <p14:tracePt t="105633" x="5054600" y="2660650"/>
          <p14:tracePt t="105649" x="4902200" y="2660650"/>
          <p14:tracePt t="105666" x="4756150" y="2717800"/>
          <p14:tracePt t="105683" x="4629150" y="2781300"/>
          <p14:tracePt t="105699" x="4521200" y="2857500"/>
          <p14:tracePt t="105716" x="4451350" y="2927350"/>
          <p14:tracePt t="105733" x="4394200" y="2997200"/>
          <p14:tracePt t="105750" x="4343400" y="3092450"/>
          <p14:tracePt t="105766" x="4286250" y="3175000"/>
          <p14:tracePt t="105783" x="4222750" y="3289300"/>
          <p14:tracePt t="105799" x="4127500" y="3479800"/>
          <p14:tracePt t="105817" x="4070350" y="3606800"/>
          <p14:tracePt t="105833" x="4019550" y="3740150"/>
          <p14:tracePt t="105849" x="3987800" y="3867150"/>
          <p14:tracePt t="105866" x="3956050" y="4000500"/>
          <p14:tracePt t="105883" x="3943350" y="4127500"/>
          <p14:tracePt t="105900" x="3943350" y="4260850"/>
          <p14:tracePt t="105916" x="3943350" y="4387850"/>
          <p14:tracePt t="105933" x="3943350" y="4508500"/>
          <p14:tracePt t="105949" x="3943350" y="4629150"/>
          <p14:tracePt t="105966" x="3943350" y="4743450"/>
          <p14:tracePt t="105983" x="3956050" y="4845050"/>
          <p14:tracePt t="105999" x="4000500" y="4972050"/>
          <p14:tracePt t="106017" x="4038600" y="5060950"/>
          <p14:tracePt t="106033" x="4070350" y="5143500"/>
          <p14:tracePt t="106049" x="4121150" y="5238750"/>
          <p14:tracePt t="106066" x="4165600" y="5327650"/>
          <p14:tracePt t="106083" x="4222750" y="5416550"/>
          <p14:tracePt t="106099" x="4267200" y="5480050"/>
          <p14:tracePt t="106116" x="4311650" y="5524500"/>
          <p14:tracePt t="106133" x="4349750" y="5568950"/>
          <p14:tracePt t="106149" x="4400550" y="5613400"/>
          <p14:tracePt t="106167" x="4470400" y="5651500"/>
          <p14:tracePt t="106183" x="4578350" y="5702300"/>
          <p14:tracePt t="106200" x="4673600" y="5746750"/>
          <p14:tracePt t="106216" x="4756150" y="5784850"/>
          <p14:tracePt t="106233" x="4851400" y="5829300"/>
          <p14:tracePt t="106249" x="4953000" y="5867400"/>
          <p14:tracePt t="106266" x="5035550" y="5905500"/>
          <p14:tracePt t="106283" x="5143500" y="5937250"/>
          <p14:tracePt t="106300" x="5257800" y="5969000"/>
          <p14:tracePt t="106316" x="5384800" y="5988050"/>
          <p14:tracePt t="106333" x="5499100" y="6000750"/>
          <p14:tracePt t="106349" x="5613400" y="6013450"/>
          <p14:tracePt t="106366" x="5702300" y="6019800"/>
          <p14:tracePt t="106383" x="5816600" y="6019800"/>
          <p14:tracePt t="106400" x="5880100" y="6026150"/>
          <p14:tracePt t="106416" x="5930900" y="6026150"/>
          <p14:tracePt t="106433" x="5988050" y="6026150"/>
          <p14:tracePt t="106449" x="6045200" y="6026150"/>
          <p14:tracePt t="106466" x="6121400" y="6026150"/>
          <p14:tracePt t="106483" x="6191250" y="6026150"/>
          <p14:tracePt t="106500" x="6273800" y="6000750"/>
          <p14:tracePt t="106516" x="6337300" y="5981700"/>
          <p14:tracePt t="106533" x="6388100" y="5969000"/>
          <p14:tracePt t="106550" x="6419850" y="5956300"/>
          <p14:tracePt t="106566" x="6445250" y="5949950"/>
          <p14:tracePt t="106583" x="6464300" y="5949950"/>
          <p14:tracePt t="106600" x="6470650" y="5943600"/>
          <p14:tracePt t="106808" x="6464300" y="5943600"/>
          <p14:tracePt t="106816" x="6426200" y="5943600"/>
          <p14:tracePt t="106833" x="6381750" y="5943600"/>
          <p14:tracePt t="106833" x="6286500" y="5943600"/>
          <p14:tracePt t="106849" x="6203950" y="5943600"/>
          <p14:tracePt t="106866" x="6134100" y="5943600"/>
          <p14:tracePt t="106883" x="6076950" y="5943600"/>
          <p14:tracePt t="106901" x="6032500" y="5943600"/>
          <p14:tracePt t="106916" x="5994400" y="5943600"/>
          <p14:tracePt t="106933" x="5956300" y="5943600"/>
          <p14:tracePt t="106949" x="5899150" y="5930900"/>
          <p14:tracePt t="106966" x="5854700" y="5930900"/>
          <p14:tracePt t="106983" x="5803900" y="5918200"/>
          <p14:tracePt t="107000" x="5778500" y="5918200"/>
          <p14:tracePt t="107016" x="5753100" y="5911850"/>
          <p14:tracePt t="107033" x="5727700" y="5905500"/>
          <p14:tracePt t="107049" x="5715000" y="5905500"/>
          <p14:tracePt t="107066" x="5708650" y="5905500"/>
          <p14:tracePt t="107083" x="5695950" y="5905500"/>
          <p14:tracePt t="107100" x="5689600" y="5905500"/>
          <p14:tracePt t="107116" x="5670550" y="5905500"/>
          <p14:tracePt t="107133" x="5657850" y="5905500"/>
          <p14:tracePt t="107149" x="5619750" y="5899150"/>
          <p14:tracePt t="107166" x="5594350" y="5899150"/>
          <p14:tracePt t="107183" x="5562600" y="5892800"/>
          <p14:tracePt t="107199" x="5537200" y="5886450"/>
          <p14:tracePt t="107216" x="5518150" y="5886450"/>
          <p14:tracePt t="107233" x="5511800" y="5886450"/>
          <p14:tracePt t="107544" x="0" y="0"/>
        </p14:tracePtLst>
        <p14:tracePtLst>
          <p14:tracePt t="127093" x="8547100" y="6051550"/>
          <p14:tracePt t="127128" x="8553450" y="6051550"/>
          <p14:tracePt t="127306" x="8597900" y="6051550"/>
          <p14:tracePt t="127328" x="8693150" y="6051550"/>
          <p14:tracePt t="127336" x="8807450" y="6051550"/>
          <p14:tracePt t="127344" x="8959850" y="6038850"/>
          <p14:tracePt t="127352" x="9137650" y="6000750"/>
          <p14:tracePt t="127366" x="9137650" y="5949950"/>
          <p14:tracePt t="127383" x="9137650" y="5854700"/>
          <p14:tracePt t="127400" x="9137650" y="5759450"/>
          <p14:tracePt t="127416" x="9137650" y="5676900"/>
          <p14:tracePt t="127432" x="9137650" y="5588000"/>
          <p14:tracePt t="127449" x="9137650" y="5499100"/>
          <p14:tracePt t="127466" x="9137650" y="5422900"/>
          <p14:tracePt t="127482" x="9137650" y="5334000"/>
          <p14:tracePt t="127499" x="9137650" y="5251450"/>
          <p14:tracePt t="127516" x="9137650" y="5181600"/>
          <p14:tracePt t="127533" x="9137650" y="5092700"/>
          <p14:tracePt t="127549" x="9137650" y="4997450"/>
          <p14:tracePt t="127566" x="9131300" y="4832350"/>
          <p14:tracePt t="127583" x="9029700" y="4438650"/>
          <p14:tracePt t="127600" x="8940800" y="4102100"/>
          <p14:tracePt t="127617" x="8807450" y="3771900"/>
          <p14:tracePt t="127632" x="8661400" y="3473450"/>
          <p14:tracePt t="127650" x="8496300" y="3194050"/>
          <p14:tracePt t="127666" x="8343900" y="2946400"/>
          <p14:tracePt t="127683" x="8172450" y="2711450"/>
          <p14:tracePt t="127699" x="8039100" y="2540000"/>
          <p14:tracePt t="127716" x="7931150" y="2425700"/>
          <p14:tracePt t="127733" x="7842250" y="2336800"/>
          <p14:tracePt t="127750" x="7759700" y="2279650"/>
          <p14:tracePt t="127766" x="7696200" y="2235200"/>
          <p14:tracePt t="127783" x="7632700" y="2178050"/>
          <p14:tracePt t="127800" x="7600950" y="2152650"/>
          <p14:tracePt t="127816" x="7562850" y="2133600"/>
          <p14:tracePt t="127833" x="7537450" y="2114550"/>
          <p14:tracePt t="127850" x="7518400" y="2101850"/>
          <p14:tracePt t="127866" x="7493000" y="2095500"/>
          <p14:tracePt t="127883" x="7467600" y="2089150"/>
          <p14:tracePt t="127899" x="7404100" y="2089150"/>
          <p14:tracePt t="127916" x="7372350" y="2089150"/>
          <p14:tracePt t="127932" x="7346950" y="2089150"/>
          <p14:tracePt t="127949" x="7327900" y="2095500"/>
          <p14:tracePt t="127966" x="7308850" y="2114550"/>
          <p14:tracePt t="127983" x="7270750" y="2146300"/>
          <p14:tracePt t="128000" x="7245350" y="2184400"/>
          <p14:tracePt t="128016" x="7219950" y="2222500"/>
          <p14:tracePt t="128033" x="7200900" y="2279650"/>
          <p14:tracePt t="128050" x="7181850" y="2330450"/>
          <p14:tracePt t="128066" x="7169150" y="2393950"/>
          <p14:tracePt t="128083" x="7162800" y="2451100"/>
          <p14:tracePt t="128099" x="7162800" y="2495550"/>
          <p14:tracePt t="128116" x="7162800" y="2578100"/>
          <p14:tracePt t="128133" x="7162800" y="2654300"/>
          <p14:tracePt t="128149" x="7162800" y="2724150"/>
          <p14:tracePt t="128166" x="7162800" y="2794000"/>
          <p14:tracePt t="128166" x="7175500" y="2844800"/>
          <p14:tracePt t="128184" x="7188200" y="2889250"/>
          <p14:tracePt t="128200" x="7213600" y="2933700"/>
          <p14:tracePt t="128216" x="7239000" y="2965450"/>
          <p14:tracePt t="128233" x="7264400" y="2990850"/>
          <p14:tracePt t="128250" x="7302500" y="3009900"/>
          <p14:tracePt t="128266" x="7340600" y="3022600"/>
          <p14:tracePt t="128283" x="7397750" y="3035300"/>
          <p14:tracePt t="128300" x="7480300" y="3041650"/>
          <p14:tracePt t="128316" x="7556500" y="3041650"/>
          <p14:tracePt t="128332" x="7626350" y="3041650"/>
          <p14:tracePt t="128349" x="7696200" y="3041650"/>
          <p14:tracePt t="128366" x="7766050" y="3022600"/>
          <p14:tracePt t="128383" x="7867650" y="2952750"/>
          <p14:tracePt t="128400" x="7931150" y="2876550"/>
          <p14:tracePt t="128416" x="7981950" y="2787650"/>
          <p14:tracePt t="128433" x="8020050" y="2673350"/>
          <p14:tracePt t="128450" x="8051800" y="2584450"/>
          <p14:tracePt t="128466" x="8064500" y="2489200"/>
          <p14:tracePt t="128483" x="8070850" y="2387600"/>
          <p14:tracePt t="128499" x="8070850" y="2305050"/>
          <p14:tracePt t="128516" x="8070850" y="2216150"/>
          <p14:tracePt t="128533" x="8045450" y="2120900"/>
          <p14:tracePt t="128550" x="8013700" y="2038350"/>
          <p14:tracePt t="128566" x="7981950" y="1962150"/>
          <p14:tracePt t="128583" x="7918450" y="1847850"/>
          <p14:tracePt t="128600" x="7874000" y="1790700"/>
          <p14:tracePt t="128616" x="7842250" y="1752600"/>
          <p14:tracePt t="128632" x="7810500" y="1720850"/>
          <p14:tracePt t="128649" x="7778750" y="1689100"/>
          <p14:tracePt t="128666" x="7747000" y="1670050"/>
          <p14:tracePt t="128683" x="7715250" y="1663700"/>
          <p14:tracePt t="128700" x="7683500" y="1651000"/>
          <p14:tracePt t="128716" x="7645400" y="1644650"/>
          <p14:tracePt t="128733" x="7613650" y="1644650"/>
          <p14:tracePt t="128749" x="7575550" y="1644650"/>
          <p14:tracePt t="128766" x="7531100" y="1644650"/>
          <p14:tracePt t="128766" x="7499350" y="1651000"/>
          <p14:tracePt t="128784" x="7480300" y="1657350"/>
          <p14:tracePt t="128799" x="7391400" y="1708150"/>
          <p14:tracePt t="128816" x="7334250" y="1746250"/>
          <p14:tracePt t="128832" x="7296150" y="1778000"/>
          <p14:tracePt t="128849" x="7264400" y="1835150"/>
          <p14:tracePt t="128866" x="7226300" y="1892300"/>
          <p14:tracePt t="128883" x="7194550" y="1968500"/>
          <p14:tracePt t="128899" x="7162800" y="2044700"/>
          <p14:tracePt t="128916" x="7150100" y="2101850"/>
          <p14:tracePt t="128932" x="7137400" y="2159000"/>
          <p14:tracePt t="128949" x="7131050" y="2222500"/>
          <p14:tracePt t="128966" x="7131050" y="2266950"/>
          <p14:tracePt t="128966" x="7131050" y="2286000"/>
          <p14:tracePt t="128984" x="7131050" y="2324100"/>
          <p14:tracePt t="129000" x="7131050" y="2362200"/>
          <p14:tracePt t="129016" x="7131050" y="2393950"/>
          <p14:tracePt t="129033" x="7131050" y="2413000"/>
          <p14:tracePt t="129049" x="7131050" y="2425700"/>
          <p14:tracePt t="129066" x="7137400" y="2432050"/>
          <p14:tracePt t="129312" x="7131050" y="2438400"/>
          <p14:tracePt t="129325" x="7124700" y="2444750"/>
          <p14:tracePt t="129327" x="7105650" y="2457450"/>
          <p14:tracePt t="129333" x="7054850" y="2495550"/>
          <p14:tracePt t="129349" x="6985000" y="2546350"/>
          <p14:tracePt t="129366" x="6908800" y="2597150"/>
          <p14:tracePt t="129383" x="6781800" y="2654300"/>
          <p14:tracePt t="129400" x="6692900" y="2692400"/>
          <p14:tracePt t="129416" x="6584950" y="2724150"/>
          <p14:tracePt t="129433" x="6470650" y="2736850"/>
          <p14:tracePt t="129449" x="6337300" y="2755900"/>
          <p14:tracePt t="129466" x="6203950" y="2768600"/>
          <p14:tracePt t="129482" x="6076950" y="2794000"/>
          <p14:tracePt t="129499" x="5981700" y="2806700"/>
          <p14:tracePt t="129516" x="5892800" y="2813050"/>
          <p14:tracePt t="129533" x="5829300" y="2819400"/>
          <p14:tracePt t="129549" x="5784850" y="2819400"/>
          <p14:tracePt t="129566" x="5734050" y="2819400"/>
          <p14:tracePt t="129582" x="5626100" y="2819400"/>
          <p14:tracePt t="129601" x="5524500" y="2819400"/>
          <p14:tracePt t="129616" x="5372100" y="2819400"/>
          <p14:tracePt t="129633" x="5219700" y="2819400"/>
          <p14:tracePt t="129649" x="5067300" y="2819400"/>
          <p14:tracePt t="129666" x="4902200" y="2819400"/>
          <p14:tracePt t="129682" x="4768850" y="2819400"/>
          <p14:tracePt t="129699" x="4692650" y="2819400"/>
          <p14:tracePt t="129716" x="4654550" y="2819400"/>
          <p14:tracePt t="129733" x="4648200" y="2819400"/>
          <p14:tracePt t="129911" x="4667250" y="2819400"/>
          <p14:tracePt t="129919" x="4699000" y="2819400"/>
          <p14:tracePt t="129926" x="4718050" y="2819400"/>
          <p14:tracePt t="129933" x="4787900" y="2806700"/>
          <p14:tracePt t="129949" x="4895850" y="2781300"/>
          <p14:tracePt t="129966" x="5029200" y="2730500"/>
          <p14:tracePt t="129982" x="5194300" y="2647950"/>
          <p14:tracePt t="130000" x="5289550" y="2559050"/>
          <p14:tracePt t="130016" x="5340350" y="2457450"/>
          <p14:tracePt t="130033" x="5346700" y="2330450"/>
          <p14:tracePt t="130049" x="5346700" y="2209800"/>
          <p14:tracePt t="130066" x="5308600" y="2120900"/>
          <p14:tracePt t="130082" x="5264150" y="2057400"/>
          <p14:tracePt t="130099" x="5207000" y="2000250"/>
          <p14:tracePt t="130116" x="5118100" y="1962150"/>
          <p14:tracePt t="130133" x="5010150" y="1936750"/>
          <p14:tracePt t="130149" x="4895850" y="1930400"/>
          <p14:tracePt t="130166" x="4781550" y="1930400"/>
          <p14:tracePt t="130182" x="4635500" y="1949450"/>
          <p14:tracePt t="130200" x="4565650" y="1974850"/>
          <p14:tracePt t="130216" x="4502150" y="2000250"/>
          <p14:tracePt t="130233" x="4476750" y="2019300"/>
          <p14:tracePt t="130249" x="4464050" y="2044700"/>
          <p14:tracePt t="130266" x="4464050" y="2070100"/>
          <p14:tracePt t="130282" x="4464050" y="2101850"/>
          <p14:tracePt t="130299" x="4464050" y="2114550"/>
          <p14:tracePt t="130316" x="4483100" y="2139950"/>
          <p14:tracePt t="130333" x="4502150" y="2159000"/>
          <p14:tracePt t="130349" x="4546600" y="2171700"/>
          <p14:tracePt t="130366" x="4610100" y="2171700"/>
          <p14:tracePt t="130382" x="4737100" y="2171700"/>
          <p14:tracePt t="130400" x="4813300" y="2127250"/>
          <p14:tracePt t="130416" x="4902200" y="2051050"/>
          <p14:tracePt t="130433" x="4953000" y="1962150"/>
          <p14:tracePt t="130449" x="4991100" y="1885950"/>
          <p14:tracePt t="130466" x="5003800" y="1847850"/>
          <p14:tracePt t="130482" x="5010150" y="1816100"/>
          <p14:tracePt t="130499" x="4997450" y="1784350"/>
          <p14:tracePt t="130516" x="4978400" y="1752600"/>
          <p14:tracePt t="130533" x="4940300" y="1714500"/>
          <p14:tracePt t="130549" x="4921250" y="1695450"/>
          <p14:tracePt t="130566" x="4883150" y="1676400"/>
          <p14:tracePt t="130583" x="4826000" y="1670050"/>
          <p14:tracePt t="130600" x="4787900" y="1670050"/>
          <p14:tracePt t="130616" x="4756150" y="1670050"/>
          <p14:tracePt t="130633" x="4718050" y="1695450"/>
          <p14:tracePt t="130649" x="4686300" y="1720850"/>
          <p14:tracePt t="130666" x="4667250" y="1752600"/>
          <p14:tracePt t="130682" x="4648200" y="1790700"/>
          <p14:tracePt t="130699" x="4641850" y="1809750"/>
          <p14:tracePt t="130716" x="4641850" y="1828800"/>
          <p14:tracePt t="130733" x="4641850" y="1841500"/>
          <p14:tracePt t="130749" x="4641850" y="1854200"/>
          <p14:tracePt t="130766" x="4654550" y="1866900"/>
          <p14:tracePt t="130782" x="4667250" y="1879600"/>
          <p14:tracePt t="130800" x="4673600" y="1879600"/>
          <p14:tracePt t="130816" x="4679950" y="1892300"/>
          <p14:tracePt t="130833" x="4686300" y="1892300"/>
          <p14:tracePt t="130849" x="4686300" y="1898650"/>
          <p14:tracePt t="130865" x="4692650" y="1898650"/>
          <p14:tracePt t="131055" x="4699000" y="1905000"/>
          <p14:tracePt t="131063" x="4705350" y="1924050"/>
          <p14:tracePt t="131069" x="4724400" y="1993900"/>
          <p14:tracePt t="131083" x="4756150" y="2120900"/>
          <p14:tracePt t="131099" x="4813300" y="2286000"/>
          <p14:tracePt t="131116" x="4895850" y="2520950"/>
          <p14:tracePt t="131132" x="5041900" y="2851150"/>
          <p14:tracePt t="131149" x="5168900" y="3149600"/>
          <p14:tracePt t="131166" x="5321300" y="3409950"/>
          <p14:tracePt t="131183" x="5556250" y="3765550"/>
          <p14:tracePt t="131200" x="5721350" y="3987800"/>
          <p14:tracePt t="131216" x="5886450" y="4178300"/>
          <p14:tracePt t="131233" x="6051550" y="4343400"/>
          <p14:tracePt t="131249" x="6197600" y="4445000"/>
          <p14:tracePt t="131266" x="6369050" y="4546600"/>
          <p14:tracePt t="131283" x="6515100" y="4603750"/>
          <p14:tracePt t="131299" x="6661150" y="4648200"/>
          <p14:tracePt t="131316" x="6819900" y="4692650"/>
          <p14:tracePt t="131332" x="6978650" y="4711700"/>
          <p14:tracePt t="131349" x="7131050" y="4730750"/>
          <p14:tracePt t="131366" x="7270750" y="4756150"/>
          <p14:tracePt t="131383" x="7461250" y="4762500"/>
          <p14:tracePt t="131400" x="7581900" y="4762500"/>
          <p14:tracePt t="131416" x="7696200" y="4724400"/>
          <p14:tracePt t="131432" x="7766050" y="4673600"/>
          <p14:tracePt t="131449" x="7842250" y="4603750"/>
          <p14:tracePt t="131466" x="7893050" y="4514850"/>
          <p14:tracePt t="131483" x="7937500" y="4400550"/>
          <p14:tracePt t="131499" x="7956550" y="4298950"/>
          <p14:tracePt t="131516" x="7969250" y="4216400"/>
          <p14:tracePt t="131532" x="7969250" y="4165600"/>
          <p14:tracePt t="131549" x="7969250" y="4108450"/>
          <p14:tracePt t="131566" x="7969250" y="4064000"/>
          <p14:tracePt t="131583" x="7943850" y="3981450"/>
          <p14:tracePt t="131600" x="7912100" y="3917950"/>
          <p14:tracePt t="131616" x="7861300" y="3848100"/>
          <p14:tracePt t="131632" x="7791450" y="3778250"/>
          <p14:tracePt t="131649" x="7721600" y="3708400"/>
          <p14:tracePt t="131666" x="7626350" y="3651250"/>
          <p14:tracePt t="131683" x="7550150" y="3613150"/>
          <p14:tracePt t="131699" x="7467600" y="3587750"/>
          <p14:tracePt t="131716" x="7404100" y="3581400"/>
          <p14:tracePt t="131732" x="7346950" y="3581400"/>
          <p14:tracePt t="131750" x="7283450" y="3581400"/>
          <p14:tracePt t="131766" x="7213600" y="3613150"/>
          <p14:tracePt t="131783" x="7105650" y="3689350"/>
          <p14:tracePt t="131800" x="7054850" y="3727450"/>
          <p14:tracePt t="131816" x="7010400" y="3765550"/>
          <p14:tracePt t="131832" x="6991350" y="3810000"/>
          <p14:tracePt t="131849" x="6978650" y="3854450"/>
          <p14:tracePt t="131866" x="6953250" y="3917950"/>
          <p14:tracePt t="131883" x="6946900" y="3975100"/>
          <p14:tracePt t="131899" x="6934200" y="4038600"/>
          <p14:tracePt t="131915" x="6927850" y="4102100"/>
          <p14:tracePt t="131933" x="6915150" y="4159250"/>
          <p14:tracePt t="131949" x="6915150" y="4197350"/>
          <p14:tracePt t="131966" x="6915150" y="4229100"/>
          <p14:tracePt t="131983" x="6927850" y="4273550"/>
          <p14:tracePt t="131999" x="6940550" y="4298950"/>
          <p14:tracePt t="132016" x="6946900" y="4318000"/>
          <p14:tracePt t="132033" x="6959600" y="4337050"/>
          <p14:tracePt t="132049" x="6965950" y="4368800"/>
          <p14:tracePt t="132066" x="6978650" y="4394200"/>
          <p14:tracePt t="132083" x="6985000" y="4413250"/>
          <p14:tracePt t="132099" x="6991350" y="4432300"/>
          <p14:tracePt t="132116" x="7004050" y="4451350"/>
          <p14:tracePt t="132132" x="7016750" y="4464050"/>
          <p14:tracePt t="132149" x="7023100" y="4476750"/>
          <p14:tracePt t="132166" x="7035800" y="4495800"/>
          <p14:tracePt t="132183" x="7048500" y="4508500"/>
          <p14:tracePt t="132199" x="7054850" y="4514850"/>
          <p14:tracePt t="132216" x="7067550" y="4521200"/>
          <p14:tracePt t="132255" x="7073900" y="4527550"/>
          <p14:tracePt t="132263" x="7080250" y="4533900"/>
          <p14:tracePt t="132267" x="7086600" y="4533900"/>
          <p14:tracePt t="132282" x="7092950" y="4540250"/>
          <p14:tracePt t="132319" x="7099300" y="4540250"/>
          <p14:tracePt t="132320" x="7099300" y="4546600"/>
          <p14:tracePt t="132333" x="7105650" y="4546600"/>
          <p14:tracePt t="132349" x="7112000" y="4552950"/>
          <p14:tracePt t="132366" x="7124700" y="4559300"/>
          <p14:tracePt t="132383" x="7131050" y="4565650"/>
          <p14:tracePt t="132401" x="7143750" y="4572000"/>
          <p14:tracePt t="132416" x="7156450" y="4578350"/>
          <p14:tracePt t="132433" x="7169150" y="4578350"/>
          <p14:tracePt t="132449" x="7175500" y="4584700"/>
          <p14:tracePt t="132467" x="7200900" y="4591050"/>
          <p14:tracePt t="132483" x="7213600" y="4597400"/>
          <p14:tracePt t="132499" x="7232650" y="4603750"/>
          <p14:tracePt t="132516" x="7258050" y="4610100"/>
          <p14:tracePt t="132533" x="7283450" y="4610100"/>
          <p14:tracePt t="132549" x="7321550" y="4616450"/>
          <p14:tracePt t="132566" x="7359650" y="4622800"/>
          <p14:tracePt t="132582" x="7416800" y="4635500"/>
          <p14:tracePt t="132601" x="7454900" y="4635500"/>
          <p14:tracePt t="132616" x="7480300" y="4635500"/>
          <p14:tracePt t="132633" x="7505700" y="4635500"/>
          <p14:tracePt t="132649" x="7524750" y="4635500"/>
          <p14:tracePt t="132666" x="7531100" y="4635500"/>
          <p14:tracePt t="132683" x="7543800" y="4641850"/>
          <p14:tracePt t="132700" x="7550150" y="4641850"/>
          <p14:tracePt t="132716" x="7562850" y="4641850"/>
          <p14:tracePt t="132759" x="7569200" y="4641850"/>
          <p14:tracePt t="132784" x="7575550" y="4641850"/>
          <p14:tracePt t="132791" x="7581900" y="4641850"/>
          <p14:tracePt t="132815" x="7588250" y="4648200"/>
          <p14:tracePt t="132831" x="7594600" y="4648200"/>
          <p14:tracePt t="132841" x="7600950" y="4648200"/>
          <p14:tracePt t="132842" x="7607300" y="4648200"/>
          <p14:tracePt t="132849" x="7613650" y="4648200"/>
          <p14:tracePt t="132866" x="7626350" y="4648200"/>
          <p14:tracePt t="132882" x="7632700" y="4648200"/>
          <p14:tracePt t="132899" x="7639050" y="4648200"/>
          <p14:tracePt t="132975" x="7645400" y="4648200"/>
          <p14:tracePt t="133519" x="7651750" y="4641850"/>
          <p14:tracePt t="133527" x="7664450" y="4635500"/>
          <p14:tracePt t="133535" x="7664450" y="4622800"/>
          <p14:tracePt t="133543" x="7670800" y="4610100"/>
          <p14:tracePt t="133551" x="7670800" y="4578350"/>
          <p14:tracePt t="133566" x="7670800" y="4552950"/>
          <p14:tracePt t="133582" x="7670800" y="4546600"/>
          <p14:tracePt t="133599" x="7670800" y="4540250"/>
          <p14:tracePt t="133616" x="7664450" y="4540250"/>
          <p14:tracePt t="133632" x="7639050" y="4540250"/>
          <p14:tracePt t="133649" x="7600950" y="4540250"/>
          <p14:tracePt t="133666" x="7556500" y="4540250"/>
          <p14:tracePt t="133682" x="7512050" y="4540250"/>
          <p14:tracePt t="133699" x="7448550" y="4540250"/>
          <p14:tracePt t="133716" x="7385050" y="4540250"/>
          <p14:tracePt t="133733" x="7308850" y="4540250"/>
          <p14:tracePt t="133749" x="7232650" y="4540250"/>
          <p14:tracePt t="133749" x="7188200" y="4527550"/>
          <p14:tracePt t="133767" x="7143750" y="4527550"/>
          <p14:tracePt t="133782" x="7010400" y="4508500"/>
          <p14:tracePt t="133800" x="6934200" y="4502150"/>
          <p14:tracePt t="133816" x="6877050" y="4495800"/>
          <p14:tracePt t="133832" x="6838950" y="4495800"/>
          <p14:tracePt t="133849" x="6813550" y="4489450"/>
          <p14:tracePt t="133887" x="6807200" y="4489450"/>
          <p14:tracePt t="133903" x="6807200" y="4483100"/>
          <p14:tracePt t="133916" x="6800850" y="4476750"/>
          <p14:tracePt t="133918" x="6794500" y="4445000"/>
          <p14:tracePt t="133932" x="6769100" y="4381500"/>
          <p14:tracePt t="133949" x="6724650" y="4286250"/>
          <p14:tracePt t="133966" x="6686550" y="4191000"/>
          <p14:tracePt t="133982" x="6604000" y="4051300"/>
          <p14:tracePt t="134001" x="6565900" y="3981450"/>
          <p14:tracePt t="134016" x="6546850" y="3924300"/>
          <p14:tracePt t="134032" x="6521450" y="3873500"/>
          <p14:tracePt t="134049" x="6489700" y="3797300"/>
          <p14:tracePt t="134066" x="6445250" y="3721100"/>
          <p14:tracePt t="134083" x="6400800" y="3651250"/>
          <p14:tracePt t="134099" x="6343650" y="3581400"/>
          <p14:tracePt t="134116" x="6267450" y="3498850"/>
          <p14:tracePt t="134132" x="6210300" y="3460750"/>
          <p14:tracePt t="134150" x="6159500" y="3435350"/>
          <p14:tracePt t="134166" x="6070600" y="3409950"/>
          <p14:tracePt t="134184" x="6019800" y="3409950"/>
          <p14:tracePt t="134199" x="5962650" y="3409950"/>
          <p14:tracePt t="134216" x="5918200" y="3409950"/>
          <p14:tracePt t="134232" x="5854700" y="3416300"/>
          <p14:tracePt t="134249" x="5797550" y="3435350"/>
          <p14:tracePt t="134266" x="5734050" y="3454400"/>
          <p14:tracePt t="134282" x="5689600" y="3473450"/>
          <p14:tracePt t="134299" x="5651500" y="3492500"/>
          <p14:tracePt t="134316" x="5632450" y="3505200"/>
          <p14:tracePt t="134333" x="5626100" y="3517900"/>
          <p14:tracePt t="134349" x="5619750" y="3530600"/>
          <p14:tracePt t="134366" x="5626100" y="3543300"/>
          <p14:tracePt t="134383" x="5664200" y="3581400"/>
          <p14:tracePt t="134400" x="5702300" y="3600450"/>
          <p14:tracePt t="134416" x="5772150" y="3632200"/>
          <p14:tracePt t="134432" x="5842000" y="3651250"/>
          <p14:tracePt t="134449" x="5911850" y="3670300"/>
          <p14:tracePt t="134466" x="5943600" y="3670300"/>
          <p14:tracePt t="134483" x="5962650" y="3670300"/>
          <p14:tracePt t="134608" x="5962650" y="3676650"/>
          <p14:tracePt t="134615" x="5956300" y="3676650"/>
          <p14:tracePt t="134615" x="5924550" y="3689350"/>
          <p14:tracePt t="134632" x="5899150" y="3708400"/>
          <p14:tracePt t="134649" x="5880100" y="3721100"/>
          <p14:tracePt t="134666" x="5873750" y="3721100"/>
          <p14:tracePt t="134682" x="5867400" y="3721100"/>
          <p14:tracePt t="134735" x="5861050" y="3721100"/>
          <p14:tracePt t="134735" x="5854700" y="3721100"/>
          <p14:tracePt t="134751" x="5829300" y="3721100"/>
          <p14:tracePt t="134759" x="5810250" y="3714750"/>
          <p14:tracePt t="134767" x="5759450" y="3683000"/>
          <p14:tracePt t="134775" x="5721350" y="3663950"/>
          <p14:tracePt t="134784" x="5626100" y="3625850"/>
          <p14:tracePt t="134799" x="5537200" y="3606800"/>
          <p14:tracePt t="134816" x="5467350" y="3600450"/>
          <p14:tracePt t="134832" x="5397500" y="3600450"/>
          <p14:tracePt t="134849" x="5327650" y="3606800"/>
          <p14:tracePt t="134866" x="5295900" y="3625850"/>
          <p14:tracePt t="134883" x="5270500" y="3644900"/>
          <p14:tracePt t="134899" x="5270500" y="3651250"/>
          <p14:tracePt t="134916" x="5270500" y="3657600"/>
          <p14:tracePt t="134932" x="5270500" y="3670300"/>
          <p14:tracePt t="134949" x="5327650" y="3683000"/>
          <p14:tracePt t="134966" x="5461000" y="3683000"/>
          <p14:tracePt t="134983" x="5664200" y="3683000"/>
          <p14:tracePt t="135000" x="5816600" y="3644900"/>
          <p14:tracePt t="135016" x="5924550" y="3600450"/>
          <p14:tracePt t="135032" x="5988050" y="3575050"/>
          <p14:tracePt t="135049" x="6000750" y="3568700"/>
          <p14:tracePt t="135127" x="5994400" y="3568700"/>
          <p14:tracePt t="135135" x="5981700" y="3581400"/>
          <p14:tracePt t="135149" x="5969000" y="3606800"/>
          <p14:tracePt t="135150" x="5937250" y="3632200"/>
          <p14:tracePt t="135165" x="5905500" y="3663950"/>
          <p14:tracePt t="135183" x="5842000" y="3683000"/>
          <p14:tracePt t="135200" x="5791200" y="3683000"/>
          <p14:tracePt t="135216" x="5695950" y="3683000"/>
          <p14:tracePt t="135232" x="5543550" y="3625850"/>
          <p14:tracePt t="135249" x="5391150" y="3556000"/>
          <p14:tracePt t="135266" x="5245100" y="3524250"/>
          <p14:tracePt t="135283" x="5149850" y="3511550"/>
          <p14:tracePt t="135299" x="5067300" y="3511550"/>
          <p14:tracePt t="135316" x="4991100" y="3575050"/>
          <p14:tracePt t="135332" x="4889500" y="3689350"/>
          <p14:tracePt t="135350" x="4819650" y="3822700"/>
          <p14:tracePt t="135366" x="4787900" y="3956050"/>
          <p14:tracePt t="135383" x="4787900" y="4140200"/>
          <p14:tracePt t="135400" x="4826000" y="4254500"/>
          <p14:tracePt t="135416" x="4895850" y="4368800"/>
          <p14:tracePt t="135432" x="4978400" y="4476750"/>
          <p14:tracePt t="135449" x="5054600" y="4559300"/>
          <p14:tracePt t="135466" x="5124450" y="4616450"/>
          <p14:tracePt t="135482" x="5207000" y="4648200"/>
          <p14:tracePt t="135499" x="5264150" y="4654550"/>
          <p14:tracePt t="135516" x="5295900" y="4654550"/>
          <p14:tracePt t="135532" x="5321300" y="4654550"/>
          <p14:tracePt t="135549" x="5327650" y="4654550"/>
          <p14:tracePt t="135823" x="5321300" y="4660900"/>
          <p14:tracePt t="135831" x="5321300" y="4711700"/>
          <p14:tracePt t="135849" x="5321300" y="4762500"/>
          <p14:tracePt t="135849" x="5327650" y="4914900"/>
          <p14:tracePt t="135866" x="5422900" y="5226050"/>
          <p14:tracePt t="135882" x="5588000" y="5575300"/>
          <p14:tracePt t="135899" x="5797550" y="5956300"/>
          <p14:tracePt t="135915" x="6045200" y="6324600"/>
          <p14:tracePt t="135932" x="6337300" y="6673850"/>
          <p14:tracePt t="135949" x="6534150" y="6851650"/>
          <p14:tracePt t="135966" x="6743700" y="6851650"/>
          <p14:tracePt t="135982" x="6896100" y="6851650"/>
          <p14:tracePt t="135982" x="6959600" y="6851650"/>
          <p14:tracePt t="135999" x="7048500" y="6851650"/>
          <p14:tracePt t="136015" x="7105650" y="6851650"/>
          <p14:tracePt t="136032" x="7162800" y="6851650"/>
          <p14:tracePt t="136049" x="7219950" y="6851650"/>
          <p14:tracePt t="136066" x="7289800" y="6851650"/>
          <p14:tracePt t="136082" x="7385050" y="6851650"/>
          <p14:tracePt t="136099" x="7480300" y="6838950"/>
          <p14:tracePt t="136115" x="7575550" y="6826250"/>
          <p14:tracePt t="136132" x="7645400" y="6813550"/>
          <p14:tracePt t="136149" x="7689850" y="6800850"/>
          <p14:tracePt t="136166" x="7721600" y="6781800"/>
          <p14:tracePt t="136182" x="7772400" y="6731000"/>
          <p14:tracePt t="136200" x="7804150" y="6686550"/>
          <p14:tracePt t="136215" x="7835900" y="6642100"/>
          <p14:tracePt t="136232" x="7874000" y="6578600"/>
          <p14:tracePt t="136249" x="7918450" y="6502400"/>
          <p14:tracePt t="136266" x="7962900" y="6419850"/>
          <p14:tracePt t="136282" x="8001000" y="6324600"/>
          <p14:tracePt t="136299" x="8020050" y="6235700"/>
          <p14:tracePt t="136315" x="8032750" y="6146800"/>
          <p14:tracePt t="136332" x="8032750" y="6076950"/>
          <p14:tracePt t="136349" x="8020050" y="6000750"/>
          <p14:tracePt t="136366" x="8001000" y="5943600"/>
          <p14:tracePt t="136382" x="7950200" y="5848350"/>
          <p14:tracePt t="136400" x="7912100" y="5778500"/>
          <p14:tracePt t="136416" x="7880350" y="5727700"/>
          <p14:tracePt t="136432" x="7829550" y="5670550"/>
          <p14:tracePt t="136449" x="7785100" y="5619750"/>
          <p14:tracePt t="136466" x="7740650" y="5588000"/>
          <p14:tracePt t="136482" x="7683500" y="5556250"/>
          <p14:tracePt t="136499" x="7645400" y="5537200"/>
          <p14:tracePt t="136515" x="7607300" y="5530850"/>
          <p14:tracePt t="136532" x="7569200" y="5524500"/>
          <p14:tracePt t="136549" x="7524750" y="5524500"/>
          <p14:tracePt t="136566" x="7486650" y="5524500"/>
          <p14:tracePt t="136582" x="7429500" y="5524500"/>
          <p14:tracePt t="136600" x="7397750" y="5543550"/>
          <p14:tracePt t="136615" x="7359650" y="5556250"/>
          <p14:tracePt t="136632" x="7334250" y="5575300"/>
          <p14:tracePt t="136649" x="7308850" y="5594350"/>
          <p14:tracePt t="136666" x="7270750" y="5632450"/>
          <p14:tracePt t="136682" x="7232650" y="5670550"/>
          <p14:tracePt t="136699" x="7207250" y="5708650"/>
          <p14:tracePt t="136715" x="7188200" y="5759450"/>
          <p14:tracePt t="136732" x="7169150" y="5810250"/>
          <p14:tracePt t="136749" x="7156450" y="5848350"/>
          <p14:tracePt t="136766" x="7150100" y="5880100"/>
          <p14:tracePt t="136782" x="7150100" y="5937250"/>
          <p14:tracePt t="136800" x="7150100" y="5975350"/>
          <p14:tracePt t="136816" x="7150100" y="6013450"/>
          <p14:tracePt t="136832" x="7156450" y="6057900"/>
          <p14:tracePt t="136849" x="7169150" y="6096000"/>
          <p14:tracePt t="136866" x="7181850" y="6134100"/>
          <p14:tracePt t="136882" x="7194550" y="6165850"/>
          <p14:tracePt t="136899" x="7213600" y="6203950"/>
          <p14:tracePt t="136915" x="7226300" y="6229350"/>
          <p14:tracePt t="136932" x="7232650" y="6261100"/>
          <p14:tracePt t="136949" x="7251700" y="6286500"/>
          <p14:tracePt t="136966" x="7258050" y="6305550"/>
          <p14:tracePt t="136982" x="7270750" y="6337300"/>
          <p14:tracePt t="137000" x="7283450" y="6356350"/>
          <p14:tracePt t="137016" x="7283450" y="6362700"/>
          <p14:tracePt t="137032" x="7296150" y="6381750"/>
          <p14:tracePt t="137049" x="7302500" y="6388100"/>
          <p14:tracePt t="137065" x="7302500" y="6400800"/>
          <p14:tracePt t="137082" x="7315200" y="6407150"/>
          <p14:tracePt t="137099" x="7321550" y="6419850"/>
          <p14:tracePt t="137115" x="7327900" y="6426200"/>
          <p14:tracePt t="137132" x="7334250" y="6426200"/>
          <p14:tracePt t="137149" x="7334250" y="6438900"/>
          <p14:tracePt t="137165" x="7340600" y="6438900"/>
          <p14:tracePt t="137487" x="7334250" y="6438900"/>
          <p14:tracePt t="137511" x="7327900" y="6445250"/>
          <p14:tracePt t="137515" x="7321550" y="6445250"/>
          <p14:tracePt t="137535" x="7315200" y="6445250"/>
          <p14:tracePt t="137535" x="7308850" y="6445250"/>
          <p14:tracePt t="137549" x="7289800" y="6445250"/>
          <p14:tracePt t="137565" x="7264400" y="6451600"/>
          <p14:tracePt t="137583" x="7245350" y="6457950"/>
          <p14:tracePt t="137599" x="7207250" y="6457950"/>
          <p14:tracePt t="137616" x="7181850" y="6464300"/>
          <p14:tracePt t="137632" x="7131050" y="6464300"/>
          <p14:tracePt t="137649" x="7073900" y="6477000"/>
          <p14:tracePt t="137665" x="6985000" y="6496050"/>
          <p14:tracePt t="137682" x="6858000" y="6534150"/>
          <p14:tracePt t="137698" x="6699250" y="6553200"/>
          <p14:tracePt t="137715" x="6546850" y="6578600"/>
          <p14:tracePt t="137731" x="6413500" y="6591300"/>
          <p14:tracePt t="137749" x="6324600" y="6604000"/>
          <p14:tracePt t="137765" x="6261100" y="6604000"/>
          <p14:tracePt t="137765" x="6242050" y="6604000"/>
          <p14:tracePt t="137783" x="6210300" y="6604000"/>
          <p14:tracePt t="137799" x="6178550" y="6604000"/>
          <p14:tracePt t="137816" x="6140450" y="6604000"/>
          <p14:tracePt t="137833" x="6083300" y="6604000"/>
          <p14:tracePt t="137849" x="5994400" y="6604000"/>
          <p14:tracePt t="137865" x="5905500" y="6597650"/>
          <p14:tracePt t="137882" x="5822950" y="6584950"/>
          <p14:tracePt t="137899" x="5759450" y="6565900"/>
          <p14:tracePt t="137915" x="5689600" y="6559550"/>
          <p14:tracePt t="137932" x="5638800" y="6540500"/>
          <p14:tracePt t="137949" x="5600700" y="6534150"/>
          <p14:tracePt t="137965" x="5549900" y="6521450"/>
          <p14:tracePt t="137982" x="5410200" y="6489700"/>
          <p14:tracePt t="137999" x="5314950" y="6477000"/>
          <p14:tracePt t="138016" x="5226050" y="6464300"/>
          <p14:tracePt t="138032" x="5137150" y="6451600"/>
          <p14:tracePt t="138049" x="5067300" y="6438900"/>
          <p14:tracePt t="138066" x="5035550" y="6432550"/>
          <p14:tracePt t="138082" x="5016500" y="6432550"/>
          <p14:tracePt t="138119" x="5010150" y="6432550"/>
          <p14:tracePt t="138167" x="5003800" y="6432550"/>
          <p14:tracePt t="138176" x="4991100" y="6426200"/>
          <p14:tracePt t="138191" x="4984750" y="6419850"/>
          <p14:tracePt t="138199" x="4978400" y="6419850"/>
          <p14:tracePt t="138207" x="4959350" y="6419850"/>
          <p14:tracePt t="138216" x="4959350" y="6413500"/>
          <p14:tracePt t="138232" x="4953000" y="6413500"/>
          <p14:tracePt t="138400" x="4933950" y="6407150"/>
          <p14:tracePt t="138400" x="4902200" y="6394450"/>
          <p14:tracePt t="138415" x="4870450" y="6381750"/>
          <p14:tracePt t="138423" x="4851400" y="6381750"/>
          <p14:tracePt t="138431" x="4794250" y="6369050"/>
          <p14:tracePt t="138442" x="4762500" y="6362700"/>
          <p14:tracePt t="138449" x="4730750" y="6350000"/>
          <p14:tracePt t="138465" x="4705350" y="6350000"/>
          <p14:tracePt t="138482" x="4679950" y="6350000"/>
          <p14:tracePt t="138499" x="4667250" y="6350000"/>
          <p14:tracePt t="138516" x="4654550" y="6350000"/>
          <p14:tracePt t="138532" x="4635500" y="6350000"/>
          <p14:tracePt t="138549" x="4622800" y="6350000"/>
          <p14:tracePt t="138565" x="4610100" y="6356350"/>
          <p14:tracePt t="138565" x="4603750" y="6356350"/>
          <p14:tracePt t="138583" x="4591050" y="6356350"/>
          <p14:tracePt t="138599" x="4578350" y="6362700"/>
          <p14:tracePt t="138615" x="4565650" y="6369050"/>
          <p14:tracePt t="138655" x="4559300" y="6369050"/>
          <p14:tracePt t="138679" x="4546600" y="6369050"/>
          <p14:tracePt t="138696" x="4540250" y="6369050"/>
          <p14:tracePt t="138704" x="4533900" y="6375400"/>
          <p14:tracePt t="138716" x="4521200" y="6375400"/>
          <p14:tracePt t="138733" x="4508500" y="6375400"/>
          <p14:tracePt t="138750" x="4495800" y="6375400"/>
          <p14:tracePt t="138766" x="4489450" y="6375400"/>
          <p14:tracePt t="138783" x="4470400" y="6375400"/>
          <p14:tracePt t="138800" x="4457700" y="6375400"/>
          <p14:tracePt t="138816" x="4445000" y="6375400"/>
          <p14:tracePt t="138833" x="4438650" y="6375400"/>
          <p14:tracePt t="138850" x="4432300" y="6375400"/>
          <p14:tracePt t="138866" x="4425950" y="6375400"/>
          <p14:tracePt t="138883" x="4419600" y="6388100"/>
          <p14:tracePt t="138900" x="4413250" y="6388100"/>
          <p14:tracePt t="138916" x="4406900" y="6394450"/>
          <p14:tracePt t="138984" x="4419600" y="6394450"/>
          <p14:tracePt t="138992" x="4445000" y="6388100"/>
          <p14:tracePt t="139000" x="4483100" y="6356350"/>
          <p14:tracePt t="139016" x="4489450" y="6318250"/>
          <p14:tracePt t="139017" x="4502150" y="6223000"/>
          <p14:tracePt t="139033" x="4502150" y="6108700"/>
          <p14:tracePt t="139050" x="4502150" y="6038850"/>
          <p14:tracePt t="139066" x="4489450" y="5988050"/>
          <p14:tracePt t="139083" x="4489450" y="5975350"/>
          <p14:tracePt t="139194" x="4489450" y="6013450"/>
          <p14:tracePt t="139208" x="4489450" y="6045200"/>
          <p14:tracePt t="139216" x="4489450" y="6089650"/>
          <p14:tracePt t="139217" x="4489450" y="6153150"/>
          <p14:tracePt t="139233" x="4508500" y="6210300"/>
          <p14:tracePt t="139250" x="4514850" y="6229350"/>
          <p14:tracePt t="139266" x="4521200" y="6248400"/>
          <p14:tracePt t="139283" x="4527550" y="6254750"/>
          <p14:tracePt t="139300" x="4533900" y="6254750"/>
          <p14:tracePt t="139316" x="4540250" y="6254750"/>
          <p14:tracePt t="139333" x="4559300" y="6254750"/>
          <p14:tracePt t="139350" x="4584700" y="6254750"/>
          <p14:tracePt t="139367" x="4616450" y="6254750"/>
          <p14:tracePt t="139383" x="4667250" y="6178550"/>
          <p14:tracePt t="139401" x="4686300" y="6108700"/>
          <p14:tracePt t="139416" x="4699000" y="6064250"/>
          <p14:tracePt t="139433" x="4699000" y="6051550"/>
          <p14:tracePt t="139535" x="4705350" y="6051550"/>
          <p14:tracePt t="139544" x="4724400" y="6096000"/>
          <p14:tracePt t="139552" x="4737100" y="6134100"/>
          <p14:tracePt t="139559" x="4756150" y="6184900"/>
          <p14:tracePt t="139567" x="4787900" y="6235700"/>
          <p14:tracePt t="139583" x="4845050" y="6292850"/>
          <p14:tracePt t="139600" x="4870450" y="6305550"/>
          <p14:tracePt t="139616" x="4883150" y="6305550"/>
          <p14:tracePt t="139633" x="4889500" y="6311900"/>
          <p14:tracePt t="139650" x="4908550" y="6311900"/>
          <p14:tracePt t="139667" x="4927600" y="6311900"/>
          <p14:tracePt t="139683" x="4940300" y="6311900"/>
          <p14:tracePt t="139700" x="4953000" y="6311900"/>
          <p14:tracePt t="139716" x="4953000" y="6305550"/>
          <p14:tracePt t="139816" x="4959350" y="6305550"/>
          <p14:tracePt t="139826" x="4978400" y="6305550"/>
          <p14:tracePt t="139826" x="5010150" y="6305550"/>
          <p14:tracePt t="139833" x="5080000" y="6305550"/>
          <p14:tracePt t="139850" x="5175250" y="6305550"/>
          <p14:tracePt t="139867" x="5270500" y="6305550"/>
          <p14:tracePt t="139883" x="5340350" y="6305550"/>
          <p14:tracePt t="139900" x="5365750" y="6299200"/>
          <p14:tracePt t="139916" x="5378450" y="6299200"/>
          <p14:tracePt t="139960" x="5378450" y="6286500"/>
          <p14:tracePt t="139968" x="5359400" y="6280150"/>
          <p14:tracePt t="139968" x="5334000" y="6280150"/>
          <p14:tracePt t="139983" x="5137150" y="6273800"/>
          <p14:tracePt t="140001" x="4997450" y="6273800"/>
          <p14:tracePt t="140016" x="4876800" y="6273800"/>
          <p14:tracePt t="140033" x="4768850" y="6273800"/>
          <p14:tracePt t="140050" x="4718050" y="6273800"/>
          <p14:tracePt t="140067" x="4699000" y="6273800"/>
          <p14:tracePt t="140344" x="4692650" y="6273800"/>
          <p14:tracePt t="140359" x="4673600" y="6280150"/>
          <p14:tracePt t="140368" x="4660900" y="6280150"/>
          <p14:tracePt t="140368" x="4622800" y="6286500"/>
          <p14:tracePt t="140383" x="4552950" y="6286500"/>
          <p14:tracePt t="140400" x="4495800" y="6286500"/>
          <p14:tracePt t="140416" x="4445000" y="6286500"/>
          <p14:tracePt t="140433" x="4406900" y="6286500"/>
          <p14:tracePt t="140450" x="4375150" y="6286500"/>
          <p14:tracePt t="140466" x="4368800" y="6286500"/>
          <p14:tracePt t="140760" x="4375150" y="6286500"/>
          <p14:tracePt t="140768" x="4406900" y="6292850"/>
          <p14:tracePt t="140768" x="4425950" y="6292850"/>
          <p14:tracePt t="140784" x="4445000" y="6292850"/>
          <p14:tracePt t="140800" x="4464050" y="6299200"/>
          <p14:tracePt t="140800" x="4508500" y="6305550"/>
          <p14:tracePt t="140817" x="4540250" y="6311900"/>
          <p14:tracePt t="140833" x="4559300" y="6311900"/>
          <p14:tracePt t="140850" x="4584700" y="6311900"/>
          <p14:tracePt t="140867" x="4591050" y="6318250"/>
          <p14:tracePt t="140883" x="4597400" y="6318250"/>
          <p14:tracePt t="140900" x="4603750" y="6318250"/>
          <p14:tracePt t="142112" x="4610100" y="6318250"/>
          <p14:tracePt t="142120" x="4622800" y="6318250"/>
          <p14:tracePt t="142128" x="4629150" y="6318250"/>
          <p14:tracePt t="142160" x="4635500" y="6318250"/>
          <p14:tracePt t="142208" x="4641850" y="6318250"/>
          <p14:tracePt t="142216" x="4654550" y="6324600"/>
          <p14:tracePt t="142235" x="4660900" y="6324600"/>
          <p14:tracePt t="142249" x="4667250" y="6324600"/>
          <p14:tracePt t="142250" x="4679950" y="6324600"/>
          <p14:tracePt t="142266" x="4686300" y="6330950"/>
          <p14:tracePt t="142282" x="4692650" y="6337300"/>
          <p14:tracePt t="142300" x="4699000" y="6337300"/>
          <p14:tracePt t="142360" x="4705350" y="6337300"/>
          <p14:tracePt t="142408" x="4711700" y="6337300"/>
          <p14:tracePt t="142424" x="4718050" y="6337300"/>
          <p14:tracePt t="142433" x="4724400" y="6343650"/>
          <p14:tracePt t="142455" x="4737100" y="6343650"/>
          <p14:tracePt t="142466" x="4743450" y="6343650"/>
          <p14:tracePt t="142467" x="4762500" y="6350000"/>
          <p14:tracePt t="142483" x="4781550" y="6350000"/>
          <p14:tracePt t="142500" x="4794250" y="6356350"/>
          <p14:tracePt t="142536" x="4800600" y="6356350"/>
          <p14:tracePt t="142551" x="4806950" y="6356350"/>
          <p14:tracePt t="142568" x="4813300" y="6362700"/>
          <p14:tracePt t="143048" x="4806950" y="6362700"/>
          <p14:tracePt t="143056" x="4794250" y="6362700"/>
          <p14:tracePt t="143060" x="4781550" y="6362700"/>
          <p14:tracePt t="143066" x="4749800" y="6362700"/>
          <p14:tracePt t="143083" x="4724400" y="6362700"/>
          <p14:tracePt t="143100" x="4692650" y="6362700"/>
          <p14:tracePt t="143116" x="4686300" y="6362700"/>
          <p14:tracePt t="143133" x="4673600" y="6362700"/>
          <p14:tracePt t="143149" x="4667250" y="6362700"/>
          <p14:tracePt t="143166" x="4654550" y="6362700"/>
          <p14:tracePt t="143183" x="4629150" y="6362700"/>
          <p14:tracePt t="143200" x="4610100" y="6362700"/>
          <p14:tracePt t="143216" x="4597400" y="6362700"/>
          <p14:tracePt t="143233" x="4591050" y="6362700"/>
          <p14:tracePt t="143352" x="4584700" y="6369050"/>
          <p14:tracePt t="143357" x="4584700" y="6381750"/>
          <p14:tracePt t="143368" x="4603750" y="6381750"/>
          <p14:tracePt t="143368" x="4635500" y="6394450"/>
          <p14:tracePt t="143384" x="4692650" y="6413500"/>
          <p14:tracePt t="143400" x="4749800" y="6419850"/>
          <p14:tracePt t="143416" x="4806950" y="6432550"/>
          <p14:tracePt t="143433" x="4857750" y="6438900"/>
          <p14:tracePt t="143449" x="4921250" y="6445250"/>
          <p14:tracePt t="143466" x="5003800" y="6445250"/>
          <p14:tracePt t="143482" x="5099050" y="6445250"/>
          <p14:tracePt t="143500" x="5187950" y="6445250"/>
          <p14:tracePt t="143516" x="5270500" y="6445250"/>
          <p14:tracePt t="143533" x="5321300" y="6445250"/>
          <p14:tracePt t="143550" x="5346700" y="6445250"/>
          <p14:tracePt t="143566" x="5353050" y="6445250"/>
          <p14:tracePt t="143686" x="5359400" y="6445250"/>
          <p14:tracePt t="143703" x="5365750" y="6445250"/>
          <p14:tracePt t="143711" x="5372100" y="6445250"/>
          <p14:tracePt t="143743" x="5378450" y="6432550"/>
          <p14:tracePt t="143751" x="5378450" y="6413500"/>
          <p14:tracePt t="143759" x="5378450" y="6394450"/>
          <p14:tracePt t="143766" x="5378450" y="6356350"/>
          <p14:tracePt t="143783" x="5378450" y="6318250"/>
          <p14:tracePt t="143800" x="5378450" y="6305550"/>
          <p14:tracePt t="143816" x="5378450" y="6299200"/>
          <p14:tracePt t="143991" x="5384800" y="6299200"/>
          <p14:tracePt t="144009" x="5416550" y="6311900"/>
          <p14:tracePt t="144025" x="5467350" y="6350000"/>
          <p14:tracePt t="144026" x="5505450" y="6369050"/>
          <p14:tracePt t="144033" x="5600700" y="6407150"/>
          <p14:tracePt t="144049" x="5689600" y="6426200"/>
          <p14:tracePt t="144066" x="5797550" y="6432550"/>
          <p14:tracePt t="144089" x="5829300" y="6432550"/>
          <p14:tracePt t="144099" x="5892800" y="6432550"/>
          <p14:tracePt t="144117" x="5962650" y="6407150"/>
          <p14:tracePt t="144133" x="6013450" y="6369050"/>
          <p14:tracePt t="144150" x="6064250" y="6343650"/>
          <p14:tracePt t="144166" x="6096000" y="6324600"/>
          <p14:tracePt t="144183" x="6127750" y="6305550"/>
          <p14:tracePt t="144199" x="6134100" y="6299200"/>
          <p14:tracePt t="144344" x="6115050" y="6299200"/>
          <p14:tracePt t="144352" x="6089650" y="6299200"/>
          <p14:tracePt t="144352" x="6051550" y="6299200"/>
          <p14:tracePt t="144366" x="5969000" y="6299200"/>
          <p14:tracePt t="144366" x="5930900" y="6299200"/>
          <p14:tracePt t="144384" x="5867400" y="6299200"/>
          <p14:tracePt t="144400" x="5816600" y="6305550"/>
          <p14:tracePt t="144416" x="5797550" y="6311900"/>
          <p14:tracePt t="144433" x="5784850" y="6311900"/>
          <p14:tracePt t="144449" x="5772150" y="6318250"/>
          <p14:tracePt t="144466" x="5765800" y="6318250"/>
          <p14:tracePt t="144483" x="5759450" y="6324600"/>
          <p14:tracePt t="144711" x="5753100" y="6324600"/>
          <p14:tracePt t="144728" x="5740400" y="6324600"/>
          <p14:tracePt t="144735" x="5727700" y="6330950"/>
          <p14:tracePt t="144735" x="5721350" y="6337300"/>
          <p14:tracePt t="144752" x="5708650" y="6337300"/>
          <p14:tracePt t="144752" x="5689600" y="6343650"/>
          <p14:tracePt t="144766" x="5657850" y="6350000"/>
          <p14:tracePt t="144783" x="5600700" y="6362700"/>
          <p14:tracePt t="144800" x="5568950" y="6369050"/>
          <p14:tracePt t="144816" x="5549900" y="6375400"/>
          <p14:tracePt t="144833" x="5524500" y="6381750"/>
          <p14:tracePt t="144850" x="5505450" y="6381750"/>
          <p14:tracePt t="144866" x="5492750" y="6381750"/>
          <p14:tracePt t="144883" x="5467350" y="6381750"/>
          <p14:tracePt t="144899" x="5441950" y="6388100"/>
          <p14:tracePt t="144916" x="5403850" y="6400800"/>
          <p14:tracePt t="144933" x="5365750" y="6400800"/>
          <p14:tracePt t="144950" x="5340350" y="6400800"/>
          <p14:tracePt t="144966" x="5308600" y="6400800"/>
          <p14:tracePt t="144966" x="5289550" y="6400800"/>
          <p14:tracePt t="144984" x="5251450" y="6400800"/>
          <p14:tracePt t="145000" x="5226050" y="6400800"/>
          <p14:tracePt t="145016" x="5194300" y="6394450"/>
          <p14:tracePt t="145033" x="5168900" y="6388100"/>
          <p14:tracePt t="145050" x="5156200" y="6375400"/>
          <p14:tracePt t="145066" x="5149850" y="6375400"/>
          <p14:tracePt t="145207" x="5156200" y="6375400"/>
          <p14:tracePt t="145215" x="5162550" y="6375400"/>
          <p14:tracePt t="145223" x="5181600" y="6375400"/>
          <p14:tracePt t="145233" x="5200650" y="6381750"/>
          <p14:tracePt t="145238" x="5257800" y="6400800"/>
          <p14:tracePt t="145249" x="5314950" y="6413500"/>
          <p14:tracePt t="145266" x="5378450" y="6419850"/>
          <p14:tracePt t="145283" x="5429250" y="6419850"/>
          <p14:tracePt t="145299" x="5467350" y="6419850"/>
          <p14:tracePt t="145316" x="5492750" y="6419850"/>
          <p14:tracePt t="145333" x="5505450" y="6419850"/>
          <p14:tracePt t="145349" x="5518150" y="6419850"/>
          <p14:tracePt t="145495" x="5505450" y="6419850"/>
          <p14:tracePt t="145509" x="5486400" y="6426200"/>
          <p14:tracePt t="145509" x="5467350" y="6426200"/>
          <p14:tracePt t="145516" x="5422900" y="6432550"/>
          <p14:tracePt t="145533" x="5384800" y="6438900"/>
          <p14:tracePt t="145549" x="5327650" y="6438900"/>
          <p14:tracePt t="145566" x="5257800" y="6438900"/>
          <p14:tracePt t="145583" x="5156200" y="6413500"/>
          <p14:tracePt t="145599" x="5118100" y="6400800"/>
          <p14:tracePt t="145616" x="5086350" y="6388100"/>
          <p14:tracePt t="145632" x="5067300" y="6375400"/>
          <p14:tracePt t="145649" x="5054600" y="6369050"/>
          <p14:tracePt t="145792" x="5060950" y="6369050"/>
          <p14:tracePt t="145800" x="5067300" y="6369050"/>
          <p14:tracePt t="145816" x="5073650" y="6369050"/>
          <p14:tracePt t="145817" x="5111750" y="6369050"/>
          <p14:tracePt t="145833" x="5156200" y="6369050"/>
          <p14:tracePt t="145849" x="5219700" y="6369050"/>
          <p14:tracePt t="145866" x="5289550" y="6369050"/>
          <p14:tracePt t="145883" x="5384800" y="6369050"/>
          <p14:tracePt t="145899" x="5492750" y="6369050"/>
          <p14:tracePt t="145916" x="5581650" y="6369050"/>
          <p14:tracePt t="145933" x="5657850" y="6369050"/>
          <p14:tracePt t="145950" x="5715000" y="6369050"/>
          <p14:tracePt t="145966" x="5746750" y="6369050"/>
          <p14:tracePt t="145983" x="5759450" y="6362700"/>
          <p14:tracePt t="146207" x="5753100" y="6362700"/>
          <p14:tracePt t="146216" x="5734050" y="6362700"/>
          <p14:tracePt t="146223" x="5695950" y="6362700"/>
          <p14:tracePt t="146233" x="5626100" y="6362700"/>
          <p14:tracePt t="146249" x="5530850" y="6369050"/>
          <p14:tracePt t="146267" x="5416550" y="6375400"/>
          <p14:tracePt t="146283" x="5289550" y="6375400"/>
          <p14:tracePt t="146299" x="5194300" y="6375400"/>
          <p14:tracePt t="146315" x="5118100" y="6375400"/>
          <p14:tracePt t="146333" x="5073650" y="6375400"/>
          <p14:tracePt t="146349" x="5041900" y="6375400"/>
          <p14:tracePt t="146366" x="5035550" y="6375400"/>
          <p14:tracePt t="146383" x="5022850" y="6375400"/>
          <p14:tracePt t="146423" x="5016500" y="6375400"/>
          <p14:tracePt t="146439" x="5010150" y="6381750"/>
          <p14:tracePt t="146448" x="5003800" y="6381750"/>
          <p14:tracePt t="146459" x="4997450" y="6381750"/>
          <p14:tracePt t="146466" x="4991100" y="6381750"/>
          <p14:tracePt t="146483" x="4984750" y="6381750"/>
          <p14:tracePt t="146499" x="4978400" y="6381750"/>
          <p14:tracePt t="146516" x="4965700" y="6388100"/>
          <p14:tracePt t="146533" x="4959350" y="6388100"/>
          <p14:tracePt t="146549" x="4940300" y="6394450"/>
          <p14:tracePt t="146566" x="4927600" y="6394450"/>
          <p14:tracePt t="146583" x="4914900" y="6394450"/>
          <p14:tracePt t="146600" x="4902200" y="6400800"/>
          <p14:tracePt t="146616" x="4895850" y="6407150"/>
          <p14:tracePt t="146633" x="4889500" y="6407150"/>
          <p14:tracePt t="146671" x="4883150" y="6413500"/>
          <p14:tracePt t="146692" x="4876800" y="6413500"/>
          <p14:tracePt t="146719" x="4870450" y="6413500"/>
          <p14:tracePt t="146832" x="4870450" y="6419850"/>
          <p14:tracePt t="146839" x="4876800" y="6426200"/>
          <p14:tracePt t="146859" x="4883150" y="6432550"/>
          <p14:tracePt t="146866" x="4908550" y="6438900"/>
          <p14:tracePt t="146866" x="4927600" y="6438900"/>
          <p14:tracePt t="146883" x="4959350" y="6445250"/>
          <p14:tracePt t="146899" x="4997450" y="6451600"/>
          <p14:tracePt t="146916" x="5035550" y="6451600"/>
          <p14:tracePt t="146933" x="5086350" y="6451600"/>
          <p14:tracePt t="146950" x="5137150" y="6451600"/>
          <p14:tracePt t="146966" x="5187950" y="6451600"/>
          <p14:tracePt t="146983" x="5232400" y="6451600"/>
          <p14:tracePt t="147000" x="5251450" y="6451600"/>
          <p14:tracePt t="147016" x="5270500" y="6451600"/>
          <p14:tracePt t="147033" x="5276850" y="6451600"/>
          <p14:tracePt t="147049" x="5289550" y="6451600"/>
          <p14:tracePt t="147066" x="5308600" y="6451600"/>
          <p14:tracePt t="147083" x="5334000" y="6451600"/>
          <p14:tracePt t="147099" x="5372100" y="6451600"/>
          <p14:tracePt t="147116" x="5410200" y="6451600"/>
          <p14:tracePt t="147133" x="5454650" y="6451600"/>
          <p14:tracePt t="147149" x="5499100" y="6451600"/>
          <p14:tracePt t="147166" x="5537200" y="6451600"/>
          <p14:tracePt t="147182" x="5588000" y="6451600"/>
          <p14:tracePt t="147200" x="5607050" y="6451600"/>
          <p14:tracePt t="147216" x="5619750" y="6451600"/>
          <p14:tracePt t="147408" x="5613400" y="6451600"/>
          <p14:tracePt t="147408" x="5600700" y="6451600"/>
          <p14:tracePt t="147424" x="5581650" y="6451600"/>
          <p14:tracePt t="147425" x="5568950" y="6451600"/>
          <p14:tracePt t="147433" x="5524500" y="6457950"/>
          <p14:tracePt t="147450" x="5480050" y="6464300"/>
          <p14:tracePt t="147466" x="5403850" y="6470650"/>
          <p14:tracePt t="147483" x="5340350" y="6483350"/>
          <p14:tracePt t="147499" x="5276850" y="6496050"/>
          <p14:tracePt t="147516" x="5226050" y="6496050"/>
          <p14:tracePt t="147532" x="5168900" y="6496050"/>
          <p14:tracePt t="147549" x="5130800" y="6496050"/>
          <p14:tracePt t="147566" x="5099050" y="6496050"/>
          <p14:tracePt t="147566" x="5086350" y="6496050"/>
          <p14:tracePt t="147584" x="5060950" y="6496050"/>
          <p14:tracePt t="147600" x="5035550" y="6496050"/>
          <p14:tracePt t="147616" x="5016500" y="6496050"/>
          <p14:tracePt t="147633" x="4978400" y="6489700"/>
          <p14:tracePt t="147650" x="4959350" y="6489700"/>
          <p14:tracePt t="147666" x="4940300" y="6483350"/>
          <p14:tracePt t="147683" x="4921250" y="6483350"/>
          <p14:tracePt t="147699" x="4908550" y="6483350"/>
          <p14:tracePt t="147716" x="4902200" y="6483350"/>
          <p14:tracePt t="147732" x="4895850" y="6483350"/>
          <p14:tracePt t="147815" x="4889500" y="6483350"/>
          <p14:tracePt t="147816" x="4883150" y="6477000"/>
          <p14:tracePt t="147840" x="4870450" y="6470650"/>
          <p14:tracePt t="147849" x="4857750" y="6470650"/>
          <p14:tracePt t="147850" x="4838700" y="6464300"/>
          <p14:tracePt t="147866" x="4826000" y="6457950"/>
          <p14:tracePt t="147883" x="4800600" y="6451600"/>
          <p14:tracePt t="147900" x="4787900" y="6451600"/>
          <p14:tracePt t="147916" x="4775200" y="6451600"/>
          <p14:tracePt t="147933" x="4762500" y="6451600"/>
          <p14:tracePt t="147950" x="4749800" y="6445250"/>
          <p14:tracePt t="147967" x="4737100" y="6445250"/>
          <p14:tracePt t="147984" x="4724400" y="6445250"/>
          <p14:tracePt t="148023" x="4718050" y="6445250"/>
          <p14:tracePt t="148456" x="4724400" y="6445250"/>
          <p14:tracePt t="148463" x="4756150" y="6445250"/>
          <p14:tracePt t="148463" x="4787900" y="6445250"/>
          <p14:tracePt t="148479" x="4832350" y="6445250"/>
          <p14:tracePt t="148487" x="4876800" y="6445250"/>
          <p14:tracePt t="148495" x="4914900" y="6445250"/>
          <p14:tracePt t="148503" x="4984750" y="6445250"/>
          <p14:tracePt t="148516" x="5035550" y="6445250"/>
          <p14:tracePt t="148532" x="5092700" y="6445250"/>
          <p14:tracePt t="148549" x="5143500" y="6438900"/>
          <p14:tracePt t="148566" x="5187950" y="6432550"/>
          <p14:tracePt t="148582" x="5219700" y="6426200"/>
          <p14:tracePt t="148600" x="5245100" y="6419850"/>
          <p14:tracePt t="148616" x="5270500" y="6413500"/>
          <p14:tracePt t="148632" x="5295900" y="6407150"/>
          <p14:tracePt t="148649" x="5334000" y="6407150"/>
          <p14:tracePt t="148666" x="5378450" y="6407150"/>
          <p14:tracePt t="148683" x="5441950" y="6407150"/>
          <p14:tracePt t="148699" x="5518150" y="6407150"/>
          <p14:tracePt t="148716" x="5613400" y="6407150"/>
          <p14:tracePt t="148733" x="5721350" y="6407150"/>
          <p14:tracePt t="148749" x="5848350" y="6400800"/>
          <p14:tracePt t="148766" x="5981700" y="6381750"/>
          <p14:tracePt t="148766" x="6051550" y="6375400"/>
          <p14:tracePt t="148784" x="6191250" y="6369050"/>
          <p14:tracePt t="148800" x="6311900" y="6350000"/>
          <p14:tracePt t="148816" x="6394450" y="6337300"/>
          <p14:tracePt t="148832" x="6470650" y="6324600"/>
          <p14:tracePt t="148849" x="6515100" y="6318250"/>
          <p14:tracePt t="148866" x="6540500" y="6318250"/>
          <p14:tracePt t="148883" x="6546850" y="6318250"/>
          <p14:tracePt t="148919" x="6553200" y="6311900"/>
          <p14:tracePt t="149119" x="6546850" y="6311900"/>
          <p14:tracePt t="149127" x="6521450" y="6311900"/>
          <p14:tracePt t="149142" x="6502400" y="6311900"/>
          <p14:tracePt t="149142" x="6477000" y="6311900"/>
          <p14:tracePt t="149150" x="6413500" y="6311900"/>
          <p14:tracePt t="149166" x="6311900" y="6330950"/>
          <p14:tracePt t="149184" x="6140450" y="6337300"/>
          <p14:tracePt t="149200" x="6032500" y="6343650"/>
          <p14:tracePt t="149216" x="5962650" y="6343650"/>
          <p14:tracePt t="149233" x="5873750" y="6343650"/>
          <p14:tracePt t="149249" x="5803900" y="6350000"/>
          <p14:tracePt t="149266" x="5740400" y="6356350"/>
          <p14:tracePt t="149282" x="5695950" y="6356350"/>
          <p14:tracePt t="149299" x="5664200" y="6356350"/>
          <p14:tracePt t="149316" x="5645150" y="6356350"/>
          <p14:tracePt t="149333" x="5632450" y="6356350"/>
          <p14:tracePt t="149349" x="5613400" y="6356350"/>
          <p14:tracePt t="149366" x="5594350" y="6356350"/>
          <p14:tracePt t="149383" x="5556250" y="6356350"/>
          <p14:tracePt t="149400" x="5524500" y="6362700"/>
          <p14:tracePt t="149416" x="5499100" y="6362700"/>
          <p14:tracePt t="149433" x="5467350" y="6362700"/>
          <p14:tracePt t="149449" x="5454650" y="6362700"/>
          <p14:tracePt t="149466" x="5429250" y="6362700"/>
          <p14:tracePt t="149483" x="5410200" y="6362700"/>
          <p14:tracePt t="149500" x="5384800" y="6362700"/>
          <p14:tracePt t="149516" x="5359400" y="6362700"/>
          <p14:tracePt t="149533" x="5340350" y="6362700"/>
          <p14:tracePt t="149549" x="5327650" y="6362700"/>
          <p14:tracePt t="149566" x="5321300" y="6362700"/>
          <p14:tracePt t="149663" x="5308600" y="6362700"/>
          <p14:tracePt t="149671" x="5289550" y="6362700"/>
          <p14:tracePt t="149682" x="5283200" y="6362700"/>
          <p14:tracePt t="149687" x="5257800" y="6362700"/>
          <p14:tracePt t="149699" x="5238750" y="6362700"/>
          <p14:tracePt t="149716" x="5219700" y="6362700"/>
          <p14:tracePt t="149733" x="5213350" y="6362700"/>
          <p14:tracePt t="150439" x="5226050" y="6362700"/>
          <p14:tracePt t="150447" x="5245100" y="6362700"/>
          <p14:tracePt t="150452" x="5264150" y="6362700"/>
          <p14:tracePt t="150466" x="5295900" y="6362700"/>
          <p14:tracePt t="150466" x="5391150" y="6362700"/>
          <p14:tracePt t="150482" x="5505450" y="6362700"/>
          <p14:tracePt t="150499" x="5613400" y="6362700"/>
          <p14:tracePt t="150516" x="5695950" y="6362700"/>
          <p14:tracePt t="150532" x="5765800" y="6362700"/>
          <p14:tracePt t="150549" x="5842000" y="6362700"/>
          <p14:tracePt t="150566" x="5905500" y="6356350"/>
          <p14:tracePt t="150582" x="5988050" y="6343650"/>
          <p14:tracePt t="150600" x="6032500" y="6337300"/>
          <p14:tracePt t="150617" x="6076950" y="6337300"/>
          <p14:tracePt t="150632" x="6159500" y="6337300"/>
          <p14:tracePt t="150650" x="6235700" y="6337300"/>
          <p14:tracePt t="150666" x="6299200" y="6337300"/>
          <p14:tracePt t="150683" x="6343650" y="6337300"/>
          <p14:tracePt t="150699" x="6381750" y="6337300"/>
          <p14:tracePt t="150717" x="6407150" y="6337300"/>
          <p14:tracePt t="150734" x="6426200" y="6337300"/>
          <p14:tracePt t="150749" x="6438900" y="6337300"/>
          <p14:tracePt t="150766" x="6457950" y="6337300"/>
          <p14:tracePt t="150783" x="6477000" y="6337300"/>
          <p14:tracePt t="150800" x="6496050" y="6337300"/>
          <p14:tracePt t="150816" x="6508750" y="6337300"/>
          <p14:tracePt t="150832" x="6527800" y="6337300"/>
          <p14:tracePt t="150849" x="6540500" y="6337300"/>
          <p14:tracePt t="150866" x="6565900" y="6337300"/>
          <p14:tracePt t="150883" x="6597650" y="6337300"/>
          <p14:tracePt t="150899" x="6642100" y="6337300"/>
          <p14:tracePt t="150916" x="6705600" y="6337300"/>
          <p14:tracePt t="150932" x="6750050" y="6337300"/>
          <p14:tracePt t="150949" x="6788150" y="6337300"/>
          <p14:tracePt t="150966" x="6800850" y="6330950"/>
          <p14:tracePt t="150983" x="6807200" y="6330950"/>
          <p14:tracePt t="15142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Studies for CADe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0" y="1626577"/>
            <a:ext cx="81057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5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563"/>
    </mc:Choice>
    <mc:Fallback>
      <p:transition spd="slow" advTm="16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51" x="1250950" y="2578100"/>
          <p14:tracePt t="10623" x="1276350" y="2578100"/>
          <p14:tracePt t="10630" x="1320800" y="2578100"/>
          <p14:tracePt t="10638" x="1422400" y="2584450"/>
          <p14:tracePt t="10655" x="1517650" y="2584450"/>
          <p14:tracePt t="10670" x="1562100" y="2584450"/>
          <p14:tracePt t="10687" x="1581150" y="2584450"/>
          <p14:tracePt t="10799" x="1555750" y="2584450"/>
          <p14:tracePt t="10807" x="1511300" y="2571750"/>
          <p14:tracePt t="10815" x="1460500" y="2559050"/>
          <p14:tracePt t="10822" x="1371600" y="2533650"/>
          <p14:tracePt t="10834" x="1282700" y="2508250"/>
          <p14:tracePt t="10851" x="1193800" y="2495550"/>
          <p14:tracePt t="10868" x="1098550" y="2495550"/>
          <p14:tracePt t="10884" x="1041400" y="2495550"/>
          <p14:tracePt t="10901" x="996950" y="2495550"/>
          <p14:tracePt t="10917" x="965200" y="2495550"/>
          <p14:tracePt t="10917" x="946150" y="2495550"/>
          <p14:tracePt t="10935" x="908050" y="2495550"/>
          <p14:tracePt t="10951" x="876300" y="2495550"/>
          <p14:tracePt t="10967" x="844550" y="2495550"/>
          <p14:tracePt t="10984" x="800100" y="2495550"/>
          <p14:tracePt t="11001" x="755650" y="2495550"/>
          <p14:tracePt t="11017" x="711200" y="2495550"/>
          <p14:tracePt t="11034" x="666750" y="2495550"/>
          <p14:tracePt t="11051" x="603250" y="2508250"/>
          <p14:tracePt t="11067" x="533400" y="2514600"/>
          <p14:tracePt t="11084" x="463550" y="2527300"/>
          <p14:tracePt t="11101" x="412750" y="2533650"/>
          <p14:tracePt t="11117" x="361950" y="2533650"/>
          <p14:tracePt t="11140" x="355600" y="2533650"/>
          <p14:tracePt t="11271" x="361950" y="2533650"/>
          <p14:tracePt t="11279" x="374650" y="2533650"/>
          <p14:tracePt t="11279" x="387350" y="2533650"/>
          <p14:tracePt t="11294" x="393700" y="2540000"/>
          <p14:tracePt t="11303" x="400050" y="2540000"/>
          <p14:tracePt t="11311" x="419100" y="2546350"/>
          <p14:tracePt t="11334" x="425450" y="2546350"/>
          <p14:tracePt t="12663" x="438150" y="2546350"/>
          <p14:tracePt t="12676" x="469900" y="2546350"/>
          <p14:tracePt t="12684" x="476250" y="2546350"/>
          <p14:tracePt t="12685" x="520700" y="2546350"/>
          <p14:tracePt t="12701" x="558800" y="2546350"/>
          <p14:tracePt t="12718" x="596900" y="2546350"/>
          <p14:tracePt t="12734" x="615950" y="2546350"/>
          <p14:tracePt t="13038" x="635000" y="2546350"/>
          <p14:tracePt t="13046" x="685800" y="2552700"/>
          <p14:tracePt t="13054" x="723900" y="2552700"/>
          <p14:tracePt t="13062" x="768350" y="2552700"/>
          <p14:tracePt t="13068" x="882650" y="2552700"/>
          <p14:tracePt t="13084" x="971550" y="2552700"/>
          <p14:tracePt t="13101" x="1041400" y="2552700"/>
          <p14:tracePt t="13117" x="1098550" y="2552700"/>
          <p14:tracePt t="13135" x="1123950" y="2552700"/>
          <p14:tracePt t="13151" x="1143000" y="2552700"/>
          <p14:tracePt t="13168" x="1155700" y="2552700"/>
          <p14:tracePt t="13184" x="1181100" y="2552700"/>
          <p14:tracePt t="13201" x="1200150" y="2546350"/>
          <p14:tracePt t="13217" x="1238250" y="2546350"/>
          <p14:tracePt t="13234" x="1257300" y="2533650"/>
          <p14:tracePt t="13251" x="1282700" y="2527300"/>
          <p14:tracePt t="13268" x="1295400" y="2527300"/>
          <p14:tracePt t="13284" x="1314450" y="2520950"/>
          <p14:tracePt t="13301" x="1327150" y="2514600"/>
          <p14:tracePt t="13317" x="1346200" y="2508250"/>
          <p14:tracePt t="13335" x="1377950" y="2508250"/>
          <p14:tracePt t="13351" x="1428750" y="2495550"/>
          <p14:tracePt t="13368" x="1473200" y="2495550"/>
          <p14:tracePt t="13384" x="1524000" y="2489200"/>
          <p14:tracePt t="13401" x="1568450" y="2482850"/>
          <p14:tracePt t="13417" x="1600200" y="2470150"/>
          <p14:tracePt t="13435" x="1644650" y="2470150"/>
          <p14:tracePt t="13451" x="1670050" y="2457450"/>
          <p14:tracePt t="13468" x="1708150" y="2451100"/>
          <p14:tracePt t="13484" x="1739900" y="2451100"/>
          <p14:tracePt t="13501" x="1765300" y="2451100"/>
          <p14:tracePt t="13517" x="1790700" y="2444750"/>
          <p14:tracePt t="13517" x="1797050" y="2444750"/>
          <p14:tracePt t="13535" x="1809750" y="2438400"/>
          <p14:tracePt t="13551" x="1816100" y="2438400"/>
          <p14:tracePt t="13568" x="1822450" y="2438400"/>
          <p14:tracePt t="13647" x="1828800" y="2438400"/>
          <p14:tracePt t="13775" x="1835150" y="2438400"/>
          <p14:tracePt t="13783" x="1841500" y="2444750"/>
          <p14:tracePt t="13793" x="1847850" y="2444750"/>
          <p14:tracePt t="13801" x="1860550" y="2451100"/>
          <p14:tracePt t="13817" x="1866900" y="2451100"/>
          <p14:tracePt t="13871" x="1873250" y="2457450"/>
          <p14:tracePt t="13894" x="1879600" y="2457450"/>
          <p14:tracePt t="13910" x="1885950" y="2457450"/>
          <p14:tracePt t="13918" x="1892300" y="2463800"/>
          <p14:tracePt t="13927" x="1898650" y="2463800"/>
          <p14:tracePt t="13935" x="1917700" y="2470150"/>
          <p14:tracePt t="13951" x="1936750" y="2470150"/>
          <p14:tracePt t="13968" x="1955800" y="2482850"/>
          <p14:tracePt t="13984" x="1974850" y="2489200"/>
          <p14:tracePt t="14001" x="1987550" y="2489200"/>
          <p14:tracePt t="14018" x="2006600" y="2489200"/>
          <p14:tracePt t="14034" x="2019300" y="2495550"/>
          <p14:tracePt t="14051" x="2044700" y="2495550"/>
          <p14:tracePt t="14068" x="2063750" y="2501900"/>
          <p14:tracePt t="14084" x="2089150" y="2501900"/>
          <p14:tracePt t="14101" x="2108200" y="2501900"/>
          <p14:tracePt t="14117" x="2127250" y="2501900"/>
          <p14:tracePt t="14135" x="2139950" y="2501900"/>
          <p14:tracePt t="14151" x="2146300" y="2501900"/>
          <p14:tracePt t="14167" x="2152650" y="2501900"/>
          <p14:tracePt t="14184" x="2159000" y="2501900"/>
          <p14:tracePt t="14201" x="2165350" y="2501900"/>
          <p14:tracePt t="14238" x="2171700" y="2501900"/>
          <p14:tracePt t="14262" x="2178050" y="2501900"/>
          <p14:tracePt t="14270" x="2184400" y="2501900"/>
          <p14:tracePt t="14294" x="2190750" y="2501900"/>
          <p14:tracePt t="14310" x="2197100" y="2501900"/>
          <p14:tracePt t="14318" x="2209800" y="2501900"/>
          <p14:tracePt t="14342" x="2222500" y="2501900"/>
          <p14:tracePt t="14350" x="2235200" y="2501900"/>
          <p14:tracePt t="14367" x="2241550" y="2501900"/>
          <p14:tracePt t="14368" x="2254250" y="2501900"/>
          <p14:tracePt t="14384" x="2279650" y="2495550"/>
          <p14:tracePt t="14400" x="2298700" y="2489200"/>
          <p14:tracePt t="14417" x="2317750" y="2489200"/>
          <p14:tracePt t="14435" x="2330450" y="2482850"/>
          <p14:tracePt t="14451" x="2355850" y="2476500"/>
          <p14:tracePt t="14467" x="2381250" y="2470150"/>
          <p14:tracePt t="14484" x="2400300" y="2470150"/>
          <p14:tracePt t="14501" x="2419350" y="2463800"/>
          <p14:tracePt t="14517" x="2438400" y="2457450"/>
          <p14:tracePt t="14535" x="2444750" y="2457450"/>
          <p14:tracePt t="14551" x="2451100" y="2457450"/>
          <p14:tracePt t="14567" x="2457450" y="2457450"/>
          <p14:tracePt t="14584" x="2463800" y="2457450"/>
          <p14:tracePt t="14601" x="2476500" y="2451100"/>
          <p14:tracePt t="14617" x="2482850" y="2451100"/>
          <p14:tracePt t="14634" x="2495550" y="2451100"/>
          <p14:tracePt t="14651" x="2508250" y="2451100"/>
          <p14:tracePt t="14667" x="2514600" y="2444750"/>
          <p14:tracePt t="14684" x="2520950" y="2444750"/>
          <p14:tracePt t="14774" x="2527300" y="2444750"/>
          <p14:tracePt t="14998" x="2540000" y="2444750"/>
          <p14:tracePt t="15006" x="2552700" y="2444750"/>
          <p14:tracePt t="15014" x="2565400" y="2444750"/>
          <p14:tracePt t="15018" x="2578100" y="2444750"/>
          <p14:tracePt t="15034" x="2590800" y="2444750"/>
          <p14:tracePt t="15051" x="2597150" y="2444750"/>
          <p14:tracePt t="15238" x="2584450" y="2444750"/>
          <p14:tracePt t="15244" x="2571750" y="2444750"/>
          <p14:tracePt t="15254" x="2559050" y="2444750"/>
          <p14:tracePt t="15255" x="2546350" y="2451100"/>
          <p14:tracePt t="15271" x="2514600" y="2463800"/>
          <p14:tracePt t="15284" x="2495550" y="2470150"/>
          <p14:tracePt t="15300" x="2482850" y="2476500"/>
          <p14:tracePt t="15317" x="2463800" y="2489200"/>
          <p14:tracePt t="15335" x="2463800" y="2495550"/>
          <p14:tracePt t="15351" x="2457450" y="2501900"/>
          <p14:tracePt t="15367" x="2457450" y="2508250"/>
          <p14:tracePt t="15385" x="2457450" y="2514600"/>
          <p14:tracePt t="15401" x="2463800" y="2527300"/>
          <p14:tracePt t="15417" x="2482850" y="2533650"/>
          <p14:tracePt t="15434" x="2520950" y="2546350"/>
          <p14:tracePt t="15452" x="2552700" y="2552700"/>
          <p14:tracePt t="15467" x="2584450" y="2559050"/>
          <p14:tracePt t="15484" x="2616200" y="2565400"/>
          <p14:tracePt t="15500" x="2654300" y="2565400"/>
          <p14:tracePt t="15517" x="2686050" y="2565400"/>
          <p14:tracePt t="15534" x="2717800" y="2565400"/>
          <p14:tracePt t="16311" x="2717800" y="2552700"/>
          <p14:tracePt t="16319" x="2717800" y="2501900"/>
          <p14:tracePt t="16334" x="2717800" y="2444750"/>
          <p14:tracePt t="16350" x="2711450" y="2413000"/>
          <p14:tracePt t="16351" x="2673350" y="2355850"/>
          <p14:tracePt t="16367" x="2622550" y="2292350"/>
          <p14:tracePt t="16384" x="2565400" y="2228850"/>
          <p14:tracePt t="16400" x="2495550" y="2178050"/>
          <p14:tracePt t="16417" x="2400300" y="2114550"/>
          <p14:tracePt t="16434" x="2317750" y="2070100"/>
          <p14:tracePt t="16451" x="2235200" y="2044700"/>
          <p14:tracePt t="16468" x="2133600" y="2025650"/>
          <p14:tracePt t="16484" x="2044700" y="2025650"/>
          <p14:tracePt t="16501" x="1949450" y="2038350"/>
          <p14:tracePt t="16517" x="1778000" y="2139950"/>
          <p14:tracePt t="16535" x="1676400" y="2235200"/>
          <p14:tracePt t="16550" x="1562100" y="2330450"/>
          <p14:tracePt t="16567" x="1479550" y="2413000"/>
          <p14:tracePt t="16584" x="1422400" y="2482850"/>
          <p14:tracePt t="16601" x="1377950" y="2565400"/>
          <p14:tracePt t="16617" x="1339850" y="2647950"/>
          <p14:tracePt t="16634" x="1320800" y="2730500"/>
          <p14:tracePt t="16650" x="1320800" y="2794000"/>
          <p14:tracePt t="16667" x="1320800" y="2838450"/>
          <p14:tracePt t="16684" x="1346200" y="2876550"/>
          <p14:tracePt t="16701" x="1397000" y="2921000"/>
          <p14:tracePt t="16717" x="1441450" y="2952750"/>
          <p14:tracePt t="16733" x="1549400" y="3009900"/>
          <p14:tracePt t="16751" x="1657350" y="3054350"/>
          <p14:tracePt t="16768" x="1797050" y="3086100"/>
          <p14:tracePt t="16784" x="1930400" y="3130550"/>
          <p14:tracePt t="16801" x="2089150" y="3162300"/>
          <p14:tracePt t="16817" x="2228850" y="3168650"/>
          <p14:tracePt t="16834" x="2336800" y="3168650"/>
          <p14:tracePt t="16851" x="2444750" y="3143250"/>
          <p14:tracePt t="16867" x="2527300" y="3098800"/>
          <p14:tracePt t="16884" x="2616200" y="3016250"/>
          <p14:tracePt t="16901" x="2673350" y="2946400"/>
          <p14:tracePt t="16917" x="2755900" y="2819400"/>
          <p14:tracePt t="16935" x="2787650" y="2755900"/>
          <p14:tracePt t="16951" x="2800350" y="2686050"/>
          <p14:tracePt t="16968" x="2813050" y="2616200"/>
          <p14:tracePt t="16984" x="2819400" y="2565400"/>
          <p14:tracePt t="17001" x="2819400" y="2508250"/>
          <p14:tracePt t="17017" x="2813050" y="2457450"/>
          <p14:tracePt t="17034" x="2800350" y="2413000"/>
          <p14:tracePt t="17050" x="2781300" y="2368550"/>
          <p14:tracePt t="17068" x="2749550" y="2324100"/>
          <p14:tracePt t="17084" x="2711450" y="2286000"/>
          <p14:tracePt t="17101" x="2654300" y="2235200"/>
          <p14:tracePt t="17117" x="2565400" y="2178050"/>
          <p14:tracePt t="17135" x="2482850" y="2139950"/>
          <p14:tracePt t="17151" x="2387600" y="2108200"/>
          <p14:tracePt t="17167" x="2286000" y="2082800"/>
          <p14:tracePt t="17184" x="2190750" y="2057400"/>
          <p14:tracePt t="17201" x="2108200" y="2038350"/>
          <p14:tracePt t="17217" x="2038350" y="2019300"/>
          <p14:tracePt t="17234" x="2006600" y="2012950"/>
          <p14:tracePt t="17250" x="1987550" y="2012950"/>
          <p14:tracePt t="17267" x="1981200" y="2012950"/>
          <p14:tracePt t="17334" x="1981200" y="2006600"/>
          <p14:tracePt t="17342" x="1981200" y="2000250"/>
          <p14:tracePt t="17350" x="1981200" y="1962150"/>
          <p14:tracePt t="17360" x="1981200" y="1943100"/>
          <p14:tracePt t="17367" x="1981200" y="1905000"/>
          <p14:tracePt t="17384" x="1968500" y="1879600"/>
          <p14:tracePt t="17401" x="1968500" y="1873250"/>
          <p14:tracePt t="17417" x="1968500" y="1866900"/>
          <p14:tracePt t="17434" x="1962150" y="1860550"/>
          <p14:tracePt t="17450" x="1955800" y="1860550"/>
          <p14:tracePt t="17486" x="1943100" y="1860550"/>
          <p14:tracePt t="17486" x="1930400" y="1873250"/>
          <p14:tracePt t="17500" x="1917700" y="1911350"/>
          <p14:tracePt t="17517" x="1911350" y="2019300"/>
          <p14:tracePt t="17535" x="1924050" y="2082800"/>
          <p14:tracePt t="17550" x="1974850" y="2165350"/>
          <p14:tracePt t="17567" x="2038350" y="2216150"/>
          <p14:tracePt t="17584" x="2139950" y="2266950"/>
          <p14:tracePt t="17601" x="2247900" y="2298700"/>
          <p14:tracePt t="17617" x="2355850" y="2330450"/>
          <p14:tracePt t="17634" x="2444750" y="2336800"/>
          <p14:tracePt t="17650" x="2508250" y="2336800"/>
          <p14:tracePt t="17668" x="2565400" y="2317750"/>
          <p14:tracePt t="17684" x="2616200" y="2266950"/>
          <p14:tracePt t="17701" x="2635250" y="2184400"/>
          <p14:tracePt t="17717" x="2647950" y="2019300"/>
          <p14:tracePt t="17735" x="2647950" y="1905000"/>
          <p14:tracePt t="17751" x="2616200" y="1797050"/>
          <p14:tracePt t="17767" x="2559050" y="1689100"/>
          <p14:tracePt t="17784" x="2501900" y="1606550"/>
          <p14:tracePt t="17801" x="2419350" y="1517650"/>
          <p14:tracePt t="17817" x="2343150" y="1447800"/>
          <p14:tracePt t="17834" x="2266950" y="1397000"/>
          <p14:tracePt t="17850" x="2190750" y="1365250"/>
          <p14:tracePt t="17867" x="2127250" y="1352550"/>
          <p14:tracePt t="17884" x="2070100" y="1352550"/>
          <p14:tracePt t="17900" x="2000250" y="1377950"/>
          <p14:tracePt t="17917" x="1860550" y="1479550"/>
          <p14:tracePt t="17935" x="1784350" y="1568450"/>
          <p14:tracePt t="17950" x="1727200" y="1663700"/>
          <p14:tracePt t="17967" x="1676400" y="1771650"/>
          <p14:tracePt t="17984" x="1651000" y="1860550"/>
          <p14:tracePt t="18001" x="1651000" y="1949450"/>
          <p14:tracePt t="18017" x="1651000" y="2012950"/>
          <p14:tracePt t="18034" x="1670050" y="2057400"/>
          <p14:tracePt t="18050" x="1689100" y="2089150"/>
          <p14:tracePt t="18067" x="1708150" y="2108200"/>
          <p14:tracePt t="18084" x="1727200" y="2127250"/>
          <p14:tracePt t="18100" x="1771650" y="2146300"/>
          <p14:tracePt t="18119" x="1828800" y="2159000"/>
          <p14:tracePt t="18134" x="1892300" y="2165350"/>
          <p14:tracePt t="18151" x="1968500" y="2171700"/>
          <p14:tracePt t="18167" x="2044700" y="2171700"/>
          <p14:tracePt t="18184" x="2095500" y="2171700"/>
          <p14:tracePt t="18201" x="2133600" y="2165350"/>
          <p14:tracePt t="18217" x="2184400" y="2127250"/>
          <p14:tracePt t="18234" x="2209800" y="2076450"/>
          <p14:tracePt t="18250" x="2228850" y="2000250"/>
          <p14:tracePt t="18267" x="2247900" y="1905000"/>
          <p14:tracePt t="18284" x="2247900" y="1816100"/>
          <p14:tracePt t="18300" x="2247900" y="1727200"/>
          <p14:tracePt t="18317" x="2235200" y="1625600"/>
          <p14:tracePt t="18335" x="2216150" y="1581150"/>
          <p14:tracePt t="18351" x="2203450" y="1549400"/>
          <p14:tracePt t="18367" x="2184400" y="1530350"/>
          <p14:tracePt t="18384" x="2159000" y="1511300"/>
          <p14:tracePt t="18400" x="2120900" y="1498600"/>
          <p14:tracePt t="18417" x="2070100" y="1492250"/>
          <p14:tracePt t="18434" x="2019300" y="1485900"/>
          <p14:tracePt t="18451" x="1981200" y="1485900"/>
          <p14:tracePt t="18467" x="1930400" y="1504950"/>
          <p14:tracePt t="18484" x="1885950" y="1543050"/>
          <p14:tracePt t="18501" x="1828800" y="1600200"/>
          <p14:tracePt t="18517" x="1784350" y="1720850"/>
          <p14:tracePt t="18535" x="1778000" y="1790700"/>
          <p14:tracePt t="18551" x="1778000" y="1866900"/>
          <p14:tracePt t="18567" x="1778000" y="1911350"/>
          <p14:tracePt t="18584" x="1790700" y="1962150"/>
          <p14:tracePt t="18600" x="1797050" y="1987550"/>
          <p14:tracePt t="18617" x="1809750" y="2012950"/>
          <p14:tracePt t="18634" x="1822450" y="2032000"/>
          <p14:tracePt t="18651" x="1828800" y="2038350"/>
          <p14:tracePt t="18667" x="1835150" y="2044700"/>
          <p14:tracePt t="19534" x="1835150" y="2051050"/>
          <p14:tracePt t="19543" x="1835150" y="2057400"/>
          <p14:tracePt t="19543" x="1847850" y="2070100"/>
          <p14:tracePt t="19550" x="1873250" y="2101850"/>
          <p14:tracePt t="19567" x="1955800" y="2152650"/>
          <p14:tracePt t="19584" x="2101850" y="2222500"/>
          <p14:tracePt t="19600" x="2311400" y="2317750"/>
          <p14:tracePt t="19617" x="2628900" y="2406650"/>
          <p14:tracePt t="19634" x="2921000" y="2463800"/>
          <p14:tracePt t="19650" x="3206750" y="2501900"/>
          <p14:tracePt t="19667" x="3403600" y="2527300"/>
          <p14:tracePt t="19684" x="3556000" y="2533650"/>
          <p14:tracePt t="19700" x="3663950" y="2533650"/>
          <p14:tracePt t="19717" x="3797300" y="2508250"/>
          <p14:tracePt t="19735" x="3854450" y="2489200"/>
          <p14:tracePt t="19750" x="3917950" y="2451100"/>
          <p14:tracePt t="19768" x="3962400" y="2406650"/>
          <p14:tracePt t="19784" x="3987800" y="2368550"/>
          <p14:tracePt t="19800" x="4019550" y="2317750"/>
          <p14:tracePt t="19817" x="4032250" y="2292350"/>
          <p14:tracePt t="19833" x="4044950" y="2260600"/>
          <p14:tracePt t="19850" x="4057650" y="2228850"/>
          <p14:tracePt t="19867" x="4064000" y="2203450"/>
          <p14:tracePt t="19884" x="4070350" y="2159000"/>
          <p14:tracePt t="19900" x="4070350" y="2108200"/>
          <p14:tracePt t="19917" x="4057650" y="2044700"/>
          <p14:tracePt t="19935" x="4032250" y="1987550"/>
          <p14:tracePt t="19950" x="4006850" y="1968500"/>
          <p14:tracePt t="19967" x="3975100" y="1943100"/>
          <p14:tracePt t="19984" x="3911600" y="1924050"/>
          <p14:tracePt t="20000" x="3854450" y="1905000"/>
          <p14:tracePt t="20018" x="3790950" y="1898650"/>
          <p14:tracePt t="20034" x="3721100" y="1898650"/>
          <p14:tracePt t="20050" x="3663950" y="1898650"/>
          <p14:tracePt t="20067" x="3613150" y="1911350"/>
          <p14:tracePt t="20084" x="3575050" y="1924050"/>
          <p14:tracePt t="20100" x="3524250" y="1955800"/>
          <p14:tracePt t="20117" x="3448050" y="1993900"/>
          <p14:tracePt t="20135" x="3397250" y="2044700"/>
          <p14:tracePt t="20151" x="3321050" y="2095500"/>
          <p14:tracePt t="20167" x="3282950" y="2133600"/>
          <p14:tracePt t="20184" x="3244850" y="2178050"/>
          <p14:tracePt t="20201" x="3232150" y="2209800"/>
          <p14:tracePt t="20217" x="3213100" y="2247900"/>
          <p14:tracePt t="20234" x="3200400" y="2298700"/>
          <p14:tracePt t="20250" x="3187700" y="2343150"/>
          <p14:tracePt t="20267" x="3175000" y="2400300"/>
          <p14:tracePt t="20284" x="3175000" y="2451100"/>
          <p14:tracePt t="20300" x="3175000" y="2501900"/>
          <p14:tracePt t="20317" x="3194050" y="2578100"/>
          <p14:tracePt t="20334" x="3206750" y="2609850"/>
          <p14:tracePt t="20350" x="3225800" y="2647950"/>
          <p14:tracePt t="20367" x="3251200" y="2673350"/>
          <p14:tracePt t="20384" x="3276600" y="2698750"/>
          <p14:tracePt t="20401" x="3302000" y="2724150"/>
          <p14:tracePt t="20417" x="3333750" y="2743200"/>
          <p14:tracePt t="20434" x="3352800" y="2762250"/>
          <p14:tracePt t="20450" x="3390900" y="2787650"/>
          <p14:tracePt t="20468" x="3429000" y="2800350"/>
          <p14:tracePt t="20484" x="3467100" y="2819400"/>
          <p14:tracePt t="20501" x="3505200" y="2825750"/>
          <p14:tracePt t="20501" x="3530600" y="2832100"/>
          <p14:tracePt t="20519" x="3568700" y="2838450"/>
          <p14:tracePt t="20535" x="3600450" y="2838450"/>
          <p14:tracePt t="20551" x="3632200" y="2838450"/>
          <p14:tracePt t="20567" x="3663950" y="2838450"/>
          <p14:tracePt t="20584" x="3695700" y="2838450"/>
          <p14:tracePt t="20601" x="3733800" y="2825750"/>
          <p14:tracePt t="20617" x="3778250" y="2806700"/>
          <p14:tracePt t="20634" x="3810000" y="2787650"/>
          <p14:tracePt t="20650" x="3848100" y="2762250"/>
          <p14:tracePt t="20667" x="3867150" y="2736850"/>
          <p14:tracePt t="20684" x="3879850" y="2717800"/>
          <p14:tracePt t="20700" x="3886200" y="2692400"/>
          <p14:tracePt t="20717" x="3892550" y="2667000"/>
          <p14:tracePt t="20750" x="3905250" y="2647950"/>
          <p14:tracePt t="20751" x="3905250" y="2635250"/>
          <p14:tracePt t="20767" x="3905250" y="2628900"/>
          <p14:tracePt t="20806" x="3905250" y="2622550"/>
          <p14:tracePt t="20822" x="3905250" y="2616200"/>
          <p14:tracePt t="21150" x="3905250" y="2609850"/>
          <p14:tracePt t="21166" x="3905250" y="2603500"/>
          <p14:tracePt t="21174" x="3905250" y="2597150"/>
          <p14:tracePt t="21198" x="3905250" y="2590800"/>
          <p14:tracePt t="21222" x="3905250" y="2584450"/>
          <p14:tracePt t="21246" x="3905250" y="2578100"/>
          <p14:tracePt t="21260" x="3905250" y="2571750"/>
          <p14:tracePt t="21270" x="3905250" y="2565400"/>
          <p14:tracePt t="21278" x="3905250" y="2559050"/>
          <p14:tracePt t="21285" x="3905250" y="2552700"/>
          <p14:tracePt t="21300" x="3905250" y="2546350"/>
          <p14:tracePt t="21317" x="3905250" y="2520950"/>
          <p14:tracePt t="21334" x="3905250" y="2495550"/>
          <p14:tracePt t="21350" x="3905250" y="2482850"/>
          <p14:tracePt t="21367" x="3905250" y="2463800"/>
          <p14:tracePt t="21384" x="3905250" y="2451100"/>
          <p14:tracePt t="21400" x="3905250" y="2438400"/>
          <p14:tracePt t="21417" x="3905250" y="2425700"/>
          <p14:tracePt t="21434" x="3905250" y="2419350"/>
          <p14:tracePt t="21451" x="3905250" y="2413000"/>
          <p14:tracePt t="21494" x="3898900" y="2406650"/>
          <p14:tracePt t="21502" x="3898900" y="2400300"/>
          <p14:tracePt t="21526" x="3898900" y="2393950"/>
          <p14:tracePt t="21566" x="3892550" y="2393950"/>
          <p14:tracePt t="21717" x="3892550" y="2381250"/>
          <p14:tracePt t="21726" x="3886200" y="2368550"/>
          <p14:tracePt t="21734" x="3873500" y="2349500"/>
          <p14:tracePt t="21743" x="3873500" y="2324100"/>
          <p14:tracePt t="21750" x="3860800" y="2292350"/>
          <p14:tracePt t="21767" x="3854450" y="2260600"/>
          <p14:tracePt t="21784" x="3835400" y="2228850"/>
          <p14:tracePt t="21800" x="3822700" y="2190750"/>
          <p14:tracePt t="21817" x="3790950" y="2146300"/>
          <p14:tracePt t="21834" x="3765550" y="2114550"/>
          <p14:tracePt t="21850" x="3740150" y="2082800"/>
          <p14:tracePt t="21867" x="3708400" y="2057400"/>
          <p14:tracePt t="21883" x="3676650" y="2032000"/>
          <p14:tracePt t="21900" x="3651250" y="2012950"/>
          <p14:tracePt t="21917" x="3613150" y="1987550"/>
          <p14:tracePt t="21935" x="3594100" y="1974850"/>
          <p14:tracePt t="21951" x="3581400" y="1962150"/>
          <p14:tracePt t="21967" x="3549650" y="1943100"/>
          <p14:tracePt t="21984" x="3517900" y="1930400"/>
          <p14:tracePt t="22000" x="3486150" y="1905000"/>
          <p14:tracePt t="22017" x="3448050" y="1892300"/>
          <p14:tracePt t="22034" x="3422650" y="1879600"/>
          <p14:tracePt t="22051" x="3390900" y="1873250"/>
          <p14:tracePt t="22067" x="3371850" y="1866900"/>
          <p14:tracePt t="22084" x="3359150" y="1860550"/>
          <p14:tracePt t="22100" x="3346450" y="1860550"/>
          <p14:tracePt t="22142" x="3340100" y="1860550"/>
          <p14:tracePt t="22286" x="3327400" y="1860550"/>
          <p14:tracePt t="22302" x="3321050" y="1860550"/>
          <p14:tracePt t="22310" x="3308350" y="1860550"/>
          <p14:tracePt t="22318" x="3302000" y="1860550"/>
          <p14:tracePt t="22318" x="3295650" y="1860550"/>
          <p14:tracePt t="22333" x="3295650" y="1854200"/>
          <p14:tracePt t="22374" x="3289300" y="1854200"/>
          <p14:tracePt t="22534" x="3295650" y="1854200"/>
          <p14:tracePt t="22543" x="3302000" y="1854200"/>
          <p14:tracePt t="22543" x="3314700" y="1854200"/>
          <p14:tracePt t="22550" x="3359150" y="1860550"/>
          <p14:tracePt t="22567" x="3403600" y="1860550"/>
          <p14:tracePt t="22584" x="3441700" y="1860550"/>
          <p14:tracePt t="22600" x="3486150" y="1860550"/>
          <p14:tracePt t="22617" x="3524250" y="1860550"/>
          <p14:tracePt t="22633" x="3549650" y="1860550"/>
          <p14:tracePt t="22650" x="3568700" y="1860550"/>
          <p14:tracePt t="22667" x="3594100" y="1860550"/>
          <p14:tracePt t="22684" x="3606800" y="1860550"/>
          <p14:tracePt t="22700" x="3632200" y="1860550"/>
          <p14:tracePt t="22717" x="3651250" y="1860550"/>
          <p14:tracePt t="22734" x="3670300" y="1860550"/>
          <p14:tracePt t="22750" x="3683000" y="1860550"/>
          <p14:tracePt t="22767" x="3689350" y="1860550"/>
          <p14:tracePt t="22784" x="3708400" y="1860550"/>
          <p14:tracePt t="22800" x="3727450" y="1860550"/>
          <p14:tracePt t="22817" x="3740150" y="1860550"/>
          <p14:tracePt t="22833" x="3759200" y="1860550"/>
          <p14:tracePt t="22850" x="3771900" y="1860550"/>
          <p14:tracePt t="22867" x="3784600" y="1860550"/>
          <p14:tracePt t="22918" x="3790950" y="1860550"/>
          <p14:tracePt t="23054" x="3784600" y="1860550"/>
          <p14:tracePt t="23062" x="3765550" y="1860550"/>
          <p14:tracePt t="23070" x="3752850" y="1866900"/>
          <p14:tracePt t="23070" x="3721100" y="1873250"/>
          <p14:tracePt t="23083" x="3689350" y="1885950"/>
          <p14:tracePt t="23101" x="3651250" y="1892300"/>
          <p14:tracePt t="23117" x="3606800" y="1905000"/>
          <p14:tracePt t="23134" x="3581400" y="1924050"/>
          <p14:tracePt t="23150" x="3568700" y="1930400"/>
          <p14:tracePt t="23167" x="3556000" y="1943100"/>
          <p14:tracePt t="23183" x="3549650" y="1955800"/>
          <p14:tracePt t="23201" x="3543300" y="1968500"/>
          <p14:tracePt t="23217" x="3536950" y="1981200"/>
          <p14:tracePt t="23233" x="3530600" y="1993900"/>
          <p14:tracePt t="23250" x="3530600" y="2000250"/>
          <p14:tracePt t="23267" x="3530600" y="2012950"/>
          <p14:tracePt t="23283" x="3530600" y="2019300"/>
          <p14:tracePt t="23300" x="3530600" y="2032000"/>
          <p14:tracePt t="23317" x="3536950" y="2051050"/>
          <p14:tracePt t="23335" x="3549650" y="2057400"/>
          <p14:tracePt t="23350" x="3568700" y="2063750"/>
          <p14:tracePt t="23367" x="3594100" y="2082800"/>
          <p14:tracePt t="23383" x="3600450" y="2082800"/>
          <p14:tracePt t="23400" x="3613150" y="2082800"/>
          <p14:tracePt t="23417" x="3619500" y="2082800"/>
          <p14:tracePt t="23454" x="3625850" y="2089150"/>
          <p14:tracePt t="23534" x="3632200" y="2089150"/>
          <p14:tracePt t="23557" x="3638550" y="2076450"/>
          <p14:tracePt t="23574" x="3644900" y="2076450"/>
          <p14:tracePt t="23581" x="3657600" y="2076450"/>
          <p14:tracePt t="23590" x="3683000" y="2070100"/>
          <p14:tracePt t="23600" x="3708400" y="2063750"/>
          <p14:tracePt t="23617" x="3746500" y="2063750"/>
          <p14:tracePt t="23634" x="3784600" y="2063750"/>
          <p14:tracePt t="23650" x="3822700" y="2063750"/>
          <p14:tracePt t="23667" x="3841750" y="2063750"/>
          <p14:tracePt t="23683" x="3848100" y="2063750"/>
          <p14:tracePt t="23700" x="3854450" y="2063750"/>
          <p14:tracePt t="23790" x="3854450" y="2070100"/>
          <p14:tracePt t="23797" x="3835400" y="2082800"/>
          <p14:tracePt t="23805" x="3822700" y="2095500"/>
          <p14:tracePt t="23817" x="3803650" y="2120900"/>
          <p14:tracePt t="23822" x="3765550" y="2159000"/>
          <p14:tracePt t="23833" x="3733800" y="2190750"/>
          <p14:tracePt t="23850" x="3714750" y="2216150"/>
          <p14:tracePt t="23867" x="3702050" y="2222500"/>
          <p14:tracePt t="23883" x="3702050" y="2228850"/>
          <p14:tracePt t="23900" x="3695700" y="2235200"/>
          <p14:tracePt t="23950" x="3695700" y="2241550"/>
          <p14:tracePt t="23974" x="3695700" y="2254250"/>
          <p14:tracePt t="23992" x="3695700" y="2260600"/>
          <p14:tracePt t="23993" x="3695700" y="2273300"/>
          <p14:tracePt t="24000" x="3695700" y="2292350"/>
          <p14:tracePt t="24017" x="3695700" y="2317750"/>
          <p14:tracePt t="24034" x="3689350" y="2336800"/>
          <p14:tracePt t="24050" x="3676650" y="2355850"/>
          <p14:tracePt t="24067" x="3670300" y="2362200"/>
          <p14:tracePt t="24084" x="3663950" y="2368550"/>
          <p14:tracePt t="24100" x="3644900" y="2374900"/>
          <p14:tracePt t="24117" x="3613150" y="2387600"/>
          <p14:tracePt t="24134" x="3562350" y="2387600"/>
          <p14:tracePt t="24151" x="3511550" y="2387600"/>
          <p14:tracePt t="24167" x="3473450" y="2387600"/>
          <p14:tracePt t="24183" x="3441700" y="2393950"/>
          <p14:tracePt t="24200" x="3429000" y="2406650"/>
          <p14:tracePt t="24216" x="3416300" y="2413000"/>
          <p14:tracePt t="24234" x="3409950" y="2419350"/>
          <p14:tracePt t="24250" x="3403600" y="2432050"/>
          <p14:tracePt t="24267" x="3397250" y="2444750"/>
          <p14:tracePt t="24283" x="3390900" y="2451100"/>
          <p14:tracePt t="24300" x="3384550" y="2463800"/>
          <p14:tracePt t="24317" x="3378200" y="2463800"/>
          <p14:tracePt t="24333" x="3371850" y="2470150"/>
          <p14:tracePt t="24350" x="3365500" y="2476500"/>
          <p14:tracePt t="24367" x="3352800" y="2482850"/>
          <p14:tracePt t="24383" x="3340100" y="2489200"/>
          <p14:tracePt t="24400" x="3327400" y="2495550"/>
          <p14:tracePt t="24417" x="3321050" y="2501900"/>
          <p14:tracePt t="24433" x="3314700" y="2501900"/>
          <p14:tracePt t="24450" x="3314700" y="2508250"/>
          <p14:tracePt t="24467" x="3308350" y="2520950"/>
          <p14:tracePt t="24483" x="3308350" y="2527300"/>
          <p14:tracePt t="24500" x="3302000" y="2533650"/>
          <p14:tracePt t="24566" x="3302000" y="2540000"/>
          <p14:tracePt t="24661" x="3308350" y="2540000"/>
          <p14:tracePt t="24678" x="3314700" y="2540000"/>
          <p14:tracePt t="24693" x="3327400" y="2540000"/>
          <p14:tracePt t="24701" x="3333750" y="2540000"/>
          <p14:tracePt t="24702" x="3346450" y="2540000"/>
          <p14:tracePt t="24717" x="3384550" y="2540000"/>
          <p14:tracePt t="24734" x="3403600" y="2540000"/>
          <p14:tracePt t="24751" x="3435350" y="2540000"/>
          <p14:tracePt t="24767" x="3460750" y="2540000"/>
          <p14:tracePt t="24784" x="3486150" y="2546350"/>
          <p14:tracePt t="24800" x="3498850" y="2552700"/>
          <p14:tracePt t="24817" x="3511550" y="2552700"/>
          <p14:tracePt t="24833" x="3517900" y="2552700"/>
          <p14:tracePt t="24850" x="3524250" y="2552700"/>
          <p14:tracePt t="24867" x="3536950" y="2552700"/>
          <p14:tracePt t="24883" x="3543300" y="2552700"/>
          <p14:tracePt t="24900" x="3556000" y="2559050"/>
          <p14:tracePt t="24917" x="3568700" y="2559050"/>
          <p14:tracePt t="24957" x="3575050" y="2559050"/>
          <p14:tracePt t="24966" x="3581400" y="2559050"/>
          <p14:tracePt t="24978" x="3587750" y="2559050"/>
          <p14:tracePt t="24983" x="3594100" y="2559050"/>
          <p14:tracePt t="25000" x="3600450" y="2559050"/>
          <p14:tracePt t="25038" x="3600450" y="2565400"/>
          <p14:tracePt t="25334" x="3594100" y="2565400"/>
          <p14:tracePt t="25341" x="3581400" y="2565400"/>
          <p14:tracePt t="25351" x="3556000" y="2565400"/>
          <p14:tracePt t="25351" x="3511550" y="2559050"/>
          <p14:tracePt t="25367" x="3467100" y="2552700"/>
          <p14:tracePt t="25383" x="3429000" y="2552700"/>
          <p14:tracePt t="25400" x="3397250" y="2552700"/>
          <p14:tracePt t="25417" x="3371850" y="2546350"/>
          <p14:tracePt t="25433" x="3359150" y="2546350"/>
          <p14:tracePt t="25450" x="3352800" y="2546350"/>
          <p14:tracePt t="25467" x="3346450" y="2546350"/>
          <p14:tracePt t="25534" x="3340100" y="2546350"/>
          <p14:tracePt t="25550" x="3333750" y="2546350"/>
          <p14:tracePt t="25582" x="3327400" y="2546350"/>
          <p14:tracePt t="25614" x="3321050" y="2546350"/>
          <p14:tracePt t="25630" x="3314700" y="2552700"/>
          <p14:tracePt t="25642" x="3308350" y="2552700"/>
          <p14:tracePt t="26158" x="3308350" y="2559050"/>
          <p14:tracePt t="26169" x="3314700" y="2565400"/>
          <p14:tracePt t="26263" x="3321050" y="2565400"/>
          <p14:tracePt t="26287" x="3327400" y="2565400"/>
          <p14:tracePt t="26295" x="3327400" y="2571750"/>
          <p14:tracePt t="27207" x="3340100" y="2571750"/>
          <p14:tracePt t="27214" x="3359150" y="2571750"/>
          <p14:tracePt t="27222" x="3371850" y="2571750"/>
          <p14:tracePt t="27235" x="3384550" y="2571750"/>
          <p14:tracePt t="27251" x="3397250" y="2571750"/>
          <p14:tracePt t="27268" x="3409950" y="2571750"/>
          <p14:tracePt t="27284" x="3422650" y="2571750"/>
          <p14:tracePt t="27301" x="3435350" y="2571750"/>
          <p14:tracePt t="27317" x="3454400" y="2571750"/>
          <p14:tracePt t="27335" x="3460750" y="2571750"/>
          <p14:tracePt t="27351" x="3467100" y="2571750"/>
          <p14:tracePt t="27368" x="3479800" y="2571750"/>
          <p14:tracePt t="27384" x="3486150" y="2571750"/>
          <p14:tracePt t="27401" x="3498850" y="2571750"/>
          <p14:tracePt t="27417" x="3517900" y="2571750"/>
          <p14:tracePt t="27434" x="3524250" y="2571750"/>
          <p14:tracePt t="27451" x="3536950" y="2571750"/>
          <p14:tracePt t="27468" x="3536950" y="2565400"/>
          <p14:tracePt t="27484" x="3543300" y="2565400"/>
          <p14:tracePt t="27526" x="3556000" y="2565400"/>
          <p14:tracePt t="27542" x="3562350" y="2565400"/>
          <p14:tracePt t="27551" x="3568700" y="2559050"/>
          <p14:tracePt t="27567" x="3575050" y="2559050"/>
          <p14:tracePt t="27568" x="3581400" y="2559050"/>
          <p14:tracePt t="27584" x="3587750" y="2559050"/>
          <p14:tracePt t="27601" x="3594100" y="2559050"/>
          <p14:tracePt t="29264" x="3613150" y="2559050"/>
          <p14:tracePt t="29271" x="3676650" y="2559050"/>
          <p14:tracePt t="29278" x="3746500" y="2559050"/>
          <p14:tracePt t="29285" x="3873500" y="2571750"/>
          <p14:tracePt t="29302" x="3987800" y="2597150"/>
          <p14:tracePt t="29319" x="4089400" y="2609850"/>
          <p14:tracePt t="29336" x="4127500" y="2616200"/>
          <p14:tracePt t="29352" x="4152900" y="2616200"/>
          <p14:tracePt t="29369" x="4171950" y="2616200"/>
          <p14:tracePt t="29385" x="4184650" y="2616200"/>
          <p14:tracePt t="29402" x="4191000" y="2616200"/>
          <p14:tracePt t="29418" x="4203700" y="2609850"/>
          <p14:tracePt t="29435" x="4203700" y="2597150"/>
          <p14:tracePt t="29452" x="4191000" y="2578100"/>
          <p14:tracePt t="29468" x="4114800" y="2565400"/>
          <p14:tracePt t="29485" x="3968750" y="2552700"/>
          <p14:tracePt t="29502" x="3771900" y="2552700"/>
          <p14:tracePt t="29518" x="3460750" y="2552700"/>
          <p14:tracePt t="29536" x="3263900" y="2552700"/>
          <p14:tracePt t="29552" x="3054350" y="2546350"/>
          <p14:tracePt t="29568" x="2876550" y="2546350"/>
          <p14:tracePt t="29585" x="2724150" y="2546350"/>
          <p14:tracePt t="29602" x="2590800" y="2546350"/>
          <p14:tracePt t="29618" x="2495550" y="2559050"/>
          <p14:tracePt t="29636" x="2413000" y="2584450"/>
          <p14:tracePt t="29652" x="2343150" y="2616200"/>
          <p14:tracePt t="29670" x="2298700" y="2635250"/>
          <p14:tracePt t="29685" x="2273300" y="2647950"/>
          <p14:tracePt t="29702" x="2266950" y="2647950"/>
          <p14:tracePt t="29718" x="2254250" y="2647950"/>
          <p14:tracePt t="29736" x="2241550" y="2647950"/>
          <p14:tracePt t="29752" x="2209800" y="2647950"/>
          <p14:tracePt t="29769" x="2178050" y="2635250"/>
          <p14:tracePt t="29785" x="2120900" y="2622550"/>
          <p14:tracePt t="29802" x="2063750" y="2609850"/>
          <p14:tracePt t="29818" x="1987550" y="2584450"/>
          <p14:tracePt t="29835" x="1905000" y="2565400"/>
          <p14:tracePt t="29852" x="1822450" y="2546350"/>
          <p14:tracePt t="29869" x="1733550" y="2540000"/>
          <p14:tracePt t="29885" x="1638300" y="2533650"/>
          <p14:tracePt t="29902" x="1549400" y="2533650"/>
          <p14:tracePt t="29918" x="1454150" y="2533650"/>
          <p14:tracePt t="29936" x="1416050" y="2533650"/>
          <p14:tracePt t="29952" x="1377950" y="2533650"/>
          <p14:tracePt t="29969" x="1339850" y="2533650"/>
          <p14:tracePt t="29985" x="1314450" y="2527300"/>
          <p14:tracePt t="30002" x="1276350" y="2520950"/>
          <p14:tracePt t="30018" x="1231900" y="2520950"/>
          <p14:tracePt t="30035" x="1193800" y="2520950"/>
          <p14:tracePt t="30052" x="1155700" y="2520950"/>
          <p14:tracePt t="30069" x="1143000" y="2520950"/>
          <p14:tracePt t="30085" x="1136650" y="2520950"/>
          <p14:tracePt t="30102" x="1130300" y="2520950"/>
          <p14:tracePt t="30279" x="1136650" y="2520950"/>
          <p14:tracePt t="30287" x="1155700" y="2520950"/>
          <p14:tracePt t="30287" x="1174750" y="2520950"/>
          <p14:tracePt t="30303" x="1200150" y="2520950"/>
          <p14:tracePt t="30304" x="1238250" y="2527300"/>
          <p14:tracePt t="30318" x="1403350" y="2546350"/>
          <p14:tracePt t="30336" x="1549400" y="2559050"/>
          <p14:tracePt t="30352" x="1733550" y="2565400"/>
          <p14:tracePt t="30369" x="1911350" y="2578100"/>
          <p14:tracePt t="30385" x="2133600" y="2584450"/>
          <p14:tracePt t="30402" x="2425700" y="2609850"/>
          <p14:tracePt t="30418" x="2705100" y="2628900"/>
          <p14:tracePt t="30435" x="2952750" y="2628900"/>
          <p14:tracePt t="30452" x="3238500" y="2628900"/>
          <p14:tracePt t="30469" x="3441700" y="2628900"/>
          <p14:tracePt t="30485" x="3632200" y="2628900"/>
          <p14:tracePt t="30502" x="3810000" y="2628900"/>
          <p14:tracePt t="30518" x="3981450" y="2628900"/>
          <p14:tracePt t="30536" x="4064000" y="2635250"/>
          <p14:tracePt t="30552" x="4133850" y="2635250"/>
          <p14:tracePt t="30568" x="4203700" y="2635250"/>
          <p14:tracePt t="30585" x="4286250" y="2635250"/>
          <p14:tracePt t="30602" x="4362450" y="2635250"/>
          <p14:tracePt t="30618" x="4451350" y="2635250"/>
          <p14:tracePt t="30635" x="4527550" y="2635250"/>
          <p14:tracePt t="30652" x="4603750" y="2635250"/>
          <p14:tracePt t="30669" x="4660900" y="2635250"/>
          <p14:tracePt t="30685" x="4724400" y="2635250"/>
          <p14:tracePt t="30702" x="4794250" y="2635250"/>
          <p14:tracePt t="30718" x="4902200" y="2635250"/>
          <p14:tracePt t="30752" x="4953000" y="2635250"/>
          <p14:tracePt t="30752" x="4984750" y="2635250"/>
          <p14:tracePt t="30768" x="4997450" y="2635250"/>
          <p14:tracePt t="30785" x="5010150" y="2635250"/>
          <p14:tracePt t="30802" x="5022850" y="2628900"/>
          <p14:tracePt t="30818" x="5029200" y="2622550"/>
          <p14:tracePt t="30835" x="5035550" y="2622550"/>
          <p14:tracePt t="30852" x="5035550" y="2609850"/>
          <p14:tracePt t="30869" x="5041900" y="2578100"/>
          <p14:tracePt t="30885" x="5041900" y="2540000"/>
          <p14:tracePt t="30902" x="5041900" y="2495550"/>
          <p14:tracePt t="30918" x="5041900" y="2432050"/>
          <p14:tracePt t="30936" x="5035550" y="2381250"/>
          <p14:tracePt t="30952" x="5003800" y="2317750"/>
          <p14:tracePt t="30969" x="4972050" y="2260600"/>
          <p14:tracePt t="30985" x="4927600" y="2216150"/>
          <p14:tracePt t="31002" x="4883150" y="2171700"/>
          <p14:tracePt t="31018" x="4832350" y="2133600"/>
          <p14:tracePt t="31035" x="4762500" y="2095500"/>
          <p14:tracePt t="31052" x="4699000" y="2070100"/>
          <p14:tracePt t="31068" x="4629150" y="2044700"/>
          <p14:tracePt t="31085" x="4552950" y="2025650"/>
          <p14:tracePt t="31102" x="4495800" y="2019300"/>
          <p14:tracePt t="31119" x="4432300" y="2012950"/>
          <p14:tracePt t="31136" x="4387850" y="2012950"/>
          <p14:tracePt t="31151" x="4349750" y="2012950"/>
          <p14:tracePt t="31168" x="4292600" y="2012950"/>
          <p14:tracePt t="31186" x="4254500" y="2019300"/>
          <p14:tracePt t="31202" x="4210050" y="2038350"/>
          <p14:tracePt t="31218" x="4178300" y="2051050"/>
          <p14:tracePt t="31235" x="4140200" y="2076450"/>
          <p14:tracePt t="31252" x="4108450" y="2108200"/>
          <p14:tracePt t="31268" x="4083050" y="2133600"/>
          <p14:tracePt t="31286" x="4051300" y="2184400"/>
          <p14:tracePt t="31302" x="4019550" y="2241550"/>
          <p14:tracePt t="31320" x="4006850" y="2292350"/>
          <p14:tracePt t="31335" x="4000500" y="2330450"/>
          <p14:tracePt t="31352" x="3994150" y="2362200"/>
          <p14:tracePt t="31369" x="3994150" y="2393950"/>
          <p14:tracePt t="31385" x="3994150" y="2425700"/>
          <p14:tracePt t="31402" x="4000500" y="2457450"/>
          <p14:tracePt t="31418" x="4006850" y="2489200"/>
          <p14:tracePt t="31435" x="4019550" y="2520950"/>
          <p14:tracePt t="31452" x="4038600" y="2559050"/>
          <p14:tracePt t="31468" x="4051300" y="2590800"/>
          <p14:tracePt t="31485" x="4070350" y="2616200"/>
          <p14:tracePt t="31502" x="4095750" y="2647950"/>
          <p14:tracePt t="31519" x="4146550" y="2679700"/>
          <p14:tracePt t="31536" x="4191000" y="2698750"/>
          <p14:tracePt t="31552" x="4222750" y="2711450"/>
          <p14:tracePt t="31568" x="4267200" y="2724150"/>
          <p14:tracePt t="31585" x="4330700" y="2730500"/>
          <p14:tracePt t="31602" x="4400550" y="2730500"/>
          <p14:tracePt t="31619" x="4457700" y="2730500"/>
          <p14:tracePt t="31635" x="4514850" y="2730500"/>
          <p14:tracePt t="31652" x="4559300" y="2730500"/>
          <p14:tracePt t="31668" x="4603750" y="2717800"/>
          <p14:tracePt t="31686" x="4629150" y="2711450"/>
          <p14:tracePt t="31702" x="4648200" y="2705100"/>
          <p14:tracePt t="31719" x="4679950" y="2667000"/>
          <p14:tracePt t="31735" x="4692650" y="2628900"/>
          <p14:tracePt t="31752" x="4699000" y="2584450"/>
          <p14:tracePt t="31769" x="4705350" y="2520950"/>
          <p14:tracePt t="31785" x="4705350" y="2463800"/>
          <p14:tracePt t="31802" x="4705350" y="2425700"/>
          <p14:tracePt t="31819" x="4699000" y="2387600"/>
          <p14:tracePt t="31835" x="4686300" y="2355850"/>
          <p14:tracePt t="31852" x="4673600" y="2330450"/>
          <p14:tracePt t="31868" x="4660900" y="2305050"/>
          <p14:tracePt t="31885" x="4641850" y="2286000"/>
          <p14:tracePt t="31902" x="4629150" y="2279650"/>
          <p14:tracePt t="31918" x="4603750" y="2273300"/>
          <p14:tracePt t="31936" x="4584700" y="2260600"/>
          <p14:tracePt t="31952" x="4552950" y="2254250"/>
          <p14:tracePt t="31968" x="4527550" y="2247900"/>
          <p14:tracePt t="31985" x="4495800" y="2247900"/>
          <p14:tracePt t="32002" x="4476750" y="2241550"/>
          <p14:tracePt t="32019" x="4445000" y="2241550"/>
          <p14:tracePt t="32035" x="4419600" y="2241550"/>
          <p14:tracePt t="32052" x="4394200" y="2241550"/>
          <p14:tracePt t="32068" x="4375150" y="2247900"/>
          <p14:tracePt t="32085" x="4349750" y="2247900"/>
          <p14:tracePt t="32102" x="4330700" y="2260600"/>
          <p14:tracePt t="32118" x="4298950" y="2286000"/>
          <p14:tracePt t="32136" x="4286250" y="2298700"/>
          <p14:tracePt t="32152" x="4267200" y="2317750"/>
          <p14:tracePt t="32168" x="4254500" y="2336800"/>
          <p14:tracePt t="32185" x="4248150" y="2362200"/>
          <p14:tracePt t="32201" x="4248150" y="2374900"/>
          <p14:tracePt t="32218" x="4241800" y="2400300"/>
          <p14:tracePt t="32235" x="4241800" y="2413000"/>
          <p14:tracePt t="32252" x="4235450" y="2438400"/>
          <p14:tracePt t="32268" x="4235450" y="2457450"/>
          <p14:tracePt t="32285" x="4235450" y="2476500"/>
          <p14:tracePt t="32302" x="4235450" y="2495550"/>
          <p14:tracePt t="32302" x="4235450" y="2508250"/>
          <p14:tracePt t="32320" x="4235450" y="2527300"/>
          <p14:tracePt t="32336" x="4235450" y="2546350"/>
          <p14:tracePt t="32352" x="4235450" y="2571750"/>
          <p14:tracePt t="32368" x="4241800" y="2584450"/>
          <p14:tracePt t="32385" x="4248150" y="2597150"/>
          <p14:tracePt t="32401" x="4254500" y="2609850"/>
          <p14:tracePt t="32418" x="4260850" y="2616200"/>
          <p14:tracePt t="32435" x="4267200" y="2622550"/>
          <p14:tracePt t="32452" x="4273550" y="2628900"/>
          <p14:tracePt t="32468" x="4279900" y="2635250"/>
          <p14:tracePt t="32485" x="4292600" y="2647950"/>
          <p14:tracePt t="32502" x="4298950" y="2647950"/>
          <p14:tracePt t="32518" x="4318000" y="2654300"/>
          <p14:tracePt t="32536" x="4337050" y="2660650"/>
          <p14:tracePt t="32552" x="4356100" y="2667000"/>
          <p14:tracePt t="32568" x="4375150" y="2667000"/>
          <p14:tracePt t="32585" x="4400550" y="2667000"/>
          <p14:tracePt t="32601" x="4419600" y="2667000"/>
          <p14:tracePt t="32618" x="4445000" y="2667000"/>
          <p14:tracePt t="32635" x="4464050" y="2667000"/>
          <p14:tracePt t="32652" x="4483100" y="2667000"/>
          <p14:tracePt t="32668" x="4495800" y="2667000"/>
          <p14:tracePt t="32685" x="4514850" y="2660650"/>
          <p14:tracePt t="32685" x="4527550" y="2660650"/>
          <p14:tracePt t="32703" x="4533900" y="2654300"/>
          <p14:tracePt t="32718" x="4552950" y="2641600"/>
          <p14:tracePt t="32736" x="4572000" y="2622550"/>
          <p14:tracePt t="32752" x="4584700" y="2603500"/>
          <p14:tracePt t="32768" x="4597400" y="2584450"/>
          <p14:tracePt t="32785" x="4603750" y="2565400"/>
          <p14:tracePt t="32801" x="4603750" y="2552700"/>
          <p14:tracePt t="32818" x="4610100" y="2533650"/>
          <p14:tracePt t="32835" x="4610100" y="2514600"/>
          <p14:tracePt t="32852" x="4616450" y="2495550"/>
          <p14:tracePt t="32868" x="4616450" y="2470150"/>
          <p14:tracePt t="32885" x="4616450" y="2451100"/>
          <p14:tracePt t="32901" x="4616450" y="2425700"/>
          <p14:tracePt t="32918" x="4603750" y="2393950"/>
          <p14:tracePt t="32937" x="4597400" y="2374900"/>
          <p14:tracePt t="32952" x="4597400" y="2362200"/>
          <p14:tracePt t="32968" x="4591050" y="2343150"/>
          <p14:tracePt t="32985" x="4578350" y="2330450"/>
          <p14:tracePt t="33002" x="4565650" y="2317750"/>
          <p14:tracePt t="33018" x="4559300" y="2305050"/>
          <p14:tracePt t="33035" x="4540250" y="2279650"/>
          <p14:tracePt t="33052" x="4533900" y="2273300"/>
          <p14:tracePt t="33068" x="4521200" y="2266950"/>
          <p14:tracePt t="33085" x="4502150" y="2254250"/>
          <p14:tracePt t="33102" x="4495800" y="2254250"/>
          <p14:tracePt t="33118" x="4483100" y="2241550"/>
          <p14:tracePt t="33136" x="4470400" y="2235200"/>
          <p14:tracePt t="33151" x="4464050" y="2235200"/>
          <p14:tracePt t="33168" x="4451350" y="2228850"/>
          <p14:tracePt t="33185" x="4438650" y="2228850"/>
          <p14:tracePt t="33202" x="4419600" y="2228850"/>
          <p14:tracePt t="33218" x="4400550" y="2228850"/>
          <p14:tracePt t="33235" x="4381500" y="2228850"/>
          <p14:tracePt t="33252" x="4356100" y="2228850"/>
          <p14:tracePt t="33268" x="4337050" y="2235200"/>
          <p14:tracePt t="33285" x="4318000" y="2241550"/>
          <p14:tracePt t="33302" x="4298950" y="2254250"/>
          <p14:tracePt t="33318" x="4273550" y="2273300"/>
          <p14:tracePt t="33336" x="4267200" y="2286000"/>
          <p14:tracePt t="33352" x="4254500" y="2305050"/>
          <p14:tracePt t="33369" x="4241800" y="2330450"/>
          <p14:tracePt t="33385" x="4241800" y="2368550"/>
          <p14:tracePt t="33402" x="4229100" y="2393950"/>
          <p14:tracePt t="33418" x="4216400" y="2432050"/>
          <p14:tracePt t="33435" x="4216400" y="2444750"/>
          <p14:tracePt t="33451" x="4210050" y="2470150"/>
          <p14:tracePt t="33469" x="4210050" y="2482850"/>
          <p14:tracePt t="33485" x="4210050" y="2495550"/>
          <p14:tracePt t="33502" x="4210050" y="2508250"/>
          <p14:tracePt t="33518" x="4210050" y="2527300"/>
          <p14:tracePt t="33536" x="4210050" y="2533650"/>
          <p14:tracePt t="33551" x="4210050" y="2546350"/>
          <p14:tracePt t="33568" x="4216400" y="2565400"/>
          <p14:tracePt t="33585" x="4222750" y="2584450"/>
          <p14:tracePt t="33602" x="4229100" y="2603500"/>
          <p14:tracePt t="33618" x="4241800" y="2616200"/>
          <p14:tracePt t="33635" x="4254500" y="2635250"/>
          <p14:tracePt t="33651" x="4267200" y="2647950"/>
          <p14:tracePt t="33668" x="4273550" y="2660650"/>
          <p14:tracePt t="33685" x="4286250" y="2660650"/>
          <p14:tracePt t="33702" x="4305300" y="2667000"/>
          <p14:tracePt t="33718" x="4337050" y="2673350"/>
          <p14:tracePt t="33736" x="4368800" y="2673350"/>
          <p14:tracePt t="33752" x="4406900" y="2673350"/>
          <p14:tracePt t="33769" x="4438650" y="2673350"/>
          <p14:tracePt t="33785" x="4470400" y="2673350"/>
          <p14:tracePt t="33802" x="4495800" y="2673350"/>
          <p14:tracePt t="33818" x="4527550" y="2673350"/>
          <p14:tracePt t="33835" x="4552950" y="2660650"/>
          <p14:tracePt t="33851" x="4572000" y="2654300"/>
          <p14:tracePt t="33868" x="4603750" y="2635250"/>
          <p14:tracePt t="33885" x="4622800" y="2622550"/>
          <p14:tracePt t="33902" x="4654550" y="2597150"/>
          <p14:tracePt t="33918" x="4686300" y="2559050"/>
          <p14:tracePt t="33936" x="4699000" y="2527300"/>
          <p14:tracePt t="33951" x="4711700" y="2495550"/>
          <p14:tracePt t="33968" x="4718050" y="2476500"/>
          <p14:tracePt t="33985" x="4718050" y="2451100"/>
          <p14:tracePt t="34002" x="4718050" y="2432050"/>
          <p14:tracePt t="34018" x="4718050" y="2413000"/>
          <p14:tracePt t="34035" x="4718050" y="2393950"/>
          <p14:tracePt t="34051" x="4705350" y="2374900"/>
          <p14:tracePt t="34068" x="4692650" y="2349500"/>
          <p14:tracePt t="34085" x="4679950" y="2324100"/>
          <p14:tracePt t="34102" x="4667250" y="2305050"/>
          <p14:tracePt t="34118" x="4641850" y="2279650"/>
          <p14:tracePt t="34136" x="4629150" y="2266950"/>
          <p14:tracePt t="34152" x="4616450" y="2247900"/>
          <p14:tracePt t="34168" x="4591050" y="2235200"/>
          <p14:tracePt t="34185" x="4559300" y="2222500"/>
          <p14:tracePt t="34202" x="4540250" y="2209800"/>
          <p14:tracePt t="34218" x="4508500" y="2209800"/>
          <p14:tracePt t="34234" x="4483100" y="2197100"/>
          <p14:tracePt t="34251" x="4451350" y="2190750"/>
          <p14:tracePt t="34268" x="4438650" y="2184400"/>
          <p14:tracePt t="34285" x="4425950" y="2178050"/>
          <p14:tracePt t="34302" x="4406900" y="2178050"/>
          <p14:tracePt t="34318" x="4387850" y="2171700"/>
          <p14:tracePt t="34336" x="4375150" y="2165350"/>
          <p14:tracePt t="34351" x="4368800" y="2165350"/>
          <p14:tracePt t="34368" x="4356100" y="2165350"/>
          <p14:tracePt t="34385" x="4343400" y="2165350"/>
          <p14:tracePt t="34402" x="4324350" y="2165350"/>
          <p14:tracePt t="34418" x="4318000" y="2165350"/>
          <p14:tracePt t="34435" x="4305300" y="2165350"/>
          <p14:tracePt t="34451" x="4279900" y="2178050"/>
          <p14:tracePt t="34468" x="4260850" y="2190750"/>
          <p14:tracePt t="34485" x="4235450" y="2203450"/>
          <p14:tracePt t="34502" x="4210050" y="2222500"/>
          <p14:tracePt t="34518" x="4178300" y="2254250"/>
          <p14:tracePt t="34536" x="4159250" y="2266950"/>
          <p14:tracePt t="34551" x="4146550" y="2292350"/>
          <p14:tracePt t="34568" x="4127500" y="2317750"/>
          <p14:tracePt t="34586" x="4114800" y="2343150"/>
          <p14:tracePt t="34601" x="4102100" y="2368550"/>
          <p14:tracePt t="34619" x="4095750" y="2387600"/>
          <p14:tracePt t="34635" x="4089400" y="2413000"/>
          <p14:tracePt t="34652" x="4089400" y="2438400"/>
          <p14:tracePt t="34668" x="4089400" y="2457450"/>
          <p14:tracePt t="34685" x="4089400" y="2489200"/>
          <p14:tracePt t="34702" x="4089400" y="2508250"/>
          <p14:tracePt t="34702" x="4089400" y="2520950"/>
          <p14:tracePt t="34720" x="4089400" y="2552700"/>
          <p14:tracePt t="34735" x="4089400" y="2565400"/>
          <p14:tracePt t="34752" x="4089400" y="2584450"/>
          <p14:tracePt t="34768" x="4089400" y="2597150"/>
          <p14:tracePt t="34807" x="4095750" y="2609850"/>
          <p14:tracePt t="34831" x="4108450" y="2622550"/>
          <p14:tracePt t="34855" x="4114800" y="2628900"/>
          <p14:tracePt t="34871" x="4121150" y="2628900"/>
          <p14:tracePt t="34879" x="4121150" y="2635250"/>
          <p14:tracePt t="34885" x="4133850" y="2635250"/>
          <p14:tracePt t="34901" x="4146550" y="2641600"/>
          <p14:tracePt t="34918" x="4165600" y="2647950"/>
          <p14:tracePt t="34935" x="4184650" y="2654300"/>
          <p14:tracePt t="34952" x="4197350" y="2660650"/>
          <p14:tracePt t="34968" x="4216400" y="2667000"/>
          <p14:tracePt t="34985" x="4222750" y="2667000"/>
          <p14:tracePt t="35001" x="4235450" y="2667000"/>
          <p14:tracePt t="35018" x="4248150" y="2667000"/>
          <p14:tracePt t="35035" x="4260850" y="2673350"/>
          <p14:tracePt t="35052" x="4273550" y="2673350"/>
          <p14:tracePt t="35068" x="4286250" y="2673350"/>
          <p14:tracePt t="35085" x="4298950" y="2673350"/>
          <p14:tracePt t="35101" x="4311650" y="2673350"/>
          <p14:tracePt t="35118" x="4324350" y="2673350"/>
          <p14:tracePt t="35135" x="4337050" y="2673350"/>
          <p14:tracePt t="35152" x="4343400" y="2673350"/>
          <p14:tracePt t="35168" x="4356100" y="2673350"/>
          <p14:tracePt t="35207" x="4362450" y="2673350"/>
          <p14:tracePt t="35223" x="4368800" y="2667000"/>
          <p14:tracePt t="35235" x="4368800" y="2660650"/>
          <p14:tracePt t="35236" x="4381500" y="2660650"/>
          <p14:tracePt t="35251" x="4394200" y="2654300"/>
          <p14:tracePt t="35267" x="4400550" y="2654300"/>
          <p14:tracePt t="35284" x="4413250" y="2641600"/>
          <p14:tracePt t="35301" x="4425950" y="2635250"/>
          <p14:tracePt t="35318" x="4445000" y="2622550"/>
          <p14:tracePt t="35335" x="4464050" y="2616200"/>
          <p14:tracePt t="35352" x="4470400" y="2609850"/>
          <p14:tracePt t="35368" x="4489450" y="2603500"/>
          <p14:tracePt t="35385" x="4514850" y="2590800"/>
          <p14:tracePt t="35401" x="4540250" y="2565400"/>
          <p14:tracePt t="35418" x="4565650" y="2533650"/>
          <p14:tracePt t="35435" x="4597400" y="2476500"/>
          <p14:tracePt t="35452" x="4629150" y="2400300"/>
          <p14:tracePt t="35468" x="4648200" y="2343150"/>
          <p14:tracePt t="35485" x="4654550" y="2279650"/>
          <p14:tracePt t="35501" x="4654550" y="2228850"/>
          <p14:tracePt t="35518" x="4654550" y="2184400"/>
          <p14:tracePt t="35535" x="4641850" y="2165350"/>
          <p14:tracePt t="35551" x="4629150" y="2146300"/>
          <p14:tracePt t="35568" x="4610100" y="2139950"/>
          <p14:tracePt t="35585" x="4591050" y="2127250"/>
          <p14:tracePt t="35601" x="4572000" y="2120900"/>
          <p14:tracePt t="35618" x="4527550" y="2108200"/>
          <p14:tracePt t="35635" x="4502150" y="2108200"/>
          <p14:tracePt t="35652" x="4470400" y="2108200"/>
          <p14:tracePt t="35668" x="4432300" y="2108200"/>
          <p14:tracePt t="35685" x="4387850" y="2108200"/>
          <p14:tracePt t="35701" x="4349750" y="2108200"/>
          <p14:tracePt t="35701" x="4330700" y="2108200"/>
          <p14:tracePt t="35720" x="4305300" y="2120900"/>
          <p14:tracePt t="35736" x="4260850" y="2133600"/>
          <p14:tracePt t="35751" x="4235450" y="2146300"/>
          <p14:tracePt t="35768" x="4216400" y="2165350"/>
          <p14:tracePt t="35785" x="4191000" y="2184400"/>
          <p14:tracePt t="35801" x="4171950" y="2209800"/>
          <p14:tracePt t="35818" x="4159250" y="2235200"/>
          <p14:tracePt t="35835" x="4140200" y="2273300"/>
          <p14:tracePt t="35852" x="4133850" y="2311400"/>
          <p14:tracePt t="35868" x="4127500" y="2368550"/>
          <p14:tracePt t="35885" x="4127500" y="2406650"/>
          <p14:tracePt t="35901" x="4127500" y="2444750"/>
          <p14:tracePt t="35918" x="4140200" y="2495550"/>
          <p14:tracePt t="35936" x="4146550" y="2520950"/>
          <p14:tracePt t="35951" x="4165600" y="2546350"/>
          <p14:tracePt t="35968" x="4184650" y="2571750"/>
          <p14:tracePt t="35985" x="4203700" y="2590800"/>
          <p14:tracePt t="36001" x="4216400" y="2603500"/>
          <p14:tracePt t="36018" x="4241800" y="2609850"/>
          <p14:tracePt t="36035" x="4267200" y="2616200"/>
          <p14:tracePt t="36052" x="4298950" y="2622550"/>
          <p14:tracePt t="36068" x="4324350" y="2635250"/>
          <p14:tracePt t="36085" x="4362450" y="2641600"/>
          <p14:tracePt t="36101" x="4375150" y="2647950"/>
          <p14:tracePt t="36101" x="4400550" y="2647950"/>
          <p14:tracePt t="36120" x="4419600" y="2654300"/>
          <p14:tracePt t="36135" x="4451350" y="2654300"/>
          <p14:tracePt t="36151" x="4483100" y="2654300"/>
          <p14:tracePt t="36168" x="4508500" y="2654300"/>
          <p14:tracePt t="36185" x="4540250" y="2641600"/>
          <p14:tracePt t="36202" x="4578350" y="2609850"/>
          <p14:tracePt t="36218" x="4597400" y="2565400"/>
          <p14:tracePt t="36236" x="4610100" y="2520950"/>
          <p14:tracePt t="36252" x="4622800" y="2501900"/>
          <p14:tracePt t="36269" x="4629150" y="2476500"/>
          <p14:tracePt t="36285" x="4629150" y="2463800"/>
          <p14:tracePt t="36302" x="4629150" y="2451100"/>
          <p14:tracePt t="36318" x="4629150" y="2432050"/>
          <p14:tracePt t="36351" x="4629150" y="2419350"/>
          <p14:tracePt t="36352" x="4622800" y="2413000"/>
          <p14:tracePt t="36368" x="4622800" y="2400300"/>
          <p14:tracePt t="36385" x="4616450" y="2393950"/>
          <p14:tracePt t="36402" x="4616450" y="2381250"/>
          <p14:tracePt t="36418" x="4603750" y="2374900"/>
          <p14:tracePt t="36455" x="4597400" y="2368550"/>
          <p14:tracePt t="36455" x="4597400" y="2362200"/>
          <p14:tracePt t="36468" x="4591050" y="2362200"/>
          <p14:tracePt t="36485" x="4591050" y="2355850"/>
          <p14:tracePt t="36502" x="4578350" y="2349500"/>
          <p14:tracePt t="36518" x="4572000" y="2343150"/>
          <p14:tracePt t="36535" x="4572000" y="2336800"/>
          <p14:tracePt t="36551" x="4559300" y="2330450"/>
          <p14:tracePt t="36591" x="4552950" y="2324100"/>
          <p14:tracePt t="36591" x="4546600" y="2317750"/>
          <p14:tracePt t="36607" x="4540250" y="2317750"/>
          <p14:tracePt t="36615" x="4540250" y="2311400"/>
          <p14:tracePt t="36623" x="4533900" y="2311400"/>
          <p14:tracePt t="36635" x="4521200" y="2298700"/>
          <p14:tracePt t="36651" x="4514850" y="2298700"/>
          <p14:tracePt t="36668" x="4514850" y="2292350"/>
          <p14:tracePt t="36685" x="4502150" y="2292350"/>
          <p14:tracePt t="36719" x="4502150" y="2286000"/>
          <p14:tracePt t="36720" x="4495800" y="2279650"/>
          <p14:tracePt t="36759" x="4489450" y="2279650"/>
          <p14:tracePt t="37647" x="4489450" y="2286000"/>
          <p14:tracePt t="37647" x="4508500" y="2298700"/>
          <p14:tracePt t="37663" x="4521200" y="2324100"/>
          <p14:tracePt t="37671" x="4533900" y="2330450"/>
          <p14:tracePt t="37679" x="4552950" y="2349500"/>
          <p14:tracePt t="37687" x="4578350" y="2362200"/>
          <p14:tracePt t="37701" x="4610100" y="2381250"/>
          <p14:tracePt t="37718" x="4641850" y="2393950"/>
          <p14:tracePt t="37736" x="4667250" y="2406650"/>
          <p14:tracePt t="37751" x="4692650" y="2406650"/>
          <p14:tracePt t="37769" x="4711700" y="2406650"/>
          <p14:tracePt t="37785" x="4737100" y="2413000"/>
          <p14:tracePt t="37802" x="4756150" y="2419350"/>
          <p14:tracePt t="37818" x="4775200" y="2419350"/>
          <p14:tracePt t="37835" x="4794250" y="2425700"/>
          <p14:tracePt t="37851" x="4806950" y="2425700"/>
          <p14:tracePt t="37868" x="4832350" y="2425700"/>
          <p14:tracePt t="37885" x="4851400" y="2432050"/>
          <p14:tracePt t="37901" x="4889500" y="2438400"/>
          <p14:tracePt t="37919" x="4921250" y="2438400"/>
          <p14:tracePt t="37935" x="4953000" y="2444750"/>
          <p14:tracePt t="37952" x="4991100" y="2451100"/>
          <p14:tracePt t="37968" x="5035550" y="2457450"/>
          <p14:tracePt t="37985" x="5067300" y="2457450"/>
          <p14:tracePt t="38001" x="5099050" y="2463800"/>
          <p14:tracePt t="38018" x="5137150" y="2470150"/>
          <p14:tracePt t="38035" x="5168900" y="2476500"/>
          <p14:tracePt t="38051" x="5187950" y="2476500"/>
          <p14:tracePt t="38068" x="5213350" y="2476500"/>
          <p14:tracePt t="38085" x="5226050" y="2476500"/>
          <p14:tracePt t="38101" x="5245100" y="2476500"/>
          <p14:tracePt t="38118" x="5270500" y="2476500"/>
          <p14:tracePt t="38135" x="5283200" y="2476500"/>
          <p14:tracePt t="38152" x="5295900" y="2476500"/>
          <p14:tracePt t="38168" x="5308600" y="2476500"/>
          <p14:tracePt t="38185" x="5321300" y="2476500"/>
          <p14:tracePt t="38201" x="5346700" y="2482850"/>
          <p14:tracePt t="38218" x="5365750" y="2489200"/>
          <p14:tracePt t="38235" x="5378450" y="2489200"/>
          <p14:tracePt t="38252" x="5391150" y="2489200"/>
          <p14:tracePt t="38268" x="5403850" y="2489200"/>
          <p14:tracePt t="38285" x="5410200" y="2495550"/>
          <p14:tracePt t="38301" x="5422900" y="2495550"/>
          <p14:tracePt t="38318" x="5441950" y="2501900"/>
          <p14:tracePt t="38335" x="5461000" y="2501900"/>
          <p14:tracePt t="38352" x="5467350" y="2508250"/>
          <p14:tracePt t="38368" x="5480050" y="2508250"/>
          <p14:tracePt t="38385" x="5492750" y="2508250"/>
          <p14:tracePt t="38401" x="5499100" y="2514600"/>
          <p14:tracePt t="38418" x="5505450" y="2514600"/>
          <p14:tracePt t="38434" x="5511800" y="2514600"/>
          <p14:tracePt t="38451" x="5518150" y="2520950"/>
          <p14:tracePt t="38679" x="5511800" y="2520950"/>
          <p14:tracePt t="38687" x="5499100" y="2520950"/>
          <p14:tracePt t="38703" x="5486400" y="2527300"/>
          <p14:tracePt t="38712" x="5480050" y="2533650"/>
          <p14:tracePt t="38719" x="5473700" y="2533650"/>
          <p14:tracePt t="38719" x="5461000" y="2533650"/>
          <p14:tracePt t="38735" x="5441950" y="2540000"/>
          <p14:tracePt t="38752" x="5429250" y="2546350"/>
          <p14:tracePt t="38768" x="5416550" y="2546350"/>
          <p14:tracePt t="38786" x="5397500" y="2552700"/>
          <p14:tracePt t="38801" x="5384800" y="2552700"/>
          <p14:tracePt t="38819" x="5372100" y="2559050"/>
          <p14:tracePt t="38834" x="5365750" y="2559050"/>
          <p14:tracePt t="38851" x="5346700" y="2559050"/>
          <p14:tracePt t="38868" x="5334000" y="2559050"/>
          <p14:tracePt t="38885" x="5321300" y="2559050"/>
          <p14:tracePt t="38901" x="5314950" y="2565400"/>
          <p14:tracePt t="39015" x="5308600" y="2565400"/>
          <p14:tracePt t="39031" x="5295900" y="2565400"/>
          <p14:tracePt t="39046" x="5283200" y="2565400"/>
          <p14:tracePt t="39063" x="5276850" y="2565400"/>
          <p14:tracePt t="39071" x="5270500" y="2565400"/>
          <p14:tracePt t="39073" x="5264150" y="2565400"/>
          <p14:tracePt t="39111" x="5257800" y="2565400"/>
          <p14:tracePt t="39279" x="5264150" y="2565400"/>
          <p14:tracePt t="39293" x="5276850" y="2565400"/>
          <p14:tracePt t="39294" x="5289550" y="2565400"/>
          <p14:tracePt t="39302" x="5327650" y="2565400"/>
          <p14:tracePt t="39319" x="5359400" y="2565400"/>
          <p14:tracePt t="39335" x="5391150" y="2565400"/>
          <p14:tracePt t="39351" x="5416550" y="2565400"/>
          <p14:tracePt t="39369" x="5448300" y="2565400"/>
          <p14:tracePt t="39385" x="5461000" y="2565400"/>
          <p14:tracePt t="39401" x="5467350" y="2565400"/>
          <p14:tracePt t="39535" x="5473700" y="2565400"/>
          <p14:tracePt t="39543" x="5480050" y="2565400"/>
          <p14:tracePt t="39544" x="5486400" y="2565400"/>
          <p14:tracePt t="39551" x="5499100" y="2565400"/>
          <p14:tracePt t="39569" x="5511800" y="2565400"/>
          <p14:tracePt t="39585" x="5524500" y="2565400"/>
          <p14:tracePt t="39602" x="5537200" y="2565400"/>
          <p14:tracePt t="39618" x="5562600" y="2565400"/>
          <p14:tracePt t="39634" x="5588000" y="2565400"/>
          <p14:tracePt t="39651" x="5613400" y="2565400"/>
          <p14:tracePt t="39667" x="5632450" y="2565400"/>
          <p14:tracePt t="39684" x="5645150" y="2565400"/>
          <p14:tracePt t="39991" x="5632450" y="2565400"/>
          <p14:tracePt t="39998" x="5619750" y="2565400"/>
          <p14:tracePt t="40006" x="5600700" y="2565400"/>
          <p14:tracePt t="40014" x="5581650" y="2565400"/>
          <p14:tracePt t="40021" x="5543550" y="2565400"/>
          <p14:tracePt t="40034" x="5511800" y="2565400"/>
          <p14:tracePt t="40050" x="5480050" y="2559050"/>
          <p14:tracePt t="40067" x="5461000" y="2559050"/>
          <p14:tracePt t="40084" x="5429250" y="2552700"/>
          <p14:tracePt t="40101" x="5410200" y="2546350"/>
          <p14:tracePt t="40117" x="5384800" y="2546350"/>
          <p14:tracePt t="40134" x="5359400" y="2546350"/>
          <p14:tracePt t="40151" x="5340350" y="2540000"/>
          <p14:tracePt t="40167" x="5321300" y="2540000"/>
          <p14:tracePt t="40206" x="5314950" y="2540000"/>
          <p14:tracePt t="40366" x="5308600" y="2533650"/>
          <p14:tracePt t="40438" x="5314950" y="2533650"/>
          <p14:tracePt t="40447" x="5321300" y="2533650"/>
          <p14:tracePt t="40454" x="5327650" y="2533650"/>
          <p14:tracePt t="40467" x="5340350" y="2533650"/>
          <p14:tracePt t="40467" x="5353050" y="2533650"/>
          <p14:tracePt t="40484" x="5359400" y="2533650"/>
          <p14:tracePt t="40500" x="5378450" y="2540000"/>
          <p14:tracePt t="40517" x="5403850" y="2540000"/>
          <p14:tracePt t="40517" x="5422900" y="2540000"/>
          <p14:tracePt t="40535" x="5461000" y="2540000"/>
          <p14:tracePt t="40550" x="5486400" y="2546350"/>
          <p14:tracePt t="40567" x="5518150" y="2546350"/>
          <p14:tracePt t="40584" x="5537200" y="2552700"/>
          <p14:tracePt t="40600" x="5543550" y="2559050"/>
          <p14:tracePt t="40617" x="5556250" y="2559050"/>
          <p14:tracePt t="40654" x="5562600" y="2559050"/>
          <p14:tracePt t="42438" x="5562600" y="2552700"/>
          <p14:tracePt t="42445" x="5549900" y="2514600"/>
          <p14:tracePt t="42453" x="5543550" y="2476500"/>
          <p14:tracePt t="42462" x="5530850" y="2432050"/>
          <p14:tracePt t="42469" x="5499100" y="2330450"/>
          <p14:tracePt t="42483" x="5473700" y="2260600"/>
          <p14:tracePt t="42500" x="5448300" y="2190750"/>
          <p14:tracePt t="42517" x="5435600" y="2133600"/>
          <p14:tracePt t="42534" x="5429250" y="2120900"/>
          <p14:tracePt t="42598" x="5422900" y="2114550"/>
          <p14:tracePt t="42901" x="5410200" y="2114550"/>
          <p14:tracePt t="42909" x="5384800" y="2114550"/>
          <p14:tracePt t="42918" x="5365750" y="2114550"/>
          <p14:tracePt t="42918" x="5295900" y="2114550"/>
          <p14:tracePt t="42934" x="5232400" y="2114550"/>
          <p14:tracePt t="42950" x="5168900" y="2114550"/>
          <p14:tracePt t="42967" x="5130800" y="2114550"/>
          <p14:tracePt t="42983" x="5111750" y="2120900"/>
          <p14:tracePt t="43000" x="5099050" y="2120900"/>
          <p14:tracePt t="43017" x="5092700" y="2120900"/>
          <p14:tracePt t="43246" x="5099050" y="2127250"/>
          <p14:tracePt t="43253" x="5118100" y="2127250"/>
          <p14:tracePt t="43261" x="5143500" y="2133600"/>
          <p14:tracePt t="43267" x="5194300" y="2139950"/>
          <p14:tracePt t="43283" x="5270500" y="2146300"/>
          <p14:tracePt t="43300" x="5314950" y="2152650"/>
          <p14:tracePt t="43317" x="5353050" y="2159000"/>
          <p14:tracePt t="43334" x="5365750" y="2165350"/>
          <p14:tracePt t="43350" x="5384800" y="2165350"/>
          <p14:tracePt t="43367" x="5397500" y="2165350"/>
          <p14:tracePt t="43383" x="5403850" y="2165350"/>
          <p14:tracePt t="43400" x="5416550" y="2165350"/>
          <p14:tracePt t="43416" x="5435600" y="2165350"/>
          <p14:tracePt t="43433" x="5448300" y="2165350"/>
          <p14:tracePt t="43450" x="5461000" y="2165350"/>
          <p14:tracePt t="43467" x="5467350" y="2165350"/>
          <p14:tracePt t="43483" x="5473700" y="2165350"/>
          <p14:tracePt t="43500" x="5480050" y="2165350"/>
          <p14:tracePt t="44957" x="5473700" y="2178050"/>
          <p14:tracePt t="44965" x="5473700" y="2190750"/>
          <p14:tracePt t="44973" x="5473700" y="2203450"/>
          <p14:tracePt t="44983" x="5467350" y="2216150"/>
          <p14:tracePt t="44984" x="5461000" y="2247900"/>
          <p14:tracePt t="45000" x="5461000" y="2254250"/>
          <p14:tracePt t="45017" x="5461000" y="2266950"/>
          <p14:tracePt t="45033" x="5461000" y="2273300"/>
          <p14:tracePt t="45050" x="5461000" y="2279650"/>
          <p14:tracePt t="45067" x="5454650" y="2286000"/>
          <p14:tracePt t="45327" x="5454650" y="2273300"/>
          <p14:tracePt t="45335" x="5448300" y="2228850"/>
          <p14:tracePt t="45351" x="5448300" y="2209800"/>
          <p14:tracePt t="45352" x="5441950" y="2190750"/>
          <p14:tracePt t="45368" x="5441950" y="2178050"/>
          <p14:tracePt t="45385" x="5441950" y="2171700"/>
          <p14:tracePt t="49503" x="5435600" y="2184400"/>
          <p14:tracePt t="49510" x="5429250" y="2228850"/>
          <p14:tracePt t="49518" x="5422900" y="2266950"/>
          <p14:tracePt t="49519" x="5422900" y="2362200"/>
          <p14:tracePt t="49535" x="5422900" y="2425700"/>
          <p14:tracePt t="49551" x="5429250" y="2476500"/>
          <p14:tracePt t="49568" x="5441950" y="2501900"/>
          <p14:tracePt t="49584" x="5448300" y="2514600"/>
          <p14:tracePt t="49638" x="5454650" y="2520950"/>
          <p14:tracePt t="49662" x="5461000" y="2520950"/>
          <p14:tracePt t="49670" x="5467350" y="2527300"/>
          <p14:tracePt t="49671" x="5480050" y="2533650"/>
          <p14:tracePt t="49684" x="5492750" y="2546350"/>
          <p14:tracePt t="49701" x="5511800" y="2559050"/>
          <p14:tracePt t="49717" x="5537200" y="2578100"/>
          <p14:tracePt t="49735" x="5549900" y="2590800"/>
          <p14:tracePt t="49751" x="5556250" y="2597150"/>
          <p14:tracePt t="49768" x="5568950" y="2603500"/>
          <p14:tracePt t="49784" x="5575300" y="2609850"/>
          <p14:tracePt t="49855" x="5581650" y="2609850"/>
          <p14:tracePt t="49863" x="5588000" y="2609850"/>
          <p14:tracePt t="49870" x="5594350" y="2609850"/>
          <p14:tracePt t="49886" x="5600700" y="2609850"/>
          <p14:tracePt t="49895" x="5613400" y="2609850"/>
          <p14:tracePt t="49901" x="5626100" y="2609850"/>
          <p14:tracePt t="49917" x="5645150" y="2603500"/>
          <p14:tracePt t="49935" x="5670550" y="2590800"/>
          <p14:tracePt t="49951" x="5702300" y="2584450"/>
          <p14:tracePt t="49968" x="5727700" y="2584450"/>
          <p14:tracePt t="49984" x="5759450" y="2578100"/>
          <p14:tracePt t="50001" x="5772150" y="2571750"/>
          <p14:tracePt t="50017" x="5791200" y="2571750"/>
          <p14:tracePt t="50034" x="5810250" y="2565400"/>
          <p14:tracePt t="50051" x="5829300" y="2565400"/>
          <p14:tracePt t="50068" x="5842000" y="2565400"/>
          <p14:tracePt t="50084" x="5854700" y="2565400"/>
          <p14:tracePt t="50101" x="5861050" y="2565400"/>
          <p14:tracePt t="50118" x="5867400" y="2559050"/>
          <p14:tracePt t="50135" x="5880100" y="2559050"/>
          <p14:tracePt t="50151" x="5886450" y="2559050"/>
          <p14:tracePt t="50167" x="5892800" y="2559050"/>
          <p14:tracePt t="50184" x="5899150" y="2559050"/>
          <p14:tracePt t="50201" x="5911850" y="2559050"/>
          <p14:tracePt t="50238" x="5918200" y="2552700"/>
          <p14:tracePt t="50262" x="5924550" y="2552700"/>
          <p14:tracePt t="50270" x="5930900" y="2552700"/>
          <p14:tracePt t="50293" x="5937250" y="2552700"/>
          <p14:tracePt t="50302" x="5943600" y="2546350"/>
          <p14:tracePt t="50303" x="5949950" y="2546350"/>
          <p14:tracePt t="50317" x="5962650" y="2546350"/>
          <p14:tracePt t="50335" x="5969000" y="2546350"/>
          <p14:tracePt t="50351" x="5975350" y="2546350"/>
          <p14:tracePt t="50494" x="5969000" y="2546350"/>
          <p14:tracePt t="50502" x="5962650" y="2546350"/>
          <p14:tracePt t="50510" x="5943600" y="2546350"/>
          <p14:tracePt t="50518" x="5911850" y="2546350"/>
          <p14:tracePt t="50527" x="5892800" y="2546350"/>
          <p14:tracePt t="50534" x="5842000" y="2546350"/>
          <p14:tracePt t="50551" x="5759450" y="2546350"/>
          <p14:tracePt t="50567" x="5670550" y="2546350"/>
          <p14:tracePt t="50584" x="5600700" y="2546350"/>
          <p14:tracePt t="50601" x="5524500" y="2546350"/>
          <p14:tracePt t="50617" x="5467350" y="2546350"/>
          <p14:tracePt t="50634" x="5416550" y="2540000"/>
          <p14:tracePt t="50651" x="5372100" y="2533650"/>
          <p14:tracePt t="50668" x="5334000" y="2533650"/>
          <p14:tracePt t="50684" x="5302250" y="2527300"/>
          <p14:tracePt t="50700" x="5276850" y="2527300"/>
          <p14:tracePt t="50717" x="5238750" y="2527300"/>
          <p14:tracePt t="50735" x="5213350" y="2520950"/>
          <p14:tracePt t="50751" x="5207000" y="2520950"/>
          <p14:tracePt t="50790" x="5200650" y="2520950"/>
          <p14:tracePt t="50791" x="5194300" y="2514600"/>
          <p14:tracePt t="50990" x="5200650" y="2514600"/>
          <p14:tracePt t="50998" x="5207000" y="2514600"/>
          <p14:tracePt t="51006" x="5226050" y="2514600"/>
          <p14:tracePt t="51014" x="5245100" y="2514600"/>
          <p14:tracePt t="51018" x="5283200" y="2514600"/>
          <p14:tracePt t="51034" x="5334000" y="2514600"/>
          <p14:tracePt t="51051" x="5397500" y="2514600"/>
          <p14:tracePt t="51067" x="5467350" y="2514600"/>
          <p14:tracePt t="51085" x="5537200" y="2514600"/>
          <p14:tracePt t="51101" x="5600700" y="2514600"/>
          <p14:tracePt t="51101" x="5626100" y="2514600"/>
          <p14:tracePt t="51119" x="5676900" y="2514600"/>
          <p14:tracePt t="51135" x="5721350" y="2514600"/>
          <p14:tracePt t="51151" x="5746750" y="2514600"/>
          <p14:tracePt t="51167" x="5765800" y="2514600"/>
          <p14:tracePt t="51184" x="5778500" y="2514600"/>
          <p14:tracePt t="51201" x="5791200" y="2514600"/>
          <p14:tracePt t="51238" x="5797550" y="2514600"/>
          <p14:tracePt t="51278" x="5803900" y="2514600"/>
          <p14:tracePt t="51342" x="5810250" y="2514600"/>
          <p14:tracePt t="51406" x="5816600" y="2514600"/>
          <p14:tracePt t="52414" x="5835650" y="2514600"/>
          <p14:tracePt t="52422" x="5918200" y="2514600"/>
          <p14:tracePt t="52430" x="6026150" y="2495550"/>
          <p14:tracePt t="52437" x="6343650" y="2444750"/>
          <p14:tracePt t="52450" x="6629400" y="2413000"/>
          <p14:tracePt t="52467" x="6781800" y="2374900"/>
          <p14:tracePt t="52485" x="6864350" y="2349500"/>
          <p14:tracePt t="52501" x="6889750" y="2330450"/>
          <p14:tracePt t="52542" x="6896100" y="2330450"/>
          <p14:tracePt t="52582" x="6896100" y="2324100"/>
          <p14:tracePt t="52598" x="6902450" y="2324100"/>
          <p14:tracePt t="52614" x="6902450" y="2317750"/>
          <p14:tracePt t="52630" x="6902450" y="2311400"/>
          <p14:tracePt t="52635" x="6902450" y="2298700"/>
          <p14:tracePt t="52650" x="6902450" y="2292350"/>
          <p14:tracePt t="52651" x="6902450" y="2273300"/>
          <p14:tracePt t="52667" x="6883400" y="2247900"/>
          <p14:tracePt t="52684" x="6864350" y="2222500"/>
          <p14:tracePt t="52701" x="6845300" y="2203450"/>
          <p14:tracePt t="52717" x="6826250" y="2171700"/>
          <p14:tracePt t="52735" x="6807200" y="2152650"/>
          <p14:tracePt t="52751" x="6794500" y="2139950"/>
          <p14:tracePt t="52768" x="6781800" y="2127250"/>
          <p14:tracePt t="52784" x="6769100" y="2114550"/>
          <p14:tracePt t="52801" x="6756400" y="2101850"/>
          <p14:tracePt t="52817" x="6731000" y="2089150"/>
          <p14:tracePt t="52834" x="6724650" y="2082800"/>
          <p14:tracePt t="52850" x="6711950" y="2076450"/>
          <p14:tracePt t="52867" x="6692900" y="2063750"/>
          <p14:tracePt t="52884" x="6673850" y="2063750"/>
          <p14:tracePt t="52901" x="6667500" y="2057400"/>
          <p14:tracePt t="52917" x="6648450" y="2051050"/>
          <p14:tracePt t="52934" x="6635750" y="2044700"/>
          <p14:tracePt t="52951" x="6610350" y="2038350"/>
          <p14:tracePt t="52967" x="6578600" y="2019300"/>
          <p14:tracePt t="52984" x="6553200" y="2012950"/>
          <p14:tracePt t="53001" x="6540500" y="2006600"/>
          <p14:tracePt t="53017" x="6521450" y="2000250"/>
          <p14:tracePt t="53034" x="6515100" y="1993900"/>
          <p14:tracePt t="53050" x="6508750" y="1993900"/>
          <p14:tracePt t="53246" x="6502400" y="1987550"/>
          <p14:tracePt t="53254" x="6521450" y="1987550"/>
          <p14:tracePt t="53262" x="6546850" y="1987550"/>
          <p14:tracePt t="53267" x="6610350" y="1987550"/>
          <p14:tracePt t="53284" x="6673850" y="1993900"/>
          <p14:tracePt t="53301" x="6750050" y="2006600"/>
          <p14:tracePt t="53317" x="6870700" y="2019300"/>
          <p14:tracePt t="53335" x="6953250" y="2032000"/>
          <p14:tracePt t="53350" x="7035800" y="2032000"/>
          <p14:tracePt t="53367" x="7105650" y="2032000"/>
          <p14:tracePt t="53384" x="7175500" y="2032000"/>
          <p14:tracePt t="53401" x="7213600" y="2032000"/>
          <p14:tracePt t="53417" x="7239000" y="2025650"/>
          <p14:tracePt t="53434" x="7245350" y="2019300"/>
          <p14:tracePt t="54173" x="7239000" y="2019300"/>
          <p14:tracePt t="54181" x="7232650" y="2019300"/>
          <p14:tracePt t="54192" x="7219950" y="2044700"/>
          <p14:tracePt t="54192" x="7213600" y="2082800"/>
          <p14:tracePt t="54199" x="7200900" y="2190750"/>
          <p14:tracePt t="54216" x="7200900" y="2298700"/>
          <p14:tracePt t="54233" x="7200900" y="2400300"/>
          <p14:tracePt t="54250" x="7213600" y="2451100"/>
          <p14:tracePt t="54266" x="7213600" y="2470150"/>
          <p14:tracePt t="54284" x="7213600" y="2482850"/>
          <p14:tracePt t="54373" x="7213600" y="2489200"/>
          <p14:tracePt t="54381" x="7213600" y="2501900"/>
          <p14:tracePt t="54397" x="7213600" y="2508250"/>
          <p14:tracePt t="54409" x="7213600" y="2520950"/>
          <p14:tracePt t="54417" x="7213600" y="2527300"/>
          <p14:tracePt t="54426" x="7213600" y="2533650"/>
          <p14:tracePt t="54433" x="7213600" y="2540000"/>
          <p14:tracePt t="54449" x="7207250" y="2546350"/>
          <p14:tracePt t="54466" x="7207250" y="2559050"/>
          <p14:tracePt t="54483" x="7207250" y="2571750"/>
          <p14:tracePt t="54500" x="7207250" y="2584450"/>
          <p14:tracePt t="54500" x="7207250" y="2590800"/>
          <p14:tracePt t="54885" x="7207250" y="2597150"/>
          <p14:tracePt t="54901" x="7200900" y="2597150"/>
          <p14:tracePt t="54917" x="7188200" y="2597150"/>
          <p14:tracePt t="54918" x="7181850" y="2597150"/>
          <p14:tracePt t="54933" x="7169150" y="2597150"/>
          <p14:tracePt t="54949" x="7156450" y="2597150"/>
          <p14:tracePt t="54966" x="7150100" y="2597150"/>
          <p14:tracePt t="54983" x="7143750" y="2597150"/>
          <p14:tracePt t="55021" x="7137400" y="2597150"/>
          <p14:tracePt t="55054" x="7131050" y="2597150"/>
          <p14:tracePt t="55086" x="7124700" y="2597150"/>
          <p14:tracePt t="55111" x="7118350" y="2597150"/>
          <p14:tracePt t="55117" x="7112000" y="2597150"/>
          <p14:tracePt t="55118" x="7105650" y="2597150"/>
          <p14:tracePt t="55134" x="7092950" y="2597150"/>
          <p14:tracePt t="55181" x="7086600" y="2597150"/>
          <p14:tracePt t="56533" x="7073900" y="2597150"/>
          <p14:tracePt t="56541" x="7035800" y="2597150"/>
          <p14:tracePt t="56549" x="6997700" y="2597150"/>
          <p14:tracePt t="56557" x="6921500" y="2590800"/>
          <p14:tracePt t="56566" x="6838950" y="2578100"/>
          <p14:tracePt t="56584" x="6750050" y="2565400"/>
          <p14:tracePt t="56601" x="6692900" y="2559050"/>
          <p14:tracePt t="56617" x="6661150" y="2559050"/>
          <p14:tracePt t="56634" x="6648450" y="2559050"/>
          <p14:tracePt t="56650" x="6635750" y="2552700"/>
          <p14:tracePt t="56666" x="6623050" y="2552700"/>
          <p14:tracePt t="56683" x="6597650" y="2552700"/>
          <p14:tracePt t="56699" x="6578600" y="2552700"/>
          <p14:tracePt t="56716" x="6553200" y="2552700"/>
          <p14:tracePt t="56733" x="6508750" y="2552700"/>
          <p14:tracePt t="56749" x="6483350" y="2552700"/>
          <p14:tracePt t="56766" x="6470650" y="2552700"/>
          <p14:tracePt t="56783" x="6457950" y="2552700"/>
          <p14:tracePt t="56800" x="6445250" y="2552700"/>
          <p14:tracePt t="56941" x="6451600" y="2552700"/>
          <p14:tracePt t="56949" x="6464300" y="2552700"/>
          <p14:tracePt t="56957" x="6483350" y="2552700"/>
          <p14:tracePt t="56966" x="6502400" y="2552700"/>
          <p14:tracePt t="56966" x="6540500" y="2552700"/>
          <p14:tracePt t="56983" x="6591300" y="2552700"/>
          <p14:tracePt t="56999" x="6629400" y="2552700"/>
          <p14:tracePt t="57016" x="6673850" y="2552700"/>
          <p14:tracePt t="57033" x="6731000" y="2552700"/>
          <p14:tracePt t="57050" x="6781800" y="2552700"/>
          <p14:tracePt t="57067" x="6826250" y="2552700"/>
          <p14:tracePt t="57083" x="6858000" y="2552700"/>
          <p14:tracePt t="57101" x="6870700" y="2552700"/>
          <p14:tracePt t="57117" x="6883400" y="2552700"/>
          <p14:tracePt t="57134" x="6889750" y="2552700"/>
          <p14:tracePt t="57413" x="6883400" y="2552700"/>
          <p14:tracePt t="57437" x="6877050" y="2552700"/>
          <p14:tracePt t="57502" x="6870700" y="2552700"/>
          <p14:tracePt t="57525" x="6864350" y="2552700"/>
          <p14:tracePt t="57549" x="6858000" y="2559050"/>
          <p14:tracePt t="57551" x="6851650" y="2559050"/>
          <p14:tracePt t="57573" x="6845300" y="2559050"/>
          <p14:tracePt t="57597" x="6832600" y="2559050"/>
          <p14:tracePt t="57605" x="6832600" y="2565400"/>
          <p14:tracePt t="57613" x="6826250" y="2565400"/>
          <p14:tracePt t="57618" x="6813550" y="2565400"/>
          <p14:tracePt t="57633" x="6800850" y="2571750"/>
          <p14:tracePt t="57649" x="6788150" y="2578100"/>
          <p14:tracePt t="58019" x="0" y="0"/>
        </p14:tracePtLst>
        <p14:tracePtLst>
          <p14:tracePt t="58226" x="6788150" y="2578100"/>
          <p14:tracePt t="58347" x="0" y="0"/>
        </p14:tracePtLst>
        <p14:tracePtLst>
          <p14:tracePt t="58487" x="6788150" y="2578100"/>
          <p14:tracePt t="58628" x="0" y="0"/>
        </p14:tracePtLst>
        <p14:tracePtLst>
          <p14:tracePt t="58769" x="6788150" y="2578100"/>
          <p14:tracePt t="64910" x="6794500" y="2578100"/>
          <p14:tracePt t="64934" x="6800850" y="2578100"/>
          <p14:tracePt t="65126" x="6807200" y="2578100"/>
          <p14:tracePt t="75126" x="6781800" y="2571750"/>
          <p14:tracePt t="75144" x="6737350" y="2571750"/>
          <p14:tracePt t="75145" x="6718300" y="2565400"/>
          <p14:tracePt t="75151" x="6654800" y="2546350"/>
          <p14:tracePt t="75168" x="6572250" y="2520950"/>
          <p14:tracePt t="75185" x="6477000" y="2495550"/>
          <p14:tracePt t="75201" x="6394450" y="2476500"/>
          <p14:tracePt t="75218" x="6305550" y="2451100"/>
          <p14:tracePt t="75235" x="6210300" y="2438400"/>
          <p14:tracePt t="75252" x="6070600" y="2413000"/>
          <p14:tracePt t="75268" x="5943600" y="2406650"/>
          <p14:tracePt t="75285" x="5810250" y="2406650"/>
          <p14:tracePt t="75301" x="5683250" y="2406650"/>
          <p14:tracePt t="75318" x="5467350" y="2406650"/>
          <p14:tracePt t="75335" x="5308600" y="2406650"/>
          <p14:tracePt t="75352" x="5175250" y="2406650"/>
          <p14:tracePt t="75368" x="5073650" y="2406650"/>
          <p14:tracePt t="75385" x="4946650" y="2425700"/>
          <p14:tracePt t="75401" x="4851400" y="2451100"/>
          <p14:tracePt t="75418" x="4730750" y="2482850"/>
          <p14:tracePt t="75435" x="4616450" y="2527300"/>
          <p14:tracePt t="75452" x="4495800" y="2590800"/>
          <p14:tracePt t="75468" x="4406900" y="2647950"/>
          <p14:tracePt t="75485" x="4343400" y="2705100"/>
          <p14:tracePt t="75501" x="4286250" y="2800350"/>
          <p14:tracePt t="75519" x="4267200" y="2857500"/>
          <p14:tracePt t="75535" x="4260850" y="2921000"/>
          <p14:tracePt t="75551" x="4260850" y="2971800"/>
          <p14:tracePt t="75568" x="4260850" y="3035300"/>
          <p14:tracePt t="75585" x="4260850" y="3092450"/>
          <p14:tracePt t="75601" x="4260850" y="3162300"/>
          <p14:tracePt t="75618" x="4260850" y="3213100"/>
          <p14:tracePt t="75635" x="4267200" y="3251200"/>
          <p14:tracePt t="75651" x="4279900" y="3270250"/>
          <p14:tracePt t="75668" x="4292600" y="3276600"/>
          <p14:tracePt t="75685" x="4305300" y="3289300"/>
          <p14:tracePt t="75701" x="4394200" y="3302000"/>
          <p14:tracePt t="75719" x="4489450" y="3308350"/>
          <p14:tracePt t="75735" x="4603750" y="3308350"/>
          <p14:tracePt t="75751" x="4730750" y="3308350"/>
          <p14:tracePt t="75768" x="4826000" y="3308350"/>
          <p14:tracePt t="75785" x="4908550" y="3289300"/>
          <p14:tracePt t="75801" x="4972050" y="3270250"/>
          <p14:tracePt t="75819" x="5029200" y="3238500"/>
          <p14:tracePt t="75835" x="5092700" y="3200400"/>
          <p14:tracePt t="75852" x="5143500" y="3149600"/>
          <p14:tracePt t="75869" x="5181600" y="3111500"/>
          <p14:tracePt t="75885" x="5200650" y="3079750"/>
          <p14:tracePt t="75902" x="5200650" y="3073400"/>
          <p14:tracePt t="75918" x="5200650" y="3060700"/>
          <p14:tracePt t="75935" x="5194300" y="3041650"/>
          <p14:tracePt t="75951" x="5156200" y="3028950"/>
          <p14:tracePt t="75968" x="5080000" y="3003550"/>
          <p14:tracePt t="75984" x="4991100" y="2978150"/>
          <p14:tracePt t="76001" x="4902200" y="2965450"/>
          <p14:tracePt t="76018" x="4794250" y="2959100"/>
          <p14:tracePt t="76035" x="4699000" y="2946400"/>
          <p14:tracePt t="76051" x="4629150" y="2946400"/>
          <p14:tracePt t="76068" x="4572000" y="2946400"/>
          <p14:tracePt t="76085" x="4527550" y="2946400"/>
          <p14:tracePt t="76101" x="4476750" y="2946400"/>
          <p14:tracePt t="76101" x="4451350" y="2946400"/>
          <p14:tracePt t="76119" x="4400550" y="2946400"/>
          <p14:tracePt t="76135" x="4375150" y="2946400"/>
          <p14:tracePt t="76151" x="4356100" y="2946400"/>
          <p14:tracePt t="76190" x="4349750" y="2946400"/>
          <p14:tracePt t="76294" x="4356100" y="2946400"/>
          <p14:tracePt t="76302" x="4368800" y="2952750"/>
          <p14:tracePt t="76311" x="4381500" y="2952750"/>
          <p14:tracePt t="76318" x="4394200" y="2959100"/>
          <p14:tracePt t="76326" x="4406900" y="2959100"/>
          <p14:tracePt t="76334" x="4425950" y="2959100"/>
          <p14:tracePt t="76351" x="4438650" y="2965450"/>
          <p14:tracePt t="76368" x="4445000" y="2965450"/>
          <p14:tracePt t="76750" x="4451350" y="2965450"/>
          <p14:tracePt t="76758" x="4464050" y="2965450"/>
          <p14:tracePt t="76774" x="4476750" y="2965450"/>
          <p14:tracePt t="76782" x="4495800" y="2971800"/>
          <p14:tracePt t="76787" x="4508500" y="2971800"/>
          <p14:tracePt t="76801" x="4514850" y="2971800"/>
          <p14:tracePt t="76819" x="4521200" y="2971800"/>
          <p14:tracePt t="76835" x="4533900" y="2971800"/>
          <p14:tracePt t="76851" x="4540250" y="2971800"/>
          <p14:tracePt t="76868" x="4559300" y="2971800"/>
          <p14:tracePt t="76885" x="4572000" y="2971800"/>
          <p14:tracePt t="76901" x="4591050" y="2971800"/>
          <p14:tracePt t="76918" x="4597400" y="2971800"/>
          <p14:tracePt t="76935" x="4603750" y="2971800"/>
          <p14:tracePt t="76974" x="4610100" y="2971800"/>
          <p14:tracePt t="76982" x="4616450" y="2971800"/>
          <p14:tracePt t="77014" x="4622800" y="2971800"/>
          <p14:tracePt t="77222" x="4635500" y="2971800"/>
          <p14:tracePt t="77230" x="4648200" y="2984500"/>
          <p14:tracePt t="77238" x="4654550" y="2984500"/>
          <p14:tracePt t="77246" x="4660900" y="2990850"/>
          <p14:tracePt t="77246" x="4667250" y="2997200"/>
          <p14:tracePt t="77254" x="4686300" y="2997200"/>
          <p14:tracePt t="77268" x="4711700" y="3016250"/>
          <p14:tracePt t="77285" x="4749800" y="3028950"/>
          <p14:tracePt t="77301" x="4787900" y="3048000"/>
          <p14:tracePt t="77301" x="4819650" y="3048000"/>
          <p14:tracePt t="77319" x="4876800" y="3067050"/>
          <p14:tracePt t="77335" x="4921250" y="3079750"/>
          <p14:tracePt t="77351" x="4972050" y="3092450"/>
          <p14:tracePt t="77368" x="5003800" y="3098800"/>
          <p14:tracePt t="77384" x="5035550" y="3105150"/>
          <p14:tracePt t="77401" x="5067300" y="3111500"/>
          <p14:tracePt t="77418" x="5092700" y="3111500"/>
          <p14:tracePt t="77435" x="5130800" y="3117850"/>
          <p14:tracePt t="77451" x="5175250" y="3124200"/>
          <p14:tracePt t="77468" x="5219700" y="3130550"/>
          <p14:tracePt t="77484" x="5257800" y="3130550"/>
          <p14:tracePt t="77501" x="5302250" y="3130550"/>
          <p14:tracePt t="77519" x="5321300" y="3130550"/>
          <p14:tracePt t="77535" x="5334000" y="3130550"/>
          <p14:tracePt t="77552" x="5346700" y="3130550"/>
          <p14:tracePt t="77568" x="5365750" y="3130550"/>
          <p14:tracePt t="77585" x="5397500" y="3130550"/>
          <p14:tracePt t="77601" x="5429250" y="3130550"/>
          <p14:tracePt t="77618" x="5461000" y="3117850"/>
          <p14:tracePt t="77634" x="5492750" y="3111500"/>
          <p14:tracePt t="77651" x="5537200" y="3105150"/>
          <p14:tracePt t="77668" x="5568950" y="3092450"/>
          <p14:tracePt t="77685" x="5607050" y="3079750"/>
          <p14:tracePt t="77701" x="5638800" y="3060700"/>
          <p14:tracePt t="77719" x="5670550" y="3048000"/>
          <p14:tracePt t="77735" x="5695950" y="3022600"/>
          <p14:tracePt t="77751" x="5715000" y="3009900"/>
          <p14:tracePt t="77768" x="5727700" y="2990850"/>
          <p14:tracePt t="77785" x="5746750" y="2978150"/>
          <p14:tracePt t="77801" x="5746750" y="2959100"/>
          <p14:tracePt t="77818" x="5746750" y="2946400"/>
          <p14:tracePt t="77835" x="5746750" y="2927350"/>
          <p14:tracePt t="77851" x="5746750" y="2901950"/>
          <p14:tracePt t="77868" x="5746750" y="2876550"/>
          <p14:tracePt t="77885" x="5740400" y="2857500"/>
          <p14:tracePt t="77901" x="5721350" y="2825750"/>
          <p14:tracePt t="77919" x="5708650" y="2813050"/>
          <p14:tracePt t="77935" x="5689600" y="2794000"/>
          <p14:tracePt t="77951" x="5670550" y="2774950"/>
          <p14:tracePt t="77968" x="5645150" y="2768600"/>
          <p14:tracePt t="77985" x="5613400" y="2743200"/>
          <p14:tracePt t="78001" x="5600700" y="2736850"/>
          <p14:tracePt t="78018" x="5568950" y="2724150"/>
          <p14:tracePt t="78034" x="5543550" y="2711450"/>
          <p14:tracePt t="78051" x="5499100" y="2705100"/>
          <p14:tracePt t="78068" x="5467350" y="2698750"/>
          <p14:tracePt t="78085" x="5429250" y="2698750"/>
          <p14:tracePt t="78101" x="5365750" y="2698750"/>
          <p14:tracePt t="78119" x="5334000" y="2698750"/>
          <p14:tracePt t="78135" x="5314950" y="2698750"/>
          <p14:tracePt t="78151" x="5289550" y="2698750"/>
          <p14:tracePt t="78168" x="5276850" y="2698750"/>
          <p14:tracePt t="78184" x="5257800" y="2711450"/>
          <p14:tracePt t="78201" x="5232400" y="2724150"/>
          <p14:tracePt t="78218" x="5194300" y="2755900"/>
          <p14:tracePt t="78234" x="5168900" y="2774950"/>
          <p14:tracePt t="78251" x="5130800" y="2806700"/>
          <p14:tracePt t="78268" x="5111750" y="2825750"/>
          <p14:tracePt t="78285" x="5086350" y="2844800"/>
          <p14:tracePt t="78301" x="5060950" y="2882900"/>
          <p14:tracePt t="78319" x="5041900" y="2914650"/>
          <p14:tracePt t="78335" x="5035550" y="2940050"/>
          <p14:tracePt t="78351" x="5016500" y="2984500"/>
          <p14:tracePt t="78368" x="5016500" y="3009900"/>
          <p14:tracePt t="78385" x="5003800" y="3041650"/>
          <p14:tracePt t="78401" x="5003800" y="3067050"/>
          <p14:tracePt t="78418" x="4997450" y="3086100"/>
          <p14:tracePt t="78434" x="4997450" y="3105150"/>
          <p14:tracePt t="78451" x="4997450" y="3117850"/>
          <p14:tracePt t="78468" x="4997450" y="3136900"/>
          <p14:tracePt t="78485" x="4997450" y="3155950"/>
          <p14:tracePt t="78501" x="5010150" y="3187700"/>
          <p14:tracePt t="78519" x="5016500" y="3206750"/>
          <p14:tracePt t="78534" x="5029200" y="3238500"/>
          <p14:tracePt t="78551" x="5041900" y="3257550"/>
          <p14:tracePt t="78568" x="5054600" y="3282950"/>
          <p14:tracePt t="78584" x="5067300" y="3308350"/>
          <p14:tracePt t="78601" x="5080000" y="3327400"/>
          <p14:tracePt t="78618" x="5099050" y="3346450"/>
          <p14:tracePt t="78634" x="5118100" y="3371850"/>
          <p14:tracePt t="78651" x="5143500" y="3397250"/>
          <p14:tracePt t="78668" x="5162550" y="3409950"/>
          <p14:tracePt t="78685" x="5194300" y="3429000"/>
          <p14:tracePt t="78701" x="5232400" y="3448050"/>
          <p14:tracePt t="78719" x="5264150" y="3467100"/>
          <p14:tracePt t="78734" x="5295900" y="3486150"/>
          <p14:tracePt t="78751" x="5321300" y="3492500"/>
          <p14:tracePt t="78768" x="5359400" y="3511550"/>
          <p14:tracePt t="78785" x="5397500" y="3517900"/>
          <p14:tracePt t="78801" x="5441950" y="3524250"/>
          <p14:tracePt t="78818" x="5499100" y="3530600"/>
          <p14:tracePt t="78834" x="5543550" y="3530600"/>
          <p14:tracePt t="78852" x="5594350" y="3530600"/>
          <p14:tracePt t="78868" x="5645150" y="3530600"/>
          <p14:tracePt t="78885" x="5689600" y="3530600"/>
          <p14:tracePt t="78901" x="5759450" y="3517900"/>
          <p14:tracePt t="78918" x="5791200" y="3505200"/>
          <p14:tracePt t="78935" x="5835650" y="3492500"/>
          <p14:tracePt t="78951" x="5861050" y="3467100"/>
          <p14:tracePt t="78968" x="5892800" y="3448050"/>
          <p14:tracePt t="78984" x="5924550" y="3429000"/>
          <p14:tracePt t="79001" x="5949950" y="3403600"/>
          <p14:tracePt t="79018" x="5969000" y="3390900"/>
          <p14:tracePt t="79034" x="5981700" y="3384550"/>
          <p14:tracePt t="79051" x="5994400" y="3371850"/>
          <p14:tracePt t="79068" x="6013450" y="3352800"/>
          <p14:tracePt t="79084" x="6038850" y="3333750"/>
          <p14:tracePt t="79101" x="6070600" y="3289300"/>
          <p14:tracePt t="79118" x="6083300" y="3257550"/>
          <p14:tracePt t="79134" x="6096000" y="3225800"/>
          <p14:tracePt t="79151" x="6108700" y="3194050"/>
          <p14:tracePt t="79168" x="6115050" y="3155950"/>
          <p14:tracePt t="79184" x="6127750" y="3124200"/>
          <p14:tracePt t="79202" x="6127750" y="3105150"/>
          <p14:tracePt t="79218" x="6134100" y="3067050"/>
          <p14:tracePt t="79235" x="6134100" y="3041650"/>
          <p14:tracePt t="79251" x="6134100" y="3003550"/>
          <p14:tracePt t="79268" x="6134100" y="2971800"/>
          <p14:tracePt t="79284" x="6134100" y="2946400"/>
          <p14:tracePt t="79301" x="6134100" y="2921000"/>
          <p14:tracePt t="79318" x="6121400" y="2863850"/>
          <p14:tracePt t="79335" x="6108700" y="2832100"/>
          <p14:tracePt t="79351" x="6102350" y="2806700"/>
          <p14:tracePt t="79368" x="6089650" y="2794000"/>
          <p14:tracePt t="79385" x="6070600" y="2768600"/>
          <p14:tracePt t="79402" x="6064250" y="2762250"/>
          <p14:tracePt t="79417" x="6051550" y="2749550"/>
          <p14:tracePt t="79434" x="6038850" y="2736850"/>
          <p14:tracePt t="79451" x="6026150" y="2730500"/>
          <p14:tracePt t="79468" x="6000750" y="2717800"/>
          <p14:tracePt t="79484" x="5975350" y="2705100"/>
          <p14:tracePt t="79501" x="5949950" y="2692400"/>
          <p14:tracePt t="79518" x="5867400" y="2667000"/>
          <p14:tracePt t="79535" x="5822950" y="2667000"/>
          <p14:tracePt t="79551" x="5765800" y="2660650"/>
          <p14:tracePt t="79568" x="5721350" y="2654300"/>
          <p14:tracePt t="79584" x="5683250" y="2647950"/>
          <p14:tracePt t="79601" x="5632450" y="2641600"/>
          <p14:tracePt t="79618" x="5594350" y="2641600"/>
          <p14:tracePt t="79635" x="5556250" y="2641600"/>
          <p14:tracePt t="79651" x="5530850" y="2641600"/>
          <p14:tracePt t="79668" x="5499100" y="2641600"/>
          <p14:tracePt t="79684" x="5467350" y="2641600"/>
          <p14:tracePt t="79701" x="5429250" y="2641600"/>
          <p14:tracePt t="79718" x="5378450" y="2654300"/>
          <p14:tracePt t="79735" x="5346700" y="2673350"/>
          <p14:tracePt t="79751" x="5321300" y="2686050"/>
          <p14:tracePt t="79768" x="5295900" y="2705100"/>
          <p14:tracePt t="79784" x="5283200" y="2717800"/>
          <p14:tracePt t="79801" x="5264150" y="2730500"/>
          <p14:tracePt t="79818" x="5257800" y="2743200"/>
          <p14:tracePt t="79835" x="5251450" y="2749550"/>
          <p14:tracePt t="79851" x="5232400" y="2768600"/>
          <p14:tracePt t="79869" x="5219700" y="2794000"/>
          <p14:tracePt t="79884" x="5200650" y="2832100"/>
          <p14:tracePt t="79901" x="5187950" y="2857500"/>
          <p14:tracePt t="79918" x="5175250" y="2895600"/>
          <p14:tracePt t="79935" x="5168900" y="2921000"/>
          <p14:tracePt t="79951" x="5168900" y="2946400"/>
          <p14:tracePt t="79968" x="5168900" y="2978150"/>
          <p14:tracePt t="79984" x="5181600" y="3016250"/>
          <p14:tracePt t="80001" x="5207000" y="3067050"/>
          <p14:tracePt t="80018" x="5257800" y="3143250"/>
          <p14:tracePt t="80035" x="5308600" y="3206750"/>
          <p14:tracePt t="80051" x="5378450" y="3289300"/>
          <p14:tracePt t="80068" x="5492750" y="3384550"/>
          <p14:tracePt t="80084" x="5638800" y="3486150"/>
          <p14:tracePt t="80101" x="5778500" y="3568700"/>
          <p14:tracePt t="80118" x="6038850" y="3657600"/>
          <p14:tracePt t="80135" x="6203950" y="3689350"/>
          <p14:tracePt t="80152" x="6343650" y="3702050"/>
          <p14:tracePt t="80169" x="6502400" y="3702050"/>
          <p14:tracePt t="80185" x="6642100" y="3683000"/>
          <p14:tracePt t="80202" x="6769100" y="3644900"/>
          <p14:tracePt t="80219" x="6851650" y="3606800"/>
          <p14:tracePt t="80236" x="6927850" y="3575050"/>
          <p14:tracePt t="80252" x="6972300" y="3543300"/>
          <p14:tracePt t="80269" x="7010400" y="3511550"/>
          <p14:tracePt t="80285" x="7048500" y="3479800"/>
          <p14:tracePt t="80302" x="7086600" y="3403600"/>
          <p14:tracePt t="80320" x="7112000" y="3308350"/>
          <p14:tracePt t="80335" x="7118350" y="3219450"/>
          <p14:tracePt t="80352" x="7131050" y="3149600"/>
          <p14:tracePt t="80369" x="7131050" y="3092450"/>
          <p14:tracePt t="80385" x="7131050" y="3035300"/>
          <p14:tracePt t="80402" x="7131050" y="2971800"/>
          <p14:tracePt t="80419" x="7112000" y="2914650"/>
          <p14:tracePt t="80435" x="7099300" y="2851150"/>
          <p14:tracePt t="80451" x="7067550" y="2800350"/>
          <p14:tracePt t="80469" x="7029450" y="2749550"/>
          <p14:tracePt t="80485" x="6978650" y="2686050"/>
          <p14:tracePt t="80502" x="6915150" y="2616200"/>
          <p14:tracePt t="80520" x="6864350" y="2565400"/>
          <p14:tracePt t="80535" x="6819900" y="2533650"/>
          <p14:tracePt t="80552" x="6788150" y="2514600"/>
          <p14:tracePt t="80569" x="6756400" y="2495550"/>
          <p14:tracePt t="80585" x="6731000" y="2482850"/>
          <p14:tracePt t="80602" x="6705600" y="2482850"/>
          <p14:tracePt t="80619" x="6661150" y="2482850"/>
          <p14:tracePt t="80636" x="6604000" y="2482850"/>
          <p14:tracePt t="80652" x="6527800" y="2508250"/>
          <p14:tracePt t="80669" x="6470650" y="2540000"/>
          <p14:tracePt t="80685" x="6413500" y="2578100"/>
          <p14:tracePt t="80702" x="6362700" y="2616200"/>
          <p14:tracePt t="80719" x="6311900" y="2679700"/>
          <p14:tracePt t="80735" x="6280150" y="2743200"/>
          <p14:tracePt t="80753" x="6254750" y="2813050"/>
          <p14:tracePt t="80769" x="6248400" y="2895600"/>
          <p14:tracePt t="80786" x="6248400" y="2946400"/>
          <p14:tracePt t="80802" x="6248400" y="3003550"/>
          <p14:tracePt t="80819" x="6248400" y="3048000"/>
          <p14:tracePt t="80835" x="6267450" y="3092450"/>
          <p14:tracePt t="80852" x="6280150" y="3124200"/>
          <p14:tracePt t="80869" x="6299200" y="3162300"/>
          <p14:tracePt t="80886" x="6318250" y="3181350"/>
          <p14:tracePt t="80902" x="6362700" y="3225800"/>
          <p14:tracePt t="80920" x="6388100" y="3251200"/>
          <p14:tracePt t="80935" x="6419850" y="3276600"/>
          <p14:tracePt t="80952" x="6457950" y="3295650"/>
          <p14:tracePt t="80969" x="6483350" y="3321050"/>
          <p14:tracePt t="80986" x="6515100" y="3346450"/>
          <p14:tracePt t="81002" x="6540500" y="3359150"/>
          <p14:tracePt t="81019" x="6565900" y="3378200"/>
          <p14:tracePt t="81035" x="6591300" y="3397250"/>
          <p14:tracePt t="81052" x="6616700" y="3397250"/>
          <p14:tracePt t="81069" x="6635750" y="3403600"/>
          <p14:tracePt t="81085" x="6648450" y="3409950"/>
          <p14:tracePt t="81102" x="6654800" y="3409950"/>
          <p14:tracePt t="81119" x="6661150" y="3409950"/>
          <p14:tracePt t="81135" x="6667500" y="3409950"/>
          <p14:tracePt t="81783" x="6661150" y="3409950"/>
          <p14:tracePt t="81799" x="6654800" y="3409950"/>
          <p14:tracePt t="81807" x="6648450" y="3409950"/>
          <p14:tracePt t="81819" x="6642100" y="3409950"/>
          <p14:tracePt t="81819" x="6616700" y="3409950"/>
          <p14:tracePt t="81835" x="6591300" y="3409950"/>
          <p14:tracePt t="81852" x="6553200" y="3409950"/>
          <p14:tracePt t="81869" x="6515100" y="3397250"/>
          <p14:tracePt t="81886" x="6457950" y="3378200"/>
          <p14:tracePt t="81902" x="6337300" y="3365500"/>
          <p14:tracePt t="81919" x="6254750" y="3340100"/>
          <p14:tracePt t="81935" x="6223000" y="3327400"/>
          <p14:tracePt t="81952" x="6184900" y="3314700"/>
          <p14:tracePt t="81969" x="6172200" y="3314700"/>
          <p14:tracePt t="81985" x="6146800" y="3302000"/>
          <p14:tracePt t="82002" x="6121400" y="3295650"/>
          <p14:tracePt t="82019" x="6102350" y="3282950"/>
          <p14:tracePt t="82035" x="6070600" y="3263900"/>
          <p14:tracePt t="82052" x="6045200" y="3251200"/>
          <p14:tracePt t="82069" x="6019800" y="3238500"/>
          <p14:tracePt t="82086" x="6000750" y="3225800"/>
          <p14:tracePt t="82102" x="5981700" y="3219450"/>
          <p14:tracePt t="82120" x="5969000" y="3213100"/>
          <p14:tracePt t="82135" x="5962650" y="3213100"/>
          <p14:tracePt t="82152" x="5956300" y="3206750"/>
          <p14:tracePt t="82169" x="5943600" y="3200400"/>
          <p14:tracePt t="82185" x="5924550" y="3187700"/>
          <p14:tracePt t="82202" x="5905500" y="3168650"/>
          <p14:tracePt t="82219" x="5873750" y="3149600"/>
          <p14:tracePt t="82235" x="5835650" y="3117850"/>
          <p14:tracePt t="82252" x="5784850" y="3060700"/>
          <p14:tracePt t="82269" x="5740400" y="3016250"/>
          <p14:tracePt t="82285" x="5708650" y="2978150"/>
          <p14:tracePt t="82302" x="5676900" y="2940050"/>
          <p14:tracePt t="82320" x="5670550" y="2927350"/>
          <p14:tracePt t="82335" x="5664200" y="2921000"/>
          <p14:tracePt t="82423" x="5657850" y="2921000"/>
          <p14:tracePt t="82431" x="5651500" y="2921000"/>
          <p14:tracePt t="82447" x="5645150" y="2921000"/>
          <p14:tracePt t="82463" x="5638800" y="2921000"/>
          <p14:tracePt t="82478" x="5632450" y="2921000"/>
          <p14:tracePt t="82519" x="5632450" y="2933700"/>
          <p14:tracePt t="82528" x="5632450" y="2946400"/>
          <p14:tracePt t="82535" x="5638800" y="2959100"/>
          <p14:tracePt t="82552" x="5645150" y="2965450"/>
          <p14:tracePt t="82552" x="5657850" y="2984500"/>
          <p14:tracePt t="82569" x="5676900" y="3022600"/>
          <p14:tracePt t="82585" x="5702300" y="3054350"/>
          <p14:tracePt t="82602" x="5727700" y="3092450"/>
          <p14:tracePt t="82618" x="5759450" y="3124200"/>
          <p14:tracePt t="82635" x="5791200" y="3143250"/>
          <p14:tracePt t="82652" x="5810250" y="3155950"/>
          <p14:tracePt t="82669" x="5835650" y="3168650"/>
          <p14:tracePt t="82685" x="5848350" y="3168650"/>
          <p14:tracePt t="82702" x="5880100" y="3168650"/>
          <p14:tracePt t="82720" x="5905500" y="3168650"/>
          <p14:tracePt t="82735" x="5943600" y="3105150"/>
          <p14:tracePt t="82752" x="5981700" y="3022600"/>
          <p14:tracePt t="82769" x="6000750" y="2921000"/>
          <p14:tracePt t="82785" x="6000750" y="2819400"/>
          <p14:tracePt t="82802" x="6000750" y="2749550"/>
          <p14:tracePt t="82819" x="5988050" y="2679700"/>
          <p14:tracePt t="82835" x="5962650" y="2622550"/>
          <p14:tracePt t="82852" x="5937250" y="2578100"/>
          <p14:tracePt t="82869" x="5899150" y="2533650"/>
          <p14:tracePt t="82885" x="5861050" y="2514600"/>
          <p14:tracePt t="82902" x="5784850" y="2489200"/>
          <p14:tracePt t="82920" x="5734050" y="2482850"/>
          <p14:tracePt t="82935" x="5695950" y="2482850"/>
          <p14:tracePt t="82952" x="5657850" y="2482850"/>
          <p14:tracePt t="82969" x="5619750" y="2482850"/>
          <p14:tracePt t="82985" x="5575300" y="2482850"/>
          <p14:tracePt t="83002" x="5537200" y="2476500"/>
          <p14:tracePt t="83019" x="5486400" y="2463800"/>
          <p14:tracePt t="83035" x="5422900" y="2457450"/>
          <p14:tracePt t="83052" x="5365750" y="2444750"/>
          <p14:tracePt t="83069" x="5321300" y="2444750"/>
          <p14:tracePt t="83085" x="5302250" y="2444750"/>
          <p14:tracePt t="83102" x="5295900" y="2444750"/>
          <p14:tracePt t="83223" x="5289550" y="2444750"/>
          <p14:tracePt t="83231" x="5283200" y="2444750"/>
          <p14:tracePt t="83247" x="5283200" y="2451100"/>
          <p14:tracePt t="83255" x="5283200" y="2463800"/>
          <p14:tracePt t="83261" x="5276850" y="2470150"/>
          <p14:tracePt t="83268" x="5270500" y="2495550"/>
          <p14:tracePt t="83285" x="5257800" y="2514600"/>
          <p14:tracePt t="83302" x="5257800" y="2533650"/>
          <p14:tracePt t="83343" x="5257800" y="2540000"/>
          <p14:tracePt t="83423" x="5257800" y="2546350"/>
          <p14:tracePt t="83471" x="5264150" y="2546350"/>
          <p14:tracePt t="83479" x="5264150" y="2552700"/>
          <p14:tracePt t="83487" x="5276850" y="2552700"/>
          <p14:tracePt t="83503" x="5289550" y="2559050"/>
          <p14:tracePt t="83504" x="5308600" y="2559050"/>
          <p14:tracePt t="83519" x="5353050" y="2559050"/>
          <p14:tracePt t="83535" x="5429250" y="2571750"/>
          <p14:tracePt t="83552" x="5524500" y="2584450"/>
          <p14:tracePt t="83569" x="5657850" y="2590800"/>
          <p14:tracePt t="83585" x="5784850" y="2590800"/>
          <p14:tracePt t="83602" x="5918200" y="2590800"/>
          <p14:tracePt t="83618" x="6019800" y="2590800"/>
          <p14:tracePt t="83636" x="6102350" y="2590800"/>
          <p14:tracePt t="83652" x="6146800" y="2590800"/>
          <p14:tracePt t="83669" x="6165850" y="2590800"/>
          <p14:tracePt t="83685" x="6184900" y="2590800"/>
          <p14:tracePt t="83702" x="6203950" y="2590800"/>
          <p14:tracePt t="83719" x="6210300" y="2590800"/>
          <p14:tracePt t="83735" x="6216650" y="2590800"/>
          <p14:tracePt t="83752" x="6223000" y="2590800"/>
          <p14:tracePt t="83846" x="6229350" y="2590800"/>
          <p14:tracePt t="83887" x="6235700" y="2590800"/>
          <p14:tracePt t="83911" x="6242050" y="2590800"/>
          <p14:tracePt t="84279" x="6223000" y="2603500"/>
          <p14:tracePt t="84287" x="6210300" y="2616200"/>
          <p14:tracePt t="84287" x="6191250" y="2628900"/>
          <p14:tracePt t="84302" x="6134100" y="2679700"/>
          <p14:tracePt t="84320" x="6096000" y="2711450"/>
          <p14:tracePt t="84335" x="6057900" y="2749550"/>
          <p14:tracePt t="84352" x="6026150" y="2781300"/>
          <p14:tracePt t="84368" x="5994400" y="2806700"/>
          <p14:tracePt t="84386" x="5956300" y="2857500"/>
          <p14:tracePt t="84402" x="5930900" y="2895600"/>
          <p14:tracePt t="84419" x="5918200" y="2921000"/>
          <p14:tracePt t="84435" x="5899150" y="2946400"/>
          <p14:tracePt t="84452" x="5899150" y="2959100"/>
          <p14:tracePt t="84469" x="5892800" y="2978150"/>
          <p14:tracePt t="84485" x="5886450" y="2990850"/>
          <p14:tracePt t="84502" x="5886450" y="2997200"/>
          <p14:tracePt t="84519" x="5880100" y="3003550"/>
          <p14:tracePt t="84535" x="5873750" y="3022600"/>
          <p14:tracePt t="84552" x="5861050" y="3041650"/>
          <p14:tracePt t="84568" x="5848350" y="3041650"/>
          <p14:tracePt t="84585" x="5835650" y="3048000"/>
          <p14:tracePt t="84602" x="5822950" y="3048000"/>
          <p14:tracePt t="84619" x="5803900" y="3054350"/>
          <p14:tracePt t="84635" x="5778500" y="3054350"/>
          <p14:tracePt t="84652" x="5740400" y="3054350"/>
          <p14:tracePt t="84668" x="5695950" y="3054350"/>
          <p14:tracePt t="84685" x="5632450" y="3054350"/>
          <p14:tracePt t="84702" x="5543550" y="3041650"/>
          <p14:tracePt t="84719" x="5486400" y="3035300"/>
          <p14:tracePt t="84735" x="5448300" y="3022600"/>
          <p14:tracePt t="84752" x="5422900" y="3016250"/>
          <p14:tracePt t="84768" x="5397500" y="3016250"/>
          <p14:tracePt t="84785" x="5391150" y="3016250"/>
          <p14:tracePt t="84802" x="5378450" y="3009900"/>
          <p14:tracePt t="84819" x="5372100" y="3009900"/>
          <p14:tracePt t="84835" x="5365750" y="3009900"/>
          <p14:tracePt t="84852" x="5359400" y="3009900"/>
          <p14:tracePt t="84887" x="5353050" y="3003550"/>
          <p14:tracePt t="84919" x="5346700" y="3003550"/>
          <p14:tracePt t="84927" x="5340350" y="2997200"/>
          <p14:tracePt t="84959" x="5334000" y="2997200"/>
          <p14:tracePt t="85247" x="5340350" y="2997200"/>
          <p14:tracePt t="85255" x="5346700" y="2997200"/>
          <p14:tracePt t="85263" x="5359400" y="2997200"/>
          <p14:tracePt t="85271" x="5384800" y="2997200"/>
          <p14:tracePt t="85285" x="5410200" y="2997200"/>
          <p14:tracePt t="85302" x="5480050" y="2997200"/>
          <p14:tracePt t="85319" x="5537200" y="2997200"/>
          <p14:tracePt t="85335" x="5613400" y="3009900"/>
          <p14:tracePt t="85352" x="5676900" y="3016250"/>
          <p14:tracePt t="85368" x="5721350" y="3022600"/>
          <p14:tracePt t="85385" x="5734050" y="3022600"/>
          <p14:tracePt t="85402" x="5740400" y="3022600"/>
          <p14:tracePt t="85695" x="5734050" y="3028950"/>
          <p14:tracePt t="85695" x="5715000" y="3041650"/>
          <p14:tracePt t="85703" x="5695950" y="3060700"/>
          <p14:tracePt t="85719" x="5689600" y="3067050"/>
          <p14:tracePt t="85720" x="5657850" y="3111500"/>
          <p14:tracePt t="85736" x="5645150" y="3155950"/>
          <p14:tracePt t="85752" x="5632450" y="3187700"/>
          <p14:tracePt t="85769" x="5613400" y="3225800"/>
          <p14:tracePt t="85785" x="5600700" y="3238500"/>
          <p14:tracePt t="85802" x="5581650" y="3257550"/>
          <p14:tracePt t="85818" x="5562600" y="3270250"/>
          <p14:tracePt t="85835" x="5549900" y="3282950"/>
          <p14:tracePt t="85852" x="5537200" y="3282950"/>
          <p14:tracePt t="85935" x="5530850" y="3289300"/>
          <p14:tracePt t="85983" x="5524500" y="3295650"/>
          <p14:tracePt t="86046" x="5530850" y="3295650"/>
          <p14:tracePt t="86055" x="5537200" y="3295650"/>
          <p14:tracePt t="86063" x="5556250" y="3302000"/>
          <p14:tracePt t="86069" x="5594350" y="3302000"/>
          <p14:tracePt t="86085" x="5638800" y="3308350"/>
          <p14:tracePt t="86085" x="5670550" y="3308350"/>
          <p14:tracePt t="86103" x="5708650" y="3314700"/>
          <p14:tracePt t="86119" x="5740400" y="3314700"/>
          <p14:tracePt t="86135" x="5759450" y="3314700"/>
          <p14:tracePt t="86152" x="5772150" y="3314700"/>
          <p14:tracePt t="86711" x="5778500" y="3314700"/>
          <p14:tracePt t="86719" x="5772150" y="3276600"/>
          <p14:tracePt t="86735" x="5759450" y="3251200"/>
          <p14:tracePt t="86736" x="5740400" y="3213100"/>
          <p14:tracePt t="86752" x="5721350" y="3175000"/>
          <p14:tracePt t="86768" x="5689600" y="3136900"/>
          <p14:tracePt t="86785" x="5676900" y="3124200"/>
          <p14:tracePt t="86802" x="5657850" y="3105150"/>
          <p14:tracePt t="86818" x="5638800" y="3092450"/>
          <p14:tracePt t="86835" x="5613400" y="3079750"/>
          <p14:tracePt t="86852" x="5594350" y="3073400"/>
          <p14:tracePt t="86869" x="5568950" y="3060700"/>
          <p14:tracePt t="86885" x="5556250" y="3054350"/>
          <p14:tracePt t="86902" x="5549900" y="3048000"/>
          <p14:tracePt t="86919" x="5543550" y="3041650"/>
          <p14:tracePt t="86935" x="5537200" y="3041650"/>
          <p14:tracePt t="86952" x="5530850" y="3035300"/>
          <p14:tracePt t="86969" x="5524500" y="3028950"/>
          <p14:tracePt t="86985" x="5518150" y="3022600"/>
          <p14:tracePt t="87002" x="5511800" y="3016250"/>
          <p14:tracePt t="87046" x="5499100" y="3003550"/>
          <p14:tracePt t="87063" x="5492750" y="3003550"/>
          <p14:tracePt t="87070" x="5486400" y="2997200"/>
          <p14:tracePt t="87078" x="5480050" y="2997200"/>
          <p14:tracePt t="87086" x="5467350" y="2990850"/>
          <p14:tracePt t="87102" x="5435600" y="2978150"/>
          <p14:tracePt t="87119" x="5429250" y="2978150"/>
          <p14:tracePt t="87135" x="5416550" y="2978150"/>
          <p14:tracePt t="87152" x="5410200" y="2978150"/>
          <p14:tracePt t="87206" x="5403850" y="2978150"/>
          <p14:tracePt t="87423" x="5422900" y="2978150"/>
          <p14:tracePt t="87430" x="5441950" y="2978150"/>
          <p14:tracePt t="87439" x="5467350" y="2978150"/>
          <p14:tracePt t="87446" x="5505450" y="2978150"/>
          <p14:tracePt t="87452" x="5594350" y="2984500"/>
          <p14:tracePt t="87469" x="5689600" y="3003550"/>
          <p14:tracePt t="87485" x="5778500" y="3009900"/>
          <p14:tracePt t="87502" x="5835650" y="3009900"/>
          <p14:tracePt t="87519" x="5842000" y="3009900"/>
          <p14:tracePt t="87535" x="5848350" y="3009900"/>
          <p14:tracePt t="88199" x="5854700" y="3009900"/>
          <p14:tracePt t="88206" x="5873750" y="3009900"/>
          <p14:tracePt t="88218" x="5918200" y="3009900"/>
          <p14:tracePt t="88219" x="6057900" y="2984500"/>
          <p14:tracePt t="88235" x="6191250" y="2971800"/>
          <p14:tracePt t="88252" x="6299200" y="2965450"/>
          <p14:tracePt t="88268" x="6375400" y="2965450"/>
          <p14:tracePt t="88285" x="6432550" y="2965450"/>
          <p14:tracePt t="88301" x="6508750" y="2965450"/>
          <p14:tracePt t="88319" x="6546850" y="2965450"/>
          <p14:tracePt t="88335" x="6597650" y="2965450"/>
          <p14:tracePt t="88352" x="6648450" y="2965450"/>
          <p14:tracePt t="88368" x="6692900" y="2965450"/>
          <p14:tracePt t="88385" x="6737350" y="2965450"/>
          <p14:tracePt t="88402" x="6788150" y="2965450"/>
          <p14:tracePt t="88419" x="6832600" y="2965450"/>
          <p14:tracePt t="88435" x="6864350" y="2959100"/>
          <p14:tracePt t="88452" x="6896100" y="2952750"/>
          <p14:tracePt t="88468" x="6921500" y="2952750"/>
          <p14:tracePt t="88486" x="6934200" y="2952750"/>
          <p14:tracePt t="88502" x="6953250" y="2946400"/>
          <p14:tracePt t="88519" x="6965950" y="2940050"/>
          <p14:tracePt t="88558" x="6978650" y="2940050"/>
          <p14:tracePt t="88598" x="6985000" y="2940050"/>
          <p14:tracePt t="88886" x="6991350" y="2946400"/>
          <p14:tracePt t="88894" x="6991350" y="2952750"/>
          <p14:tracePt t="88902" x="6997700" y="2965450"/>
          <p14:tracePt t="89823" x="6991350" y="2971800"/>
          <p14:tracePt t="89831" x="6985000" y="2971800"/>
          <p14:tracePt t="89838" x="6972300" y="2971800"/>
          <p14:tracePt t="89852" x="6953250" y="2978150"/>
          <p14:tracePt t="89854" x="6921500" y="2984500"/>
          <p14:tracePt t="89868" x="6851650" y="2997200"/>
          <p14:tracePt t="89885" x="6750050" y="3022600"/>
          <p14:tracePt t="89902" x="6559550" y="3054350"/>
          <p14:tracePt t="89919" x="6400800" y="3092450"/>
          <p14:tracePt t="89935" x="6248400" y="3124200"/>
          <p14:tracePt t="89951" x="6102350" y="3143250"/>
          <p14:tracePt t="89968" x="5949950" y="3162300"/>
          <p14:tracePt t="89985" x="5842000" y="3187700"/>
          <p14:tracePt t="90002" x="5791200" y="3187700"/>
          <p14:tracePt t="90018" x="5753100" y="3194050"/>
          <p14:tracePt t="90035" x="5734050" y="3194050"/>
          <p14:tracePt t="90051" x="5708650" y="3200400"/>
          <p14:tracePt t="90069" x="5695950" y="3200400"/>
          <p14:tracePt t="90085" x="5670550" y="3200400"/>
          <p14:tracePt t="90102" x="5645150" y="3200400"/>
          <p14:tracePt t="90119" x="5619750" y="3200400"/>
          <p14:tracePt t="90135" x="5594350" y="3206750"/>
          <p14:tracePt t="90151" x="5568950" y="3219450"/>
          <p14:tracePt t="90168" x="5524500" y="3225800"/>
          <p14:tracePt t="90185" x="5480050" y="3244850"/>
          <p14:tracePt t="90202" x="5448300" y="3251200"/>
          <p14:tracePt t="90218" x="5429250" y="3257550"/>
          <p14:tracePt t="90235" x="5422900" y="3263900"/>
          <p14:tracePt t="90251" x="5416550" y="3263900"/>
          <p14:tracePt t="90268" x="5410200" y="3270250"/>
          <p14:tracePt t="90430" x="5416550" y="3270250"/>
          <p14:tracePt t="90449" x="5422900" y="3270250"/>
          <p14:tracePt t="90449" x="5435600" y="3270250"/>
          <p14:tracePt t="90462" x="5448300" y="3270250"/>
          <p14:tracePt t="90470" x="5454650" y="3270250"/>
          <p14:tracePt t="90478" x="5467350" y="3270250"/>
          <p14:tracePt t="90486" x="5486400" y="3270250"/>
          <p14:tracePt t="90486" x="5492750" y="3270250"/>
          <p14:tracePt t="90503" x="5505450" y="3270250"/>
          <p14:tracePt t="90519" x="5524500" y="3270250"/>
          <p14:tracePt t="90535" x="5530850" y="3270250"/>
          <p14:tracePt t="90551" x="5537200" y="3270250"/>
          <p14:tracePt t="90568" x="5543550" y="3270250"/>
          <p14:tracePt t="90638" x="5549900" y="3270250"/>
          <p14:tracePt t="90678" x="5556250" y="3270250"/>
          <p14:tracePt t="90742" x="5562600" y="3270250"/>
          <p14:tracePt t="90790" x="5568950" y="3270250"/>
          <p14:tracePt t="90798" x="5575300" y="3270250"/>
          <p14:tracePt t="90806" x="5588000" y="3270250"/>
          <p14:tracePt t="90818" x="5600700" y="3270250"/>
          <p14:tracePt t="90835" x="5613400" y="3270250"/>
          <p14:tracePt t="90851" x="5632450" y="3270250"/>
          <p14:tracePt t="90868" x="5645150" y="3270250"/>
          <p14:tracePt t="90885" x="5651500" y="3270250"/>
          <p14:tracePt t="90901" x="5657850" y="3270250"/>
          <p14:tracePt t="90918" x="5664200" y="3270250"/>
          <p14:tracePt t="91230" x="5676900" y="3270250"/>
          <p14:tracePt t="91238" x="5708650" y="3270250"/>
          <p14:tracePt t="91238" x="5746750" y="3270250"/>
          <p14:tracePt t="91254" x="5791200" y="3270250"/>
          <p14:tracePt t="91255" x="5835650" y="3270250"/>
          <p14:tracePt t="91268" x="5943600" y="3270250"/>
          <p14:tracePt t="91285" x="6032500" y="3270250"/>
          <p14:tracePt t="91301" x="6140450" y="3270250"/>
          <p14:tracePt t="91319" x="6191250" y="3270250"/>
          <p14:tracePt t="91335" x="6254750" y="3270250"/>
          <p14:tracePt t="91352" x="6318250" y="3270250"/>
          <p14:tracePt t="91368" x="6394450" y="3270250"/>
          <p14:tracePt t="91385" x="6477000" y="3270250"/>
          <p14:tracePt t="91401" x="6546850" y="3270250"/>
          <p14:tracePt t="91418" x="6610350" y="3270250"/>
          <p14:tracePt t="91435" x="6654800" y="3270250"/>
          <p14:tracePt t="91452" x="6705600" y="3270250"/>
          <p14:tracePt t="91468" x="6756400" y="3270250"/>
          <p14:tracePt t="91485" x="6788150" y="3270250"/>
          <p14:tracePt t="91501" x="6832600" y="3270250"/>
          <p14:tracePt t="91520" x="6864350" y="3270250"/>
          <p14:tracePt t="91535" x="6902450" y="3270250"/>
          <p14:tracePt t="91552" x="6934200" y="3270250"/>
          <p14:tracePt t="91568" x="6959600" y="3270250"/>
          <p14:tracePt t="91585" x="6991350" y="3270250"/>
          <p14:tracePt t="91601" x="7010400" y="3270250"/>
          <p14:tracePt t="91618" x="7023100" y="3270250"/>
          <p14:tracePt t="91635" x="7029450" y="3270250"/>
          <p14:tracePt t="91652" x="7035800" y="3270250"/>
          <p14:tracePt t="93919" x="7029450" y="3270250"/>
          <p14:tracePt t="93942" x="7023100" y="3270250"/>
          <p14:tracePt t="93951" x="7016750" y="3270250"/>
          <p14:tracePt t="93974" x="7010400" y="3270250"/>
          <p14:tracePt t="94367" x="7016750" y="3270250"/>
          <p14:tracePt t="94377" x="7023100" y="3270250"/>
          <p14:tracePt t="94382" x="7035800" y="3270250"/>
          <p14:tracePt t="94385" x="7061200" y="3270250"/>
          <p14:tracePt t="94401" x="7086600" y="3270250"/>
          <p14:tracePt t="94418" x="7118350" y="3263900"/>
          <p14:tracePt t="94435" x="7131050" y="3257550"/>
          <p14:tracePt t="94451" x="7156450" y="3257550"/>
          <p14:tracePt t="94468" x="7169150" y="3251200"/>
          <p14:tracePt t="94485" x="7175500" y="3244850"/>
          <p14:tracePt t="94501" x="7181850" y="3244850"/>
          <p14:tracePt t="94590" x="7181850" y="3232150"/>
          <p14:tracePt t="94598" x="7175500" y="3225800"/>
          <p14:tracePt t="94606" x="7092950" y="3200400"/>
          <p14:tracePt t="94618" x="6927850" y="3162300"/>
          <p14:tracePt t="94635" x="6750050" y="3143250"/>
          <p14:tracePt t="94651" x="6597650" y="3117850"/>
          <p14:tracePt t="94668" x="6432550" y="3098800"/>
          <p14:tracePt t="94685" x="6299200" y="3092450"/>
          <p14:tracePt t="94701" x="6153150" y="3092450"/>
          <p14:tracePt t="94719" x="6070600" y="3092450"/>
          <p14:tracePt t="94735" x="6026150" y="3092450"/>
          <p14:tracePt t="94752" x="5988050" y="3086100"/>
          <p14:tracePt t="94768" x="5956300" y="3086100"/>
          <p14:tracePt t="94785" x="5937250" y="3079750"/>
          <p14:tracePt t="94801" x="5918200" y="3073400"/>
          <p14:tracePt t="94818" x="5911850" y="3073400"/>
          <p14:tracePt t="94835" x="5905500" y="3073400"/>
          <p14:tracePt t="94870" x="5899150" y="3073400"/>
          <p14:tracePt t="95006" x="5899150" y="3067050"/>
          <p14:tracePt t="95022" x="5911850" y="3067050"/>
          <p14:tracePt t="95030" x="5918200" y="3067050"/>
          <p14:tracePt t="95038" x="5924550" y="3060700"/>
          <p14:tracePt t="95051" x="5930900" y="3060700"/>
          <p14:tracePt t="95052" x="5956300" y="3054350"/>
          <p14:tracePt t="95068" x="5988050" y="3048000"/>
          <p14:tracePt t="95085" x="6026150" y="3035300"/>
          <p14:tracePt t="95101" x="6102350" y="3028950"/>
          <p14:tracePt t="95119" x="6159500" y="3022600"/>
          <p14:tracePt t="95135" x="6203950" y="3016250"/>
          <p14:tracePt t="95151" x="6235700" y="3016250"/>
          <p14:tracePt t="95168" x="6267450" y="3016250"/>
          <p14:tracePt t="95185" x="6286500" y="3016250"/>
          <p14:tracePt t="95201" x="6311900" y="3016250"/>
          <p14:tracePt t="95218" x="6318250" y="3016250"/>
          <p14:tracePt t="95234" x="6324600" y="3016250"/>
          <p14:tracePt t="95270" x="6330950" y="3022600"/>
          <p14:tracePt t="95294" x="6343650" y="3022600"/>
          <p14:tracePt t="95302" x="6343650" y="3028950"/>
          <p14:tracePt t="95318" x="6356350" y="3028950"/>
          <p14:tracePt t="95319" x="6369050" y="3028950"/>
          <p14:tracePt t="95334" x="6375400" y="3035300"/>
          <p14:tracePt t="95550" x="6375400" y="3041650"/>
          <p14:tracePt t="95574" x="6362700" y="3041650"/>
          <p14:tracePt t="95582" x="6343650" y="3028950"/>
          <p14:tracePt t="95593" x="6318250" y="3016250"/>
          <p14:tracePt t="95598" x="6292850" y="3016250"/>
          <p14:tracePt t="95603" x="6229350" y="2997200"/>
          <p14:tracePt t="95618" x="6159500" y="2984500"/>
          <p14:tracePt t="95635" x="6089650" y="2971800"/>
          <p14:tracePt t="95651" x="6026150" y="2959100"/>
          <p14:tracePt t="95668" x="5949950" y="2952750"/>
          <p14:tracePt t="95684" x="5848350" y="2946400"/>
          <p14:tracePt t="95703" x="5797550" y="2946400"/>
          <p14:tracePt t="95718" x="5765800" y="2946400"/>
          <p14:tracePt t="95735" x="5740400" y="2946400"/>
          <p14:tracePt t="95751" x="5727700" y="2946400"/>
          <p14:tracePt t="95768" x="5721350" y="2946400"/>
          <p14:tracePt t="95785" x="5715000" y="2946400"/>
          <p14:tracePt t="95801" x="5708650" y="2946400"/>
          <p14:tracePt t="95894" x="5715000" y="2946400"/>
          <p14:tracePt t="95902" x="5727700" y="2946400"/>
          <p14:tracePt t="95903" x="5753100" y="2946400"/>
          <p14:tracePt t="95918" x="5797550" y="2946400"/>
          <p14:tracePt t="95935" x="5892800" y="2933700"/>
          <p14:tracePt t="95951" x="5981700" y="2921000"/>
          <p14:tracePt t="95968" x="6076950" y="2914650"/>
          <p14:tracePt t="95984" x="6153150" y="2914650"/>
          <p14:tracePt t="96001" x="6216650" y="2914650"/>
          <p14:tracePt t="96018" x="6273800" y="2914650"/>
          <p14:tracePt t="96035" x="6311900" y="2914650"/>
          <p14:tracePt t="96051" x="6350000" y="2921000"/>
          <p14:tracePt t="96068" x="6375400" y="2927350"/>
          <p14:tracePt t="96085" x="6400800" y="2940050"/>
          <p14:tracePt t="96101" x="6438900" y="2952750"/>
          <p14:tracePt t="96118" x="6451600" y="2959100"/>
          <p14:tracePt t="96135" x="6470650" y="2965450"/>
          <p14:tracePt t="96151" x="6477000" y="2971800"/>
          <p14:tracePt t="96168" x="6483350" y="2978150"/>
          <p14:tracePt t="96438" x="6470650" y="2978150"/>
          <p14:tracePt t="96446" x="6426200" y="2978150"/>
          <p14:tracePt t="96454" x="6369050" y="2971800"/>
          <p14:tracePt t="96468" x="6299200" y="2959100"/>
          <p14:tracePt t="96468" x="6172200" y="2940050"/>
          <p14:tracePt t="96484" x="6057900" y="2940050"/>
          <p14:tracePt t="96484" x="6013450" y="2940050"/>
          <p14:tracePt t="96502" x="5930900" y="2940050"/>
          <p14:tracePt t="96518" x="5867400" y="2946400"/>
          <p14:tracePt t="96535" x="5829300" y="2952750"/>
          <p14:tracePt t="96551" x="5791200" y="2965450"/>
          <p14:tracePt t="96568" x="5765800" y="2971800"/>
          <p14:tracePt t="96585" x="5753100" y="2971800"/>
          <p14:tracePt t="96601" x="5746750" y="2978150"/>
          <p14:tracePt t="96618" x="5740400" y="2978150"/>
          <p14:tracePt t="96798" x="5746750" y="2978150"/>
          <p14:tracePt t="96806" x="5765800" y="2965450"/>
          <p14:tracePt t="96814" x="5803900" y="2959100"/>
          <p14:tracePt t="96822" x="5880100" y="2933700"/>
          <p14:tracePt t="96835" x="5943600" y="2921000"/>
          <p14:tracePt t="96851" x="6026150" y="2901950"/>
          <p14:tracePt t="96868" x="6096000" y="2895600"/>
          <p14:tracePt t="96885" x="6153150" y="2889250"/>
          <p14:tracePt t="96885" x="6172200" y="2889250"/>
          <p14:tracePt t="96902" x="6203950" y="2889250"/>
          <p14:tracePt t="96918" x="6235700" y="2889250"/>
          <p14:tracePt t="96935" x="6261100" y="2895600"/>
          <p14:tracePt t="96951" x="6299200" y="2908300"/>
          <p14:tracePt t="96968" x="6330950" y="2927350"/>
          <p14:tracePt t="96984" x="6362700" y="2946400"/>
          <p14:tracePt t="97001" x="6388100" y="2959100"/>
          <p14:tracePt t="97018" x="6419850" y="2971800"/>
          <p14:tracePt t="97034" x="6438900" y="2971800"/>
          <p14:tracePt t="97051" x="6451600" y="2978150"/>
          <p14:tracePt t="97068" x="6457950" y="2984500"/>
          <p14:tracePt t="97084" x="6464300" y="2984500"/>
          <p14:tracePt t="97118" x="6470650" y="2984500"/>
          <p14:tracePt t="97150" x="6477000" y="2984500"/>
          <p14:tracePt t="104542" x="6470650" y="2984500"/>
          <p14:tracePt t="104550" x="6457950" y="2997200"/>
          <p14:tracePt t="104551" x="6445250" y="3003550"/>
          <p14:tracePt t="104566" x="6438900" y="3016250"/>
          <p14:tracePt t="104585" x="6407150" y="3079750"/>
          <p14:tracePt t="104586" x="6381750" y="3168650"/>
          <p14:tracePt t="104602" x="6362700" y="3308350"/>
          <p14:tracePt t="104619" x="6356350" y="3454400"/>
          <p14:tracePt t="104635" x="6356350" y="3594100"/>
          <p14:tracePt t="104652" x="6356350" y="3702050"/>
          <p14:tracePt t="104668" x="6362700" y="3778250"/>
          <p14:tracePt t="104685" x="6362700" y="3829050"/>
          <p14:tracePt t="104702" x="6362700" y="3892550"/>
          <p14:tracePt t="104720" x="6362700" y="3943350"/>
          <p14:tracePt t="104735" x="6362700" y="4006850"/>
          <p14:tracePt t="104752" x="6362700" y="4057650"/>
          <p14:tracePt t="104768" x="6356350" y="4114800"/>
          <p14:tracePt t="104785" x="6356350" y="4159250"/>
          <p14:tracePt t="104802" x="6356350" y="4203700"/>
          <p14:tracePt t="104819" x="6356350" y="4235450"/>
          <p14:tracePt t="104835" x="6356350" y="4260850"/>
          <p14:tracePt t="104852" x="6356350" y="4279900"/>
          <p14:tracePt t="104868" x="6356350" y="4292600"/>
          <p14:tracePt t="104885" x="6356350" y="4298950"/>
          <p14:tracePt t="104902" x="6362700" y="4324350"/>
          <p14:tracePt t="104919" x="6362700" y="4337050"/>
          <p14:tracePt t="104935" x="6362700" y="4349750"/>
          <p14:tracePt t="104952" x="6369050" y="4368800"/>
          <p14:tracePt t="104968" x="6375400" y="4387850"/>
          <p14:tracePt t="104985" x="6375400" y="4406900"/>
          <p14:tracePt t="105002" x="6381750" y="4413250"/>
          <p14:tracePt t="105019" x="6381750" y="4432300"/>
          <p14:tracePt t="105035" x="6388100" y="4438650"/>
          <p14:tracePt t="105052" x="6388100" y="4445000"/>
          <p14:tracePt t="105087" x="6388100" y="4451350"/>
          <p14:tracePt t="105599" x="6388100" y="4464050"/>
          <p14:tracePt t="105610" x="6388100" y="4508500"/>
          <p14:tracePt t="105611" x="6407150" y="4572000"/>
          <p14:tracePt t="105619" x="6419850" y="4686300"/>
          <p14:tracePt t="105635" x="6438900" y="4813300"/>
          <p14:tracePt t="105652" x="6451600" y="4927600"/>
          <p14:tracePt t="105668" x="6470650" y="5041900"/>
          <p14:tracePt t="105685" x="6483350" y="5130800"/>
          <p14:tracePt t="105702" x="6496050" y="5238750"/>
          <p14:tracePt t="105719" x="6515100" y="5302250"/>
          <p14:tracePt t="105736" x="6534150" y="5359400"/>
          <p14:tracePt t="105752" x="6559550" y="5422900"/>
          <p14:tracePt t="105769" x="6578600" y="5473700"/>
          <p14:tracePt t="105785" x="6597650" y="5505450"/>
          <p14:tracePt t="105802" x="6623050" y="5537200"/>
          <p14:tracePt t="105818" x="6642100" y="5562600"/>
          <p14:tracePt t="105835" x="6654800" y="5575300"/>
          <p14:tracePt t="105852" x="6661150" y="5581650"/>
          <p14:tracePt t="105869" x="6673850" y="5588000"/>
          <p14:tracePt t="105885" x="6680200" y="5594350"/>
          <p14:tracePt t="105902" x="6718300" y="5613400"/>
          <p14:tracePt t="105919" x="6750050" y="5613400"/>
          <p14:tracePt t="105935" x="6788150" y="5613400"/>
          <p14:tracePt t="105952" x="6826250" y="5613400"/>
          <p14:tracePt t="105969" x="6858000" y="5613400"/>
          <p14:tracePt t="105985" x="6889750" y="5588000"/>
          <p14:tracePt t="106002" x="6921500" y="5543550"/>
          <p14:tracePt t="106018" x="6927850" y="5461000"/>
          <p14:tracePt t="106035" x="6927850" y="5346700"/>
          <p14:tracePt t="106052" x="6927850" y="5200650"/>
          <p14:tracePt t="106068" x="6927850" y="5022850"/>
          <p14:tracePt t="106085" x="6927850" y="4826000"/>
          <p14:tracePt t="106102" x="6927850" y="4508500"/>
          <p14:tracePt t="106119" x="6908800" y="4248150"/>
          <p14:tracePt t="106135" x="6877050" y="3975100"/>
          <p14:tracePt t="106152" x="6845300" y="3803650"/>
          <p14:tracePt t="106168" x="6807200" y="3644900"/>
          <p14:tracePt t="106185" x="6775450" y="3517900"/>
          <p14:tracePt t="106202" x="6750050" y="3429000"/>
          <p14:tracePt t="106218" x="6731000" y="3371850"/>
          <p14:tracePt t="106236" x="6718300" y="3340100"/>
          <p14:tracePt t="106251" x="6705600" y="3327400"/>
          <p14:tracePt t="106268" x="6705600" y="3314700"/>
          <p14:tracePt t="106285" x="6699250" y="3308350"/>
          <p14:tracePt t="106414" x="6692900" y="3308350"/>
          <p14:tracePt t="106422" x="6686550" y="3308350"/>
          <p14:tracePt t="106435" x="6673850" y="3308350"/>
          <p14:tracePt t="106436" x="6648450" y="3340100"/>
          <p14:tracePt t="106452" x="6629400" y="3454400"/>
          <p14:tracePt t="106469" x="6610350" y="3651250"/>
          <p14:tracePt t="106485" x="6610350" y="3949700"/>
          <p14:tracePt t="106485" x="6610350" y="4095750"/>
          <p14:tracePt t="106502" x="6610350" y="4381500"/>
          <p14:tracePt t="106519" x="6610350" y="4610100"/>
          <p14:tracePt t="106535" x="6623050" y="4794250"/>
          <p14:tracePt t="106552" x="6623050" y="4902200"/>
          <p14:tracePt t="106568" x="6635750" y="4965700"/>
          <p14:tracePt t="106585" x="6642100" y="4984750"/>
          <p14:tracePt t="106654" x="6629400" y="4991100"/>
          <p14:tracePt t="106662" x="6597650" y="5003800"/>
          <p14:tracePt t="106670" x="6565900" y="5010150"/>
          <p14:tracePt t="106678" x="6540500" y="5022850"/>
          <p14:tracePt t="106686" x="6470650" y="5035550"/>
          <p14:tracePt t="106702" x="6381750" y="5067300"/>
          <p14:tracePt t="106718" x="6337300" y="5086350"/>
          <p14:tracePt t="106735" x="6280150" y="5105400"/>
          <p14:tracePt t="106752" x="6229350" y="5130800"/>
          <p14:tracePt t="106768" x="6127750" y="5175250"/>
          <p14:tracePt t="106785" x="6000750" y="5238750"/>
          <p14:tracePt t="106802" x="5797550" y="5353050"/>
          <p14:tracePt t="106818" x="5556250" y="5480050"/>
          <p14:tracePt t="106835" x="5391150" y="5549900"/>
          <p14:tracePt t="106852" x="5257800" y="5607050"/>
          <p14:tracePt t="106869" x="5194300" y="5619750"/>
          <p14:tracePt t="106885" x="5181600" y="5619750"/>
          <p14:tracePt t="106950" x="5181600" y="5613400"/>
          <p14:tracePt t="106955" x="5181600" y="5575300"/>
          <p14:tracePt t="106968" x="5181600" y="5530850"/>
          <p14:tracePt t="106969" x="5181600" y="5422900"/>
          <p14:tracePt t="106985" x="5181600" y="5289550"/>
          <p14:tracePt t="107001" x="5181600" y="5099050"/>
          <p14:tracePt t="107018" x="5181600" y="4832350"/>
          <p14:tracePt t="107035" x="5181600" y="4514850"/>
          <p14:tracePt t="107052" x="5181600" y="4159250"/>
          <p14:tracePt t="107068" x="5181600" y="3841750"/>
          <p14:tracePt t="107085" x="5181600" y="3638550"/>
          <p14:tracePt t="107102" x="5175250" y="3492500"/>
          <p14:tracePt t="107119" x="5175250" y="3486150"/>
          <p14:tracePt t="107198" x="5168900" y="3492500"/>
          <p14:tracePt t="107206" x="5162550" y="3536950"/>
          <p14:tracePt t="107214" x="5162550" y="3600450"/>
          <p14:tracePt t="107219" x="5162550" y="3778250"/>
          <p14:tracePt t="107235" x="5168900" y="4025900"/>
          <p14:tracePt t="107252" x="5219700" y="4298950"/>
          <p14:tracePt t="107269" x="5276850" y="4559300"/>
          <p14:tracePt t="107286" x="5314950" y="4749800"/>
          <p14:tracePt t="107301" x="5353050" y="5003800"/>
          <p14:tracePt t="107319" x="5365750" y="5149850"/>
          <p14:tracePt t="107335" x="5365750" y="5264150"/>
          <p14:tracePt t="107352" x="5365750" y="5334000"/>
          <p14:tracePt t="107368" x="5365750" y="5359400"/>
          <p14:tracePt t="107385" x="5365750" y="5365750"/>
          <p14:tracePt t="107401" x="5372100" y="5378450"/>
          <p14:tracePt t="107494" x="5378450" y="5391150"/>
          <p14:tracePt t="107502" x="5391150" y="5403850"/>
          <p14:tracePt t="107518" x="5403850" y="5416550"/>
          <p14:tracePt t="107519" x="5441950" y="5435600"/>
          <p14:tracePt t="107535" x="5505450" y="5461000"/>
          <p14:tracePt t="107552" x="5607050" y="5480050"/>
          <p14:tracePt t="107568" x="5759450" y="5499100"/>
          <p14:tracePt t="107585" x="5924550" y="5511800"/>
          <p14:tracePt t="107602" x="6102350" y="5511800"/>
          <p14:tracePt t="107618" x="6242050" y="5511800"/>
          <p14:tracePt t="107635" x="6330950" y="5511800"/>
          <p14:tracePt t="107652" x="6400800" y="5511800"/>
          <p14:tracePt t="107668" x="6432550" y="5511800"/>
          <p14:tracePt t="107685" x="6470650" y="5499100"/>
          <p14:tracePt t="107701" x="6508750" y="5492750"/>
          <p14:tracePt t="107719" x="6540500" y="5473700"/>
          <p14:tracePt t="107735" x="6559550" y="5467350"/>
          <p14:tracePt t="107752" x="6572250" y="5461000"/>
          <p14:tracePt t="107769" x="6578600" y="5454650"/>
          <p14:tracePt t="107785" x="6584950" y="5448300"/>
          <p14:tracePt t="107802" x="6591300" y="5448300"/>
          <p14:tracePt t="107838" x="6597650" y="5448300"/>
          <p14:tracePt t="107863" x="6604000" y="5448300"/>
          <p14:tracePt t="108150" x="6597650" y="5461000"/>
          <p14:tracePt t="108158" x="6591300" y="5480050"/>
          <p14:tracePt t="108166" x="6591300" y="5505450"/>
          <p14:tracePt t="108174" x="6591300" y="5543550"/>
          <p14:tracePt t="108185" x="6597650" y="5575300"/>
          <p14:tracePt t="108201" x="6616700" y="5613400"/>
          <p14:tracePt t="108218" x="6629400" y="5645150"/>
          <p14:tracePt t="108234" x="6648450" y="5670550"/>
          <p14:tracePt t="108252" x="6661150" y="5683250"/>
          <p14:tracePt t="108268" x="6667500" y="5695950"/>
          <p14:tracePt t="108542" x="6667500" y="5715000"/>
          <p14:tracePt t="108550" x="6673850" y="5734050"/>
          <p14:tracePt t="108558" x="6673850" y="5759450"/>
          <p14:tracePt t="108568" x="6673850" y="5784850"/>
          <p14:tracePt t="108571" x="6673850" y="5861050"/>
          <p14:tracePt t="108585" x="6673850" y="5911850"/>
          <p14:tracePt t="108601" x="6680200" y="5943600"/>
          <p14:tracePt t="108618" x="6692900" y="5969000"/>
          <p14:tracePt t="108635" x="6692900" y="5981700"/>
          <p14:tracePt t="108652" x="6692900" y="5988050"/>
          <p14:tracePt t="108863" x="6692900" y="5981700"/>
          <p14:tracePt t="108868" x="6692900" y="5956300"/>
          <p14:tracePt t="108885" x="6692900" y="5930900"/>
          <p14:tracePt t="108886" x="6692900" y="5854700"/>
          <p14:tracePt t="108902" x="6667500" y="5740400"/>
          <p14:tracePt t="108919" x="6654800" y="5689600"/>
          <p14:tracePt t="108935" x="6642100" y="5657850"/>
          <p14:tracePt t="108951" x="6635750" y="5632450"/>
          <p14:tracePt t="108968" x="6616700" y="5607050"/>
          <p14:tracePt t="108985" x="6604000" y="5588000"/>
          <p14:tracePt t="109002" x="6591300" y="5575300"/>
          <p14:tracePt t="109018" x="6553200" y="5568950"/>
          <p14:tracePt t="109035" x="6515100" y="5562600"/>
          <p14:tracePt t="109051" x="6477000" y="5562600"/>
          <p14:tracePt t="109068" x="6432550" y="5562600"/>
          <p14:tracePt t="109085" x="6394450" y="5562600"/>
          <p14:tracePt t="109102" x="6318250" y="5562600"/>
          <p14:tracePt t="109118" x="6273800" y="5562600"/>
          <p14:tracePt t="109135" x="6216650" y="5562600"/>
          <p14:tracePt t="109152" x="6159500" y="5581650"/>
          <p14:tracePt t="109168" x="6076950" y="5607050"/>
          <p14:tracePt t="109185" x="6013450" y="5626100"/>
          <p14:tracePt t="109202" x="5943600" y="5645150"/>
          <p14:tracePt t="109218" x="5880100" y="5670550"/>
          <p14:tracePt t="109235" x="5829300" y="5695950"/>
          <p14:tracePt t="109252" x="5803900" y="5702300"/>
          <p14:tracePt t="109269" x="5778500" y="5715000"/>
          <p14:tracePt t="109285" x="5765800" y="5727700"/>
          <p14:tracePt t="109302" x="5740400" y="5740400"/>
          <p14:tracePt t="109318" x="5734050" y="5740400"/>
          <p14:tracePt t="109335" x="5727700" y="5740400"/>
          <p14:tracePt t="109351" x="5708650" y="5746750"/>
          <p14:tracePt t="109368" x="5702300" y="5746750"/>
          <p14:tracePt t="109385" x="5683250" y="5746750"/>
          <p14:tracePt t="109402" x="5657850" y="5746750"/>
          <p14:tracePt t="109418" x="5626100" y="5746750"/>
          <p14:tracePt t="109435" x="5594350" y="5746750"/>
          <p14:tracePt t="109451" x="5556250" y="5740400"/>
          <p14:tracePt t="109468" x="5530850" y="5721350"/>
          <p14:tracePt t="109485" x="5511800" y="5715000"/>
          <p14:tracePt t="109502" x="5499100" y="5708650"/>
          <p14:tracePt t="109694" x="5499100" y="5721350"/>
          <p14:tracePt t="109702" x="5499100" y="5734050"/>
          <p14:tracePt t="109710" x="5499100" y="5746750"/>
          <p14:tracePt t="109718" x="5499100" y="5778500"/>
          <p14:tracePt t="109728" x="5499100" y="5791200"/>
          <p14:tracePt t="109735" x="5499100" y="5810250"/>
          <p14:tracePt t="109751" x="5499100" y="5829300"/>
          <p14:tracePt t="109768" x="5499100" y="5835650"/>
          <p14:tracePt t="109786" x="5499100" y="5842000"/>
          <p14:tracePt t="109822" x="5499100" y="5848350"/>
          <p14:tracePt t="109826" x="5499100" y="5854700"/>
          <p14:tracePt t="109854" x="5499100" y="5861050"/>
          <p14:tracePt t="109886" x="5499100" y="5867400"/>
          <p14:tracePt t="109950" x="5499100" y="5873750"/>
          <p14:tracePt t="110023" x="5505450" y="5880100"/>
          <p14:tracePt t="110031" x="5518150" y="5880100"/>
          <p14:tracePt t="110038" x="5530850" y="5880100"/>
          <p14:tracePt t="110046" x="5556250" y="5880100"/>
          <p14:tracePt t="110054" x="5619750" y="5880100"/>
          <p14:tracePt t="110068" x="5683250" y="5873750"/>
          <p14:tracePt t="110085" x="5740400" y="5861050"/>
          <p14:tracePt t="110102" x="5778500" y="5861050"/>
          <p14:tracePt t="110118" x="5797550" y="5861050"/>
          <p14:tracePt t="110135" x="5810250" y="5861050"/>
          <p14:tracePt t="110151" x="5822950" y="5861050"/>
          <p14:tracePt t="110168" x="5835650" y="5854700"/>
          <p14:tracePt t="110185" x="5842000" y="5848350"/>
          <p14:tracePt t="110202" x="5848350" y="5835650"/>
          <p14:tracePt t="110218" x="5854700" y="5803900"/>
          <p14:tracePt t="110235" x="5854700" y="5753100"/>
          <p14:tracePt t="110252" x="5854700" y="5670550"/>
          <p14:tracePt t="110268" x="5829300" y="5613400"/>
          <p14:tracePt t="110285" x="5810250" y="5562600"/>
          <p14:tracePt t="110302" x="5778500" y="5499100"/>
          <p14:tracePt t="110318" x="5772150" y="5448300"/>
          <p14:tracePt t="110335" x="5753100" y="5391150"/>
          <p14:tracePt t="110351" x="5734050" y="5327650"/>
          <p14:tracePt t="110368" x="5715000" y="5251450"/>
          <p14:tracePt t="110385" x="5695950" y="5213350"/>
          <p14:tracePt t="110401" x="5695950" y="5194300"/>
          <p14:tracePt t="110418" x="5695950" y="5187950"/>
          <p14:tracePt t="110542" x="5695950" y="5194300"/>
          <p14:tracePt t="110551" x="5695950" y="5213350"/>
          <p14:tracePt t="110568" x="5695950" y="5226050"/>
          <p14:tracePt t="110569" x="5695950" y="5251450"/>
          <p14:tracePt t="110585" x="5695950" y="5270500"/>
          <p14:tracePt t="110601" x="5695950" y="5283200"/>
          <p14:tracePt t="110618" x="5695950" y="5289550"/>
          <p14:tracePt t="110710" x="5702300" y="5289550"/>
          <p14:tracePt t="110727" x="5708650" y="5289550"/>
          <p14:tracePt t="110728" x="5721350" y="5289550"/>
          <p14:tracePt t="110735" x="5753100" y="5276850"/>
          <p14:tracePt t="110752" x="5810250" y="5264150"/>
          <p14:tracePt t="110768" x="5924550" y="5251450"/>
          <p14:tracePt t="110785" x="6076950" y="5251450"/>
          <p14:tracePt t="110802" x="6280150" y="5251450"/>
          <p14:tracePt t="110818" x="6470650" y="5251450"/>
          <p14:tracePt t="110835" x="6591300" y="5251450"/>
          <p14:tracePt t="110852" x="6661150" y="5251450"/>
          <p14:tracePt t="110868" x="6680200" y="5251450"/>
          <p14:tracePt t="110885" x="6686550" y="5251450"/>
          <p14:tracePt t="110926" x="6692900" y="5251450"/>
          <p14:tracePt t="111670" x="6654800" y="5238750"/>
          <p14:tracePt t="111678" x="6597650" y="5226050"/>
          <p14:tracePt t="111686" x="6540500" y="5207000"/>
          <p14:tracePt t="111687" x="6464300" y="5181600"/>
          <p14:tracePt t="111701" x="6216650" y="5111750"/>
          <p14:tracePt t="111719" x="6045200" y="5060950"/>
          <p14:tracePt t="111735" x="5937250" y="5016500"/>
          <p14:tracePt t="111751" x="5848350" y="4991100"/>
          <p14:tracePt t="111768" x="5772150" y="4972050"/>
          <p14:tracePt t="111785" x="5715000" y="4953000"/>
          <p14:tracePt t="111801" x="5645150" y="4927600"/>
          <p14:tracePt t="111819" x="5588000" y="4908550"/>
          <p14:tracePt t="111835" x="5543550" y="4895850"/>
          <p14:tracePt t="111851" x="5518150" y="4889500"/>
          <p14:tracePt t="111868" x="5499100" y="4889500"/>
          <p14:tracePt t="111910" x="5492750" y="4889500"/>
          <p14:tracePt t="112654" x="5486400" y="4889500"/>
          <p14:tracePt t="112662" x="5467350" y="4889500"/>
          <p14:tracePt t="112670" x="5448300" y="4883150"/>
          <p14:tracePt t="112670" x="5429250" y="4876800"/>
          <p14:tracePt t="112685" x="5378450" y="4864100"/>
          <p14:tracePt t="112701" x="5334000" y="4845050"/>
          <p14:tracePt t="112718" x="5308600" y="4845050"/>
          <p14:tracePt t="112735" x="5302250" y="4838700"/>
          <p14:tracePt t="112751" x="5295900" y="4832350"/>
          <p14:tracePt t="112798" x="5289550" y="4832350"/>
          <p14:tracePt t="112814" x="5283200" y="4832350"/>
          <p14:tracePt t="112830" x="5276850" y="4832350"/>
          <p14:tracePt t="112846" x="5270500" y="4826000"/>
          <p14:tracePt t="112854" x="5264150" y="4826000"/>
          <p14:tracePt t="112869" x="5257800" y="4826000"/>
          <p14:tracePt t="112885" x="5245100" y="4826000"/>
          <p14:tracePt t="112902" x="5232400" y="4826000"/>
          <p14:tracePt t="112902" x="5213350" y="4826000"/>
          <p14:tracePt t="112918" x="5187950" y="4826000"/>
          <p14:tracePt t="112935" x="5156200" y="4826000"/>
          <p14:tracePt t="112951" x="5124450" y="4826000"/>
          <p14:tracePt t="112968" x="5099050" y="4826000"/>
          <p14:tracePt t="112985" x="5080000" y="4826000"/>
          <p14:tracePt t="113001" x="5067300" y="4826000"/>
          <p14:tracePt t="113018" x="5060950" y="4826000"/>
          <p14:tracePt t="113035" x="5054600" y="4826000"/>
          <p14:tracePt t="113102" x="5048250" y="4826000"/>
          <p14:tracePt t="113111" x="5041900" y="4826000"/>
          <p14:tracePt t="113118" x="5029200" y="4826000"/>
          <p14:tracePt t="113142" x="5022850" y="4826000"/>
          <p14:tracePt t="113150" x="5010150" y="4826000"/>
          <p14:tracePt t="113182" x="5003800" y="4826000"/>
          <p14:tracePt t="113198" x="4997450" y="4826000"/>
          <p14:tracePt t="113226" x="4991100" y="4826000"/>
          <p14:tracePt t="113238" x="4984750" y="4826000"/>
          <p14:tracePt t="113254" x="4978400" y="4826000"/>
          <p14:tracePt t="113278" x="4972050" y="4826000"/>
          <p14:tracePt t="113294" x="4965700" y="4826000"/>
          <p14:tracePt t="11351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Studies for </a:t>
            </a:r>
            <a:r>
              <a:rPr lang="en-US" dirty="0" err="1" smtClean="0"/>
              <a:t>CADx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" y="1603132"/>
            <a:ext cx="81248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0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77"/>
    </mc:Choice>
    <mc:Fallback>
      <p:transition spd="slow" advTm="11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85" x="5676900" y="1009650"/>
          <p14:tracePt t="5088" x="5676900" y="1016000"/>
          <p14:tracePt t="5095" x="5702300" y="1028700"/>
          <p14:tracePt t="5103" x="5759450" y="1035050"/>
          <p14:tracePt t="5112" x="5854700" y="1060450"/>
          <p14:tracePt t="5128" x="5962650" y="1079500"/>
          <p14:tracePt t="5144" x="6070600" y="1104900"/>
          <p14:tracePt t="5159" x="6159500" y="1123950"/>
          <p14:tracePt t="5175" x="6242050" y="1130300"/>
          <p14:tracePt t="5191" x="6299200" y="1143000"/>
          <p14:tracePt t="5206" x="6356350" y="1155700"/>
          <p14:tracePt t="5224" x="6388100" y="1155700"/>
          <p14:tracePt t="5240" x="6407150" y="1155700"/>
          <p14:tracePt t="5255" x="6432550" y="1155700"/>
          <p14:tracePt t="5296" x="6438900" y="1155700"/>
          <p14:tracePt t="5407" x="6419850" y="1162050"/>
          <p14:tracePt t="5416" x="6375400" y="1162050"/>
          <p14:tracePt t="5424" x="6311900" y="1162050"/>
          <p14:tracePt t="5424" x="6254750" y="1162050"/>
          <p14:tracePt t="5439" x="6026150" y="1162050"/>
          <p14:tracePt t="5456" x="5854700" y="1162050"/>
          <p14:tracePt t="5472" x="5683250" y="1162050"/>
          <p14:tracePt t="5489" x="5556250" y="1162050"/>
          <p14:tracePt t="5505" x="5454650" y="1168400"/>
          <p14:tracePt t="5522" x="5391150" y="1181100"/>
          <p14:tracePt t="5539" x="5327650" y="1187450"/>
          <p14:tracePt t="5555" x="5270500" y="1200150"/>
          <p14:tracePt t="5572" x="5232400" y="1206500"/>
          <p14:tracePt t="5589" x="5207000" y="1206500"/>
          <p14:tracePt t="5605" x="5200650" y="1206500"/>
          <p14:tracePt t="6281" x="5162550" y="1206500"/>
          <p14:tracePt t="6289" x="5060950" y="1200150"/>
          <p14:tracePt t="6299" x="5016500" y="1181100"/>
          <p14:tracePt t="6307" x="4940300" y="1162050"/>
          <p14:tracePt t="6323" x="4883150" y="1143000"/>
          <p14:tracePt t="6340" x="4864100" y="1143000"/>
          <p14:tracePt t="6356" x="4857750" y="1136650"/>
          <p14:tracePt t="6696" x="4864100" y="1136650"/>
          <p14:tracePt t="6704" x="4876800" y="1136650"/>
          <p14:tracePt t="6716" x="4895850" y="1136650"/>
          <p14:tracePt t="6720" x="4914900" y="1136650"/>
          <p14:tracePt t="6740" x="4946650" y="1136650"/>
          <p14:tracePt t="6741" x="4978400" y="1143000"/>
          <p14:tracePt t="6756" x="5010150" y="1143000"/>
          <p14:tracePt t="6773" x="5054600" y="1143000"/>
          <p14:tracePt t="6790" x="5086350" y="1143000"/>
          <p14:tracePt t="6807" x="5124450" y="1143000"/>
          <p14:tracePt t="6823" x="5162550" y="1143000"/>
          <p14:tracePt t="6823" x="5181600" y="1143000"/>
          <p14:tracePt t="6841" x="5219700" y="1143000"/>
          <p14:tracePt t="6857" x="5264150" y="1143000"/>
          <p14:tracePt t="6873" x="5321300" y="1143000"/>
          <p14:tracePt t="6890" x="5372100" y="1143000"/>
          <p14:tracePt t="6907" x="5429250" y="1143000"/>
          <p14:tracePt t="6923" x="5473700" y="1143000"/>
          <p14:tracePt t="6940" x="5511800" y="1143000"/>
          <p14:tracePt t="6956" x="5568950" y="1143000"/>
          <p14:tracePt t="6974" x="5619750" y="1143000"/>
          <p14:tracePt t="6990" x="5670550" y="1143000"/>
          <p14:tracePt t="7007" x="5727700" y="1143000"/>
          <p14:tracePt t="7023" x="5772150" y="1143000"/>
          <p14:tracePt t="7023" x="5791200" y="1143000"/>
          <p14:tracePt t="7041" x="5829300" y="1143000"/>
          <p14:tracePt t="7057" x="5867400" y="1143000"/>
          <p14:tracePt t="7073" x="5886450" y="1143000"/>
          <p14:tracePt t="7090" x="5911850" y="1143000"/>
          <p14:tracePt t="7107" x="5937250" y="1143000"/>
          <p14:tracePt t="7123" x="5956300" y="1143000"/>
          <p14:tracePt t="7140" x="5981700" y="1143000"/>
          <p14:tracePt t="7156" x="6007100" y="1143000"/>
          <p14:tracePt t="7173" x="6019800" y="1143000"/>
          <p14:tracePt t="7190" x="6026150" y="1143000"/>
          <p14:tracePt t="7207" x="6038850" y="1143000"/>
          <p14:tracePt t="7264" x="6045200" y="1143000"/>
          <p14:tracePt t="7296" x="6051550" y="1143000"/>
          <p14:tracePt t="7320" x="6057900" y="1143000"/>
          <p14:tracePt t="7353" x="6064250" y="1143000"/>
          <p14:tracePt t="7905" x="6057900" y="1143000"/>
          <p14:tracePt t="7916" x="6019800" y="1136650"/>
          <p14:tracePt t="7923" x="5975350" y="1130300"/>
          <p14:tracePt t="7924" x="5861050" y="1130300"/>
          <p14:tracePt t="7940" x="5695950" y="1130300"/>
          <p14:tracePt t="7957" x="5461000" y="1168400"/>
          <p14:tracePt t="7973" x="5219700" y="1219200"/>
          <p14:tracePt t="7991" x="5035550" y="1257300"/>
          <p14:tracePt t="8006" x="4832350" y="1308100"/>
          <p14:tracePt t="8024" x="4521200" y="1365250"/>
          <p14:tracePt t="8040" x="4229100" y="1460500"/>
          <p14:tracePt t="8057" x="4083050" y="1530350"/>
          <p14:tracePt t="8073" x="3968750" y="1581150"/>
          <p14:tracePt t="8090" x="3867150" y="1657350"/>
          <p14:tracePt t="8106" x="3771900" y="1752600"/>
          <p14:tracePt t="8123" x="3689350" y="1841500"/>
          <p14:tracePt t="8140" x="3625850" y="1924050"/>
          <p14:tracePt t="8157" x="3562350" y="2012950"/>
          <p14:tracePt t="8173" x="3486150" y="2127250"/>
          <p14:tracePt t="8190" x="3429000" y="2222500"/>
          <p14:tracePt t="8206" x="3397250" y="2298700"/>
          <p14:tracePt t="8223" x="3365500" y="2362200"/>
          <p14:tracePt t="8240" x="3346450" y="2413000"/>
          <p14:tracePt t="8257" x="3340100" y="2438400"/>
          <p14:tracePt t="8273" x="3340100" y="2463800"/>
          <p14:tracePt t="8290" x="3333750" y="2489200"/>
          <p14:tracePt t="8306" x="3327400" y="2514600"/>
          <p14:tracePt t="8323" x="3321050" y="2546350"/>
          <p14:tracePt t="8339" x="3308350" y="2571750"/>
          <p14:tracePt t="8357" x="3302000" y="2584450"/>
          <p14:tracePt t="8373" x="3302000" y="2597150"/>
          <p14:tracePt t="8432" x="3295650" y="2603500"/>
          <p14:tracePt t="8536" x="3289300" y="2603500"/>
          <p14:tracePt t="8545" x="3282950" y="2603500"/>
          <p14:tracePt t="8608" x="3270250" y="2609850"/>
          <p14:tracePt t="8616" x="3257550" y="2609850"/>
          <p14:tracePt t="8624" x="3238500" y="2609850"/>
          <p14:tracePt t="8625" x="3206750" y="2609850"/>
          <p14:tracePt t="8640" x="3073400" y="2622550"/>
          <p14:tracePt t="8657" x="2927350" y="2641600"/>
          <p14:tracePt t="8673" x="2768600" y="2679700"/>
          <p14:tracePt t="8690" x="2609850" y="2711450"/>
          <p14:tracePt t="8706" x="2489200" y="2749550"/>
          <p14:tracePt t="8723" x="2406650" y="2781300"/>
          <p14:tracePt t="8740" x="2349500" y="2806700"/>
          <p14:tracePt t="8756" x="2305050" y="2825750"/>
          <p14:tracePt t="8773" x="2286000" y="2838450"/>
          <p14:tracePt t="8790" x="2279650" y="2838450"/>
          <p14:tracePt t="9201" x="2273300" y="2838450"/>
          <p14:tracePt t="9217" x="2273300" y="2851150"/>
          <p14:tracePt t="9225" x="2279650" y="2851150"/>
          <p14:tracePt t="9233" x="2298700" y="2863850"/>
          <p14:tracePt t="9240" x="2349500" y="2876550"/>
          <p14:tracePt t="9258" x="2393950" y="2889250"/>
          <p14:tracePt t="9274" x="2451100" y="2908300"/>
          <p14:tracePt t="9291" x="2514600" y="2908300"/>
          <p14:tracePt t="9307" x="2578100" y="2921000"/>
          <p14:tracePt t="9323" x="2641600" y="2927350"/>
          <p14:tracePt t="9340" x="2705100" y="2927350"/>
          <p14:tracePt t="9356" x="2743200" y="2927350"/>
          <p14:tracePt t="9373" x="2768600" y="2927350"/>
          <p14:tracePt t="9390" x="2794000" y="2927350"/>
          <p14:tracePt t="9406" x="2813050" y="2921000"/>
          <p14:tracePt t="9423" x="2832100" y="2901950"/>
          <p14:tracePt t="9440" x="2844800" y="2889250"/>
          <p14:tracePt t="9456" x="2863850" y="2863850"/>
          <p14:tracePt t="9473" x="2876550" y="2838450"/>
          <p14:tracePt t="9490" x="2895600" y="2819400"/>
          <p14:tracePt t="9507" x="2908300" y="2794000"/>
          <p14:tracePt t="9524" x="2933700" y="2749550"/>
          <p14:tracePt t="9541" x="2959100" y="2717800"/>
          <p14:tracePt t="9557" x="2978150" y="2692400"/>
          <p14:tracePt t="9574" x="2997200" y="2654300"/>
          <p14:tracePt t="9590" x="3016250" y="2628900"/>
          <p14:tracePt t="9607" x="3022600" y="2603500"/>
          <p14:tracePt t="9623" x="3028950" y="2590800"/>
          <p14:tracePt t="9640" x="3028950" y="2578100"/>
          <p14:tracePt t="9656" x="3028950" y="2559050"/>
          <p14:tracePt t="9673" x="3028950" y="2540000"/>
          <p14:tracePt t="9690" x="3028950" y="2533650"/>
          <p14:tracePt t="9706" x="3028950" y="2514600"/>
          <p14:tracePt t="9723" x="3028950" y="2489200"/>
          <p14:tracePt t="9741" x="3028950" y="2457450"/>
          <p14:tracePt t="9757" x="3028950" y="2438400"/>
          <p14:tracePt t="9774" x="3028950" y="2413000"/>
          <p14:tracePt t="9791" x="3022600" y="2393950"/>
          <p14:tracePt t="9808" x="3022600" y="2374900"/>
          <p14:tracePt t="9824" x="3016250" y="2355850"/>
          <p14:tracePt t="9841" x="3009900" y="2324100"/>
          <p14:tracePt t="9857" x="3009900" y="2311400"/>
          <p14:tracePt t="9873" x="3009900" y="2286000"/>
          <p14:tracePt t="9890" x="3003550" y="2266950"/>
          <p14:tracePt t="9907" x="3003550" y="2241550"/>
          <p14:tracePt t="9923" x="2997200" y="2228850"/>
          <p14:tracePt t="9940" x="2997200" y="2216150"/>
          <p14:tracePt t="9956" x="2990850" y="2203450"/>
          <p14:tracePt t="9973" x="2990850" y="2197100"/>
          <p14:tracePt t="9989" x="2990850" y="2190750"/>
          <p14:tracePt t="10006" x="2990850" y="2184400"/>
          <p14:tracePt t="10022" x="2990850" y="2171700"/>
          <p14:tracePt t="10039" x="2990850" y="2159000"/>
          <p14:tracePt t="10056" x="2984500" y="2152650"/>
          <p14:tracePt t="10072" x="2984500" y="2139950"/>
          <p14:tracePt t="10112" x="2984500" y="2133600"/>
          <p14:tracePt t="10200" x="2984500" y="2127250"/>
          <p14:tracePt t="10216" x="2984500" y="2120900"/>
          <p14:tracePt t="10232" x="2984500" y="2114550"/>
          <p14:tracePt t="10248" x="2978150" y="2114550"/>
          <p14:tracePt t="10304" x="2978150" y="2108200"/>
          <p14:tracePt t="11152" x="2978150" y="2095500"/>
          <p14:tracePt t="11160" x="2971800" y="2070100"/>
          <p14:tracePt t="11168" x="2965450" y="2038350"/>
          <p14:tracePt t="11176" x="2965450" y="1987550"/>
          <p14:tracePt t="11190" x="2959100" y="1943100"/>
          <p14:tracePt t="11205" x="2959100" y="1911350"/>
          <p14:tracePt t="11222" x="2959100" y="1898650"/>
          <p14:tracePt t="11239" x="2959100" y="1892300"/>
          <p14:tracePt t="11696" x="2959100" y="1885950"/>
          <p14:tracePt t="11706" x="2959100" y="1879600"/>
          <p14:tracePt t="11712" x="2959100" y="1866900"/>
          <p14:tracePt t="11723" x="2959100" y="1854200"/>
          <p14:tracePt t="11872" x="2959100" y="1873250"/>
          <p14:tracePt t="11881" x="2946400" y="1911350"/>
          <p14:tracePt t="11889" x="2933700" y="1949450"/>
          <p14:tracePt t="11889" x="2921000" y="2025650"/>
          <p14:tracePt t="11905" x="2921000" y="2076450"/>
          <p14:tracePt t="11922" x="2914650" y="2108200"/>
          <p14:tracePt t="11940" x="2908300" y="2120900"/>
          <p14:tracePt t="11956" x="2908300" y="2133600"/>
          <p14:tracePt t="11973" x="2908300" y="2139950"/>
          <p14:tracePt t="11989" x="2901950" y="2152650"/>
          <p14:tracePt t="12005" x="2901950" y="2171700"/>
          <p14:tracePt t="12022" x="2895600" y="2190750"/>
          <p14:tracePt t="12039" x="2895600" y="2203450"/>
          <p14:tracePt t="12055" x="2889250" y="2228850"/>
          <p14:tracePt t="12072" x="2882900" y="2260600"/>
          <p14:tracePt t="12089" x="2863850" y="2292350"/>
          <p14:tracePt t="12105" x="2863850" y="2330450"/>
          <p14:tracePt t="12122" x="2851150" y="2355850"/>
          <p14:tracePt t="12139" x="2844800" y="2387600"/>
          <p14:tracePt t="12155" x="2838450" y="2413000"/>
          <p14:tracePt t="12173" x="2838450" y="2425700"/>
          <p14:tracePt t="12190" x="2832100" y="2432050"/>
          <p14:tracePt t="12206" x="2832100" y="2438400"/>
          <p14:tracePt t="12240" x="2832100" y="2444750"/>
          <p14:tracePt t="12240" x="2832100" y="2451100"/>
          <p14:tracePt t="12255" x="2832100" y="2463800"/>
          <p14:tracePt t="12272" x="2825750" y="2470150"/>
          <p14:tracePt t="12289" x="2825750" y="2476500"/>
          <p14:tracePt t="12305" x="2825750" y="2489200"/>
          <p14:tracePt t="12344" x="2819400" y="2489200"/>
          <p14:tracePt t="12376" x="2819400" y="2495550"/>
          <p14:tracePt t="12384" x="2813050" y="2495550"/>
          <p14:tracePt t="12400" x="2813050" y="2501900"/>
          <p14:tracePt t="12415" x="2806700" y="2508250"/>
          <p14:tracePt t="12424" x="2800350" y="2514600"/>
          <p14:tracePt t="12425" x="2794000" y="2520950"/>
          <p14:tracePt t="12440" x="2787650" y="2520950"/>
          <p14:tracePt t="12456" x="2781300" y="2527300"/>
          <p14:tracePt t="12496" x="2774950" y="2533650"/>
          <p14:tracePt t="12504" x="2768600" y="2533650"/>
          <p14:tracePt t="12528" x="2762250" y="2533650"/>
          <p14:tracePt t="12539" x="2749550" y="2533650"/>
          <p14:tracePt t="12539" x="2743200" y="2533650"/>
          <p14:tracePt t="12555" x="2730500" y="2533650"/>
          <p14:tracePt t="12572" x="2717800" y="2533650"/>
          <p14:tracePt t="12589" x="2705100" y="2533650"/>
          <p14:tracePt t="12605" x="2692400" y="2533650"/>
          <p14:tracePt t="12622" x="2673350" y="2533650"/>
          <p14:tracePt t="12639" x="2641600" y="2533650"/>
          <p14:tracePt t="12657" x="2622550" y="2533650"/>
          <p14:tracePt t="12673" x="2609850" y="2533650"/>
          <p14:tracePt t="12689" x="2603500" y="2533650"/>
          <p14:tracePt t="12736" x="2597150" y="2533650"/>
          <p14:tracePt t="12752" x="2590800" y="2527300"/>
          <p14:tracePt t="12769" x="2584450" y="2527300"/>
          <p14:tracePt t="12784" x="2578100" y="2527300"/>
          <p14:tracePt t="12792" x="2571750" y="2527300"/>
          <p14:tracePt t="12800" x="2559050" y="2527300"/>
          <p14:tracePt t="12806" x="2540000" y="2527300"/>
          <p14:tracePt t="12822" x="2514600" y="2527300"/>
          <p14:tracePt t="12839" x="2501900" y="2527300"/>
          <p14:tracePt t="12855" x="2482850" y="2527300"/>
          <p14:tracePt t="12872" x="2476500" y="2527300"/>
          <p14:tracePt t="13399" x="2482850" y="2527300"/>
          <p14:tracePt t="13407" x="2489200" y="2527300"/>
          <p14:tracePt t="13415" x="2495550" y="2527300"/>
          <p14:tracePt t="13432" x="2514600" y="2527300"/>
          <p14:tracePt t="13440" x="2520950" y="2527300"/>
          <p14:tracePt t="13440" x="2533650" y="2527300"/>
          <p14:tracePt t="13456" x="2552700" y="2527300"/>
          <p14:tracePt t="13472" x="2565400" y="2527300"/>
          <p14:tracePt t="13489" x="2578100" y="2527300"/>
          <p14:tracePt t="13506" x="2584450" y="2527300"/>
          <p14:tracePt t="13523" x="2590800" y="2527300"/>
          <p14:tracePt t="13540" x="2597150" y="2527300"/>
          <p14:tracePt t="13555" x="2603500" y="2527300"/>
          <p14:tracePt t="13631" x="2609850" y="2527300"/>
          <p14:tracePt t="13879" x="2603500" y="2527300"/>
          <p14:tracePt t="13887" x="2597150" y="2527300"/>
          <p14:tracePt t="13911" x="2590800" y="2527300"/>
          <p14:tracePt t="13927" x="2584450" y="2527300"/>
          <p14:tracePt t="13952" x="2578100" y="2527300"/>
          <p14:tracePt t="14012" x="2571750" y="2527300"/>
          <p14:tracePt t="14152" x="2565400" y="2533650"/>
          <p14:tracePt t="14166" x="2559050" y="2540000"/>
          <p14:tracePt t="14192" x="2552700" y="2540000"/>
          <p14:tracePt t="14360" x="2546350" y="2540000"/>
          <p14:tracePt t="15568" x="2565400" y="2540000"/>
          <p14:tracePt t="15581" x="2597150" y="2540000"/>
          <p14:tracePt t="15582" x="2635250" y="2540000"/>
          <p14:tracePt t="15590" x="2711450" y="2540000"/>
          <p14:tracePt t="15606" x="2800350" y="2540000"/>
          <p14:tracePt t="15623" x="2876550" y="2540000"/>
          <p14:tracePt t="15639" x="2978150" y="2540000"/>
          <p14:tracePt t="15657" x="3022600" y="2540000"/>
          <p14:tracePt t="15673" x="3067050" y="2540000"/>
          <p14:tracePt t="15689" x="3111500" y="2540000"/>
          <p14:tracePt t="15706" x="3175000" y="2540000"/>
          <p14:tracePt t="15723" x="3257550" y="2540000"/>
          <p14:tracePt t="15739" x="3327400" y="2540000"/>
          <p14:tracePt t="15756" x="3429000" y="2540000"/>
          <p14:tracePt t="15773" x="3524250" y="2540000"/>
          <p14:tracePt t="15789" x="3619500" y="2540000"/>
          <p14:tracePt t="15807" x="3702050" y="2540000"/>
          <p14:tracePt t="15823" x="3784600" y="2540000"/>
          <p14:tracePt t="15841" x="3835400" y="2540000"/>
          <p14:tracePt t="15856" x="3879850" y="2540000"/>
          <p14:tracePt t="15873" x="3924300" y="2540000"/>
          <p14:tracePt t="15889" x="3968750" y="2540000"/>
          <p14:tracePt t="15906" x="4013200" y="2540000"/>
          <p14:tracePt t="15923" x="4044950" y="2540000"/>
          <p14:tracePt t="15939" x="4064000" y="2540000"/>
          <p14:tracePt t="15956" x="4089400" y="2540000"/>
          <p14:tracePt t="15973" x="4114800" y="2540000"/>
          <p14:tracePt t="15989" x="4152900" y="2540000"/>
          <p14:tracePt t="16006" x="4197350" y="2540000"/>
          <p14:tracePt t="16023" x="4254500" y="2540000"/>
          <p14:tracePt t="16039" x="4324350" y="2546350"/>
          <p14:tracePt t="16056" x="4368800" y="2552700"/>
          <p14:tracePt t="16073" x="4413250" y="2552700"/>
          <p14:tracePt t="16090" x="4445000" y="2552700"/>
          <p14:tracePt t="16107" x="4476750" y="2552700"/>
          <p14:tracePt t="16123" x="4495800" y="2552700"/>
          <p14:tracePt t="16140" x="4514850" y="2552700"/>
          <p14:tracePt t="16156" x="4527550" y="2552700"/>
          <p14:tracePt t="16173" x="4540250" y="2559050"/>
          <p14:tracePt t="16189" x="4565650" y="2559050"/>
          <p14:tracePt t="16206" x="4578350" y="2559050"/>
          <p14:tracePt t="16223" x="4622800" y="2559050"/>
          <p14:tracePt t="16240" x="4660900" y="2559050"/>
          <p14:tracePt t="16257" x="4699000" y="2559050"/>
          <p14:tracePt t="16273" x="4730750" y="2559050"/>
          <p14:tracePt t="16289" x="4749800" y="2559050"/>
          <p14:tracePt t="16306" x="4768850" y="2559050"/>
          <p14:tracePt t="16323" x="4781550" y="2559050"/>
          <p14:tracePt t="16340" x="4787900" y="2559050"/>
          <p14:tracePt t="16376" x="4794250" y="2559050"/>
          <p14:tracePt t="16624" x="4800600" y="2559050"/>
          <p14:tracePt t="16631" x="4806950" y="2559050"/>
          <p14:tracePt t="16640" x="4813300" y="2559050"/>
          <p14:tracePt t="16641" x="4857750" y="2559050"/>
          <p14:tracePt t="16656" x="4902200" y="2559050"/>
          <p14:tracePt t="16673" x="4972050" y="2559050"/>
          <p14:tracePt t="16689" x="5067300" y="2559050"/>
          <p14:tracePt t="16706" x="5143500" y="2559050"/>
          <p14:tracePt t="16723" x="5219700" y="2559050"/>
          <p14:tracePt t="16739" x="5302250" y="2559050"/>
          <p14:tracePt t="16756" x="5378450" y="2559050"/>
          <p14:tracePt t="16773" x="5441950" y="2559050"/>
          <p14:tracePt t="16789" x="5486400" y="2559050"/>
          <p14:tracePt t="16806" x="5518150" y="2559050"/>
          <p14:tracePt t="16822" x="5537200" y="2559050"/>
          <p14:tracePt t="16822" x="5549900" y="2559050"/>
          <p14:tracePt t="16840" x="5562600" y="2559050"/>
          <p14:tracePt t="16856" x="5575300" y="2559050"/>
          <p14:tracePt t="16873" x="5594350" y="2565400"/>
          <p14:tracePt t="16889" x="5619750" y="2571750"/>
          <p14:tracePt t="16906" x="5651500" y="2571750"/>
          <p14:tracePt t="16923" x="5676900" y="2571750"/>
          <p14:tracePt t="16940" x="5715000" y="2578100"/>
          <p14:tracePt t="16956" x="5759450" y="2578100"/>
          <p14:tracePt t="16973" x="5803900" y="2578100"/>
          <p14:tracePt t="16989" x="5842000" y="2584450"/>
          <p14:tracePt t="17006" x="5886450" y="2584450"/>
          <p14:tracePt t="17023" x="5918200" y="2584450"/>
          <p14:tracePt t="17023" x="5930900" y="2584450"/>
          <p14:tracePt t="17041" x="5949950" y="2584450"/>
          <p14:tracePt t="17056" x="5975350" y="2584450"/>
          <p14:tracePt t="17073" x="5994400" y="2590800"/>
          <p14:tracePt t="17089" x="6013450" y="2590800"/>
          <p14:tracePt t="17107" x="6032500" y="2590800"/>
          <p14:tracePt t="17123" x="6057900" y="2597150"/>
          <p14:tracePt t="17140" x="6083300" y="2603500"/>
          <p14:tracePt t="17156" x="6115050" y="2609850"/>
          <p14:tracePt t="17173" x="6140450" y="2609850"/>
          <p14:tracePt t="17189" x="6178550" y="2609850"/>
          <p14:tracePt t="17206" x="6210300" y="2622550"/>
          <p14:tracePt t="17223" x="6229350" y="2622550"/>
          <p14:tracePt t="17223" x="6242050" y="2622550"/>
          <p14:tracePt t="17241" x="6261100" y="2622550"/>
          <p14:tracePt t="17256" x="6280150" y="2622550"/>
          <p14:tracePt t="17273" x="6292850" y="2622550"/>
          <p14:tracePt t="17289" x="6311900" y="2622550"/>
          <p14:tracePt t="17306" x="6337300" y="2622550"/>
          <p14:tracePt t="17323" x="6350000" y="2622550"/>
          <p14:tracePt t="17339" x="6388100" y="2616200"/>
          <p14:tracePt t="17356" x="6419850" y="2597150"/>
          <p14:tracePt t="17373" x="6457950" y="2571750"/>
          <p14:tracePt t="17389" x="6483350" y="2546350"/>
          <p14:tracePt t="17406" x="6508750" y="2520950"/>
          <p14:tracePt t="17423" x="6527800" y="2482850"/>
          <p14:tracePt t="17439" x="6534150" y="2438400"/>
          <p14:tracePt t="17457" x="6534150" y="2413000"/>
          <p14:tracePt t="17473" x="6534150" y="2393950"/>
          <p14:tracePt t="17489" x="6534150" y="2368550"/>
          <p14:tracePt t="17505" x="6521450" y="2355850"/>
          <p14:tracePt t="17523" x="6496050" y="2330450"/>
          <p14:tracePt t="17539" x="6470650" y="2311400"/>
          <p14:tracePt t="17556" x="6438900" y="2298700"/>
          <p14:tracePt t="17572" x="6400800" y="2286000"/>
          <p14:tracePt t="17589" x="6356350" y="2254250"/>
          <p14:tracePt t="17606" x="6311900" y="2241550"/>
          <p14:tracePt t="17623" x="6261100" y="2216150"/>
          <p14:tracePt t="17639" x="6191250" y="2190750"/>
          <p14:tracePt t="17656" x="6153150" y="2178050"/>
          <p14:tracePt t="17673" x="6127750" y="2171700"/>
          <p14:tracePt t="17689" x="6089650" y="2159000"/>
          <p14:tracePt t="17706" x="6051550" y="2152650"/>
          <p14:tracePt t="17723" x="6013450" y="2146300"/>
          <p14:tracePt t="17739" x="5962650" y="2139950"/>
          <p14:tracePt t="17756" x="5924550" y="2133600"/>
          <p14:tracePt t="17772" x="5892800" y="2133600"/>
          <p14:tracePt t="17790" x="5861050" y="2133600"/>
          <p14:tracePt t="17806" x="5842000" y="2133600"/>
          <p14:tracePt t="17823" x="5822950" y="2133600"/>
          <p14:tracePt t="17839" x="5784850" y="2139950"/>
          <p14:tracePt t="17857" x="5759450" y="2159000"/>
          <p14:tracePt t="17873" x="5727700" y="2178050"/>
          <p14:tracePt t="17889" x="5702300" y="2197100"/>
          <p14:tracePt t="17906" x="5689600" y="2209800"/>
          <p14:tracePt t="17923" x="5676900" y="2222500"/>
          <p14:tracePt t="17939" x="5670550" y="2228850"/>
          <p14:tracePt t="17956" x="5657850" y="2247900"/>
          <p14:tracePt t="17972" x="5651500" y="2260600"/>
          <p14:tracePt t="17989" x="5651500" y="2273300"/>
          <p14:tracePt t="18006" x="5645150" y="2292350"/>
          <p14:tracePt t="18023" x="5638800" y="2311400"/>
          <p14:tracePt t="18039" x="5638800" y="2336800"/>
          <p14:tracePt t="18056" x="5638800" y="2355850"/>
          <p14:tracePt t="18073" x="5632450" y="2374900"/>
          <p14:tracePt t="18089" x="5632450" y="2387600"/>
          <p14:tracePt t="18106" x="5632450" y="2400300"/>
          <p14:tracePt t="18124" x="5632450" y="2425700"/>
          <p14:tracePt t="18139" x="5632450" y="2444750"/>
          <p14:tracePt t="18156" x="5632450" y="2463800"/>
          <p14:tracePt t="18172" x="5632450" y="2476500"/>
          <p14:tracePt t="18190" x="5632450" y="2489200"/>
          <p14:tracePt t="18206" x="5638800" y="2501900"/>
          <p14:tracePt t="18223" x="5645150" y="2508250"/>
          <p14:tracePt t="18239" x="5645150" y="2520950"/>
          <p14:tracePt t="18256" x="5651500" y="2527300"/>
          <p14:tracePt t="18312" x="5651500" y="2533650"/>
          <p14:tracePt t="18320" x="5657850" y="2540000"/>
          <p14:tracePt t="18368" x="5657850" y="2546350"/>
          <p14:tracePt t="18384" x="5664200" y="2546350"/>
          <p14:tracePt t="18392" x="5670550" y="2552700"/>
          <p14:tracePt t="18416" x="5676900" y="2559050"/>
          <p14:tracePt t="18424" x="5676900" y="2565400"/>
          <p14:tracePt t="18432" x="5689600" y="2565400"/>
          <p14:tracePt t="18440" x="5715000" y="2578100"/>
          <p14:tracePt t="18456" x="5740400" y="2597150"/>
          <p14:tracePt t="18473" x="5772150" y="2603500"/>
          <p14:tracePt t="18489" x="5797550" y="2609850"/>
          <p14:tracePt t="18506" x="5835650" y="2616200"/>
          <p14:tracePt t="18523" x="5873750" y="2628900"/>
          <p14:tracePt t="18539" x="5911850" y="2635250"/>
          <p14:tracePt t="18556" x="5956300" y="2641600"/>
          <p14:tracePt t="18572" x="5994400" y="2641600"/>
          <p14:tracePt t="18589" x="6032500" y="2641600"/>
          <p14:tracePt t="18606" x="6064250" y="2641600"/>
          <p14:tracePt t="18623" x="6089650" y="2641600"/>
          <p14:tracePt t="18639" x="6127750" y="2641600"/>
          <p14:tracePt t="18656" x="6159500" y="2641600"/>
          <p14:tracePt t="18673" x="6178550" y="2641600"/>
          <p14:tracePt t="18689" x="6191250" y="2635250"/>
          <p14:tracePt t="18706" x="6210300" y="2635250"/>
          <p14:tracePt t="18723" x="6223000" y="2628900"/>
          <p14:tracePt t="18739" x="6242050" y="2622550"/>
          <p14:tracePt t="18756" x="6261100" y="2616200"/>
          <p14:tracePt t="18772" x="6280150" y="2603500"/>
          <p14:tracePt t="18789" x="6299200" y="2590800"/>
          <p14:tracePt t="18806" x="6324600" y="2578100"/>
          <p14:tracePt t="18823" x="6343650" y="2559050"/>
          <p14:tracePt t="18839" x="6356350" y="2546350"/>
          <p14:tracePt t="18856" x="6362700" y="2533650"/>
          <p14:tracePt t="18872" x="6369050" y="2527300"/>
          <p14:tracePt t="18889" x="6375400" y="2520950"/>
          <p14:tracePt t="18906" x="6375400" y="2514600"/>
          <p14:tracePt t="18922" x="6381750" y="2508250"/>
          <p14:tracePt t="18939" x="6388100" y="2489200"/>
          <p14:tracePt t="18956" x="6388100" y="2470150"/>
          <p14:tracePt t="18972" x="6388100" y="2457450"/>
          <p14:tracePt t="18989" x="6388100" y="2451100"/>
          <p14:tracePt t="19006" x="6388100" y="2444750"/>
          <p14:tracePt t="19023" x="6388100" y="2438400"/>
          <p14:tracePt t="19039" x="6388100" y="2419350"/>
          <p14:tracePt t="19056" x="6375400" y="2400300"/>
          <p14:tracePt t="19072" x="6356350" y="2381250"/>
          <p14:tracePt t="19089" x="6318250" y="2355850"/>
          <p14:tracePt t="19106" x="6267450" y="2317750"/>
          <p14:tracePt t="19123" x="6223000" y="2298700"/>
          <p14:tracePt t="19140" x="6172200" y="2273300"/>
          <p14:tracePt t="19156" x="6127750" y="2241550"/>
          <p14:tracePt t="19173" x="6083300" y="2222500"/>
          <p14:tracePt t="19189" x="6057900" y="2209800"/>
          <p14:tracePt t="19206" x="6038850" y="2197100"/>
          <p14:tracePt t="19222" x="6026150" y="2197100"/>
          <p14:tracePt t="19222" x="6019800" y="2197100"/>
          <p14:tracePt t="19240" x="6013450" y="2190750"/>
          <p14:tracePt t="19256" x="6000750" y="2190750"/>
          <p14:tracePt t="19273" x="5981700" y="2190750"/>
          <p14:tracePt t="19289" x="5969000" y="2190750"/>
          <p14:tracePt t="19306" x="5943600" y="2190750"/>
          <p14:tracePt t="19322" x="5918200" y="2190750"/>
          <p14:tracePt t="19339" x="5899150" y="2190750"/>
          <p14:tracePt t="19356" x="5880100" y="2203450"/>
          <p14:tracePt t="19373" x="5867400" y="2203450"/>
          <p14:tracePt t="19389" x="5854700" y="2216150"/>
          <p14:tracePt t="19406" x="5835650" y="2222500"/>
          <p14:tracePt t="19422" x="5829300" y="2228850"/>
          <p14:tracePt t="19439" x="5803900" y="2241550"/>
          <p14:tracePt t="19456" x="5797550" y="2254250"/>
          <p14:tracePt t="19473" x="5784850" y="2260600"/>
          <p14:tracePt t="19489" x="5778500" y="2273300"/>
          <p14:tracePt t="19506" x="5772150" y="2292350"/>
          <p14:tracePt t="19523" x="5765800" y="2298700"/>
          <p14:tracePt t="19539" x="5765800" y="2311400"/>
          <p14:tracePt t="19555" x="5753100" y="2330450"/>
          <p14:tracePt t="19572" x="5753100" y="2349500"/>
          <p14:tracePt t="19589" x="5746750" y="2368550"/>
          <p14:tracePt t="19606" x="5746750" y="2374900"/>
          <p14:tracePt t="19622" x="5746750" y="2387600"/>
          <p14:tracePt t="19622" x="5746750" y="2393950"/>
          <p14:tracePt t="19640" x="5746750" y="2400300"/>
          <p14:tracePt t="19656" x="5746750" y="2413000"/>
          <p14:tracePt t="19673" x="5746750" y="2425700"/>
          <p14:tracePt t="19689" x="5746750" y="2432050"/>
          <p14:tracePt t="19706" x="5746750" y="2438400"/>
          <p14:tracePt t="19722" x="5746750" y="2451100"/>
          <p14:tracePt t="19739" x="5746750" y="2463800"/>
          <p14:tracePt t="19756" x="5746750" y="2470150"/>
          <p14:tracePt t="19773" x="5746750" y="2476500"/>
          <p14:tracePt t="19789" x="5746750" y="2489200"/>
          <p14:tracePt t="19824" x="5746750" y="2495550"/>
          <p14:tracePt t="19840" x="5746750" y="2501900"/>
          <p14:tracePt t="19840" x="5753100" y="2501900"/>
          <p14:tracePt t="19896" x="5753100" y="2508250"/>
          <p14:tracePt t="19944" x="5753100" y="2514600"/>
          <p14:tracePt t="19951" x="5753100" y="2520950"/>
          <p14:tracePt t="19960" x="5753100" y="2527300"/>
          <p14:tracePt t="19976" x="5753100" y="2533650"/>
          <p14:tracePt t="19976" x="5759450" y="2540000"/>
          <p14:tracePt t="19998" x="5759450" y="2546350"/>
          <p14:tracePt t="20006" x="5765800" y="2552700"/>
          <p14:tracePt t="20023" x="5772150" y="2571750"/>
          <p14:tracePt t="20040" x="5778500" y="2578100"/>
          <p14:tracePt t="20056" x="5778500" y="2584450"/>
          <p14:tracePt t="20145" x="5784850" y="2584450"/>
          <p14:tracePt t="20176" x="5784850" y="2590800"/>
          <p14:tracePt t="20688" x="5797550" y="2578100"/>
          <p14:tracePt t="20698" x="5803900" y="2571750"/>
          <p14:tracePt t="20698" x="5829300" y="2559050"/>
          <p14:tracePt t="20706" x="5861050" y="2552700"/>
          <p14:tracePt t="20722" x="5918200" y="2540000"/>
          <p14:tracePt t="20739" x="5969000" y="2533650"/>
          <p14:tracePt t="20756" x="6007100" y="2533650"/>
          <p14:tracePt t="20772" x="6051550" y="2527300"/>
          <p14:tracePt t="20790" x="6070600" y="2520950"/>
          <p14:tracePt t="20806" x="6083300" y="2520950"/>
          <p14:tracePt t="20823" x="6089650" y="2520950"/>
          <p14:tracePt t="21175" x="6076950" y="2520950"/>
          <p14:tracePt t="21183" x="6064250" y="2520950"/>
          <p14:tracePt t="21191" x="6032500" y="2533650"/>
          <p14:tracePt t="21192" x="6000750" y="2533650"/>
          <p14:tracePt t="21206" x="5930900" y="2546350"/>
          <p14:tracePt t="21222" x="5803900" y="2571750"/>
          <p14:tracePt t="21240" x="5568950" y="2597150"/>
          <p14:tracePt t="21256" x="5353050" y="2616200"/>
          <p14:tracePt t="21272" x="5111750" y="2635250"/>
          <p14:tracePt t="21289" x="4927600" y="2647950"/>
          <p14:tracePt t="21306" x="4730750" y="2654300"/>
          <p14:tracePt t="21322" x="4559300" y="2654300"/>
          <p14:tracePt t="21339" x="4394200" y="2654300"/>
          <p14:tracePt t="21356" x="4210050" y="2647950"/>
          <p14:tracePt t="21372" x="4076700" y="2616200"/>
          <p14:tracePt t="21389" x="3937000" y="2603500"/>
          <p14:tracePt t="21406" x="3784600" y="2584450"/>
          <p14:tracePt t="21422" x="3549650" y="2552700"/>
          <p14:tracePt t="21440" x="3390900" y="2540000"/>
          <p14:tracePt t="21456" x="3225800" y="2514600"/>
          <p14:tracePt t="21472" x="3086100" y="2501900"/>
          <p14:tracePt t="21489" x="2940050" y="2501900"/>
          <p14:tracePt t="21506" x="2806700" y="2501900"/>
          <p14:tracePt t="21523" x="2705100" y="2489200"/>
          <p14:tracePt t="21539" x="2622550" y="2489200"/>
          <p14:tracePt t="21556" x="2571750" y="2482850"/>
          <p14:tracePt t="21572" x="2527300" y="2476500"/>
          <p14:tracePt t="21589" x="2508250" y="2470150"/>
          <p14:tracePt t="21606" x="2495550" y="2463800"/>
          <p14:tracePt t="21622" x="2482850" y="2457450"/>
          <p14:tracePt t="21640" x="2476500" y="2457450"/>
          <p14:tracePt t="21656" x="2470150" y="2457450"/>
          <p14:tracePt t="21672" x="2470150" y="2451100"/>
          <p14:tracePt t="21808" x="2482850" y="2451100"/>
          <p14:tracePt t="21816" x="2514600" y="2451100"/>
          <p14:tracePt t="21823" x="2552700" y="2463800"/>
          <p14:tracePt t="21824" x="2603500" y="2470150"/>
          <p14:tracePt t="21839" x="2863850" y="2508250"/>
          <p14:tracePt t="21872" x="3143250" y="2540000"/>
          <p14:tracePt t="21873" x="3556000" y="2609850"/>
          <p14:tracePt t="21889" x="3943350" y="2660650"/>
          <p14:tracePt t="21906" x="4318000" y="2711450"/>
          <p14:tracePt t="21922" x="4578350" y="2736850"/>
          <p14:tracePt t="21939" x="4775200" y="2736850"/>
          <p14:tracePt t="21956" x="4933950" y="2736850"/>
          <p14:tracePt t="21972" x="5080000" y="2736850"/>
          <p14:tracePt t="21989" x="5213350" y="2736850"/>
          <p14:tracePt t="22006" x="5327650" y="2736850"/>
          <p14:tracePt t="22023" x="5384800" y="2736850"/>
          <p14:tracePt t="22039" x="5422900" y="2736850"/>
          <p14:tracePt t="22079" x="5429250" y="2736850"/>
          <p14:tracePt t="22384" x="5435600" y="2736850"/>
          <p14:tracePt t="22398" x="5473700" y="2736850"/>
          <p14:tracePt t="22400" x="5537200" y="2736850"/>
          <p14:tracePt t="22406" x="5702300" y="2736850"/>
          <p14:tracePt t="22422" x="5924550" y="2711450"/>
          <p14:tracePt t="22422" x="6070600" y="2698750"/>
          <p14:tracePt t="22440" x="6280150" y="2698750"/>
          <p14:tracePt t="22456" x="6457950" y="2692400"/>
          <p14:tracePt t="22473" x="6623050" y="2679700"/>
          <p14:tracePt t="22489" x="6743700" y="2660650"/>
          <p14:tracePt t="22506" x="6807200" y="2654300"/>
          <p14:tracePt t="22523" x="6845300" y="2641600"/>
          <p14:tracePt t="22539" x="6877050" y="2622550"/>
          <p14:tracePt t="22556" x="6908800" y="2603500"/>
          <p14:tracePt t="22573" x="6965950" y="2559050"/>
          <p14:tracePt t="22589" x="7010400" y="2533650"/>
          <p14:tracePt t="22605" x="7035800" y="2508250"/>
          <p14:tracePt t="22622" x="7067550" y="2482850"/>
          <p14:tracePt t="22638" x="7092950" y="2457450"/>
          <p14:tracePt t="22655" x="7131050" y="2406650"/>
          <p14:tracePt t="22673" x="7162800" y="2362200"/>
          <p14:tracePt t="22689" x="7188200" y="2311400"/>
          <p14:tracePt t="22706" x="7213600" y="2254250"/>
          <p14:tracePt t="22722" x="7232650" y="2209800"/>
          <p14:tracePt t="22739" x="7251700" y="2184400"/>
          <p14:tracePt t="22755" x="7264400" y="2165350"/>
          <p14:tracePt t="22772" x="7270750" y="2146300"/>
          <p14:tracePt t="22789" x="7277100" y="2127250"/>
          <p14:tracePt t="22806" x="7289800" y="2108200"/>
          <p14:tracePt t="22822" x="7289800" y="2101850"/>
          <p14:tracePt t="22839" x="7289800" y="2095500"/>
          <p14:tracePt t="23632" x="7296150" y="2095500"/>
          <p14:tracePt t="23648" x="7302500" y="2095500"/>
          <p14:tracePt t="23656" x="7308850" y="2095500"/>
          <p14:tracePt t="23659" x="7315200" y="2095500"/>
          <p14:tracePt t="23672" x="7321550" y="2095500"/>
          <p14:tracePt t="24045" x="7321550" y="2082800"/>
          <p14:tracePt t="24056" x="7321550" y="2057400"/>
          <p14:tracePt t="24073" x="7321550" y="2038350"/>
          <p14:tracePt t="24073" x="7321550" y="1981200"/>
          <p14:tracePt t="24089" x="7321550" y="1949450"/>
          <p14:tracePt t="24105" x="7321550" y="1924050"/>
          <p14:tracePt t="24122" x="7321550" y="1911350"/>
          <p14:tracePt t="24139" x="7327900" y="1905000"/>
          <p14:tracePt t="24369" x="7327900" y="1898650"/>
          <p14:tracePt t="24376" x="7315200" y="1898650"/>
          <p14:tracePt t="24385" x="7315200" y="1911350"/>
          <p14:tracePt t="24390" x="7296150" y="1943100"/>
          <p14:tracePt t="24406" x="7264400" y="1981200"/>
          <p14:tracePt t="24423" x="7245350" y="2025650"/>
          <p14:tracePt t="24440" x="7232650" y="2057400"/>
          <p14:tracePt t="24905" x="7232650" y="2063750"/>
          <p14:tracePt t="24913" x="7207250" y="2076450"/>
          <p14:tracePt t="24924" x="7162800" y="2095500"/>
          <p14:tracePt t="24924" x="6934200" y="2127250"/>
          <p14:tracePt t="24940" x="6496050" y="2159000"/>
          <p14:tracePt t="24957" x="6140450" y="2159000"/>
          <p14:tracePt t="24973" x="5854700" y="2165350"/>
          <p14:tracePt t="24990" x="5683250" y="2165350"/>
          <p14:tracePt t="25006" x="5581650" y="2190750"/>
          <p14:tracePt t="25023" x="5524500" y="2197100"/>
          <p14:tracePt t="25040" x="5499100" y="2203450"/>
          <p14:tracePt t="25057" x="5492750" y="2209800"/>
          <p14:tracePt t="25073" x="5480050" y="2209800"/>
          <p14:tracePt t="25241" x="5486400" y="2209800"/>
          <p14:tracePt t="25249" x="5518150" y="2209800"/>
          <p14:tracePt t="25257" x="5556250" y="2203450"/>
          <p14:tracePt t="25257" x="5657850" y="2184400"/>
          <p14:tracePt t="25273" x="5746750" y="2165350"/>
          <p14:tracePt t="25290" x="5791200" y="2152650"/>
          <p14:tracePt t="25306" x="5829300" y="2146300"/>
          <p14:tracePt t="25323" x="5842000" y="2146300"/>
          <p14:tracePt t="25340" x="5854700" y="2146300"/>
          <p14:tracePt t="25356" x="5867400" y="2146300"/>
          <p14:tracePt t="25373" x="5880100" y="2146300"/>
          <p14:tracePt t="25390" x="5892800" y="2146300"/>
          <p14:tracePt t="25406" x="5924550" y="2146300"/>
          <p14:tracePt t="25423" x="5956300" y="2146300"/>
          <p14:tracePt t="25441" x="5988050" y="2146300"/>
          <p14:tracePt t="25457" x="6000750" y="2139950"/>
          <p14:tracePt t="25473" x="6007100" y="2139950"/>
          <p14:tracePt t="25490" x="6013450" y="2139950"/>
          <p14:tracePt t="25506" x="6019800" y="2139950"/>
          <p14:tracePt t="25553" x="6026150" y="2133600"/>
          <p14:tracePt t="25576" x="6032500" y="2127250"/>
          <p14:tracePt t="25592" x="6038850" y="2127250"/>
          <p14:tracePt t="25656" x="6045200" y="2127250"/>
          <p14:tracePt t="25880" x="6038850" y="2127250"/>
          <p14:tracePt t="25889" x="6000750" y="2127250"/>
          <p14:tracePt t="25896" x="5873750" y="2127250"/>
          <p14:tracePt t="25907" x="5670550" y="2127250"/>
          <p14:tracePt t="25923" x="5321300" y="2127250"/>
          <p14:tracePt t="25940" x="5060950" y="2114550"/>
          <p14:tracePt t="25956" x="4794250" y="2089150"/>
          <p14:tracePt t="25973" x="4610100" y="2089150"/>
          <p14:tracePt t="25990" x="4432300" y="2089150"/>
          <p14:tracePt t="26007" x="4279900" y="2089150"/>
          <p14:tracePt t="26023" x="4127500" y="2089150"/>
          <p14:tracePt t="26041" x="4038600" y="2089150"/>
          <p14:tracePt t="26057" x="3968750" y="2089150"/>
          <p14:tracePt t="26073" x="3879850" y="2089150"/>
          <p14:tracePt t="26090" x="3810000" y="2089150"/>
          <p14:tracePt t="26107" x="3733800" y="2089150"/>
          <p14:tracePt t="26123" x="3651250" y="2089150"/>
          <p14:tracePt t="26140" x="3600450" y="2089150"/>
          <p14:tracePt t="26157" x="3556000" y="2089150"/>
          <p14:tracePt t="26174" x="3511550" y="2089150"/>
          <p14:tracePt t="26190" x="3467100" y="2089150"/>
          <p14:tracePt t="26207" x="3429000" y="2089150"/>
          <p14:tracePt t="26223" x="3384550" y="2089150"/>
          <p14:tracePt t="26256" x="3346450" y="2089150"/>
          <p14:tracePt t="26257" x="3295650" y="2089150"/>
          <p14:tracePt t="26274" x="3257550" y="2089150"/>
          <p14:tracePt t="26290" x="3219450" y="2076450"/>
          <p14:tracePt t="26307" x="3187700" y="2070100"/>
          <p14:tracePt t="26323" x="3168650" y="2063750"/>
          <p14:tracePt t="26340" x="3149600" y="2063750"/>
          <p14:tracePt t="26356" x="3130550" y="2063750"/>
          <p14:tracePt t="26373" x="3111500" y="2063750"/>
          <p14:tracePt t="26390" x="3092450" y="2057400"/>
          <p14:tracePt t="26407" x="3067050" y="2044700"/>
          <p14:tracePt t="26423" x="3048000" y="2044700"/>
          <p14:tracePt t="26423" x="3041650" y="2044700"/>
          <p14:tracePt t="26441" x="3028950" y="2044700"/>
          <p14:tracePt t="26457" x="3016250" y="2044700"/>
          <p14:tracePt t="26497" x="3009900" y="2044700"/>
          <p14:tracePt t="26506" x="3003550" y="2044700"/>
          <p14:tracePt t="26507" x="2997200" y="2044700"/>
          <p14:tracePt t="26544" x="2990850" y="2038350"/>
          <p14:tracePt t="26576" x="2984500" y="2038350"/>
          <p14:tracePt t="26599" x="2978150" y="2038350"/>
          <p14:tracePt t="26599" x="2971800" y="2038350"/>
          <p14:tracePt t="28474" x="2990850" y="2038350"/>
          <p14:tracePt t="28483" x="3086100" y="2070100"/>
          <p14:tracePt t="28483" x="3194050" y="2114550"/>
          <p14:tracePt t="28491" x="3594100" y="2254250"/>
          <p14:tracePt t="28507" x="4159250" y="2432050"/>
          <p14:tracePt t="28524" x="4787900" y="2603500"/>
          <p14:tracePt t="28541" x="5505450" y="2762250"/>
          <p14:tracePt t="28557" x="6146800" y="2889250"/>
          <p14:tracePt t="28574" x="6661150" y="2971800"/>
          <p14:tracePt t="28591" x="6959600" y="3016250"/>
          <p14:tracePt t="28607" x="7150100" y="3041650"/>
          <p14:tracePt t="28624" x="7264400" y="3041650"/>
          <p14:tracePt t="28641" x="7378700" y="3041650"/>
          <p14:tracePt t="28658" x="7423150" y="3041650"/>
          <p14:tracePt t="28674" x="7461250" y="3041650"/>
          <p14:tracePt t="28691" x="7493000" y="3041650"/>
          <p14:tracePt t="28707" x="7518400" y="3035300"/>
          <p14:tracePt t="28724" x="7537450" y="3035300"/>
          <p14:tracePt t="28741" x="7569200" y="3035300"/>
          <p14:tracePt t="28757" x="7613650" y="3035300"/>
          <p14:tracePt t="28774" x="7670800" y="3028950"/>
          <p14:tracePt t="28791" x="7715250" y="3009900"/>
          <p14:tracePt t="28807" x="7747000" y="2997200"/>
          <p14:tracePt t="28824" x="7766050" y="2984500"/>
          <p14:tracePt t="28843" x="7772400" y="2978150"/>
          <p14:tracePt t="28857" x="7772400" y="2971800"/>
          <p14:tracePt t="28874" x="7772400" y="2952750"/>
          <p14:tracePt t="28891" x="7772400" y="2933700"/>
          <p14:tracePt t="28907" x="7772400" y="2921000"/>
          <p14:tracePt t="28924" x="7740650" y="2882900"/>
          <p14:tracePt t="28941" x="7677150" y="2832100"/>
          <p14:tracePt t="28957" x="7600950" y="2787650"/>
          <p14:tracePt t="28974" x="7518400" y="2749550"/>
          <p14:tracePt t="28991" x="7461250" y="2724150"/>
          <p14:tracePt t="29008" x="7429500" y="2711450"/>
          <p14:tracePt t="29024" x="7366000" y="2686050"/>
          <p14:tracePt t="29042" x="7327900" y="2679700"/>
          <p14:tracePt t="29057" x="7315200" y="2673350"/>
          <p14:tracePt t="29074" x="7296150" y="2673350"/>
          <p14:tracePt t="29090" x="7289800" y="2667000"/>
          <p14:tracePt t="29107" x="7270750" y="2660650"/>
          <p14:tracePt t="29124" x="7258050" y="2647950"/>
          <p14:tracePt t="29141" x="7251700" y="2635250"/>
          <p14:tracePt t="29157" x="7239000" y="2622550"/>
          <p14:tracePt t="29174" x="7226300" y="2603500"/>
          <p14:tracePt t="29191" x="7219950" y="2597150"/>
          <p14:tracePt t="29208" x="7207250" y="2584450"/>
          <p14:tracePt t="29224" x="7194550" y="2578100"/>
          <p14:tracePt t="29242" x="7175500" y="2571750"/>
          <p14:tracePt t="29257" x="7150100" y="2565400"/>
          <p14:tracePt t="29275" x="7143750" y="2559050"/>
          <p14:tracePt t="29291" x="7124700" y="2552700"/>
          <p14:tracePt t="29307" x="7105650" y="2546350"/>
          <p14:tracePt t="29324" x="7099300" y="2540000"/>
          <p14:tracePt t="29341" x="7086600" y="2540000"/>
          <p14:tracePt t="29357" x="7080250" y="2533650"/>
          <p14:tracePt t="30785" x="7080250" y="2540000"/>
          <p14:tracePt t="30833" x="7086600" y="2546350"/>
          <p14:tracePt t="30977" x="7092950" y="2546350"/>
          <p14:tracePt t="30993" x="7099300" y="2546350"/>
          <p14:tracePt t="31113" x="7099300" y="2552700"/>
          <p14:tracePt t="31217" x="7105650" y="2552700"/>
          <p14:tracePt t="31241" x="7118350" y="2552700"/>
          <p14:tracePt t="31257" x="7124700" y="2552700"/>
          <p14:tracePt t="31258" x="7131050" y="2552700"/>
          <p14:tracePt t="31274" x="7137400" y="2552700"/>
          <p14:tracePt t="31281" x="7143750" y="2559050"/>
          <p14:tracePt t="31313" x="7150100" y="2559050"/>
          <p14:tracePt t="31324" x="7150100" y="2565400"/>
          <p14:tracePt t="31353" x="7156450" y="2565400"/>
          <p14:tracePt t="31385" x="7169150" y="2565400"/>
          <p14:tracePt t="32177" x="7162800" y="2565400"/>
          <p14:tracePt t="32641" x="7156450" y="2565400"/>
          <p14:tracePt t="32650" x="7124700" y="2565400"/>
          <p14:tracePt t="32657" x="7048500" y="2571750"/>
          <p14:tracePt t="32666" x="6972300" y="2578100"/>
          <p14:tracePt t="32674" x="6750050" y="2597150"/>
          <p14:tracePt t="32690" x="6565900" y="2603500"/>
          <p14:tracePt t="32707" x="6394450" y="2609850"/>
          <p14:tracePt t="32724" x="6261100" y="2609850"/>
          <p14:tracePt t="32741" x="6184900" y="2609850"/>
          <p14:tracePt t="32757" x="6165850" y="2609850"/>
          <p14:tracePt t="32774" x="6159500" y="2609850"/>
          <p14:tracePt t="32961" x="6159500" y="2603500"/>
          <p14:tracePt t="32971" x="6153150" y="2603500"/>
          <p14:tracePt t="32977" x="6146800" y="2590800"/>
          <p14:tracePt t="32993" x="6140450" y="2584450"/>
          <p14:tracePt t="32993" x="6140450" y="2578100"/>
          <p14:tracePt t="33009" x="6134100" y="2571750"/>
          <p14:tracePt t="33009" x="6127750" y="2565400"/>
          <p14:tracePt t="33023" x="6108700" y="2559050"/>
          <p14:tracePt t="33023" x="6102350" y="2559050"/>
          <p14:tracePt t="33041" x="6089650" y="2552700"/>
          <p14:tracePt t="33057" x="6083300" y="2546350"/>
          <p14:tracePt t="33073" x="6076950" y="2546350"/>
          <p14:tracePt t="33121" x="6070600" y="2546350"/>
          <p14:tracePt t="33137" x="6064250" y="2546350"/>
          <p14:tracePt t="33160" x="6051550" y="2540000"/>
          <p14:tracePt t="33193" x="6045200" y="2540000"/>
          <p14:tracePt t="33225" x="6038850" y="2540000"/>
          <p14:tracePt t="33233" x="6032500" y="2540000"/>
          <p14:tracePt t="33297" x="6026150" y="2540000"/>
          <p14:tracePt t="33913" x="6013450" y="2540000"/>
          <p14:tracePt t="33921" x="5994400" y="2540000"/>
          <p14:tracePt t="33924" x="5867400" y="2546350"/>
          <p14:tracePt t="33941" x="5568950" y="2552700"/>
          <p14:tracePt t="33956" x="5124450" y="2565400"/>
          <p14:tracePt t="33973" x="4578350" y="2565400"/>
          <p14:tracePt t="33991" x="4140200" y="2565400"/>
          <p14:tracePt t="34007" x="3784600" y="2565400"/>
          <p14:tracePt t="34024" x="3575050" y="2565400"/>
          <p14:tracePt t="34040" x="3416300" y="2565400"/>
          <p14:tracePt t="34057" x="3365500" y="2565400"/>
          <p14:tracePt t="34074" x="3327400" y="2565400"/>
          <p14:tracePt t="34091" x="3282950" y="2565400"/>
          <p14:tracePt t="34107" x="3219450" y="2565400"/>
          <p14:tracePt t="34124" x="3143250" y="2565400"/>
          <p14:tracePt t="34140" x="3073400" y="2565400"/>
          <p14:tracePt t="34157" x="3009900" y="2565400"/>
          <p14:tracePt t="34174" x="2946400" y="2565400"/>
          <p14:tracePt t="34191" x="2914650" y="2565400"/>
          <p14:tracePt t="34207" x="2870200" y="2565400"/>
          <p14:tracePt t="34224" x="2806700" y="2565400"/>
          <p14:tracePt t="34241" x="2755900" y="2565400"/>
          <p14:tracePt t="34257" x="2705100" y="2565400"/>
          <p14:tracePt t="34274" x="2641600" y="2565400"/>
          <p14:tracePt t="34291" x="2571750" y="2565400"/>
          <p14:tracePt t="34307" x="2527300" y="2565400"/>
          <p14:tracePt t="34324" x="2501900" y="2565400"/>
          <p14:tracePt t="36768" x="2609850" y="2571750"/>
          <p14:tracePt t="36775" x="2946400" y="2609850"/>
          <p14:tracePt t="36783" x="3378200" y="2660650"/>
          <p14:tracePt t="36792" x="4362450" y="2787650"/>
          <p14:tracePt t="36806" x="5422900" y="2882900"/>
          <p14:tracePt t="36822" x="6705600" y="3009900"/>
          <p14:tracePt t="36840" x="7169150" y="3009900"/>
          <p14:tracePt t="36856" x="7353300" y="3009900"/>
          <p14:tracePt t="36873" x="7410450" y="3009900"/>
          <p14:tracePt t="36890" x="7416800" y="3009900"/>
          <p14:tracePt t="36906" x="7423150" y="3009900"/>
          <p14:tracePt t="36923" x="7429500" y="3009900"/>
          <p14:tracePt t="36959" x="7435850" y="3009900"/>
          <p14:tracePt t="37024" x="7442200" y="3009900"/>
          <p14:tracePt t="37040" x="7448550" y="3009900"/>
          <p14:tracePt t="37048" x="7454900" y="3009900"/>
          <p14:tracePt t="37055" x="7493000" y="2997200"/>
          <p14:tracePt t="37065" x="7524750" y="2990850"/>
          <p14:tracePt t="37072" x="7600950" y="2965450"/>
          <p14:tracePt t="37089" x="7677150" y="2927350"/>
          <p14:tracePt t="37106" x="7708900" y="2908300"/>
          <p14:tracePt t="37123" x="7715250" y="2901950"/>
          <p14:tracePt t="37139" x="7721600" y="2895600"/>
          <p14:tracePt t="37183" x="7721600" y="2889250"/>
          <p14:tracePt t="37190" x="7721600" y="2882900"/>
          <p14:tracePt t="37206" x="7708900" y="2870200"/>
          <p14:tracePt t="37206" x="7639050" y="2832100"/>
          <p14:tracePt t="37223" x="7480300" y="2743200"/>
          <p14:tracePt t="37240" x="7378700" y="2679700"/>
          <p14:tracePt t="37256" x="7315200" y="2641600"/>
          <p14:tracePt t="37273" x="7289800" y="2622550"/>
          <p14:tracePt t="37290" x="7277100" y="2616200"/>
          <p14:tracePt t="37306" x="7277100" y="2609850"/>
          <p14:tracePt t="37544" x="7264400" y="2603500"/>
          <p14:tracePt t="37553" x="7232650" y="2603500"/>
          <p14:tracePt t="37559" x="7213600" y="2603500"/>
          <p14:tracePt t="37560" x="7188200" y="2603500"/>
          <p14:tracePt t="37572" x="7118350" y="2590800"/>
          <p14:tracePt t="37589" x="7054850" y="2578100"/>
          <p14:tracePt t="37606" x="7029450" y="2578100"/>
          <p14:tracePt t="37623" x="7016750" y="2578100"/>
          <p14:tracePt t="38392" x="7023100" y="2578100"/>
          <p14:tracePt t="38400" x="7023100" y="2571750"/>
          <p14:tracePt t="38416" x="7029450" y="2571750"/>
          <p14:tracePt t="38447" x="7035800" y="2571750"/>
          <p14:tracePt t="38487" x="7042150" y="2571750"/>
          <p14:tracePt t="38519" x="7048500" y="2571750"/>
          <p14:tracePt t="38536" x="7054850" y="2565400"/>
          <p14:tracePt t="38551" x="7061200" y="2565400"/>
          <p14:tracePt t="38568" x="7067550" y="2565400"/>
          <p14:tracePt t="38583" x="7073900" y="2565400"/>
          <p14:tracePt t="38600" x="7080250" y="2565400"/>
          <p14:tracePt t="38616" x="7086600" y="2565400"/>
          <p14:tracePt t="38623" x="7092950" y="2565400"/>
          <p14:tracePt t="38640" x="7099300" y="2565400"/>
          <p14:tracePt t="38672" x="7105650" y="2559050"/>
          <p14:tracePt t="38688" x="7112000" y="2559050"/>
          <p14:tracePt t="38695" x="7118350" y="2559050"/>
          <p14:tracePt t="38719" x="7124700" y="2559050"/>
          <p14:tracePt t="42967" x="7112000" y="2559050"/>
          <p14:tracePt t="42975" x="7092950" y="2559050"/>
          <p14:tracePt t="42989" x="7073900" y="2571750"/>
          <p14:tracePt t="42991" x="7035800" y="2584450"/>
          <p14:tracePt t="43005" x="6991350" y="2603500"/>
          <p14:tracePt t="43022" x="6985000" y="2603500"/>
          <p14:tracePt t="43040" x="6978650" y="2609850"/>
          <p14:tracePt t="43511" x="6972300" y="2609850"/>
          <p14:tracePt t="43519" x="6965950" y="2628900"/>
          <p14:tracePt t="43525" x="6946900" y="2679700"/>
          <p14:tracePt t="43539" x="6934200" y="2724150"/>
          <p14:tracePt t="43555" x="6921500" y="2781300"/>
          <p14:tracePt t="43572" x="6908800" y="2857500"/>
          <p14:tracePt t="43589" x="6908800" y="2908300"/>
          <p14:tracePt t="43606" x="6902450" y="2940050"/>
          <p14:tracePt t="43622" x="6902450" y="2978150"/>
          <p14:tracePt t="43640" x="6902450" y="3003550"/>
          <p14:tracePt t="43655" x="6902450" y="3022600"/>
          <p14:tracePt t="43672" x="6902450" y="3041650"/>
          <p14:tracePt t="43689" x="6902450" y="3054350"/>
          <p14:tracePt t="43705" x="6902450" y="3060700"/>
          <p14:tracePt t="43722" x="6902450" y="3073400"/>
          <p14:tracePt t="43739" x="6902450" y="3086100"/>
          <p14:tracePt t="43755" x="6902450" y="3098800"/>
          <p14:tracePt t="43772" x="6902450" y="3117850"/>
          <p14:tracePt t="43789" x="6908800" y="3136900"/>
          <p14:tracePt t="43805" x="6934200" y="3213100"/>
          <p14:tracePt t="43824" x="6940550" y="3270250"/>
          <p14:tracePt t="43839" x="6965950" y="3340100"/>
          <p14:tracePt t="43856" x="6978650" y="3378200"/>
          <p14:tracePt t="43872" x="6985000" y="3409950"/>
          <p14:tracePt t="43889" x="6991350" y="3429000"/>
          <p14:tracePt t="43905" x="6997700" y="3441700"/>
          <p14:tracePt t="44072" x="6997700" y="3454400"/>
          <p14:tracePt t="44072" x="6997700" y="3460750"/>
          <p14:tracePt t="44098" x="6997700" y="3467100"/>
          <p14:tracePt t="44098" x="6997700" y="3473450"/>
          <p14:tracePt t="44127" x="6997700" y="3479800"/>
          <p14:tracePt t="44143" x="6997700" y="3492500"/>
          <p14:tracePt t="44159" x="6997700" y="3498850"/>
          <p14:tracePt t="44160" x="6997700" y="3505200"/>
          <p14:tracePt t="44173" x="6978650" y="3530600"/>
          <p14:tracePt t="44190" x="6953250" y="3556000"/>
          <p14:tracePt t="44207" x="6927850" y="3581400"/>
          <p14:tracePt t="44223" x="6889750" y="3625850"/>
          <p14:tracePt t="44241" x="6858000" y="3651250"/>
          <p14:tracePt t="44257" x="6832600" y="3676650"/>
          <p14:tracePt t="44273" x="6800850" y="3708400"/>
          <p14:tracePt t="44290" x="6781800" y="3733800"/>
          <p14:tracePt t="44307" x="6743700" y="3771900"/>
          <p14:tracePt t="44324" x="6711950" y="3810000"/>
          <p14:tracePt t="44340" x="6673850" y="3848100"/>
          <p14:tracePt t="44357" x="6623050" y="3892550"/>
          <p14:tracePt t="44373" x="6572250" y="3949700"/>
          <p14:tracePt t="44390" x="6527800" y="3968750"/>
          <p14:tracePt t="44406" x="6489700" y="3994150"/>
          <p14:tracePt t="44423" x="6407150" y="4032250"/>
          <p14:tracePt t="44440" x="6343650" y="4051300"/>
          <p14:tracePt t="44457" x="6261100" y="4076700"/>
          <p14:tracePt t="44473" x="6121400" y="4108450"/>
          <p14:tracePt t="44490" x="5930900" y="4127500"/>
          <p14:tracePt t="44506" x="5645150" y="4140200"/>
          <p14:tracePt t="44524" x="5397500" y="4140200"/>
          <p14:tracePt t="44540" x="5226050" y="4140200"/>
          <p14:tracePt t="44557" x="4984750" y="4121150"/>
          <p14:tracePt t="44573" x="4768850" y="4089400"/>
          <p14:tracePt t="44590" x="4584700" y="4057650"/>
          <p14:tracePt t="44606" x="4413250" y="4006850"/>
          <p14:tracePt t="44623" x="4152900" y="3924300"/>
          <p14:tracePt t="44641" x="3981450" y="3867150"/>
          <p14:tracePt t="44657" x="3829050" y="3797300"/>
          <p14:tracePt t="44673" x="3644900" y="3721100"/>
          <p14:tracePt t="44690" x="3492500" y="3651250"/>
          <p14:tracePt t="44706" x="3371850" y="3581400"/>
          <p14:tracePt t="44723" x="3263900" y="3498850"/>
          <p14:tracePt t="44740" x="3155950" y="3422650"/>
          <p14:tracePt t="44757" x="3054350" y="3346450"/>
          <p14:tracePt t="44773" x="2984500" y="3282950"/>
          <p14:tracePt t="44790" x="2921000" y="3225800"/>
          <p14:tracePt t="44806" x="2882900" y="3181350"/>
          <p14:tracePt t="44823" x="2832100" y="3124200"/>
          <p14:tracePt t="44840" x="2781300" y="3067050"/>
          <p14:tracePt t="44856" x="2749550" y="3028950"/>
          <p14:tracePt t="44873" x="2724150" y="2997200"/>
          <p14:tracePt t="44890" x="2711450" y="2978150"/>
          <p14:tracePt t="44906" x="2705100" y="2971800"/>
          <p14:tracePt t="44923" x="2698750" y="2965450"/>
          <p14:tracePt t="45336" x="2667000" y="2965450"/>
          <p14:tracePt t="45349" x="2654300" y="2965450"/>
          <p14:tracePt t="45349" x="2635250" y="2978150"/>
          <p14:tracePt t="45357" x="2603500" y="3003550"/>
          <p14:tracePt t="45373" x="2571750" y="3035300"/>
          <p14:tracePt t="45390" x="2546350" y="3067050"/>
          <p14:tracePt t="45407" x="2520950" y="3105150"/>
          <p14:tracePt t="45423" x="2501900" y="3149600"/>
          <p14:tracePt t="45440" x="2463800" y="3225800"/>
          <p14:tracePt t="45457" x="2444750" y="3289300"/>
          <p14:tracePt t="45473" x="2419350" y="3346450"/>
          <p14:tracePt t="45490" x="2406650" y="3371850"/>
          <p14:tracePt t="45507" x="2400300" y="3403600"/>
          <p14:tracePt t="45523" x="2393950" y="3422650"/>
          <p14:tracePt t="45540" x="2393950" y="3429000"/>
          <p14:tracePt t="45556" x="2393950" y="3441700"/>
          <p14:tracePt t="45816" x="2393950" y="3448050"/>
          <p14:tracePt t="45824" x="2419350" y="3448050"/>
          <p14:tracePt t="45832" x="2482850" y="3448050"/>
          <p14:tracePt t="45841" x="2546350" y="3448050"/>
          <p14:tracePt t="45856" x="2571750" y="3448050"/>
          <p14:tracePt t="45873" x="2603500" y="3448050"/>
          <p14:tracePt t="45890" x="2616200" y="3448050"/>
          <p14:tracePt t="45907" x="2622550" y="3448050"/>
          <p14:tracePt t="45923" x="2628900" y="3448050"/>
          <p14:tracePt t="46136" x="2609850" y="3448050"/>
          <p14:tracePt t="46144" x="2597150" y="3448050"/>
          <p14:tracePt t="46156" x="2590800" y="3448050"/>
          <p14:tracePt t="46163" x="2578100" y="3448050"/>
          <p14:tracePt t="46173" x="2565400" y="3448050"/>
          <p14:tracePt t="46190" x="2533650" y="3448050"/>
          <p14:tracePt t="46207" x="2508250" y="3448050"/>
          <p14:tracePt t="46223" x="2482850" y="3448050"/>
          <p14:tracePt t="46256" x="2470150" y="3448050"/>
          <p14:tracePt t="46257" x="2463800" y="3448050"/>
          <p14:tracePt t="46648" x="2470150" y="3448050"/>
          <p14:tracePt t="46656" x="2482850" y="3448050"/>
          <p14:tracePt t="46673" x="2495550" y="3448050"/>
          <p14:tracePt t="46674" x="2508250" y="3448050"/>
          <p14:tracePt t="46712" x="2514600" y="3448050"/>
          <p14:tracePt t="46725" x="2520950" y="3448050"/>
          <p14:tracePt t="46744" x="2527300" y="3448050"/>
          <p14:tracePt t="46752" x="2533650" y="3448050"/>
          <p14:tracePt t="46760" x="2540000" y="3448050"/>
          <p14:tracePt t="46792" x="2546350" y="3448050"/>
          <p14:tracePt t="46808" x="2552700" y="3448050"/>
          <p14:tracePt t="46864" x="2559050" y="3448050"/>
          <p14:tracePt t="46978" x="2565400" y="3448050"/>
          <p14:tracePt t="47008" x="2571750" y="3448050"/>
          <p14:tracePt t="47025" x="2578100" y="3448050"/>
          <p14:tracePt t="47025" x="2584450" y="3448050"/>
          <p14:tracePt t="47040" x="2590800" y="3448050"/>
          <p14:tracePt t="47057" x="2597150" y="3448050"/>
          <p14:tracePt t="47096" x="2603500" y="3448050"/>
          <p14:tracePt t="47128" x="2609850" y="3448050"/>
          <p14:tracePt t="47672" x="2616200" y="3448050"/>
          <p14:tracePt t="47680" x="2654300" y="3448050"/>
          <p14:tracePt t="47690" x="2679700" y="3448050"/>
          <p14:tracePt t="47690" x="2819400" y="3435350"/>
          <p14:tracePt t="47706" x="3136900" y="3409950"/>
          <p14:tracePt t="47723" x="3486150" y="3409950"/>
          <p14:tracePt t="47740" x="3860800" y="3409950"/>
          <p14:tracePt t="47757" x="4248150" y="3409950"/>
          <p14:tracePt t="47773" x="4673600" y="3409950"/>
          <p14:tracePt t="47790" x="5080000" y="3409950"/>
          <p14:tracePt t="47806" x="5429250" y="3435350"/>
          <p14:tracePt t="47823" x="5721350" y="3467100"/>
          <p14:tracePt t="47841" x="5867400" y="3486150"/>
          <p14:tracePt t="47857" x="5981700" y="3505200"/>
          <p14:tracePt t="47873" x="6076950" y="3511550"/>
          <p14:tracePt t="47890" x="6159500" y="3511550"/>
          <p14:tracePt t="47906" x="6223000" y="3511550"/>
          <p14:tracePt t="47923" x="6267450" y="3511550"/>
          <p14:tracePt t="47940" x="6305550" y="3511550"/>
          <p14:tracePt t="47956" x="6337300" y="3524250"/>
          <p14:tracePt t="47973" x="6375400" y="3524250"/>
          <p14:tracePt t="47990" x="6394450" y="3524250"/>
          <p14:tracePt t="48006" x="6419850" y="3524250"/>
          <p14:tracePt t="48023" x="6432550" y="3524250"/>
          <p14:tracePt t="48216" x="6413500" y="3524250"/>
          <p14:tracePt t="48224" x="6400800" y="3524250"/>
          <p14:tracePt t="48232" x="6375400" y="3524250"/>
          <p14:tracePt t="48249" x="6318250" y="3524250"/>
          <p14:tracePt t="48249" x="6299200" y="3517900"/>
          <p14:tracePt t="48256" x="6248400" y="3511550"/>
          <p14:tracePt t="48273" x="6210300" y="3511550"/>
          <p14:tracePt t="48290" x="6178550" y="3511550"/>
          <p14:tracePt t="48306" x="6153150" y="3511550"/>
          <p14:tracePt t="48323" x="6127750" y="3511550"/>
          <p14:tracePt t="48340" x="6102350" y="3505200"/>
          <p14:tracePt t="48356" x="6089650" y="3498850"/>
          <p14:tracePt t="48372" x="6076950" y="3498850"/>
          <p14:tracePt t="48390" x="6064250" y="3498850"/>
          <p14:tracePt t="48406" x="6057900" y="3498850"/>
          <p14:tracePt t="48448" x="6051550" y="3498850"/>
          <p14:tracePt t="48465" x="6045200" y="3498850"/>
          <p14:tracePt t="48496" x="6038850" y="3492500"/>
          <p14:tracePt t="49168" x="6019800" y="3492500"/>
          <p14:tracePt t="49176" x="6007100" y="3479800"/>
          <p14:tracePt t="49184" x="6000750" y="3473450"/>
          <p14:tracePt t="49192" x="5988050" y="3460750"/>
          <p14:tracePt t="49206" x="5975350" y="3448050"/>
          <p14:tracePt t="50424" x="5981700" y="3441700"/>
          <p14:tracePt t="50431" x="6026150" y="3441700"/>
          <p14:tracePt t="50439" x="6076950" y="3441700"/>
          <p14:tracePt t="50440" x="6197600" y="3441700"/>
          <p14:tracePt t="50457" x="6337300" y="3441700"/>
          <p14:tracePt t="50473" x="6477000" y="3441700"/>
          <p14:tracePt t="50490" x="6604000" y="3441700"/>
          <p14:tracePt t="50506" x="6718300" y="3441700"/>
          <p14:tracePt t="50523" x="6800850" y="3441700"/>
          <p14:tracePt t="50539" x="6851650" y="3441700"/>
          <p14:tracePt t="50556" x="6883400" y="3441700"/>
          <p14:tracePt t="50573" x="6896100" y="3441700"/>
          <p14:tracePt t="50589" x="6915150" y="3441700"/>
          <p14:tracePt t="50606" x="6934200" y="3448050"/>
          <p14:tracePt t="50623" x="6953250" y="3454400"/>
          <p14:tracePt t="50639" x="6978650" y="3454400"/>
          <p14:tracePt t="50657" x="6997700" y="3460750"/>
          <p14:tracePt t="50704" x="7004050" y="3460750"/>
          <p14:tracePt t="50720" x="7010400" y="3460750"/>
          <p14:tracePt t="50721" x="7023100" y="3467100"/>
          <p14:tracePt t="50739" x="7042150" y="3467100"/>
          <p14:tracePt t="50756" x="7067550" y="3467100"/>
          <p14:tracePt t="50773" x="7092950" y="3467100"/>
          <p14:tracePt t="50790" x="7105650" y="3467100"/>
          <p14:tracePt t="50806" x="7118350" y="3467100"/>
          <p14:tracePt t="50888" x="7124700" y="3473450"/>
          <p14:tracePt t="56663" x="7124700" y="3479800"/>
          <p14:tracePt t="56671" x="7086600" y="3492500"/>
          <p14:tracePt t="56682" x="7048500" y="3505200"/>
          <p14:tracePt t="56687" x="6997700" y="3524250"/>
          <p14:tracePt t="56706" x="6915150" y="3562350"/>
          <p14:tracePt t="56706" x="6819900" y="3613150"/>
          <p14:tracePt t="56722" x="6629400" y="3695700"/>
          <p14:tracePt t="56739" x="6261100" y="3790950"/>
          <p14:tracePt t="56756" x="5911850" y="3892550"/>
          <p14:tracePt t="56773" x="5524500" y="3975100"/>
          <p14:tracePt t="56789" x="5156200" y="4019550"/>
          <p14:tracePt t="56806" x="4756150" y="4057650"/>
          <p14:tracePt t="56822" x="4292600" y="4057650"/>
          <p14:tracePt t="56840" x="4070350" y="4057650"/>
          <p14:tracePt t="56856" x="3949700" y="4038600"/>
          <p14:tracePt t="56872" x="3860800" y="4025900"/>
          <p14:tracePt t="56889" x="3816350" y="4019550"/>
          <p14:tracePt t="56906" x="3797300" y="4013200"/>
          <p14:tracePt t="56922" x="3759200" y="4013200"/>
          <p14:tracePt t="56939" x="3714750" y="4013200"/>
          <p14:tracePt t="56956" x="3638550" y="4013200"/>
          <p14:tracePt t="56973" x="3543300" y="4006850"/>
          <p14:tracePt t="56989" x="3403600" y="4006850"/>
          <p14:tracePt t="57006" x="3282950" y="4000500"/>
          <p14:tracePt t="57022" x="3162300" y="3975100"/>
          <p14:tracePt t="57039" x="3079750" y="3968750"/>
          <p14:tracePt t="57056" x="3016250" y="3956050"/>
          <p14:tracePt t="57072" x="2946400" y="3956050"/>
          <p14:tracePt t="57090" x="2863850" y="3956050"/>
          <p14:tracePt t="57106" x="2794000" y="3956050"/>
          <p14:tracePt t="57123" x="2736850" y="3956050"/>
          <p14:tracePt t="57139" x="2692400" y="3956050"/>
          <p14:tracePt t="57156" x="2654300" y="3956050"/>
          <p14:tracePt t="57173" x="2616200" y="3949700"/>
          <p14:tracePt t="57189" x="2590800" y="3949700"/>
          <p14:tracePt t="57206" x="2571750" y="3949700"/>
          <p14:tracePt t="57223" x="2552700" y="3949700"/>
          <p14:tracePt t="57240" x="2546350" y="3949700"/>
          <p14:tracePt t="57296" x="2540000" y="3949700"/>
          <p14:tracePt t="57327" x="2533650" y="3949700"/>
          <p14:tracePt t="57703" x="2527300" y="3943350"/>
          <p14:tracePt t="57720" x="2527300" y="3937000"/>
          <p14:tracePt t="57727" x="2527300" y="3930650"/>
          <p14:tracePt t="57735" x="2527300" y="3924300"/>
          <p14:tracePt t="57743" x="2533650" y="3917950"/>
          <p14:tracePt t="57756" x="2533650" y="3905250"/>
          <p14:tracePt t="57772" x="2533650" y="3898900"/>
          <p14:tracePt t="59704" x="2540000" y="3892550"/>
          <p14:tracePt t="59715" x="2571750" y="3892550"/>
          <p14:tracePt t="59719" x="2603500" y="3892550"/>
          <p14:tracePt t="59727" x="2736850" y="3886200"/>
          <p14:tracePt t="59739" x="2927350" y="3873500"/>
          <p14:tracePt t="59756" x="3086100" y="3867150"/>
          <p14:tracePt t="59773" x="3225800" y="3867150"/>
          <p14:tracePt t="59789" x="3359150" y="3867150"/>
          <p14:tracePt t="59806" x="3460750" y="3867150"/>
          <p14:tracePt t="59822" x="3606800" y="3867150"/>
          <p14:tracePt t="59840" x="3689350" y="3867150"/>
          <p14:tracePt t="59856" x="3790950" y="3867150"/>
          <p14:tracePt t="59872" x="3816350" y="3867150"/>
          <p14:tracePt t="59889" x="3905250" y="3867150"/>
          <p14:tracePt t="59906" x="4032250" y="3873500"/>
          <p14:tracePt t="59922" x="4127500" y="3886200"/>
          <p14:tracePt t="59939" x="4248150" y="3892550"/>
          <p14:tracePt t="59956" x="4362450" y="3892550"/>
          <p14:tracePt t="59972" x="4464050" y="3892550"/>
          <p14:tracePt t="59989" x="4565650" y="3892550"/>
          <p14:tracePt t="60006" x="4635500" y="3892550"/>
          <p14:tracePt t="60022" x="4711700" y="3892550"/>
          <p14:tracePt t="60040" x="4756150" y="3892550"/>
          <p14:tracePt t="60056" x="4806950" y="3892550"/>
          <p14:tracePt t="60072" x="4876800" y="3892550"/>
          <p14:tracePt t="60089" x="4978400" y="3892550"/>
          <p14:tracePt t="60106" x="5111750" y="3892550"/>
          <p14:tracePt t="60122" x="5257800" y="3892550"/>
          <p14:tracePt t="60139" x="5410200" y="3892550"/>
          <p14:tracePt t="60155" x="5543550" y="3892550"/>
          <p14:tracePt t="60172" x="5651500" y="3892550"/>
          <p14:tracePt t="60189" x="5727700" y="3892550"/>
          <p14:tracePt t="60206" x="5765800" y="3892550"/>
          <p14:tracePt t="60222" x="5797550" y="3892550"/>
          <p14:tracePt t="60240" x="5803900" y="3892550"/>
          <p14:tracePt t="60257" x="5810250" y="3892550"/>
          <p14:tracePt t="60504" x="5835650" y="3892550"/>
          <p14:tracePt t="60511" x="5861050" y="3892550"/>
          <p14:tracePt t="60525" x="5886450" y="3892550"/>
          <p14:tracePt t="60526" x="5924550" y="3892550"/>
          <p14:tracePt t="60539" x="5949950" y="3892550"/>
          <p14:tracePt t="60556" x="5962650" y="3892550"/>
          <p14:tracePt t="60654" x="5969000" y="3898900"/>
          <p14:tracePt t="61500" x="5988050" y="3898900"/>
          <p14:tracePt t="61519" x="6051550" y="3898900"/>
          <p14:tracePt t="61527" x="6121400" y="3898900"/>
          <p14:tracePt t="61535" x="6210300" y="3898900"/>
          <p14:tracePt t="61543" x="6362700" y="3898900"/>
          <p14:tracePt t="61556" x="6502400" y="3911600"/>
          <p14:tracePt t="61572" x="6610350" y="3924300"/>
          <p14:tracePt t="61589" x="6680200" y="3937000"/>
          <p14:tracePt t="61605" x="6743700" y="3943350"/>
          <p14:tracePt t="61605" x="6775450" y="3943350"/>
          <p14:tracePt t="61623" x="6832600" y="3943350"/>
          <p14:tracePt t="61639" x="6889750" y="3943350"/>
          <p14:tracePt t="61657" x="6946900" y="3943350"/>
          <p14:tracePt t="61673" x="6991350" y="3943350"/>
          <p14:tracePt t="61690" x="7023100" y="3943350"/>
          <p14:tracePt t="61707" x="7042150" y="3943350"/>
          <p14:tracePt t="61723" x="7048500" y="3943350"/>
          <p14:tracePt t="61740" x="7061200" y="3943350"/>
          <p14:tracePt t="61840" x="7067550" y="3943350"/>
          <p14:tracePt t="61856" x="7073900" y="3943350"/>
          <p14:tracePt t="61866" x="7080250" y="3949700"/>
          <p14:tracePt t="61872" x="7086600" y="3949700"/>
          <p14:tracePt t="61883" x="7092950" y="3949700"/>
          <p14:tracePt t="61890" x="7099300" y="3949700"/>
          <p14:tracePt t="61907" x="7105650" y="3949700"/>
          <p14:tracePt t="61923" x="7112000" y="3949700"/>
          <p14:tracePt t="62152" x="7124700" y="3949700"/>
          <p14:tracePt t="62160" x="7131050" y="3943350"/>
          <p14:tracePt t="62168" x="7137400" y="3924300"/>
          <p14:tracePt t="62173" x="7143750" y="3911600"/>
          <p14:tracePt t="62190" x="7143750" y="3898900"/>
          <p14:tracePt t="62207" x="7150100" y="3892550"/>
          <p14:tracePt t="62680" x="7150100" y="3879850"/>
          <p14:tracePt t="62720" x="7143750" y="3879850"/>
          <p14:tracePt t="62728" x="7137400" y="3879850"/>
          <p14:tracePt t="62740" x="7124700" y="3873500"/>
          <p14:tracePt t="62741" x="7105650" y="3867150"/>
          <p14:tracePt t="62756" x="7073900" y="3860800"/>
          <p14:tracePt t="62773" x="7035800" y="3854450"/>
          <p14:tracePt t="62790" x="7004050" y="3848100"/>
          <p14:tracePt t="62807" x="6953250" y="3841750"/>
          <p14:tracePt t="62823" x="6896100" y="3841750"/>
          <p14:tracePt t="62841" x="6883400" y="3841750"/>
          <p14:tracePt t="62856" x="6870700" y="3841750"/>
          <p14:tracePt t="63080" x="6883400" y="3841750"/>
          <p14:tracePt t="63088" x="6896100" y="3841750"/>
          <p14:tracePt t="63088" x="6908800" y="3841750"/>
          <p14:tracePt t="63096" x="6915150" y="3841750"/>
          <p14:tracePt t="63107" x="6927850" y="3841750"/>
          <p14:tracePt t="63123" x="6946900" y="3841750"/>
          <p14:tracePt t="63140" x="6959600" y="3841750"/>
          <p14:tracePt t="63156" x="6972300" y="3841750"/>
          <p14:tracePt t="63173" x="6978650" y="3841750"/>
          <p14:tracePt t="63190" x="6985000" y="3841750"/>
          <p14:tracePt t="63296" x="6991350" y="3841750"/>
          <p14:tracePt t="63336" x="6997700" y="3841750"/>
          <p14:tracePt t="63552" x="7004050" y="3841750"/>
          <p14:tracePt t="63566" x="7010400" y="3841750"/>
          <p14:tracePt t="63576" x="7016750" y="3841750"/>
          <p14:tracePt t="63744" x="7023100" y="3841750"/>
          <p14:tracePt t="63856" x="7010400" y="3841750"/>
          <p14:tracePt t="63865" x="6985000" y="3841750"/>
          <p14:tracePt t="63866" x="6972300" y="3841750"/>
          <p14:tracePt t="63873" x="6934200" y="3841750"/>
          <p14:tracePt t="63890" x="6883400" y="3841750"/>
          <p14:tracePt t="63906" x="6794500" y="3841750"/>
          <p14:tracePt t="63923" x="6724650" y="3841750"/>
          <p14:tracePt t="63940" x="6661150" y="3841750"/>
          <p14:tracePt t="63957" x="6623050" y="3841750"/>
          <p14:tracePt t="63973" x="6597650" y="3841750"/>
          <p14:tracePt t="64400" x="6565900" y="3841750"/>
          <p14:tracePt t="64408" x="6426200" y="3860800"/>
          <p14:tracePt t="64424" x="6330950" y="3873500"/>
          <p14:tracePt t="64424" x="6051550" y="3886200"/>
          <p14:tracePt t="64440" x="5746750" y="3886200"/>
          <p14:tracePt t="64457" x="5441950" y="3886200"/>
          <p14:tracePt t="64473" x="5105400" y="3886200"/>
          <p14:tracePt t="64490" x="4806950" y="3886200"/>
          <p14:tracePt t="64506" x="4451350" y="3886200"/>
          <p14:tracePt t="64524" x="4095750" y="3886200"/>
          <p14:tracePt t="64540" x="3778250" y="3886200"/>
          <p14:tracePt t="64557" x="3511550" y="3886200"/>
          <p14:tracePt t="64573" x="3340100" y="3886200"/>
          <p14:tracePt t="64590" x="3200400" y="3886200"/>
          <p14:tracePt t="64606" x="3111500" y="3886200"/>
          <p14:tracePt t="64623" x="3067050" y="3886200"/>
          <p14:tracePt t="64640" x="3054350" y="3886200"/>
          <p14:tracePt t="64656" x="3041650" y="3886200"/>
          <p14:tracePt t="64673" x="3009900" y="3886200"/>
          <p14:tracePt t="64690" x="2971800" y="3879850"/>
          <p14:tracePt t="64706" x="2889250" y="3867150"/>
          <p14:tracePt t="64723" x="2825750" y="3860800"/>
          <p14:tracePt t="64740" x="2794000" y="3854450"/>
          <p14:tracePt t="64757" x="2781300" y="3854450"/>
          <p14:tracePt t="64773" x="2774950" y="3854450"/>
          <p14:tracePt t="64789" x="2768600" y="3854450"/>
          <p14:tracePt t="64806" x="2749550" y="3854450"/>
          <p14:tracePt t="64823" x="2717800" y="3854450"/>
          <p14:tracePt t="64839" x="2673350" y="3854450"/>
          <p14:tracePt t="64857" x="2647950" y="3854450"/>
          <p14:tracePt t="64873" x="2628900" y="3854450"/>
          <p14:tracePt t="64890" x="2616200" y="3854450"/>
          <p14:tracePt t="64906" x="2597150" y="3854450"/>
          <p14:tracePt t="64923" x="2578100" y="3860800"/>
          <p14:tracePt t="64940" x="2565400" y="3860800"/>
          <p14:tracePt t="64956" x="2559050" y="3867150"/>
          <p14:tracePt t="66392" x="2590800" y="3867150"/>
          <p14:tracePt t="66400" x="2679700" y="3867150"/>
          <p14:tracePt t="66408" x="2717800" y="3867150"/>
          <p14:tracePt t="66408" x="2876550" y="3879850"/>
          <p14:tracePt t="66424" x="3041650" y="3905250"/>
          <p14:tracePt t="66440" x="3225800" y="3911600"/>
          <p14:tracePt t="66456" x="3409950" y="3924300"/>
          <p14:tracePt t="66473" x="3581400" y="3937000"/>
          <p14:tracePt t="66490" x="3752850" y="3949700"/>
          <p14:tracePt t="66506" x="3949700" y="3968750"/>
          <p14:tracePt t="66523" x="4159250" y="3987800"/>
          <p14:tracePt t="66540" x="4464050" y="4006850"/>
          <p14:tracePt t="66556" x="4699000" y="4006850"/>
          <p14:tracePt t="66573" x="4902200" y="4013200"/>
          <p14:tracePt t="66589" x="5118100" y="4013200"/>
          <p14:tracePt t="66607" x="5308600" y="4013200"/>
          <p14:tracePt t="66623" x="5543550" y="4013200"/>
          <p14:tracePt t="66640" x="5683250" y="4019550"/>
          <p14:tracePt t="66656" x="5822950" y="4019550"/>
          <p14:tracePt t="66673" x="5956300" y="4019550"/>
          <p14:tracePt t="66689" x="6089650" y="4019550"/>
          <p14:tracePt t="66706" x="6203950" y="4019550"/>
          <p14:tracePt t="66723" x="6311900" y="4019550"/>
          <p14:tracePt t="66740" x="6400800" y="4019550"/>
          <p14:tracePt t="66756" x="6470650" y="4025900"/>
          <p14:tracePt t="66773" x="6521450" y="4025900"/>
          <p14:tracePt t="66790" x="6559550" y="4025900"/>
          <p14:tracePt t="66807" x="6578600" y="4025900"/>
          <p14:tracePt t="66823" x="6597650" y="4025900"/>
          <p14:tracePt t="67048" x="6610350" y="4025900"/>
          <p14:tracePt t="67048" x="6623050" y="4025900"/>
          <p14:tracePt t="67065" x="6642100" y="4019550"/>
          <p14:tracePt t="67066" x="6667500" y="4006850"/>
          <p14:tracePt t="67073" x="6711950" y="3987800"/>
          <p14:tracePt t="67090" x="6762750" y="3968750"/>
          <p14:tracePt t="67106" x="6800850" y="3949700"/>
          <p14:tracePt t="67123" x="6838950" y="3937000"/>
          <p14:tracePt t="67139" x="6864350" y="3924300"/>
          <p14:tracePt t="67156" x="6889750" y="3924300"/>
          <p14:tracePt t="67173" x="6902450" y="3917950"/>
          <p14:tracePt t="67190" x="6915150" y="3911600"/>
          <p14:tracePt t="67223" x="6921500" y="3911600"/>
          <p14:tracePt t="67317" x="6927850" y="3911600"/>
          <p14:tracePt t="67328" x="6934200" y="3911600"/>
          <p14:tracePt t="67335" x="6946900" y="3905250"/>
          <p14:tracePt t="67343" x="6972300" y="3898900"/>
          <p14:tracePt t="67356" x="7004050" y="3892550"/>
          <p14:tracePt t="67373" x="7029450" y="3879850"/>
          <p14:tracePt t="67390" x="7048500" y="3879850"/>
          <p14:tracePt t="67406" x="7067550" y="3873500"/>
          <p14:tracePt t="67423" x="7073900" y="3867150"/>
          <p14:tracePt t="67496" x="7080250" y="3867150"/>
          <p14:tracePt t="67516" x="7086600" y="3867150"/>
          <p14:tracePt t="67528" x="7092950" y="3867150"/>
          <p14:tracePt t="67536" x="7099300" y="3867150"/>
          <p14:tracePt t="67544" x="7105650" y="3860800"/>
          <p14:tracePt t="67556" x="7118350" y="3854450"/>
          <p14:tracePt t="67573" x="7124700" y="3854450"/>
          <p14:tracePt t="67590" x="7137400" y="3848100"/>
          <p14:tracePt t="68055" x="7131050" y="3848100"/>
          <p14:tracePt t="68080" x="7124700" y="3848100"/>
          <p14:tracePt t="68119" x="7118350" y="3848100"/>
          <p14:tracePt t="68135" x="7112000" y="3854450"/>
          <p14:tracePt t="68151" x="7112000" y="3860800"/>
          <p14:tracePt t="68160" x="7105650" y="3860800"/>
          <p14:tracePt t="68176" x="7099300" y="3867150"/>
          <p14:tracePt t="68216" x="7092950" y="3867150"/>
          <p14:tracePt t="68760" x="7086600" y="3867150"/>
          <p14:tracePt t="68776" x="7080250" y="3867150"/>
          <p14:tracePt t="68783" x="7073900" y="3867150"/>
          <p14:tracePt t="68791" x="7061200" y="3867150"/>
          <p14:tracePt t="68799" x="7061200" y="3873500"/>
          <p14:tracePt t="68806" x="7035800" y="3873500"/>
          <p14:tracePt t="68823" x="6972300" y="3886200"/>
          <p14:tracePt t="68841" x="6870700" y="3892550"/>
          <p14:tracePt t="68856" x="6762750" y="3905250"/>
          <p14:tracePt t="68873" x="6642100" y="3911600"/>
          <p14:tracePt t="68889" x="6534150" y="3917950"/>
          <p14:tracePt t="68906" x="6464300" y="3917950"/>
          <p14:tracePt t="68923" x="6413500" y="3917950"/>
          <p14:tracePt t="68940" x="6356350" y="3917950"/>
          <p14:tracePt t="68956" x="6318250" y="3924300"/>
          <p14:tracePt t="68973" x="6286500" y="3930650"/>
          <p14:tracePt t="68989" x="6261100" y="3930650"/>
          <p14:tracePt t="69006" x="6229350" y="3930650"/>
          <p14:tracePt t="69023" x="6184900" y="3937000"/>
          <p14:tracePt t="69041" x="6153150" y="3937000"/>
          <p14:tracePt t="69056" x="6121400" y="3937000"/>
          <p14:tracePt t="69073" x="6089650" y="3937000"/>
          <p14:tracePt t="69090" x="6057900" y="3937000"/>
          <p14:tracePt t="69106" x="6032500" y="3937000"/>
          <p14:tracePt t="69123" x="6013450" y="3937000"/>
          <p14:tracePt t="69140" x="5988050" y="3937000"/>
          <p14:tracePt t="69156" x="5962650" y="3937000"/>
          <p14:tracePt t="69173" x="5943600" y="3937000"/>
          <p14:tracePt t="69189" x="5918200" y="3937000"/>
          <p14:tracePt t="69206" x="5905500" y="3937000"/>
          <p14:tracePt t="69223" x="5892800" y="3937000"/>
          <p14:tracePt t="69752" x="5899150" y="3937000"/>
          <p14:tracePt t="69759" x="5905500" y="3937000"/>
          <p14:tracePt t="69775" x="5918200" y="3937000"/>
          <p14:tracePt t="69792" x="5924550" y="3937000"/>
          <p14:tracePt t="69807" x="5930900" y="3937000"/>
          <p14:tracePt t="69823" x="5937250" y="3937000"/>
          <p14:tracePt t="69824" x="5943600" y="3937000"/>
          <p14:tracePt t="69863" x="5956300" y="3937000"/>
          <p14:tracePt t="69880" x="5962650" y="3937000"/>
          <p14:tracePt t="69890" x="5969000" y="3937000"/>
          <p14:tracePt t="69899" x="5975350" y="3937000"/>
          <p14:tracePt t="69906" x="5981700" y="3937000"/>
          <p14:tracePt t="69943" x="5988050" y="3937000"/>
          <p14:tracePt t="69944" x="5994400" y="3937000"/>
          <p14:tracePt t="69944" x="6000750" y="3937000"/>
          <p14:tracePt t="69976" x="6007100" y="3937000"/>
          <p14:tracePt t="69992" x="6013450" y="3937000"/>
          <p14:tracePt t="70007" x="6019800" y="3937000"/>
          <p14:tracePt t="70219" x="6013450" y="3937000"/>
          <p14:tracePt t="70255" x="6013450" y="3930650"/>
          <p14:tracePt t="70271" x="6007100" y="3930650"/>
          <p14:tracePt t="70289" x="6007100" y="3924300"/>
          <p14:tracePt t="70351" x="6000750" y="3924300"/>
          <p14:tracePt t="71311" x="6051550" y="3917950"/>
          <p14:tracePt t="71319" x="6121400" y="3917950"/>
          <p14:tracePt t="71327" x="6178550" y="3917950"/>
          <p14:tracePt t="71335" x="6254750" y="3917950"/>
          <p14:tracePt t="71356" x="6388100" y="3917950"/>
          <p14:tracePt t="71357" x="6515100" y="3917950"/>
          <p14:tracePt t="71373" x="6629400" y="3917950"/>
          <p14:tracePt t="71390" x="6699250" y="3917950"/>
          <p14:tracePt t="71406" x="6756400" y="3917950"/>
          <p14:tracePt t="71406" x="6781800" y="3917950"/>
          <p14:tracePt t="71423" x="6813550" y="3917950"/>
          <p14:tracePt t="71440" x="6851650" y="3917950"/>
          <p14:tracePt t="71456" x="6883400" y="3917950"/>
          <p14:tracePt t="71473" x="6902450" y="3917950"/>
          <p14:tracePt t="71489" x="6934200" y="3917950"/>
          <p14:tracePt t="71506" x="6959600" y="3917950"/>
          <p14:tracePt t="71523" x="6978650" y="3917950"/>
          <p14:tracePt t="71539" x="7016750" y="3911600"/>
          <p14:tracePt t="71556" x="7042150" y="3911600"/>
          <p14:tracePt t="71572" x="7073900" y="3905250"/>
          <p14:tracePt t="71589" x="7099300" y="3905250"/>
          <p14:tracePt t="71606" x="7124700" y="3898900"/>
          <p14:tracePt t="71606" x="7143750" y="3898900"/>
          <p14:tracePt t="71624" x="7175500" y="3898900"/>
          <p14:tracePt t="71640" x="7194550" y="3898900"/>
          <p14:tracePt t="71656" x="7219950" y="3898900"/>
          <p14:tracePt t="71673" x="7232650" y="3898900"/>
          <p14:tracePt t="71689" x="7239000" y="3898900"/>
          <p14:tracePt t="72031" x="7232650" y="3898900"/>
          <p14:tracePt t="72039" x="7219950" y="3898900"/>
          <p14:tracePt t="72064" x="7213600" y="3898900"/>
          <p14:tracePt t="72072" x="7207250" y="3898900"/>
          <p14:tracePt t="72089" x="7200900" y="3898900"/>
          <p14:tracePt t="72143" x="7194550" y="3898900"/>
          <p14:tracePt t="73999" x="7188200" y="3898900"/>
          <p14:tracePt t="74007" x="7175500" y="3898900"/>
          <p14:tracePt t="74016" x="7143750" y="3898900"/>
          <p14:tracePt t="74039" x="7086600" y="3917950"/>
          <p14:tracePt t="74040" x="6997700" y="3949700"/>
          <p14:tracePt t="74057" x="6838950" y="4013200"/>
          <p14:tracePt t="74072" x="6559550" y="4089400"/>
          <p14:tracePt t="74089" x="6419850" y="4114800"/>
          <p14:tracePt t="74106" x="6305550" y="4127500"/>
          <p14:tracePt t="74123" x="6254750" y="4127500"/>
          <p14:tracePt t="74139" x="6248400" y="4127500"/>
          <p14:tracePt t="74215" x="6242050" y="4127500"/>
          <p14:tracePt t="74223" x="6242050" y="4108450"/>
          <p14:tracePt t="74231" x="6242050" y="4083050"/>
          <p14:tracePt t="74239" x="6242050" y="4038600"/>
          <p14:tracePt t="74256" x="6242050" y="4000500"/>
          <p14:tracePt t="74256" x="6242050" y="3930650"/>
          <p14:tracePt t="74273" x="6242050" y="3848100"/>
          <p14:tracePt t="74290" x="6242050" y="3765550"/>
          <p14:tracePt t="74306" x="6242050" y="3676650"/>
          <p14:tracePt t="74323" x="6242050" y="3581400"/>
          <p14:tracePt t="74339" x="6242050" y="3473450"/>
          <p14:tracePt t="74356" x="6242050" y="3371850"/>
          <p14:tracePt t="74372" x="6235700" y="3282950"/>
          <p14:tracePt t="74389" x="6223000" y="3225800"/>
          <p14:tracePt t="74406" x="6216650" y="3181350"/>
          <p14:tracePt t="74406" x="6216650" y="3162300"/>
          <p14:tracePt t="74423" x="6210300" y="3124200"/>
          <p14:tracePt t="74440" x="6210300" y="3092450"/>
          <p14:tracePt t="74456" x="6203950" y="3060700"/>
          <p14:tracePt t="74473" x="6191250" y="3016250"/>
          <p14:tracePt t="74490" x="6184900" y="2952750"/>
          <p14:tracePt t="74506" x="6172200" y="2889250"/>
          <p14:tracePt t="74524" x="6172200" y="2838450"/>
          <p14:tracePt t="74539" x="6159500" y="2781300"/>
          <p14:tracePt t="74556" x="6159500" y="2743200"/>
          <p14:tracePt t="74572" x="6153150" y="2717800"/>
          <p14:tracePt t="74589" x="6146800" y="2692400"/>
          <p14:tracePt t="74605" x="6140450" y="2673350"/>
          <p14:tracePt t="74622" x="6134100" y="2647950"/>
          <p14:tracePt t="74638" x="6121400" y="2603500"/>
          <p14:tracePt t="74655" x="6115050" y="2571750"/>
          <p14:tracePt t="74671" x="6115050" y="2546350"/>
          <p14:tracePt t="74688" x="6108700" y="2514600"/>
          <p14:tracePt t="74705" x="6108700" y="2495550"/>
          <p14:tracePt t="74722" x="6102350" y="2482850"/>
          <p14:tracePt t="74738" x="6102350" y="2470150"/>
          <p14:tracePt t="74756" x="6102350" y="2463800"/>
          <p14:tracePt t="74772" x="6102350" y="2457450"/>
          <p14:tracePt t="75079" x="6096000" y="2463800"/>
          <p14:tracePt t="75087" x="6096000" y="2476500"/>
          <p14:tracePt t="75095" x="6089650" y="2501900"/>
          <p14:tracePt t="75103" x="6089650" y="2520950"/>
          <p14:tracePt t="75106" x="6083300" y="2552700"/>
          <p14:tracePt t="75121" x="6083300" y="2584450"/>
          <p14:tracePt t="75138" x="6076950" y="2622550"/>
          <p14:tracePt t="75155" x="6076950" y="2641600"/>
          <p14:tracePt t="75171" x="6076950" y="2667000"/>
          <p14:tracePt t="75188" x="6076950" y="2686050"/>
          <p14:tracePt t="75205" x="6076950" y="2711450"/>
          <p14:tracePt t="75221" x="6076950" y="2755900"/>
          <p14:tracePt t="75240" x="6076950" y="2781300"/>
          <p14:tracePt t="75256" x="6076950" y="2813050"/>
          <p14:tracePt t="75273" x="6076950" y="2851150"/>
          <p14:tracePt t="75289" x="6076950" y="2889250"/>
          <p14:tracePt t="75306" x="6076950" y="2927350"/>
          <p14:tracePt t="75322" x="6076950" y="2965450"/>
          <p14:tracePt t="75339" x="6076950" y="3003550"/>
          <p14:tracePt t="75356" x="6076950" y="3035300"/>
          <p14:tracePt t="75373" x="6076950" y="3060700"/>
          <p14:tracePt t="75389" x="6076950" y="3086100"/>
          <p14:tracePt t="75405" x="6076950" y="3105150"/>
          <p14:tracePt t="75422" x="6076950" y="3136900"/>
          <p14:tracePt t="75438" x="6076950" y="3168650"/>
          <p14:tracePt t="75455" x="6076950" y="3194050"/>
          <p14:tracePt t="75472" x="6076950" y="3219450"/>
          <p14:tracePt t="75488" x="6076950" y="3244850"/>
          <p14:tracePt t="75505" x="6076950" y="3289300"/>
          <p14:tracePt t="75521" x="6076950" y="3327400"/>
          <p14:tracePt t="75538" x="6076950" y="3359150"/>
          <p14:tracePt t="75556" x="6076950" y="3384550"/>
          <p14:tracePt t="75573" x="6076950" y="3416300"/>
          <p14:tracePt t="75589" x="6076950" y="3441700"/>
          <p14:tracePt t="75606" x="6076950" y="3473450"/>
          <p14:tracePt t="75623" x="6076950" y="3486150"/>
          <p14:tracePt t="75639" x="6076950" y="3498850"/>
          <p14:tracePt t="75655" x="6076950" y="3505200"/>
          <p14:tracePt t="75672" x="6076950" y="3524250"/>
          <p14:tracePt t="75688" x="6076950" y="3536950"/>
          <p14:tracePt t="75705" x="6076950" y="3556000"/>
          <p14:tracePt t="75721" x="6076950" y="3581400"/>
          <p14:tracePt t="75738" x="6076950" y="3600450"/>
          <p14:tracePt t="75755" x="6076950" y="3625850"/>
          <p14:tracePt t="75772" x="6076950" y="3651250"/>
          <p14:tracePt t="75788" x="6076950" y="3676650"/>
          <p14:tracePt t="75805" x="6076950" y="3689350"/>
          <p14:tracePt t="75822" x="6076950" y="3708400"/>
          <p14:tracePt t="75840" x="6076950" y="3727450"/>
          <p14:tracePt t="75856" x="6076950" y="3746500"/>
          <p14:tracePt t="75873" x="6076950" y="3765550"/>
          <p14:tracePt t="75888" x="6070600" y="3797300"/>
          <p14:tracePt t="75905" x="6064250" y="3829050"/>
          <p14:tracePt t="75921" x="6057900" y="3860800"/>
          <p14:tracePt t="75938" x="6057900" y="3898900"/>
          <p14:tracePt t="75955" x="6051550" y="3924300"/>
          <p14:tracePt t="75972" x="6045200" y="3956050"/>
          <p14:tracePt t="75988" x="6045200" y="3975100"/>
          <p14:tracePt t="76005" x="6045200" y="4006850"/>
          <p14:tracePt t="76021" x="6045200" y="4025900"/>
          <p14:tracePt t="76038" x="6045200" y="4070350"/>
          <p14:tracePt t="76055" x="6045200" y="4102100"/>
          <p14:tracePt t="76072" x="6045200" y="4127500"/>
          <p14:tracePt t="76089" x="6045200" y="4152900"/>
          <p14:tracePt t="76106" x="6045200" y="4171950"/>
          <p14:tracePt t="76122" x="6045200" y="4197350"/>
          <p14:tracePt t="76138" x="6045200" y="4210050"/>
          <p14:tracePt t="76155" x="6045200" y="4229100"/>
          <p14:tracePt t="76172" x="6045200" y="4248150"/>
          <p14:tracePt t="76188" x="6045200" y="4279900"/>
          <p14:tracePt t="76205" x="6045200" y="4298950"/>
          <p14:tracePt t="76221" x="6045200" y="4330700"/>
          <p14:tracePt t="76238" x="6045200" y="4381500"/>
          <p14:tracePt t="76255" x="6045200" y="4413250"/>
          <p14:tracePt t="76272" x="6045200" y="4445000"/>
          <p14:tracePt t="76288" x="6045200" y="4476750"/>
          <p14:tracePt t="76306" x="6045200" y="4514850"/>
          <p14:tracePt t="76322" x="6045200" y="4546600"/>
          <p14:tracePt t="76339" x="6045200" y="4578350"/>
          <p14:tracePt t="76356" x="6045200" y="4610100"/>
          <p14:tracePt t="76372" x="6045200" y="4641850"/>
          <p14:tracePt t="76389" x="6045200" y="4673600"/>
          <p14:tracePt t="76405" x="6045200" y="4705350"/>
          <p14:tracePt t="76422" x="6045200" y="4743450"/>
          <p14:tracePt t="76422" x="6045200" y="4762500"/>
          <p14:tracePt t="76439" x="6045200" y="4787900"/>
          <p14:tracePt t="76455" x="6045200" y="4826000"/>
          <p14:tracePt t="76471" x="6045200" y="4864100"/>
          <p14:tracePt t="76488" x="6045200" y="4902200"/>
          <p14:tracePt t="76505" x="6045200" y="4940300"/>
          <p14:tracePt t="76521" x="6045200" y="4984750"/>
          <p14:tracePt t="76538" x="6045200" y="5029200"/>
          <p14:tracePt t="76555" x="6045200" y="5073650"/>
          <p14:tracePt t="76572" x="6045200" y="5124450"/>
          <p14:tracePt t="76589" x="6045200" y="5162550"/>
          <p14:tracePt t="76606" x="6045200" y="5194300"/>
          <p14:tracePt t="76622" x="6045200" y="5226050"/>
          <p14:tracePt t="76640" x="6045200" y="5251450"/>
          <p14:tracePt t="76656" x="6045200" y="5276850"/>
          <p14:tracePt t="76672" x="6045200" y="5302250"/>
          <p14:tracePt t="76689" x="6045200" y="5334000"/>
          <p14:tracePt t="76706" x="6045200" y="5359400"/>
          <p14:tracePt t="76722" x="6045200" y="5384800"/>
          <p14:tracePt t="76738" x="6045200" y="5416550"/>
          <p14:tracePt t="76755" x="6045200" y="5435600"/>
          <p14:tracePt t="76771" x="6045200" y="5454650"/>
          <p14:tracePt t="76788" x="6045200" y="5473700"/>
          <p14:tracePt t="76805" x="6045200" y="5492750"/>
          <p14:tracePt t="76821" x="6045200" y="5524500"/>
          <p14:tracePt t="76838" x="6045200" y="5575300"/>
          <p14:tracePt t="76855" x="6045200" y="5607050"/>
          <p14:tracePt t="76872" x="6045200" y="5638800"/>
          <p14:tracePt t="76888" x="6045200" y="5670550"/>
          <p14:tracePt t="76906" x="6045200" y="5695950"/>
          <p14:tracePt t="76923" x="6045200" y="5715000"/>
          <p14:tracePt t="76939" x="6045200" y="5727700"/>
          <p14:tracePt t="76957" x="6045200" y="5734050"/>
          <p14:tracePt t="76972" x="6045200" y="5740400"/>
          <p14:tracePt t="77086" x="6045200" y="5727700"/>
          <p14:tracePt t="77094" x="6051550" y="5676900"/>
          <p14:tracePt t="77105" x="6057900" y="5607050"/>
          <p14:tracePt t="77111" x="6070600" y="5473700"/>
          <p14:tracePt t="77122" x="6089650" y="5327650"/>
          <p14:tracePt t="77138" x="6089650" y="5162550"/>
          <p14:tracePt t="77156" x="6089650" y="4984750"/>
          <p14:tracePt t="77172" x="6076950" y="4711700"/>
          <p14:tracePt t="77189" x="6032500" y="4387850"/>
          <p14:tracePt t="77205" x="6013450" y="4114800"/>
          <p14:tracePt t="77222" x="6000750" y="3956050"/>
          <p14:tracePt t="77238" x="6000750" y="3759200"/>
          <p14:tracePt t="77255" x="6000750" y="3644900"/>
          <p14:tracePt t="77271" x="5994400" y="3543300"/>
          <p14:tracePt t="77288" x="5994400" y="3454400"/>
          <p14:tracePt t="77305" x="5994400" y="3371850"/>
          <p14:tracePt t="77321" x="5988050" y="3308350"/>
          <p14:tracePt t="77338" x="5981700" y="3238500"/>
          <p14:tracePt t="77355" x="5975350" y="3175000"/>
          <p14:tracePt t="77371" x="5975350" y="3105150"/>
          <p14:tracePt t="77389" x="5975350" y="3022600"/>
          <p14:tracePt t="77406" x="5975350" y="2901950"/>
          <p14:tracePt t="77424" x="5975350" y="2813050"/>
          <p14:tracePt t="77439" x="5975350" y="2755900"/>
          <p14:tracePt t="77456" x="5975350" y="2679700"/>
          <p14:tracePt t="77472" x="5975350" y="2628900"/>
          <p14:tracePt t="77489" x="5975350" y="2584450"/>
          <p14:tracePt t="77506" x="5975350" y="2540000"/>
          <p14:tracePt t="77523" x="5975350" y="2489200"/>
          <p14:tracePt t="77538" x="5975350" y="2444750"/>
          <p14:tracePt t="77555" x="5975350" y="2400300"/>
          <p14:tracePt t="77572" x="5975350" y="2362200"/>
          <p14:tracePt t="77588" x="5975350" y="2330450"/>
          <p14:tracePt t="77605" x="5975350" y="2298700"/>
          <p14:tracePt t="77621" x="5975350" y="2292350"/>
          <p14:tracePt t="77638" x="5975350" y="2286000"/>
          <p14:tracePt t="77935" x="5975350" y="2311400"/>
          <p14:tracePt t="77947" x="5975350" y="2355850"/>
          <p14:tracePt t="77947" x="5975350" y="2406650"/>
          <p14:tracePt t="77955" x="5975350" y="2520950"/>
          <p14:tracePt t="77971" x="5975350" y="2635250"/>
          <p14:tracePt t="77989" x="5975350" y="2762250"/>
          <p14:tracePt t="78005" x="5975350" y="2901950"/>
          <p14:tracePt t="78022" x="5975350" y="3054350"/>
          <p14:tracePt t="78038" x="5975350" y="3314700"/>
          <p14:tracePt t="78055" x="5975350" y="3486150"/>
          <p14:tracePt t="78071" x="5975350" y="3651250"/>
          <p14:tracePt t="78088" x="5975350" y="3790950"/>
          <p14:tracePt t="78105" x="5975350" y="3917950"/>
          <p14:tracePt t="78121" x="5975350" y="4032250"/>
          <p14:tracePt t="78138" x="5975350" y="4146550"/>
          <p14:tracePt t="78155" x="5975350" y="4241800"/>
          <p14:tracePt t="78171" x="5975350" y="4337050"/>
          <p14:tracePt t="78188" x="5975350" y="4425950"/>
          <p14:tracePt t="78205" x="5975350" y="4495800"/>
          <p14:tracePt t="78222" x="5975350" y="4591050"/>
          <p14:tracePt t="78239" x="5975350" y="4660900"/>
          <p14:tracePt t="78256" x="5975350" y="4724400"/>
          <p14:tracePt t="78272" x="5975350" y="4787900"/>
          <p14:tracePt t="78288" x="5975350" y="4857750"/>
          <p14:tracePt t="78305" x="5975350" y="4933950"/>
          <p14:tracePt t="78321" x="5975350" y="5003800"/>
          <p14:tracePt t="78338" x="5975350" y="5086350"/>
          <p14:tracePt t="78355" x="5975350" y="5156200"/>
          <p14:tracePt t="78371" x="5975350" y="5219700"/>
          <p14:tracePt t="78388" x="5975350" y="5283200"/>
          <p14:tracePt t="78405" x="5981700" y="5346700"/>
          <p14:tracePt t="78421" x="5994400" y="5410200"/>
          <p14:tracePt t="78438" x="6007100" y="5511800"/>
          <p14:tracePt t="78455" x="6013450" y="5575300"/>
          <p14:tracePt t="78473" x="6013450" y="5638800"/>
          <p14:tracePt t="78489" x="6019800" y="5683250"/>
          <p14:tracePt t="78506" x="6026150" y="5715000"/>
          <p14:tracePt t="78522" x="6032500" y="5759450"/>
          <p14:tracePt t="78539" x="6038850" y="5791200"/>
          <p14:tracePt t="78555" x="6045200" y="5822950"/>
          <p14:tracePt t="78571" x="6045200" y="5829300"/>
          <p14:tracePt t="78588" x="6045200" y="5835650"/>
          <p14:tracePt t="78838" x="6045200" y="5829300"/>
          <p14:tracePt t="78846" x="6045200" y="5734050"/>
          <p14:tracePt t="78854" x="6045200" y="5524500"/>
          <p14:tracePt t="78862" x="6045200" y="5080000"/>
          <p14:tracePt t="78871" x="6045200" y="4527550"/>
          <p14:tracePt t="78888" x="6115050" y="4070350"/>
          <p14:tracePt t="78905" x="6165850" y="3695700"/>
          <p14:tracePt t="78921" x="6216650" y="3340100"/>
          <p14:tracePt t="78938" x="6267450" y="3054350"/>
          <p14:tracePt t="78955" x="6292850" y="2857500"/>
          <p14:tracePt t="78972" x="6318250" y="2711450"/>
          <p14:tracePt t="78989" x="6362700" y="2603500"/>
          <p14:tracePt t="79006" x="6426200" y="2508250"/>
          <p14:tracePt t="79023" x="6451600" y="2482850"/>
          <p14:tracePt t="79023" x="6457950" y="2476500"/>
          <p14:tracePt t="79038" x="6483350" y="2463800"/>
          <p14:tracePt t="79055" x="6527800" y="2451100"/>
          <p14:tracePt t="79071" x="6572250" y="2438400"/>
          <p14:tracePt t="79088" x="6623050" y="2432050"/>
          <p14:tracePt t="79105" x="6692900" y="2419350"/>
          <p14:tracePt t="79121" x="6762750" y="2406650"/>
          <p14:tracePt t="79139" x="6819900" y="2393950"/>
          <p14:tracePt t="79156" x="6864350" y="2387600"/>
          <p14:tracePt t="79172" x="6889750" y="2381250"/>
          <p14:tracePt t="79189" x="6896100" y="2381250"/>
          <p14:tracePt t="79206" x="6902450" y="2381250"/>
          <p14:tracePt t="79223" x="6921500" y="2381250"/>
          <p14:tracePt t="79241" x="6934200" y="2381250"/>
          <p14:tracePt t="79257" x="6940550" y="2381250"/>
          <p14:tracePt t="79273" x="6953250" y="2381250"/>
          <p14:tracePt t="79292" x="6959600" y="2381250"/>
          <p14:tracePt t="79306" x="6972300" y="2381250"/>
          <p14:tracePt t="79322" x="6985000" y="2381250"/>
          <p14:tracePt t="79339" x="7010400" y="2381250"/>
          <p14:tracePt t="79356" x="7035800" y="2381250"/>
          <p14:tracePt t="79372" x="7061200" y="2387600"/>
          <p14:tracePt t="79389" x="7086600" y="2393950"/>
          <p14:tracePt t="79406" x="7092950" y="2393950"/>
          <p14:tracePt t="79422" x="7099300" y="2393950"/>
          <p14:tracePt t="79439" x="7105650" y="2393950"/>
          <p14:tracePt t="79520" x="7112000" y="2393950"/>
          <p14:tracePt t="79527" x="7118350" y="2400300"/>
          <p14:tracePt t="79540" x="7131050" y="2419350"/>
          <p14:tracePt t="79540" x="7156450" y="2501900"/>
          <p14:tracePt t="79556" x="7181850" y="2628900"/>
          <p14:tracePt t="79574" x="7226300" y="2768600"/>
          <p14:tracePt t="79590" x="7245350" y="2895600"/>
          <p14:tracePt t="79607" x="7264400" y="3022600"/>
          <p14:tracePt t="79623" x="7283450" y="3251200"/>
          <p14:tracePt t="79641" x="7283450" y="3397250"/>
          <p14:tracePt t="79657" x="7283450" y="3536950"/>
          <p14:tracePt t="79673" x="7270750" y="3663950"/>
          <p14:tracePt t="79690" x="7239000" y="3816350"/>
          <p14:tracePt t="79707" x="7194550" y="3949700"/>
          <p14:tracePt t="79723" x="7181850" y="4064000"/>
          <p14:tracePt t="79740" x="7181850" y="4171950"/>
          <p14:tracePt t="79756" x="7181850" y="4241800"/>
          <p14:tracePt t="79773" x="7181850" y="4318000"/>
          <p14:tracePt t="79790" x="7175500" y="4400550"/>
          <p14:tracePt t="79807" x="7175500" y="4489450"/>
          <p14:tracePt t="79823" x="7162800" y="4648200"/>
          <p14:tracePt t="79840" x="7150100" y="4775200"/>
          <p14:tracePt t="79857" x="7150100" y="4889500"/>
          <p14:tracePt t="79873" x="7150100" y="4978400"/>
          <p14:tracePt t="79890" x="7150100" y="5048250"/>
          <p14:tracePt t="79906" x="7150100" y="5099050"/>
          <p14:tracePt t="79923" x="7150100" y="5156200"/>
          <p14:tracePt t="79940" x="7150100" y="5207000"/>
          <p14:tracePt t="79956" x="7143750" y="5270500"/>
          <p14:tracePt t="79973" x="7143750" y="5334000"/>
          <p14:tracePt t="79990" x="7143750" y="5384800"/>
          <p14:tracePt t="80006" x="7143750" y="5441950"/>
          <p14:tracePt t="80025" x="7143750" y="5499100"/>
          <p14:tracePt t="80040" x="7143750" y="5543550"/>
          <p14:tracePt t="80057" x="7143750" y="5575300"/>
          <p14:tracePt t="80073" x="7143750" y="5613400"/>
          <p14:tracePt t="80091" x="7143750" y="5651500"/>
          <p14:tracePt t="80107" x="7143750" y="5689600"/>
          <p14:tracePt t="80124" x="7143750" y="5734050"/>
          <p14:tracePt t="80140" x="7143750" y="5772150"/>
          <p14:tracePt t="80157" x="7143750" y="5803900"/>
          <p14:tracePt t="80173" x="7143750" y="5829300"/>
          <p14:tracePt t="80190" x="7143750" y="5848350"/>
          <p14:tracePt t="80206" x="7143750" y="5854700"/>
          <p14:tracePt t="80223" x="7143750" y="5861050"/>
          <p14:tracePt t="80240" x="7124700" y="5880100"/>
          <p14:tracePt t="80257" x="7042150" y="5905500"/>
          <p14:tracePt t="80273" x="6915150" y="5949950"/>
          <p14:tracePt t="80290" x="6781800" y="6007100"/>
          <p14:tracePt t="80306" x="6661150" y="6064250"/>
          <p14:tracePt t="80323" x="6546850" y="6089650"/>
          <p14:tracePt t="80340" x="6464300" y="6121400"/>
          <p14:tracePt t="80357" x="6388100" y="6134100"/>
          <p14:tracePt t="80373" x="6343650" y="6146800"/>
          <p14:tracePt t="80390" x="6305550" y="6165850"/>
          <p14:tracePt t="80407" x="6229350" y="6184900"/>
          <p14:tracePt t="80425" x="6172200" y="6197600"/>
          <p14:tracePt t="80440" x="6102350" y="6223000"/>
          <p14:tracePt t="80457" x="6045200" y="6235700"/>
          <p14:tracePt t="80473" x="6000750" y="6248400"/>
          <p14:tracePt t="80490" x="5962650" y="6261100"/>
          <p14:tracePt t="80506" x="5937250" y="6267450"/>
          <p14:tracePt t="80523" x="5930900" y="6273800"/>
          <p14:tracePt t="80607" x="5956300" y="6273800"/>
          <p14:tracePt t="80616" x="6013450" y="6273800"/>
          <p14:tracePt t="80623" x="6057900" y="6273800"/>
          <p14:tracePt t="80624" x="6178550" y="6273800"/>
          <p14:tracePt t="80640" x="6286500" y="6273800"/>
          <p14:tracePt t="80657" x="6407150" y="6273800"/>
          <p14:tracePt t="80673" x="6534150" y="6273800"/>
          <p14:tracePt t="80690" x="6642100" y="6273800"/>
          <p14:tracePt t="80706" x="6750050" y="6273800"/>
          <p14:tracePt t="80723" x="6845300" y="6273800"/>
          <p14:tracePt t="80740" x="6915150" y="6273800"/>
          <p14:tracePt t="80757" x="6985000" y="6273800"/>
          <p14:tracePt t="80773" x="7042150" y="6273800"/>
          <p14:tracePt t="80790" x="7086600" y="6273800"/>
          <p14:tracePt t="80806" x="7112000" y="6273800"/>
          <p14:tracePt t="80823" x="7131050" y="6273800"/>
          <p14:tracePt t="80904" x="7137400" y="6273800"/>
          <p14:tracePt t="81761" x="7124700" y="6267450"/>
          <p14:tracePt t="81769" x="7112000" y="6254750"/>
          <p14:tracePt t="81774" x="7092950" y="6235700"/>
          <p14:tracePt t="81791" x="7080250" y="6223000"/>
          <p14:tracePt t="81791" x="7035800" y="6197600"/>
          <p14:tracePt t="81808" x="6978650" y="6172200"/>
          <p14:tracePt t="81824" x="6927850" y="6153150"/>
          <p14:tracePt t="81841" x="6883400" y="6140450"/>
          <p14:tracePt t="81857" x="6826250" y="6134100"/>
          <p14:tracePt t="81874" x="6788150" y="6127750"/>
          <p14:tracePt t="81891" x="6750050" y="6127750"/>
          <p14:tracePt t="81908" x="6718300" y="6115050"/>
          <p14:tracePt t="81924" x="6686550" y="6115050"/>
          <p14:tracePt t="81941" x="6661150" y="6115050"/>
          <p14:tracePt t="81957" x="6629400" y="6108700"/>
          <p14:tracePt t="81974" x="6597650" y="6108700"/>
          <p14:tracePt t="81991" x="6565900" y="6108700"/>
          <p14:tracePt t="82008" x="6553200" y="6108700"/>
          <p14:tracePt t="82008" x="6540500" y="6108700"/>
          <p14:tracePt t="82025" x="6527800" y="6108700"/>
          <p14:tracePt t="82041" x="6521450" y="6108700"/>
          <p14:tracePt t="82058" x="6515100" y="6108700"/>
          <p14:tracePt t="82074" x="6508750" y="6108700"/>
          <p14:tracePt t="82241" x="6515100" y="6108700"/>
          <p14:tracePt t="82251" x="6540500" y="6108700"/>
          <p14:tracePt t="82257" x="6584950" y="6108700"/>
          <p14:tracePt t="82274" x="6616700" y="6108700"/>
          <p14:tracePt t="82275" x="6686550" y="6108700"/>
          <p14:tracePt t="82291" x="6762750" y="6108700"/>
          <p14:tracePt t="82308" x="6813550" y="6108700"/>
          <p14:tracePt t="82324" x="6877050" y="6108700"/>
          <p14:tracePt t="82341" x="6908800" y="6108700"/>
          <p14:tracePt t="82357" x="6946900" y="6108700"/>
          <p14:tracePt t="82374" x="6978650" y="6108700"/>
          <p14:tracePt t="82391" x="7004050" y="6108700"/>
          <p14:tracePt t="82408" x="7023100" y="6108700"/>
          <p14:tracePt t="82424" x="7061200" y="6108700"/>
          <p14:tracePt t="82441" x="7086600" y="6108700"/>
          <p14:tracePt t="82457" x="7105650" y="6108700"/>
          <p14:tracePt t="82474" x="7124700" y="6108700"/>
          <p14:tracePt t="82491" x="7137400" y="6108700"/>
          <p14:tracePt t="82508" x="7143750" y="6108700"/>
          <p14:tracePt t="82524" x="7156450" y="6108700"/>
          <p14:tracePt t="82541" x="7162800" y="6108700"/>
          <p14:tracePt t="82557" x="7175500" y="6108700"/>
          <p14:tracePt t="86193" x="7169150" y="6102350"/>
          <p14:tracePt t="87048" x="7162800" y="6102350"/>
          <p14:tracePt t="87115" x="7156450" y="6102350"/>
          <p14:tracePt t="87456" x="7150100" y="6096000"/>
          <p14:tracePt t="87472" x="7124700" y="6089650"/>
          <p14:tracePt t="87483" x="7118350" y="6089650"/>
          <p14:tracePt t="87491" x="7073900" y="6076950"/>
          <p14:tracePt t="87507" x="7035800" y="6070600"/>
          <p14:tracePt t="87524" x="6965950" y="6064250"/>
          <p14:tracePt t="87540" x="6896100" y="6051550"/>
          <p14:tracePt t="87557" x="6845300" y="6051550"/>
          <p14:tracePt t="87574" x="6794500" y="6045200"/>
          <p14:tracePt t="87591" x="6756400" y="6045200"/>
          <p14:tracePt t="87607" x="6724650" y="6045200"/>
          <p14:tracePt t="87607" x="6705600" y="6045200"/>
          <p14:tracePt t="87625" x="6673850" y="6045200"/>
          <p14:tracePt t="87641" x="6629400" y="6045200"/>
          <p14:tracePt t="87657" x="6584950" y="6045200"/>
          <p14:tracePt t="87674" x="6534150" y="6045200"/>
          <p14:tracePt t="87691" x="6483350" y="6045200"/>
          <p14:tracePt t="87707" x="6426200" y="6032500"/>
          <p14:tracePt t="87724" x="6381750" y="6032500"/>
          <p14:tracePt t="87740" x="6343650" y="6032500"/>
          <p14:tracePt t="87757" x="6311900" y="6032500"/>
          <p14:tracePt t="87774" x="6292850" y="6032500"/>
          <p14:tracePt t="87791" x="6267450" y="6032500"/>
          <p14:tracePt t="87807" x="6242050" y="6032500"/>
          <p14:tracePt t="87807" x="6223000" y="6032500"/>
          <p14:tracePt t="87824" x="6191250" y="6032500"/>
          <p14:tracePt t="87840" x="6172200" y="6032500"/>
          <p14:tracePt t="87857" x="6153150" y="6032500"/>
          <p14:tracePt t="87874" x="6134100" y="6032500"/>
          <p14:tracePt t="87890" x="6127750" y="6032500"/>
          <p14:tracePt t="87907" x="6115050" y="6032500"/>
          <p14:tracePt t="87924" x="6108700" y="6032500"/>
          <p14:tracePt t="88073" x="6121400" y="6032500"/>
          <p14:tracePt t="88077" x="6140450" y="6032500"/>
          <p14:tracePt t="88090" x="6159500" y="6032500"/>
          <p14:tracePt t="88091" x="6235700" y="6019800"/>
          <p14:tracePt t="88107" x="6311900" y="6013450"/>
          <p14:tracePt t="88124" x="6400800" y="6000750"/>
          <p14:tracePt t="88140" x="6489700" y="6000750"/>
          <p14:tracePt t="88157" x="6559550" y="6000750"/>
          <p14:tracePt t="88174" x="6623050" y="6000750"/>
          <p14:tracePt t="88190" x="6667500" y="6000750"/>
          <p14:tracePt t="88207" x="6699250" y="6000750"/>
          <p14:tracePt t="88207" x="6705600" y="6000750"/>
          <p14:tracePt t="88225" x="6718300" y="6000750"/>
          <p14:tracePt t="88240" x="6724650" y="6000750"/>
          <p14:tracePt t="88257" x="6731000" y="6000750"/>
          <p14:tracePt t="88274" x="6743700" y="6000750"/>
          <p14:tracePt t="88290" x="6762750" y="6007100"/>
          <p14:tracePt t="88307" x="6781800" y="6007100"/>
          <p14:tracePt t="88324" x="6807200" y="6013450"/>
          <p14:tracePt t="88340" x="6826250" y="6013450"/>
          <p14:tracePt t="88357" x="6845300" y="6019800"/>
          <p14:tracePt t="88374" x="6858000" y="6019800"/>
          <p14:tracePt t="88390" x="6864350" y="6019800"/>
          <p14:tracePt t="88406" x="6870700" y="6019800"/>
          <p14:tracePt t="88424" x="6877050" y="6026150"/>
          <p14:tracePt t="88576" x="6889750" y="6026150"/>
          <p14:tracePt t="88585" x="6896100" y="6032500"/>
          <p14:tracePt t="88592" x="6915150" y="6032500"/>
          <p14:tracePt t="88600" x="6927850" y="6032500"/>
          <p14:tracePt t="88607" x="6965950" y="6038850"/>
          <p14:tracePt t="88607" x="6991350" y="6045200"/>
          <p14:tracePt t="88625" x="7016750" y="6045200"/>
          <p14:tracePt t="88641" x="7035800" y="6051550"/>
          <p14:tracePt t="88657" x="7042150" y="6051550"/>
          <p14:tracePt t="89936" x="7035800" y="6051550"/>
          <p14:tracePt t="89944" x="7029450" y="6051550"/>
          <p14:tracePt t="89968" x="7023100" y="6051550"/>
          <p14:tracePt t="89976" x="7023100" y="6057900"/>
          <p14:tracePt t="90008" x="7010400" y="6064250"/>
          <p14:tracePt t="90040" x="7004050" y="6070600"/>
          <p14:tracePt t="90064" x="6991350" y="6070600"/>
          <p14:tracePt t="90096" x="6991350" y="6076950"/>
          <p14:tracePt t="90864" x="6978650" y="6076950"/>
          <p14:tracePt t="90872" x="6946900" y="6076950"/>
          <p14:tracePt t="90883" x="6927850" y="6076950"/>
          <p14:tracePt t="90891" x="6889750" y="6076950"/>
          <p14:tracePt t="90907" x="6832600" y="6070600"/>
          <p14:tracePt t="90924" x="6775450" y="6057900"/>
          <p14:tracePt t="90940" x="6711950" y="6057900"/>
          <p14:tracePt t="90957" x="6654800" y="6045200"/>
          <p14:tracePt t="90974" x="6616700" y="6038850"/>
          <p14:tracePt t="90990" x="6584950" y="6032500"/>
          <p14:tracePt t="91007" x="6534150" y="6026150"/>
          <p14:tracePt t="91025" x="6502400" y="6026150"/>
          <p14:tracePt t="91041" x="6470650" y="6019800"/>
          <p14:tracePt t="91057" x="6438900" y="6013450"/>
          <p14:tracePt t="91073" x="6407150" y="6007100"/>
          <p14:tracePt t="91090" x="6388100" y="6007100"/>
          <p14:tracePt t="91107" x="6362700" y="6007100"/>
          <p14:tracePt t="91124" x="6350000" y="6000750"/>
          <p14:tracePt t="91141" x="6330950" y="5994400"/>
          <p14:tracePt t="91157" x="6305550" y="5988050"/>
          <p14:tracePt t="91174" x="6273800" y="5988050"/>
          <p14:tracePt t="91191" x="6248400" y="5981700"/>
          <p14:tracePt t="91207" x="6216650" y="5975350"/>
          <p14:tracePt t="91207" x="6197600" y="5969000"/>
          <p14:tracePt t="91224" x="6178550" y="5969000"/>
          <p14:tracePt t="91241" x="6153150" y="5956300"/>
          <p14:tracePt t="91257" x="6127750" y="5949950"/>
          <p14:tracePt t="91273" x="6102350" y="5943600"/>
          <p14:tracePt t="91290" x="6083300" y="5937250"/>
          <p14:tracePt t="91307" x="6064250" y="5930900"/>
          <p14:tracePt t="91324" x="6051550" y="5924550"/>
          <p14:tracePt t="91340" x="6038850" y="5918200"/>
          <p14:tracePt t="91357" x="6026150" y="5918200"/>
          <p14:tracePt t="91373" x="6013450" y="5911850"/>
          <p14:tracePt t="91390" x="6007100" y="5911850"/>
          <p14:tracePt t="91776" x="6000750" y="5911850"/>
          <p14:tracePt t="91784" x="5994400" y="5911850"/>
          <p14:tracePt t="91792" x="5981700" y="5918200"/>
          <p14:tracePt t="91816" x="5981700" y="5930900"/>
          <p14:tracePt t="91832" x="5981700" y="5937250"/>
          <p14:tracePt t="91839" x="5975350" y="5937250"/>
          <p14:tracePt t="92024" x="5975350" y="5943600"/>
          <p14:tracePt t="92040" x="5988050" y="5943600"/>
          <p14:tracePt t="92040" x="6013450" y="5943600"/>
          <p14:tracePt t="92057" x="6057900" y="5943600"/>
          <p14:tracePt t="92057" x="6140450" y="5943600"/>
          <p14:tracePt t="92074" x="6235700" y="5943600"/>
          <p14:tracePt t="92090" x="6337300" y="5943600"/>
          <p14:tracePt t="92107" x="6464300" y="5943600"/>
          <p14:tracePt t="92123" x="6597650" y="5943600"/>
          <p14:tracePt t="92140" x="6711950" y="5943600"/>
          <p14:tracePt t="92158" x="6826250" y="5956300"/>
          <p14:tracePt t="92174" x="6921500" y="5975350"/>
          <p14:tracePt t="92190" x="6972300" y="5988050"/>
          <p14:tracePt t="92207" x="7016750" y="6000750"/>
          <p14:tracePt t="92223" x="7061200" y="6013450"/>
          <p14:tracePt t="92240" x="7073900" y="6019800"/>
          <p14:tracePt t="92257" x="7080250" y="6019800"/>
          <p14:tracePt t="92274" x="7086600" y="6019800"/>
          <p14:tracePt t="92312" x="7092950" y="6019800"/>
          <p14:tracePt t="92528" x="7099300" y="6019800"/>
          <p14:tracePt t="92544" x="7099300" y="6026150"/>
          <p14:tracePt t="92552" x="7099300" y="6032500"/>
          <p14:tracePt t="92560" x="7099300" y="6045200"/>
          <p14:tracePt t="92576" x="7099300" y="6051550"/>
          <p14:tracePt t="93096" x="7099300" y="6057900"/>
          <p14:tracePt t="93104" x="7099300" y="6064250"/>
          <p14:tracePt t="93112" x="7099300" y="6070600"/>
          <p14:tracePt t="93136" x="7099300" y="6076950"/>
          <p14:tracePt t="93440" x="7099300" y="6051550"/>
          <p14:tracePt t="93448" x="7099300" y="6000750"/>
          <p14:tracePt t="93448" x="7099300" y="5924550"/>
          <p14:tracePt t="93456" x="7086600" y="5822950"/>
          <p14:tracePt t="93473" x="7073900" y="5708650"/>
          <p14:tracePt t="93474" x="6965950" y="5353050"/>
          <p14:tracePt t="93491" x="6927850" y="5181600"/>
          <p14:tracePt t="93507" x="6927850" y="5041900"/>
          <p14:tracePt t="93523" x="6927850" y="4914900"/>
          <p14:tracePt t="93540" x="6959600" y="4768850"/>
          <p14:tracePt t="93557" x="7010400" y="4616450"/>
          <p14:tracePt t="93573" x="7054850" y="4502150"/>
          <p14:tracePt t="93590" x="7105650" y="4375150"/>
          <p14:tracePt t="93607" x="7156450" y="4203700"/>
          <p14:tracePt t="93625" x="7175500" y="4064000"/>
          <p14:tracePt t="93640" x="7200900" y="3905250"/>
          <p14:tracePt t="93657" x="7200900" y="3746500"/>
          <p14:tracePt t="93674" x="7200900" y="3606800"/>
          <p14:tracePt t="93691" x="7200900" y="3448050"/>
          <p14:tracePt t="93707" x="7200900" y="3314700"/>
          <p14:tracePt t="93724" x="7194550" y="3187700"/>
          <p14:tracePt t="93740" x="7175500" y="3073400"/>
          <p14:tracePt t="93757" x="7175500" y="2971800"/>
          <p14:tracePt t="93773" x="7175500" y="2863850"/>
          <p14:tracePt t="93790" x="7188200" y="2762250"/>
          <p14:tracePt t="93807" x="7207250" y="2609850"/>
          <p14:tracePt t="93825" x="7207250" y="2514600"/>
          <p14:tracePt t="93840" x="7207250" y="2425700"/>
          <p14:tracePt t="93857" x="7207250" y="2368550"/>
          <p14:tracePt t="93873" x="7200900" y="2324100"/>
          <p14:tracePt t="93890" x="7194550" y="2292350"/>
          <p14:tracePt t="93907" x="7188200" y="2254250"/>
          <p14:tracePt t="93924" x="7188200" y="2241550"/>
          <p14:tracePt t="93940" x="7181850" y="2235200"/>
          <p14:tracePt t="93957" x="7181850" y="2222500"/>
          <p14:tracePt t="93992" x="7181850" y="2216150"/>
          <p14:tracePt t="94176" x="7175500" y="2216150"/>
          <p14:tracePt t="94192" x="7162800" y="2235200"/>
          <p14:tracePt t="94200" x="7162800" y="2286000"/>
          <p14:tracePt t="94208" x="7162800" y="2419350"/>
          <p14:tracePt t="94224" x="7162800" y="2489200"/>
          <p14:tracePt t="94225" x="7162800" y="2667000"/>
          <p14:tracePt t="94241" x="7162800" y="2857500"/>
          <p14:tracePt t="94257" x="7162800" y="3041650"/>
          <p14:tracePt t="94273" x="7162800" y="3225800"/>
          <p14:tracePt t="94290" x="7162800" y="3397250"/>
          <p14:tracePt t="94307" x="7162800" y="3562350"/>
          <p14:tracePt t="94324" x="7162800" y="3708400"/>
          <p14:tracePt t="94340" x="7162800" y="3848100"/>
          <p14:tracePt t="94357" x="7162800" y="3968750"/>
          <p14:tracePt t="94373" x="7175500" y="4076700"/>
          <p14:tracePt t="94390" x="7188200" y="4178300"/>
          <p14:tracePt t="94407" x="7194550" y="4260850"/>
          <p14:tracePt t="94407" x="7200900" y="4305300"/>
          <p14:tracePt t="94424" x="7213600" y="4387850"/>
          <p14:tracePt t="94440" x="7226300" y="4470400"/>
          <p14:tracePt t="94457" x="7226300" y="4533900"/>
          <p14:tracePt t="94473" x="7239000" y="4603750"/>
          <p14:tracePt t="94490" x="7251700" y="4679950"/>
          <p14:tracePt t="94507" x="7251700" y="4737100"/>
          <p14:tracePt t="94524" x="7251700" y="4800600"/>
          <p14:tracePt t="94540" x="7251700" y="4864100"/>
          <p14:tracePt t="94557" x="7251700" y="4927600"/>
          <p14:tracePt t="94573" x="7251700" y="4997450"/>
          <p14:tracePt t="94590" x="7245350" y="5067300"/>
          <p14:tracePt t="94607" x="7219950" y="5187950"/>
          <p14:tracePt t="94624" x="7207250" y="5270500"/>
          <p14:tracePt t="94640" x="7200900" y="5340350"/>
          <p14:tracePt t="94657" x="7200900" y="5397500"/>
          <p14:tracePt t="94673" x="7200900" y="5441950"/>
          <p14:tracePt t="94690" x="7200900" y="5480050"/>
          <p14:tracePt t="94707" x="7200900" y="5505450"/>
          <p14:tracePt t="94724" x="7200900" y="5530850"/>
          <p14:tracePt t="94740" x="7194550" y="5556250"/>
          <p14:tracePt t="94757" x="7194550" y="5588000"/>
          <p14:tracePt t="94773" x="7188200" y="5607050"/>
          <p14:tracePt t="94790" x="7181850" y="5626100"/>
          <p14:tracePt t="94807" x="7175500" y="5676900"/>
          <p14:tracePt t="94824" x="7162800" y="5702300"/>
          <p14:tracePt t="94840" x="7156450" y="5734050"/>
          <p14:tracePt t="94857" x="7143750" y="5765800"/>
          <p14:tracePt t="94873" x="7137400" y="5784850"/>
          <p14:tracePt t="94890" x="7131050" y="5797550"/>
          <p14:tracePt t="94906" x="7131050" y="5810250"/>
          <p14:tracePt t="94923" x="7131050" y="5816600"/>
          <p14:tracePt t="94941" x="7131050" y="5829300"/>
          <p14:tracePt t="94957" x="7124700" y="5842000"/>
          <p14:tracePt t="94974" x="7118350" y="5861050"/>
          <p14:tracePt t="94990" x="7112000" y="5886450"/>
          <p14:tracePt t="95007" x="7105650" y="5924550"/>
          <p14:tracePt t="95024" x="7099300" y="5943600"/>
          <p14:tracePt t="95040" x="7092950" y="5962650"/>
          <p14:tracePt t="95057" x="7092950" y="5975350"/>
          <p14:tracePt t="95074" x="7086600" y="5994400"/>
          <p14:tracePt t="95090" x="7086600" y="6007100"/>
          <p14:tracePt t="95107" x="7086600" y="6013450"/>
          <p14:tracePt t="95152" x="7086600" y="6019800"/>
          <p14:tracePt t="95184" x="7086600" y="6026150"/>
          <p14:tracePt t="95192" x="7086600" y="6032500"/>
          <p14:tracePt t="95200" x="7086600" y="6038850"/>
          <p14:tracePt t="95207" x="7086600" y="6051550"/>
          <p14:tracePt t="95224" x="7086600" y="6057900"/>
          <p14:tracePt t="95240" x="7086600" y="6064250"/>
          <p14:tracePt t="95280" x="7086600" y="6070600"/>
          <p14:tracePt t="95352" x="7086600" y="6076950"/>
          <p14:tracePt t="95376" x="7086600" y="6083300"/>
          <p14:tracePt t="95400" x="7086600" y="6089650"/>
          <p14:tracePt t="96456" x="7086600" y="6096000"/>
          <p14:tracePt t="96466" x="7105650" y="6096000"/>
          <p14:tracePt t="96466" x="7156450" y="6096000"/>
          <p14:tracePt t="96473" x="7302500" y="6096000"/>
          <p14:tracePt t="96490" x="7467600" y="6096000"/>
          <p14:tracePt t="96507" x="7613650" y="6096000"/>
          <p14:tracePt t="96525" x="7734300" y="6096000"/>
          <p14:tracePt t="96540" x="7829550" y="6083300"/>
          <p14:tracePt t="96556" x="7899400" y="6032500"/>
          <p14:tracePt t="96573" x="7943850" y="5994400"/>
          <p14:tracePt t="96591" x="7962900" y="5956300"/>
          <p14:tracePt t="96607" x="7975600" y="5918200"/>
          <p14:tracePt t="96626" x="7981950" y="5905500"/>
          <p14:tracePt t="96641" x="7981950" y="5892800"/>
          <p14:tracePt t="96658" x="7981950" y="5880100"/>
          <p14:tracePt t="96674" x="7981950" y="5854700"/>
          <p14:tracePt t="96691" x="7981950" y="5822950"/>
          <p14:tracePt t="96708" x="7981950" y="5778500"/>
          <p14:tracePt t="96725" x="7981950" y="5727700"/>
          <p14:tracePt t="96741" x="7981950" y="5638800"/>
          <p14:tracePt t="96758" x="7981950" y="5530850"/>
          <p14:tracePt t="96774" x="7981950" y="5410200"/>
          <p14:tracePt t="96791" x="7981950" y="5283200"/>
          <p14:tracePt t="96808" x="7981950" y="5092700"/>
          <p14:tracePt t="96825" x="7981950" y="4959350"/>
          <p14:tracePt t="96841" x="7981950" y="4832350"/>
          <p14:tracePt t="96858" x="7994650" y="4686300"/>
          <p14:tracePt t="96874" x="8020050" y="4546600"/>
          <p14:tracePt t="96891" x="8039100" y="4381500"/>
          <p14:tracePt t="96908" x="8064500" y="4203700"/>
          <p14:tracePt t="96925" x="8083550" y="4013200"/>
          <p14:tracePt t="96941" x="8089900" y="3797300"/>
          <p14:tracePt t="96958" x="8089900" y="3549650"/>
          <p14:tracePt t="96974" x="8089900" y="3314700"/>
          <p14:tracePt t="96991" x="8089900" y="3092450"/>
          <p14:tracePt t="97007" x="8077200" y="2813050"/>
          <p14:tracePt t="97025" x="8051800" y="2660650"/>
          <p14:tracePt t="97041" x="8039100" y="2559050"/>
          <p14:tracePt t="97058" x="8026400" y="2457450"/>
          <p14:tracePt t="97074" x="8013700" y="2381250"/>
          <p14:tracePt t="97091" x="8001000" y="2286000"/>
          <p14:tracePt t="97108" x="7988300" y="2197100"/>
          <p14:tracePt t="97125" x="7975600" y="2127250"/>
          <p14:tracePt t="97141" x="7969250" y="2063750"/>
          <p14:tracePt t="97158" x="7962900" y="2012950"/>
          <p14:tracePt t="97174" x="7956550" y="1987550"/>
          <p14:tracePt t="97191" x="7956550" y="1962150"/>
          <p14:tracePt t="97208" x="7950200" y="1949450"/>
          <p14:tracePt t="97226" x="7950200" y="1930400"/>
          <p14:tracePt t="97241" x="7950200" y="1911350"/>
          <p14:tracePt t="97258" x="7943850" y="1905000"/>
          <p14:tracePt t="97274" x="7943850" y="1898650"/>
          <p14:tracePt t="97377" x="7937500" y="1905000"/>
          <p14:tracePt t="97385" x="7931150" y="1936750"/>
          <p14:tracePt t="97393" x="7931150" y="1974850"/>
          <p14:tracePt t="97393" x="7931150" y="2032000"/>
          <p14:tracePt t="97407" x="7931150" y="2273300"/>
          <p14:tracePt t="97441" x="7931150" y="2527300"/>
          <p14:tracePt t="97441" x="7969250" y="2781300"/>
          <p14:tracePt t="97458" x="8001000" y="3048000"/>
          <p14:tracePt t="97474" x="8001000" y="3238500"/>
          <p14:tracePt t="97491" x="8001000" y="3441700"/>
          <p14:tracePt t="97508" x="8007350" y="3638550"/>
          <p14:tracePt t="97525" x="8007350" y="3816350"/>
          <p14:tracePt t="97541" x="8007350" y="3981450"/>
          <p14:tracePt t="97558" x="8007350" y="4146550"/>
          <p14:tracePt t="97574" x="8007350" y="4324350"/>
          <p14:tracePt t="97591" x="8007350" y="4514850"/>
          <p14:tracePt t="97608" x="8007350" y="4756150"/>
          <p14:tracePt t="97625" x="8007350" y="4908550"/>
          <p14:tracePt t="97641" x="8007350" y="5048250"/>
          <p14:tracePt t="97657" x="8007350" y="5168900"/>
          <p14:tracePt t="97674" x="8013700" y="5276850"/>
          <p14:tracePt t="97691" x="8020050" y="5384800"/>
          <p14:tracePt t="97708" x="8039100" y="5480050"/>
          <p14:tracePt t="97724" x="8051800" y="5568950"/>
          <p14:tracePt t="97741" x="8070850" y="5651500"/>
          <p14:tracePt t="97758" x="8083550" y="5715000"/>
          <p14:tracePt t="97774" x="8089900" y="5778500"/>
          <p14:tracePt t="97791" x="8096250" y="5835650"/>
          <p14:tracePt t="97808" x="8115300" y="5899150"/>
          <p14:tracePt t="97825" x="8121650" y="5949950"/>
          <p14:tracePt t="97841" x="8134350" y="5981700"/>
          <p14:tracePt t="97858" x="8140700" y="6000750"/>
          <p14:tracePt t="97874" x="8140700" y="6013450"/>
          <p14:tracePt t="97921" x="8140700" y="6019800"/>
          <p14:tracePt t="97933" x="8140700" y="6026150"/>
          <p14:tracePt t="97936" x="8147050" y="6032500"/>
          <p14:tracePt t="97945" x="8153400" y="6045200"/>
          <p14:tracePt t="97957" x="8153400" y="6070600"/>
          <p14:tracePt t="97974" x="8153400" y="6096000"/>
          <p14:tracePt t="97991" x="8159750" y="6140450"/>
          <p14:tracePt t="98007" x="8159750" y="6191250"/>
          <p14:tracePt t="98025" x="8159750" y="6216650"/>
          <p14:tracePt t="98041" x="8159750" y="6223000"/>
          <p14:tracePt t="98058" x="8159750" y="6235700"/>
          <p14:tracePt t="98074" x="8153400" y="6235700"/>
          <p14:tracePt t="98091" x="8121650" y="6235700"/>
          <p14:tracePt t="98108" x="8051800" y="6235700"/>
          <p14:tracePt t="98124" x="7956550" y="6235700"/>
          <p14:tracePt t="98141" x="7842250" y="6235700"/>
          <p14:tracePt t="98158" x="7721600" y="6235700"/>
          <p14:tracePt t="98174" x="7620000" y="6235700"/>
          <p14:tracePt t="98191" x="7531100" y="6229350"/>
          <p14:tracePt t="98208" x="7423150" y="6216650"/>
          <p14:tracePt t="98225" x="7378700" y="6210300"/>
          <p14:tracePt t="98243" x="7340600" y="6210300"/>
          <p14:tracePt t="98258" x="7308850" y="6210300"/>
          <p14:tracePt t="98275" x="7283450" y="6210300"/>
          <p14:tracePt t="98291" x="7264400" y="6210300"/>
          <p14:tracePt t="98308" x="7251700" y="6210300"/>
          <p14:tracePt t="98324" x="7239000" y="6210300"/>
          <p14:tracePt t="98449" x="7232650" y="6210300"/>
          <p14:tracePt t="98457" x="7200900" y="6203950"/>
          <p14:tracePt t="98467" x="7175500" y="6197600"/>
          <p14:tracePt t="98474" x="7112000" y="6184900"/>
          <p14:tracePt t="98491" x="7010400" y="6165850"/>
          <p14:tracePt t="98508" x="6908800" y="6140450"/>
          <p14:tracePt t="98525" x="6838950" y="6121400"/>
          <p14:tracePt t="98541" x="6794500" y="6115050"/>
          <p14:tracePt t="98558" x="6775450" y="6102350"/>
          <p14:tracePt t="98680" x="6781800" y="6102350"/>
          <p14:tracePt t="98689" x="6794500" y="6102350"/>
          <p14:tracePt t="98697" x="6819900" y="6102350"/>
          <p14:tracePt t="98707" x="6851650" y="6102350"/>
          <p14:tracePt t="98724" x="6889750" y="6102350"/>
          <p14:tracePt t="98741" x="6902450" y="6102350"/>
          <p14:tracePt t="98758" x="6908800" y="6102350"/>
          <p14:tracePt t="98865" x="6889750" y="6102350"/>
          <p14:tracePt t="98872" x="6838950" y="6102350"/>
          <p14:tracePt t="98873" x="6769100" y="6102350"/>
          <p14:tracePt t="98891" x="6699250" y="6102350"/>
          <p14:tracePt t="98896" x="6508750" y="6102350"/>
          <p14:tracePt t="98908" x="6330950" y="6102350"/>
          <p14:tracePt t="98924" x="6184900" y="6102350"/>
          <p14:tracePt t="98941" x="6076950" y="6089650"/>
          <p14:tracePt t="98957" x="6013450" y="6089650"/>
          <p14:tracePt t="98975" x="6000750" y="6089650"/>
          <p14:tracePt t="98991" x="5994400" y="6089650"/>
          <p14:tracePt t="99041" x="5988050" y="6089650"/>
          <p14:tracePt t="99089" x="5994400" y="6089650"/>
          <p14:tracePt t="99100" x="6013450" y="6089650"/>
          <p14:tracePt t="99107" x="6032500" y="6089650"/>
          <p14:tracePt t="99108" x="6108700" y="6089650"/>
          <p14:tracePt t="99124" x="6223000" y="6076950"/>
          <p14:tracePt t="99141" x="6362700" y="6057900"/>
          <p14:tracePt t="99157" x="6489700" y="6045200"/>
          <p14:tracePt t="99174" x="6597650" y="6045200"/>
          <p14:tracePt t="99191" x="6680200" y="6045200"/>
          <p14:tracePt t="99208" x="6762750" y="6045200"/>
          <p14:tracePt t="99225" x="6826250" y="6064250"/>
          <p14:tracePt t="99241" x="6870700" y="6076950"/>
          <p14:tracePt t="99258" x="6915150" y="6089650"/>
          <p14:tracePt t="99274" x="6953250" y="6108700"/>
          <p14:tracePt t="99291" x="6991350" y="6121400"/>
          <p14:tracePt t="99308" x="7004050" y="6127750"/>
          <p14:tracePt t="99324" x="7010400" y="6127750"/>
          <p14:tracePt t="99760" x="7016750" y="6127750"/>
          <p14:tracePt t="99768" x="7023100" y="6127750"/>
          <p14:tracePt t="99776" x="7029450" y="6127750"/>
          <p14:tracePt t="99784" x="7035800" y="6127750"/>
          <p14:tracePt t="99784" x="7048500" y="6127750"/>
          <p14:tracePt t="99793" x="7054850" y="6127750"/>
          <p14:tracePt t="99807" x="7067550" y="6127750"/>
          <p14:tracePt t="99825" x="7080250" y="6127750"/>
          <p14:tracePt t="99841" x="7092950" y="6127750"/>
          <p14:tracePt t="99857" x="7099300" y="6127750"/>
          <p14:tracePt t="100857" x="7137400" y="6127750"/>
          <p14:tracePt t="100864" x="7169150" y="6121400"/>
          <p14:tracePt t="100872" x="7200900" y="6115050"/>
          <p14:tracePt t="100880" x="7232650" y="6115050"/>
          <p14:tracePt t="100891" x="7245350" y="6115050"/>
          <p14:tracePt t="100976" x="7270750" y="6115050"/>
          <p14:tracePt t="100984" x="7296150" y="6115050"/>
          <p14:tracePt t="100992" x="7321550" y="6115050"/>
          <p14:tracePt t="101000" x="7366000" y="6115050"/>
          <p14:tracePt t="101008" x="7486650" y="6096000"/>
          <p14:tracePt t="101025" x="7550150" y="6076950"/>
          <p14:tracePt t="101041" x="7594600" y="6064250"/>
          <p14:tracePt t="101057" x="7607300" y="6057900"/>
          <p14:tracePt t="101074" x="7613650" y="6051550"/>
          <p14:tracePt t="101091" x="7620000" y="6051550"/>
          <p14:tracePt t="101107" x="7639050" y="6038850"/>
          <p14:tracePt t="101124" x="7677150" y="6019800"/>
          <p14:tracePt t="101141" x="7721600" y="5994400"/>
          <p14:tracePt t="101158" x="7778750" y="5949950"/>
          <p14:tracePt t="101174" x="7823200" y="5911850"/>
          <p14:tracePt t="101191" x="7854950" y="5873750"/>
          <p14:tracePt t="101207" x="7880350" y="5784850"/>
          <p14:tracePt t="101225" x="7893050" y="5695950"/>
          <p14:tracePt t="101241" x="7905750" y="5581650"/>
          <p14:tracePt t="101257" x="7912100" y="5461000"/>
          <p14:tracePt t="101274" x="7931150" y="5353050"/>
          <p14:tracePt t="101291" x="7937500" y="5238750"/>
          <p14:tracePt t="101307" x="7937500" y="5137150"/>
          <p14:tracePt t="101324" x="7937500" y="5022850"/>
          <p14:tracePt t="101341" x="7937500" y="4921250"/>
          <p14:tracePt t="101357" x="7937500" y="4806950"/>
          <p14:tracePt t="101374" x="7937500" y="4686300"/>
          <p14:tracePt t="101391" x="7937500" y="4552950"/>
          <p14:tracePt t="101407" x="7937500" y="4337050"/>
          <p14:tracePt t="101425" x="7937500" y="4184650"/>
          <p14:tracePt t="101441" x="7931150" y="4013200"/>
          <p14:tracePt t="101458" x="7912100" y="3835400"/>
          <p14:tracePt t="101474" x="7893050" y="3676650"/>
          <p14:tracePt t="101491" x="7874000" y="3505200"/>
          <p14:tracePt t="101507" x="7861300" y="3359150"/>
          <p14:tracePt t="101524" x="7848600" y="3206750"/>
          <p14:tracePt t="101542" x="7848600" y="3086100"/>
          <p14:tracePt t="101557" x="7842250" y="2965450"/>
          <p14:tracePt t="101574" x="7829550" y="2851150"/>
          <p14:tracePt t="101591" x="7829550" y="2736850"/>
          <p14:tracePt t="101608" x="7829550" y="2571750"/>
          <p14:tracePt t="101625" x="7829550" y="2476500"/>
          <p14:tracePt t="101642" x="7829550" y="2413000"/>
          <p14:tracePt t="101657" x="7829550" y="2362200"/>
          <p14:tracePt t="101674" x="7829550" y="2317750"/>
          <p14:tracePt t="101691" x="7829550" y="2279650"/>
          <p14:tracePt t="101708" x="7829550" y="2260600"/>
          <p14:tracePt t="101724" x="7829550" y="2241550"/>
          <p14:tracePt t="101741" x="7829550" y="2228850"/>
          <p14:tracePt t="101792" x="7829550" y="2222500"/>
          <p14:tracePt t="101856" x="7823200" y="2216150"/>
          <p14:tracePt t="101865" x="7823200" y="2209800"/>
          <p14:tracePt t="101880" x="7816850" y="2203450"/>
          <p14:tracePt t="101891" x="7816850" y="2197100"/>
          <p14:tracePt t="101897" x="7810500" y="2184400"/>
          <p14:tracePt t="101907" x="7810500" y="2178050"/>
          <p14:tracePt t="101924" x="7797800" y="2171700"/>
          <p14:tracePt t="101942" x="7791450" y="2159000"/>
          <p14:tracePt t="101957" x="7778750" y="2159000"/>
          <p14:tracePt t="101974" x="7747000" y="2159000"/>
          <p14:tracePt t="101991" x="7715250" y="2159000"/>
          <p14:tracePt t="102007" x="7683500" y="2159000"/>
          <p14:tracePt t="102024" x="7651750" y="2159000"/>
          <p14:tracePt t="102041" x="7639050" y="2159000"/>
          <p14:tracePt t="102057" x="7632700" y="2159000"/>
          <p14:tracePt t="102074" x="7626350" y="2159000"/>
          <p14:tracePt t="102091" x="7613650" y="2165350"/>
          <p14:tracePt t="102108" x="7588250" y="2190750"/>
          <p14:tracePt t="102124" x="7569200" y="2235200"/>
          <p14:tracePt t="102141" x="7543800" y="2311400"/>
          <p14:tracePt t="102157" x="7543800" y="2381250"/>
          <p14:tracePt t="102174" x="7543800" y="2451100"/>
          <p14:tracePt t="102191" x="7550150" y="2546350"/>
          <p14:tracePt t="102207" x="7588250" y="2692400"/>
          <p14:tracePt t="102224" x="7613650" y="2806700"/>
          <p14:tracePt t="102241" x="7632700" y="2959100"/>
          <p14:tracePt t="102257" x="7639050" y="3155950"/>
          <p14:tracePt t="102274" x="7639050" y="3390900"/>
          <p14:tracePt t="102291" x="7639050" y="3638550"/>
          <p14:tracePt t="102308" x="7639050" y="3829050"/>
          <p14:tracePt t="102324" x="7658100" y="3994150"/>
          <p14:tracePt t="102341" x="7683500" y="4140200"/>
          <p14:tracePt t="102357" x="7702550" y="4279900"/>
          <p14:tracePt t="102374" x="7727950" y="4432300"/>
          <p14:tracePt t="102391" x="7759700" y="4552950"/>
          <p14:tracePt t="102408" x="7778750" y="4730750"/>
          <p14:tracePt t="102424" x="7785100" y="4845050"/>
          <p14:tracePt t="102441" x="7797800" y="4953000"/>
          <p14:tracePt t="102457" x="7797800" y="5048250"/>
          <p14:tracePt t="102474" x="7804150" y="5124450"/>
          <p14:tracePt t="102491" x="7804150" y="5207000"/>
          <p14:tracePt t="102508" x="7816850" y="5289550"/>
          <p14:tracePt t="102524" x="7829550" y="5346700"/>
          <p14:tracePt t="102541" x="7835900" y="5391150"/>
          <p14:tracePt t="102557" x="7835900" y="5429250"/>
          <p14:tracePt t="102574" x="7842250" y="5461000"/>
          <p14:tracePt t="102591" x="7848600" y="5486400"/>
          <p14:tracePt t="102608" x="7854950" y="5530850"/>
          <p14:tracePt t="102625" x="7854950" y="5543550"/>
          <p14:tracePt t="102641" x="7861300" y="5568950"/>
          <p14:tracePt t="102657" x="7861300" y="5581650"/>
          <p14:tracePt t="102674" x="7861300" y="5588000"/>
          <p14:tracePt t="102690" x="7867650" y="5600700"/>
          <p14:tracePt t="102707" x="7867650" y="5607050"/>
          <p14:tracePt t="102724" x="7867650" y="5626100"/>
          <p14:tracePt t="102741" x="7867650" y="5638800"/>
          <p14:tracePt t="102757" x="7874000" y="5670550"/>
          <p14:tracePt t="102774" x="7880350" y="5695950"/>
          <p14:tracePt t="102791" x="7880350" y="5727700"/>
          <p14:tracePt t="102808" x="7880350" y="5778500"/>
          <p14:tracePt t="102825" x="7880350" y="5803900"/>
          <p14:tracePt t="102841" x="7880350" y="5816600"/>
          <p14:tracePt t="102857" x="7880350" y="5822950"/>
          <p14:tracePt t="102952" x="7880350" y="5791200"/>
          <p14:tracePt t="102952" x="7842250" y="5651500"/>
          <p14:tracePt t="102968" x="7747000" y="5397500"/>
          <p14:tracePt t="102976" x="7594600" y="5105400"/>
          <p14:tracePt t="102991" x="7410450" y="4794250"/>
          <p14:tracePt t="102992" x="7124700" y="4273550"/>
          <p14:tracePt t="103007" x="6991350" y="3943350"/>
          <p14:tracePt t="103024" x="6864350" y="3638550"/>
          <p14:tracePt t="103041" x="6838950" y="3505200"/>
          <p14:tracePt t="103057" x="6826250" y="3403600"/>
          <p14:tracePt t="103074" x="6826250" y="3295650"/>
          <p14:tracePt t="103090" x="6826250" y="3200400"/>
          <p14:tracePt t="103107" x="6838950" y="3105150"/>
          <p14:tracePt t="103124" x="6851650" y="3022600"/>
          <p14:tracePt t="103141" x="6864350" y="2971800"/>
          <p14:tracePt t="103157" x="6883400" y="2908300"/>
          <p14:tracePt t="103174" x="6902450" y="2838450"/>
          <p14:tracePt t="103191" x="6927850" y="2749550"/>
          <p14:tracePt t="103207" x="6959600" y="2578100"/>
          <p14:tracePt t="103225" x="6978650" y="2457450"/>
          <p14:tracePt t="103241" x="6985000" y="2336800"/>
          <p14:tracePt t="103258" x="6985000" y="2228850"/>
          <p14:tracePt t="103274" x="6978650" y="2165350"/>
          <p14:tracePt t="103291" x="6965950" y="2127250"/>
          <p14:tracePt t="103308" x="6959600" y="2114550"/>
          <p14:tracePt t="103368" x="6953250" y="2114550"/>
          <p14:tracePt t="103376" x="6927850" y="2114550"/>
          <p14:tracePt t="103384" x="6889750" y="2127250"/>
          <p14:tracePt t="103391" x="6800850" y="2203450"/>
          <p14:tracePt t="103407" x="6661150" y="2400300"/>
          <p14:tracePt t="103425" x="6534150" y="2578100"/>
          <p14:tracePt t="103441" x="6394450" y="2774950"/>
          <p14:tracePt t="103457" x="6273800" y="2940050"/>
          <p14:tracePt t="103474" x="6172200" y="3079750"/>
          <p14:tracePt t="103491" x="6115050" y="3168650"/>
          <p14:tracePt t="103507" x="6076950" y="3206750"/>
          <p14:tracePt t="103524" x="6070600" y="3213100"/>
          <p14:tracePt t="103577" x="6076950" y="3219450"/>
          <p14:tracePt t="103584" x="6083300" y="3219450"/>
          <p14:tracePt t="103592" x="6096000" y="3219450"/>
          <p14:tracePt t="103593" x="6108700" y="3213100"/>
          <p14:tracePt t="103607" x="6159500" y="3136900"/>
          <p14:tracePt t="103625" x="6210300" y="3060700"/>
          <p14:tracePt t="103641" x="6286500" y="2971800"/>
          <p14:tracePt t="103657" x="6369050" y="2921000"/>
          <p14:tracePt t="103674" x="6451600" y="2882900"/>
          <p14:tracePt t="103691" x="6527800" y="2863850"/>
          <p14:tracePt t="103707" x="6591300" y="2851150"/>
          <p14:tracePt t="103724" x="6629400" y="2851150"/>
          <p14:tracePt t="103741" x="6673850" y="2851150"/>
          <p14:tracePt t="103758" x="6705600" y="2851150"/>
          <p14:tracePt t="103774" x="6724650" y="2851150"/>
          <p14:tracePt t="103791" x="6750050" y="2851150"/>
          <p14:tracePt t="103807" x="6775450" y="2863850"/>
          <p14:tracePt t="103824" x="6781800" y="2863850"/>
          <p14:tracePt t="103840" x="6781800" y="2870200"/>
          <p14:tracePt t="104009" x="6781800" y="2857500"/>
          <p14:tracePt t="104023" x="6750050" y="2819400"/>
          <p14:tracePt t="104033" x="6724650" y="2781300"/>
          <p14:tracePt t="104040" x="6673850" y="2717800"/>
          <p14:tracePt t="104050" x="6648450" y="2692400"/>
          <p14:tracePt t="104057" x="6604000" y="2647950"/>
          <p14:tracePt t="104074" x="6540500" y="2616200"/>
          <p14:tracePt t="104091" x="6502400" y="2597150"/>
          <p14:tracePt t="104107" x="6451600" y="2584450"/>
          <p14:tracePt t="104124" x="6407150" y="2584450"/>
          <p14:tracePt t="104141" x="6356350" y="2578100"/>
          <p14:tracePt t="104157" x="6311900" y="2578100"/>
          <p14:tracePt t="104174" x="6280150" y="2584450"/>
          <p14:tracePt t="104191" x="6254750" y="2584450"/>
          <p14:tracePt t="104207" x="6248400" y="2590800"/>
          <p14:tracePt t="104312" x="6267450" y="2590800"/>
          <p14:tracePt t="104320" x="6292850" y="2578100"/>
          <p14:tracePt t="104329" x="6330950" y="2571750"/>
          <p14:tracePt t="104331" x="6375400" y="2559050"/>
          <p14:tracePt t="104344" x="6477000" y="2527300"/>
          <p14:tracePt t="104357" x="6572250" y="2520950"/>
          <p14:tracePt t="104374" x="6661150" y="2520950"/>
          <p14:tracePt t="104391" x="6724650" y="2520950"/>
          <p14:tracePt t="104407" x="6794500" y="2520950"/>
          <p14:tracePt t="104425" x="6813550" y="2520950"/>
          <p14:tracePt t="104441" x="6826250" y="2520950"/>
          <p14:tracePt t="104458" x="6845300" y="2527300"/>
          <p14:tracePt t="104474" x="6851650" y="2533650"/>
          <p14:tracePt t="104491" x="6858000" y="2540000"/>
          <p14:tracePt t="104507" x="6870700" y="2540000"/>
          <p14:tracePt t="106816" x="6864350" y="2540000"/>
          <p14:tracePt t="106832" x="6858000" y="2540000"/>
          <p14:tracePt t="106848" x="6851650" y="2540000"/>
          <p14:tracePt t="106865" x="6845300" y="2540000"/>
          <p14:tracePt t="106880" x="6838950" y="2540000"/>
          <p14:tracePt t="106891" x="6832600" y="2540000"/>
          <p14:tracePt t="106891" x="6826250" y="2540000"/>
          <p14:tracePt t="106907" x="6813550" y="2540000"/>
          <p14:tracePt t="106944" x="6807200" y="2540000"/>
          <p14:tracePt t="106969" x="6794500" y="2540000"/>
          <p14:tracePt t="106984" x="6788150" y="2540000"/>
          <p14:tracePt t="107008" x="6781800" y="2540000"/>
          <p14:tracePt t="107032" x="6775450" y="2540000"/>
          <p14:tracePt t="107041" x="6769100" y="2540000"/>
          <p14:tracePt t="107064" x="6762750" y="2540000"/>
          <p14:tracePt t="107088" x="6756400" y="2540000"/>
          <p14:tracePt t="107112" x="6750050" y="2540000"/>
          <p14:tracePt t="107128" x="6743700" y="2540000"/>
          <p14:tracePt t="107145" x="6737350" y="2540000"/>
          <p14:tracePt t="107161" x="6731000" y="2540000"/>
          <p14:tracePt t="107176" x="6724650" y="2540000"/>
          <p14:tracePt t="107192" x="6718300" y="2540000"/>
          <p14:tracePt t="107216" x="6711950" y="2540000"/>
          <p14:tracePt t="107232" x="6705600" y="2540000"/>
          <p14:tracePt t="10794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Pixel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8336619" cy="4495800"/>
          </a:xfrm>
        </p:spPr>
        <p:txBody>
          <a:bodyPr/>
          <a:lstStyle/>
          <a:p>
            <a:r>
              <a:rPr lang="en-US" dirty="0" smtClean="0"/>
              <a:t>Quality of digital </a:t>
            </a:r>
            <a:r>
              <a:rPr lang="en-US" dirty="0"/>
              <a:t>image will affect the performance of </a:t>
            </a:r>
            <a:r>
              <a:rPr lang="en-US" dirty="0" smtClean="0"/>
              <a:t>CAD</a:t>
            </a:r>
          </a:p>
          <a:p>
            <a:r>
              <a:rPr lang="en-US" dirty="0" smtClean="0"/>
              <a:t>Two image sources for CAD</a:t>
            </a:r>
          </a:p>
          <a:p>
            <a:pPr lvl="1"/>
            <a:r>
              <a:rPr lang="en-US" dirty="0" smtClean="0"/>
              <a:t>Digitized film mammograms</a:t>
            </a:r>
          </a:p>
          <a:p>
            <a:pPr lvl="1"/>
            <a:r>
              <a:rPr lang="en-US" dirty="0" smtClean="0"/>
              <a:t>Full field digital mammograms (FFDM)</a:t>
            </a:r>
          </a:p>
          <a:p>
            <a:r>
              <a:rPr lang="en-US" dirty="0" smtClean="0"/>
              <a:t>Most </a:t>
            </a:r>
            <a:r>
              <a:rPr lang="en-US" dirty="0"/>
              <a:t>important factor </a:t>
            </a:r>
            <a:r>
              <a:rPr lang="en-US" dirty="0" smtClean="0"/>
              <a:t>is the </a:t>
            </a:r>
            <a:r>
              <a:rPr lang="en-US" dirty="0"/>
              <a:t>pixel </a:t>
            </a:r>
            <a:r>
              <a:rPr lang="en-US" dirty="0" smtClean="0"/>
              <a:t>size</a:t>
            </a:r>
          </a:p>
          <a:p>
            <a:pPr lvl="1"/>
            <a:r>
              <a:rPr lang="en-US" dirty="0"/>
              <a:t>Consistent with </a:t>
            </a:r>
            <a:r>
              <a:rPr lang="en-US" dirty="0" smtClean="0"/>
              <a:t>pixel </a:t>
            </a:r>
            <a:r>
              <a:rPr lang="en-US" dirty="0"/>
              <a:t>size in </a:t>
            </a:r>
            <a:r>
              <a:rPr lang="en-US" dirty="0" smtClean="0"/>
              <a:t>full digital </a:t>
            </a:r>
            <a:r>
              <a:rPr lang="en-US" dirty="0"/>
              <a:t>mammograms, </a:t>
            </a:r>
            <a:r>
              <a:rPr lang="en-US" dirty="0" smtClean="0"/>
              <a:t>film </a:t>
            </a:r>
            <a:r>
              <a:rPr lang="en-US" dirty="0"/>
              <a:t>mammograms are </a:t>
            </a:r>
            <a:r>
              <a:rPr lang="en-US" dirty="0" smtClean="0"/>
              <a:t>digitized for </a:t>
            </a:r>
            <a:r>
              <a:rPr lang="en-US" dirty="0"/>
              <a:t>CAD with pixels ranging from </a:t>
            </a:r>
            <a:r>
              <a:rPr lang="en-US" dirty="0" smtClean="0"/>
              <a:t>50-100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m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is generally believed </a:t>
            </a:r>
            <a:r>
              <a:rPr lang="en-US" dirty="0" smtClean="0"/>
              <a:t>that pixel </a:t>
            </a:r>
            <a:r>
              <a:rPr lang="en-US" dirty="0"/>
              <a:t>size is only important for </a:t>
            </a:r>
            <a:r>
              <a:rPr lang="en-US" dirty="0" smtClean="0"/>
              <a:t>microcalcifications and </a:t>
            </a:r>
            <a:r>
              <a:rPr lang="en-US" dirty="0"/>
              <a:t>not for masses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9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54"/>
    </mc:Choice>
    <mc:Fallback>
      <p:transition spd="slow" advTm="13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57" x="3727450" y="1238250"/>
          <p14:tracePt t="4937" x="3727450" y="1231900"/>
          <p14:tracePt t="4945" x="3759200" y="1231900"/>
          <p14:tracePt t="4952" x="3803650" y="1231900"/>
          <p14:tracePt t="4960" x="3911600" y="1244600"/>
          <p14:tracePt t="4976" x="4025900" y="1263650"/>
          <p14:tracePt t="4993" x="4210050" y="1270000"/>
          <p14:tracePt t="5016" x="4337050" y="1270000"/>
          <p14:tracePt t="5032" x="4476750" y="1270000"/>
          <p14:tracePt t="5048" x="4584700" y="1270000"/>
          <p14:tracePt t="5064" x="4648200" y="1257300"/>
          <p14:tracePt t="5075" x="4673600" y="1244600"/>
          <p14:tracePt t="5092" x="4686300" y="1238250"/>
          <p14:tracePt t="5112" x="4699000" y="1231900"/>
          <p14:tracePt t="5217" x="4679950" y="1231900"/>
          <p14:tracePt t="5225" x="4635500" y="1225550"/>
          <p14:tracePt t="5232" x="4578350" y="1225550"/>
          <p14:tracePt t="5242" x="4508500" y="1225550"/>
          <p14:tracePt t="5248" x="4324350" y="1200150"/>
          <p14:tracePt t="5259" x="4095750" y="1168400"/>
          <p14:tracePt t="5275" x="3810000" y="1123950"/>
          <p14:tracePt t="5292" x="3613150" y="1092200"/>
          <p14:tracePt t="5308" x="3435350" y="1060450"/>
          <p14:tracePt t="5325" x="3289300" y="1054100"/>
          <p14:tracePt t="5342" x="3181350" y="1054100"/>
          <p14:tracePt t="5359" x="3092450" y="1054100"/>
          <p14:tracePt t="5375" x="3022600" y="1054100"/>
          <p14:tracePt t="5375" x="3003550" y="1054100"/>
          <p14:tracePt t="5393" x="2965450" y="1054100"/>
          <p14:tracePt t="5408" x="2927350" y="1054100"/>
          <p14:tracePt t="5425" x="2895600" y="1054100"/>
          <p14:tracePt t="5442" x="2870200" y="1054100"/>
          <p14:tracePt t="6058" x="2863850" y="1060450"/>
          <p14:tracePt t="6065" x="2870200" y="1098550"/>
          <p14:tracePt t="6073" x="2876550" y="1130300"/>
          <p14:tracePt t="6077" x="2876550" y="1181100"/>
          <p14:tracePt t="6093" x="2889250" y="1238250"/>
          <p14:tracePt t="6111" x="2895600" y="1289050"/>
          <p14:tracePt t="6126" x="2901950" y="1346200"/>
          <p14:tracePt t="6143" x="2908300" y="1384300"/>
          <p14:tracePt t="6159" x="2914650" y="1428750"/>
          <p14:tracePt t="6176" x="2921000" y="1479550"/>
          <p14:tracePt t="6193" x="2921000" y="1530350"/>
          <p14:tracePt t="6210" x="2927350" y="1562100"/>
          <p14:tracePt t="6226" x="2927350" y="1587500"/>
          <p14:tracePt t="6243" x="2927350" y="1612900"/>
          <p14:tracePt t="6259" x="2927350" y="1638300"/>
          <p14:tracePt t="6276" x="2927350" y="1663700"/>
          <p14:tracePt t="6292" x="2927350" y="1695450"/>
          <p14:tracePt t="6309" x="2921000" y="1739900"/>
          <p14:tracePt t="6326" x="2908300" y="1778000"/>
          <p14:tracePt t="6343" x="2895600" y="1816100"/>
          <p14:tracePt t="6360" x="2882900" y="1847850"/>
          <p14:tracePt t="6376" x="2863850" y="1892300"/>
          <p14:tracePt t="6393" x="2844800" y="1924050"/>
          <p14:tracePt t="6410" x="2806700" y="1962150"/>
          <p14:tracePt t="6426" x="2755900" y="1993900"/>
          <p14:tracePt t="6443" x="2692400" y="2032000"/>
          <p14:tracePt t="6459" x="2603500" y="2070100"/>
          <p14:tracePt t="6476" x="2527300" y="2101850"/>
          <p14:tracePt t="6493" x="2463800" y="2133600"/>
          <p14:tracePt t="6510" x="2400300" y="2159000"/>
          <p14:tracePt t="6526" x="2343150" y="2190750"/>
          <p14:tracePt t="6543" x="2286000" y="2203450"/>
          <p14:tracePt t="6559" x="2209800" y="2222500"/>
          <p14:tracePt t="6576" x="2139950" y="2235200"/>
          <p14:tracePt t="6593" x="2070100" y="2247900"/>
          <p14:tracePt t="6610" x="2038350" y="2254250"/>
          <p14:tracePt t="6626" x="2012950" y="2254250"/>
          <p14:tracePt t="6643" x="2006600" y="2254250"/>
          <p14:tracePt t="6817" x="2032000" y="2254250"/>
          <p14:tracePt t="6826" x="2076450" y="2254250"/>
          <p14:tracePt t="6843" x="2101850" y="2254250"/>
          <p14:tracePt t="6844" x="2165350" y="2254250"/>
          <p14:tracePt t="6859" x="2241550" y="2241550"/>
          <p14:tracePt t="6876" x="2292350" y="2241550"/>
          <p14:tracePt t="6893" x="2355850" y="2235200"/>
          <p14:tracePt t="6910" x="2406650" y="2228850"/>
          <p14:tracePt t="6926" x="2438400" y="2222500"/>
          <p14:tracePt t="6943" x="2451100" y="2216150"/>
          <p14:tracePt t="6959" x="2470150" y="2216150"/>
          <p14:tracePt t="6976" x="2482850" y="2216150"/>
          <p14:tracePt t="6993" x="2520950" y="2216150"/>
          <p14:tracePt t="7010" x="2559050" y="2216150"/>
          <p14:tracePt t="7026" x="2603500" y="2216150"/>
          <p14:tracePt t="7043" x="2641600" y="2216150"/>
          <p14:tracePt t="7060" x="2673350" y="2216150"/>
          <p14:tracePt t="7076" x="2711450" y="2216150"/>
          <p14:tracePt t="7092" x="2730500" y="2216150"/>
          <p14:tracePt t="7110" x="2755900" y="2216150"/>
          <p14:tracePt t="7126" x="2781300" y="2216150"/>
          <p14:tracePt t="7143" x="2800350" y="2216150"/>
          <p14:tracePt t="7159" x="2832100" y="2216150"/>
          <p14:tracePt t="7176" x="2882900" y="2216150"/>
          <p14:tracePt t="7194" x="2921000" y="2216150"/>
          <p14:tracePt t="7209" x="2965450" y="2216150"/>
          <p14:tracePt t="7226" x="3009900" y="2216150"/>
          <p14:tracePt t="7243" x="3067050" y="2216150"/>
          <p14:tracePt t="7259" x="3136900" y="2216150"/>
          <p14:tracePt t="7276" x="3200400" y="2216150"/>
          <p14:tracePt t="7292" x="3270250" y="2216150"/>
          <p14:tracePt t="7309" x="3352800" y="2216150"/>
          <p14:tracePt t="7326" x="3429000" y="2216150"/>
          <p14:tracePt t="7343" x="3505200" y="2216150"/>
          <p14:tracePt t="7360" x="3581400" y="2216150"/>
          <p14:tracePt t="7376" x="3644900" y="2209800"/>
          <p14:tracePt t="7393" x="3708400" y="2209800"/>
          <p14:tracePt t="7410" x="3746500" y="2203450"/>
          <p14:tracePt t="7426" x="3771900" y="2197100"/>
          <p14:tracePt t="7443" x="3790950" y="2197100"/>
          <p14:tracePt t="7459" x="3822700" y="2190750"/>
          <p14:tracePt t="7476" x="3835400" y="2190750"/>
          <p14:tracePt t="7493" x="3860800" y="2190750"/>
          <p14:tracePt t="7509" x="3886200" y="2184400"/>
          <p14:tracePt t="7526" x="3917950" y="2178050"/>
          <p14:tracePt t="7543" x="3962400" y="2165350"/>
          <p14:tracePt t="7559" x="4013200" y="2165350"/>
          <p14:tracePt t="7576" x="4070350" y="2159000"/>
          <p14:tracePt t="7593" x="4152900" y="2146300"/>
          <p14:tracePt t="7610" x="4210050" y="2133600"/>
          <p14:tracePt t="7626" x="4254500" y="2133600"/>
          <p14:tracePt t="7643" x="4298950" y="2133600"/>
          <p14:tracePt t="7659" x="4356100" y="2133600"/>
          <p14:tracePt t="7676" x="4406900" y="2133600"/>
          <p14:tracePt t="7692" x="4457700" y="2133600"/>
          <p14:tracePt t="7709" x="4514850" y="2133600"/>
          <p14:tracePt t="7726" x="4565650" y="2133600"/>
          <p14:tracePt t="7743" x="4629150" y="2133600"/>
          <p14:tracePt t="7760" x="4667250" y="2133600"/>
          <p14:tracePt t="7776" x="4718050" y="2133600"/>
          <p14:tracePt t="7793" x="4743450" y="2133600"/>
          <p14:tracePt t="7809" x="4762500" y="2133600"/>
          <p14:tracePt t="7826" x="4768850" y="2133600"/>
          <p14:tracePt t="7843" x="4775200" y="2133600"/>
          <p14:tracePt t="8489" x="4800600" y="2139950"/>
          <p14:tracePt t="8497" x="4813300" y="2146300"/>
          <p14:tracePt t="8513" x="4819650" y="2146300"/>
          <p14:tracePt t="8526" x="4826000" y="2146300"/>
          <p14:tracePt t="8577" x="4832350" y="2146300"/>
          <p14:tracePt t="8586" x="4857750" y="2146300"/>
          <p14:tracePt t="8593" x="4876800" y="2146300"/>
          <p14:tracePt t="8594" x="4972050" y="2146300"/>
          <p14:tracePt t="8609" x="5130800" y="2146300"/>
          <p14:tracePt t="8626" x="5365750" y="2146300"/>
          <p14:tracePt t="8642" x="5651500" y="2184400"/>
          <p14:tracePt t="8659" x="5975350" y="2235200"/>
          <p14:tracePt t="8676" x="6292850" y="2279650"/>
          <p14:tracePt t="8693" x="6502400" y="2298700"/>
          <p14:tracePt t="8709" x="6667500" y="2311400"/>
          <p14:tracePt t="8726" x="6781800" y="2311400"/>
          <p14:tracePt t="8742" x="6864350" y="2311400"/>
          <p14:tracePt t="8759" x="6921500" y="2311400"/>
          <p14:tracePt t="8776" x="6946900" y="2311400"/>
          <p14:tracePt t="8792" x="7004050" y="2311400"/>
          <p14:tracePt t="8792" x="7023100" y="2311400"/>
          <p14:tracePt t="8809" x="7073900" y="2305050"/>
          <p14:tracePt t="8826" x="7131050" y="2298700"/>
          <p14:tracePt t="8842" x="7194550" y="2292350"/>
          <p14:tracePt t="8859" x="7251700" y="2279650"/>
          <p14:tracePt t="8876" x="7315200" y="2273300"/>
          <p14:tracePt t="8893" x="7378700" y="2260600"/>
          <p14:tracePt t="8909" x="7461250" y="2254250"/>
          <p14:tracePt t="8926" x="7543800" y="2241550"/>
          <p14:tracePt t="8943" x="7620000" y="2235200"/>
          <p14:tracePt t="8959" x="7721600" y="2222500"/>
          <p14:tracePt t="8976" x="7886700" y="2197100"/>
          <p14:tracePt t="8993" x="8001000" y="2184400"/>
          <p14:tracePt t="9009" x="8102600" y="2171700"/>
          <p14:tracePt t="9026" x="8178800" y="2159000"/>
          <p14:tracePt t="9042" x="8235950" y="2146300"/>
          <p14:tracePt t="9059" x="8286750" y="2139950"/>
          <p14:tracePt t="9076" x="8318500" y="2133600"/>
          <p14:tracePt t="9092" x="8337550" y="2127250"/>
          <p14:tracePt t="9109" x="8362950" y="2120900"/>
          <p14:tracePt t="9126" x="8388350" y="2114550"/>
          <p14:tracePt t="9142" x="8401050" y="2114550"/>
          <p14:tracePt t="9158" x="8420100" y="2114550"/>
          <p14:tracePt t="9175" x="8451850" y="2108200"/>
          <p14:tracePt t="9192" x="8464550" y="2108200"/>
          <p14:tracePt t="9208" x="8470900" y="2101850"/>
          <p14:tracePt t="9464" x="8464550" y="2101850"/>
          <p14:tracePt t="9472" x="8458200" y="2101850"/>
          <p14:tracePt t="9474" x="8445500" y="2101850"/>
          <p14:tracePt t="9492" x="8426450" y="2101850"/>
          <p14:tracePt t="9508" x="8413750" y="2101850"/>
          <p14:tracePt t="9525" x="8394700" y="2101850"/>
          <p14:tracePt t="9542" x="8388350" y="2101850"/>
          <p14:tracePt t="9558" x="8362950" y="2101850"/>
          <p14:tracePt t="9575" x="8337550" y="2101850"/>
          <p14:tracePt t="9591" x="8305800" y="2101850"/>
          <p14:tracePt t="9609" x="8299450" y="2101850"/>
          <p14:tracePt t="9625" x="8280400" y="2101850"/>
          <p14:tracePt t="9642" x="8274050" y="2101850"/>
          <p14:tracePt t="9658" x="8267700" y="2101850"/>
          <p14:tracePt t="9675" x="8255000" y="2101850"/>
          <p14:tracePt t="9691" x="8248650" y="2101850"/>
          <p14:tracePt t="9708" x="8229600" y="2101850"/>
          <p14:tracePt t="9725" x="8216900" y="2101850"/>
          <p14:tracePt t="9742" x="8197850" y="2101850"/>
          <p14:tracePt t="9758" x="8172450" y="2101850"/>
          <p14:tracePt t="9775" x="8147050" y="2101850"/>
          <p14:tracePt t="9792" x="8128000" y="2101850"/>
          <p14:tracePt t="9808" x="8115300" y="2101850"/>
          <p14:tracePt t="9824" x="8108950" y="2101850"/>
          <p14:tracePt t="9842" x="8102600" y="2101850"/>
          <p14:tracePt t="24281" x="8058150" y="2108200"/>
          <p14:tracePt t="24289" x="7975600" y="2108200"/>
          <p14:tracePt t="24292" x="7886700" y="2108200"/>
          <p14:tracePt t="24309" x="7810500" y="2108200"/>
          <p14:tracePt t="24310" x="7518400" y="2127250"/>
          <p14:tracePt t="24326" x="7112000" y="2127250"/>
          <p14:tracePt t="24342" x="6667500" y="2146300"/>
          <p14:tracePt t="24360" x="6045200" y="2203450"/>
          <p14:tracePt t="24393" x="5753100" y="2222500"/>
          <p14:tracePt t="24394" x="5530850" y="2235200"/>
          <p14:tracePt t="24409" x="5384800" y="2254250"/>
          <p14:tracePt t="24426" x="5232400" y="2273300"/>
          <p14:tracePt t="24443" x="5105400" y="2292350"/>
          <p14:tracePt t="24460" x="4997450" y="2305050"/>
          <p14:tracePt t="24476" x="4864100" y="2330450"/>
          <p14:tracePt t="24493" x="4699000" y="2349500"/>
          <p14:tracePt t="24509" x="4521200" y="2355850"/>
          <p14:tracePt t="24526" x="4298950" y="2374900"/>
          <p14:tracePt t="24543" x="4013200" y="2374900"/>
          <p14:tracePt t="24559" x="3708400" y="2381250"/>
          <p14:tracePt t="24576" x="3263900" y="2381250"/>
          <p14:tracePt t="24594" x="2997200" y="2381250"/>
          <p14:tracePt t="24609" x="2749550" y="2381250"/>
          <p14:tracePt t="24626" x="2584450" y="2381250"/>
          <p14:tracePt t="24643" x="2419350" y="2387600"/>
          <p14:tracePt t="24660" x="2305050" y="2406650"/>
          <p14:tracePt t="24676" x="2190750" y="2413000"/>
          <p14:tracePt t="24693" x="2120900" y="2419350"/>
          <p14:tracePt t="24709" x="2063750" y="2432050"/>
          <p14:tracePt t="24726" x="2019300" y="2438400"/>
          <p14:tracePt t="24743" x="1981200" y="2444750"/>
          <p14:tracePt t="24760" x="1949450" y="2451100"/>
          <p14:tracePt t="24776" x="1924050" y="2451100"/>
          <p14:tracePt t="24794" x="1911350" y="2451100"/>
          <p14:tracePt t="24809" x="1905000" y="2457450"/>
          <p14:tracePt t="24826" x="1898650" y="2463800"/>
          <p14:tracePt t="24843" x="1892300" y="2463800"/>
          <p14:tracePt t="25001" x="1885950" y="2463800"/>
          <p14:tracePt t="25009" x="1873250" y="2476500"/>
          <p14:tracePt t="25026" x="1854200" y="2482850"/>
          <p14:tracePt t="25027" x="1828800" y="2489200"/>
          <p14:tracePt t="25043" x="1790700" y="2495550"/>
          <p14:tracePt t="25060" x="1765300" y="2508250"/>
          <p14:tracePt t="25076" x="1739900" y="2514600"/>
          <p14:tracePt t="25093" x="1701800" y="2514600"/>
          <p14:tracePt t="25109" x="1682750" y="2514600"/>
          <p14:tracePt t="25126" x="1644650" y="2520950"/>
          <p14:tracePt t="25143" x="1593850" y="2533650"/>
          <p14:tracePt t="25160" x="1543050" y="2540000"/>
          <p14:tracePt t="25176" x="1460500" y="2540000"/>
          <p14:tracePt t="25193" x="1403350" y="2546350"/>
          <p14:tracePt t="25209" x="1365250" y="2546350"/>
          <p14:tracePt t="25226" x="1346200" y="2546350"/>
          <p14:tracePt t="25242" x="1327150" y="2546350"/>
          <p14:tracePt t="25259" x="1320800" y="2546350"/>
          <p14:tracePt t="25275" x="1314450" y="2546350"/>
          <p14:tracePt t="25293" x="1308100" y="2546350"/>
          <p14:tracePt t="25309" x="1295400" y="2546350"/>
          <p14:tracePt t="25326" x="1276350" y="2546350"/>
          <p14:tracePt t="25343" x="1244600" y="2546350"/>
          <p14:tracePt t="25360" x="1206500" y="2546350"/>
          <p14:tracePt t="25376" x="1143000" y="2540000"/>
          <p14:tracePt t="25393" x="1092200" y="2540000"/>
          <p14:tracePt t="25409" x="1060450" y="2533650"/>
          <p14:tracePt t="25426" x="1035050" y="2533650"/>
          <p14:tracePt t="25443" x="1016000" y="2533650"/>
          <p14:tracePt t="25460" x="1003300" y="2533650"/>
          <p14:tracePt t="25476" x="996950" y="2533650"/>
          <p14:tracePt t="25777" x="1003300" y="2533650"/>
          <p14:tracePt t="25793" x="1016000" y="2533650"/>
          <p14:tracePt t="25801" x="1028700" y="2533650"/>
          <p14:tracePt t="25809" x="1047750" y="2540000"/>
          <p14:tracePt t="25826" x="1060450" y="2540000"/>
          <p14:tracePt t="25827" x="1079500" y="2540000"/>
          <p14:tracePt t="25843" x="1117600" y="2540000"/>
          <p14:tracePt t="25859" x="1162050" y="2546350"/>
          <p14:tracePt t="25878" x="1193800" y="2546350"/>
          <p14:tracePt t="25893" x="1225550" y="2546350"/>
          <p14:tracePt t="25910" x="1257300" y="2546350"/>
          <p14:tracePt t="25926" x="1295400" y="2552700"/>
          <p14:tracePt t="25943" x="1308100" y="2552700"/>
          <p14:tracePt t="25959" x="1333500" y="2559050"/>
          <p14:tracePt t="25976" x="1371600" y="2559050"/>
          <p14:tracePt t="25993" x="1422400" y="2559050"/>
          <p14:tracePt t="26010" x="1447800" y="2559050"/>
          <p14:tracePt t="26026" x="1473200" y="2559050"/>
          <p14:tracePt t="26043" x="1498600" y="2559050"/>
          <p14:tracePt t="26059" x="1530350" y="2559050"/>
          <p14:tracePt t="26076" x="1562100" y="2559050"/>
          <p14:tracePt t="26093" x="1593850" y="2559050"/>
          <p14:tracePt t="26111" x="1619250" y="2559050"/>
          <p14:tracePt t="26126" x="1663700" y="2559050"/>
          <p14:tracePt t="26143" x="1689100" y="2559050"/>
          <p14:tracePt t="26159" x="1714500" y="2559050"/>
          <p14:tracePt t="26176" x="1752600" y="2559050"/>
          <p14:tracePt t="26193" x="1771650" y="2559050"/>
          <p14:tracePt t="26210" x="1803400" y="2559050"/>
          <p14:tracePt t="26226" x="1835150" y="2559050"/>
          <p14:tracePt t="26243" x="1866900" y="2559050"/>
          <p14:tracePt t="26259" x="1905000" y="2559050"/>
          <p14:tracePt t="26276" x="1930400" y="2559050"/>
          <p14:tracePt t="26293" x="1949450" y="2559050"/>
          <p14:tracePt t="26309" x="1974850" y="2559050"/>
          <p14:tracePt t="26326" x="2000250" y="2559050"/>
          <p14:tracePt t="26343" x="2025650" y="2559050"/>
          <p14:tracePt t="26359" x="2038350" y="2559050"/>
          <p14:tracePt t="26359" x="2051050" y="2559050"/>
          <p14:tracePt t="26378" x="2063750" y="2559050"/>
          <p14:tracePt t="26393" x="2082800" y="2559050"/>
          <p14:tracePt t="26409" x="2101850" y="2559050"/>
          <p14:tracePt t="26426" x="2120900" y="2559050"/>
          <p14:tracePt t="26443" x="2146300" y="2559050"/>
          <p14:tracePt t="26459" x="2165350" y="2559050"/>
          <p14:tracePt t="26476" x="2190750" y="2559050"/>
          <p14:tracePt t="26493" x="2209800" y="2559050"/>
          <p14:tracePt t="26510" x="2222500" y="2559050"/>
          <p14:tracePt t="26526" x="2235200" y="2559050"/>
          <p14:tracePt t="26543" x="2254250" y="2559050"/>
          <p14:tracePt t="26559" x="2279650" y="2559050"/>
          <p14:tracePt t="26576" x="2317750" y="2559050"/>
          <p14:tracePt t="26593" x="2355850" y="2559050"/>
          <p14:tracePt t="26609" x="2393950" y="2559050"/>
          <p14:tracePt t="26626" x="2425700" y="2559050"/>
          <p14:tracePt t="26643" x="2463800" y="2559050"/>
          <p14:tracePt t="26659" x="2495550" y="2559050"/>
          <p14:tracePt t="26676" x="2533650" y="2559050"/>
          <p14:tracePt t="26693" x="2571750" y="2559050"/>
          <p14:tracePt t="26709" x="2609850" y="2559050"/>
          <p14:tracePt t="26726" x="2635250" y="2559050"/>
          <p14:tracePt t="26743" x="2667000" y="2559050"/>
          <p14:tracePt t="26759" x="2692400" y="2559050"/>
          <p14:tracePt t="26776" x="2724150" y="2559050"/>
          <p14:tracePt t="26793" x="2743200" y="2559050"/>
          <p14:tracePt t="26809" x="2768600" y="2559050"/>
          <p14:tracePt t="26826" x="2794000" y="2559050"/>
          <p14:tracePt t="26843" x="2819400" y="2559050"/>
          <p14:tracePt t="26859" x="2851150" y="2559050"/>
          <p14:tracePt t="26877" x="2882900" y="2559050"/>
          <p14:tracePt t="26893" x="2914650" y="2559050"/>
          <p14:tracePt t="26910" x="2952750" y="2559050"/>
          <p14:tracePt t="26926" x="2997200" y="2559050"/>
          <p14:tracePt t="26943" x="3041650" y="2559050"/>
          <p14:tracePt t="26959" x="3079750" y="2559050"/>
          <p14:tracePt t="26976" x="3143250" y="2559050"/>
          <p14:tracePt t="26994" x="3181350" y="2559050"/>
          <p14:tracePt t="27009" x="3219450" y="2559050"/>
          <p14:tracePt t="27026" x="3244850" y="2559050"/>
          <p14:tracePt t="27043" x="3276600" y="2559050"/>
          <p14:tracePt t="27059" x="3308350" y="2559050"/>
          <p14:tracePt t="27076" x="3340100" y="2559050"/>
          <p14:tracePt t="27092" x="3365500" y="2559050"/>
          <p14:tracePt t="27110" x="3397250" y="2559050"/>
          <p14:tracePt t="27126" x="3435350" y="2559050"/>
          <p14:tracePt t="27143" x="3460750" y="2559050"/>
          <p14:tracePt t="27159" x="3492500" y="2559050"/>
          <p14:tracePt t="27176" x="3543300" y="2559050"/>
          <p14:tracePt t="27193" x="3562350" y="2559050"/>
          <p14:tracePt t="27209" x="3594100" y="2559050"/>
          <p14:tracePt t="27226" x="3613150" y="2559050"/>
          <p14:tracePt t="27243" x="3632200" y="2559050"/>
          <p14:tracePt t="27259" x="3644900" y="2559050"/>
          <p14:tracePt t="27276" x="3657600" y="2559050"/>
          <p14:tracePt t="27489" x="3644900" y="2559050"/>
          <p14:tracePt t="27494" x="3613150" y="2559050"/>
          <p14:tracePt t="27509" x="3562350" y="2559050"/>
          <p14:tracePt t="27510" x="3422650" y="2559050"/>
          <p14:tracePt t="27526" x="3270250" y="2559050"/>
          <p14:tracePt t="27542" x="3124200" y="2559050"/>
          <p14:tracePt t="27560" x="2984500" y="2559050"/>
          <p14:tracePt t="27576" x="2825750" y="2559050"/>
          <p14:tracePt t="27593" x="2724150" y="2559050"/>
          <p14:tracePt t="27609" x="2628900" y="2559050"/>
          <p14:tracePt t="27626" x="2514600" y="2559050"/>
          <p14:tracePt t="27642" x="2387600" y="2559050"/>
          <p14:tracePt t="27659" x="2228850" y="2559050"/>
          <p14:tracePt t="27676" x="2082800" y="2559050"/>
          <p14:tracePt t="27692" x="1943100" y="2559050"/>
          <p14:tracePt t="27709" x="1809750" y="2559050"/>
          <p14:tracePt t="27726" x="1682750" y="2559050"/>
          <p14:tracePt t="27742" x="1587500" y="2552700"/>
          <p14:tracePt t="27759" x="1498600" y="2540000"/>
          <p14:tracePt t="27776" x="1384300" y="2533650"/>
          <p14:tracePt t="27809" x="1320800" y="2527300"/>
          <p14:tracePt t="27810" x="1270000" y="2520950"/>
          <p14:tracePt t="27826" x="1238250" y="2514600"/>
          <p14:tracePt t="27842" x="1219200" y="2514600"/>
          <p14:tracePt t="27859" x="1219200" y="2508250"/>
          <p14:tracePt t="28161" x="1225550" y="2508250"/>
          <p14:tracePt t="28169" x="1231900" y="2508250"/>
          <p14:tracePt t="28185" x="1238250" y="2508250"/>
          <p14:tracePt t="28193" x="1244600" y="2508250"/>
          <p14:tracePt t="28194" x="1250950" y="2508250"/>
          <p14:tracePt t="28209" x="1263650" y="2508250"/>
          <p14:tracePt t="28226" x="1270000" y="2508250"/>
          <p14:tracePt t="28242" x="1276350" y="2508250"/>
          <p14:tracePt t="28259" x="1282700" y="2508250"/>
          <p14:tracePt t="28276" x="1295400" y="2508250"/>
          <p14:tracePt t="28293" x="1301750" y="2508250"/>
          <p14:tracePt t="28310" x="1314450" y="2508250"/>
          <p14:tracePt t="28326" x="1320800" y="2508250"/>
          <p14:tracePt t="28343" x="1327150" y="2508250"/>
          <p14:tracePt t="29496" x="1320800" y="2514600"/>
          <p14:tracePt t="29505" x="1314450" y="2527300"/>
          <p14:tracePt t="29512" x="1289050" y="2546350"/>
          <p14:tracePt t="29520" x="1276350" y="2559050"/>
          <p14:tracePt t="29527" x="1231900" y="2597150"/>
          <p14:tracePt t="29542" x="1174750" y="2635250"/>
          <p14:tracePt t="29558" x="1117600" y="2679700"/>
          <p14:tracePt t="29575" x="1047750" y="2717800"/>
          <p14:tracePt t="29593" x="1022350" y="2736850"/>
          <p14:tracePt t="29609" x="1009650" y="2736850"/>
          <p14:tracePt t="29626" x="1003300" y="2743200"/>
          <p14:tracePt t="29642" x="996950" y="2749550"/>
          <p14:tracePt t="29681" x="990600" y="2749550"/>
          <p14:tracePt t="29697" x="984250" y="2749550"/>
          <p14:tracePt t="29697" x="977900" y="2755900"/>
          <p14:tracePt t="29729" x="965200" y="2762250"/>
          <p14:tracePt t="29745" x="958850" y="2762250"/>
          <p14:tracePt t="29752" x="952500" y="2768600"/>
          <p14:tracePt t="29769" x="946150" y="2768600"/>
          <p14:tracePt t="29777" x="939800" y="2768600"/>
          <p14:tracePt t="29777" x="920750" y="2781300"/>
          <p14:tracePt t="29793" x="908050" y="2781300"/>
          <p14:tracePt t="29809" x="901700" y="2781300"/>
          <p14:tracePt t="29826" x="882650" y="2781300"/>
          <p14:tracePt t="29843" x="863600" y="2787650"/>
          <p14:tracePt t="29859" x="838200" y="2787650"/>
          <p14:tracePt t="29876" x="819150" y="2787650"/>
          <p14:tracePt t="29892" x="806450" y="2787650"/>
          <p14:tracePt t="29909" x="800100" y="2787650"/>
          <p14:tracePt t="29927" x="787400" y="2787650"/>
          <p14:tracePt t="29943" x="781050" y="2787650"/>
          <p14:tracePt t="29959" x="768350" y="2787650"/>
          <p14:tracePt t="29977" x="762000" y="2787650"/>
          <p14:tracePt t="29992" x="755650" y="2787650"/>
          <p14:tracePt t="30065" x="749300" y="2787650"/>
          <p14:tracePt t="30481" x="755650" y="2787650"/>
          <p14:tracePt t="30481" x="762000" y="2787650"/>
          <p14:tracePt t="30512" x="774700" y="2781300"/>
          <p14:tracePt t="30536" x="781050" y="2781300"/>
          <p14:tracePt t="30568" x="787400" y="2774950"/>
          <p14:tracePt t="30592" x="793750" y="2774950"/>
          <p14:tracePt t="30681" x="800100" y="2774950"/>
          <p14:tracePt t="31712" x="800100" y="2781300"/>
          <p14:tracePt t="31720" x="800100" y="2800350"/>
          <p14:tracePt t="31728" x="800100" y="2819400"/>
          <p14:tracePt t="31736" x="800100" y="2832100"/>
          <p14:tracePt t="31744" x="800100" y="2863850"/>
          <p14:tracePt t="31759" x="800100" y="2889250"/>
          <p14:tracePt t="31776" x="800100" y="2921000"/>
          <p14:tracePt t="31793" x="800100" y="2946400"/>
          <p14:tracePt t="31809" x="800100" y="2959100"/>
          <p14:tracePt t="31826" x="800100" y="2971800"/>
          <p14:tracePt t="31842" x="800100" y="2984500"/>
          <p14:tracePt t="31859" x="800100" y="2997200"/>
          <p14:tracePt t="31876" x="800100" y="3003550"/>
          <p14:tracePt t="31892" x="800100" y="3009900"/>
          <p14:tracePt t="31936" x="800100" y="3016250"/>
          <p14:tracePt t="31952" x="800100" y="3028950"/>
          <p14:tracePt t="31961" x="793750" y="3028950"/>
          <p14:tracePt t="31962" x="793750" y="3041650"/>
          <p14:tracePt t="31976" x="793750" y="3067050"/>
          <p14:tracePt t="31993" x="793750" y="3073400"/>
          <p14:tracePt t="32009" x="787400" y="3086100"/>
          <p14:tracePt t="32025" x="787400" y="3092450"/>
          <p14:tracePt t="32042" x="787400" y="3105150"/>
          <p14:tracePt t="32128" x="787400" y="3111500"/>
          <p14:tracePt t="32392" x="787400" y="3117850"/>
          <p14:tracePt t="32401" x="787400" y="3124200"/>
          <p14:tracePt t="32408" x="787400" y="3130550"/>
          <p14:tracePt t="32425" x="787400" y="3136900"/>
          <p14:tracePt t="32426" x="787400" y="3143250"/>
          <p14:tracePt t="32442" x="793750" y="3149600"/>
          <p14:tracePt t="32489" x="800100" y="3155950"/>
          <p14:tracePt t="32761" x="800100" y="3162300"/>
          <p14:tracePt t="33925" x="806450" y="3168650"/>
          <p14:tracePt t="33937" x="825500" y="3168650"/>
          <p14:tracePt t="33944" x="857250" y="3175000"/>
          <p14:tracePt t="33952" x="876300" y="3175000"/>
          <p14:tracePt t="33960" x="946150" y="3181350"/>
          <p14:tracePt t="33976" x="1104900" y="3206750"/>
          <p14:tracePt t="33993" x="1206500" y="3213100"/>
          <p14:tracePt t="34009" x="1289050" y="3219450"/>
          <p14:tracePt t="34026" x="1352550" y="3219450"/>
          <p14:tracePt t="34042" x="1390650" y="3219450"/>
          <p14:tracePt t="34059" x="1416050" y="3219450"/>
          <p14:tracePt t="34075" x="1435100" y="3219450"/>
          <p14:tracePt t="34092" x="1473200" y="3225800"/>
          <p14:tracePt t="34110" x="1504950" y="3225800"/>
          <p14:tracePt t="34125" x="1555750" y="3225800"/>
          <p14:tracePt t="34142" x="1612900" y="3225800"/>
          <p14:tracePt t="34142" x="1638300" y="3225800"/>
          <p14:tracePt t="34161" x="1663700" y="3225800"/>
          <p14:tracePt t="34175" x="1752600" y="3225800"/>
          <p14:tracePt t="34193" x="1790700" y="3225800"/>
          <p14:tracePt t="34209" x="1822450" y="3225800"/>
          <p14:tracePt t="34226" x="1847850" y="3225800"/>
          <p14:tracePt t="34242" x="1873250" y="3225800"/>
          <p14:tracePt t="34259" x="1892300" y="3225800"/>
          <p14:tracePt t="34275" x="1917700" y="3225800"/>
          <p14:tracePt t="34292" x="1962150" y="3225800"/>
          <p14:tracePt t="34309" x="1993900" y="3225800"/>
          <p14:tracePt t="34326" x="2025650" y="3225800"/>
          <p14:tracePt t="34342" x="2057400" y="3225800"/>
          <p14:tracePt t="34359" x="2095500" y="3225800"/>
          <p14:tracePt t="34375" x="2146300" y="3225800"/>
          <p14:tracePt t="34393" x="2190750" y="3225800"/>
          <p14:tracePt t="34409" x="2222500" y="3225800"/>
          <p14:tracePt t="34426" x="2254250" y="3225800"/>
          <p14:tracePt t="34442" x="2266950" y="3225800"/>
          <p14:tracePt t="34552" x="2235200" y="3225800"/>
          <p14:tracePt t="34560" x="2184400" y="3225800"/>
          <p14:tracePt t="34568" x="2133600" y="3225800"/>
          <p14:tracePt t="34576" x="2012950" y="3225800"/>
          <p14:tracePt t="34592" x="1962150" y="3225800"/>
          <p14:tracePt t="34593" x="1847850" y="3225800"/>
          <p14:tracePt t="34609" x="1758950" y="3225800"/>
          <p14:tracePt t="34626" x="1689100" y="3232150"/>
          <p14:tracePt t="34642" x="1631950" y="3244850"/>
          <p14:tracePt t="34659" x="1606550" y="3244850"/>
          <p14:tracePt t="34675" x="1593850" y="3244850"/>
          <p14:tracePt t="34692" x="1587500" y="3244850"/>
          <p14:tracePt t="34840" x="1593850" y="3244850"/>
          <p14:tracePt t="34851" x="1606550" y="3251200"/>
          <p14:tracePt t="34859" x="1625600" y="3251200"/>
          <p14:tracePt t="34859" x="1670050" y="3257550"/>
          <p14:tracePt t="34875" x="1720850" y="3257550"/>
          <p14:tracePt t="34892" x="1784350" y="3257550"/>
          <p14:tracePt t="34909" x="1873250" y="3257550"/>
          <p14:tracePt t="34926" x="1962150" y="3257550"/>
          <p14:tracePt t="34942" x="2063750" y="3257550"/>
          <p14:tracePt t="34959" x="2171700" y="3257550"/>
          <p14:tracePt t="34975" x="2324100" y="3257550"/>
          <p14:tracePt t="34993" x="2438400" y="3257550"/>
          <p14:tracePt t="35010" x="2552700" y="3257550"/>
          <p14:tracePt t="35026" x="2673350" y="3257550"/>
          <p14:tracePt t="35042" x="2787650" y="3257550"/>
          <p14:tracePt t="35059" x="2882900" y="3257550"/>
          <p14:tracePt t="35075" x="2984500" y="3257550"/>
          <p14:tracePt t="35092" x="3079750" y="3257550"/>
          <p14:tracePt t="35109" x="3149600" y="3257550"/>
          <p14:tracePt t="35126" x="3232150" y="3257550"/>
          <p14:tracePt t="35142" x="3321050" y="3257550"/>
          <p14:tracePt t="35159" x="3416300" y="3257550"/>
          <p14:tracePt t="35175" x="3556000" y="3257550"/>
          <p14:tracePt t="35193" x="3632200" y="3257550"/>
          <p14:tracePt t="35209" x="3714750" y="3257550"/>
          <p14:tracePt t="35225" x="3765550" y="3257550"/>
          <p14:tracePt t="35242" x="3810000" y="3257550"/>
          <p14:tracePt t="35259" x="3848100" y="3257550"/>
          <p14:tracePt t="35276" x="3867150" y="3257550"/>
          <p14:tracePt t="35293" x="3886200" y="3257550"/>
          <p14:tracePt t="35309" x="3898900" y="3257550"/>
          <p14:tracePt t="35326" x="3924300" y="3257550"/>
          <p14:tracePt t="35342" x="3943350" y="3257550"/>
          <p14:tracePt t="35359" x="3975100" y="3257550"/>
          <p14:tracePt t="35375" x="4019550" y="3257550"/>
          <p14:tracePt t="35393" x="4051300" y="3257550"/>
          <p14:tracePt t="35409" x="4089400" y="3257550"/>
          <p14:tracePt t="35425" x="4114800" y="3257550"/>
          <p14:tracePt t="35442" x="4140200" y="3257550"/>
          <p14:tracePt t="35459" x="4178300" y="3257550"/>
          <p14:tracePt t="35475" x="4222750" y="3257550"/>
          <p14:tracePt t="35492" x="4260850" y="3257550"/>
          <p14:tracePt t="35509" x="4305300" y="3257550"/>
          <p14:tracePt t="35526" x="4349750" y="3257550"/>
          <p14:tracePt t="35542" x="4387850" y="3257550"/>
          <p14:tracePt t="35559" x="4419600" y="3257550"/>
          <p14:tracePt t="35575" x="4438650" y="3257550"/>
          <p14:tracePt t="35593" x="4451350" y="3263900"/>
          <p14:tracePt t="35609" x="4457700" y="3263900"/>
          <p14:tracePt t="35800" x="4451350" y="3263900"/>
          <p14:tracePt t="35809" x="4425950" y="3263900"/>
          <p14:tracePt t="35825" x="4406900" y="3263900"/>
          <p14:tracePt t="35826" x="4368800" y="3263900"/>
          <p14:tracePt t="35843" x="4337050" y="3263900"/>
          <p14:tracePt t="35859" x="4311650" y="3263900"/>
          <p14:tracePt t="35876" x="4279900" y="3263900"/>
          <p14:tracePt t="35892" x="4260850" y="3263900"/>
          <p14:tracePt t="35909" x="4241800" y="3263900"/>
          <p14:tracePt t="35925" x="4222750" y="3263900"/>
          <p14:tracePt t="35942" x="4203700" y="3263900"/>
          <p14:tracePt t="35959" x="4191000" y="3263900"/>
          <p14:tracePt t="35976" x="4152900" y="3263900"/>
          <p14:tracePt t="35993" x="4127500" y="3263900"/>
          <p14:tracePt t="36009" x="4102100" y="3263900"/>
          <p14:tracePt t="36026" x="4064000" y="3263900"/>
          <p14:tracePt t="36042" x="4038600" y="3263900"/>
          <p14:tracePt t="36059" x="4000500" y="3263900"/>
          <p14:tracePt t="36075" x="3981450" y="3263900"/>
          <p14:tracePt t="36092" x="3962400" y="3263900"/>
          <p14:tracePt t="36109" x="3956050" y="3263900"/>
          <p14:tracePt t="36329" x="3975100" y="3263900"/>
          <p14:tracePt t="36336" x="4000500" y="3263900"/>
          <p14:tracePt t="36344" x="4025900" y="3270250"/>
          <p14:tracePt t="36345" x="4064000" y="3270250"/>
          <p14:tracePt t="36359" x="4140200" y="3270250"/>
          <p14:tracePt t="36375" x="4273550" y="3270250"/>
          <p14:tracePt t="36392" x="4368800" y="3270250"/>
          <p14:tracePt t="36409" x="4470400" y="3270250"/>
          <p14:tracePt t="36425" x="4572000" y="3270250"/>
          <p14:tracePt t="36443" x="4648200" y="3270250"/>
          <p14:tracePt t="36459" x="4724400" y="3270250"/>
          <p14:tracePt t="36476" x="4800600" y="3270250"/>
          <p14:tracePt t="36493" x="4870450" y="3270250"/>
          <p14:tracePt t="36509" x="4921250" y="3270250"/>
          <p14:tracePt t="36526" x="4978400" y="3270250"/>
          <p14:tracePt t="36543" x="5022850" y="3270250"/>
          <p14:tracePt t="36559" x="5054600" y="3270250"/>
          <p14:tracePt t="36575" x="5086350" y="3270250"/>
          <p14:tracePt t="36591" x="5124450" y="3263900"/>
          <p14:tracePt t="36609" x="5149850" y="3263900"/>
          <p14:tracePt t="36625" x="5175250" y="3257550"/>
          <p14:tracePt t="36642" x="5213350" y="3251200"/>
          <p14:tracePt t="36659" x="5270500" y="3244850"/>
          <p14:tracePt t="36675" x="5334000" y="3232150"/>
          <p14:tracePt t="36692" x="5410200" y="3225800"/>
          <p14:tracePt t="36709" x="5461000" y="3219450"/>
          <p14:tracePt t="36725" x="5505450" y="3213100"/>
          <p14:tracePt t="36742" x="5549900" y="3206750"/>
          <p14:tracePt t="36759" x="5600700" y="3194050"/>
          <p14:tracePt t="36776" x="5632450" y="3187700"/>
          <p14:tracePt t="36792" x="5645150" y="3181350"/>
          <p14:tracePt t="36809" x="5664200" y="3181350"/>
          <p14:tracePt t="36825" x="5683250" y="3175000"/>
          <p14:tracePt t="36842" x="5721350" y="3175000"/>
          <p14:tracePt t="36859" x="5772150" y="3175000"/>
          <p14:tracePt t="36876" x="5867400" y="3175000"/>
          <p14:tracePt t="36892" x="5981700" y="3175000"/>
          <p14:tracePt t="36909" x="6096000" y="3175000"/>
          <p14:tracePt t="36925" x="6210300" y="3175000"/>
          <p14:tracePt t="36942" x="6318250" y="3175000"/>
          <p14:tracePt t="36959" x="6432550" y="3168650"/>
          <p14:tracePt t="36975" x="6540500" y="3168650"/>
          <p14:tracePt t="36992" x="6578600" y="3168650"/>
          <p14:tracePt t="37009" x="6597650" y="3168650"/>
          <p14:tracePt t="37849" x="6559550" y="3168650"/>
          <p14:tracePt t="37859" x="6477000" y="3149600"/>
          <p14:tracePt t="37859" x="6356350" y="3136900"/>
          <p14:tracePt t="37877" x="6242050" y="3130550"/>
          <p14:tracePt t="37893" x="6140450" y="3130550"/>
          <p14:tracePt t="37909" x="6057900" y="3117850"/>
          <p14:tracePt t="37926" x="6000750" y="3111500"/>
          <p14:tracePt t="37943" x="5956300" y="3111500"/>
          <p14:tracePt t="37960" x="5930900" y="3105150"/>
          <p14:tracePt t="37976" x="5892800" y="3098800"/>
          <p14:tracePt t="37994" x="5861050" y="3098800"/>
          <p14:tracePt t="38010" x="5848350" y="3098800"/>
          <p14:tracePt t="38027" x="5822950" y="3098800"/>
          <p14:tracePt t="38043" x="5797550" y="3098800"/>
          <p14:tracePt t="38060" x="5765800" y="3098800"/>
          <p14:tracePt t="38076" x="5734050" y="3098800"/>
          <p14:tracePt t="38093" x="5695950" y="3098800"/>
          <p14:tracePt t="38110" x="5664200" y="3098800"/>
          <p14:tracePt t="38126" x="5632450" y="3098800"/>
          <p14:tracePt t="38143" x="5581650" y="3098800"/>
          <p14:tracePt t="38160" x="5537200" y="3098800"/>
          <p14:tracePt t="38176" x="5441950" y="3098800"/>
          <p14:tracePt t="38193" x="5410200" y="3098800"/>
          <p14:tracePt t="38210" x="5384800" y="3098800"/>
          <p14:tracePt t="38377" x="5378450" y="3098800"/>
          <p14:tracePt t="38384" x="5378450" y="3105150"/>
          <p14:tracePt t="38393" x="5384800" y="3111500"/>
          <p14:tracePt t="38394" x="5397500" y="3136900"/>
          <p14:tracePt t="38410" x="5410200" y="3149600"/>
          <p14:tracePt t="38426" x="5416550" y="3155950"/>
          <p14:tracePt t="38497" x="5422900" y="3155950"/>
          <p14:tracePt t="38570" x="5429250" y="3155950"/>
          <p14:tracePt t="38641" x="5435600" y="3155950"/>
          <p14:tracePt t="38761" x="5441950" y="3155950"/>
          <p14:tracePt t="38769" x="5448300" y="3155950"/>
          <p14:tracePt t="38794" x="5461000" y="3155950"/>
          <p14:tracePt t="38819" x="5467350" y="3149600"/>
          <p14:tracePt t="38819" x="5467350" y="3143250"/>
          <p14:tracePt t="38826" x="5473700" y="3136900"/>
          <p14:tracePt t="38843" x="5473700" y="3130550"/>
          <p14:tracePt t="38889" x="5473700" y="3124200"/>
          <p14:tracePt t="39202" x="5480050" y="3111500"/>
          <p14:tracePt t="39225" x="5480050" y="3105150"/>
          <p14:tracePt t="39241" x="5486400" y="3098800"/>
          <p14:tracePt t="39265" x="5486400" y="3092450"/>
          <p14:tracePt t="42992" x="5486400" y="3098800"/>
          <p14:tracePt t="43039" x="5486400" y="3105150"/>
          <p14:tracePt t="43616" x="5486400" y="3111500"/>
          <p14:tracePt t="43634" x="5486400" y="3117850"/>
          <p14:tracePt t="43648" x="5486400" y="3124200"/>
          <p14:tracePt t="43656" x="5486400" y="3130550"/>
          <p14:tracePt t="43690" x="5486400" y="3136900"/>
          <p14:tracePt t="43760" x="5486400" y="3143250"/>
          <p14:tracePt t="43776" x="5486400" y="3149600"/>
          <p14:tracePt t="43792" x="5486400" y="3155950"/>
          <p14:tracePt t="43808" x="5486400" y="3162300"/>
          <p14:tracePt t="43823" x="5486400" y="3168650"/>
          <p14:tracePt t="43840" x="5480050" y="3175000"/>
          <p14:tracePt t="43888" x="5480050" y="3181350"/>
          <p14:tracePt t="44296" x="5480050" y="3175000"/>
          <p14:tracePt t="44328" x="5480050" y="3168650"/>
          <p14:tracePt t="48511" x="5480050" y="3162300"/>
          <p14:tracePt t="48519" x="5480050" y="3155950"/>
          <p14:tracePt t="48527" x="5480050" y="3149600"/>
          <p14:tracePt t="48535" x="5480050" y="3143250"/>
          <p14:tracePt t="48546" x="5480050" y="3136900"/>
          <p14:tracePt t="48558" x="5486400" y="3130550"/>
          <p14:tracePt t="48575" x="5486400" y="3124200"/>
          <p14:tracePt t="55488" x="5492750" y="3111500"/>
          <p14:tracePt t="55496" x="5473700" y="3092450"/>
          <p14:tracePt t="55504" x="5435600" y="3073400"/>
          <p14:tracePt t="55510" x="5340350" y="3016250"/>
          <p14:tracePt t="55525" x="5213350" y="2952750"/>
          <p14:tracePt t="55542" x="5080000" y="2895600"/>
          <p14:tracePt t="55559" x="4959350" y="2851150"/>
          <p14:tracePt t="55575" x="4819650" y="2787650"/>
          <p14:tracePt t="55592" x="4749800" y="2762250"/>
          <p14:tracePt t="55610" x="4699000" y="2755900"/>
          <p14:tracePt t="55625" x="4648200" y="2736850"/>
          <p14:tracePt t="55643" x="4610100" y="2730500"/>
          <p14:tracePt t="55659" x="4578350" y="2730500"/>
          <p14:tracePt t="55676" x="4565650" y="2724150"/>
          <p14:tracePt t="55692" x="4546600" y="2724150"/>
          <p14:tracePt t="55709" x="4540250" y="2724150"/>
          <p14:tracePt t="55725" x="4527550" y="2717800"/>
          <p14:tracePt t="55742" x="4521200" y="2717800"/>
          <p14:tracePt t="55758" x="4502150" y="2717800"/>
          <p14:tracePt t="55775" x="4483100" y="2717800"/>
          <p14:tracePt t="55793" x="4451350" y="2717800"/>
          <p14:tracePt t="55809" x="4425950" y="2717800"/>
          <p14:tracePt t="55825" x="4400550" y="2717800"/>
          <p14:tracePt t="55842" x="4381500" y="2717800"/>
          <p14:tracePt t="55858" x="4368800" y="2717800"/>
          <p14:tracePt t="55875" x="4362450" y="2717800"/>
          <p14:tracePt t="55892" x="4356100" y="2717800"/>
          <p14:tracePt t="56552" x="4356100" y="2730500"/>
          <p14:tracePt t="56584" x="4356100" y="2736850"/>
          <p14:tracePt t="59471" x="4356100" y="2755900"/>
          <p14:tracePt t="59484" x="4286250" y="2787650"/>
          <p14:tracePt t="59487" x="4191000" y="2813050"/>
          <p14:tracePt t="59495" x="3873500" y="2901950"/>
          <p14:tracePt t="59507" x="3581400" y="2946400"/>
          <p14:tracePt t="59524" x="3276600" y="2997200"/>
          <p14:tracePt t="59541" x="3016250" y="3022600"/>
          <p14:tracePt t="59557" x="2844800" y="3041650"/>
          <p14:tracePt t="59574" x="2673350" y="3041650"/>
          <p14:tracePt t="59591" x="2489200" y="3041650"/>
          <p14:tracePt t="59607" x="2381250" y="3041650"/>
          <p14:tracePt t="59624" x="2286000" y="3041650"/>
          <p14:tracePt t="59641" x="2216150" y="3041650"/>
          <p14:tracePt t="59658" x="2178050" y="3041650"/>
          <p14:tracePt t="59675" x="2159000" y="3041650"/>
          <p14:tracePt t="59692" x="2146300" y="3041650"/>
          <p14:tracePt t="59709" x="2139950" y="3041650"/>
          <p14:tracePt t="59725" x="2120900" y="3041650"/>
          <p14:tracePt t="59741" x="2095500" y="3041650"/>
          <p14:tracePt t="59758" x="2076450" y="3041650"/>
          <p14:tracePt t="59774" x="2044700" y="3028950"/>
          <p14:tracePt t="59791" x="2012950" y="3016250"/>
          <p14:tracePt t="59807" x="1981200" y="2997200"/>
          <p14:tracePt t="59824" x="1968500" y="2984500"/>
          <p14:tracePt t="59841" x="1949450" y="2971800"/>
          <p14:tracePt t="59857" x="1924050" y="2959100"/>
          <p14:tracePt t="59874" x="1911350" y="2952750"/>
          <p14:tracePt t="59891" x="1905000" y="2946400"/>
          <p14:tracePt t="59907" x="1898650" y="2946400"/>
          <p14:tracePt t="59925" x="1892300" y="2940050"/>
          <p14:tracePt t="59942" x="1885950" y="2940050"/>
          <p14:tracePt t="59958" x="1879600" y="2933700"/>
          <p14:tracePt t="59975" x="1879600" y="2927350"/>
          <p14:tracePt t="59992" x="1866900" y="2927350"/>
          <p14:tracePt t="60008" x="1860550" y="2921000"/>
          <p14:tracePt t="60024" x="1860550" y="2914650"/>
          <p14:tracePt t="60041" x="1854200" y="2908300"/>
          <p14:tracePt t="60057" x="1847850" y="2901950"/>
          <p14:tracePt t="60074" x="1847850" y="2895600"/>
          <p14:tracePt t="60091" x="1841500" y="2889250"/>
          <p14:tracePt t="60107" x="1835150" y="2882900"/>
          <p14:tracePt t="60124" x="1828800" y="2870200"/>
          <p14:tracePt t="60141" x="1822450" y="2870200"/>
          <p14:tracePt t="60157" x="1809750" y="2863850"/>
          <p14:tracePt t="60174" x="1803400" y="2857500"/>
          <p14:tracePt t="60192" x="1803400" y="2851150"/>
          <p14:tracePt t="60239" x="1790700" y="2844800"/>
          <p14:tracePt t="60559" x="0" y="0"/>
        </p14:tracePtLst>
        <p14:tracePtLst>
          <p14:tracePt t="60758" x="1797050" y="2838450"/>
          <p14:tracePt t="60768" x="1803400" y="2838450"/>
          <p14:tracePt t="60867" x="0" y="0"/>
        </p14:tracePtLst>
        <p14:tracePtLst>
          <p14:tracePt t="61022" x="1803400" y="2838450"/>
          <p14:tracePt t="61055" x="1809750" y="2838450"/>
          <p14:tracePt t="61063" x="1816100" y="2838450"/>
          <p14:tracePt t="61190" x="0" y="0"/>
        </p14:tracePtLst>
        <p14:tracePtLst>
          <p14:tracePt t="61365" x="1816100" y="2838450"/>
          <p14:tracePt t="62311" x="1816100" y="2851150"/>
          <p14:tracePt t="62319" x="1816100" y="2882900"/>
          <p14:tracePt t="62327" x="1816100" y="2921000"/>
          <p14:tracePt t="62335" x="1816100" y="2952750"/>
          <p14:tracePt t="62341" x="1816100" y="3022600"/>
          <p14:tracePt t="62357" x="1816100" y="3092450"/>
          <p14:tracePt t="62374" x="1816100" y="3162300"/>
          <p14:tracePt t="62391" x="1822450" y="3238500"/>
          <p14:tracePt t="62407" x="1835150" y="3276600"/>
          <p14:tracePt t="62424" x="1835150" y="3314700"/>
          <p14:tracePt t="62441" x="1841500" y="3346450"/>
          <p14:tracePt t="62457" x="1841500" y="3371850"/>
          <p14:tracePt t="62474" x="1847850" y="3403600"/>
          <p14:tracePt t="62491" x="1854200" y="3422650"/>
          <p14:tracePt t="62508" x="1854200" y="3448050"/>
          <p14:tracePt t="62524" x="1854200" y="3460750"/>
          <p14:tracePt t="62541" x="1854200" y="3479800"/>
          <p14:tracePt t="62557" x="1854200" y="3498850"/>
          <p14:tracePt t="62574" x="1854200" y="3505200"/>
          <p14:tracePt t="62591" x="1854200" y="3549650"/>
          <p14:tracePt t="62607" x="1854200" y="3575050"/>
          <p14:tracePt t="62624" x="1847850" y="3600450"/>
          <p14:tracePt t="62641" x="1841500" y="3625850"/>
          <p14:tracePt t="62657" x="1841500" y="3638550"/>
          <p14:tracePt t="62674" x="1835150" y="3644900"/>
          <p14:tracePt t="62784" x="1835150" y="3651250"/>
          <p14:tracePt t="62791" x="1835150" y="3657600"/>
          <p14:tracePt t="62815" x="1822450" y="3670300"/>
          <p14:tracePt t="62831" x="1822450" y="3676650"/>
          <p14:tracePt t="62841" x="1816100" y="3683000"/>
          <p14:tracePt t="62841" x="1809750" y="3702050"/>
          <p14:tracePt t="62857" x="1797050" y="3721100"/>
          <p14:tracePt t="62874" x="1797050" y="3727450"/>
          <p14:tracePt t="62891" x="1797050" y="3733800"/>
          <p14:tracePt t="62907" x="1790700" y="3740150"/>
          <p14:tracePt t="62951" x="1784350" y="3740150"/>
          <p14:tracePt t="63016" x="1784350" y="3746500"/>
          <p14:tracePt t="63026" x="1784350" y="3752850"/>
          <p14:tracePt t="63135" x="1790700" y="3752850"/>
          <p14:tracePt t="63143" x="1797050" y="3752850"/>
          <p14:tracePt t="63151" x="1816100" y="3752850"/>
          <p14:tracePt t="63159" x="1860550" y="3752850"/>
          <p14:tracePt t="63174" x="1924050" y="3752850"/>
          <p14:tracePt t="63190" x="2019300" y="3740150"/>
          <p14:tracePt t="63207" x="2063750" y="3733800"/>
          <p14:tracePt t="63224" x="2114550" y="3727450"/>
          <p14:tracePt t="63242" x="2152650" y="3727450"/>
          <p14:tracePt t="63258" x="2190750" y="3727450"/>
          <p14:tracePt t="63274" x="2228850" y="3727450"/>
          <p14:tracePt t="63291" x="2279650" y="3727450"/>
          <p14:tracePt t="63308" x="2362200" y="3727450"/>
          <p14:tracePt t="63324" x="2438400" y="3727450"/>
          <p14:tracePt t="63341" x="2508250" y="3727450"/>
          <p14:tracePt t="63357" x="2565400" y="3727450"/>
          <p14:tracePt t="63374" x="2597150" y="3727450"/>
          <p14:tracePt t="63390" x="2641600" y="3727450"/>
          <p14:tracePt t="63407" x="2660650" y="3727450"/>
          <p14:tracePt t="63424" x="2673350" y="3727450"/>
          <p14:tracePt t="63441" x="2686050" y="3727450"/>
          <p14:tracePt t="63457" x="2705100" y="3727450"/>
          <p14:tracePt t="63474" x="2724150" y="3727450"/>
          <p14:tracePt t="63491" x="2743200" y="3727450"/>
          <p14:tracePt t="63507" x="2774950" y="3727450"/>
          <p14:tracePt t="63525" x="2813050" y="3727450"/>
          <p14:tracePt t="63542" x="2857500" y="3727450"/>
          <p14:tracePt t="63558" x="2927350" y="3727450"/>
          <p14:tracePt t="63558" x="2971800" y="3727450"/>
          <p14:tracePt t="63576" x="3060700" y="3727450"/>
          <p14:tracePt t="63592" x="3136900" y="3727450"/>
          <p14:tracePt t="63608" x="3213100" y="3727450"/>
          <p14:tracePt t="63625" x="3289300" y="3727450"/>
          <p14:tracePt t="63641" x="3359150" y="3733800"/>
          <p14:tracePt t="63657" x="3422650" y="3740150"/>
          <p14:tracePt t="63674" x="3511550" y="3746500"/>
          <p14:tracePt t="63690" x="3606800" y="3746500"/>
          <p14:tracePt t="63707" x="3727450" y="3746500"/>
          <p14:tracePt t="63724" x="3835400" y="3746500"/>
          <p14:tracePt t="63740" x="3930650" y="3746500"/>
          <p14:tracePt t="63757" x="4025900" y="3746500"/>
          <p14:tracePt t="63774" x="4095750" y="3746500"/>
          <p14:tracePt t="63791" x="4203700" y="3746500"/>
          <p14:tracePt t="63807" x="4260850" y="3746500"/>
          <p14:tracePt t="63824" x="4318000" y="3746500"/>
          <p14:tracePt t="63842" x="4362450" y="3746500"/>
          <p14:tracePt t="63858" x="4406900" y="3746500"/>
          <p14:tracePt t="63875" x="4445000" y="3746500"/>
          <p14:tracePt t="63892" x="4489450" y="3746500"/>
          <p14:tracePt t="63908" x="4527550" y="3746500"/>
          <p14:tracePt t="63924" x="4565650" y="3746500"/>
          <p14:tracePt t="63940" x="4603750" y="3746500"/>
          <p14:tracePt t="63957" x="4635500" y="3746500"/>
          <p14:tracePt t="63974" x="4667250" y="3746500"/>
          <p14:tracePt t="63990" x="4699000" y="3746500"/>
          <p14:tracePt t="64007" x="4718050" y="3746500"/>
          <p14:tracePt t="64024" x="4743450" y="3746500"/>
          <p14:tracePt t="64041" x="4762500" y="3746500"/>
          <p14:tracePt t="64057" x="4781550" y="3746500"/>
          <p14:tracePt t="64074" x="4794250" y="3746500"/>
          <p14:tracePt t="64092" x="4800600" y="3746500"/>
          <p14:tracePt t="64191" x="4794250" y="3746500"/>
          <p14:tracePt t="64199" x="4768850" y="3746500"/>
          <p14:tracePt t="64207" x="4743450" y="3746500"/>
          <p14:tracePt t="64215" x="4660900" y="3746500"/>
          <p14:tracePt t="64224" x="4559300" y="3746500"/>
          <p14:tracePt t="64241" x="4464050" y="3746500"/>
          <p14:tracePt t="64258" x="4381500" y="3746500"/>
          <p14:tracePt t="64275" x="4330700" y="3746500"/>
          <p14:tracePt t="64291" x="4311650" y="3746500"/>
          <p14:tracePt t="64308" x="4298950" y="3746500"/>
          <p14:tracePt t="64455" x="4324350" y="3746500"/>
          <p14:tracePt t="64463" x="4343400" y="3746500"/>
          <p14:tracePt t="64471" x="4368800" y="3746500"/>
          <p14:tracePt t="64479" x="4419600" y="3752850"/>
          <p14:tracePt t="64492" x="4495800" y="3759200"/>
          <p14:tracePt t="64508" x="4565650" y="3765550"/>
          <p14:tracePt t="64525" x="4629150" y="3771900"/>
          <p14:tracePt t="64541" x="4679950" y="3778250"/>
          <p14:tracePt t="64558" x="4724400" y="3778250"/>
          <p14:tracePt t="64574" x="4762500" y="3778250"/>
          <p14:tracePt t="64592" x="4794250" y="3778250"/>
          <p14:tracePt t="64608" x="4819650" y="3778250"/>
          <p14:tracePt t="64625" x="4845050" y="3778250"/>
          <p14:tracePt t="64642" x="4876800" y="3778250"/>
          <p14:tracePt t="64659" x="4895850" y="3778250"/>
          <p14:tracePt t="64675" x="4927600" y="3778250"/>
          <p14:tracePt t="64692" x="4959350" y="3778250"/>
          <p14:tracePt t="64708" x="4991100" y="3778250"/>
          <p14:tracePt t="64725" x="5029200" y="3778250"/>
          <p14:tracePt t="64741" x="5073650" y="3778250"/>
          <p14:tracePt t="64758" x="5130800" y="3778250"/>
          <p14:tracePt t="64775" x="5168900" y="3778250"/>
          <p14:tracePt t="64792" x="5194300" y="3778250"/>
          <p14:tracePt t="64944" x="5181600" y="3784600"/>
          <p14:tracePt t="64951" x="5156200" y="3784600"/>
          <p14:tracePt t="64959" x="5130800" y="3784600"/>
          <p14:tracePt t="64960" x="5099050" y="3784600"/>
          <p14:tracePt t="64975" x="4997450" y="3784600"/>
          <p14:tracePt t="64992" x="4914900" y="3784600"/>
          <p14:tracePt t="65008" x="4826000" y="3784600"/>
          <p14:tracePt t="65025" x="4743450" y="3784600"/>
          <p14:tracePt t="65041" x="4660900" y="3784600"/>
          <p14:tracePt t="65058" x="4584700" y="3784600"/>
          <p14:tracePt t="65075" x="4502150" y="3784600"/>
          <p14:tracePt t="65091" x="4419600" y="3784600"/>
          <p14:tracePt t="65108" x="4343400" y="3784600"/>
          <p14:tracePt t="65125" x="4292600" y="3784600"/>
          <p14:tracePt t="65141" x="4254500" y="3784600"/>
          <p14:tracePt t="65158" x="4229100" y="3784600"/>
          <p14:tracePt t="65175" x="4197350" y="3778250"/>
          <p14:tracePt t="65192" x="4184650" y="3778250"/>
          <p14:tracePt t="65208" x="4171950" y="3778250"/>
          <p14:tracePt t="65225" x="4165600" y="3778250"/>
          <p14:tracePt t="65241" x="4159250" y="3778250"/>
          <p14:tracePt t="65375" x="4171950" y="3778250"/>
          <p14:tracePt t="65384" x="4178300" y="3778250"/>
          <p14:tracePt t="65384" x="4184650" y="3778250"/>
          <p14:tracePt t="65392" x="4222750" y="3778250"/>
          <p14:tracePt t="65408" x="4267200" y="3778250"/>
          <p14:tracePt t="65425" x="4337050" y="3778250"/>
          <p14:tracePt t="65441" x="4432300" y="3778250"/>
          <p14:tracePt t="65458" x="4546600" y="3778250"/>
          <p14:tracePt t="65475" x="4648200" y="3778250"/>
          <p14:tracePt t="65491" x="4737100" y="3778250"/>
          <p14:tracePt t="65509" x="4800600" y="3778250"/>
          <p14:tracePt t="65525" x="4845050" y="3778250"/>
          <p14:tracePt t="65541" x="4864100" y="3778250"/>
          <p14:tracePt t="65558" x="4876800" y="3778250"/>
          <p14:tracePt t="65558" x="4889500" y="3778250"/>
          <p14:tracePt t="65576" x="4895850" y="3778250"/>
          <p14:tracePt t="65615" x="4902200" y="3778250"/>
          <p14:tracePt t="65623" x="4908550" y="3778250"/>
          <p14:tracePt t="65650" x="4914900" y="3778250"/>
          <p14:tracePt t="66231" x="4889500" y="3778250"/>
          <p14:tracePt t="66239" x="4870450" y="3778250"/>
          <p14:tracePt t="66247" x="4845050" y="3778250"/>
          <p14:tracePt t="66255" x="4806950" y="3778250"/>
          <p14:tracePt t="66263" x="4756150" y="3778250"/>
          <p14:tracePt t="66275" x="4699000" y="3778250"/>
          <p14:tracePt t="66291" x="4654550" y="3778250"/>
          <p14:tracePt t="66308" x="4622800" y="3771900"/>
          <p14:tracePt t="66325" x="4584700" y="3765550"/>
          <p14:tracePt t="66342" x="4552950" y="3765550"/>
          <p14:tracePt t="66358" x="4527550" y="3765550"/>
          <p14:tracePt t="66358" x="4508500" y="3765550"/>
          <p14:tracePt t="66376" x="4470400" y="3759200"/>
          <p14:tracePt t="66392" x="4445000" y="3759200"/>
          <p14:tracePt t="66408" x="4413250" y="3752850"/>
          <p14:tracePt t="66425" x="4400550" y="3752850"/>
          <p14:tracePt t="66442" x="4387850" y="3746500"/>
          <p14:tracePt t="66458" x="4375150" y="3746500"/>
          <p14:tracePt t="66475" x="4368800" y="3746500"/>
          <p14:tracePt t="66492" x="4356100" y="3740150"/>
          <p14:tracePt t="66509" x="4343400" y="3740150"/>
          <p14:tracePt t="66543" x="4337050" y="3740150"/>
          <p14:tracePt t="66558" x="4330700" y="3740150"/>
          <p14:tracePt t="66704" x="4330700" y="3733800"/>
          <p14:tracePt t="66711" x="4337050" y="3733800"/>
          <p14:tracePt t="66727" x="4343400" y="3733800"/>
          <p14:tracePt t="66741" x="4356100" y="3733800"/>
          <p14:tracePt t="66742" x="4375150" y="3733800"/>
          <p14:tracePt t="66758" x="4425950" y="3733800"/>
          <p14:tracePt t="66776" x="4464050" y="3733800"/>
          <p14:tracePt t="66792" x="4502150" y="3733800"/>
          <p14:tracePt t="66808" x="4552950" y="3733800"/>
          <p14:tracePt t="66825" x="4610100" y="3733800"/>
          <p14:tracePt t="66841" x="4660900" y="3733800"/>
          <p14:tracePt t="66858" x="4699000" y="3733800"/>
          <p14:tracePt t="66875" x="4737100" y="3733800"/>
          <p14:tracePt t="66891" x="4762500" y="3733800"/>
          <p14:tracePt t="66908" x="4781550" y="3733800"/>
          <p14:tracePt t="66925" x="4806950" y="3733800"/>
          <p14:tracePt t="66942" x="4826000" y="3733800"/>
          <p14:tracePt t="66942" x="4845050" y="3733800"/>
          <p14:tracePt t="66960" x="4883150" y="3733800"/>
          <p14:tracePt t="66976" x="4927600" y="3733800"/>
          <p14:tracePt t="66992" x="4972050" y="3733800"/>
          <p14:tracePt t="67008" x="5029200" y="3733800"/>
          <p14:tracePt t="67025" x="5080000" y="3733800"/>
          <p14:tracePt t="67042" x="5130800" y="3733800"/>
          <p14:tracePt t="67058" x="5194300" y="3733800"/>
          <p14:tracePt t="67075" x="5238750" y="3733800"/>
          <p14:tracePt t="67091" x="5276850" y="3733800"/>
          <p14:tracePt t="67109" x="5314950" y="3733800"/>
          <p14:tracePt t="67126" x="5346700" y="3733800"/>
          <p14:tracePt t="67141" x="5372100" y="3733800"/>
          <p14:tracePt t="67159" x="5397500" y="3727450"/>
          <p14:tracePt t="67175" x="5416550" y="3721100"/>
          <p14:tracePt t="67192" x="5429250" y="3721100"/>
          <p14:tracePt t="68343" x="5416550" y="3721100"/>
          <p14:tracePt t="68351" x="5403850" y="3721100"/>
          <p14:tracePt t="68359" x="5384800" y="3721100"/>
          <p14:tracePt t="68360" x="5359400" y="3721100"/>
          <p14:tracePt t="68375" x="5226050" y="3740150"/>
          <p14:tracePt t="68392" x="5118100" y="3752850"/>
          <p14:tracePt t="68408" x="4959350" y="3771900"/>
          <p14:tracePt t="68425" x="4845050" y="3784600"/>
          <p14:tracePt t="68441" x="4730750" y="3803650"/>
          <p14:tracePt t="68458" x="4610100" y="3822700"/>
          <p14:tracePt t="68475" x="4508500" y="3848100"/>
          <p14:tracePt t="68491" x="4394200" y="3873500"/>
          <p14:tracePt t="68508" x="4305300" y="3886200"/>
          <p14:tracePt t="68525" x="4254500" y="3898900"/>
          <p14:tracePt t="68541" x="4229100" y="3905250"/>
          <p14:tracePt t="68558" x="4203700" y="3917950"/>
          <p14:tracePt t="68576" x="4197350" y="3917950"/>
          <p14:tracePt t="68591" x="4191000" y="3924300"/>
          <p14:tracePt t="68608" x="4178300" y="3937000"/>
          <p14:tracePt t="68625" x="4171950" y="3943350"/>
          <p14:tracePt t="68641" x="4159250" y="3949700"/>
          <p14:tracePt t="68751" x="4152900" y="3956050"/>
          <p14:tracePt t="68759" x="4140200" y="3956050"/>
          <p14:tracePt t="68767" x="4121150" y="3962400"/>
          <p14:tracePt t="68767" x="4095750" y="3968750"/>
          <p14:tracePt t="68776" x="4019550" y="3981450"/>
          <p14:tracePt t="68791" x="3949700" y="3994150"/>
          <p14:tracePt t="68809" x="3886200" y="4000500"/>
          <p14:tracePt t="68824" x="3848100" y="4006850"/>
          <p14:tracePt t="68842" x="3816350" y="4006850"/>
          <p14:tracePt t="68858" x="3797300" y="4013200"/>
          <p14:tracePt t="68875" x="3778250" y="4025900"/>
          <p14:tracePt t="68891" x="3752850" y="4025900"/>
          <p14:tracePt t="68908" x="3733800" y="4038600"/>
          <p14:tracePt t="68925" x="3714750" y="4038600"/>
          <p14:tracePt t="68942" x="3689350" y="4044950"/>
          <p14:tracePt t="68958" x="3676650" y="4051300"/>
          <p14:tracePt t="69023" x="3670300" y="4051300"/>
          <p14:tracePt t="69103" x="3676650" y="4051300"/>
          <p14:tracePt t="69111" x="3689350" y="4051300"/>
          <p14:tracePt t="69112" x="3702050" y="4051300"/>
          <p14:tracePt t="69127" x="3727450" y="4051300"/>
          <p14:tracePt t="69142" x="3752850" y="4038600"/>
          <p14:tracePt t="69158" x="3759200" y="3987800"/>
          <p14:tracePt t="69175" x="3746500" y="3911600"/>
          <p14:tracePt t="69191" x="3714750" y="3873500"/>
          <p14:tracePt t="69208" x="3663950" y="3841750"/>
          <p14:tracePt t="69224" x="3606800" y="3816350"/>
          <p14:tracePt t="69241" x="3511550" y="3784600"/>
          <p14:tracePt t="69258" x="3390900" y="3765550"/>
          <p14:tracePt t="69275" x="3238500" y="3746500"/>
          <p14:tracePt t="69291" x="3092450" y="3746500"/>
          <p14:tracePt t="69308" x="2933700" y="3746500"/>
          <p14:tracePt t="69324" x="2749550" y="3746500"/>
          <p14:tracePt t="69341" x="2584450" y="3746500"/>
          <p14:tracePt t="69358" x="2438400" y="3746500"/>
          <p14:tracePt t="69376" x="2387600" y="3746500"/>
          <p14:tracePt t="69391" x="2368550" y="3746500"/>
          <p14:tracePt t="69408" x="2362200" y="3746500"/>
          <p14:tracePt t="69544" x="2368550" y="3746500"/>
          <p14:tracePt t="69551" x="2374900" y="3740150"/>
          <p14:tracePt t="69559" x="2387600" y="3740150"/>
          <p14:tracePt t="69559" x="2400300" y="3733800"/>
          <p14:tracePt t="69575" x="2406650" y="3733800"/>
          <p14:tracePt t="69576" x="2425700" y="3733800"/>
          <p14:tracePt t="69591" x="2463800" y="3733800"/>
          <p14:tracePt t="69608" x="2527300" y="3721100"/>
          <p14:tracePt t="69625" x="2641600" y="3714750"/>
          <p14:tracePt t="69641" x="2806700" y="3708400"/>
          <p14:tracePt t="69658" x="2990850" y="3708400"/>
          <p14:tracePt t="69675" x="3194050" y="3708400"/>
          <p14:tracePt t="69691" x="3365500" y="3708400"/>
          <p14:tracePt t="69708" x="3530600" y="3727450"/>
          <p14:tracePt t="69724" x="3657600" y="3746500"/>
          <p14:tracePt t="69741" x="3765550" y="3765550"/>
          <p14:tracePt t="69758" x="3854450" y="3778250"/>
          <p14:tracePt t="69776" x="3886200" y="3784600"/>
          <p14:tracePt t="69791" x="3898900" y="3790950"/>
          <p14:tracePt t="69808" x="3905250" y="3797300"/>
          <p14:tracePt t="69847" x="3917950" y="3810000"/>
          <p14:tracePt t="69857" x="3930650" y="3822700"/>
          <p14:tracePt t="69874" x="3943350" y="3854450"/>
          <p14:tracePt t="69875" x="3981450" y="3898900"/>
          <p14:tracePt t="69891" x="4057650" y="3949700"/>
          <p14:tracePt t="69908" x="4171950" y="4006850"/>
          <p14:tracePt t="69924" x="4318000" y="4057650"/>
          <p14:tracePt t="69941" x="4483100" y="4108450"/>
          <p14:tracePt t="69958" x="4737100" y="4146550"/>
          <p14:tracePt t="69975" x="4883150" y="4159250"/>
          <p14:tracePt t="69992" x="5010150" y="4159250"/>
          <p14:tracePt t="70008" x="5092700" y="4159250"/>
          <p14:tracePt t="70025" x="5149850" y="4159250"/>
          <p14:tracePt t="70041" x="5181600" y="4159250"/>
          <p14:tracePt t="70058" x="5207000" y="4159250"/>
          <p14:tracePt t="70075" x="5238750" y="4159250"/>
          <p14:tracePt t="70091" x="5264150" y="4165600"/>
          <p14:tracePt t="70108" x="5302250" y="4165600"/>
          <p14:tracePt t="70124" x="5340350" y="4171950"/>
          <p14:tracePt t="70141" x="5384800" y="4171950"/>
          <p14:tracePt t="70158" x="5448300" y="4178300"/>
          <p14:tracePt t="70158" x="5492750" y="4178300"/>
          <p14:tracePt t="70176" x="5588000" y="4184650"/>
          <p14:tracePt t="70191" x="5702300" y="4191000"/>
          <p14:tracePt t="70208" x="5797550" y="4197350"/>
          <p14:tracePt t="70224" x="5899150" y="4203700"/>
          <p14:tracePt t="70241" x="5981700" y="4222750"/>
          <p14:tracePt t="70258" x="6051550" y="4229100"/>
          <p14:tracePt t="70274" x="6096000" y="4241800"/>
          <p14:tracePt t="70291" x="6127750" y="4241800"/>
          <p14:tracePt t="70308" x="6146800" y="4241800"/>
          <p14:tracePt t="70415" x="6153150" y="4248150"/>
          <p14:tracePt t="70423" x="6146800" y="4267200"/>
          <p14:tracePt t="70441" x="6115050" y="4279900"/>
          <p14:tracePt t="70442" x="6032500" y="4324350"/>
          <p14:tracePt t="70474" x="5892800" y="4362450"/>
          <p14:tracePt t="70475" x="5708650" y="4400550"/>
          <p14:tracePt t="70492" x="5499100" y="4425950"/>
          <p14:tracePt t="70508" x="5207000" y="4457700"/>
          <p14:tracePt t="70525" x="4914900" y="4476750"/>
          <p14:tracePt t="70541" x="4724400" y="4476750"/>
          <p14:tracePt t="70558" x="4552950" y="4476750"/>
          <p14:tracePt t="70575" x="4368800" y="4476750"/>
          <p14:tracePt t="70592" x="4298950" y="4476750"/>
          <p14:tracePt t="70608" x="4260850" y="4476750"/>
          <p14:tracePt t="70625" x="4235450" y="4476750"/>
          <p14:tracePt t="70641" x="4216400" y="4476750"/>
          <p14:tracePt t="70658" x="4203700" y="4476750"/>
          <p14:tracePt t="70674" x="4184650" y="4476750"/>
          <p14:tracePt t="70691" x="4178300" y="4476750"/>
          <p14:tracePt t="70708" x="4152900" y="4470400"/>
          <p14:tracePt t="70725" x="4114800" y="4464050"/>
          <p14:tracePt t="70741" x="4051300" y="4451350"/>
          <p14:tracePt t="70758" x="3975100" y="4425950"/>
          <p14:tracePt t="70774" x="3835400" y="4387850"/>
          <p14:tracePt t="70792" x="3746500" y="4368800"/>
          <p14:tracePt t="70808" x="3638550" y="4356100"/>
          <p14:tracePt t="70825" x="3562350" y="4349750"/>
          <p14:tracePt t="70841" x="3479800" y="4349750"/>
          <p14:tracePt t="70858" x="3448050" y="4349750"/>
          <p14:tracePt t="70874" x="3422650" y="4349750"/>
          <p14:tracePt t="70892" x="3416300" y="4349750"/>
          <p14:tracePt t="70908" x="3403600" y="4349750"/>
          <p14:tracePt t="70925" x="3378200" y="4349750"/>
          <p14:tracePt t="70941" x="3365500" y="4349750"/>
          <p14:tracePt t="70958" x="3333750" y="4356100"/>
          <p14:tracePt t="70974" x="3276600" y="4356100"/>
          <p14:tracePt t="70992" x="3232150" y="4356100"/>
          <p14:tracePt t="71009" x="3187700" y="4356100"/>
          <p14:tracePt t="71025" x="3130550" y="4349750"/>
          <p14:tracePt t="71041" x="3054350" y="4330700"/>
          <p14:tracePt t="71058" x="2971800" y="4292600"/>
          <p14:tracePt t="71074" x="2863850" y="4241800"/>
          <p14:tracePt t="71091" x="2736850" y="4197350"/>
          <p14:tracePt t="71110" x="2578100" y="4140200"/>
          <p14:tracePt t="71125" x="2406650" y="4095750"/>
          <p14:tracePt t="71141" x="2254250" y="4051300"/>
          <p14:tracePt t="71158" x="2159000" y="4013200"/>
          <p14:tracePt t="71175" x="2095500" y="4000500"/>
          <p14:tracePt t="71192" x="2089150" y="4000500"/>
          <p14:tracePt t="71351" x="2095500" y="4000500"/>
          <p14:tracePt t="71359" x="2139950" y="4032250"/>
          <p14:tracePt t="71367" x="2197100" y="4076700"/>
          <p14:tracePt t="71375" x="2393950" y="4171950"/>
          <p14:tracePt t="71391" x="2578100" y="4248150"/>
          <p14:tracePt t="71392" x="2971800" y="4400550"/>
          <p14:tracePt t="71408" x="3448050" y="4540250"/>
          <p14:tracePt t="71425" x="3937000" y="4635500"/>
          <p14:tracePt t="71441" x="4254500" y="4686300"/>
          <p14:tracePt t="71459" x="4387850" y="4699000"/>
          <p14:tracePt t="71474" x="4419600" y="4699000"/>
          <p14:tracePt t="71615" x="4419600" y="4692650"/>
          <p14:tracePt t="71623" x="4406900" y="4686300"/>
          <p14:tracePt t="71631" x="4400550" y="4673600"/>
          <p14:tracePt t="71639" x="4394200" y="4667250"/>
          <p14:tracePt t="71645" x="4375150" y="4648200"/>
          <p14:tracePt t="71658" x="4356100" y="4629150"/>
          <p14:tracePt t="71675" x="4349750" y="4629150"/>
          <p14:tracePt t="71691" x="4349750" y="4616450"/>
          <p14:tracePt t="71759" x="4349750" y="4610100"/>
          <p14:tracePt t="71775" x="4349750" y="4597400"/>
          <p14:tracePt t="71784" x="4356100" y="4597400"/>
          <p14:tracePt t="71784" x="4356100" y="4591050"/>
          <p14:tracePt t="71791" x="4368800" y="4584700"/>
          <p14:tracePt t="71808" x="4375150" y="4578350"/>
          <p14:tracePt t="71824" x="4381500" y="4572000"/>
          <p14:tracePt t="72087" x="4387850" y="4572000"/>
          <p14:tracePt t="72095" x="4394200" y="4572000"/>
          <p14:tracePt t="72103" x="4406900" y="4565650"/>
          <p14:tracePt t="72109" x="4445000" y="4552950"/>
          <p14:tracePt t="72124" x="4508500" y="4546600"/>
          <p14:tracePt t="72142" x="4597400" y="4533900"/>
          <p14:tracePt t="72158" x="4730750" y="4521200"/>
          <p14:tracePt t="72176" x="4819650" y="4514850"/>
          <p14:tracePt t="72191" x="4889500" y="4508500"/>
          <p14:tracePt t="72208" x="4965700" y="4502150"/>
          <p14:tracePt t="72225" x="5022850" y="4502150"/>
          <p14:tracePt t="72241" x="5073650" y="4502150"/>
          <p14:tracePt t="72258" x="5111750" y="4502150"/>
          <p14:tracePt t="72275" x="5156200" y="4495800"/>
          <p14:tracePt t="72291" x="5187950" y="4489450"/>
          <p14:tracePt t="72308" x="5226050" y="4489450"/>
          <p14:tracePt t="72325" x="5257800" y="4483100"/>
          <p14:tracePt t="72341" x="5283200" y="4476750"/>
          <p14:tracePt t="72358" x="5308600" y="4476750"/>
          <p14:tracePt t="72375" x="5321300" y="4470400"/>
          <p14:tracePt t="72391" x="5327650" y="4470400"/>
          <p14:tracePt t="72408" x="5334000" y="4470400"/>
          <p14:tracePt t="72424" x="5340350" y="4464050"/>
          <p14:tracePt t="72442" x="5353050" y="4464050"/>
          <p14:tracePt t="72458" x="5359400" y="4464050"/>
          <p14:tracePt t="72475" x="5372100" y="4464050"/>
          <p14:tracePt t="72491" x="5384800" y="4464050"/>
          <p14:tracePt t="72508" x="5397500" y="4464050"/>
          <p14:tracePt t="72525" x="5422900" y="4464050"/>
          <p14:tracePt t="72541" x="5454650" y="4451350"/>
          <p14:tracePt t="72557" x="5511800" y="4451350"/>
          <p14:tracePt t="72575" x="5575300" y="4445000"/>
          <p14:tracePt t="72592" x="5651500" y="4438650"/>
          <p14:tracePt t="72609" x="5746750" y="4438650"/>
          <p14:tracePt t="72626" x="5854700" y="4438650"/>
          <p14:tracePt t="72642" x="5975350" y="4438650"/>
          <p14:tracePt t="72659" x="6089650" y="4438650"/>
          <p14:tracePt t="72676" x="6178550" y="4438650"/>
          <p14:tracePt t="72692" x="6235700" y="4438650"/>
          <p14:tracePt t="72709" x="6286500" y="4438650"/>
          <p14:tracePt t="72725" x="6311900" y="4432300"/>
          <p14:tracePt t="72742" x="6337300" y="4432300"/>
          <p14:tracePt t="72759" x="6362700" y="4432300"/>
          <p14:tracePt t="72776" x="6369050" y="4432300"/>
          <p14:tracePt t="72792" x="6381750" y="4432300"/>
          <p14:tracePt t="72809" x="6388100" y="4432300"/>
          <p14:tracePt t="73056" x="6381750" y="4432300"/>
          <p14:tracePt t="73064" x="6356350" y="4432300"/>
          <p14:tracePt t="73075" x="6330950" y="4432300"/>
          <p14:tracePt t="73076" x="6286500" y="4432300"/>
          <p14:tracePt t="73092" x="6248400" y="4425950"/>
          <p14:tracePt t="73109" x="6229350" y="4425950"/>
          <p14:tracePt t="73125" x="6216650" y="4425950"/>
          <p14:tracePt t="73142" x="6197600" y="4425950"/>
          <p14:tracePt t="73184" x="6191250" y="4425950"/>
          <p14:tracePt t="73384" x="6197600" y="4425950"/>
          <p14:tracePt t="73392" x="6229350" y="4425950"/>
          <p14:tracePt t="73401" x="6242050" y="4425950"/>
          <p14:tracePt t="73409" x="6267450" y="4425950"/>
          <p14:tracePt t="73425" x="6292850" y="4425950"/>
          <p14:tracePt t="73442" x="6311900" y="4425950"/>
          <p14:tracePt t="73459" x="6324600" y="4425950"/>
          <p14:tracePt t="73475" x="6330950" y="4425950"/>
          <p14:tracePt t="73520" x="6337300" y="4425950"/>
          <p14:tracePt t="73552" x="6343650" y="4425950"/>
          <p14:tracePt t="73567" x="6350000" y="4425950"/>
          <p14:tracePt t="74081" x="6375400" y="4419600"/>
          <p14:tracePt t="74088" x="6394450" y="4419600"/>
          <p14:tracePt t="74096" x="6419850" y="4419600"/>
          <p14:tracePt t="74109" x="6457950" y="4419600"/>
          <p14:tracePt t="74112" x="6527800" y="4419600"/>
          <p14:tracePt t="74125" x="6597650" y="4419600"/>
          <p14:tracePt t="74142" x="6667500" y="4419600"/>
          <p14:tracePt t="74159" x="6750050" y="4419600"/>
          <p14:tracePt t="74176" x="6788150" y="4419600"/>
          <p14:tracePt t="74192" x="6819900" y="4419600"/>
          <p14:tracePt t="74209" x="6838950" y="4419600"/>
          <p14:tracePt t="74225" x="6858000" y="4419600"/>
          <p14:tracePt t="74242" x="6864350" y="4419600"/>
          <p14:tracePt t="74259" x="6870700" y="4419600"/>
          <p14:tracePt t="74275" x="6877050" y="4419600"/>
          <p14:tracePt t="74292" x="6883400" y="4419600"/>
          <p14:tracePt t="74309" x="6889750" y="4419600"/>
          <p14:tracePt t="74325" x="6896100" y="4419600"/>
          <p14:tracePt t="74936" x="6902450" y="4419600"/>
          <p14:tracePt t="74944" x="6921500" y="4419600"/>
          <p14:tracePt t="74952" x="6934200" y="4419600"/>
          <p14:tracePt t="74960" x="6946900" y="4419600"/>
          <p14:tracePt t="74960" x="6953250" y="4419600"/>
          <p14:tracePt t="74975" x="6991350" y="4419600"/>
          <p14:tracePt t="74992" x="7010400" y="4419600"/>
          <p14:tracePt t="75008" x="7016750" y="4419600"/>
          <p14:tracePt t="75025" x="7029450" y="4419600"/>
          <p14:tracePt t="75042" x="7035800" y="4419600"/>
          <p14:tracePt t="75080" x="7042150" y="4419600"/>
          <p14:tracePt t="75232" x="7023100" y="4419600"/>
          <p14:tracePt t="75240" x="7004050" y="4419600"/>
          <p14:tracePt t="75243" x="6972300" y="4419600"/>
          <p14:tracePt t="75258" x="6927850" y="4419600"/>
          <p14:tracePt t="75259" x="6819900" y="4419600"/>
          <p14:tracePt t="75275" x="6699250" y="4419600"/>
          <p14:tracePt t="75292" x="6559550" y="4419600"/>
          <p14:tracePt t="75309" x="6432550" y="4413250"/>
          <p14:tracePt t="75325" x="6350000" y="4406900"/>
          <p14:tracePt t="75343" x="6299200" y="4394200"/>
          <p14:tracePt t="75358" x="6261100" y="4387850"/>
          <p14:tracePt t="75376" x="6242050" y="4387850"/>
          <p14:tracePt t="75392" x="6229350" y="4387850"/>
          <p14:tracePt t="75409" x="6197600" y="4387850"/>
          <p14:tracePt t="75425" x="6178550" y="4387850"/>
          <p14:tracePt t="75442" x="6159500" y="4387850"/>
          <p14:tracePt t="75458" x="6146800" y="4387850"/>
          <p14:tracePt t="75475" x="6140450" y="4387850"/>
          <p14:tracePt t="75492" x="6134100" y="4387850"/>
          <p14:tracePt t="75509" x="6127750" y="4387850"/>
          <p14:tracePt t="75744" x="6134100" y="4387850"/>
          <p14:tracePt t="75752" x="6153150" y="4387850"/>
          <p14:tracePt t="75759" x="6191250" y="4387850"/>
          <p14:tracePt t="75776" x="6223000" y="4387850"/>
          <p14:tracePt t="75776" x="6261100" y="4387850"/>
          <p14:tracePt t="75792" x="6299200" y="4394200"/>
          <p14:tracePt t="75809" x="6330950" y="4394200"/>
          <p14:tracePt t="75825" x="6350000" y="4394200"/>
          <p14:tracePt t="75842" x="6375400" y="4394200"/>
          <p14:tracePt t="75858" x="6388100" y="4394200"/>
          <p14:tracePt t="75875" x="6400800" y="4394200"/>
          <p14:tracePt t="75892" x="6407150" y="4394200"/>
          <p14:tracePt t="75909" x="6419850" y="4394200"/>
          <p14:tracePt t="75925" x="6426200" y="4394200"/>
          <p14:tracePt t="75942" x="6438900" y="4394200"/>
          <p14:tracePt t="75958" x="6445250" y="4394200"/>
          <p14:tracePt t="75958" x="6457950" y="4394200"/>
          <p14:tracePt t="75976" x="6470650" y="4394200"/>
          <p14:tracePt t="75992" x="6477000" y="4394200"/>
          <p14:tracePt t="76009" x="6489700" y="4394200"/>
          <p14:tracePt t="76025" x="6496050" y="4394200"/>
          <p14:tracePt t="76064" x="6502400" y="4394200"/>
          <p14:tracePt t="76384" x="6502400" y="4400550"/>
          <p14:tracePt t="76408" x="6489700" y="4406900"/>
          <p14:tracePt t="76415" x="6483350" y="4413250"/>
          <p14:tracePt t="76425" x="6477000" y="4413250"/>
          <p14:tracePt t="76425" x="6477000" y="4419600"/>
          <p14:tracePt t="76432" x="6470650" y="4425950"/>
          <p14:tracePt t="76442" x="6457950" y="4432300"/>
          <p14:tracePt t="76458" x="6438900" y="4438650"/>
          <p14:tracePt t="76475" x="6432550" y="4438650"/>
          <p14:tracePt t="76492" x="6419850" y="4445000"/>
          <p14:tracePt t="76509" x="6413500" y="4445000"/>
          <p14:tracePt t="76525" x="6400800" y="4451350"/>
          <p14:tracePt t="76542" x="6388100" y="4451350"/>
          <p14:tracePt t="76558" x="6375400" y="4451350"/>
          <p14:tracePt t="76576" x="6362700" y="4457700"/>
          <p14:tracePt t="76592" x="6356350" y="4457700"/>
          <p14:tracePt t="77104" x="6356350" y="4451350"/>
          <p14:tracePt t="77120" x="6356350" y="4445000"/>
          <p14:tracePt t="77144" x="6362700" y="4445000"/>
          <p14:tracePt t="77168" x="6362700" y="4438650"/>
          <p14:tracePt t="77189" x="6362700" y="4432300"/>
          <p14:tracePt t="77809" x="6350000" y="4356100"/>
          <p14:tracePt t="77816" x="6261100" y="4171950"/>
          <p14:tracePt t="77819" x="6146800" y="3975100"/>
          <p14:tracePt t="77827" x="5873750" y="3543300"/>
          <p14:tracePt t="77843" x="5600700" y="3149600"/>
          <p14:tracePt t="77860" x="5461000" y="2965450"/>
          <p14:tracePt t="77876" x="5397500" y="2876550"/>
          <p14:tracePt t="77893" x="5365750" y="2838450"/>
          <p14:tracePt t="77909" x="5365750" y="2825750"/>
          <p14:tracePt t="77926" x="5359400" y="2825750"/>
          <p14:tracePt t="78184" x="5353050" y="2838450"/>
          <p14:tracePt t="78192" x="5346700" y="2844800"/>
          <p14:tracePt t="78202" x="5340350" y="2857500"/>
          <p14:tracePt t="78209" x="5334000" y="2876550"/>
          <p14:tracePt t="78226" x="5327650" y="2882900"/>
          <p14:tracePt t="78227" x="5321300" y="2901950"/>
          <p14:tracePt t="78243" x="5321300" y="2921000"/>
          <p14:tracePt t="78259" x="5321300" y="2927350"/>
          <p14:tracePt t="78276" x="5321300" y="2933700"/>
          <p14:tracePt t="78320" x="5321300" y="2940050"/>
          <p14:tracePt t="78336" x="5321300" y="2946400"/>
          <p14:tracePt t="78361" x="5327650" y="2952750"/>
          <p14:tracePt t="78377" x="5327650" y="2959100"/>
          <p14:tracePt t="78392" x="5334000" y="2959100"/>
          <p14:tracePt t="78401" x="5334000" y="2965450"/>
          <p14:tracePt t="78412" x="5340350" y="2971800"/>
          <p14:tracePt t="78433" x="5346700" y="2971800"/>
          <p14:tracePt t="78445" x="5346700" y="2978150"/>
          <p14:tracePt t="78473" x="5353050" y="2984500"/>
          <p14:tracePt t="78496" x="5353050" y="2990850"/>
          <p14:tracePt t="78518" x="5359400" y="2990850"/>
          <p14:tracePt t="78529" x="5365750" y="2997200"/>
          <p14:tracePt t="78560" x="5372100" y="3003550"/>
          <p14:tracePt t="78672" x="5378450" y="3009900"/>
          <p14:tracePt t="78688" x="5378450" y="3016250"/>
          <p14:tracePt t="78705" x="5384800" y="3016250"/>
          <p14:tracePt t="78709" x="5384800" y="3022600"/>
          <p14:tracePt t="78728" x="5384800" y="3028950"/>
          <p14:tracePt t="78742" x="5384800" y="3035300"/>
          <p14:tracePt t="78759" x="5384800" y="3041650"/>
          <p14:tracePt t="78760" x="5384800" y="3048000"/>
          <p14:tracePt t="78776" x="5391150" y="3054350"/>
          <p14:tracePt t="78832" x="5391150" y="3060700"/>
          <p14:tracePt t="78851" x="5391150" y="3067050"/>
          <p14:tracePt t="78852" x="5391150" y="3073400"/>
          <p14:tracePt t="78859" x="5391150" y="3079750"/>
          <p14:tracePt t="78876" x="5391150" y="3086100"/>
          <p14:tracePt t="78893" x="5391150" y="3092450"/>
          <p14:tracePt t="78945" x="5391150" y="3098800"/>
          <p14:tracePt t="80145" x="5391150" y="3117850"/>
          <p14:tracePt t="80152" x="5384800" y="3155950"/>
          <p14:tracePt t="80161" x="5283200" y="3295650"/>
          <p14:tracePt t="80176" x="5226050" y="3378200"/>
          <p14:tracePt t="80177" x="5073650" y="3594100"/>
          <p14:tracePt t="80193" x="4908550" y="3816350"/>
          <p14:tracePt t="80209" x="4718050" y="4057650"/>
          <p14:tracePt t="80226" x="4546600" y="4248150"/>
          <p14:tracePt t="80243" x="4406900" y="4394200"/>
          <p14:tracePt t="80259" x="4298950" y="4483100"/>
          <p14:tracePt t="80276" x="4222750" y="4552950"/>
          <p14:tracePt t="80293" x="4127500" y="4616450"/>
          <p14:tracePt t="80309" x="4025900" y="4667250"/>
          <p14:tracePt t="80327" x="3911600" y="4711700"/>
          <p14:tracePt t="80343" x="3778250" y="4756150"/>
          <p14:tracePt t="80360" x="3663950" y="4781550"/>
          <p14:tracePt t="80376" x="3467100" y="4826000"/>
          <p14:tracePt t="80393" x="3333750" y="4845050"/>
          <p14:tracePt t="80409" x="3206750" y="4857750"/>
          <p14:tracePt t="80426" x="3048000" y="4864100"/>
          <p14:tracePt t="80443" x="2882900" y="4864100"/>
          <p14:tracePt t="80459" x="2736850" y="4864100"/>
          <p14:tracePt t="80476" x="2609850" y="4864100"/>
          <p14:tracePt t="80493" x="2463800" y="4876800"/>
          <p14:tracePt t="80509" x="2317750" y="4876800"/>
          <p14:tracePt t="80526" x="2152650" y="4876800"/>
          <p14:tracePt t="80543" x="1968500" y="4876800"/>
          <p14:tracePt t="80559" x="1797050" y="4876800"/>
          <p14:tracePt t="80576" x="1536700" y="4851400"/>
          <p14:tracePt t="80593" x="1365250" y="4832350"/>
          <p14:tracePt t="80609" x="1206500" y="4806950"/>
          <p14:tracePt t="80626" x="1092200" y="4787900"/>
          <p14:tracePt t="80643" x="1009650" y="4775200"/>
          <p14:tracePt t="80660" x="971550" y="4762500"/>
          <p14:tracePt t="80676" x="946150" y="4762500"/>
          <p14:tracePt t="80693" x="939800" y="4756150"/>
          <p14:tracePt t="80710" x="933450" y="4749800"/>
          <p14:tracePt t="80726" x="920750" y="4743450"/>
          <p14:tracePt t="80743" x="901700" y="4730750"/>
          <p14:tracePt t="80759" x="882650" y="4724400"/>
          <p14:tracePt t="80775" x="825500" y="4705350"/>
          <p14:tracePt t="80793" x="793750" y="4686300"/>
          <p14:tracePt t="80809" x="781050" y="4686300"/>
          <p14:tracePt t="80826" x="781050" y="4679950"/>
          <p14:tracePt t="80913" x="774700" y="4679950"/>
          <p14:tracePt t="81792" x="781050" y="4679950"/>
          <p14:tracePt t="81800" x="787400" y="4679950"/>
          <p14:tracePt t="83289" x="0" y="0"/>
        </p14:tracePtLst>
        <p14:tracePtLst>
          <p14:tracePt t="83532" x="787400" y="4679950"/>
          <p14:tracePt t="83741" x="0" y="0"/>
        </p14:tracePtLst>
        <p14:tracePtLst>
          <p14:tracePt t="83787" x="787400" y="4679950"/>
          <p14:tracePt t="85016" x="812800" y="4679950"/>
          <p14:tracePt t="85024" x="850900" y="4679950"/>
          <p14:tracePt t="85036" x="895350" y="4679950"/>
          <p14:tracePt t="85040" x="933450" y="4679950"/>
          <p14:tracePt t="85045" x="1060450" y="4679950"/>
          <p14:tracePt t="85059" x="1187450" y="4679950"/>
          <p14:tracePt t="85076" x="1314450" y="4679950"/>
          <p14:tracePt t="85092" x="1447800" y="4679950"/>
          <p14:tracePt t="85109" x="1562100" y="4679950"/>
          <p14:tracePt t="85126" x="1657350" y="4679950"/>
          <p14:tracePt t="85142" x="1727200" y="4679950"/>
          <p14:tracePt t="85159" x="1816100" y="4679950"/>
          <p14:tracePt t="85177" x="1866900" y="4686300"/>
          <p14:tracePt t="85192" x="1905000" y="4692650"/>
          <p14:tracePt t="85209" x="1949450" y="4699000"/>
          <p14:tracePt t="85226" x="2006600" y="4711700"/>
          <p14:tracePt t="85243" x="2051050" y="4711700"/>
          <p14:tracePt t="85259" x="2108200" y="4711700"/>
          <p14:tracePt t="85276" x="2178050" y="4711700"/>
          <p14:tracePt t="85292" x="2247900" y="4711700"/>
          <p14:tracePt t="85310" x="2311400" y="4711700"/>
          <p14:tracePt t="85326" x="2387600" y="4711700"/>
          <p14:tracePt t="85343" x="2463800" y="4711700"/>
          <p14:tracePt t="85359" x="2571750" y="4711700"/>
          <p14:tracePt t="85381" x="2628900" y="4711700"/>
          <p14:tracePt t="85392" x="2673350" y="4711700"/>
          <p14:tracePt t="85409" x="2705100" y="4711700"/>
          <p14:tracePt t="85426" x="2755900" y="4711700"/>
          <p14:tracePt t="85443" x="2813050" y="4711700"/>
          <p14:tracePt t="85459" x="2870200" y="4711700"/>
          <p14:tracePt t="85476" x="2946400" y="4711700"/>
          <p14:tracePt t="85492" x="3016250" y="4711700"/>
          <p14:tracePt t="85509" x="3086100" y="4711700"/>
          <p14:tracePt t="85526" x="3155950" y="4711700"/>
          <p14:tracePt t="85542" x="3206750" y="4711700"/>
          <p14:tracePt t="85559" x="3282950" y="4711700"/>
          <p14:tracePt t="85577" x="3314700" y="4711700"/>
          <p14:tracePt t="85592" x="3346450" y="4711700"/>
          <p14:tracePt t="85609" x="3378200" y="4711700"/>
          <p14:tracePt t="85626" x="3429000" y="4711700"/>
          <p14:tracePt t="85643" x="3479800" y="4711700"/>
          <p14:tracePt t="85659" x="3543300" y="4711700"/>
          <p14:tracePt t="85676" x="3619500" y="4711700"/>
          <p14:tracePt t="85692" x="3702050" y="4718050"/>
          <p14:tracePt t="85710" x="3771900" y="4718050"/>
          <p14:tracePt t="85726" x="3860800" y="4718050"/>
          <p14:tracePt t="85743" x="3956050" y="4718050"/>
          <p14:tracePt t="85759" x="4095750" y="4718050"/>
          <p14:tracePt t="85777" x="4178300" y="4718050"/>
          <p14:tracePt t="85792" x="4267200" y="4718050"/>
          <p14:tracePt t="85809" x="4337050" y="4718050"/>
          <p14:tracePt t="85826" x="4419600" y="4718050"/>
          <p14:tracePt t="85843" x="4489450" y="4718050"/>
          <p14:tracePt t="85859" x="4533900" y="4718050"/>
          <p14:tracePt t="85876" x="4565650" y="4718050"/>
          <p14:tracePt t="85892" x="4591050" y="4718050"/>
          <p14:tracePt t="85909" x="4610100" y="4718050"/>
          <p14:tracePt t="85925" x="4622800" y="4718050"/>
          <p14:tracePt t="85942" x="4641850" y="4718050"/>
          <p14:tracePt t="85959" x="4679950" y="4718050"/>
          <p14:tracePt t="85977" x="4711700" y="4718050"/>
          <p14:tracePt t="85992" x="4730750" y="4718050"/>
          <p14:tracePt t="86009" x="4749800" y="4718050"/>
          <p14:tracePt t="86026" x="4756150" y="4718050"/>
          <p14:tracePt t="86043" x="4762500" y="4718050"/>
          <p14:tracePt t="86080" x="4768850" y="4718050"/>
          <p14:tracePt t="86097" x="4775200" y="4718050"/>
          <p14:tracePt t="86101" x="4781550" y="4718050"/>
          <p14:tracePt t="86109" x="4794250" y="4718050"/>
          <p14:tracePt t="86126" x="4813300" y="4718050"/>
          <p14:tracePt t="86143" x="4838700" y="4724400"/>
          <p14:tracePt t="86159" x="4876800" y="4730750"/>
          <p14:tracePt t="86177" x="4895850" y="4737100"/>
          <p14:tracePt t="86192" x="4927600" y="4737100"/>
          <p14:tracePt t="86209" x="4953000" y="4737100"/>
          <p14:tracePt t="86226" x="4984750" y="4749800"/>
          <p14:tracePt t="86243" x="5022850" y="4749800"/>
          <p14:tracePt t="86259" x="5054600" y="4749800"/>
          <p14:tracePt t="86276" x="5099050" y="4749800"/>
          <p14:tracePt t="86292" x="5143500" y="4749800"/>
          <p14:tracePt t="86309" x="5200650" y="4749800"/>
          <p14:tracePt t="86325" x="5238750" y="4756150"/>
          <p14:tracePt t="86342" x="5289550" y="4756150"/>
          <p14:tracePt t="86359" x="5365750" y="4756150"/>
          <p14:tracePt t="86377" x="5403850" y="4756150"/>
          <p14:tracePt t="86392" x="5448300" y="4762500"/>
          <p14:tracePt t="86409" x="5480050" y="4762500"/>
          <p14:tracePt t="86426" x="5511800" y="4762500"/>
          <p14:tracePt t="86443" x="5530850" y="4762500"/>
          <p14:tracePt t="86459" x="5549900" y="4762500"/>
          <p14:tracePt t="86476" x="5568950" y="4762500"/>
          <p14:tracePt t="86492" x="5575300" y="4762500"/>
          <p14:tracePt t="86509" x="5594350" y="4762500"/>
          <p14:tracePt t="86526" x="5607050" y="4762500"/>
          <p14:tracePt t="86542" x="5613400" y="4762500"/>
          <p14:tracePt t="86559" x="5619750" y="4762500"/>
          <p14:tracePt t="86949" x="5613400" y="4768850"/>
          <p14:tracePt t="86976" x="5607050" y="4775200"/>
          <p14:tracePt t="86984" x="5600700" y="4775200"/>
          <p14:tracePt t="86992" x="5594350" y="4781550"/>
          <p14:tracePt t="87009" x="5588000" y="4781550"/>
          <p14:tracePt t="87010" x="5581650" y="4781550"/>
          <p14:tracePt t="87026" x="5575300" y="4787900"/>
          <p14:tracePt t="87064" x="5568950" y="4787900"/>
          <p14:tracePt t="87064" x="5562600" y="4787900"/>
          <p14:tracePt t="87096" x="5556250" y="4787900"/>
          <p14:tracePt t="87152" x="5549900" y="4787900"/>
          <p14:tracePt t="87344" x="5562600" y="4787900"/>
          <p14:tracePt t="87352" x="5575300" y="4787900"/>
          <p14:tracePt t="87360" x="5594350" y="4787900"/>
          <p14:tracePt t="87360" x="5645150" y="4787900"/>
          <p14:tracePt t="87376" x="5689600" y="4787900"/>
          <p14:tracePt t="87393" x="5727700" y="4787900"/>
          <p14:tracePt t="87409" x="5784850" y="4787900"/>
          <p14:tracePt t="87426" x="5842000" y="4787900"/>
          <p14:tracePt t="87442" x="5892800" y="4787900"/>
          <p14:tracePt t="87459" x="5930900" y="4787900"/>
          <p14:tracePt t="87476" x="5975350" y="4787900"/>
          <p14:tracePt t="87493" x="6013450" y="4787900"/>
          <p14:tracePt t="87509" x="6045200" y="4787900"/>
          <p14:tracePt t="87526" x="6083300" y="4787900"/>
          <p14:tracePt t="87542" x="6108700" y="4787900"/>
          <p14:tracePt t="87559" x="6140450" y="4787900"/>
          <p14:tracePt t="87576" x="6172200" y="4787900"/>
          <p14:tracePt t="87593" x="6178550" y="4787900"/>
          <p14:tracePt t="87609" x="6197600" y="4787900"/>
          <p14:tracePt t="87626" x="6210300" y="4787900"/>
          <p14:tracePt t="87642" x="6223000" y="4787900"/>
          <p14:tracePt t="87659" x="6235700" y="4794250"/>
          <p14:tracePt t="87675" x="6248400" y="4794250"/>
          <p14:tracePt t="87692" x="6254750" y="4794250"/>
          <p14:tracePt t="87709" x="6261100" y="4794250"/>
          <p14:tracePt t="88312" x="6248400" y="4800600"/>
          <p14:tracePt t="88320" x="6216650" y="4806950"/>
          <p14:tracePt t="88328" x="6165850" y="4813300"/>
          <p14:tracePt t="88336" x="6096000" y="4819650"/>
          <p14:tracePt t="88344" x="5930900" y="4826000"/>
          <p14:tracePt t="88359" x="5632450" y="4826000"/>
          <p14:tracePt t="88376" x="5448300" y="4826000"/>
          <p14:tracePt t="88392" x="5245100" y="4826000"/>
          <p14:tracePt t="88409" x="4991100" y="4870450"/>
          <p14:tracePt t="88426" x="4610100" y="4908550"/>
          <p14:tracePt t="88442" x="4254500" y="4965700"/>
          <p14:tracePt t="88459" x="3930650" y="5010150"/>
          <p14:tracePt t="88475" x="3695700" y="5041900"/>
          <p14:tracePt t="88492" x="3556000" y="5067300"/>
          <p14:tracePt t="88509" x="3460750" y="5073650"/>
          <p14:tracePt t="88526" x="3384550" y="5073650"/>
          <p14:tracePt t="88542" x="3314700" y="5073650"/>
          <p14:tracePt t="88559" x="3181350" y="5073650"/>
          <p14:tracePt t="88577" x="3067050" y="5073650"/>
          <p14:tracePt t="88592" x="2952750" y="5073650"/>
          <p14:tracePt t="88609" x="2819400" y="5073650"/>
          <p14:tracePt t="88626" x="2692400" y="5073650"/>
          <p14:tracePt t="88643" x="2584450" y="5073650"/>
          <p14:tracePt t="88659" x="2489200" y="5073650"/>
          <p14:tracePt t="88676" x="2406650" y="5073650"/>
          <p14:tracePt t="88692" x="2355850" y="5073650"/>
          <p14:tracePt t="88709" x="2305050" y="5073650"/>
          <p14:tracePt t="88725" x="2260600" y="5073650"/>
          <p14:tracePt t="88742" x="2203450" y="5073650"/>
          <p14:tracePt t="88742" x="2178050" y="5073650"/>
          <p14:tracePt t="88760" x="2120900" y="5073650"/>
          <p14:tracePt t="88777" x="2057400" y="5073650"/>
          <p14:tracePt t="88792" x="1987550" y="5073650"/>
          <p14:tracePt t="88809" x="1917700" y="5073650"/>
          <p14:tracePt t="88825" x="1854200" y="5073650"/>
          <p14:tracePt t="88843" x="1784350" y="5073650"/>
          <p14:tracePt t="88859" x="1708150" y="5073650"/>
          <p14:tracePt t="88876" x="1651000" y="5073650"/>
          <p14:tracePt t="88892" x="1600200" y="5073650"/>
          <p14:tracePt t="88909" x="1549400" y="5073650"/>
          <p14:tracePt t="88925" x="1492250" y="5080000"/>
          <p14:tracePt t="88942" x="1447800" y="5086350"/>
          <p14:tracePt t="88959" x="1384300" y="5092700"/>
          <p14:tracePt t="88992" x="1352550" y="5099050"/>
          <p14:tracePt t="88992" x="1327150" y="5105400"/>
          <p14:tracePt t="89009" x="1320800" y="5105400"/>
          <p14:tracePt t="89025" x="1314450" y="5105400"/>
          <p14:tracePt t="89192" x="1333500" y="5105400"/>
          <p14:tracePt t="89202" x="1358900" y="5105400"/>
          <p14:tracePt t="89209" x="1403350" y="5105400"/>
          <p14:tracePt t="89209" x="1511300" y="5105400"/>
          <p14:tracePt t="89226" x="1631950" y="5105400"/>
          <p14:tracePt t="89242" x="1771650" y="5105400"/>
          <p14:tracePt t="89259" x="1898650" y="5105400"/>
          <p14:tracePt t="89276" x="2012950" y="5105400"/>
          <p14:tracePt t="89292" x="2082800" y="5105400"/>
          <p14:tracePt t="89309" x="2133600" y="5105400"/>
          <p14:tracePt t="89325" x="2171700" y="5105400"/>
          <p14:tracePt t="89342" x="2190750" y="5105400"/>
          <p14:tracePt t="89359" x="2203450" y="5105400"/>
          <p14:tracePt t="89408" x="2209800" y="5105400"/>
          <p14:tracePt t="89856" x="2235200" y="5105400"/>
          <p14:tracePt t="89856" x="2260600" y="5105400"/>
          <p14:tracePt t="89872" x="2292350" y="5105400"/>
          <p14:tracePt t="89880" x="2336800" y="5105400"/>
          <p14:tracePt t="89892" x="2374900" y="5105400"/>
          <p14:tracePt t="89896" x="2470150" y="5111750"/>
          <p14:tracePt t="89909" x="2552700" y="5124450"/>
          <p14:tracePt t="89925" x="2616200" y="5124450"/>
          <p14:tracePt t="89942" x="2654300" y="5124450"/>
          <p14:tracePt t="89959" x="2717800" y="5124450"/>
          <p14:tracePt t="89977" x="2762250" y="5124450"/>
          <p14:tracePt t="89992" x="2813050" y="5124450"/>
          <p14:tracePt t="90009" x="2851150" y="5124450"/>
          <p14:tracePt t="90026" x="2876550" y="5124450"/>
          <p14:tracePt t="90042" x="2908300" y="5124450"/>
          <p14:tracePt t="90059" x="2921000" y="5124450"/>
          <p14:tracePt t="90077" x="2946400" y="5124450"/>
          <p14:tracePt t="90093" x="2971800" y="5124450"/>
          <p14:tracePt t="90110" x="2990850" y="5124450"/>
          <p14:tracePt t="90126" x="3016250" y="5124450"/>
          <p14:tracePt t="90143" x="3041650" y="5124450"/>
          <p14:tracePt t="90160" x="3086100" y="5124450"/>
          <p14:tracePt t="90178" x="3111500" y="5124450"/>
          <p14:tracePt t="90193" x="3149600" y="5124450"/>
          <p14:tracePt t="90210" x="3206750" y="5124450"/>
          <p14:tracePt t="90226" x="3251200" y="5124450"/>
          <p14:tracePt t="90243" x="3282950" y="5124450"/>
          <p14:tracePt t="90260" x="3314700" y="5124450"/>
          <p14:tracePt t="90277" x="3321050" y="5124450"/>
          <p14:tracePt t="90294" x="3333750" y="5124450"/>
          <p14:tracePt t="90310" x="3340100" y="5124450"/>
          <p14:tracePt t="90327" x="3346450" y="5124450"/>
          <p14:tracePt t="90343" x="3359150" y="5124450"/>
          <p14:tracePt t="90360" x="3390900" y="5124450"/>
          <p14:tracePt t="90377" x="3409950" y="5124450"/>
          <p14:tracePt t="90393" x="3435350" y="5124450"/>
          <p14:tracePt t="90410" x="3454400" y="5124450"/>
          <p14:tracePt t="90427" x="3479800" y="5124450"/>
          <p14:tracePt t="90443" x="3511550" y="5124450"/>
          <p14:tracePt t="90460" x="3530600" y="5124450"/>
          <p14:tracePt t="90476" x="3543300" y="5124450"/>
          <p14:tracePt t="90493" x="3556000" y="5124450"/>
          <p14:tracePt t="90510" x="3568700" y="5124450"/>
          <p14:tracePt t="90527" x="3581400" y="5124450"/>
          <p14:tracePt t="90543" x="3587750" y="5124450"/>
          <p14:tracePt t="90560" x="3600450" y="5124450"/>
          <p14:tracePt t="90577" x="3606800" y="5124450"/>
          <p14:tracePt t="90593" x="3613150" y="5124450"/>
          <p14:tracePt t="90610" x="3619500" y="5124450"/>
          <p14:tracePt t="90627" x="3625850" y="5124450"/>
          <p14:tracePt t="90705" x="3632200" y="5124450"/>
          <p14:tracePt t="90769" x="3638550" y="5124450"/>
          <p14:tracePt t="90777" x="3651250" y="5124450"/>
          <p14:tracePt t="90786" x="3657600" y="5124450"/>
          <p14:tracePt t="90794" x="3676650" y="5124450"/>
          <p14:tracePt t="90810" x="3695700" y="5124450"/>
          <p14:tracePt t="90827" x="3727450" y="5124450"/>
          <p14:tracePt t="90843" x="3752850" y="5124450"/>
          <p14:tracePt t="90860" x="3790950" y="5124450"/>
          <p14:tracePt t="90876" x="3829050" y="5124450"/>
          <p14:tracePt t="90893" x="3867150" y="5124450"/>
          <p14:tracePt t="90910" x="3898900" y="5124450"/>
          <p14:tracePt t="90927" x="3924300" y="5124450"/>
          <p14:tracePt t="90943" x="3949700" y="5124450"/>
          <p14:tracePt t="90960" x="3981450" y="5124450"/>
          <p14:tracePt t="90977" x="3987800" y="5124450"/>
          <p14:tracePt t="90993" x="4000500" y="5124450"/>
          <p14:tracePt t="91010" x="4013200" y="5124450"/>
          <p14:tracePt t="91026" x="4025900" y="5124450"/>
          <p14:tracePt t="91043" x="4038600" y="5124450"/>
          <p14:tracePt t="91059" x="4064000" y="5124450"/>
          <p14:tracePt t="91076" x="4083050" y="5124450"/>
          <p14:tracePt t="91093" x="4108450" y="5124450"/>
          <p14:tracePt t="91110" x="4146550" y="5124450"/>
          <p14:tracePt t="91127" x="4171950" y="5124450"/>
          <p14:tracePt t="91143" x="4197350" y="5124450"/>
          <p14:tracePt t="91160" x="4229100" y="5124450"/>
          <p14:tracePt t="91177" x="4254500" y="5124450"/>
          <p14:tracePt t="91193" x="4267200" y="5124450"/>
          <p14:tracePt t="91210" x="4305300" y="5124450"/>
          <p14:tracePt t="91227" x="4337050" y="5124450"/>
          <p14:tracePt t="91243" x="4375150" y="5124450"/>
          <p14:tracePt t="91260" x="4419600" y="5124450"/>
          <p14:tracePt t="91276" x="4464050" y="5124450"/>
          <p14:tracePt t="91293" x="4502150" y="5124450"/>
          <p14:tracePt t="91310" x="4533900" y="5124450"/>
          <p14:tracePt t="91327" x="4559300" y="5124450"/>
          <p14:tracePt t="91343" x="4584700" y="5130800"/>
          <p14:tracePt t="91360" x="4603750" y="5130800"/>
          <p14:tracePt t="91377" x="4616450" y="5130800"/>
          <p14:tracePt t="91393" x="4629150" y="5130800"/>
          <p14:tracePt t="91410" x="4641850" y="5130800"/>
          <p14:tracePt t="91426" x="4648200" y="5130800"/>
          <p14:tracePt t="91443" x="4660900" y="5130800"/>
          <p14:tracePt t="91460" x="4667250" y="5130800"/>
          <p14:tracePt t="91497" x="4673600" y="5130800"/>
          <p14:tracePt t="91498" x="4679950" y="5130800"/>
          <p14:tracePt t="91510" x="4686300" y="5130800"/>
          <p14:tracePt t="91527" x="4699000" y="5130800"/>
          <p14:tracePt t="91543" x="4711700" y="5130800"/>
          <p14:tracePt t="91543" x="4724400" y="5130800"/>
          <p14:tracePt t="91561" x="4743450" y="5130800"/>
          <p14:tracePt t="91577" x="4756150" y="5130800"/>
          <p14:tracePt t="91593" x="4762500" y="5130800"/>
          <p14:tracePt t="91610" x="4768850" y="5130800"/>
          <p14:tracePt t="92505" x="4775200" y="5130800"/>
          <p14:tracePt t="95703" x="4838700" y="5130800"/>
          <p14:tracePt t="95712" x="4940300" y="5130800"/>
          <p14:tracePt t="95713" x="5035550" y="5130800"/>
          <p14:tracePt t="95728" x="5302250" y="5118100"/>
          <p14:tracePt t="95743" x="5524500" y="5111750"/>
          <p14:tracePt t="95759" x="5721350" y="5111750"/>
          <p14:tracePt t="95777" x="5784850" y="5105400"/>
          <p14:tracePt t="95793" x="5822950" y="5105400"/>
          <p14:tracePt t="95810" x="5848350" y="5092700"/>
          <p14:tracePt t="95826" x="5880100" y="5080000"/>
          <p14:tracePt t="95843" x="5949950" y="5041900"/>
          <p14:tracePt t="95860" x="6019800" y="4997450"/>
          <p14:tracePt t="95876" x="6115050" y="4927600"/>
          <p14:tracePt t="95893" x="6216650" y="4864100"/>
          <p14:tracePt t="95910" x="6292850" y="4819650"/>
          <p14:tracePt t="95926" x="6356350" y="4787900"/>
          <p14:tracePt t="95943" x="6381750" y="4768850"/>
          <p14:tracePt t="95959" x="6413500" y="4737100"/>
          <p14:tracePt t="95977" x="6419850" y="4730750"/>
          <p14:tracePt t="95993" x="6419850" y="4711700"/>
          <p14:tracePt t="96010" x="6419850" y="4705350"/>
          <p14:tracePt t="96026" x="6419850" y="4692650"/>
          <p14:tracePt t="96043" x="6419850" y="4673600"/>
          <p14:tracePt t="96059" x="6407150" y="4660900"/>
          <p14:tracePt t="96076" x="6400800" y="4641850"/>
          <p14:tracePt t="96093" x="6381750" y="4622800"/>
          <p14:tracePt t="96110" x="6369050" y="4603750"/>
          <p14:tracePt t="96126" x="6350000" y="4584700"/>
          <p14:tracePt t="96143" x="6318250" y="4559300"/>
          <p14:tracePt t="96160" x="6280150" y="4527550"/>
          <p14:tracePt t="96177" x="6248400" y="4502150"/>
          <p14:tracePt t="96193" x="6203950" y="4483100"/>
          <p14:tracePt t="96210" x="6178550" y="4464050"/>
          <p14:tracePt t="96226" x="6159500" y="4445000"/>
          <p14:tracePt t="96243" x="6140450" y="4425950"/>
          <p14:tracePt t="96259" x="6127750" y="4419600"/>
          <p14:tracePt t="96276" x="6121400" y="4406900"/>
          <p14:tracePt t="96585" x="6115050" y="4406900"/>
          <p14:tracePt t="96602" x="6121400" y="4419600"/>
          <p14:tracePt t="96617" x="6127750" y="4419600"/>
          <p14:tracePt t="96626" x="6127750" y="4425950"/>
          <p14:tracePt t="96629" x="6140450" y="4438650"/>
          <p14:tracePt t="96643" x="6165850" y="4451350"/>
          <p14:tracePt t="96659" x="6197600" y="4470400"/>
          <p14:tracePt t="96676" x="6248400" y="4489450"/>
          <p14:tracePt t="96693" x="6330950" y="4508500"/>
          <p14:tracePt t="96709" x="6413500" y="4533900"/>
          <p14:tracePt t="96726" x="6502400" y="4552950"/>
          <p14:tracePt t="96743" x="6584950" y="4565650"/>
          <p14:tracePt t="96760" x="6699250" y="4578350"/>
          <p14:tracePt t="96776" x="6781800" y="4578350"/>
          <p14:tracePt t="96794" x="6858000" y="4578350"/>
          <p14:tracePt t="96809" x="6921500" y="4578350"/>
          <p14:tracePt t="96827" x="6978650" y="4559300"/>
          <p14:tracePt t="96843" x="7016750" y="4552950"/>
          <p14:tracePt t="96860" x="7035800" y="4546600"/>
          <p14:tracePt t="96877" x="7048500" y="4540250"/>
          <p14:tracePt t="96893" x="7054850" y="4540250"/>
          <p14:tracePt t="96909" x="7061200" y="4540250"/>
          <p14:tracePt t="96926" x="7067550" y="4533900"/>
          <p14:tracePt t="96943" x="7073900" y="4533900"/>
          <p14:tracePt t="96960" x="7099300" y="4527550"/>
          <p14:tracePt t="97008" x="7105650" y="4521200"/>
          <p14:tracePt t="97513" x="7099300" y="4521200"/>
          <p14:tracePt t="97523" x="7086600" y="4521200"/>
          <p14:tracePt t="97529" x="7067550" y="4521200"/>
          <p14:tracePt t="97529" x="7035800" y="4514850"/>
          <p14:tracePt t="97542" x="6978650" y="4514850"/>
          <p14:tracePt t="97542" x="6921500" y="4514850"/>
          <p14:tracePt t="97561" x="6800850" y="4514850"/>
          <p14:tracePt t="97576" x="6661150" y="4514850"/>
          <p14:tracePt t="97593" x="6483350" y="4540250"/>
          <p14:tracePt t="97609" x="6267450" y="4572000"/>
          <p14:tracePt t="97626" x="5981700" y="4603750"/>
          <p14:tracePt t="97643" x="5715000" y="4641850"/>
          <p14:tracePt t="97660" x="5562600" y="4660900"/>
          <p14:tracePt t="97676" x="5410200" y="4692650"/>
          <p14:tracePt t="97693" x="5295900" y="4705350"/>
          <p14:tracePt t="97709" x="5181600" y="4718050"/>
          <p14:tracePt t="97726" x="5060950" y="4737100"/>
          <p14:tracePt t="97743" x="4946650" y="4749800"/>
          <p14:tracePt t="97760" x="4781550" y="4787900"/>
          <p14:tracePt t="97777" x="4673600" y="4819650"/>
          <p14:tracePt t="97793" x="4565650" y="4851400"/>
          <p14:tracePt t="97810" x="4464050" y="4889500"/>
          <p14:tracePt t="97826" x="4368800" y="4927600"/>
          <p14:tracePt t="97843" x="4286250" y="4965700"/>
          <p14:tracePt t="97860" x="4229100" y="4991100"/>
          <p14:tracePt t="97876" x="4171950" y="5016500"/>
          <p14:tracePt t="97894" x="4121150" y="5041900"/>
          <p14:tracePt t="97909" x="4076700" y="5067300"/>
          <p14:tracePt t="97926" x="4044950" y="5086350"/>
          <p14:tracePt t="97943" x="4006850" y="5111750"/>
          <p14:tracePt t="97960" x="3962400" y="5137150"/>
          <p14:tracePt t="97977" x="3924300" y="5162550"/>
          <p14:tracePt t="97993" x="3892550" y="5175250"/>
          <p14:tracePt t="98009" x="3841750" y="5187950"/>
          <p14:tracePt t="98026" x="3784600" y="5207000"/>
          <p14:tracePt t="98043" x="3714750" y="5213350"/>
          <p14:tracePt t="98059" x="3619500" y="5226050"/>
          <p14:tracePt t="98076" x="3511550" y="5226050"/>
          <p14:tracePt t="98093" x="3403600" y="5226050"/>
          <p14:tracePt t="98109" x="3295650" y="5226050"/>
          <p14:tracePt t="98127" x="3200400" y="5226050"/>
          <p14:tracePt t="98143" x="3092450" y="5226050"/>
          <p14:tracePt t="98160" x="2978150" y="5207000"/>
          <p14:tracePt t="98176" x="2921000" y="5200650"/>
          <p14:tracePt t="98193" x="2882900" y="5200650"/>
          <p14:tracePt t="98209" x="2851150" y="5194300"/>
          <p14:tracePt t="98226" x="2832100" y="5194300"/>
          <p14:tracePt t="98243" x="2806700" y="5187950"/>
          <p14:tracePt t="98259" x="2787650" y="5187950"/>
          <p14:tracePt t="98276" x="2762250" y="5187950"/>
          <p14:tracePt t="98292" x="2743200" y="5187950"/>
          <p14:tracePt t="98309" x="2724150" y="5187950"/>
          <p14:tracePt t="98326" x="2705100" y="5187950"/>
          <p14:tracePt t="98343" x="2673350" y="5187950"/>
          <p14:tracePt t="98360" x="2603500" y="5187950"/>
          <p14:tracePt t="98378" x="2546350" y="5187950"/>
          <p14:tracePt t="98393" x="2463800" y="5187950"/>
          <p14:tracePt t="98410" x="2343150" y="5187950"/>
          <p14:tracePt t="98426" x="2197100" y="5187950"/>
          <p14:tracePt t="98443" x="2070100" y="5187950"/>
          <p14:tracePt t="98459" x="1955800" y="5187950"/>
          <p14:tracePt t="98477" x="1879600" y="5187950"/>
          <p14:tracePt t="98493" x="1822450" y="5187950"/>
          <p14:tracePt t="98510" x="1790700" y="5187950"/>
          <p14:tracePt t="98526" x="1752600" y="5187950"/>
          <p14:tracePt t="98543" x="1708150" y="5187950"/>
          <p14:tracePt t="98559" x="1619250" y="5187950"/>
          <p14:tracePt t="98577" x="1536700" y="5187950"/>
          <p14:tracePt t="98593" x="1454150" y="5187950"/>
          <p14:tracePt t="98610" x="1365250" y="5187950"/>
          <p14:tracePt t="98626" x="1295400" y="5187950"/>
          <p14:tracePt t="98644" x="1257300" y="5187950"/>
          <p14:tracePt t="98660" x="1219200" y="5187950"/>
          <p14:tracePt t="98677" x="1200150" y="5187950"/>
          <p14:tracePt t="98712" x="1193800" y="5187950"/>
          <p14:tracePt t="98920" x="1225550" y="5187950"/>
          <p14:tracePt t="98928" x="1244600" y="5187950"/>
          <p14:tracePt t="98936" x="1276350" y="5187950"/>
          <p14:tracePt t="98943" x="1365250" y="5187950"/>
          <p14:tracePt t="98959" x="1536700" y="5187950"/>
          <p14:tracePt t="98977" x="1682750" y="5187950"/>
          <p14:tracePt t="98993" x="1854200" y="5187950"/>
          <p14:tracePt t="99010" x="2006600" y="5187950"/>
          <p14:tracePt t="99026" x="2146300" y="5187950"/>
          <p14:tracePt t="99043" x="2260600" y="5187950"/>
          <p14:tracePt t="99059" x="2349500" y="5187950"/>
          <p14:tracePt t="99076" x="2425700" y="5187950"/>
          <p14:tracePt t="99093" x="2482850" y="5187950"/>
          <p14:tracePt t="99110" x="2520950" y="5187950"/>
          <p14:tracePt t="99126" x="2546350" y="5187950"/>
          <p14:tracePt t="99143" x="2578100" y="5187950"/>
          <p14:tracePt t="99159" x="2603500" y="5187950"/>
          <p14:tracePt t="99177" x="2628900" y="5187950"/>
          <p14:tracePt t="99193" x="2654300" y="5187950"/>
          <p14:tracePt t="99210" x="2679700" y="5187950"/>
          <p14:tracePt t="99226" x="2698750" y="5187950"/>
          <p14:tracePt t="99243" x="2724150" y="5187950"/>
          <p14:tracePt t="99259" x="2736850" y="5187950"/>
          <p14:tracePt t="99276" x="2755900" y="5187950"/>
          <p14:tracePt t="99293" x="2768600" y="5187950"/>
          <p14:tracePt t="99310" x="2781300" y="5187950"/>
          <p14:tracePt t="99326" x="2806700" y="5187950"/>
          <p14:tracePt t="99343" x="2832100" y="5187950"/>
          <p14:tracePt t="99359" x="2870200" y="5181600"/>
          <p14:tracePt t="99377" x="2889250" y="5175250"/>
          <p14:tracePt t="99393" x="2901950" y="5175250"/>
          <p14:tracePt t="99410" x="2921000" y="5175250"/>
          <p14:tracePt t="99426" x="2940050" y="5175250"/>
          <p14:tracePt t="99443" x="2952750" y="5175250"/>
          <p14:tracePt t="99480" x="2965450" y="5175250"/>
          <p14:tracePt t="99504" x="2971800" y="5175250"/>
          <p14:tracePt t="99512" x="2971800" y="5168900"/>
          <p14:tracePt t="99568" x="2978150" y="5168900"/>
          <p14:tracePt t="100512" x="2990850" y="5162550"/>
          <p14:tracePt t="100520" x="2997200" y="5149850"/>
          <p14:tracePt t="100528" x="2997200" y="5130800"/>
          <p14:tracePt t="100529" x="3009900" y="5111750"/>
          <p14:tracePt t="100542" x="3022600" y="5086350"/>
          <p14:tracePt t="100559" x="3035300" y="5060950"/>
          <p14:tracePt t="100576" x="3041650" y="5060950"/>
          <p14:tracePt t="100593" x="3048000" y="5054600"/>
          <p14:tracePt t="100904" x="3048000" y="5060950"/>
          <p14:tracePt t="100912" x="3048000" y="5067300"/>
          <p14:tracePt t="100926" x="3054350" y="5073650"/>
          <p14:tracePt t="100928" x="3054350" y="5086350"/>
          <p14:tracePt t="100968" x="3054350" y="5092700"/>
          <p14:tracePt t="101065" x="3060700" y="5099050"/>
          <p14:tracePt t="101184" x="3067050" y="5099050"/>
          <p14:tracePt t="101200" x="3073400" y="5105400"/>
          <p14:tracePt t="101208" x="3079750" y="5105400"/>
          <p14:tracePt t="101616" x="3086100" y="5111750"/>
          <p14:tracePt t="101632" x="3086100" y="5124450"/>
          <p14:tracePt t="101640" x="3086100" y="5130800"/>
          <p14:tracePt t="101659" x="3086100" y="5137150"/>
          <p14:tracePt t="101660" x="3086100" y="5143500"/>
          <p14:tracePt t="101720" x="3086100" y="5149850"/>
          <p14:tracePt t="102540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2257</TotalTime>
  <Words>915</Words>
  <Application>Microsoft Office PowerPoint</Application>
  <PresentationFormat>On-screen Show (4:3)</PresentationFormat>
  <Paragraphs>67</Paragraphs>
  <Slides>15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Median</vt:lpstr>
      <vt:lpstr>Computer Aided Diagnosis: CAD overview</vt:lpstr>
      <vt:lpstr>Recommended Reference</vt:lpstr>
      <vt:lpstr>Computer Aided Diagnosis (CAD)</vt:lpstr>
      <vt:lpstr>Goals of CAD</vt:lpstr>
      <vt:lpstr>Methodology</vt:lpstr>
      <vt:lpstr>Example CADx User Interface</vt:lpstr>
      <vt:lpstr>Clinical Studies for CADe</vt:lpstr>
      <vt:lpstr>Clinical Studies for CADx</vt:lpstr>
      <vt:lpstr>Required Pixel Size</vt:lpstr>
      <vt:lpstr>Evaluation of CAD Systems</vt:lpstr>
      <vt:lpstr>CADe as Pre-Screening</vt:lpstr>
      <vt:lpstr>Concurrent Reading with CADe</vt:lpstr>
      <vt:lpstr>Interactive CADe</vt:lpstr>
      <vt:lpstr>CAD for Tomosynthesis and Breast CT</vt:lpstr>
      <vt:lpstr>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</cp:lastModifiedBy>
  <cp:revision>254</cp:revision>
  <dcterms:created xsi:type="dcterms:W3CDTF">2006-08-16T00:00:00Z</dcterms:created>
  <dcterms:modified xsi:type="dcterms:W3CDTF">2013-09-16T16:48:41Z</dcterms:modified>
</cp:coreProperties>
</file>