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302" r:id="rId2"/>
    <p:sldId id="303" r:id="rId3"/>
    <p:sldId id="287" r:id="rId4"/>
    <p:sldId id="288" r:id="rId5"/>
    <p:sldId id="290" r:id="rId6"/>
    <p:sldId id="291" r:id="rId7"/>
    <p:sldId id="296" r:id="rId8"/>
    <p:sldId id="289" r:id="rId9"/>
    <p:sldId id="293" r:id="rId10"/>
    <p:sldId id="294" r:id="rId11"/>
    <p:sldId id="295" r:id="rId12"/>
    <p:sldId id="292" r:id="rId13"/>
    <p:sldId id="297" r:id="rId14"/>
    <p:sldId id="298" r:id="rId15"/>
    <p:sldId id="299" r:id="rId16"/>
    <p:sldId id="301" r:id="rId17"/>
    <p:sldId id="284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112" d="100"/>
          <a:sy n="112" d="100"/>
        </p:scale>
        <p:origin x="-158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9/17/2013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>
            <a:lvl1pPr>
              <a:defRPr sz="2400"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 sz="2000">
                <a:solidFill>
                  <a:schemeClr val="accent2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accent1"/>
                </a:solidFill>
              </a:defRPr>
            </a:lvl3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9/17/2013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9/17/2013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9/17/2013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9/17/2013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9/17/2013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6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6.png"/><Relationship Id="rId4" Type="http://schemas.openxmlformats.org/officeDocument/2006/relationships/image" Target="../media/image1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2209800"/>
            <a:ext cx="7467601" cy="1828800"/>
          </a:xfrm>
        </p:spPr>
        <p:txBody>
          <a:bodyPr>
            <a:normAutofit/>
          </a:bodyPr>
          <a:lstStyle/>
          <a:p>
            <a:r>
              <a:rPr lang="en-US" dirty="0" smtClean="0"/>
              <a:t>Computer Aided Diagnosis: </a:t>
            </a:r>
            <a:r>
              <a:rPr lang="en-US" dirty="0" smtClean="0">
                <a:solidFill>
                  <a:srgbClr val="C00000"/>
                </a:solidFill>
              </a:rPr>
              <a:t>Feature Extraction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Prof. Yasser Mostafa Kadah – www.k-space.org</a:t>
            </a:r>
            <a:endParaRPr lang="en-US" dirty="0"/>
          </a:p>
        </p:txBody>
      </p:sp>
      <p:pic>
        <p:nvPicPr>
          <p:cNvPr id="1026" name="Picture 2" descr="C:\Documents and Settings\YASSER.YMK\My Documents\Cairo Univ Logo\logo_reduc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533400"/>
            <a:ext cx="966788" cy="11906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0190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Co-occurrence Matrix </a:t>
            </a:r>
            <a:r>
              <a:rPr lang="en-US" dirty="0" smtClean="0"/>
              <a:t>Features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05" y="1586752"/>
            <a:ext cx="7875278" cy="5089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704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233"/>
    </mc:Choice>
    <mc:Fallback>
      <p:transition spd="slow" advTm="572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476" x="4305300" y="2743200"/>
          <p14:tracePt t="20604" x="4292600" y="2743200"/>
          <p14:tracePt t="20611" x="4279900" y="2736850"/>
          <p14:tracePt t="20619" x="4222750" y="2730500"/>
          <p14:tracePt t="20636" x="4102100" y="2692400"/>
          <p14:tracePt t="20652" x="3854450" y="2628900"/>
          <p14:tracePt t="20667" x="3435350" y="2527300"/>
          <p14:tracePt t="20684" x="2882900" y="2419350"/>
          <p14:tracePt t="20699" x="2146300" y="2298700"/>
          <p14:tracePt t="20716" x="1454150" y="2184400"/>
          <p14:tracePt t="20732" x="755650" y="2095500"/>
          <p14:tracePt t="20748" x="628650" y="2095500"/>
          <p14:tracePt t="20764" x="584200" y="2095500"/>
          <p14:tracePt t="20932" x="596900" y="2101850"/>
          <p14:tracePt t="20932" x="628650" y="2114550"/>
          <p14:tracePt t="20963" x="660400" y="2133600"/>
          <p14:tracePt t="20972" x="711200" y="2152650"/>
          <p14:tracePt t="20974" x="749300" y="2171700"/>
          <p14:tracePt t="20981" x="869950" y="2216150"/>
          <p14:tracePt t="20997" x="946150" y="2254250"/>
          <p14:tracePt t="21014" x="1003300" y="2273300"/>
          <p14:tracePt t="21031" x="1047750" y="2292350"/>
          <p14:tracePt t="21048" x="1085850" y="2298700"/>
          <p14:tracePt t="21064" x="1136650" y="2305050"/>
          <p14:tracePt t="21081" x="1181100" y="2311400"/>
          <p14:tracePt t="21098" x="1238250" y="2324100"/>
          <p14:tracePt t="21114" x="1295400" y="2324100"/>
          <p14:tracePt t="21131" x="1358900" y="2330450"/>
          <p14:tracePt t="21148" x="1377950" y="2330450"/>
          <p14:tracePt t="21164" x="1384300" y="2330450"/>
          <p14:tracePt t="21491" x="1390650" y="2336800"/>
          <p14:tracePt t="21516" x="1397000" y="2349500"/>
          <p14:tracePt t="21532" x="1397000" y="2355850"/>
          <p14:tracePt t="21533" x="1403350" y="2355850"/>
          <p14:tracePt t="21548" x="1403350" y="2362200"/>
          <p14:tracePt t="21549" x="1409700" y="2368550"/>
          <p14:tracePt t="21564" x="1416050" y="2374900"/>
          <p14:tracePt t="21581" x="1422400" y="2381250"/>
          <p14:tracePt t="21597" x="1428750" y="2387600"/>
          <p14:tracePt t="21614" x="1435100" y="2387600"/>
          <p14:tracePt t="21631" x="1441450" y="2393950"/>
          <p14:tracePt t="21708" x="1447800" y="2393950"/>
          <p14:tracePt t="21723" x="1454150" y="2393950"/>
          <p14:tracePt t="21723" x="1460500" y="2387600"/>
          <p14:tracePt t="21732" x="1473200" y="2381250"/>
          <p14:tracePt t="21748" x="1504950" y="2368550"/>
          <p14:tracePt t="21748" x="1562100" y="2349500"/>
          <p14:tracePt t="21765" x="1657350" y="2311400"/>
          <p14:tracePt t="21781" x="1765300" y="2260600"/>
          <p14:tracePt t="21798" x="1873250" y="2209800"/>
          <p14:tracePt t="21814" x="1962150" y="2171700"/>
          <p14:tracePt t="21831" x="2006600" y="2146300"/>
          <p14:tracePt t="21847" x="2012950" y="2139950"/>
          <p14:tracePt t="21864" x="2019300" y="2139950"/>
          <p14:tracePt t="21972" x="2025650" y="2133600"/>
          <p14:tracePt t="22148" x="2038350" y="2133600"/>
          <p14:tracePt t="22156" x="2063750" y="2139950"/>
          <p14:tracePt t="22164" x="2082800" y="2139950"/>
          <p14:tracePt t="22165" x="2114550" y="2152650"/>
          <p14:tracePt t="22181" x="2152650" y="2159000"/>
          <p14:tracePt t="22198" x="2184400" y="2159000"/>
          <p14:tracePt t="22214" x="2209800" y="2165350"/>
          <p14:tracePt t="22232" x="2222500" y="2165350"/>
          <p14:tracePt t="22247" x="2228850" y="2165350"/>
          <p14:tracePt t="22264" x="2235200" y="2165350"/>
          <p14:tracePt t="22909" x="2241550" y="2171700"/>
          <p14:tracePt t="22917" x="2362200" y="2209800"/>
          <p14:tracePt t="22933" x="2444750" y="2228850"/>
          <p14:tracePt t="22934" x="2730500" y="2311400"/>
          <p14:tracePt t="22949" x="3257550" y="2457450"/>
          <p14:tracePt t="22965" x="3917950" y="2635250"/>
          <p14:tracePt t="22982" x="4673600" y="2844800"/>
          <p14:tracePt t="22998" x="5486400" y="2978150"/>
          <p14:tracePt t="23015" x="6254750" y="3048000"/>
          <p14:tracePt t="23031" x="6870700" y="3048000"/>
          <p14:tracePt t="23048" x="7315200" y="3048000"/>
          <p14:tracePt t="23065" x="7575550" y="3028950"/>
          <p14:tracePt t="23082" x="7683500" y="2997200"/>
          <p14:tracePt t="23099" x="7734300" y="2984500"/>
          <p14:tracePt t="23115" x="7753350" y="2971800"/>
          <p14:tracePt t="23115" x="7759700" y="2959100"/>
          <p14:tracePt t="23133" x="7772400" y="2940050"/>
          <p14:tracePt t="23148" x="7778750" y="2895600"/>
          <p14:tracePt t="23165" x="7804150" y="2851150"/>
          <p14:tracePt t="23182" x="7842250" y="2794000"/>
          <p14:tracePt t="23198" x="7893050" y="2717800"/>
          <p14:tracePt t="23215" x="7937500" y="2628900"/>
          <p14:tracePt t="23232" x="7962900" y="2520950"/>
          <p14:tracePt t="23248" x="7962900" y="2406650"/>
          <p14:tracePt t="23265" x="7962900" y="2279650"/>
          <p14:tracePt t="23282" x="7899400" y="2159000"/>
          <p14:tracePt t="23298" x="7823200" y="2057400"/>
          <p14:tracePt t="23315" x="7708900" y="1962150"/>
          <p14:tracePt t="23332" x="7518400" y="1873250"/>
          <p14:tracePt t="23350" x="7410450" y="1835150"/>
          <p14:tracePt t="23365" x="7315200" y="1828800"/>
          <p14:tracePt t="23382" x="7239000" y="1828800"/>
          <p14:tracePt t="23399" x="7162800" y="1828800"/>
          <p14:tracePt t="23415" x="7073900" y="1860550"/>
          <p14:tracePt t="23432" x="6978650" y="1898650"/>
          <p14:tracePt t="23449" x="6864350" y="1943100"/>
          <p14:tracePt t="23465" x="6756400" y="2006600"/>
          <p14:tracePt t="23482" x="6648450" y="2070100"/>
          <p14:tracePt t="23498" x="6534150" y="2152650"/>
          <p14:tracePt t="23515" x="6457950" y="2222500"/>
          <p14:tracePt t="23532" x="6356350" y="2349500"/>
          <p14:tracePt t="23549" x="6305550" y="2425700"/>
          <p14:tracePt t="23565" x="6273800" y="2514600"/>
          <p14:tracePt t="23582" x="6254750" y="2603500"/>
          <p14:tracePt t="23598" x="6248400" y="2667000"/>
          <p14:tracePt t="23615" x="6248400" y="2724150"/>
          <p14:tracePt t="23632" x="6248400" y="2781300"/>
          <p14:tracePt t="23649" x="6248400" y="2838450"/>
          <p14:tracePt t="23665" x="6286500" y="2895600"/>
          <p14:tracePt t="23682" x="6330950" y="2952750"/>
          <p14:tracePt t="23698" x="6394450" y="3003550"/>
          <p14:tracePt t="23715" x="6508750" y="3048000"/>
          <p14:tracePt t="23732" x="6775450" y="3092450"/>
          <p14:tracePt t="23749" x="6959600" y="3092450"/>
          <p14:tracePt t="23765" x="7150100" y="3092450"/>
          <p14:tracePt t="23782" x="7308850" y="3079750"/>
          <p14:tracePt t="23798" x="7423150" y="3028950"/>
          <p14:tracePt t="23815" x="7518400" y="2959100"/>
          <p14:tracePt t="23832" x="7594600" y="2882900"/>
          <p14:tracePt t="23849" x="7632700" y="2781300"/>
          <p14:tracePt t="23865" x="7658100" y="2686050"/>
          <p14:tracePt t="23882" x="7670800" y="2616200"/>
          <p14:tracePt t="23898" x="7670800" y="2527300"/>
          <p14:tracePt t="23915" x="7664450" y="2463800"/>
          <p14:tracePt t="23932" x="7594600" y="2349500"/>
          <p14:tracePt t="23949" x="7512050" y="2260600"/>
          <p14:tracePt t="23965" x="7404100" y="2190750"/>
          <p14:tracePt t="23982" x="7283450" y="2146300"/>
          <p14:tracePt t="23998" x="7143750" y="2095500"/>
          <p14:tracePt t="24015" x="7010400" y="2063750"/>
          <p14:tracePt t="24032" x="6889750" y="2044700"/>
          <p14:tracePt t="24049" x="6794500" y="2032000"/>
          <p14:tracePt t="24065" x="6699250" y="2032000"/>
          <p14:tracePt t="24082" x="6604000" y="2038350"/>
          <p14:tracePt t="24098" x="6508750" y="2076450"/>
          <p14:tracePt t="24116" x="6407150" y="2146300"/>
          <p14:tracePt t="24132" x="6242050" y="2279650"/>
          <p14:tracePt t="24149" x="6146800" y="2387600"/>
          <p14:tracePt t="24165" x="6070600" y="2482850"/>
          <p14:tracePt t="24182" x="6026150" y="2584450"/>
          <p14:tracePt t="24198" x="6013450" y="2673350"/>
          <p14:tracePt t="24216" x="6007100" y="2743200"/>
          <p14:tracePt t="24232" x="6007100" y="2800350"/>
          <p14:tracePt t="24249" x="6032500" y="2844800"/>
          <p14:tracePt t="24265" x="6064250" y="2895600"/>
          <p14:tracePt t="24282" x="6089650" y="2927350"/>
          <p14:tracePt t="24298" x="6140450" y="2959100"/>
          <p14:tracePt t="24315" x="6203950" y="2978150"/>
          <p14:tracePt t="24332" x="6350000" y="3022600"/>
          <p14:tracePt t="24349" x="6508750" y="3035300"/>
          <p14:tracePt t="24365" x="6680200" y="3035300"/>
          <p14:tracePt t="24382" x="6870700" y="3035300"/>
          <p14:tracePt t="24399" x="7061200" y="3016250"/>
          <p14:tracePt t="24415" x="7239000" y="2965450"/>
          <p14:tracePt t="24432" x="7353300" y="2908300"/>
          <p14:tracePt t="24449" x="7442200" y="2863850"/>
          <p14:tracePt t="24465" x="7531100" y="2794000"/>
          <p14:tracePt t="24482" x="7594600" y="2736850"/>
          <p14:tracePt t="24498" x="7632700" y="2679700"/>
          <p14:tracePt t="24515" x="7670800" y="2584450"/>
          <p14:tracePt t="24532" x="7683500" y="2400300"/>
          <p14:tracePt t="24549" x="7683500" y="2273300"/>
          <p14:tracePt t="24565" x="7658100" y="2159000"/>
          <p14:tracePt t="24582" x="7575550" y="2044700"/>
          <p14:tracePt t="24598" x="7448550" y="1930400"/>
          <p14:tracePt t="24615" x="7327900" y="1860550"/>
          <p14:tracePt t="24632" x="7207250" y="1809750"/>
          <p14:tracePt t="24649" x="7067550" y="1797050"/>
          <p14:tracePt t="24665" x="6934200" y="1797050"/>
          <p14:tracePt t="24682" x="6819900" y="1835150"/>
          <p14:tracePt t="24697" x="6711950" y="1892300"/>
          <p14:tracePt t="24714" x="6610350" y="1962150"/>
          <p14:tracePt t="24731" x="6489700" y="2057400"/>
          <p14:tracePt t="24748" x="6426200" y="2120900"/>
          <p14:tracePt t="24764" x="6388100" y="2178050"/>
          <p14:tracePt t="24781" x="6362700" y="2241550"/>
          <p14:tracePt t="24797" x="6330950" y="2311400"/>
          <p14:tracePt t="24814" x="6318250" y="2362200"/>
          <p14:tracePt t="24831" x="6318250" y="2393950"/>
          <p14:tracePt t="24847" x="6318250" y="2419350"/>
          <p14:tracePt t="24864" x="6318250" y="2444750"/>
          <p14:tracePt t="24881" x="6324600" y="2470150"/>
          <p14:tracePt t="24897" x="6337300" y="2495550"/>
          <p14:tracePt t="24914" x="6350000" y="2520950"/>
          <p14:tracePt t="24931" x="6369050" y="2546350"/>
          <p14:tracePt t="24948" x="6375400" y="2559050"/>
          <p14:tracePt t="24964" x="6388100" y="2571750"/>
          <p14:tracePt t="24981" x="6394450" y="2578100"/>
          <p14:tracePt t="24997" x="6394450" y="2584450"/>
          <p14:tracePt t="25014" x="6400800" y="2590800"/>
          <p14:tracePt t="25031" x="6407150" y="2597150"/>
          <p14:tracePt t="25076" x="6413500" y="2603500"/>
          <p14:tracePt t="25245" x="6413500" y="2609850"/>
          <p14:tracePt t="26140" x="6400800" y="2609850"/>
          <p14:tracePt t="26148" x="6286500" y="2641600"/>
          <p14:tracePt t="26165" x="6184900" y="2673350"/>
          <p14:tracePt t="26166" x="5778500" y="2781300"/>
          <p14:tracePt t="26182" x="5238750" y="2927350"/>
          <p14:tracePt t="26198" x="4679950" y="3073400"/>
          <p14:tracePt t="26215" x="4229100" y="3162300"/>
          <p14:tracePt t="26232" x="3911600" y="3200400"/>
          <p14:tracePt t="26248" x="3721100" y="3232150"/>
          <p14:tracePt t="26265" x="3575050" y="3270250"/>
          <p14:tracePt t="26282" x="3479800" y="3302000"/>
          <p14:tracePt t="26299" x="3346450" y="3340100"/>
          <p14:tracePt t="26315" x="3187700" y="3378200"/>
          <p14:tracePt t="26315" x="3105150" y="3409950"/>
          <p14:tracePt t="26333" x="2940050" y="3454400"/>
          <p14:tracePt t="26348" x="2755900" y="3505200"/>
          <p14:tracePt t="26365" x="2597150" y="3530600"/>
          <p14:tracePt t="26382" x="2476500" y="3549650"/>
          <p14:tracePt t="26398" x="2355850" y="3556000"/>
          <p14:tracePt t="26415" x="2247900" y="3556000"/>
          <p14:tracePt t="26432" x="2178050" y="3556000"/>
          <p14:tracePt t="26448" x="2133600" y="3556000"/>
          <p14:tracePt t="26465" x="2120900" y="3549650"/>
          <p14:tracePt t="26482" x="2038350" y="3517900"/>
          <p14:tracePt t="26498" x="1943100" y="3460750"/>
          <p14:tracePt t="26515" x="1841500" y="3403600"/>
          <p14:tracePt t="26532" x="1708150" y="3327400"/>
          <p14:tracePt t="26549" x="1631950" y="3289300"/>
          <p14:tracePt t="26565" x="1549400" y="3270250"/>
          <p14:tracePt t="26582" x="1479550" y="3257550"/>
          <p14:tracePt t="26598" x="1422400" y="3257550"/>
          <p14:tracePt t="26615" x="1371600" y="3257550"/>
          <p14:tracePt t="26632" x="1327150" y="3257550"/>
          <p14:tracePt t="26648" x="1289050" y="3263900"/>
          <p14:tracePt t="26665" x="1270000" y="3270250"/>
          <p14:tracePt t="26682" x="1257300" y="3282950"/>
          <p14:tracePt t="26698" x="1244600" y="3289300"/>
          <p14:tracePt t="26715" x="1244600" y="3295650"/>
          <p14:tracePt t="26732" x="1244600" y="3308350"/>
          <p14:tracePt t="26749" x="1244600" y="3321050"/>
          <p14:tracePt t="26788" x="1244600" y="3327400"/>
          <p14:tracePt t="26796" x="1250950" y="3327400"/>
          <p14:tracePt t="26804" x="1257300" y="3333750"/>
          <p14:tracePt t="26815" x="1270000" y="3346450"/>
          <p14:tracePt t="26832" x="1282700" y="3352800"/>
          <p14:tracePt t="26848" x="1289050" y="3352800"/>
          <p14:tracePt t="26865" x="1295400" y="3352800"/>
          <p14:tracePt t="26882" x="1301750" y="3359150"/>
          <p14:tracePt t="26916" x="1308100" y="3359150"/>
          <p14:tracePt t="27260" x="1314450" y="3359150"/>
          <p14:tracePt t="27274" x="1333500" y="3359150"/>
          <p14:tracePt t="27274" x="1346200" y="3359150"/>
          <p14:tracePt t="27284" x="1358900" y="3359150"/>
          <p14:tracePt t="27284" x="1371600" y="3359150"/>
          <p14:tracePt t="27298" x="1403350" y="3359150"/>
          <p14:tracePt t="27316" x="1460500" y="3365500"/>
          <p14:tracePt t="27332" x="1600200" y="3390900"/>
          <p14:tracePt t="27349" x="1771650" y="3416300"/>
          <p14:tracePt t="27365" x="2165350" y="3479800"/>
          <p14:tracePt t="27382" x="2590800" y="3543300"/>
          <p14:tracePt t="27398" x="3181350" y="3644900"/>
          <p14:tracePt t="27416" x="3740150" y="3714750"/>
          <p14:tracePt t="27432" x="4305300" y="3797300"/>
          <p14:tracePt t="27448" x="4870450" y="3886200"/>
          <p14:tracePt t="27465" x="5353050" y="3949700"/>
          <p14:tracePt t="27482" x="5746750" y="3975100"/>
          <p14:tracePt t="27498" x="6045200" y="3975100"/>
          <p14:tracePt t="27515" x="6267450" y="3975100"/>
          <p14:tracePt t="27531" x="6502400" y="3975100"/>
          <p14:tracePt t="27548" x="6648450" y="3975100"/>
          <p14:tracePt t="27565" x="6769100" y="3975100"/>
          <p14:tracePt t="27582" x="6908800" y="3975100"/>
          <p14:tracePt t="27598" x="7042150" y="3975100"/>
          <p14:tracePt t="27615" x="7162800" y="3975100"/>
          <p14:tracePt t="27631" x="7264400" y="3962400"/>
          <p14:tracePt t="27648" x="7327900" y="3949700"/>
          <p14:tracePt t="27665" x="7359650" y="3943350"/>
          <p14:tracePt t="27682" x="7378700" y="3937000"/>
          <p14:tracePt t="27698" x="7404100" y="3924300"/>
          <p14:tracePt t="27715" x="7429500" y="3898900"/>
          <p14:tracePt t="27732" x="7473950" y="3829050"/>
          <p14:tracePt t="27749" x="7486650" y="3784600"/>
          <p14:tracePt t="27765" x="7493000" y="3759200"/>
          <p14:tracePt t="27782" x="7499350" y="3733800"/>
          <p14:tracePt t="27799" x="7499350" y="3708400"/>
          <p14:tracePt t="27815" x="7499350" y="3676650"/>
          <p14:tracePt t="27832" x="7480300" y="3644900"/>
          <p14:tracePt t="27848" x="7467600" y="3613150"/>
          <p14:tracePt t="27865" x="7448550" y="3581400"/>
          <p14:tracePt t="27882" x="7423150" y="3549650"/>
          <p14:tracePt t="27898" x="7404100" y="3524250"/>
          <p14:tracePt t="27915" x="7378700" y="3498850"/>
          <p14:tracePt t="27931" x="7327900" y="3473450"/>
          <p14:tracePt t="27949" x="7251700" y="3454400"/>
          <p14:tracePt t="27965" x="7162800" y="3435350"/>
          <p14:tracePt t="27982" x="7073900" y="3422650"/>
          <p14:tracePt t="27998" x="6985000" y="3416300"/>
          <p14:tracePt t="28015" x="6889750" y="3416300"/>
          <p14:tracePt t="28032" x="6781800" y="3416300"/>
          <p14:tracePt t="28048" x="6673850" y="3435350"/>
          <p14:tracePt t="28065" x="6565900" y="3467100"/>
          <p14:tracePt t="28082" x="6464300" y="3505200"/>
          <p14:tracePt t="28098" x="6356350" y="3562350"/>
          <p14:tracePt t="28115" x="6267450" y="3619500"/>
          <p14:tracePt t="28131" x="6165850" y="3695700"/>
          <p14:tracePt t="28149" x="6121400" y="3746500"/>
          <p14:tracePt t="28165" x="6089650" y="3778250"/>
          <p14:tracePt t="28182" x="6070600" y="3810000"/>
          <p14:tracePt t="28198" x="6070600" y="3854450"/>
          <p14:tracePt t="28215" x="6070600" y="3886200"/>
          <p14:tracePt t="28231" x="6070600" y="3924300"/>
          <p14:tracePt t="28248" x="6089650" y="3981450"/>
          <p14:tracePt t="28265" x="6115050" y="4025900"/>
          <p14:tracePt t="28282" x="6134100" y="4051300"/>
          <p14:tracePt t="28298" x="6153150" y="4083050"/>
          <p14:tracePt t="28316" x="6172200" y="4108450"/>
          <p14:tracePt t="28332" x="6216650" y="4146550"/>
          <p14:tracePt t="28349" x="6261100" y="4171950"/>
          <p14:tracePt t="28365" x="6330950" y="4203700"/>
          <p14:tracePt t="28382" x="6394450" y="4222750"/>
          <p14:tracePt t="28398" x="6470650" y="4235450"/>
          <p14:tracePt t="28415" x="6521450" y="4235450"/>
          <p14:tracePt t="28432" x="6572250" y="4235450"/>
          <p14:tracePt t="28448" x="6604000" y="4235450"/>
          <p14:tracePt t="28465" x="6616700" y="4235450"/>
          <p14:tracePt t="28482" x="6629400" y="4235450"/>
          <p14:tracePt t="28498" x="6629400" y="4229100"/>
          <p14:tracePt t="29757" x="6623050" y="4229100"/>
          <p14:tracePt t="29804" x="6616700" y="4229100"/>
          <p14:tracePt t="29818" x="6610350" y="4229100"/>
          <p14:tracePt t="29832" x="6604000" y="4229100"/>
          <p14:tracePt t="29832" x="6591300" y="4229100"/>
          <p14:tracePt t="29849" x="6565900" y="4229100"/>
          <p14:tracePt t="29865" x="6521450" y="4229100"/>
          <p14:tracePt t="29881" x="6477000" y="4229100"/>
          <p14:tracePt t="29898" x="6407150" y="4216400"/>
          <p14:tracePt t="29915" x="6318250" y="4203700"/>
          <p14:tracePt t="29931" x="6146800" y="4184650"/>
          <p14:tracePt t="29948" x="6051550" y="4159250"/>
          <p14:tracePt t="29965" x="5911850" y="4127500"/>
          <p14:tracePt t="29982" x="5784850" y="4114800"/>
          <p14:tracePt t="29998" x="5645150" y="4095750"/>
          <p14:tracePt t="30015" x="5530850" y="4076700"/>
          <p14:tracePt t="30031" x="5435600" y="4064000"/>
          <p14:tracePt t="30049" x="5340350" y="4044950"/>
          <p14:tracePt t="30065" x="5270500" y="4025900"/>
          <p14:tracePt t="30082" x="5187950" y="4013200"/>
          <p14:tracePt t="30098" x="5111750" y="3987800"/>
          <p14:tracePt t="30115" x="5022850" y="3981450"/>
          <p14:tracePt t="30131" x="4870450" y="3956050"/>
          <p14:tracePt t="30149" x="4762500" y="3924300"/>
          <p14:tracePt t="30165" x="4679950" y="3898900"/>
          <p14:tracePt t="30182" x="4591050" y="3873500"/>
          <p14:tracePt t="30198" x="4514850" y="3848100"/>
          <p14:tracePt t="30215" x="4438650" y="3816350"/>
          <p14:tracePt t="30231" x="4362450" y="3784600"/>
          <p14:tracePt t="30248" x="4292600" y="3746500"/>
          <p14:tracePt t="30265" x="4248150" y="3721100"/>
          <p14:tracePt t="30282" x="4216400" y="3702050"/>
          <p14:tracePt t="30298" x="4184650" y="3676650"/>
          <p14:tracePt t="30315" x="4171950" y="3663950"/>
          <p14:tracePt t="30331" x="4146550" y="3644900"/>
          <p14:tracePt t="30350" x="4140200" y="3644900"/>
          <p14:tracePt t="30365" x="4127500" y="3632200"/>
          <p14:tracePt t="30382" x="4076700" y="3606800"/>
          <p14:tracePt t="30398" x="4019550" y="3581400"/>
          <p14:tracePt t="30415" x="3975100" y="3575050"/>
          <p14:tracePt t="30432" x="3956050" y="3568700"/>
          <p14:tracePt t="30448" x="3943350" y="3562350"/>
          <p14:tracePt t="30701" x="3943350" y="3556000"/>
          <p14:tracePt t="30701" x="3943350" y="3549650"/>
          <p14:tracePt t="30716" x="3943350" y="3543300"/>
          <p14:tracePt t="30764" x="3937000" y="3536950"/>
          <p14:tracePt t="30772" x="3911600" y="3536950"/>
          <p14:tracePt t="30781" x="3892550" y="3530600"/>
          <p14:tracePt t="30782" x="3848100" y="3511550"/>
          <p14:tracePt t="30798" x="3835400" y="3511550"/>
          <p14:tracePt t="30900" x="3848100" y="3505200"/>
          <p14:tracePt t="30909" x="3886200" y="3498850"/>
          <p14:tracePt t="30916" x="3949700" y="3492500"/>
          <p14:tracePt t="30917" x="4038600" y="3479800"/>
          <p14:tracePt t="30931" x="4235450" y="3448050"/>
          <p14:tracePt t="30948" x="4362450" y="3429000"/>
          <p14:tracePt t="30965" x="4413250" y="3422650"/>
          <p14:tracePt t="30981" x="4438650" y="3416300"/>
          <p14:tracePt t="31093" x="4438650" y="3409950"/>
          <p14:tracePt t="31101" x="4413250" y="3409950"/>
          <p14:tracePt t="31107" x="4381500" y="3403600"/>
          <p14:tracePt t="31115" x="4311650" y="3390900"/>
          <p14:tracePt t="31131" x="4267200" y="3390900"/>
          <p14:tracePt t="31228" x="4279900" y="3390900"/>
          <p14:tracePt t="31228" x="4337050" y="3384550"/>
          <p14:tracePt t="31244" x="4400550" y="3371850"/>
          <p14:tracePt t="31252" x="4483100" y="3371850"/>
          <p14:tracePt t="31265" x="4552950" y="3365500"/>
          <p14:tracePt t="31268" x="4673600" y="3352800"/>
          <p14:tracePt t="31281" x="4737100" y="3346450"/>
          <p14:tracePt t="31332" x="4743450" y="3346450"/>
          <p14:tracePt t="31348" x="4711700" y="3346450"/>
          <p14:tracePt t="31356" x="4648200" y="3346450"/>
          <p14:tracePt t="31364" x="4483100" y="3346450"/>
          <p14:tracePt t="31374" x="4387850" y="3346450"/>
          <p14:tracePt t="31381" x="4184650" y="3346450"/>
          <p14:tracePt t="31398" x="4025900" y="3346450"/>
          <p14:tracePt t="31415" x="3930650" y="3346450"/>
          <p14:tracePt t="31431" x="3879850" y="3346450"/>
          <p14:tracePt t="31448" x="3873500" y="3346450"/>
          <p14:tracePt t="31465" x="3860800" y="3346450"/>
          <p14:tracePt t="31481" x="3841750" y="3346450"/>
          <p14:tracePt t="31498" x="3803650" y="3352800"/>
          <p14:tracePt t="31515" x="3746500" y="3365500"/>
          <p14:tracePt t="31531" x="3638550" y="3378200"/>
          <p14:tracePt t="31549" x="3606800" y="3378200"/>
          <p14:tracePt t="31566" x="3581400" y="3384550"/>
          <p14:tracePt t="31582" x="3575050" y="3390900"/>
          <p14:tracePt t="31621" x="3568700" y="3390900"/>
          <p14:tracePt t="31629" x="3562350" y="3390900"/>
          <p14:tracePt t="31633" x="3549650" y="3390900"/>
          <p14:tracePt t="31649" x="3530600" y="3390900"/>
          <p14:tracePt t="31667" x="3505200" y="3397250"/>
          <p14:tracePt t="31682" x="3486150" y="3397250"/>
          <p14:tracePt t="31700" x="3467100" y="3397250"/>
          <p14:tracePt t="31716" x="3448050" y="3403600"/>
          <p14:tracePt t="31716" x="3441700" y="3403600"/>
          <p14:tracePt t="31734" x="3422650" y="3403600"/>
          <p14:tracePt t="31750" x="3416300" y="3403600"/>
          <p14:tracePt t="31837" x="3409950" y="3403600"/>
          <p14:tracePt t="31845" x="3403600" y="3403600"/>
          <p14:tracePt t="31853" x="3397250" y="3403600"/>
          <p14:tracePt t="31858" x="3390900" y="3403600"/>
          <p14:tracePt t="31866" x="3384550" y="3403600"/>
          <p14:tracePt t="31909" x="3378200" y="3403600"/>
          <p14:tracePt t="31917" x="3371850" y="3403600"/>
          <p14:tracePt t="31925" x="3352800" y="3403600"/>
          <p14:tracePt t="31932" x="3308350" y="3403600"/>
          <p14:tracePt t="31950" x="3276600" y="3409950"/>
          <p14:tracePt t="31966" x="3257550" y="3409950"/>
          <p14:tracePt t="31982" x="3244850" y="3409950"/>
          <p14:tracePt t="31999" x="3232150" y="3409950"/>
          <p14:tracePt t="32016" x="3225800" y="3409950"/>
          <p14:tracePt t="32032" x="3219450" y="3409950"/>
          <p14:tracePt t="32049" x="3200400" y="3409950"/>
          <p14:tracePt t="32066" x="3187700" y="3409950"/>
          <p14:tracePt t="32082" x="3168650" y="3409950"/>
          <p14:tracePt t="32099" x="3155950" y="3409950"/>
          <p14:tracePt t="32366" x="3162300" y="3409950"/>
          <p14:tracePt t="32373" x="3168650" y="3409950"/>
          <p14:tracePt t="32381" x="3181350" y="3409950"/>
          <p14:tracePt t="32392" x="3194050" y="3409950"/>
          <p14:tracePt t="32399" x="3225800" y="3409950"/>
          <p14:tracePt t="32416" x="3244850" y="3409950"/>
          <p14:tracePt t="32433" x="3270250" y="3409950"/>
          <p14:tracePt t="32449" x="3302000" y="3409950"/>
          <p14:tracePt t="32466" x="3321050" y="3409950"/>
          <p14:tracePt t="32482" x="3333750" y="3409950"/>
          <p14:tracePt t="32499" x="3346450" y="3409950"/>
          <p14:tracePt t="32516" x="3365500" y="3409950"/>
          <p14:tracePt t="32516" x="3378200" y="3409950"/>
          <p14:tracePt t="32534" x="3397250" y="3409950"/>
          <p14:tracePt t="32549" x="3409950" y="3409950"/>
          <p14:tracePt t="32566" x="3416300" y="3409950"/>
          <p14:tracePt t="32582" x="3422650" y="3409950"/>
          <p14:tracePt t="32669" x="3441700" y="3409950"/>
          <p14:tracePt t="32677" x="3454400" y="3409950"/>
          <p14:tracePt t="32685" x="3467100" y="3409950"/>
          <p14:tracePt t="32699" x="3492500" y="3409950"/>
          <p14:tracePt t="32700" x="3536950" y="3409950"/>
          <p14:tracePt t="32716" x="3587750" y="3409950"/>
          <p14:tracePt t="32733" x="3651250" y="3409950"/>
          <p14:tracePt t="32750" x="3683000" y="3409950"/>
          <p14:tracePt t="32766" x="3721100" y="3409950"/>
          <p14:tracePt t="32782" x="3752850" y="3409950"/>
          <p14:tracePt t="32799" x="3797300" y="3409950"/>
          <p14:tracePt t="32816" x="3848100" y="3409950"/>
          <p14:tracePt t="32832" x="3892550" y="3409950"/>
          <p14:tracePt t="32849" x="3949700" y="3409950"/>
          <p14:tracePt t="32866" x="4013200" y="3416300"/>
          <p14:tracePt t="32882" x="4064000" y="3429000"/>
          <p14:tracePt t="32899" x="4146550" y="3429000"/>
          <p14:tracePt t="32916" x="4235450" y="3429000"/>
          <p14:tracePt t="32933" x="4349750" y="3429000"/>
          <p14:tracePt t="32949" x="4400550" y="3429000"/>
          <p14:tracePt t="32966" x="4406900" y="3429000"/>
          <p14:tracePt t="32982" x="4438650" y="3429000"/>
          <p14:tracePt t="32999" x="4483100" y="3429000"/>
          <p14:tracePt t="33015" x="4559300" y="3435350"/>
          <p14:tracePt t="33032" x="4654550" y="3435350"/>
          <p14:tracePt t="33049" x="4743450" y="3435350"/>
          <p14:tracePt t="33066" x="4838700" y="3435350"/>
          <p14:tracePt t="33082" x="4914900" y="3435350"/>
          <p14:tracePt t="33099" x="4953000" y="3435350"/>
          <p14:tracePt t="33116" x="4978400" y="3441700"/>
          <p14:tracePt t="33116" x="4991100" y="3441700"/>
          <p14:tracePt t="33134" x="5003800" y="3441700"/>
          <p14:tracePt t="33173" x="5010150" y="3441700"/>
          <p14:tracePt t="33261" x="5016500" y="3441700"/>
          <p14:tracePt t="33269" x="5022850" y="3441700"/>
          <p14:tracePt t="33292" x="5029200" y="3441700"/>
          <p14:tracePt t="33301" x="5035550" y="3441700"/>
          <p14:tracePt t="33302" x="5041900" y="3441700"/>
          <p14:tracePt t="33316" x="5048250" y="3441700"/>
          <p14:tracePt t="33332" x="5080000" y="3435350"/>
          <p14:tracePt t="33350" x="5086350" y="3435350"/>
          <p14:tracePt t="33366" x="5099050" y="3435350"/>
          <p14:tracePt t="33383" x="5111750" y="3435350"/>
          <p14:tracePt t="33399" x="5137150" y="3435350"/>
          <p14:tracePt t="33416" x="5143500" y="3435350"/>
          <p14:tracePt t="33432" x="5156200" y="3435350"/>
          <p14:tracePt t="33449" x="5168900" y="3435350"/>
          <p14:tracePt t="33466" x="5175250" y="3435350"/>
          <p14:tracePt t="33482" x="5181600" y="3435350"/>
          <p14:tracePt t="33629" x="5156200" y="3435350"/>
          <p14:tracePt t="33637" x="5105400" y="3435350"/>
          <p14:tracePt t="33645" x="5016500" y="3448050"/>
          <p14:tracePt t="33649" x="4806950" y="3467100"/>
          <p14:tracePt t="33666" x="4521200" y="3505200"/>
          <p14:tracePt t="33682" x="4330700" y="3524250"/>
          <p14:tracePt t="33699" x="4171950" y="3536950"/>
          <p14:tracePt t="33716" x="4133850" y="3536950"/>
          <p14:tracePt t="33732" x="4038600" y="3536950"/>
          <p14:tracePt t="33750" x="4000500" y="3536950"/>
          <p14:tracePt t="33766" x="3968750" y="3536950"/>
          <p14:tracePt t="33782" x="3962400" y="3536950"/>
          <p14:tracePt t="33869" x="3956050" y="3536950"/>
          <p14:tracePt t="33877" x="3949700" y="3536950"/>
          <p14:tracePt t="33885" x="3937000" y="3543300"/>
          <p14:tracePt t="33885" x="3930650" y="3543300"/>
          <p14:tracePt t="33899" x="3911600" y="3543300"/>
          <p14:tracePt t="33916" x="3898900" y="3543300"/>
          <p14:tracePt t="33932" x="3879850" y="3543300"/>
          <p14:tracePt t="33950" x="3867150" y="3549650"/>
          <p14:tracePt t="33966" x="3854450" y="3549650"/>
          <p14:tracePt t="33983" x="3841750" y="3549650"/>
          <p14:tracePt t="33999" x="3829050" y="3556000"/>
          <p14:tracePt t="34016" x="3816350" y="3556000"/>
          <p14:tracePt t="34032" x="3810000" y="3556000"/>
          <p14:tracePt t="34049" x="3803650" y="3556000"/>
          <p14:tracePt t="34293" x="3810000" y="3556000"/>
          <p14:tracePt t="34308" x="3822700" y="3556000"/>
          <p14:tracePt t="34308" x="3835400" y="3562350"/>
          <p14:tracePt t="34317" x="3854450" y="3568700"/>
          <p14:tracePt t="34318" x="3860800" y="3568700"/>
          <p14:tracePt t="34332" x="3911600" y="3575050"/>
          <p14:tracePt t="34349" x="3937000" y="3575050"/>
          <p14:tracePt t="34366" x="3949700" y="3575050"/>
          <p14:tracePt t="34382" x="3968750" y="3581400"/>
          <p14:tracePt t="34400" x="3981450" y="3581400"/>
          <p14:tracePt t="34805" x="4000500" y="3594100"/>
          <p14:tracePt t="34813" x="4044950" y="3632200"/>
          <p14:tracePt t="34821" x="4095750" y="3676650"/>
          <p14:tracePt t="34829" x="4178300" y="3740150"/>
          <p14:tracePt t="34835" x="4273550" y="3790950"/>
          <p14:tracePt t="34849" x="4489450" y="3924300"/>
          <p14:tracePt t="34865" x="4756150" y="4044950"/>
          <p14:tracePt t="34882" x="4978400" y="4133850"/>
          <p14:tracePt t="34899" x="5149850" y="4191000"/>
          <p14:tracePt t="34916" x="5276850" y="4229100"/>
          <p14:tracePt t="34932" x="5410200" y="4260850"/>
          <p14:tracePt t="34950" x="5441950" y="4267200"/>
          <p14:tracePt t="35149" x="5422900" y="4267200"/>
          <p14:tracePt t="35157" x="5391150" y="4267200"/>
          <p14:tracePt t="35157" x="5365750" y="4267200"/>
          <p14:tracePt t="35165" x="5334000" y="4267200"/>
          <p14:tracePt t="35182" x="5295900" y="4267200"/>
          <p14:tracePt t="35182" x="5232400" y="4267200"/>
          <p14:tracePt t="35199" x="5162550" y="4267200"/>
          <p14:tracePt t="35215" x="5124450" y="4267200"/>
          <p14:tracePt t="35232" x="5086350" y="4273550"/>
          <p14:tracePt t="35249" x="5073650" y="4279900"/>
          <p14:tracePt t="35266" x="5060950" y="4292600"/>
          <p14:tracePt t="35282" x="5060950" y="4330700"/>
          <p14:tracePt t="35299" x="5054600" y="4362450"/>
          <p14:tracePt t="35315" x="5041900" y="4394200"/>
          <p14:tracePt t="35315" x="5041900" y="4413250"/>
          <p14:tracePt t="35333" x="5041900" y="4425950"/>
          <p14:tracePt t="35349" x="5041900" y="4445000"/>
          <p14:tracePt t="35366" x="5041900" y="4451350"/>
          <p14:tracePt t="35382" x="5041900" y="4457700"/>
          <p14:tracePt t="35469" x="5048250" y="4457700"/>
          <p14:tracePt t="35477" x="5073650" y="4457700"/>
          <p14:tracePt t="35492" x="5099050" y="4438650"/>
          <p14:tracePt t="35501" x="5111750" y="4425950"/>
          <p14:tracePt t="35501" x="5111750" y="4419600"/>
          <p14:tracePt t="35515" x="5111750" y="4387850"/>
          <p14:tracePt t="35532" x="5080000" y="4318000"/>
          <p14:tracePt t="35549" x="4965700" y="4260850"/>
          <p14:tracePt t="35566" x="4775200" y="4191000"/>
          <p14:tracePt t="35582" x="4489450" y="4146550"/>
          <p14:tracePt t="35599" x="4203700" y="4108450"/>
          <p14:tracePt t="35615" x="3879850" y="4057650"/>
          <p14:tracePt t="35632" x="3594100" y="4013200"/>
          <p14:tracePt t="35649" x="3371850" y="3981450"/>
          <p14:tracePt t="35666" x="3238500" y="3949700"/>
          <p14:tracePt t="35682" x="3124200" y="3917950"/>
          <p14:tracePt t="35699" x="3067050" y="3898900"/>
          <p14:tracePt t="35715" x="3016250" y="3879850"/>
          <p14:tracePt t="35732" x="2971800" y="3867150"/>
          <p14:tracePt t="35773" x="2965450" y="3867150"/>
          <p14:tracePt t="35925" x="2959100" y="3867150"/>
          <p14:tracePt t="35933" x="2952750" y="3873500"/>
          <p14:tracePt t="35941" x="2952750" y="3879850"/>
          <p14:tracePt t="35981" x="2952750" y="3886200"/>
          <p14:tracePt t="36021" x="2946400" y="3892550"/>
          <p14:tracePt t="36037" x="2940050" y="3892550"/>
          <p14:tracePt t="36044" x="2933700" y="3892550"/>
          <p14:tracePt t="36060" x="2921000" y="3892550"/>
          <p14:tracePt t="36077" x="2914650" y="3892550"/>
          <p14:tracePt t="36093" x="2901950" y="3892550"/>
          <p14:tracePt t="36108" x="2895600" y="3892550"/>
          <p14:tracePt t="36117" x="2876550" y="3892550"/>
          <p14:tracePt t="36141" x="2857500" y="3892550"/>
          <p14:tracePt t="36148" x="2819400" y="3873500"/>
          <p14:tracePt t="36165" x="2813050" y="3873500"/>
          <p14:tracePt t="36166" x="2781300" y="3848100"/>
          <p14:tracePt t="36182" x="2768600" y="3841750"/>
          <p14:tracePt t="36300" x="2787650" y="3841750"/>
          <p14:tracePt t="36308" x="2806700" y="3841750"/>
          <p14:tracePt t="36316" x="2863850" y="3848100"/>
          <p14:tracePt t="36332" x="2908300" y="3848100"/>
          <p14:tracePt t="36333" x="2997200" y="3848100"/>
          <p14:tracePt t="36348" x="3079750" y="3848100"/>
          <p14:tracePt t="36364" x="3136900" y="3848100"/>
          <p14:tracePt t="36381" x="3175000" y="3848100"/>
          <p14:tracePt t="36398" x="3200400" y="3848100"/>
          <p14:tracePt t="36414" x="3206750" y="3848100"/>
          <p14:tracePt t="36452" x="3213100" y="3848100"/>
          <p14:tracePt t="36465" x="3219450" y="3848100"/>
          <p14:tracePt t="36466" x="3251200" y="3848100"/>
          <p14:tracePt t="36481" x="3270250" y="3848100"/>
          <p14:tracePt t="36498" x="3289300" y="3848100"/>
          <p14:tracePt t="36514" x="3302000" y="3848100"/>
          <p14:tracePt t="36531" x="3314700" y="3848100"/>
          <p14:tracePt t="36876" x="3333750" y="3873500"/>
          <p14:tracePt t="36884" x="3359150" y="3898900"/>
          <p14:tracePt t="36884" x="3390900" y="3917950"/>
          <p14:tracePt t="36898" x="3486150" y="3987800"/>
          <p14:tracePt t="36915" x="3619500" y="4070350"/>
          <p14:tracePt t="36931" x="3917950" y="4197350"/>
          <p14:tracePt t="36948" x="4076700" y="4254500"/>
          <p14:tracePt t="36965" x="4413250" y="4343400"/>
          <p14:tracePt t="36981" x="4743450" y="4413250"/>
          <p14:tracePt t="36998" x="5067300" y="4470400"/>
          <p14:tracePt t="37015" x="5435600" y="4514850"/>
          <p14:tracePt t="37031" x="5746750" y="4533900"/>
          <p14:tracePt t="37048" x="6083300" y="4533900"/>
          <p14:tracePt t="37064" x="6413500" y="4521200"/>
          <p14:tracePt t="37081" x="6775450" y="4489450"/>
          <p14:tracePt t="37097" x="7105650" y="4457700"/>
          <p14:tracePt t="37114" x="7366000" y="4445000"/>
          <p14:tracePt t="37131" x="7626350" y="4419600"/>
          <p14:tracePt t="37149" x="7785100" y="4381500"/>
          <p14:tracePt t="37164" x="7937500" y="4343400"/>
          <p14:tracePt t="37181" x="8045450" y="4279900"/>
          <p14:tracePt t="37198" x="8153400" y="4178300"/>
          <p14:tracePt t="37215" x="8235950" y="4083050"/>
          <p14:tracePt t="37231" x="8274050" y="3987800"/>
          <p14:tracePt t="37248" x="8280400" y="3905250"/>
          <p14:tracePt t="37264" x="8274050" y="3797300"/>
          <p14:tracePt t="37281" x="8172450" y="3638550"/>
          <p14:tracePt t="37298" x="8020050" y="3473450"/>
          <p14:tracePt t="37314" x="7766050" y="3302000"/>
          <p14:tracePt t="37331" x="7385050" y="3124200"/>
          <p14:tracePt t="37349" x="7137400" y="3054350"/>
          <p14:tracePt t="37364" x="6870700" y="3016250"/>
          <p14:tracePt t="37381" x="6635750" y="3009900"/>
          <p14:tracePt t="37398" x="6343650" y="3060700"/>
          <p14:tracePt t="37415" x="6038850" y="3149600"/>
          <p14:tracePt t="37431" x="5734050" y="3244850"/>
          <p14:tracePt t="37449" x="5511800" y="3340100"/>
          <p14:tracePt t="37464" x="5314950" y="3422650"/>
          <p14:tracePt t="37481" x="5194300" y="3498850"/>
          <p14:tracePt t="37498" x="5124450" y="3556000"/>
          <p14:tracePt t="37515" x="5105400" y="3575050"/>
          <p14:tracePt t="37531" x="5067300" y="3689350"/>
          <p14:tracePt t="37548" x="5054600" y="3759200"/>
          <p14:tracePt t="37565" x="5054600" y="3841750"/>
          <p14:tracePt t="37581" x="5054600" y="3937000"/>
          <p14:tracePt t="37598" x="5080000" y="4019550"/>
          <p14:tracePt t="37615" x="5137150" y="4108450"/>
          <p14:tracePt t="37631" x="5213350" y="4178300"/>
          <p14:tracePt t="37648" x="5321300" y="4254500"/>
          <p14:tracePt t="37664" x="5505450" y="4324350"/>
          <p14:tracePt t="37681" x="5842000" y="4413250"/>
          <p14:tracePt t="37698" x="6178550" y="4508500"/>
          <p14:tracePt t="37714" x="6534150" y="4572000"/>
          <p14:tracePt t="37731" x="6978650" y="4641850"/>
          <p14:tracePt t="37748" x="7232650" y="4654550"/>
          <p14:tracePt t="37764" x="7397750" y="4654550"/>
          <p14:tracePt t="37781" x="7562850" y="4641850"/>
          <p14:tracePt t="37798" x="7721600" y="4572000"/>
          <p14:tracePt t="37814" x="7880350" y="4464050"/>
          <p14:tracePt t="37831" x="7994650" y="4362450"/>
          <p14:tracePt t="37848" x="8089900" y="4267200"/>
          <p14:tracePt t="37864" x="8159750" y="4146550"/>
          <p14:tracePt t="37881" x="8191500" y="4038600"/>
          <p14:tracePt t="37898" x="8210550" y="3911600"/>
          <p14:tracePt t="37915" x="8210550" y="3778250"/>
          <p14:tracePt t="37931" x="8204200" y="3606800"/>
          <p14:tracePt t="37949" x="8159750" y="3498850"/>
          <p14:tracePt t="37964" x="8096250" y="3390900"/>
          <p14:tracePt t="37981" x="7994650" y="3282950"/>
          <p14:tracePt t="37998" x="7835900" y="3168650"/>
          <p14:tracePt t="38014" x="7600950" y="3048000"/>
          <p14:tracePt t="38031" x="7353300" y="2940050"/>
          <p14:tracePt t="38048" x="7016750" y="2857500"/>
          <p14:tracePt t="38064" x="6718300" y="2825750"/>
          <p14:tracePt t="38081" x="6451600" y="2825750"/>
          <p14:tracePt t="38098" x="6254750" y="2844800"/>
          <p14:tracePt t="38114" x="6051550" y="2927350"/>
          <p14:tracePt t="38131" x="5791200" y="3079750"/>
          <p14:tracePt t="38149" x="5575300" y="3244850"/>
          <p14:tracePt t="38164" x="5378450" y="3422650"/>
          <p14:tracePt t="38181" x="5251450" y="3549650"/>
          <p14:tracePt t="38198" x="5156200" y="3676650"/>
          <p14:tracePt t="38214" x="5118100" y="3784600"/>
          <p14:tracePt t="38232" x="5111750" y="3873500"/>
          <p14:tracePt t="38248" x="5111750" y="3968750"/>
          <p14:tracePt t="38265" x="5124450" y="4064000"/>
          <p14:tracePt t="38281" x="5156200" y="4178300"/>
          <p14:tracePt t="38298" x="5200650" y="4292600"/>
          <p14:tracePt t="38314" x="5270500" y="4406900"/>
          <p14:tracePt t="38314" x="5302250" y="4451350"/>
          <p14:tracePt t="38332" x="5384800" y="4540250"/>
          <p14:tracePt t="38348" x="5480050" y="4603750"/>
          <p14:tracePt t="38365" x="5607050" y="4654550"/>
          <p14:tracePt t="38381" x="5759450" y="4686300"/>
          <p14:tracePt t="38398" x="5924550" y="4724400"/>
          <p14:tracePt t="38414" x="6096000" y="4743450"/>
          <p14:tracePt t="38431" x="6216650" y="4743450"/>
          <p14:tracePt t="38448" x="6311900" y="4743450"/>
          <p14:tracePt t="38464" x="6350000" y="4743450"/>
          <p14:tracePt t="38481" x="6375400" y="4737100"/>
          <p14:tracePt t="38497" x="6388100" y="4730750"/>
          <p14:tracePt t="38514" x="6394450" y="4724400"/>
          <p14:tracePt t="38531" x="6407150" y="4711700"/>
          <p14:tracePt t="38828" x="6407150" y="4705350"/>
          <p14:tracePt t="38835" x="6400800" y="4705350"/>
          <p14:tracePt t="38848" x="6388100" y="4705350"/>
          <p14:tracePt t="38852" x="6350000" y="4705350"/>
          <p14:tracePt t="38864" x="6292850" y="4730750"/>
          <p14:tracePt t="38881" x="6229350" y="4749800"/>
          <p14:tracePt t="38898" x="6178550" y="4781550"/>
          <p14:tracePt t="38914" x="6146800" y="4806950"/>
          <p14:tracePt t="38931" x="6076950" y="4857750"/>
          <p14:tracePt t="38948" x="6013450" y="4914900"/>
          <p14:tracePt t="38965" x="5943600" y="4991100"/>
          <p14:tracePt t="38981" x="5822950" y="5111750"/>
          <p14:tracePt t="38998" x="5702300" y="5194300"/>
          <p14:tracePt t="39014" x="5670550" y="5207000"/>
          <p14:tracePt t="39031" x="5657850" y="5213350"/>
          <p14:tracePt t="39048" x="5638800" y="5213350"/>
          <p14:tracePt t="39064" x="5613400" y="5213350"/>
          <p14:tracePt t="39081" x="5575300" y="5213350"/>
          <p14:tracePt t="39098" x="5518150" y="5200650"/>
          <p14:tracePt t="39114" x="5397500" y="5187950"/>
          <p14:tracePt t="39131" x="4984750" y="5143500"/>
          <p14:tracePt t="39148" x="4521200" y="5111750"/>
          <p14:tracePt t="39164" x="3968750" y="5111750"/>
          <p14:tracePt t="39181" x="3422650" y="5111750"/>
          <p14:tracePt t="39198" x="2965450" y="5111750"/>
          <p14:tracePt t="39214" x="2679700" y="5111750"/>
          <p14:tracePt t="39231" x="2489200" y="5105400"/>
          <p14:tracePt t="39247" x="2355850" y="5105400"/>
          <p14:tracePt t="39264" x="2247900" y="5105400"/>
          <p14:tracePt t="39281" x="2178050" y="5105400"/>
          <p14:tracePt t="39298" x="2095500" y="5118100"/>
          <p14:tracePt t="39314" x="2025650" y="5156200"/>
          <p14:tracePt t="39331" x="1917700" y="5219700"/>
          <p14:tracePt t="39348" x="1866900" y="5238750"/>
          <p14:tracePt t="39364" x="1835150" y="5257800"/>
          <p14:tracePt t="39381" x="1822450" y="5257800"/>
          <p14:tracePt t="39397" x="1816100" y="5264150"/>
          <p14:tracePt t="39436" x="1816100" y="5270500"/>
          <p14:tracePt t="39468" x="1809750" y="5270500"/>
          <p14:tracePt t="39491" x="1803400" y="5276850"/>
          <p14:tracePt t="39556" x="1790700" y="5289550"/>
          <p14:tracePt t="39563" x="1784350" y="5289550"/>
          <p14:tracePt t="39571" x="1752600" y="5295900"/>
          <p14:tracePt t="39579" x="1676400" y="5302250"/>
          <p14:tracePt t="39598" x="1631950" y="5308600"/>
          <p14:tracePt t="39598" x="1492250" y="5321300"/>
          <p14:tracePt t="39614" x="1327150" y="5327650"/>
          <p14:tracePt t="39631" x="1181100" y="5334000"/>
          <p14:tracePt t="39648" x="1085850" y="5334000"/>
          <p14:tracePt t="39664" x="1003300" y="5334000"/>
          <p14:tracePt t="39681" x="971550" y="5334000"/>
          <p14:tracePt t="39956" x="977900" y="5340350"/>
          <p14:tracePt t="39974" x="1016000" y="5340350"/>
          <p14:tracePt t="39974" x="1041400" y="5340350"/>
          <p14:tracePt t="39982" x="1104900" y="5340350"/>
          <p14:tracePt t="39997" x="1155700" y="5340350"/>
          <p14:tracePt t="40014" x="1212850" y="5340350"/>
          <p14:tracePt t="40031" x="1250950" y="5340350"/>
          <p14:tracePt t="40047" x="1282700" y="5340350"/>
          <p14:tracePt t="40064" x="1301750" y="5340350"/>
          <p14:tracePt t="40081" x="1314450" y="5340350"/>
          <p14:tracePt t="40097" x="1320800" y="5340350"/>
          <p14:tracePt t="40795" x="1377950" y="5346700"/>
          <p14:tracePt t="40803" x="1473200" y="5365750"/>
          <p14:tracePt t="40814" x="1631950" y="5403850"/>
          <p14:tracePt t="40815" x="2057400" y="5480050"/>
          <p14:tracePt t="40831" x="2705100" y="5632450"/>
          <p14:tracePt t="40848" x="3530600" y="5861050"/>
          <p14:tracePt t="40864" x="4438650" y="6083300"/>
          <p14:tracePt t="40881" x="5245100" y="6299200"/>
          <p14:tracePt t="40897" x="5962650" y="6496050"/>
          <p14:tracePt t="40914" x="6572250" y="6616700"/>
          <p14:tracePt t="40931" x="7112000" y="6686550"/>
          <p14:tracePt t="40948" x="7264400" y="6699250"/>
          <p14:tracePt t="40964" x="7353300" y="6699250"/>
          <p14:tracePt t="40981" x="7416800" y="6686550"/>
          <p14:tracePt t="40997" x="7461250" y="6661150"/>
          <p14:tracePt t="41014" x="7512050" y="6635750"/>
          <p14:tracePt t="41031" x="7569200" y="6604000"/>
          <p14:tracePt t="41048" x="7620000" y="6578600"/>
          <p14:tracePt t="41064" x="7683500" y="6553200"/>
          <p14:tracePt t="41081" x="7727950" y="6534150"/>
          <p14:tracePt t="41097" x="7778750" y="6502400"/>
          <p14:tracePt t="41115" x="7810500" y="6464300"/>
          <p14:tracePt t="41131" x="7816850" y="6413500"/>
          <p14:tracePt t="41148" x="7816850" y="6369050"/>
          <p14:tracePt t="41164" x="7816850" y="6324600"/>
          <p14:tracePt t="41181" x="7785100" y="6261100"/>
          <p14:tracePt t="41197" x="7734300" y="6184900"/>
          <p14:tracePt t="41214" x="7658100" y="6089650"/>
          <p14:tracePt t="41231" x="7550150" y="5981700"/>
          <p14:tracePt t="41248" x="7429500" y="5886450"/>
          <p14:tracePt t="41264" x="7302500" y="5810250"/>
          <p14:tracePt t="41281" x="7175500" y="5765800"/>
          <p14:tracePt t="41297" x="7067550" y="5740400"/>
          <p14:tracePt t="41314" x="6946900" y="5727700"/>
          <p14:tracePt t="41331" x="6788150" y="5727700"/>
          <p14:tracePt t="41348" x="6686550" y="5746750"/>
          <p14:tracePt t="41364" x="6584950" y="5816600"/>
          <p14:tracePt t="41381" x="6508750" y="5854700"/>
          <p14:tracePt t="41397" x="6451600" y="5899150"/>
          <p14:tracePt t="41414" x="6413500" y="5930900"/>
          <p14:tracePt t="41431" x="6407150" y="5943600"/>
          <p14:tracePt t="41448" x="6407150" y="5956300"/>
          <p14:tracePt t="41464" x="6407150" y="5975350"/>
          <p14:tracePt t="41481" x="6407150" y="5988050"/>
          <p14:tracePt t="41481" x="6413500" y="5994400"/>
          <p14:tracePt t="41500" x="6419850" y="6000750"/>
          <p14:tracePt t="41514" x="6457950" y="6026150"/>
          <p14:tracePt t="41532" x="6515100" y="6057900"/>
          <p14:tracePt t="41548" x="6565900" y="6070600"/>
          <p14:tracePt t="41564" x="6610350" y="6089650"/>
          <p14:tracePt t="41580" x="6648450" y="6096000"/>
          <p14:tracePt t="41598" x="6680200" y="6102350"/>
          <p14:tracePt t="41614" x="6711950" y="6102350"/>
          <p14:tracePt t="41631" x="6743700" y="6102350"/>
          <p14:tracePt t="41648" x="6762750" y="6102350"/>
          <p14:tracePt t="41664" x="6769100" y="6102350"/>
          <p14:tracePt t="45019" x="6737350" y="6102350"/>
          <p14:tracePt t="45027" x="6699250" y="6102350"/>
          <p14:tracePt t="45035" x="6635750" y="6102350"/>
          <p14:tracePt t="45043" x="6565900" y="6102350"/>
          <p14:tracePt t="45051" x="6413500" y="6102350"/>
          <p14:tracePt t="45063" x="6254750" y="6102350"/>
          <p14:tracePt t="45080" x="6089650" y="6102350"/>
          <p14:tracePt t="45096" x="5962650" y="6102350"/>
          <p14:tracePt t="45113" x="5848350" y="6102350"/>
          <p14:tracePt t="45130" x="5765800" y="6102350"/>
          <p14:tracePt t="45146" x="5689600" y="6108700"/>
          <p14:tracePt t="45164" x="5664200" y="6115050"/>
          <p14:tracePt t="45181" x="5651500" y="6121400"/>
          <p14:tracePt t="45227" x="5645150" y="6121400"/>
          <p14:tracePt t="45452" x="5689600" y="6121400"/>
          <p14:tracePt t="45460" x="5778500" y="6121400"/>
          <p14:tracePt t="45467" x="5886450" y="6121400"/>
          <p14:tracePt t="45475" x="6026150" y="6121400"/>
          <p14:tracePt t="45483" x="6381750" y="6121400"/>
          <p14:tracePt t="45496" x="6616700" y="6121400"/>
          <p14:tracePt t="45513" x="6737350" y="6121400"/>
          <p14:tracePt t="45530" x="6819900" y="6121400"/>
          <p14:tracePt t="45546" x="6883400" y="6121400"/>
          <p14:tracePt t="45563" x="6889750" y="6121400"/>
          <p14:tracePt t="45603" x="6902450" y="6121400"/>
          <p14:tracePt t="45613" x="6908800" y="6121400"/>
          <p14:tracePt t="45619" x="6921500" y="6121400"/>
          <p14:tracePt t="45630" x="6940550" y="6121400"/>
          <p14:tracePt t="45646" x="6946900" y="6121400"/>
          <p14:tracePt t="46317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Co-occurrence Matrix Features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31" y="1549808"/>
            <a:ext cx="8071337" cy="5264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816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894"/>
    </mc:Choice>
    <mc:Fallback>
      <p:transition spd="slow" advTm="828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674" x="2063750" y="2565400"/>
          <p14:tracePt t="2968" x="2057400" y="2565400"/>
          <p14:tracePt t="2976" x="2025650" y="2565400"/>
          <p14:tracePt t="2984" x="1917700" y="2540000"/>
          <p14:tracePt t="2998" x="1847850" y="2520950"/>
          <p14:tracePt t="3008" x="1689100" y="2476500"/>
          <p14:tracePt t="3025" x="1543050" y="2432050"/>
          <p14:tracePt t="3036" x="1447800" y="2406650"/>
          <p14:tracePt t="3057" x="1365250" y="2381250"/>
          <p14:tracePt t="3072" x="1320800" y="2368550"/>
          <p14:tracePt t="3088" x="1289050" y="2349500"/>
          <p14:tracePt t="3102" x="1270000" y="2343150"/>
          <p14:tracePt t="3119" x="1257300" y="2336800"/>
          <p14:tracePt t="3136" x="1250950" y="2336800"/>
          <p14:tracePt t="3152" x="1244600" y="2330450"/>
          <p14:tracePt t="3257" x="1257300" y="2317750"/>
          <p14:tracePt t="3265" x="1301750" y="2305050"/>
          <p14:tracePt t="3272" x="1346200" y="2292350"/>
          <p14:tracePt t="3280" x="1384300" y="2279650"/>
          <p14:tracePt t="3280" x="1435100" y="2266950"/>
          <p14:tracePt t="3289" x="1479550" y="2254250"/>
          <p14:tracePt t="3302" x="1555750" y="2228850"/>
          <p14:tracePt t="3319" x="1644650" y="2216150"/>
          <p14:tracePt t="3336" x="1708150" y="2209800"/>
          <p14:tracePt t="3353" x="1739900" y="2209800"/>
          <p14:tracePt t="3369" x="1746250" y="2203450"/>
          <p14:tracePt t="3385" x="1752600" y="2203450"/>
          <p14:tracePt t="3402" x="1758950" y="2203450"/>
          <p14:tracePt t="3545" x="1758950" y="2197100"/>
          <p14:tracePt t="3545" x="1727200" y="2184400"/>
          <p14:tracePt t="3553" x="1682750" y="2178050"/>
          <p14:tracePt t="3569" x="1638300" y="2171700"/>
          <p14:tracePt t="3569" x="1524000" y="2159000"/>
          <p14:tracePt t="3586" x="1377950" y="2146300"/>
          <p14:tracePt t="3602" x="1250950" y="2146300"/>
          <p14:tracePt t="3619" x="1181100" y="2146300"/>
          <p14:tracePt t="3636" x="1136650" y="2146300"/>
          <p14:tracePt t="3652" x="1111250" y="2146300"/>
          <p14:tracePt t="3669" x="1098550" y="2146300"/>
          <p14:tracePt t="3686" x="1092200" y="2146300"/>
          <p14:tracePt t="3849" x="1098550" y="2146300"/>
          <p14:tracePt t="3856" x="1155700" y="2146300"/>
          <p14:tracePt t="3865" x="1212850" y="2146300"/>
          <p14:tracePt t="3873" x="1358900" y="2146300"/>
          <p14:tracePt t="3886" x="1543050" y="2146300"/>
          <p14:tracePt t="3902" x="1708150" y="2146300"/>
          <p14:tracePt t="3919" x="1816100" y="2146300"/>
          <p14:tracePt t="3935" x="1879600" y="2146300"/>
          <p14:tracePt t="3953" x="1885950" y="2146300"/>
          <p14:tracePt t="4208" x="1866900" y="2146300"/>
          <p14:tracePt t="4224" x="1860550" y="2146300"/>
          <p14:tracePt t="4232" x="1847850" y="2146300"/>
          <p14:tracePt t="4240" x="1835150" y="2146300"/>
          <p14:tracePt t="4280" x="1828800" y="2146300"/>
          <p14:tracePt t="4577" x="1879600" y="2178050"/>
          <p14:tracePt t="4585" x="1949450" y="2216150"/>
          <p14:tracePt t="4596" x="2146300" y="2273300"/>
          <p14:tracePt t="4601" x="2419350" y="2317750"/>
          <p14:tracePt t="4601" x="2749550" y="2368550"/>
          <p14:tracePt t="4620" x="3124200" y="2425700"/>
          <p14:tracePt t="4620" x="4038600" y="2559050"/>
          <p14:tracePt t="4636" x="4921250" y="2679700"/>
          <p14:tracePt t="4653" x="5835650" y="2806700"/>
          <p14:tracePt t="4670" x="6616700" y="2882900"/>
          <p14:tracePt t="4687" x="7150100" y="2895600"/>
          <p14:tracePt t="4703" x="7486650" y="2895600"/>
          <p14:tracePt t="4720" x="7651750" y="2895600"/>
          <p14:tracePt t="4738" x="7727950" y="2863850"/>
          <p14:tracePt t="4753" x="7772400" y="2832100"/>
          <p14:tracePt t="4770" x="7797800" y="2800350"/>
          <p14:tracePt t="4786" x="7816850" y="2774950"/>
          <p14:tracePt t="4803" x="7842250" y="2749550"/>
          <p14:tracePt t="4820" x="7867650" y="2724150"/>
          <p14:tracePt t="4836" x="7886700" y="2705100"/>
          <p14:tracePt t="4853" x="7924800" y="2667000"/>
          <p14:tracePt t="4870" x="7962900" y="2635250"/>
          <p14:tracePt t="4887" x="8020050" y="2584450"/>
          <p14:tracePt t="4903" x="8058150" y="2527300"/>
          <p14:tracePt t="4920" x="8083550" y="2444750"/>
          <p14:tracePt t="4936" x="8089900" y="2305050"/>
          <p14:tracePt t="4954" x="8064500" y="2197100"/>
          <p14:tracePt t="4970" x="8001000" y="2089150"/>
          <p14:tracePt t="4987" x="7861300" y="1930400"/>
          <p14:tracePt t="5003" x="7702550" y="1790700"/>
          <p14:tracePt t="5020" x="7499350" y="1644650"/>
          <p14:tracePt t="5036" x="7283450" y="1485900"/>
          <p14:tracePt t="5053" x="7086600" y="1358900"/>
          <p14:tracePt t="5070" x="6940550" y="1276350"/>
          <p14:tracePt t="5086" x="6826250" y="1231900"/>
          <p14:tracePt t="5103" x="6737350" y="1193800"/>
          <p14:tracePt t="5120" x="6654800" y="1187450"/>
          <p14:tracePt t="5136" x="6540500" y="1181100"/>
          <p14:tracePt t="5154" x="6457950" y="1187450"/>
          <p14:tracePt t="5171" x="6350000" y="1231900"/>
          <p14:tracePt t="5186" x="6223000" y="1301750"/>
          <p14:tracePt t="5204" x="6089650" y="1403350"/>
          <p14:tracePt t="5220" x="5969000" y="1524000"/>
          <p14:tracePt t="5237" x="5861050" y="1657350"/>
          <p14:tracePt t="5253" x="5791200" y="1778000"/>
          <p14:tracePt t="5270" x="5734050" y="1905000"/>
          <p14:tracePt t="5286" x="5702300" y="2044700"/>
          <p14:tracePt t="5303" x="5695950" y="2184400"/>
          <p14:tracePt t="5320" x="5695950" y="2324100"/>
          <p14:tracePt t="5336" x="5715000" y="2520950"/>
          <p14:tracePt t="5354" x="5765800" y="2641600"/>
          <p14:tracePt t="5370" x="5835650" y="2755900"/>
          <p14:tracePt t="5386" x="5905500" y="2851150"/>
          <p14:tracePt t="5403" x="5981700" y="2940050"/>
          <p14:tracePt t="5420" x="6038850" y="2984500"/>
          <p14:tracePt t="5436" x="6121400" y="3041650"/>
          <p14:tracePt t="5453" x="6210300" y="3086100"/>
          <p14:tracePt t="5470" x="6337300" y="3136900"/>
          <p14:tracePt t="5486" x="6496050" y="3175000"/>
          <p14:tracePt t="5503" x="6692900" y="3206750"/>
          <p14:tracePt t="5520" x="6978650" y="3219450"/>
          <p14:tracePt t="5536" x="7315200" y="3219450"/>
          <p14:tracePt t="5554" x="7473950" y="3175000"/>
          <p14:tracePt t="5570" x="7620000" y="3105150"/>
          <p14:tracePt t="5586" x="7727950" y="3022600"/>
          <p14:tracePt t="5603" x="7797800" y="2927350"/>
          <p14:tracePt t="5620" x="7848600" y="2825750"/>
          <p14:tracePt t="5637" x="7880350" y="2724150"/>
          <p14:tracePt t="5653" x="7899400" y="2628900"/>
          <p14:tracePt t="5670" x="7905750" y="2520950"/>
          <p14:tracePt t="5686" x="7899400" y="2432050"/>
          <p14:tracePt t="5703" x="7880350" y="2343150"/>
          <p14:tracePt t="5720" x="7848600" y="2254250"/>
          <p14:tracePt t="5737" x="7778750" y="2133600"/>
          <p14:tracePt t="5754" x="7727950" y="2063750"/>
          <p14:tracePt t="5770" x="7664450" y="1993900"/>
          <p14:tracePt t="5786" x="7594600" y="1917700"/>
          <p14:tracePt t="5803" x="7505700" y="1866900"/>
          <p14:tracePt t="5820" x="7404100" y="1816100"/>
          <p14:tracePt t="5837" x="7321550" y="1778000"/>
          <p14:tracePt t="5853" x="7226300" y="1746250"/>
          <p14:tracePt t="5870" x="7169150" y="1733550"/>
          <p14:tracePt t="5886" x="7105650" y="1714500"/>
          <p14:tracePt t="5903" x="7048500" y="1708150"/>
          <p14:tracePt t="5920" x="6991350" y="1701800"/>
          <p14:tracePt t="5937" x="6921500" y="1689100"/>
          <p14:tracePt t="5954" x="6864350" y="1689100"/>
          <p14:tracePt t="5970" x="6826250" y="1689100"/>
          <p14:tracePt t="5986" x="6800850" y="1689100"/>
          <p14:tracePt t="6008" x="6775450" y="1689100"/>
          <p14:tracePt t="6020" x="6762750" y="1689100"/>
          <p14:tracePt t="6037" x="6737350" y="1689100"/>
          <p14:tracePt t="6053" x="6705600" y="1708150"/>
          <p14:tracePt t="6070" x="6680200" y="1720850"/>
          <p14:tracePt t="6087" x="6648450" y="1739900"/>
          <p14:tracePt t="6103" x="6623050" y="1758950"/>
          <p14:tracePt t="6120" x="6604000" y="1771650"/>
          <p14:tracePt t="6137" x="6559550" y="1809750"/>
          <p14:tracePt t="6154" x="6534150" y="1835150"/>
          <p14:tracePt t="6170" x="6502400" y="1854200"/>
          <p14:tracePt t="6186" x="6477000" y="1879600"/>
          <p14:tracePt t="6203" x="6451600" y="1898650"/>
          <p14:tracePt t="6220" x="6432550" y="1917700"/>
          <p14:tracePt t="6236" x="6407150" y="1936750"/>
          <p14:tracePt t="6253" x="6388100" y="1955800"/>
          <p14:tracePt t="6270" x="6375400" y="1968500"/>
          <p14:tracePt t="6286" x="6369050" y="1987550"/>
          <p14:tracePt t="6303" x="6362700" y="2000250"/>
          <p14:tracePt t="6320" x="6350000" y="2019300"/>
          <p14:tracePt t="6337" x="6330950" y="2038350"/>
          <p14:tracePt t="6353" x="6324600" y="2051050"/>
          <p14:tracePt t="6370" x="6311900" y="2070100"/>
          <p14:tracePt t="6386" x="6299200" y="2082800"/>
          <p14:tracePt t="6403" x="6292850" y="2095500"/>
          <p14:tracePt t="6420" x="6280150" y="2108200"/>
          <p14:tracePt t="6436" x="6273800" y="2120900"/>
          <p14:tracePt t="6453" x="6267450" y="2127250"/>
          <p14:tracePt t="6470" x="6261100" y="2139950"/>
          <p14:tracePt t="6486" x="6254750" y="2146300"/>
          <p14:tracePt t="6503" x="6248400" y="2165350"/>
          <p14:tracePt t="6520" x="6242050" y="2184400"/>
          <p14:tracePt t="6536" x="6235700" y="2216150"/>
          <p14:tracePt t="6554" x="6223000" y="2247900"/>
          <p14:tracePt t="6570" x="6216650" y="2279650"/>
          <p14:tracePt t="6587" x="6216650" y="2317750"/>
          <p14:tracePt t="6603" x="6216650" y="2355850"/>
          <p14:tracePt t="6620" x="6216650" y="2406650"/>
          <p14:tracePt t="6636" x="6216650" y="2438400"/>
          <p14:tracePt t="6653" x="6216650" y="2476500"/>
          <p14:tracePt t="6670" x="6216650" y="2514600"/>
          <p14:tracePt t="6686" x="6216650" y="2527300"/>
          <p14:tracePt t="6703" x="6229350" y="2546350"/>
          <p14:tracePt t="6720" x="6254750" y="2584450"/>
          <p14:tracePt t="6736" x="6305550" y="2647950"/>
          <p14:tracePt t="6753" x="6362700" y="2679700"/>
          <p14:tracePt t="6770" x="6419850" y="2717800"/>
          <p14:tracePt t="6786" x="6515100" y="2755900"/>
          <p14:tracePt t="6803" x="6597650" y="2794000"/>
          <p14:tracePt t="6820" x="6686550" y="2819400"/>
          <p14:tracePt t="6836" x="6781800" y="2838450"/>
          <p14:tracePt t="6853" x="6877050" y="2851150"/>
          <p14:tracePt t="6870" x="6959600" y="2863850"/>
          <p14:tracePt t="6887" x="7042150" y="2876550"/>
          <p14:tracePt t="6903" x="7118350" y="2876550"/>
          <p14:tracePt t="6920" x="7188200" y="2876550"/>
          <p14:tracePt t="6937" x="7289800" y="2876550"/>
          <p14:tracePt t="6954" x="7340600" y="2876550"/>
          <p14:tracePt t="6970" x="7397750" y="2876550"/>
          <p14:tracePt t="6987" x="7429500" y="2876550"/>
          <p14:tracePt t="7003" x="7448550" y="2876550"/>
          <p14:tracePt t="7020" x="7473950" y="2870200"/>
          <p14:tracePt t="7036" x="7493000" y="2863850"/>
          <p14:tracePt t="7053" x="7499350" y="2857500"/>
          <p14:tracePt t="7070" x="7505700" y="2857500"/>
          <p14:tracePt t="7105" x="7512050" y="2851150"/>
          <p14:tracePt t="7106" x="7512050" y="2844800"/>
          <p14:tracePt t="7120" x="7518400" y="2844800"/>
          <p14:tracePt t="7136" x="7524750" y="2844800"/>
          <p14:tracePt t="7153" x="7531100" y="2838450"/>
          <p14:tracePt t="7401" x="7531100" y="2825750"/>
          <p14:tracePt t="7409" x="7531100" y="2806700"/>
          <p14:tracePt t="7420" x="7524750" y="2787650"/>
          <p14:tracePt t="7421" x="7512050" y="2749550"/>
          <p14:tracePt t="7437" x="7493000" y="2711450"/>
          <p14:tracePt t="7453" x="7480300" y="2686050"/>
          <p14:tracePt t="7470" x="7454900" y="2660650"/>
          <p14:tracePt t="7487" x="7410450" y="2622550"/>
          <p14:tracePt t="7503" x="7372350" y="2597150"/>
          <p14:tracePt t="7520" x="7321550" y="2565400"/>
          <p14:tracePt t="7536" x="7232650" y="2520950"/>
          <p14:tracePt t="7554" x="7188200" y="2501900"/>
          <p14:tracePt t="7570" x="7162800" y="2489200"/>
          <p14:tracePt t="7587" x="7150100" y="2489200"/>
          <p14:tracePt t="7604" x="7137400" y="2482850"/>
          <p14:tracePt t="7620" x="7131050" y="2482850"/>
          <p14:tracePt t="7637" x="7124700" y="2482850"/>
          <p14:tracePt t="7674" x="7118350" y="2482850"/>
          <p14:tracePt t="7857" x="7124700" y="2482850"/>
          <p14:tracePt t="7866" x="7131050" y="2482850"/>
          <p14:tracePt t="7881" x="7137400" y="2482850"/>
          <p14:tracePt t="7897" x="7143750" y="2482850"/>
          <p14:tracePt t="7905" x="7150100" y="2482850"/>
          <p14:tracePt t="7922" x="7156450" y="2482850"/>
          <p14:tracePt t="7923" x="7169150" y="2482850"/>
          <p14:tracePt t="7936" x="7188200" y="2482850"/>
          <p14:tracePt t="7954" x="7200900" y="2482850"/>
          <p14:tracePt t="7970" x="7213600" y="2482850"/>
          <p14:tracePt t="7987" x="7219950" y="2482850"/>
          <p14:tracePt t="8003" x="7226300" y="2482850"/>
          <p14:tracePt t="8020" x="7239000" y="2482850"/>
          <p14:tracePt t="8036" x="7251700" y="2482850"/>
          <p14:tracePt t="8053" x="7277100" y="2482850"/>
          <p14:tracePt t="8070" x="7308850" y="2482850"/>
          <p14:tracePt t="8087" x="7353300" y="2482850"/>
          <p14:tracePt t="8104" x="7410450" y="2482850"/>
          <p14:tracePt t="8120" x="7467600" y="2470150"/>
          <p14:tracePt t="8136" x="7518400" y="2457450"/>
          <p14:tracePt t="8154" x="7543800" y="2438400"/>
          <p14:tracePt t="8170" x="7569200" y="2393950"/>
          <p14:tracePt t="8186" x="7569200" y="2336800"/>
          <p14:tracePt t="8203" x="7569200" y="2266950"/>
          <p14:tracePt t="8220" x="7562850" y="2190750"/>
          <p14:tracePt t="8236" x="7531100" y="2095500"/>
          <p14:tracePt t="8253" x="7467600" y="1987550"/>
          <p14:tracePt t="8270" x="7391400" y="1873250"/>
          <p14:tracePt t="8287" x="7289800" y="1752600"/>
          <p14:tracePt t="8303" x="7188200" y="1644650"/>
          <p14:tracePt t="8320" x="7092950" y="1568450"/>
          <p14:tracePt t="8336" x="6934200" y="1485900"/>
          <p14:tracePt t="8354" x="6838950" y="1460500"/>
          <p14:tracePt t="8370" x="6762750" y="1447800"/>
          <p14:tracePt t="8386" x="6686550" y="1447800"/>
          <p14:tracePt t="8403" x="6610350" y="1454150"/>
          <p14:tracePt t="8420" x="6508750" y="1511300"/>
          <p14:tracePt t="8436" x="6394450" y="1587500"/>
          <p14:tracePt t="8453" x="6286500" y="1663700"/>
          <p14:tracePt t="8470" x="6197600" y="1746250"/>
          <p14:tracePt t="8486" x="6153150" y="1822450"/>
          <p14:tracePt t="8504" x="6115050" y="1898650"/>
          <p14:tracePt t="8520" x="6089650" y="2000250"/>
          <p14:tracePt t="8537" x="6057900" y="2178050"/>
          <p14:tracePt t="8554" x="6045200" y="2317750"/>
          <p14:tracePt t="8570" x="6045200" y="2444750"/>
          <p14:tracePt t="8586" x="6051550" y="2559050"/>
          <p14:tracePt t="8603" x="6089650" y="2679700"/>
          <p14:tracePt t="8620" x="6146800" y="2787650"/>
          <p14:tracePt t="8636" x="6223000" y="2895600"/>
          <p14:tracePt t="8653" x="6292850" y="2971800"/>
          <p14:tracePt t="8670" x="6388100" y="3060700"/>
          <p14:tracePt t="8686" x="6470650" y="3124200"/>
          <p14:tracePt t="8703" x="6591300" y="3181350"/>
          <p14:tracePt t="8720" x="6794500" y="3232150"/>
          <p14:tracePt t="8738" x="6921500" y="3263900"/>
          <p14:tracePt t="8753" x="7061200" y="3270250"/>
          <p14:tracePt t="8770" x="7169150" y="3270250"/>
          <p14:tracePt t="8786" x="7239000" y="3270250"/>
          <p14:tracePt t="8803" x="7302500" y="3251200"/>
          <p14:tracePt t="8820" x="7359650" y="3225800"/>
          <p14:tracePt t="8837" x="7404100" y="3206750"/>
          <p14:tracePt t="8853" x="7448550" y="3181350"/>
          <p14:tracePt t="8870" x="7493000" y="3130550"/>
          <p14:tracePt t="8886" x="7537450" y="3086100"/>
          <p14:tracePt t="8903" x="7575550" y="3016250"/>
          <p14:tracePt t="8920" x="7607300" y="2940050"/>
          <p14:tracePt t="8936" x="7645400" y="2794000"/>
          <p14:tracePt t="8953" x="7658100" y="2698750"/>
          <p14:tracePt t="8970" x="7658100" y="2597150"/>
          <p14:tracePt t="8986" x="7658100" y="2489200"/>
          <p14:tracePt t="9003" x="7658100" y="2393950"/>
          <p14:tracePt t="9019" x="7658100" y="2298700"/>
          <p14:tracePt t="9036" x="7639050" y="2209800"/>
          <p14:tracePt t="9053" x="7613650" y="2114550"/>
          <p14:tracePt t="9070" x="7562850" y="2012950"/>
          <p14:tracePt t="9086" x="7499350" y="1917700"/>
          <p14:tracePt t="9103" x="7416800" y="1816100"/>
          <p14:tracePt t="9120" x="7334250" y="1727200"/>
          <p14:tracePt t="9136" x="7219950" y="1651000"/>
          <p14:tracePt t="9152" x="6972300" y="1555750"/>
          <p14:tracePt t="9170" x="6800850" y="1536700"/>
          <p14:tracePt t="9186" x="6597650" y="1536700"/>
          <p14:tracePt t="9203" x="6394450" y="1612900"/>
          <p14:tracePt t="9219" x="6197600" y="1739900"/>
          <p14:tracePt t="9237" x="6038850" y="1873250"/>
          <p14:tracePt t="9253" x="5924550" y="2006600"/>
          <p14:tracePt t="9270" x="5861050" y="2114550"/>
          <p14:tracePt t="9286" x="5835650" y="2216150"/>
          <p14:tracePt t="9303" x="5829300" y="2292350"/>
          <p14:tracePt t="9319" x="5829300" y="2362200"/>
          <p14:tracePt t="9337" x="5861050" y="2470150"/>
          <p14:tracePt t="9353" x="5886450" y="2514600"/>
          <p14:tracePt t="9370" x="5905500" y="2540000"/>
          <p14:tracePt t="9386" x="5918200" y="2565400"/>
          <p14:tracePt t="9403" x="5937250" y="2590800"/>
          <p14:tracePt t="9420" x="5949950" y="2603500"/>
          <p14:tracePt t="9436" x="5981700" y="2616200"/>
          <p14:tracePt t="9453" x="5994400" y="2622550"/>
          <p14:tracePt t="9470" x="6013450" y="2628900"/>
          <p14:tracePt t="9486" x="6032500" y="2635250"/>
          <p14:tracePt t="9649" x="6051550" y="2647950"/>
          <p14:tracePt t="9657" x="6076950" y="2673350"/>
          <p14:tracePt t="9670" x="6096000" y="2686050"/>
          <p14:tracePt t="9670" x="6159500" y="2749550"/>
          <p14:tracePt t="9686" x="6248400" y="2825750"/>
          <p14:tracePt t="9703" x="6350000" y="2889250"/>
          <p14:tracePt t="9719" x="6432550" y="2927350"/>
          <p14:tracePt t="9736" x="6515100" y="2946400"/>
          <p14:tracePt t="9753" x="6527800" y="2946400"/>
          <p14:tracePt t="9770" x="6534150" y="2946400"/>
          <p14:tracePt t="9833" x="6540500" y="2946400"/>
          <p14:tracePt t="9854" x="6540500" y="2940050"/>
          <p14:tracePt t="9862" x="6534150" y="2933700"/>
          <p14:tracePt t="9870" x="6527800" y="2927350"/>
          <p14:tracePt t="9886" x="6521450" y="2921000"/>
          <p14:tracePt t="9903" x="6508750" y="2914650"/>
          <p14:tracePt t="9920" x="6489700" y="2901950"/>
          <p14:tracePt t="9936" x="6483350" y="2889250"/>
          <p14:tracePt t="9953" x="6477000" y="2889250"/>
          <p14:tracePt t="10073" x="6496050" y="2876550"/>
          <p14:tracePt t="10081" x="6565900" y="2863850"/>
          <p14:tracePt t="10095" x="6642100" y="2844800"/>
          <p14:tracePt t="10096" x="6743700" y="2819400"/>
          <p14:tracePt t="10103" x="7080250" y="2717800"/>
          <p14:tracePt t="10120" x="7391400" y="2552700"/>
          <p14:tracePt t="10120" x="7518400" y="2470150"/>
          <p14:tracePt t="10138" x="7632700" y="2362200"/>
          <p14:tracePt t="10152" x="7804150" y="2070100"/>
          <p14:tracePt t="10169" x="7823200" y="1949450"/>
          <p14:tracePt t="10187" x="7823200" y="1847850"/>
          <p14:tracePt t="10203" x="7778750" y="1765300"/>
          <p14:tracePt t="10220" x="7708900" y="1701800"/>
          <p14:tracePt t="10236" x="7613650" y="1644650"/>
          <p14:tracePt t="10253" x="7486650" y="1587500"/>
          <p14:tracePt t="10269" x="7321550" y="1543050"/>
          <p14:tracePt t="10287" x="7143750" y="1511300"/>
          <p14:tracePt t="10303" x="6953250" y="1485900"/>
          <p14:tracePt t="10320" x="6743700" y="1460500"/>
          <p14:tracePt t="10336" x="6483350" y="1460500"/>
          <p14:tracePt t="10354" x="6369050" y="1485900"/>
          <p14:tracePt t="10370" x="6242050" y="1555750"/>
          <p14:tracePt t="10386" x="6146800" y="1631950"/>
          <p14:tracePt t="10403" x="6038850" y="1727200"/>
          <p14:tracePt t="10420" x="5962650" y="1847850"/>
          <p14:tracePt t="10436" x="5918200" y="1974850"/>
          <p14:tracePt t="10453" x="5905500" y="2101850"/>
          <p14:tracePt t="10469" x="5905500" y="2209800"/>
          <p14:tracePt t="10486" x="5911850" y="2324100"/>
          <p14:tracePt t="10503" x="5956300" y="2425700"/>
          <p14:tracePt t="10520" x="6007100" y="2540000"/>
          <p14:tracePt t="10536" x="6089650" y="2673350"/>
          <p14:tracePt t="10554" x="6165850" y="2762250"/>
          <p14:tracePt t="10570" x="6254750" y="2851150"/>
          <p14:tracePt t="10586" x="6381750" y="2927350"/>
          <p14:tracePt t="10603" x="6540500" y="2990850"/>
          <p14:tracePt t="10620" x="6711950" y="3054350"/>
          <p14:tracePt t="10636" x="6877050" y="3086100"/>
          <p14:tracePt t="10652" x="7016750" y="3111500"/>
          <p14:tracePt t="10668" x="7131050" y="3117850"/>
          <p14:tracePt t="10685" x="7226300" y="3117850"/>
          <p14:tracePt t="10702" x="7302500" y="3092450"/>
          <p14:tracePt t="10719" x="7391400" y="3035300"/>
          <p14:tracePt t="10735" x="7493000" y="2933700"/>
          <p14:tracePt t="10753" x="7556500" y="2851150"/>
          <p14:tracePt t="10768" x="7600950" y="2794000"/>
          <p14:tracePt t="10785" x="7626350" y="2755900"/>
          <p14:tracePt t="10802" x="7639050" y="2730500"/>
          <p14:tracePt t="10819" x="7645400" y="2705100"/>
          <p14:tracePt t="10835" x="7651750" y="2679700"/>
          <p14:tracePt t="10852" x="7651750" y="2654300"/>
          <p14:tracePt t="10868" x="7651750" y="2628900"/>
          <p14:tracePt t="10885" x="7651750" y="2609850"/>
          <p14:tracePt t="10902" x="7651750" y="2578100"/>
          <p14:tracePt t="10919" x="7651750" y="2546350"/>
          <p14:tracePt t="10935" x="7645400" y="2489200"/>
          <p14:tracePt t="10952" x="7645400" y="2451100"/>
          <p14:tracePt t="10969" x="7645400" y="2406650"/>
          <p14:tracePt t="10985" x="7639050" y="2368550"/>
          <p14:tracePt t="11002" x="7632700" y="2311400"/>
          <p14:tracePt t="11018" x="7626350" y="2241550"/>
          <p14:tracePt t="11034" x="7600950" y="2139950"/>
          <p14:tracePt t="11052" x="7569200" y="2063750"/>
          <p14:tracePt t="11068" x="7524750" y="1987550"/>
          <p14:tracePt t="11085" x="7467600" y="1917700"/>
          <p14:tracePt t="11102" x="7397750" y="1835150"/>
          <p14:tracePt t="11119" x="7321550" y="1778000"/>
          <p14:tracePt t="11135" x="7143750" y="1695450"/>
          <p14:tracePt t="11153" x="7004050" y="1663700"/>
          <p14:tracePt t="11168" x="6864350" y="1657350"/>
          <p14:tracePt t="11185" x="6724650" y="1657350"/>
          <p14:tracePt t="11202" x="6604000" y="1657350"/>
          <p14:tracePt t="11218" x="6489700" y="1689100"/>
          <p14:tracePt t="11235" x="6394450" y="1733550"/>
          <p14:tracePt t="11252" x="6330950" y="1778000"/>
          <p14:tracePt t="11268" x="6286500" y="1816100"/>
          <p14:tracePt t="11286" x="6254750" y="1873250"/>
          <p14:tracePt t="11302" x="6235700" y="1930400"/>
          <p14:tracePt t="11319" x="6203950" y="2012950"/>
          <p14:tracePt t="11335" x="6165850" y="2139950"/>
          <p14:tracePt t="11353" x="6159500" y="2222500"/>
          <p14:tracePt t="11368" x="6146800" y="2317750"/>
          <p14:tracePt t="11385" x="6146800" y="2406650"/>
          <p14:tracePt t="11402" x="6146800" y="2501900"/>
          <p14:tracePt t="11418" x="6153150" y="2590800"/>
          <p14:tracePt t="11435" x="6178550" y="2673350"/>
          <p14:tracePt t="11452" x="6210300" y="2749550"/>
          <p14:tracePt t="11468" x="6242050" y="2794000"/>
          <p14:tracePt t="11485" x="6273800" y="2838450"/>
          <p14:tracePt t="11502" x="6292850" y="2863850"/>
          <p14:tracePt t="11519" x="6305550" y="2870200"/>
          <p14:tracePt t="11535" x="6337300" y="2882900"/>
          <p14:tracePt t="11553" x="6369050" y="2889250"/>
          <p14:tracePt t="11568" x="6426200" y="2908300"/>
          <p14:tracePt t="11585" x="6483350" y="2927350"/>
          <p14:tracePt t="11602" x="6546850" y="2940050"/>
          <p14:tracePt t="11619" x="6604000" y="2946400"/>
          <p14:tracePt t="11636" x="6648450" y="2952750"/>
          <p14:tracePt t="11652" x="6686550" y="2959100"/>
          <p14:tracePt t="11668" x="6711950" y="2959100"/>
          <p14:tracePt t="11685" x="6731000" y="2965450"/>
          <p14:tracePt t="11702" x="6756400" y="2965450"/>
          <p14:tracePt t="11719" x="6769100" y="2965450"/>
          <p14:tracePt t="11735" x="6788150" y="2965450"/>
          <p14:tracePt t="11752" x="6794500" y="2965450"/>
          <p14:tracePt t="11768" x="6807200" y="2965450"/>
          <p14:tracePt t="11816" x="6813550" y="2965450"/>
          <p14:tracePt t="12328" x="6813550" y="2959100"/>
          <p14:tracePt t="12336" x="6813550" y="2952750"/>
          <p14:tracePt t="12368" x="6813550" y="2946400"/>
          <p14:tracePt t="12896" x="6813550" y="2933700"/>
          <p14:tracePt t="12904" x="6813550" y="2927350"/>
          <p14:tracePt t="12912" x="6813550" y="2908300"/>
          <p14:tracePt t="12920" x="6800850" y="2889250"/>
          <p14:tracePt t="12935" x="6769100" y="2832100"/>
          <p14:tracePt t="12952" x="6762750" y="2806700"/>
          <p14:tracePt t="12969" x="6750050" y="2787650"/>
          <p14:tracePt t="12985" x="6750050" y="2774950"/>
          <p14:tracePt t="13112" x="6750050" y="2768600"/>
          <p14:tracePt t="13120" x="6762750" y="2749550"/>
          <p14:tracePt t="13136" x="6781800" y="2743200"/>
          <p14:tracePt t="13137" x="6819900" y="2730500"/>
          <p14:tracePt t="13152" x="6858000" y="2730500"/>
          <p14:tracePt t="13168" x="6883400" y="2724150"/>
          <p14:tracePt t="13186" x="6908800" y="2717800"/>
          <p14:tracePt t="13202" x="6934200" y="2717800"/>
          <p14:tracePt t="13218" x="6959600" y="2711450"/>
          <p14:tracePt t="13234" x="6985000" y="2705100"/>
          <p14:tracePt t="13251" x="7004050" y="2692400"/>
          <p14:tracePt t="13268" x="7016750" y="2686050"/>
          <p14:tracePt t="13285" x="7029450" y="2679700"/>
          <p14:tracePt t="13302" x="7042150" y="2673350"/>
          <p14:tracePt t="13318" x="7048500" y="2667000"/>
          <p14:tracePt t="13335" x="7061200" y="2654300"/>
          <p14:tracePt t="13352" x="7073900" y="2641600"/>
          <p14:tracePt t="13368" x="7092950" y="2628900"/>
          <p14:tracePt t="13385" x="7099300" y="2622550"/>
          <p14:tracePt t="13402" x="7099300" y="2616200"/>
          <p14:tracePt t="13418" x="7112000" y="2609850"/>
          <p14:tracePt t="13435" x="7124700" y="2603500"/>
          <p14:tracePt t="13452" x="7143750" y="2590800"/>
          <p14:tracePt t="13469" x="7169150" y="2571750"/>
          <p14:tracePt t="13486" x="7181850" y="2552700"/>
          <p14:tracePt t="13502" x="7194550" y="2546350"/>
          <p14:tracePt t="13519" x="7200900" y="2533650"/>
          <p14:tracePt t="13535" x="7207250" y="2527300"/>
          <p14:tracePt t="15416" x="7200900" y="2527300"/>
          <p14:tracePt t="15488" x="7194550" y="2527300"/>
          <p14:tracePt t="15761" x="7188200" y="2533650"/>
          <p14:tracePt t="15793" x="7181850" y="2533650"/>
          <p14:tracePt t="15801" x="7181850" y="2540000"/>
          <p14:tracePt t="18746" x="7181850" y="2559050"/>
          <p14:tracePt t="18753" x="7200900" y="2590800"/>
          <p14:tracePt t="18763" x="7219950" y="2616200"/>
          <p14:tracePt t="18771" x="7270750" y="2673350"/>
          <p14:tracePt t="18787" x="7334250" y="2730500"/>
          <p14:tracePt t="18804" x="7391400" y="2755900"/>
          <p14:tracePt t="18820" x="7435850" y="2774950"/>
          <p14:tracePt t="18837" x="7467600" y="2774950"/>
          <p14:tracePt t="18853" x="7505700" y="2774950"/>
          <p14:tracePt t="18870" x="7550150" y="2774950"/>
          <p14:tracePt t="18886" x="7607300" y="2755900"/>
          <p14:tracePt t="18903" x="7658100" y="2711450"/>
          <p14:tracePt t="18920" x="7715250" y="2667000"/>
          <p14:tracePt t="18937" x="7747000" y="2571750"/>
          <p14:tracePt t="18954" x="7759700" y="2495550"/>
          <p14:tracePt t="18970" x="7766050" y="2438400"/>
          <p14:tracePt t="18987" x="7759700" y="2387600"/>
          <p14:tracePt t="19004" x="7740650" y="2324100"/>
          <p14:tracePt t="19020" x="7696200" y="2273300"/>
          <p14:tracePt t="19037" x="7639050" y="2190750"/>
          <p14:tracePt t="19053" x="7562850" y="2114550"/>
          <p14:tracePt t="19070" x="7467600" y="2044700"/>
          <p14:tracePt t="19087" x="7372350" y="1974850"/>
          <p14:tracePt t="19104" x="7296150" y="1924050"/>
          <p14:tracePt t="19120" x="7219950" y="1879600"/>
          <p14:tracePt t="19120" x="7169150" y="1854200"/>
          <p14:tracePt t="19138" x="7092950" y="1809750"/>
          <p14:tracePt t="19154" x="7016750" y="1778000"/>
          <p14:tracePt t="19170" x="6953250" y="1771650"/>
          <p14:tracePt t="19187" x="6883400" y="1765300"/>
          <p14:tracePt t="19204" x="6813550" y="1765300"/>
          <p14:tracePt t="19220" x="6731000" y="1771650"/>
          <p14:tracePt t="19237" x="6648450" y="1797050"/>
          <p14:tracePt t="19253" x="6578600" y="1822450"/>
          <p14:tracePt t="19271" x="6521450" y="1841500"/>
          <p14:tracePt t="19287" x="6483350" y="1860550"/>
          <p14:tracePt t="19304" x="6451600" y="1879600"/>
          <p14:tracePt t="19320" x="6407150" y="1917700"/>
          <p14:tracePt t="19337" x="6324600" y="2019300"/>
          <p14:tracePt t="19354" x="6267450" y="2114550"/>
          <p14:tracePt t="19370" x="6235700" y="2190750"/>
          <p14:tracePt t="19386" x="6216650" y="2254250"/>
          <p14:tracePt t="19403" x="6216650" y="2305050"/>
          <p14:tracePt t="19420" x="6216650" y="2343150"/>
          <p14:tracePt t="19437" x="6216650" y="2368550"/>
          <p14:tracePt t="19453" x="6216650" y="2393950"/>
          <p14:tracePt t="19470" x="6229350" y="2432050"/>
          <p14:tracePt t="19487" x="6235700" y="2463800"/>
          <p14:tracePt t="19504" x="6242050" y="2495550"/>
          <p14:tracePt t="19520" x="6248400" y="2508250"/>
          <p14:tracePt t="19520" x="6254750" y="2520950"/>
          <p14:tracePt t="19538" x="6267450" y="2546350"/>
          <p14:tracePt t="19554" x="6280150" y="2552700"/>
          <p14:tracePt t="19570" x="6299200" y="2578100"/>
          <p14:tracePt t="19586" x="6356350" y="2609850"/>
          <p14:tracePt t="19603" x="6438900" y="2641600"/>
          <p14:tracePt t="19620" x="6559550" y="2679700"/>
          <p14:tracePt t="19637" x="6711950" y="2730500"/>
          <p14:tracePt t="19653" x="6870700" y="2774950"/>
          <p14:tracePt t="19670" x="7061200" y="2832100"/>
          <p14:tracePt t="19686" x="7200900" y="2870200"/>
          <p14:tracePt t="19703" x="7327900" y="2908300"/>
          <p14:tracePt t="19720" x="7410450" y="2921000"/>
          <p14:tracePt t="19720" x="7442200" y="2933700"/>
          <p14:tracePt t="19738" x="7493000" y="2940050"/>
          <p14:tracePt t="19754" x="7537450" y="2946400"/>
          <p14:tracePt t="19770" x="7588250" y="2946400"/>
          <p14:tracePt t="19787" x="7651750" y="2946400"/>
          <p14:tracePt t="19803" x="7721600" y="2927350"/>
          <p14:tracePt t="19820" x="7791450" y="2889250"/>
          <p14:tracePt t="19837" x="7861300" y="2844800"/>
          <p14:tracePt t="19853" x="7912100" y="2794000"/>
          <p14:tracePt t="19870" x="7937500" y="2774950"/>
          <p14:tracePt t="19886" x="7956550" y="2743200"/>
          <p14:tracePt t="19903" x="7962900" y="2724150"/>
          <p14:tracePt t="19920" x="7969250" y="2692400"/>
          <p14:tracePt t="19920" x="7975600" y="2679700"/>
          <p14:tracePt t="19938" x="7975600" y="2654300"/>
          <p14:tracePt t="19954" x="7981950" y="2622550"/>
          <p14:tracePt t="19970" x="7988300" y="2584450"/>
          <p14:tracePt t="19987" x="7988300" y="2520950"/>
          <p14:tracePt t="20003" x="7988300" y="2457450"/>
          <p14:tracePt t="20020" x="7988300" y="2387600"/>
          <p14:tracePt t="20037" x="7962900" y="2305050"/>
          <p14:tracePt t="20053" x="7924800" y="2216150"/>
          <p14:tracePt t="20070" x="7880350" y="2152650"/>
          <p14:tracePt t="20087" x="7842250" y="2082800"/>
          <p14:tracePt t="20103" x="7785100" y="2012950"/>
          <p14:tracePt t="20120" x="7740650" y="1955800"/>
          <p14:tracePt t="20137" x="7651750" y="1866900"/>
          <p14:tracePt t="20154" x="7600950" y="1828800"/>
          <p14:tracePt t="20170" x="7537450" y="1790700"/>
          <p14:tracePt t="20187" x="7467600" y="1758950"/>
          <p14:tracePt t="20203" x="7385050" y="1727200"/>
          <p14:tracePt t="20220" x="7302500" y="1701800"/>
          <p14:tracePt t="20236" x="7226300" y="1682750"/>
          <p14:tracePt t="20253" x="7156450" y="1663700"/>
          <p14:tracePt t="20271" x="7086600" y="1644650"/>
          <p14:tracePt t="20287" x="7023100" y="1631950"/>
          <p14:tracePt t="20303" x="6946900" y="1631950"/>
          <p14:tracePt t="20320" x="6877050" y="1631950"/>
          <p14:tracePt t="20337" x="6781800" y="1631950"/>
          <p14:tracePt t="20354" x="6743700" y="1631950"/>
          <p14:tracePt t="20370" x="6699250" y="1644650"/>
          <p14:tracePt t="20387" x="6654800" y="1657350"/>
          <p14:tracePt t="20403" x="6604000" y="1670050"/>
          <p14:tracePt t="20420" x="6546850" y="1701800"/>
          <p14:tracePt t="20437" x="6477000" y="1746250"/>
          <p14:tracePt t="20453" x="6413500" y="1790700"/>
          <p14:tracePt t="20470" x="6369050" y="1835150"/>
          <p14:tracePt t="20487" x="6330950" y="1873250"/>
          <p14:tracePt t="20503" x="6292850" y="1917700"/>
          <p14:tracePt t="20520" x="6267450" y="1974850"/>
          <p14:tracePt t="20536" x="6223000" y="2070100"/>
          <p14:tracePt t="20554" x="6203950" y="2127250"/>
          <p14:tracePt t="20570" x="6191250" y="2197100"/>
          <p14:tracePt t="20587" x="6178550" y="2279650"/>
          <p14:tracePt t="20603" x="6165850" y="2355850"/>
          <p14:tracePt t="20620" x="6165850" y="2413000"/>
          <p14:tracePt t="20636" x="6165850" y="2470150"/>
          <p14:tracePt t="20653" x="6165850" y="2520950"/>
          <p14:tracePt t="20670" x="6165850" y="2565400"/>
          <p14:tracePt t="20687" x="6165850" y="2622550"/>
          <p14:tracePt t="20703" x="6165850" y="2673350"/>
          <p14:tracePt t="20720" x="6184900" y="2724150"/>
          <p14:tracePt t="20737" x="6223000" y="2800350"/>
          <p14:tracePt t="20754" x="6248400" y="2844800"/>
          <p14:tracePt t="20770" x="6299200" y="2895600"/>
          <p14:tracePt t="20787" x="6369050" y="2946400"/>
          <p14:tracePt t="20803" x="6445250" y="2990850"/>
          <p14:tracePt t="20820" x="6540500" y="3048000"/>
          <p14:tracePt t="20836" x="6648450" y="3105150"/>
          <p14:tracePt t="20853" x="6781800" y="3143250"/>
          <p14:tracePt t="20870" x="6934200" y="3181350"/>
          <p14:tracePt t="20887" x="7029450" y="3194050"/>
          <p14:tracePt t="20903" x="7112000" y="3194050"/>
          <p14:tracePt t="20920" x="7219950" y="3187700"/>
          <p14:tracePt t="20936" x="7385050" y="3117850"/>
          <p14:tracePt t="20954" x="7467600" y="3067050"/>
          <p14:tracePt t="20970" x="7556500" y="3003550"/>
          <p14:tracePt t="20987" x="7626350" y="2952750"/>
          <p14:tracePt t="21003" x="7658100" y="2914650"/>
          <p14:tracePt t="21020" x="7689850" y="2870200"/>
          <p14:tracePt t="21037" x="7702550" y="2825750"/>
          <p14:tracePt t="21053" x="7708900" y="2762250"/>
          <p14:tracePt t="21070" x="7708900" y="2692400"/>
          <p14:tracePt t="21087" x="7708900" y="2609850"/>
          <p14:tracePt t="21103" x="7702550" y="2520950"/>
          <p14:tracePt t="21120" x="7683500" y="2425700"/>
          <p14:tracePt t="21137" x="7645400" y="2286000"/>
          <p14:tracePt t="21154" x="7620000" y="2203450"/>
          <p14:tracePt t="21170" x="7600950" y="2133600"/>
          <p14:tracePt t="21187" x="7569200" y="2063750"/>
          <p14:tracePt t="21203" x="7524750" y="1981200"/>
          <p14:tracePt t="21220" x="7493000" y="1930400"/>
          <p14:tracePt t="21236" x="7467600" y="1879600"/>
          <p14:tracePt t="21253" x="7435850" y="1841500"/>
          <p14:tracePt t="21270" x="7404100" y="1803400"/>
          <p14:tracePt t="21288" x="7366000" y="1765300"/>
          <p14:tracePt t="21303" x="7340600" y="1739900"/>
          <p14:tracePt t="21320" x="7321550" y="1720850"/>
          <p14:tracePt t="21337" x="7296150" y="1701800"/>
          <p14:tracePt t="21354" x="7264400" y="1695450"/>
          <p14:tracePt t="21370" x="7239000" y="1689100"/>
          <p14:tracePt t="21386" x="7213600" y="1676400"/>
          <p14:tracePt t="21403" x="7181850" y="1670050"/>
          <p14:tracePt t="21420" x="7124700" y="1670050"/>
          <p14:tracePt t="21436" x="7067550" y="1670050"/>
          <p14:tracePt t="21453" x="6991350" y="1670050"/>
          <p14:tracePt t="21469" x="6921500" y="1670050"/>
          <p14:tracePt t="21487" x="6832600" y="1682750"/>
          <p14:tracePt t="21503" x="6737350" y="1708150"/>
          <p14:tracePt t="21520" x="6642100" y="1739900"/>
          <p14:tracePt t="21536" x="6508750" y="1797050"/>
          <p14:tracePt t="21554" x="6438900" y="1828800"/>
          <p14:tracePt t="21570" x="6375400" y="1866900"/>
          <p14:tracePt t="21587" x="6305550" y="1905000"/>
          <p14:tracePt t="21603" x="6261100" y="1936750"/>
          <p14:tracePt t="21620" x="6216650" y="1974850"/>
          <p14:tracePt t="21636" x="6184900" y="2012950"/>
          <p14:tracePt t="21653" x="6146800" y="2063750"/>
          <p14:tracePt t="21670" x="6115050" y="2108200"/>
          <p14:tracePt t="21686" x="6089650" y="2159000"/>
          <p14:tracePt t="21704" x="6070600" y="2222500"/>
          <p14:tracePt t="21720" x="6064250" y="2273300"/>
          <p14:tracePt t="21720" x="6057900" y="2305050"/>
          <p14:tracePt t="21738" x="6051550" y="2368550"/>
          <p14:tracePt t="21754" x="6038850" y="2432050"/>
          <p14:tracePt t="21770" x="6032500" y="2495550"/>
          <p14:tracePt t="21785" x="6032500" y="2559050"/>
          <p14:tracePt t="21804" x="6032500" y="2609850"/>
          <p14:tracePt t="21819" x="6038850" y="2647950"/>
          <p14:tracePt t="21836" x="6051550" y="2698750"/>
          <p14:tracePt t="21852" x="6070600" y="2736850"/>
          <p14:tracePt t="21869" x="6096000" y="2781300"/>
          <p14:tracePt t="21885" x="6127750" y="2825750"/>
          <p14:tracePt t="21902" x="6178550" y="2876550"/>
          <p14:tracePt t="21919" x="6223000" y="2927350"/>
          <p14:tracePt t="21919" x="6254750" y="2946400"/>
          <p14:tracePt t="21937" x="6318250" y="2997200"/>
          <p14:tracePt t="21953" x="6394450" y="3035300"/>
          <p14:tracePt t="21969" x="6515100" y="3086100"/>
          <p14:tracePt t="21986" x="6642100" y="3143250"/>
          <p14:tracePt t="22002" x="6794500" y="3187700"/>
          <p14:tracePt t="22019" x="6934200" y="3213100"/>
          <p14:tracePt t="22036" x="7054850" y="3232150"/>
          <p14:tracePt t="22052" x="7162800" y="3244850"/>
          <p14:tracePt t="22069" x="7251700" y="3244850"/>
          <p14:tracePt t="22085" x="7353300" y="3244850"/>
          <p14:tracePt t="22102" x="7461250" y="3225800"/>
          <p14:tracePt t="22119" x="7581900" y="3175000"/>
          <p14:tracePt t="22136" x="7753350" y="3105150"/>
          <p14:tracePt t="22153" x="7835900" y="3054350"/>
          <p14:tracePt t="22169" x="7918450" y="2997200"/>
          <p14:tracePt t="22185" x="7975600" y="2927350"/>
          <p14:tracePt t="22203" x="8020050" y="2838450"/>
          <p14:tracePt t="22219" x="8039100" y="2749550"/>
          <p14:tracePt t="22236" x="8058150" y="2673350"/>
          <p14:tracePt t="22252" x="8058150" y="2635250"/>
          <p14:tracePt t="22269" x="8058150" y="2597150"/>
          <p14:tracePt t="22285" x="8058150" y="2565400"/>
          <p14:tracePt t="22303" x="8045450" y="2514600"/>
          <p14:tracePt t="22319" x="8007350" y="2444750"/>
          <p14:tracePt t="22337" x="7962900" y="2381250"/>
          <p14:tracePt t="22352" x="7918450" y="2330450"/>
          <p14:tracePt t="22369" x="7886700" y="2279650"/>
          <p14:tracePt t="22385" x="7848600" y="2235200"/>
          <p14:tracePt t="22402" x="7804150" y="2197100"/>
          <p14:tracePt t="22419" x="7759700" y="2159000"/>
          <p14:tracePt t="22436" x="7715250" y="2114550"/>
          <p14:tracePt t="22452" x="7677150" y="2089150"/>
          <p14:tracePt t="22469" x="7639050" y="2063750"/>
          <p14:tracePt t="22485" x="7607300" y="2044700"/>
          <p14:tracePt t="22502" x="7575550" y="2025650"/>
          <p14:tracePt t="22519" x="7543800" y="2006600"/>
          <p14:tracePt t="22519" x="7524750" y="2000250"/>
          <p14:tracePt t="22537" x="7486650" y="1974850"/>
          <p14:tracePt t="22553" x="7454900" y="1955800"/>
          <p14:tracePt t="22569" x="7423150" y="1936750"/>
          <p14:tracePt t="22585" x="7366000" y="1911350"/>
          <p14:tracePt t="22602" x="7315200" y="1879600"/>
          <p14:tracePt t="22619" x="7270750" y="1854200"/>
          <p14:tracePt t="22636" x="7239000" y="1835150"/>
          <p14:tracePt t="22652" x="7194550" y="1809750"/>
          <p14:tracePt t="22669" x="7169150" y="1797050"/>
          <p14:tracePt t="22685" x="7137400" y="1784350"/>
          <p14:tracePt t="22702" x="7092950" y="1765300"/>
          <p14:tracePt t="22719" x="7035800" y="1752600"/>
          <p14:tracePt t="22719" x="6997700" y="1746250"/>
          <p14:tracePt t="22737" x="6934200" y="1739900"/>
          <p14:tracePt t="22752" x="6864350" y="1727200"/>
          <p14:tracePt t="22769" x="6800850" y="1720850"/>
          <p14:tracePt t="22785" x="6731000" y="1714500"/>
          <p14:tracePt t="22802" x="6642100" y="1714500"/>
          <p14:tracePt t="22819" x="6572250" y="1714500"/>
          <p14:tracePt t="22836" x="6508750" y="1714500"/>
          <p14:tracePt t="22852" x="6464300" y="1714500"/>
          <p14:tracePt t="22869" x="6413500" y="1727200"/>
          <p14:tracePt t="22885" x="6375400" y="1739900"/>
          <p14:tracePt t="22902" x="6343650" y="1752600"/>
          <p14:tracePt t="22919" x="6305550" y="1771650"/>
          <p14:tracePt t="22919" x="6286500" y="1778000"/>
          <p14:tracePt t="22937" x="6261100" y="1797050"/>
          <p14:tracePt t="22953" x="6229350" y="1822450"/>
          <p14:tracePt t="22969" x="6197600" y="1847850"/>
          <p14:tracePt t="22985" x="6178550" y="1873250"/>
          <p14:tracePt t="23002" x="6153150" y="1911350"/>
          <p14:tracePt t="23019" x="6134100" y="1936750"/>
          <p14:tracePt t="23036" x="6115050" y="1968500"/>
          <p14:tracePt t="23052" x="6102350" y="2006600"/>
          <p14:tracePt t="23069" x="6076950" y="2057400"/>
          <p14:tracePt t="23085" x="6051550" y="2114550"/>
          <p14:tracePt t="23102" x="6026150" y="2190750"/>
          <p14:tracePt t="23119" x="6007100" y="2273300"/>
          <p14:tracePt t="23119" x="6007100" y="2298700"/>
          <p14:tracePt t="23137" x="5988050" y="2362200"/>
          <p14:tracePt t="23153" x="5981700" y="2425700"/>
          <p14:tracePt t="23169" x="5981700" y="2482850"/>
          <p14:tracePt t="23185" x="5981700" y="2533650"/>
          <p14:tracePt t="23202" x="5981700" y="2584450"/>
          <p14:tracePt t="23219" x="6007100" y="2635250"/>
          <p14:tracePt t="23236" x="6038850" y="2692400"/>
          <p14:tracePt t="23252" x="6083300" y="2755900"/>
          <p14:tracePt t="23269" x="6127750" y="2806700"/>
          <p14:tracePt t="23286" x="6165850" y="2844800"/>
          <p14:tracePt t="23302" x="6203950" y="2876550"/>
          <p14:tracePt t="23302" x="6242050" y="2895600"/>
          <p14:tracePt t="23321" x="6318250" y="2933700"/>
          <p14:tracePt t="23336" x="6400800" y="2965450"/>
          <p14:tracePt t="23353" x="6508750" y="2984500"/>
          <p14:tracePt t="23369" x="6635750" y="2997200"/>
          <p14:tracePt t="23386" x="6762750" y="3003550"/>
          <p14:tracePt t="23403" x="6896100" y="3003550"/>
          <p14:tracePt t="23419" x="7023100" y="3003550"/>
          <p14:tracePt t="23436" x="7150100" y="3003550"/>
          <p14:tracePt t="23453" x="7277100" y="3003550"/>
          <p14:tracePt t="23469" x="7385050" y="3003550"/>
          <p14:tracePt t="23486" x="7537450" y="2971800"/>
          <p14:tracePt t="23502" x="7683500" y="2908300"/>
          <p14:tracePt t="23519" x="7829550" y="2819400"/>
          <p14:tracePt t="23536" x="7969250" y="2711450"/>
          <p14:tracePt t="23553" x="8032750" y="2647950"/>
          <p14:tracePt t="23569" x="8070850" y="2597150"/>
          <p14:tracePt t="23586" x="8102600" y="2520950"/>
          <p14:tracePt t="23602" x="8108950" y="2438400"/>
          <p14:tracePt t="23619" x="8108950" y="2349500"/>
          <p14:tracePt t="23635" x="8089900" y="2235200"/>
          <p14:tracePt t="23652" x="8039100" y="2127250"/>
          <p14:tracePt t="23669" x="7994650" y="2032000"/>
          <p14:tracePt t="23685" x="7918450" y="1917700"/>
          <p14:tracePt t="23702" x="7816850" y="1803400"/>
          <p14:tracePt t="23719" x="7721600" y="1714500"/>
          <p14:tracePt t="23736" x="7537450" y="1619250"/>
          <p14:tracePt t="23753" x="7397750" y="1562100"/>
          <p14:tracePt t="23769" x="7245350" y="1524000"/>
          <p14:tracePt t="23786" x="7092950" y="1498600"/>
          <p14:tracePt t="23802" x="6946900" y="1485900"/>
          <p14:tracePt t="23819" x="6813550" y="1485900"/>
          <p14:tracePt t="23836" x="6686550" y="1485900"/>
          <p14:tracePt t="23852" x="6565900" y="1485900"/>
          <p14:tracePt t="23869" x="6451600" y="1485900"/>
          <p14:tracePt t="23886" x="6337300" y="1485900"/>
          <p14:tracePt t="23902" x="6242050" y="1492250"/>
          <p14:tracePt t="23919" x="6134100" y="1530350"/>
          <p14:tracePt t="23935" x="5994400" y="1600200"/>
          <p14:tracePt t="23953" x="5880100" y="1663700"/>
          <p14:tracePt t="23969" x="5810250" y="1720850"/>
          <p14:tracePt t="23986" x="5746750" y="1771650"/>
          <p14:tracePt t="24002" x="5715000" y="1816100"/>
          <p14:tracePt t="24019" x="5689600" y="1879600"/>
          <p14:tracePt t="24035" x="5676900" y="1924050"/>
          <p14:tracePt t="24052" x="5664200" y="1993900"/>
          <p14:tracePt t="24069" x="5638800" y="2082800"/>
          <p14:tracePt t="24086" x="5619750" y="2178050"/>
          <p14:tracePt t="24102" x="5607050" y="2279650"/>
          <p14:tracePt t="24119" x="5600700" y="2381250"/>
          <p14:tracePt t="24135" x="5607050" y="2508250"/>
          <p14:tracePt t="24153" x="5632450" y="2590800"/>
          <p14:tracePt t="24169" x="5657850" y="2647950"/>
          <p14:tracePt t="24186" x="5683250" y="2686050"/>
          <p14:tracePt t="24202" x="5734050" y="2743200"/>
          <p14:tracePt t="24219" x="5784850" y="2800350"/>
          <p14:tracePt t="24235" x="5835650" y="2857500"/>
          <p14:tracePt t="24252" x="5886450" y="2901950"/>
          <p14:tracePt t="24269" x="5924550" y="2927350"/>
          <p14:tracePt t="24286" x="5956300" y="2946400"/>
          <p14:tracePt t="24302" x="5981700" y="2965450"/>
          <p14:tracePt t="24319" x="6000750" y="2971800"/>
          <p14:tracePt t="24336" x="6013450" y="2978150"/>
          <p14:tracePt t="24376" x="6019800" y="2978150"/>
          <p14:tracePt t="24392" x="6026150" y="2978150"/>
          <p14:tracePt t="25233" x="6013450" y="2978150"/>
          <p14:tracePt t="25241" x="5975350" y="2978150"/>
          <p14:tracePt t="25249" x="5892800" y="2978150"/>
          <p14:tracePt t="25257" x="5657850" y="3003550"/>
          <p14:tracePt t="25270" x="5232400" y="3067050"/>
          <p14:tracePt t="25286" x="4787900" y="3130550"/>
          <p14:tracePt t="25303" x="4565650" y="3168650"/>
          <p14:tracePt t="25320" x="4178300" y="3232150"/>
          <p14:tracePt t="25336" x="3778250" y="3321050"/>
          <p14:tracePt t="25354" x="3613150" y="3359150"/>
          <p14:tracePt t="25370" x="3429000" y="3409950"/>
          <p14:tracePt t="25386" x="3238500" y="3448050"/>
          <p14:tracePt t="25403" x="3079750" y="3486150"/>
          <p14:tracePt t="25420" x="2914650" y="3505200"/>
          <p14:tracePt t="25437" x="2743200" y="3536950"/>
          <p14:tracePt t="25453" x="2590800" y="3562350"/>
          <p14:tracePt t="25470" x="2482850" y="3594100"/>
          <p14:tracePt t="25486" x="2425700" y="3594100"/>
          <p14:tracePt t="25503" x="2393950" y="3600450"/>
          <p14:tracePt t="25520" x="2368550" y="3606800"/>
          <p14:tracePt t="25536" x="2311400" y="3613150"/>
          <p14:tracePt t="25553" x="2247900" y="3625850"/>
          <p14:tracePt t="25569" x="2203450" y="3638550"/>
          <p14:tracePt t="25586" x="2171700" y="3644900"/>
          <p14:tracePt t="25602" x="2152650" y="3651250"/>
          <p14:tracePt t="25619" x="2127250" y="3663950"/>
          <p14:tracePt t="25635" x="2089150" y="3670300"/>
          <p14:tracePt t="25652" x="2051050" y="3683000"/>
          <p14:tracePt t="25669" x="1962150" y="3702050"/>
          <p14:tracePt t="25685" x="1866900" y="3721100"/>
          <p14:tracePt t="25702" x="1771650" y="3727450"/>
          <p14:tracePt t="25719" x="1663700" y="3746500"/>
          <p14:tracePt t="25736" x="1549400" y="3759200"/>
          <p14:tracePt t="25753" x="1454150" y="3759200"/>
          <p14:tracePt t="25769" x="1371600" y="3765550"/>
          <p14:tracePt t="25785" x="1333500" y="3771900"/>
          <p14:tracePt t="25802" x="1314450" y="3771900"/>
          <p14:tracePt t="25819" x="1308100" y="3778250"/>
          <p14:tracePt t="26305" x="1308100" y="3771900"/>
          <p14:tracePt t="26313" x="1308100" y="3765550"/>
          <p14:tracePt t="26321" x="1308100" y="3752850"/>
          <p14:tracePt t="26321" x="1308100" y="3746500"/>
          <p14:tracePt t="26337" x="1308100" y="3740150"/>
          <p14:tracePt t="26353" x="1308100" y="3727450"/>
          <p14:tracePt t="26354" x="1308100" y="3714750"/>
          <p14:tracePt t="26393" x="1308100" y="3708400"/>
          <p14:tracePt t="26561" x="1308100" y="3784600"/>
          <p14:tracePt t="26569" x="1327150" y="4044950"/>
          <p14:tracePt t="26585" x="1346200" y="4197350"/>
          <p14:tracePt t="26587" x="1371600" y="4476750"/>
          <p14:tracePt t="26602" x="1390650" y="4648200"/>
          <p14:tracePt t="26619" x="1416050" y="4768850"/>
          <p14:tracePt t="26636" x="1435100" y="4876800"/>
          <p14:tracePt t="26654" x="1441450" y="4978400"/>
          <p14:tracePt t="26670" x="1441450" y="5003800"/>
          <p14:tracePt t="26687" x="1441450" y="5048250"/>
          <p14:tracePt t="26703" x="1441450" y="5124450"/>
          <p14:tracePt t="26720" x="1441450" y="5200650"/>
          <p14:tracePt t="26736" x="1435100" y="5251450"/>
          <p14:tracePt t="26754" x="1435100" y="5270500"/>
          <p14:tracePt t="26770" x="1435100" y="5283200"/>
          <p14:tracePt t="26786" x="1435100" y="5295900"/>
          <p14:tracePt t="26803" x="1435100" y="5302250"/>
          <p14:tracePt t="28289" x="1422400" y="5245100"/>
          <p14:tracePt t="28297" x="1403350" y="5137150"/>
          <p14:tracePt t="28311" x="1377950" y="4997450"/>
          <p14:tracePt t="28312" x="1365250" y="4908550"/>
          <p14:tracePt t="28319" x="1352550" y="4692650"/>
          <p14:tracePt t="28338" x="1352550" y="4603750"/>
          <p14:tracePt t="28353" x="1352550" y="4483100"/>
          <p14:tracePt t="28370" x="1352550" y="4387850"/>
          <p14:tracePt t="28386" x="1352550" y="4311650"/>
          <p14:tracePt t="28403" x="1358900" y="4254500"/>
          <p14:tracePt t="28419" x="1358900" y="4216400"/>
          <p14:tracePt t="28436" x="1365250" y="4184650"/>
          <p14:tracePt t="28453" x="1365250" y="4165600"/>
          <p14:tracePt t="28470" x="1371600" y="4140200"/>
          <p14:tracePt t="28486" x="1371600" y="4114800"/>
          <p14:tracePt t="28503" x="1377950" y="4089400"/>
          <p14:tracePt t="28519" x="1384300" y="4064000"/>
          <p14:tracePt t="28536" x="1397000" y="4013200"/>
          <p14:tracePt t="28553" x="1409700" y="3987800"/>
          <p14:tracePt t="28570" x="1422400" y="3956050"/>
          <p14:tracePt t="28586" x="1435100" y="3924300"/>
          <p14:tracePt t="28603" x="1435100" y="3898900"/>
          <p14:tracePt t="28620" x="1447800" y="3886200"/>
          <p14:tracePt t="28636" x="1447800" y="3879850"/>
          <p14:tracePt t="28653" x="1447800" y="3867150"/>
          <p14:tracePt t="28670" x="1454150" y="3860800"/>
          <p14:tracePt t="28686" x="1454150" y="3848100"/>
          <p14:tracePt t="28703" x="1460500" y="3829050"/>
          <p14:tracePt t="28719" x="1460500" y="3803650"/>
          <p14:tracePt t="28736" x="1460500" y="3759200"/>
          <p14:tracePt t="28753" x="1466850" y="3740150"/>
          <p14:tracePt t="28770" x="1466850" y="3714750"/>
          <p14:tracePt t="28786" x="1473200" y="3689350"/>
          <p14:tracePt t="28803" x="1473200" y="3663950"/>
          <p14:tracePt t="28819" x="1473200" y="3651250"/>
          <p14:tracePt t="28836" x="1473200" y="3638550"/>
          <p14:tracePt t="28953" x="1466850" y="3702050"/>
          <p14:tracePt t="28961" x="1447800" y="3778250"/>
          <p14:tracePt t="28969" x="1428750" y="3860800"/>
          <p14:tracePt t="28970" x="1409700" y="4044950"/>
          <p14:tracePt t="28986" x="1403350" y="4210050"/>
          <p14:tracePt t="29003" x="1397000" y="4375150"/>
          <p14:tracePt t="29019" x="1397000" y="4502150"/>
          <p14:tracePt t="29036" x="1397000" y="4660900"/>
          <p14:tracePt t="29053" x="1397000" y="4806950"/>
          <p14:tracePt t="29070" x="1377950" y="4940300"/>
          <p14:tracePt t="29086" x="1377950" y="5022850"/>
          <p14:tracePt t="29103" x="1377950" y="5086350"/>
          <p14:tracePt t="29119" x="1377950" y="5105400"/>
          <p14:tracePt t="29136" x="1377950" y="5111750"/>
          <p14:tracePt t="29337" x="1384300" y="5086350"/>
          <p14:tracePt t="29345" x="1403350" y="5041900"/>
          <p14:tracePt t="29353" x="1428750" y="4908550"/>
          <p14:tracePt t="29362" x="1435100" y="4832350"/>
          <p14:tracePt t="29370" x="1454150" y="4654550"/>
          <p14:tracePt t="29386" x="1479550" y="4476750"/>
          <p14:tracePt t="29403" x="1485900" y="4292600"/>
          <p14:tracePt t="29420" x="1492250" y="4133850"/>
          <p14:tracePt t="29436" x="1498600" y="4013200"/>
          <p14:tracePt t="29453" x="1504950" y="3937000"/>
          <p14:tracePt t="29470" x="1511300" y="3898900"/>
          <p14:tracePt t="29486" x="1511300" y="3879850"/>
          <p14:tracePt t="29503" x="1511300" y="3867150"/>
          <p14:tracePt t="29519" x="1511300" y="3860800"/>
          <p14:tracePt t="29536" x="1511300" y="3854450"/>
          <p14:tracePt t="29673" x="1511300" y="3911600"/>
          <p14:tracePt t="29681" x="1511300" y="4083050"/>
          <p14:tracePt t="29689" x="1504950" y="4318000"/>
          <p14:tracePt t="29703" x="1504950" y="4546600"/>
          <p14:tracePt t="29703" x="1485900" y="4978400"/>
          <p14:tracePt t="29720" x="1485900" y="5403850"/>
          <p14:tracePt t="29737" x="1504950" y="5568950"/>
          <p14:tracePt t="29753" x="1517650" y="5670550"/>
          <p14:tracePt t="29770" x="1536700" y="5734050"/>
          <p14:tracePt t="29786" x="1543050" y="5784850"/>
          <p14:tracePt t="29803" x="1555750" y="5797550"/>
          <p14:tracePt t="29819" x="1555750" y="5810250"/>
          <p14:tracePt t="30057" x="1568450" y="5791200"/>
          <p14:tracePt t="30065" x="1581150" y="5772150"/>
          <p14:tracePt t="30079" x="1593850" y="5746750"/>
          <p14:tracePt t="30080" x="1619250" y="5721350"/>
          <p14:tracePt t="30086" x="1682750" y="5683250"/>
          <p14:tracePt t="30103" x="1790700" y="5638800"/>
          <p14:tracePt t="30120" x="2133600" y="5619750"/>
          <p14:tracePt t="30136" x="3289300" y="5619750"/>
          <p14:tracePt t="30153" x="4432300" y="5619750"/>
          <p14:tracePt t="30169" x="5676900" y="5619750"/>
          <p14:tracePt t="30186" x="6705600" y="5524500"/>
          <p14:tracePt t="30202" x="7473950" y="5340350"/>
          <p14:tracePt t="30220" x="7905750" y="5194300"/>
          <p14:tracePt t="30236" x="8102600" y="5099050"/>
          <p14:tracePt t="30253" x="8159750" y="5054600"/>
          <p14:tracePt t="30269" x="8178800" y="5035550"/>
          <p14:tracePt t="30286" x="8178800" y="5016500"/>
          <p14:tracePt t="30303" x="8191500" y="4984750"/>
          <p14:tracePt t="30320" x="8191500" y="4972050"/>
          <p14:tracePt t="30336" x="8191500" y="4927600"/>
          <p14:tracePt t="30353" x="8191500" y="4895850"/>
          <p14:tracePt t="30370" x="8172450" y="4832350"/>
          <p14:tracePt t="30387" x="8121650" y="4762500"/>
          <p14:tracePt t="30403" x="8032750" y="4673600"/>
          <p14:tracePt t="30420" x="7905750" y="4584700"/>
          <p14:tracePt t="30436" x="7747000" y="4495800"/>
          <p14:tracePt t="30453" x="7486650" y="4387850"/>
          <p14:tracePt t="30469" x="7169150" y="4292600"/>
          <p14:tracePt t="30486" x="6889750" y="4229100"/>
          <p14:tracePt t="30503" x="6686550" y="4203700"/>
          <p14:tracePt t="30520" x="6553200" y="4184650"/>
          <p14:tracePt t="30536" x="6432550" y="4171950"/>
          <p14:tracePt t="30554" x="6381750" y="4178300"/>
          <p14:tracePt t="30569" x="6318250" y="4235450"/>
          <p14:tracePt t="30586" x="6261100" y="4318000"/>
          <p14:tracePt t="30603" x="6203950" y="4425950"/>
          <p14:tracePt t="30620" x="6184900" y="4502150"/>
          <p14:tracePt t="30636" x="6184900" y="4578350"/>
          <p14:tracePt t="30653" x="6223000" y="4648200"/>
          <p14:tracePt t="30670" x="6286500" y="4699000"/>
          <p14:tracePt t="30686" x="6419850" y="4756150"/>
          <p14:tracePt t="30703" x="6584950" y="4806950"/>
          <p14:tracePt t="30720" x="6800850" y="4851400"/>
          <p14:tracePt t="30736" x="7283450" y="4857750"/>
          <p14:tracePt t="30753" x="7575550" y="4800600"/>
          <p14:tracePt t="30769" x="7797800" y="4686300"/>
          <p14:tracePt t="30786" x="7943850" y="4540250"/>
          <p14:tracePt t="30803" x="8096250" y="4279900"/>
          <p14:tracePt t="30820" x="8172450" y="4032250"/>
          <p14:tracePt t="30836" x="8197850" y="3898900"/>
          <p14:tracePt t="30853" x="8197850" y="3873500"/>
          <p14:tracePt t="30869" x="8166100" y="3784600"/>
          <p14:tracePt t="30886" x="8108950" y="3683000"/>
          <p14:tracePt t="30903" x="8026400" y="3600450"/>
          <p14:tracePt t="30920" x="7931150" y="3536950"/>
          <p14:tracePt t="30920" x="7867650" y="3498850"/>
          <p14:tracePt t="30937" x="7715250" y="3435350"/>
          <p14:tracePt t="30953" x="7556500" y="3390900"/>
          <p14:tracePt t="30970" x="7270750" y="3346450"/>
          <p14:tracePt t="30986" x="7048500" y="3346450"/>
          <p14:tracePt t="31003" x="6832600" y="3346450"/>
          <p14:tracePt t="31020" x="6648450" y="3352800"/>
          <p14:tracePt t="31036" x="6470650" y="3416300"/>
          <p14:tracePt t="31053" x="6324600" y="3492500"/>
          <p14:tracePt t="31069" x="6229350" y="3562350"/>
          <p14:tracePt t="31086" x="6165850" y="3613150"/>
          <p14:tracePt t="31103" x="6146800" y="3638550"/>
          <p14:tracePt t="31120" x="6127750" y="3670300"/>
          <p14:tracePt t="31136" x="6127750" y="3695700"/>
          <p14:tracePt t="31154" x="6127750" y="3708400"/>
          <p14:tracePt t="31169" x="6127750" y="3733800"/>
          <p14:tracePt t="31186" x="6121400" y="3752850"/>
          <p14:tracePt t="31203" x="6121400" y="3765550"/>
          <p14:tracePt t="31219" x="6121400" y="3771900"/>
          <p14:tracePt t="31236" x="6121400" y="3778250"/>
          <p14:tracePt t="31273" x="6121400" y="3784600"/>
          <p14:tracePt t="31328" x="6115050" y="3784600"/>
          <p14:tracePt t="31433" x="6108700" y="3784600"/>
          <p14:tracePt t="31438" x="6076950" y="3790950"/>
          <p14:tracePt t="31453" x="6038850" y="3797300"/>
          <p14:tracePt t="31453" x="5949950" y="3810000"/>
          <p14:tracePt t="31469" x="5886450" y="3822700"/>
          <p14:tracePt t="31486" x="5854700" y="3829050"/>
          <p14:tracePt t="31503" x="5842000" y="3829050"/>
          <p14:tracePt t="34568" x="5797550" y="3829050"/>
          <p14:tracePt t="34573" x="5670550" y="3829050"/>
          <p14:tracePt t="34586" x="5581650" y="3829050"/>
          <p14:tracePt t="34587" x="5384800" y="3829050"/>
          <p14:tracePt t="34602" x="5181600" y="3829050"/>
          <p14:tracePt t="34619" x="5048250" y="3810000"/>
          <p14:tracePt t="34636" x="4965700" y="3797300"/>
          <p14:tracePt t="34652" x="4933950" y="3790950"/>
          <p14:tracePt t="34669" x="4914900" y="3790950"/>
          <p14:tracePt t="34686" x="4902200" y="3790950"/>
          <p14:tracePt t="34702" x="4876800" y="3790950"/>
          <p14:tracePt t="34719" x="4851400" y="3790950"/>
          <p14:tracePt t="34736" x="4826000" y="3790950"/>
          <p14:tracePt t="34753" x="4819650" y="3790950"/>
          <p14:tracePt t="34857" x="4813300" y="3790950"/>
          <p14:tracePt t="34864" x="4794250" y="3790950"/>
          <p14:tracePt t="34870" x="4781550" y="3790950"/>
          <p14:tracePt t="34878" x="4762500" y="3778250"/>
          <p14:tracePt t="34886" x="4724400" y="3759200"/>
          <p14:tracePt t="34902" x="4705350" y="3740150"/>
          <p14:tracePt t="34919" x="4699000" y="3733800"/>
          <p14:tracePt t="34936" x="4699000" y="3714750"/>
          <p14:tracePt t="34952" x="4699000" y="3702050"/>
          <p14:tracePt t="34970" x="4705350" y="3689350"/>
          <p14:tracePt t="34986" x="4718050" y="3676650"/>
          <p14:tracePt t="35003" x="4724400" y="3663950"/>
          <p14:tracePt t="35019" x="4730750" y="3657600"/>
          <p14:tracePt t="35036" x="4737100" y="3657600"/>
          <p14:tracePt t="35120" x="4743450" y="3651250"/>
          <p14:tracePt t="35129" x="4762500" y="3644900"/>
          <p14:tracePt t="35136" x="4775200" y="3644900"/>
          <p14:tracePt t="35137" x="4826000" y="3625850"/>
          <p14:tracePt t="35153" x="4870450" y="3613150"/>
          <p14:tracePt t="35169" x="4895850" y="3606800"/>
          <p14:tracePt t="35186" x="4908550" y="3600450"/>
          <p14:tracePt t="35377" x="4883150" y="3600450"/>
          <p14:tracePt t="35385" x="4743450" y="3600450"/>
          <p14:tracePt t="35394" x="4667250" y="3600450"/>
          <p14:tracePt t="35403" x="4476750" y="3600450"/>
          <p14:tracePt t="35419" x="4324350" y="3600450"/>
          <p14:tracePt t="35436" x="4184650" y="3600450"/>
          <p14:tracePt t="35452" x="4070350" y="3600450"/>
          <p14:tracePt t="35469" x="4006850" y="3613150"/>
          <p14:tracePt t="35486" x="3924300" y="3625850"/>
          <p14:tracePt t="35503" x="3829050" y="3638550"/>
          <p14:tracePt t="35519" x="3740150" y="3644900"/>
          <p14:tracePt t="35536" x="3606800" y="3663950"/>
          <p14:tracePt t="35553" x="3543300" y="3663950"/>
          <p14:tracePt t="35569" x="3505200" y="3670300"/>
          <p14:tracePt t="35586" x="3492500" y="3676650"/>
          <p14:tracePt t="35603" x="3479800" y="3676650"/>
          <p14:tracePt t="35619" x="3467100" y="3676650"/>
          <p14:tracePt t="35636" x="3441700" y="3683000"/>
          <p14:tracePt t="35652" x="3403600" y="3695700"/>
          <p14:tracePt t="35669" x="3371850" y="3702050"/>
          <p14:tracePt t="35686" x="3333750" y="3714750"/>
          <p14:tracePt t="35703" x="3295650" y="3721100"/>
          <p14:tracePt t="35719" x="3263900" y="3733800"/>
          <p14:tracePt t="35719" x="3244850" y="3740150"/>
          <p14:tracePt t="35737" x="3225800" y="3752850"/>
          <p14:tracePt t="35752" x="3194050" y="3759200"/>
          <p14:tracePt t="35769" x="3181350" y="3765550"/>
          <p14:tracePt t="35786" x="3162300" y="3771900"/>
          <p14:tracePt t="35802" x="3143250" y="3778250"/>
          <p14:tracePt t="36016" x="3136900" y="3784600"/>
          <p14:tracePt t="36032" x="3136900" y="3790950"/>
          <p14:tracePt t="36040" x="3143250" y="3790950"/>
          <p14:tracePt t="36048" x="3149600" y="3797300"/>
          <p14:tracePt t="36056" x="3155950" y="3797300"/>
          <p14:tracePt t="36069" x="3168650" y="3797300"/>
          <p14:tracePt t="36104" x="3175000" y="3797300"/>
          <p14:tracePt t="36105" x="3187700" y="3797300"/>
          <p14:tracePt t="36119" x="3206750" y="3797300"/>
          <p14:tracePt t="36119" x="3219450" y="3797300"/>
          <p14:tracePt t="36137" x="3238500" y="3797300"/>
          <p14:tracePt t="36153" x="3270250" y="3797300"/>
          <p14:tracePt t="36169" x="3308350" y="3797300"/>
          <p14:tracePt t="36186" x="3340100" y="3797300"/>
          <p14:tracePt t="36202" x="3384550" y="3797300"/>
          <p14:tracePt t="36219" x="3441700" y="3797300"/>
          <p14:tracePt t="36236" x="3517900" y="3797300"/>
          <p14:tracePt t="36252" x="3606800" y="3797300"/>
          <p14:tracePt t="36269" x="3695700" y="3797300"/>
          <p14:tracePt t="36286" x="3778250" y="3797300"/>
          <p14:tracePt t="36303" x="3860800" y="3797300"/>
          <p14:tracePt t="36319" x="3911600" y="3797300"/>
          <p14:tracePt t="36319" x="3937000" y="3797300"/>
          <p14:tracePt t="36337" x="3975100" y="3797300"/>
          <p14:tracePt t="36353" x="4000500" y="3797300"/>
          <p14:tracePt t="36369" x="4032250" y="3797300"/>
          <p14:tracePt t="36386" x="4064000" y="3797300"/>
          <p14:tracePt t="36403" x="4095750" y="3797300"/>
          <p14:tracePt t="36419" x="4140200" y="3797300"/>
          <p14:tracePt t="36436" x="4203700" y="3797300"/>
          <p14:tracePt t="36452" x="4267200" y="3797300"/>
          <p14:tracePt t="36469" x="4343400" y="3797300"/>
          <p14:tracePt t="36486" x="4438650" y="3797300"/>
          <p14:tracePt t="36506" x="4470400" y="3797300"/>
          <p14:tracePt t="36519" x="4514850" y="3797300"/>
          <p14:tracePt t="36536" x="4559300" y="3797300"/>
          <p14:tracePt t="36554" x="4591050" y="3797300"/>
          <p14:tracePt t="36569" x="4629150" y="3797300"/>
          <p14:tracePt t="36587" x="4667250" y="3797300"/>
          <p14:tracePt t="36602" x="4705350" y="3797300"/>
          <p14:tracePt t="36620" x="4737100" y="3797300"/>
          <p14:tracePt t="36636" x="4781550" y="3797300"/>
          <p14:tracePt t="36653" x="4832350" y="3810000"/>
          <p14:tracePt t="36669" x="4895850" y="3810000"/>
          <p14:tracePt t="36686" x="4972050" y="3810000"/>
          <p14:tracePt t="36702" x="5041900" y="3810000"/>
          <p14:tracePt t="36719" x="5111750" y="3810000"/>
          <p14:tracePt t="36736" x="5181600" y="3810000"/>
          <p14:tracePt t="36753" x="5200650" y="3810000"/>
          <p14:tracePt t="36769" x="5207000" y="3810000"/>
          <p14:tracePt t="36840" x="5213350" y="3810000"/>
          <p14:tracePt t="36856" x="5219700" y="3810000"/>
          <p14:tracePt t="36984" x="5194300" y="3810000"/>
          <p14:tracePt t="36985" x="5143500" y="3810000"/>
          <p14:tracePt t="37002" x="5105400" y="3810000"/>
          <p14:tracePt t="37003" x="4984750" y="3810000"/>
          <p14:tracePt t="37020" x="4813300" y="3810000"/>
          <p14:tracePt t="37036" x="4546600" y="3810000"/>
          <p14:tracePt t="37053" x="4279900" y="3854450"/>
          <p14:tracePt t="37069" x="4076700" y="3886200"/>
          <p14:tracePt t="37086" x="3911600" y="3905250"/>
          <p14:tracePt t="37102" x="3803650" y="3924300"/>
          <p14:tracePt t="37119" x="3727450" y="3930650"/>
          <p14:tracePt t="37136" x="3683000" y="3937000"/>
          <p14:tracePt t="37153" x="3676650" y="3943350"/>
          <p14:tracePt t="37305" x="3683000" y="3943350"/>
          <p14:tracePt t="37305" x="3727450" y="3943350"/>
          <p14:tracePt t="37320" x="3765550" y="3943350"/>
          <p14:tracePt t="37328" x="3810000" y="3943350"/>
          <p14:tracePt t="37336" x="3905250" y="3943350"/>
          <p14:tracePt t="37345" x="3962400" y="3943350"/>
          <p14:tracePt t="37353" x="4076700" y="3943350"/>
          <p14:tracePt t="37369" x="4197350" y="3943350"/>
          <p14:tracePt t="37386" x="4311650" y="3943350"/>
          <p14:tracePt t="37402" x="4387850" y="3943350"/>
          <p14:tracePt t="37420" x="4451350" y="3943350"/>
          <p14:tracePt t="37435" x="4508500" y="3943350"/>
          <p14:tracePt t="37452" x="4559300" y="3943350"/>
          <p14:tracePt t="37469" x="4610100" y="3943350"/>
          <p14:tracePt t="37486" x="4673600" y="3943350"/>
          <p14:tracePt t="37502" x="4743450" y="3943350"/>
          <p14:tracePt t="37520" x="4826000" y="3943350"/>
          <p14:tracePt t="37536" x="4902200" y="3943350"/>
          <p14:tracePt t="37553" x="4940300" y="3943350"/>
          <p14:tracePt t="37569" x="4965700" y="3943350"/>
          <p14:tracePt t="37586" x="4991100" y="3943350"/>
          <p14:tracePt t="37602" x="5029200" y="3943350"/>
          <p14:tracePt t="37619" x="5060950" y="3943350"/>
          <p14:tracePt t="37635" x="5086350" y="3943350"/>
          <p14:tracePt t="37653" x="5124450" y="3943350"/>
          <p14:tracePt t="37669" x="5143500" y="3943350"/>
          <p14:tracePt t="37686" x="5162550" y="3943350"/>
          <p14:tracePt t="37702" x="5175250" y="3943350"/>
          <p14:tracePt t="37719" x="5187950" y="3943350"/>
          <p14:tracePt t="37736" x="5226050" y="3937000"/>
          <p14:tracePt t="37753" x="5251450" y="3930650"/>
          <p14:tracePt t="37769" x="5283200" y="3924300"/>
          <p14:tracePt t="37786" x="5314950" y="3917950"/>
          <p14:tracePt t="37802" x="5327650" y="3917950"/>
          <p14:tracePt t="37819" x="5334000" y="3917950"/>
          <p14:tracePt t="37836" x="5340350" y="3917950"/>
          <p14:tracePt t="37852" x="5346700" y="3917950"/>
          <p14:tracePt t="37869" x="5353050" y="3911600"/>
          <p14:tracePt t="37886" x="5365750" y="3911600"/>
          <p14:tracePt t="37902" x="5365750" y="3905250"/>
          <p14:tracePt t="37918" x="5378450" y="3898900"/>
          <p14:tracePt t="37936" x="5384800" y="3892550"/>
          <p14:tracePt t="38017" x="5372100" y="3892550"/>
          <p14:tracePt t="38028" x="5314950" y="3892550"/>
          <p14:tracePt t="38036" x="5226050" y="3892550"/>
          <p14:tracePt t="38052" x="4838700" y="3911600"/>
          <p14:tracePt t="38053" x="4381500" y="3981450"/>
          <p14:tracePt t="38069" x="3949700" y="4044950"/>
          <p14:tracePt t="38085" x="3670300" y="4083050"/>
          <p14:tracePt t="38102" x="3505200" y="4095750"/>
          <p14:tracePt t="38119" x="3378200" y="4114800"/>
          <p14:tracePt t="38136" x="3302000" y="4127500"/>
          <p14:tracePt t="38153" x="3276600" y="4133850"/>
          <p14:tracePt t="38170" x="3257550" y="4133850"/>
          <p14:tracePt t="38186" x="3232150" y="4146550"/>
          <p14:tracePt t="38203" x="3206750" y="4146550"/>
          <p14:tracePt t="38219" x="3194050" y="4146550"/>
          <p14:tracePt t="38236" x="3181350" y="4146550"/>
          <p14:tracePt t="38252" x="3168650" y="4146550"/>
          <p14:tracePt t="38269" x="3136900" y="4146550"/>
          <p14:tracePt t="38286" x="3111500" y="4146550"/>
          <p14:tracePt t="38302" x="3073400" y="4146550"/>
          <p14:tracePt t="38319" x="3016250" y="4146550"/>
          <p14:tracePt t="38319" x="2990850" y="4146550"/>
          <p14:tracePt t="38337" x="2959100" y="4146550"/>
          <p14:tracePt t="38353" x="2946400" y="4146550"/>
          <p14:tracePt t="38520" x="2940050" y="4146550"/>
          <p14:tracePt t="38528" x="2933700" y="4146550"/>
          <p14:tracePt t="38536" x="2921000" y="4146550"/>
          <p14:tracePt t="38537" x="2914650" y="4140200"/>
          <p14:tracePt t="38552" x="2914650" y="4127500"/>
          <p14:tracePt t="38569" x="2908300" y="4114800"/>
          <p14:tracePt t="38800" x="2914650" y="4108450"/>
          <p14:tracePt t="38801" x="2927350" y="4108450"/>
          <p14:tracePt t="38812" x="2940050" y="4102100"/>
          <p14:tracePt t="38825" x="2959100" y="4102100"/>
          <p14:tracePt t="38836" x="2978150" y="4102100"/>
          <p14:tracePt t="38852" x="2997200" y="4102100"/>
          <p14:tracePt t="38869" x="3028950" y="4095750"/>
          <p14:tracePt t="38886" x="3073400" y="4095750"/>
          <p14:tracePt t="38903" x="3143250" y="4095750"/>
          <p14:tracePt t="38919" x="3206750" y="4095750"/>
          <p14:tracePt t="38919" x="3232150" y="4095750"/>
          <p14:tracePt t="38936" x="3276600" y="4095750"/>
          <p14:tracePt t="38952" x="3308350" y="4095750"/>
          <p14:tracePt t="38969" x="3340100" y="4095750"/>
          <p14:tracePt t="38986" x="3359150" y="4095750"/>
          <p14:tracePt t="39003" x="3378200" y="4095750"/>
          <p14:tracePt t="39019" x="3397250" y="4095750"/>
          <p14:tracePt t="39037" x="3429000" y="4095750"/>
          <p14:tracePt t="39052" x="3448050" y="4095750"/>
          <p14:tracePt t="39069" x="3492500" y="4114800"/>
          <p14:tracePt t="39086" x="3517900" y="4127500"/>
          <p14:tracePt t="39103" x="3536950" y="4140200"/>
          <p14:tracePt t="39119" x="3549650" y="4140200"/>
          <p14:tracePt t="39345" x="3556000" y="4146550"/>
          <p14:tracePt t="39352" x="3543300" y="4152900"/>
          <p14:tracePt t="39361" x="3517900" y="4165600"/>
          <p14:tracePt t="39362" x="3479800" y="4191000"/>
          <p14:tracePt t="39369" x="3378200" y="4267200"/>
          <p14:tracePt t="39386" x="3257550" y="4394200"/>
          <p14:tracePt t="39402" x="3149600" y="4559300"/>
          <p14:tracePt t="39419" x="3079750" y="4699000"/>
          <p14:tracePt t="39436" x="3060700" y="4851400"/>
          <p14:tracePt t="39452" x="3060700" y="4991100"/>
          <p14:tracePt t="39469" x="3060700" y="5130800"/>
          <p14:tracePt t="39486" x="3079750" y="5232400"/>
          <p14:tracePt t="39503" x="3105150" y="5321300"/>
          <p14:tracePt t="39519" x="3111500" y="5353050"/>
          <p14:tracePt t="39519" x="3111500" y="5359400"/>
          <p14:tracePt t="39537" x="3130550" y="5403850"/>
          <p14:tracePt t="39553" x="3149600" y="5441950"/>
          <p14:tracePt t="39569" x="3155950" y="5454650"/>
          <p14:tracePt t="39586" x="3168650" y="5467350"/>
          <p14:tracePt t="39602" x="3175000" y="5486400"/>
          <p14:tracePt t="39619" x="3175000" y="5492750"/>
          <p14:tracePt t="39636" x="3175000" y="5499100"/>
          <p14:tracePt t="39736" x="3168650" y="5499100"/>
          <p14:tracePt t="39744" x="3162300" y="5505450"/>
          <p14:tracePt t="39752" x="3149600" y="5505450"/>
          <p14:tracePt t="39776" x="3136900" y="5505450"/>
          <p14:tracePt t="39794" x="3130550" y="5505450"/>
          <p14:tracePt t="39816" x="3117850" y="5499100"/>
          <p14:tracePt t="39827" x="3111500" y="5499100"/>
          <p14:tracePt t="39828" x="3105150" y="5499100"/>
          <p14:tracePt t="39836" x="3098800" y="5486400"/>
          <p14:tracePt t="39852" x="3086100" y="5480050"/>
          <p14:tracePt t="39869" x="3079750" y="5480050"/>
          <p14:tracePt t="39885" x="3073400" y="5467350"/>
          <p14:tracePt t="39902" x="3067050" y="5467350"/>
          <p14:tracePt t="39918" x="3067050" y="5454650"/>
          <p14:tracePt t="39935" x="3067050" y="5441950"/>
          <p14:tracePt t="39951" x="3067050" y="5429250"/>
          <p14:tracePt t="39968" x="3067050" y="5422900"/>
          <p14:tracePt t="39985" x="3067050" y="5410200"/>
          <p14:tracePt t="40024" x="3067050" y="5403850"/>
          <p14:tracePt t="40032" x="3067050" y="5397500"/>
          <p14:tracePt t="40040" x="3079750" y="5391150"/>
          <p14:tracePt t="40052" x="3111500" y="5384800"/>
          <p14:tracePt t="40069" x="3181350" y="5372100"/>
          <p14:tracePt t="40086" x="3257550" y="5365750"/>
          <p14:tracePt t="40102" x="3346450" y="5359400"/>
          <p14:tracePt t="40118" x="3454400" y="5359400"/>
          <p14:tracePt t="40135" x="3581400" y="5359400"/>
          <p14:tracePt t="40151" x="3746500" y="5359400"/>
          <p14:tracePt t="40168" x="3803650" y="5359400"/>
          <p14:tracePt t="40185" x="3848100" y="5359400"/>
          <p14:tracePt t="40201" x="3873500" y="5365750"/>
          <p14:tracePt t="40218" x="3905250" y="5365750"/>
          <p14:tracePt t="40234" x="3937000" y="5372100"/>
          <p14:tracePt t="40251" x="3975100" y="5372100"/>
          <p14:tracePt t="40268" x="4032250" y="5372100"/>
          <p14:tracePt t="40285" x="4070350" y="5372100"/>
          <p14:tracePt t="40302" x="4114800" y="5378450"/>
          <p14:tracePt t="40319" x="4159250" y="5384800"/>
          <p14:tracePt t="40335" x="4222750" y="5397500"/>
          <p14:tracePt t="40352" x="4273550" y="5397500"/>
          <p14:tracePt t="40368" x="4311650" y="5403850"/>
          <p14:tracePt t="40385" x="4375150" y="5416550"/>
          <p14:tracePt t="40401" x="4406900" y="5416550"/>
          <p14:tracePt t="40418" x="4413250" y="5416550"/>
          <p14:tracePt t="40455" x="4425950" y="5416550"/>
          <p14:tracePt t="40463" x="4438650" y="5416550"/>
          <p14:tracePt t="40474" x="4445000" y="5416550"/>
          <p14:tracePt t="40485" x="4464050" y="5410200"/>
          <p14:tracePt t="40501" x="4489450" y="5403850"/>
          <p14:tracePt t="40518" x="4514850" y="5403850"/>
          <p14:tracePt t="40560" x="4533900" y="5397500"/>
          <p14:tracePt t="40569" x="4540250" y="5397500"/>
          <p14:tracePt t="40578" x="4546600" y="5397500"/>
          <p14:tracePt t="40585" x="4572000" y="5391150"/>
          <p14:tracePt t="40602" x="4597400" y="5391150"/>
          <p14:tracePt t="40619" x="4629150" y="5384800"/>
          <p14:tracePt t="40635" x="4660900" y="5384800"/>
          <p14:tracePt t="40652" x="4699000" y="5384800"/>
          <p14:tracePt t="40668" x="4737100" y="5384800"/>
          <p14:tracePt t="40685" x="4768850" y="5384800"/>
          <p14:tracePt t="40701" x="4826000" y="5384800"/>
          <p14:tracePt t="40718" x="4845050" y="5378450"/>
          <p14:tracePt t="40735" x="4883150" y="5378450"/>
          <p14:tracePt t="40751" x="4895850" y="5378450"/>
          <p14:tracePt t="40768" x="4902200" y="5378450"/>
          <p14:tracePt t="40888" x="4895850" y="5378450"/>
          <p14:tracePt t="40895" x="4845050" y="5378450"/>
          <p14:tracePt t="40903" x="4800600" y="5384800"/>
          <p14:tracePt t="40918" x="4635500" y="5403850"/>
          <p14:tracePt t="40918" x="4152900" y="5422900"/>
          <p14:tracePt t="40934" x="3524250" y="5422900"/>
          <p14:tracePt t="40934" x="3181350" y="5448300"/>
          <p14:tracePt t="40952" x="2705100" y="5518150"/>
          <p14:tracePt t="40968" x="2565400" y="5537200"/>
          <p14:tracePt t="40985" x="2514600" y="5543550"/>
          <p14:tracePt t="41001" x="2501900" y="5549900"/>
          <p14:tracePt t="41296" x="2540000" y="5549900"/>
          <p14:tracePt t="41299" x="2597150" y="5549900"/>
          <p14:tracePt t="41305" x="2679700" y="5549900"/>
          <p14:tracePt t="41319" x="2908300" y="5549900"/>
          <p14:tracePt t="41336" x="2978150" y="5549900"/>
          <p14:tracePt t="41351" x="3187700" y="5549900"/>
          <p14:tracePt t="41368" x="3308350" y="5549900"/>
          <p14:tracePt t="41384" x="3409950" y="5549900"/>
          <p14:tracePt t="41401" x="3473450" y="5549900"/>
          <p14:tracePt t="41418" x="3498850" y="5549900"/>
          <p14:tracePt t="41435" x="3511550" y="5549900"/>
          <p14:tracePt t="41451" x="3517900" y="5549900"/>
          <p14:tracePt t="41487" x="3524250" y="5549900"/>
          <p14:tracePt t="41495" x="3530600" y="5549900"/>
          <p14:tracePt t="41502" x="3536950" y="5549900"/>
          <p14:tracePt t="41536" x="3543300" y="5549900"/>
          <p14:tracePt t="41647" x="3549650" y="5549900"/>
          <p14:tracePt t="41655" x="3556000" y="5549900"/>
          <p14:tracePt t="41679" x="3562350" y="5549900"/>
          <p14:tracePt t="41695" x="3568700" y="5549900"/>
          <p14:tracePt t="41711" x="3575050" y="5549900"/>
          <p14:tracePt t="41743" x="3581400" y="5549900"/>
          <p14:tracePt t="41776" x="3587750" y="5549900"/>
          <p14:tracePt t="41782" x="3600450" y="5549900"/>
          <p14:tracePt t="41816" x="3606800" y="5549900"/>
          <p14:tracePt t="41840" x="3619500" y="5549900"/>
          <p14:tracePt t="42151" x="3644900" y="5549900"/>
          <p14:tracePt t="42159" x="3663950" y="5549900"/>
          <p14:tracePt t="42168" x="3695700" y="5549900"/>
          <p14:tracePt t="42168" x="3752850" y="5549900"/>
          <p14:tracePt t="42184" x="3810000" y="5562600"/>
          <p14:tracePt t="42201" x="3879850" y="5575300"/>
          <p14:tracePt t="42218" x="3905250" y="5575300"/>
          <p14:tracePt t="42234" x="3917950" y="5581650"/>
          <p14:tracePt t="42251" x="3937000" y="5581650"/>
          <p14:tracePt t="42268" x="3962400" y="5594350"/>
          <p14:tracePt t="42285" x="4013200" y="5600700"/>
          <p14:tracePt t="42301" x="4064000" y="5607050"/>
          <p14:tracePt t="42319" x="4102100" y="5607050"/>
          <p14:tracePt t="42319" x="4108450" y="5607050"/>
          <p14:tracePt t="42336" x="4127500" y="5607050"/>
          <p14:tracePt t="42439" x="4121150" y="5607050"/>
          <p14:tracePt t="42447" x="4114800" y="5607050"/>
          <p14:tracePt t="42455" x="4095750" y="5607050"/>
          <p14:tracePt t="42461" x="4076700" y="5607050"/>
          <p14:tracePt t="42468" x="4032250" y="5594350"/>
          <p14:tracePt t="42484" x="3994150" y="5588000"/>
          <p14:tracePt t="42501" x="3911600" y="5575300"/>
          <p14:tracePt t="42518" x="3835400" y="5575300"/>
          <p14:tracePt t="42535" x="3752850" y="5575300"/>
          <p14:tracePt t="42552" x="3727450" y="5575300"/>
          <p14:tracePt t="42569" x="3695700" y="5588000"/>
          <p14:tracePt t="42586" x="3657600" y="5626100"/>
          <p14:tracePt t="42602" x="3632200" y="5670550"/>
          <p14:tracePt t="42618" x="3613150" y="5740400"/>
          <p14:tracePt t="42634" x="3600450" y="5822950"/>
          <p14:tracePt t="42651" x="3600450" y="5905500"/>
          <p14:tracePt t="42668" x="3613150" y="5969000"/>
          <p14:tracePt t="42684" x="3632200" y="5994400"/>
          <p14:tracePt t="42701" x="3657600" y="6026150"/>
          <p14:tracePt t="42718" x="3689350" y="6038850"/>
          <p14:tracePt t="42734" x="3771900" y="6057900"/>
          <p14:tracePt t="42751" x="3911600" y="6057900"/>
          <p14:tracePt t="42768" x="4032250" y="6057900"/>
          <p14:tracePt t="42785" x="4146550" y="6057900"/>
          <p14:tracePt t="42802" x="4260850" y="6019800"/>
          <p14:tracePt t="42819" x="4425950" y="5905500"/>
          <p14:tracePt t="42835" x="4552950" y="5765800"/>
          <p14:tracePt t="42851" x="4667250" y="5518150"/>
          <p14:tracePt t="42868" x="4730750" y="5175250"/>
          <p14:tracePt t="42884" x="4743450" y="4832350"/>
          <p14:tracePt t="42901" x="4692650" y="4394200"/>
          <p14:tracePt t="42918" x="4565650" y="3930650"/>
          <p14:tracePt t="42934" x="4464050" y="3638550"/>
          <p14:tracePt t="42951" x="4381500" y="3486150"/>
          <p14:tracePt t="42968" x="4330700" y="3403600"/>
          <p14:tracePt t="42984" x="4298950" y="3371850"/>
          <p14:tracePt t="43001" x="4286250" y="3359150"/>
          <p14:tracePt t="43018" x="4273550" y="3359150"/>
          <p14:tracePt t="43034" x="4229100" y="3359150"/>
          <p14:tracePt t="43051" x="4159250" y="3359150"/>
          <p14:tracePt t="43069" x="4064000" y="3390900"/>
          <p14:tracePt t="43085" x="3968750" y="3460750"/>
          <p14:tracePt t="43103" x="3860800" y="3594100"/>
          <p14:tracePt t="43118" x="3765550" y="3746500"/>
          <p14:tracePt t="43135" x="3683000" y="3956050"/>
          <p14:tracePt t="43151" x="3619500" y="4324350"/>
          <p14:tracePt t="43168" x="3613150" y="4616450"/>
          <p14:tracePt t="43184" x="3663950" y="4857750"/>
          <p14:tracePt t="43201" x="3708400" y="4933950"/>
          <p14:tracePt t="43218" x="3771900" y="5029200"/>
          <p14:tracePt t="43234" x="3879850" y="5156200"/>
          <p14:tracePt t="43251" x="3930650" y="5219700"/>
          <p14:tracePt t="43268" x="4064000" y="5340350"/>
          <p14:tracePt t="43284" x="4216400" y="5473700"/>
          <p14:tracePt t="43302" x="4356100" y="5581650"/>
          <p14:tracePt t="43319" x="4514850" y="5689600"/>
          <p14:tracePt t="43335" x="4749800" y="5810250"/>
          <p14:tracePt t="43352" x="4902200" y="5873750"/>
          <p14:tracePt t="43368" x="5041900" y="5911850"/>
          <p14:tracePt t="43384" x="5181600" y="5937250"/>
          <p14:tracePt t="43401" x="5321300" y="5943600"/>
          <p14:tracePt t="43418" x="5454650" y="5956300"/>
          <p14:tracePt t="43434" x="5581650" y="5956300"/>
          <p14:tracePt t="43451" x="5708650" y="5969000"/>
          <p14:tracePt t="43468" x="5803900" y="5969000"/>
          <p14:tracePt t="43484" x="5899150" y="5981700"/>
          <p14:tracePt t="43501" x="6007100" y="5981700"/>
          <p14:tracePt t="43518" x="6089650" y="5981700"/>
          <p14:tracePt t="43535" x="6223000" y="5981700"/>
          <p14:tracePt t="43553" x="6292850" y="5988050"/>
          <p14:tracePt t="43569" x="6350000" y="5994400"/>
          <p14:tracePt t="43586" x="6407150" y="6007100"/>
          <p14:tracePt t="43602" x="6464300" y="6013450"/>
          <p14:tracePt t="43619" x="6508750" y="6019800"/>
          <p14:tracePt t="43635" x="6553200" y="6026150"/>
          <p14:tracePt t="43651" x="6591300" y="6038850"/>
          <p14:tracePt t="43668" x="6616700" y="6038850"/>
          <p14:tracePt t="43684" x="6629400" y="6045200"/>
          <p14:tracePt t="43743" x="6635750" y="6051550"/>
          <p14:tracePt t="43752" x="6635750" y="6057900"/>
          <p14:tracePt t="43759" x="6642100" y="6064250"/>
          <p14:tracePt t="43768" x="6648450" y="6083300"/>
          <p14:tracePt t="43776" x="6667500" y="6146800"/>
          <p14:tracePt t="43785" x="6686550" y="6197600"/>
          <p14:tracePt t="43802" x="6705600" y="6242050"/>
          <p14:tracePt t="43818" x="6711950" y="6286500"/>
          <p14:tracePt t="43835" x="6724650" y="6311900"/>
          <p14:tracePt t="43852" x="6724650" y="6324600"/>
          <p14:tracePt t="44114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Co-occurrence Matrix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3616452" cy="4495800"/>
          </a:xfrm>
        </p:spPr>
        <p:txBody>
          <a:bodyPr/>
          <a:lstStyle/>
          <a:p>
            <a:r>
              <a:rPr lang="en-US" dirty="0" err="1" smtClean="0"/>
              <a:t>Matlab</a:t>
            </a:r>
            <a:r>
              <a:rPr lang="en-US" dirty="0"/>
              <a:t> “</a:t>
            </a:r>
            <a:r>
              <a:rPr lang="en-US" dirty="0" err="1" smtClean="0"/>
              <a:t>graycoprops</a:t>
            </a:r>
            <a:r>
              <a:rPr lang="en-US" dirty="0" smtClean="0"/>
              <a:t>”</a:t>
            </a:r>
          </a:p>
          <a:p>
            <a:pPr lvl="1"/>
            <a:r>
              <a:rPr lang="en-US" dirty="0" smtClean="0"/>
              <a:t>Properties </a:t>
            </a:r>
            <a:r>
              <a:rPr lang="en-US" dirty="0"/>
              <a:t>of gray-level co-occurrence matrix</a:t>
            </a:r>
          </a:p>
          <a:p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445" y="1555038"/>
            <a:ext cx="4759570" cy="5090848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587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541"/>
    </mc:Choice>
    <mc:Fallback>
      <p:transition spd="slow" advTm="1035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332" x="3898900" y="2260600"/>
          <p14:tracePt t="3600" x="3892550" y="2260600"/>
          <p14:tracePt t="3608" x="3841750" y="2247900"/>
          <p14:tracePt t="3616" x="3752850" y="2241550"/>
          <p14:tracePt t="3622" x="3613150" y="2216150"/>
          <p14:tracePt t="3635" x="3473450" y="2197100"/>
          <p14:tracePt t="3652" x="3390900" y="2184400"/>
          <p14:tracePt t="3669" x="3302000" y="2171700"/>
          <p14:tracePt t="3685" x="3238500" y="2165350"/>
          <p14:tracePt t="3702" x="3175000" y="2159000"/>
          <p14:tracePt t="3719" x="3124200" y="2159000"/>
          <p14:tracePt t="3719" x="3086100" y="2159000"/>
          <p14:tracePt t="3737" x="3022600" y="2159000"/>
          <p14:tracePt t="3753" x="2965450" y="2159000"/>
          <p14:tracePt t="3769" x="2908300" y="2159000"/>
          <p14:tracePt t="3785" x="2863850" y="2159000"/>
          <p14:tracePt t="3802" x="2806700" y="2159000"/>
          <p14:tracePt t="3819" x="2749550" y="2159000"/>
          <p14:tracePt t="3835" x="2698750" y="2159000"/>
          <p14:tracePt t="3852" x="2654300" y="2159000"/>
          <p14:tracePt t="3869" x="2603500" y="2159000"/>
          <p14:tracePt t="3885" x="2559050" y="2159000"/>
          <p14:tracePt t="3902" x="2508250" y="2159000"/>
          <p14:tracePt t="3919" x="2444750" y="2159000"/>
          <p14:tracePt t="3935" x="2393950" y="2159000"/>
          <p14:tracePt t="3952" x="2330450" y="2159000"/>
          <p14:tracePt t="3968" x="2292350" y="2159000"/>
          <p14:tracePt t="3986" x="2266950" y="2159000"/>
          <p14:tracePt t="4002" x="2241550" y="2159000"/>
          <p14:tracePt t="4019" x="2222500" y="2159000"/>
          <p14:tracePt t="4036" x="2209800" y="2159000"/>
          <p14:tracePt t="4052" x="2203450" y="2159000"/>
          <p14:tracePt t="4069" x="2197100" y="2159000"/>
          <p14:tracePt t="4208" x="2235200" y="2159000"/>
          <p14:tracePt t="4208" x="2305050" y="2159000"/>
          <p14:tracePt t="4224" x="2336800" y="2159000"/>
          <p14:tracePt t="4232" x="2381250" y="2159000"/>
          <p14:tracePt t="4240" x="2501900" y="2159000"/>
          <p14:tracePt t="4252" x="2622550" y="2159000"/>
          <p14:tracePt t="4269" x="2755900" y="2159000"/>
          <p14:tracePt t="4286" x="2876550" y="2159000"/>
          <p14:tracePt t="4302" x="2978150" y="2159000"/>
          <p14:tracePt t="4319" x="3073400" y="2159000"/>
          <p14:tracePt t="4335" x="3181350" y="2159000"/>
          <p14:tracePt t="4352" x="3244850" y="2159000"/>
          <p14:tracePt t="4369" x="3282950" y="2159000"/>
          <p14:tracePt t="4385" x="3314700" y="2159000"/>
          <p14:tracePt t="4402" x="3340100" y="2159000"/>
          <p14:tracePt t="4419" x="3365500" y="2159000"/>
          <p14:tracePt t="4435" x="3384550" y="2159000"/>
          <p14:tracePt t="4452" x="3403600" y="2159000"/>
          <p14:tracePt t="4469" x="3435350" y="2159000"/>
          <p14:tracePt t="4486" x="3473450" y="2159000"/>
          <p14:tracePt t="4502" x="3524250" y="2159000"/>
          <p14:tracePt t="4520" x="3543300" y="2159000"/>
          <p14:tracePt t="4536" x="3663950" y="2159000"/>
          <p14:tracePt t="4553" x="3746500" y="2159000"/>
          <p14:tracePt t="4569" x="3848100" y="2159000"/>
          <p14:tracePt t="4585" x="3943350" y="2159000"/>
          <p14:tracePt t="4603" x="4051300" y="2159000"/>
          <p14:tracePt t="4620" x="4146550" y="2159000"/>
          <p14:tracePt t="4636" x="4235450" y="2159000"/>
          <p14:tracePt t="4653" x="4286250" y="2159000"/>
          <p14:tracePt t="4670" x="4343400" y="2159000"/>
          <p14:tracePt t="4686" x="4394200" y="2159000"/>
          <p14:tracePt t="4703" x="4432300" y="2159000"/>
          <p14:tracePt t="4720" x="4457700" y="2159000"/>
          <p14:tracePt t="4736" x="4476750" y="2159000"/>
          <p14:tracePt t="4865" x="4470400" y="2159000"/>
          <p14:tracePt t="4879" x="4432300" y="2159000"/>
          <p14:tracePt t="4879" x="4362450" y="2159000"/>
          <p14:tracePt t="4886" x="4070350" y="2159000"/>
          <p14:tracePt t="4903" x="3632200" y="2159000"/>
          <p14:tracePt t="4920" x="3079750" y="2159000"/>
          <p14:tracePt t="4936" x="2628900" y="2139950"/>
          <p14:tracePt t="4953" x="2311400" y="2101850"/>
          <p14:tracePt t="4970" x="2171700" y="2089150"/>
          <p14:tracePt t="4986" x="2095500" y="2082800"/>
          <p14:tracePt t="5003" x="2063750" y="2082800"/>
          <p14:tracePt t="5020" x="2038350" y="2082800"/>
          <p14:tracePt t="5036" x="2019300" y="2082800"/>
          <p14:tracePt t="5054" x="2000250" y="2082800"/>
          <p14:tracePt t="5070" x="1987550" y="2082800"/>
          <p14:tracePt t="5087" x="1974850" y="2082800"/>
          <p14:tracePt t="5103" x="1968500" y="2082800"/>
          <p14:tracePt t="5120" x="1962150" y="2082800"/>
          <p14:tracePt t="5345" x="1974850" y="2082800"/>
          <p14:tracePt t="5353" x="2051050" y="2082800"/>
          <p14:tracePt t="5362" x="2101850" y="2082800"/>
          <p14:tracePt t="5373" x="2235200" y="2082800"/>
          <p14:tracePt t="5386" x="2368550" y="2082800"/>
          <p14:tracePt t="5403" x="2476500" y="2082800"/>
          <p14:tracePt t="5420" x="2565400" y="2089150"/>
          <p14:tracePt t="5436" x="2641600" y="2095500"/>
          <p14:tracePt t="5453" x="2698750" y="2095500"/>
          <p14:tracePt t="5470" x="2724150" y="2101850"/>
          <p14:tracePt t="5486" x="2749550" y="2101850"/>
          <p14:tracePt t="5503" x="2774950" y="2101850"/>
          <p14:tracePt t="5520" x="2800350" y="2101850"/>
          <p14:tracePt t="5536" x="2838450" y="2101850"/>
          <p14:tracePt t="5553" x="2863850" y="2101850"/>
          <p14:tracePt t="5571" x="2876550" y="2101850"/>
          <p14:tracePt t="5586" x="2889250" y="2101850"/>
          <p14:tracePt t="5625" x="2895600" y="2101850"/>
          <p14:tracePt t="7633" x="2882900" y="2101850"/>
          <p14:tracePt t="7641" x="2870200" y="2101850"/>
          <p14:tracePt t="7649" x="2851150" y="2101850"/>
          <p14:tracePt t="7653" x="2819400" y="2101850"/>
          <p14:tracePt t="7669" x="2787650" y="2101850"/>
          <p14:tracePt t="7686" x="2762250" y="2101850"/>
          <p14:tracePt t="7703" x="2736850" y="2101850"/>
          <p14:tracePt t="7720" x="2724150" y="2101850"/>
          <p14:tracePt t="7736" x="2692400" y="2101850"/>
          <p14:tracePt t="7753" x="2679700" y="2101850"/>
          <p14:tracePt t="7769" x="2660650" y="2095500"/>
          <p14:tracePt t="7786" x="2647950" y="2089150"/>
          <p14:tracePt t="7803" x="2635250" y="2089150"/>
          <p14:tracePt t="7819" x="2609850" y="2082800"/>
          <p14:tracePt t="7836" x="2584450" y="2076450"/>
          <p14:tracePt t="7853" x="2546350" y="2070100"/>
          <p14:tracePt t="7869" x="2495550" y="2070100"/>
          <p14:tracePt t="7886" x="2451100" y="2070100"/>
          <p14:tracePt t="7903" x="2406650" y="2070100"/>
          <p14:tracePt t="7920" x="2355850" y="2070100"/>
          <p14:tracePt t="7936" x="2298700" y="2070100"/>
          <p14:tracePt t="7953" x="2273300" y="2070100"/>
          <p14:tracePt t="7969" x="2260600" y="2070100"/>
          <p14:tracePt t="7986" x="2254250" y="2070100"/>
          <p14:tracePt t="8073" x="2247900" y="2070100"/>
          <p14:tracePt t="8081" x="2241550" y="2070100"/>
          <p14:tracePt t="8090" x="2235200" y="2070100"/>
          <p14:tracePt t="8090" x="2228850" y="2070100"/>
          <p14:tracePt t="8104" x="2222500" y="2070100"/>
          <p14:tracePt t="8120" x="2216150" y="2070100"/>
          <p14:tracePt t="8136" x="2197100" y="2070100"/>
          <p14:tracePt t="8153" x="2190750" y="2070100"/>
          <p14:tracePt t="8169" x="2178050" y="2070100"/>
          <p14:tracePt t="11791" x="2241550" y="2070100"/>
          <p14:tracePt t="11802" x="2305050" y="2070100"/>
          <p14:tracePt t="11806" x="2425700" y="2070100"/>
          <p14:tracePt t="11818" x="2546350" y="2070100"/>
          <p14:tracePt t="11835" x="2635250" y="2070100"/>
          <p14:tracePt t="11852" x="2692400" y="2070100"/>
          <p14:tracePt t="11868" x="2730500" y="2070100"/>
          <p14:tracePt t="11885" x="2774950" y="2070100"/>
          <p14:tracePt t="11901" x="2813050" y="2070100"/>
          <p14:tracePt t="11918" x="2838450" y="2070100"/>
          <p14:tracePt t="11935" x="2889250" y="2070100"/>
          <p14:tracePt t="11953" x="2921000" y="2070100"/>
          <p14:tracePt t="11968" x="2952750" y="2070100"/>
          <p14:tracePt t="11985" x="2990850" y="2070100"/>
          <p14:tracePt t="12001" x="3022600" y="2070100"/>
          <p14:tracePt t="12018" x="3060700" y="2070100"/>
          <p14:tracePt t="12035" x="3092450" y="2070100"/>
          <p14:tracePt t="12052" x="3117850" y="2070100"/>
          <p14:tracePt t="12068" x="3149600" y="2070100"/>
          <p14:tracePt t="12085" x="3200400" y="2070100"/>
          <p14:tracePt t="12101" x="3270250" y="2070100"/>
          <p14:tracePt t="12118" x="3340100" y="2070100"/>
          <p14:tracePt t="12135" x="3435350" y="2070100"/>
          <p14:tracePt t="12153" x="3473450" y="2070100"/>
          <p14:tracePt t="12168" x="3505200" y="2070100"/>
          <p14:tracePt t="12185" x="3524250" y="2070100"/>
          <p14:tracePt t="12201" x="3543300" y="2070100"/>
          <p14:tracePt t="12218" x="3549650" y="2070100"/>
          <p14:tracePt t="12236" x="3556000" y="2070100"/>
          <p14:tracePt t="12279" x="3562350" y="2070100"/>
          <p14:tracePt t="12295" x="3575050" y="2070100"/>
          <p14:tracePt t="12312" x="3587750" y="2070100"/>
          <p14:tracePt t="12328" x="3594100" y="2070100"/>
          <p14:tracePt t="12334" x="3606800" y="2070100"/>
          <p14:tracePt t="12360" x="3613150" y="2070100"/>
          <p14:tracePt t="12360" x="3619500" y="2070100"/>
          <p14:tracePt t="12368" x="3625850" y="2070100"/>
          <p14:tracePt t="12385" x="3638550" y="2070100"/>
          <p14:tracePt t="12527" x="3619500" y="2070100"/>
          <p14:tracePt t="12535" x="3594100" y="2070100"/>
          <p14:tracePt t="12536" x="3524250" y="2070100"/>
          <p14:tracePt t="12552" x="3441700" y="2070100"/>
          <p14:tracePt t="12568" x="3352800" y="2070100"/>
          <p14:tracePt t="12585" x="3232150" y="2070100"/>
          <p14:tracePt t="12602" x="3124200" y="2070100"/>
          <p14:tracePt t="12618" x="3016250" y="2070100"/>
          <p14:tracePt t="12635" x="2927350" y="2070100"/>
          <p14:tracePt t="12652" x="2857500" y="2070100"/>
          <p14:tracePt t="12668" x="2794000" y="2070100"/>
          <p14:tracePt t="12685" x="2736850" y="2070100"/>
          <p14:tracePt t="12702" x="2698750" y="2070100"/>
          <p14:tracePt t="12718" x="2647950" y="2070100"/>
          <p14:tracePt t="12735" x="2597150" y="2070100"/>
          <p14:tracePt t="12752" x="2533650" y="2070100"/>
          <p14:tracePt t="12769" x="2476500" y="2070100"/>
          <p14:tracePt t="12785" x="2419350" y="2070100"/>
          <p14:tracePt t="12802" x="2374900" y="2070100"/>
          <p14:tracePt t="12818" x="2336800" y="2070100"/>
          <p14:tracePt t="12835" x="2305050" y="2070100"/>
          <p14:tracePt t="12851" x="2292350" y="2070100"/>
          <p14:tracePt t="12868" x="2286000" y="2070100"/>
          <p14:tracePt t="12885" x="2273300" y="2070100"/>
          <p14:tracePt t="12902" x="2266950" y="2070100"/>
          <p14:tracePt t="12918" x="2260600" y="2070100"/>
          <p14:tracePt t="12935" x="2241550" y="2070100"/>
          <p14:tracePt t="12952" x="2235200" y="2070100"/>
          <p14:tracePt t="12968" x="2228850" y="2070100"/>
          <p14:tracePt t="13176" x="2222500" y="2070100"/>
          <p14:tracePt t="13183" x="2178050" y="2063750"/>
          <p14:tracePt t="13194" x="2146300" y="2057400"/>
          <p14:tracePt t="13202" x="2101850" y="2057400"/>
          <p14:tracePt t="13218" x="2063750" y="2057400"/>
          <p14:tracePt t="13234" x="2038350" y="2057400"/>
          <p14:tracePt t="13271" x="2032000" y="2057400"/>
          <p14:tracePt t="13512" x="2063750" y="2057400"/>
          <p14:tracePt t="13519" x="2095500" y="2057400"/>
          <p14:tracePt t="13536" x="2114550" y="2057400"/>
          <p14:tracePt t="13536" x="2152650" y="2063750"/>
          <p14:tracePt t="13552" x="2178050" y="2063750"/>
          <p14:tracePt t="13568" x="2209800" y="2070100"/>
          <p14:tracePt t="13585" x="2228850" y="2076450"/>
          <p14:tracePt t="13601" x="2260600" y="2076450"/>
          <p14:tracePt t="13618" x="2286000" y="2076450"/>
          <p14:tracePt t="13635" x="2311400" y="2082800"/>
          <p14:tracePt t="13651" x="2324100" y="2082800"/>
          <p14:tracePt t="13668" x="2343150" y="2089150"/>
          <p14:tracePt t="13685" x="2355850" y="2089150"/>
          <p14:tracePt t="13702" x="2374900" y="2089150"/>
          <p14:tracePt t="13718" x="2387600" y="2089150"/>
          <p14:tracePt t="13736" x="2400300" y="2089150"/>
          <p14:tracePt t="13752" x="2413000" y="2089150"/>
          <p14:tracePt t="13768" x="2432050" y="2095500"/>
          <p14:tracePt t="13785" x="2444750" y="2095500"/>
          <p14:tracePt t="13801" x="2457450" y="2095500"/>
          <p14:tracePt t="13818" x="2470150" y="2095500"/>
          <p14:tracePt t="13835" x="2476500" y="2095500"/>
          <p14:tracePt t="13851" x="2489200" y="2095500"/>
          <p14:tracePt t="13868" x="2501900" y="2095500"/>
          <p14:tracePt t="13885" x="2508250" y="2095500"/>
          <p14:tracePt t="13901" x="2520950" y="2095500"/>
          <p14:tracePt t="13919" x="2527300" y="2095500"/>
          <p14:tracePt t="13935" x="2540000" y="2095500"/>
          <p14:tracePt t="13952" x="2552700" y="2095500"/>
          <p14:tracePt t="14088" x="2559050" y="2095500"/>
          <p14:tracePt t="14504" x="2565400" y="2095500"/>
          <p14:tracePt t="14511" x="2584450" y="2095500"/>
          <p14:tracePt t="14519" x="2597150" y="2095500"/>
          <p14:tracePt t="14520" x="2603500" y="2095500"/>
          <p14:tracePt t="14535" x="2616200" y="2095500"/>
          <p14:tracePt t="14552" x="2622550" y="2095500"/>
          <p14:tracePt t="15327" x="2635250" y="2095500"/>
          <p14:tracePt t="15335" x="2667000" y="2095500"/>
          <p14:tracePt t="15344" x="2673350" y="2095500"/>
          <p14:tracePt t="15352" x="2686050" y="2095500"/>
          <p14:tracePt t="15583" x="2711450" y="2095500"/>
          <p14:tracePt t="15591" x="2749550" y="2095500"/>
          <p14:tracePt t="15600" x="2781300" y="2095500"/>
          <p14:tracePt t="15602" x="2870200" y="2082800"/>
          <p14:tracePt t="15618" x="2952750" y="2076450"/>
          <p14:tracePt t="15635" x="3016250" y="2076450"/>
          <p14:tracePt t="15651" x="3060700" y="2063750"/>
          <p14:tracePt t="15668" x="3105150" y="2057400"/>
          <p14:tracePt t="15685" x="3130550" y="2051050"/>
          <p14:tracePt t="15702" x="3155950" y="2051050"/>
          <p14:tracePt t="15718" x="3168650" y="2051050"/>
          <p14:tracePt t="15735" x="3181350" y="2044700"/>
          <p14:tracePt t="15751" x="3187700" y="2044700"/>
          <p14:tracePt t="15768" x="3194050" y="2044700"/>
          <p14:tracePt t="15807" x="3200400" y="2044700"/>
          <p14:tracePt t="15855" x="3206750" y="2044700"/>
          <p14:tracePt t="16055" x="3194050" y="2044700"/>
          <p14:tracePt t="16055" x="3175000" y="2044700"/>
          <p14:tracePt t="16071" x="3149600" y="2044700"/>
          <p14:tracePt t="16079" x="3124200" y="2044700"/>
          <p14:tracePt t="16093" x="3105150" y="2044700"/>
          <p14:tracePt t="16095" x="3079750" y="2044700"/>
          <p14:tracePt t="16101" x="3035300" y="2044700"/>
          <p14:tracePt t="16117" x="3016250" y="2044700"/>
          <p14:tracePt t="16159" x="3009900" y="2044700"/>
          <p14:tracePt t="16168" x="2997200" y="2044700"/>
          <p14:tracePt t="16191" x="2990850" y="2044700"/>
          <p14:tracePt t="16201" x="2971800" y="2044700"/>
          <p14:tracePt t="16202" x="2940050" y="2044700"/>
          <p14:tracePt t="16218" x="2901950" y="2044700"/>
          <p14:tracePt t="16235" x="2844800" y="2057400"/>
          <p14:tracePt t="16251" x="2787650" y="2063750"/>
          <p14:tracePt t="16268" x="2724150" y="2082800"/>
          <p14:tracePt t="16285" x="2667000" y="2095500"/>
          <p14:tracePt t="16301" x="2616200" y="2101850"/>
          <p14:tracePt t="16317" x="2597150" y="2114550"/>
          <p14:tracePt t="16317" x="2578100" y="2120900"/>
          <p14:tracePt t="16336" x="2571750" y="2120900"/>
          <p14:tracePt t="16351" x="2552700" y="2133600"/>
          <p14:tracePt t="16368" x="2527300" y="2146300"/>
          <p14:tracePt t="16385" x="2489200" y="2165350"/>
          <p14:tracePt t="16402" x="2451100" y="2197100"/>
          <p14:tracePt t="16418" x="2393950" y="2235200"/>
          <p14:tracePt t="16435" x="2343150" y="2273300"/>
          <p14:tracePt t="16451" x="2317750" y="2298700"/>
          <p14:tracePt t="16468" x="2292350" y="2324100"/>
          <p14:tracePt t="16485" x="2279650" y="2336800"/>
          <p14:tracePt t="16502" x="2279650" y="2349500"/>
          <p14:tracePt t="16518" x="2266950" y="2362200"/>
          <p14:tracePt t="16559" x="2260600" y="2368550"/>
          <p14:tracePt t="16575" x="2254250" y="2381250"/>
          <p14:tracePt t="16585" x="2247900" y="2387600"/>
          <p14:tracePt t="16594" x="2247900" y="2393950"/>
          <p14:tracePt t="16601" x="2247900" y="2400300"/>
          <p14:tracePt t="16618" x="2241550" y="2413000"/>
          <p14:tracePt t="16635" x="2241550" y="2425700"/>
          <p14:tracePt t="16651" x="2241550" y="2438400"/>
          <p14:tracePt t="16668" x="2241550" y="2444750"/>
          <p14:tracePt t="16685" x="2241550" y="2451100"/>
          <p14:tracePt t="16701" x="2235200" y="2463800"/>
          <p14:tracePt t="16718" x="2228850" y="2476500"/>
          <p14:tracePt t="16718" x="2216150" y="2489200"/>
          <p14:tracePt t="16736" x="2197100" y="2508250"/>
          <p14:tracePt t="16751" x="2152650" y="2527300"/>
          <p14:tracePt t="16768" x="2057400" y="2546350"/>
          <p14:tracePt t="16785" x="1962150" y="2552700"/>
          <p14:tracePt t="16801" x="1860550" y="2552700"/>
          <p14:tracePt t="16818" x="1771650" y="2552700"/>
          <p14:tracePt t="16835" x="1695450" y="2552700"/>
          <p14:tracePt t="16851" x="1651000" y="2552700"/>
          <p14:tracePt t="16868" x="1644650" y="2552700"/>
          <p14:tracePt t="16885" x="1631950" y="2552700"/>
          <p14:tracePt t="16901" x="1625600" y="2552700"/>
          <p14:tracePt t="17240" x="1657350" y="2552700"/>
          <p14:tracePt t="17247" x="1720850" y="2552700"/>
          <p14:tracePt t="17251" x="1790700" y="2546350"/>
          <p14:tracePt t="17268" x="1860550" y="2533650"/>
          <p14:tracePt t="17269" x="1974850" y="2495550"/>
          <p14:tracePt t="17285" x="2101850" y="2451100"/>
          <p14:tracePt t="17301" x="2197100" y="2406650"/>
          <p14:tracePt t="17318" x="2279650" y="2343150"/>
          <p14:tracePt t="17335" x="2393950" y="2260600"/>
          <p14:tracePt t="17352" x="2444750" y="2222500"/>
          <p14:tracePt t="17368" x="2463800" y="2209800"/>
          <p14:tracePt t="17385" x="2470150" y="2203450"/>
          <p14:tracePt t="17401" x="2470150" y="2197100"/>
          <p14:tracePt t="17418" x="2470150" y="2171700"/>
          <p14:tracePt t="17434" x="2463800" y="2139950"/>
          <p14:tracePt t="17451" x="2413000" y="2101850"/>
          <p14:tracePt t="17468" x="2317750" y="2070100"/>
          <p14:tracePt t="17485" x="2216150" y="2044700"/>
          <p14:tracePt t="17502" x="2127250" y="2025650"/>
          <p14:tracePt t="17518" x="2063750" y="2012950"/>
          <p14:tracePt t="17536" x="2051050" y="2012950"/>
          <p14:tracePt t="17839" x="2070100" y="2012950"/>
          <p14:tracePt t="17847" x="2108200" y="2012950"/>
          <p14:tracePt t="17855" x="2152650" y="2019300"/>
          <p14:tracePt t="17867" x="2197100" y="2038350"/>
          <p14:tracePt t="17871" x="2298700" y="2051050"/>
          <p14:tracePt t="17884" x="2368550" y="2057400"/>
          <p14:tracePt t="17901" x="2413000" y="2057400"/>
          <p14:tracePt t="17918" x="2470150" y="2057400"/>
          <p14:tracePt t="17935" x="2520950" y="2057400"/>
          <p14:tracePt t="17952" x="2546350" y="2057400"/>
          <p14:tracePt t="17968" x="2590800" y="2057400"/>
          <p14:tracePt t="17985" x="2628900" y="2057400"/>
          <p14:tracePt t="18001" x="2692400" y="2057400"/>
          <p14:tracePt t="18018" x="2774950" y="2057400"/>
          <p14:tracePt t="18034" x="2825750" y="2057400"/>
          <p14:tracePt t="18052" x="2889250" y="2057400"/>
          <p14:tracePt t="18068" x="2946400" y="2057400"/>
          <p14:tracePt t="18085" x="2984500" y="2057400"/>
          <p14:tracePt t="18101" x="3016250" y="2057400"/>
          <p14:tracePt t="18118" x="3035300" y="2057400"/>
          <p14:tracePt t="18134" x="3067050" y="2057400"/>
          <p14:tracePt t="18151" x="3086100" y="2057400"/>
          <p14:tracePt t="18168" x="3105150" y="2057400"/>
          <p14:tracePt t="18185" x="3136900" y="2051050"/>
          <p14:tracePt t="18201" x="3162300" y="2051050"/>
          <p14:tracePt t="18218" x="3194050" y="2051050"/>
          <p14:tracePt t="18235" x="3225800" y="2044700"/>
          <p14:tracePt t="18251" x="3263900" y="2044700"/>
          <p14:tracePt t="18268" x="3295650" y="2044700"/>
          <p14:tracePt t="18285" x="3340100" y="2044700"/>
          <p14:tracePt t="18301" x="3416300" y="2044700"/>
          <p14:tracePt t="18318" x="3549650" y="2044700"/>
          <p14:tracePt t="18335" x="3771900" y="2057400"/>
          <p14:tracePt t="18351" x="3930650" y="2076450"/>
          <p14:tracePt t="18367" x="4044950" y="2095500"/>
          <p14:tracePt t="18384" x="4108450" y="2101850"/>
          <p14:tracePt t="18401" x="4140200" y="2108200"/>
          <p14:tracePt t="18418" x="4159250" y="2114550"/>
          <p14:tracePt t="18434" x="4165600" y="2114550"/>
          <p14:tracePt t="18451" x="4178300" y="2114550"/>
          <p14:tracePt t="18468" x="4203700" y="2114550"/>
          <p14:tracePt t="18485" x="4241800" y="2120900"/>
          <p14:tracePt t="18501" x="4298950" y="2127250"/>
          <p14:tracePt t="18518" x="4368800" y="2127250"/>
          <p14:tracePt t="18518" x="4400550" y="2127250"/>
          <p14:tracePt t="18535" x="4483100" y="2127250"/>
          <p14:tracePt t="18552" x="4552950" y="2127250"/>
          <p14:tracePt t="18568" x="4622800" y="2133600"/>
          <p14:tracePt t="18585" x="4705350" y="2133600"/>
          <p14:tracePt t="18601" x="4756150" y="2133600"/>
          <p14:tracePt t="18618" x="4800600" y="2133600"/>
          <p14:tracePt t="18635" x="4819650" y="2133600"/>
          <p14:tracePt t="18652" x="4826000" y="2133600"/>
          <p14:tracePt t="18775" x="4806950" y="2133600"/>
          <p14:tracePt t="18783" x="4768850" y="2146300"/>
          <p14:tracePt t="18794" x="4749800" y="2146300"/>
          <p14:tracePt t="18802" x="4686300" y="2159000"/>
          <p14:tracePt t="18818" x="4648200" y="2178050"/>
          <p14:tracePt t="18835" x="4622800" y="2190750"/>
          <p14:tracePt t="18852" x="4603750" y="2197100"/>
          <p14:tracePt t="18869" x="4597400" y="2203450"/>
          <p14:tracePt t="19144" x="4597400" y="2222500"/>
          <p14:tracePt t="19151" x="4629150" y="2349500"/>
          <p14:tracePt t="19168" x="4635500" y="2425700"/>
          <p14:tracePt t="19169" x="4654550" y="2565400"/>
          <p14:tracePt t="19184" x="4673600" y="2698750"/>
          <p14:tracePt t="19201" x="4705350" y="2838450"/>
          <p14:tracePt t="19218" x="4724400" y="2978150"/>
          <p14:tracePt t="19235" x="4737100" y="3111500"/>
          <p14:tracePt t="19252" x="4749800" y="3225800"/>
          <p14:tracePt t="19268" x="4749800" y="3321050"/>
          <p14:tracePt t="19285" x="4749800" y="3390900"/>
          <p14:tracePt t="19301" x="4749800" y="3422650"/>
          <p14:tracePt t="19318" x="4749800" y="3429000"/>
          <p14:tracePt t="19335" x="4749800" y="3448050"/>
          <p14:tracePt t="19352" x="4749800" y="3454400"/>
          <p14:tracePt t="19391" x="4749800" y="3460750"/>
          <p14:tracePt t="19401" x="4749800" y="3467100"/>
          <p14:tracePt t="19424" x="4749800" y="3473450"/>
          <p14:tracePt t="19455" x="4749800" y="3479800"/>
          <p14:tracePt t="19575" x="4749800" y="3486150"/>
          <p14:tracePt t="19583" x="4743450" y="3505200"/>
          <p14:tracePt t="19591" x="4737100" y="3530600"/>
          <p14:tracePt t="19601" x="4737100" y="3568700"/>
          <p14:tracePt t="19602" x="4730750" y="3708400"/>
          <p14:tracePt t="19618" x="4730750" y="3860800"/>
          <p14:tracePt t="19635" x="4730750" y="4000500"/>
          <p14:tracePt t="19651" x="4737100" y="4108450"/>
          <p14:tracePt t="19668" x="4756150" y="4210050"/>
          <p14:tracePt t="19684" x="4768850" y="4305300"/>
          <p14:tracePt t="19701" x="4781550" y="4394200"/>
          <p14:tracePt t="19718" x="4794250" y="4508500"/>
          <p14:tracePt t="19718" x="4800600" y="4559300"/>
          <p14:tracePt t="19736" x="4800600" y="4679950"/>
          <p14:tracePt t="19752" x="4800600" y="4787900"/>
          <p14:tracePt t="19768" x="4800600" y="4864100"/>
          <p14:tracePt t="19784" x="4800600" y="4914900"/>
          <p14:tracePt t="19801" x="4800600" y="4953000"/>
          <p14:tracePt t="19818" x="4800600" y="4972050"/>
          <p14:tracePt t="19835" x="4800600" y="4978400"/>
          <p14:tracePt t="19851" x="4800600" y="4984750"/>
          <p14:tracePt t="19869" x="4800600" y="4991100"/>
          <p14:tracePt t="20033" x="4800600" y="4997450"/>
          <p14:tracePt t="20048" x="4800600" y="5010150"/>
          <p14:tracePt t="20056" x="4794250" y="5054600"/>
          <p14:tracePt t="20069" x="4787900" y="5118100"/>
          <p14:tracePt t="20085" x="4768850" y="5219700"/>
          <p14:tracePt t="20102" x="4762500" y="5346700"/>
          <p14:tracePt t="20119" x="4756150" y="5486400"/>
          <p14:tracePt t="20119" x="4756150" y="5537200"/>
          <p14:tracePt t="20137" x="4756150" y="5638800"/>
          <p14:tracePt t="20152" x="4756150" y="5708650"/>
          <p14:tracePt t="20169" x="4756150" y="5765800"/>
          <p14:tracePt t="20185" x="4756150" y="5822950"/>
          <p14:tracePt t="20202" x="4756150" y="5861050"/>
          <p14:tracePt t="20219" x="4756150" y="5899150"/>
          <p14:tracePt t="20235" x="4756150" y="5924550"/>
          <p14:tracePt t="20252" x="4756150" y="5943600"/>
          <p14:tracePt t="20269" x="4756150" y="5956300"/>
          <p14:tracePt t="20285" x="4749800" y="5962650"/>
          <p14:tracePt t="20302" x="4749800" y="5969000"/>
          <p14:tracePt t="20319" x="4749800" y="5975350"/>
          <p14:tracePt t="20336" x="4749800" y="5981700"/>
          <p14:tracePt t="20376" x="4743450" y="5988050"/>
          <p14:tracePt t="21144" x="4743450" y="5994400"/>
          <p14:tracePt t="21152" x="4737100" y="5994400"/>
          <p14:tracePt t="21160" x="4730750" y="5994400"/>
          <p14:tracePt t="21168" x="4711700" y="5994400"/>
          <p14:tracePt t="21240" x="4705350" y="5994400"/>
          <p14:tracePt t="21247" x="4705350" y="5962650"/>
          <p14:tracePt t="21256" x="4705350" y="5918200"/>
          <p14:tracePt t="21264" x="4705350" y="5854700"/>
          <p14:tracePt t="21269" x="4711700" y="5689600"/>
          <p14:tracePt t="21286" x="4768850" y="5511800"/>
          <p14:tracePt t="21302" x="4832350" y="5276850"/>
          <p14:tracePt t="21319" x="4870450" y="4997450"/>
          <p14:tracePt t="21335" x="4895850" y="4591050"/>
          <p14:tracePt t="21353" x="4895850" y="4286250"/>
          <p14:tracePt t="21369" x="4895850" y="3949700"/>
          <p14:tracePt t="21386" x="4864100" y="3670300"/>
          <p14:tracePt t="21402" x="4864100" y="3511550"/>
          <p14:tracePt t="21419" x="4864100" y="3352800"/>
          <p14:tracePt t="21435" x="4864100" y="3194050"/>
          <p14:tracePt t="21452" x="4864100" y="3022600"/>
          <p14:tracePt t="21469" x="4813300" y="2863850"/>
          <p14:tracePt t="21486" x="4775200" y="2711450"/>
          <p14:tracePt t="21502" x="4737100" y="2578100"/>
          <p14:tracePt t="21519" x="4686300" y="2451100"/>
          <p14:tracePt t="21535" x="4622800" y="2266950"/>
          <p14:tracePt t="21553" x="4591050" y="2146300"/>
          <p14:tracePt t="21569" x="4559300" y="2038350"/>
          <p14:tracePt t="21585" x="4521200" y="1949450"/>
          <p14:tracePt t="21602" x="4495800" y="1879600"/>
          <p14:tracePt t="21619" x="4470400" y="1822450"/>
          <p14:tracePt t="21635" x="4445000" y="1771650"/>
          <p14:tracePt t="21652" x="4432300" y="1746250"/>
          <p14:tracePt t="21669" x="4425950" y="1733550"/>
          <p14:tracePt t="21686" x="4413250" y="1714500"/>
          <p14:tracePt t="21702" x="4400550" y="1695450"/>
          <p14:tracePt t="21719" x="4387850" y="1676400"/>
          <p14:tracePt t="21735" x="4375150" y="1651000"/>
          <p14:tracePt t="21753" x="4362450" y="1638300"/>
          <p14:tracePt t="21769" x="4356100" y="1638300"/>
          <p14:tracePt t="21786" x="4349750" y="1638300"/>
          <p14:tracePt t="21824" x="4337050" y="1638300"/>
          <p14:tracePt t="21835" x="4318000" y="1638300"/>
          <p14:tracePt t="21839" x="4235450" y="1676400"/>
          <p14:tracePt t="21852" x="4127500" y="1778000"/>
          <p14:tracePt t="21869" x="4019550" y="1911350"/>
          <p14:tracePt t="21885" x="3943350" y="2057400"/>
          <p14:tracePt t="21902" x="3873500" y="2228850"/>
          <p14:tracePt t="21919" x="3816350" y="2457450"/>
          <p14:tracePt t="21935" x="3714750" y="2940050"/>
          <p14:tracePt t="21952" x="3663950" y="3276600"/>
          <p14:tracePt t="21969" x="3638550" y="3575050"/>
          <p14:tracePt t="21985" x="3638550" y="3790950"/>
          <p14:tracePt t="22002" x="3638550" y="3949700"/>
          <p14:tracePt t="22019" x="3638550" y="4102100"/>
          <p14:tracePt t="22035" x="3638550" y="4260850"/>
          <p14:tracePt t="22052" x="3651250" y="4413250"/>
          <p14:tracePt t="22069" x="3663950" y="4565650"/>
          <p14:tracePt t="22085" x="3676650" y="4724400"/>
          <p14:tracePt t="22102" x="3676650" y="4914900"/>
          <p14:tracePt t="22119" x="3695700" y="5187950"/>
          <p14:tracePt t="22136" x="3714750" y="5327650"/>
          <p14:tracePt t="22152" x="3746500" y="5461000"/>
          <p14:tracePt t="22169" x="3778250" y="5581650"/>
          <p14:tracePt t="22184" x="3816350" y="5708650"/>
          <p14:tracePt t="22201" x="3854450" y="5803900"/>
          <p14:tracePt t="22218" x="3886200" y="5867400"/>
          <p14:tracePt t="22234" x="3917950" y="5918200"/>
          <p14:tracePt t="22251" x="3937000" y="5930900"/>
          <p14:tracePt t="22268" x="3962400" y="5962650"/>
          <p14:tracePt t="22285" x="3981450" y="5975350"/>
          <p14:tracePt t="22301" x="4000500" y="6000750"/>
          <p14:tracePt t="22318" x="4032250" y="6032500"/>
          <p14:tracePt t="22318" x="4057650" y="6051550"/>
          <p14:tracePt t="22337" x="4102100" y="6102350"/>
          <p14:tracePt t="22352" x="4152900" y="6153150"/>
          <p14:tracePt t="22369" x="4171950" y="6178550"/>
          <p14:tracePt t="22385" x="4184650" y="6184900"/>
          <p14:tracePt t="22439" x="4191000" y="6184900"/>
          <p14:tracePt t="22447" x="4197350" y="6184900"/>
          <p14:tracePt t="22461" x="4210050" y="6184900"/>
          <p14:tracePt t="22463" x="4235450" y="6184900"/>
          <p14:tracePt t="22468" x="4298950" y="6121400"/>
          <p14:tracePt t="22484" x="4375150" y="6013450"/>
          <p14:tracePt t="22501" x="4425950" y="5854700"/>
          <p14:tracePt t="22518" x="4457700" y="5556250"/>
          <p14:tracePt t="22534" x="4457700" y="5251450"/>
          <p14:tracePt t="22551" x="4305300" y="4749800"/>
          <p14:tracePt t="22568" x="4108450" y="4387850"/>
          <p14:tracePt t="22585" x="3886200" y="4083050"/>
          <p14:tracePt t="22602" x="3714750" y="3879850"/>
          <p14:tracePt t="22619" x="3594100" y="3759200"/>
          <p14:tracePt t="22635" x="3498850" y="3702050"/>
          <p14:tracePt t="22652" x="3435350" y="3663950"/>
          <p14:tracePt t="22668" x="3397250" y="3651250"/>
          <p14:tracePt t="22684" x="3371850" y="3644900"/>
          <p14:tracePt t="22701" x="3359150" y="3644900"/>
          <p14:tracePt t="22718" x="3333750" y="3644900"/>
          <p14:tracePt t="22734" x="3289300" y="3644900"/>
          <p14:tracePt t="22751" x="3200400" y="3644900"/>
          <p14:tracePt t="22768" x="3149600" y="3644900"/>
          <p14:tracePt t="22784" x="3073400" y="3651250"/>
          <p14:tracePt t="22801" x="3009900" y="3663950"/>
          <p14:tracePt t="22818" x="2952750" y="3683000"/>
          <p14:tracePt t="22834" x="2921000" y="3702050"/>
          <p14:tracePt t="22852" x="2889250" y="3733800"/>
          <p14:tracePt t="22869" x="2863850" y="3752850"/>
          <p14:tracePt t="22885" x="2844800" y="3771900"/>
          <p14:tracePt t="22901" x="2825750" y="3790950"/>
          <p14:tracePt t="22918" x="2813050" y="3803650"/>
          <p14:tracePt t="22934" x="2794000" y="3816350"/>
          <p14:tracePt t="22951" x="2774950" y="3822700"/>
          <p14:tracePt t="22968" x="2755900" y="3835400"/>
          <p14:tracePt t="22984" x="2749550" y="3835400"/>
          <p14:tracePt t="23001" x="2736850" y="3835400"/>
          <p14:tracePt t="23048" x="2730500" y="3835400"/>
          <p14:tracePt t="23324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Transform Domain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Features computed AFTER transformation to another domain</a:t>
            </a:r>
          </a:p>
          <a:p>
            <a:pPr lvl="1"/>
            <a:r>
              <a:rPr lang="en-US" dirty="0" smtClean="0"/>
              <a:t>Discrete Fourier transform</a:t>
            </a:r>
          </a:p>
          <a:p>
            <a:pPr lvl="1"/>
            <a:r>
              <a:rPr lang="en-US" dirty="0" smtClean="0"/>
              <a:t>Discrete cosine transform</a:t>
            </a:r>
          </a:p>
          <a:p>
            <a:pPr lvl="1"/>
            <a:r>
              <a:rPr lang="en-US" dirty="0" smtClean="0"/>
              <a:t>Discrete wavelet transform</a:t>
            </a:r>
          </a:p>
          <a:p>
            <a:pPr lvl="1"/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5777643" y="2338753"/>
            <a:ext cx="2670668" cy="3607832"/>
            <a:chOff x="3236666" y="2242038"/>
            <a:chExt cx="2670668" cy="3607832"/>
          </a:xfrm>
        </p:grpSpPr>
        <p:sp>
          <p:nvSpPr>
            <p:cNvPr id="4" name="TextBox 3"/>
            <p:cNvSpPr txBox="1"/>
            <p:nvPr/>
          </p:nvSpPr>
          <p:spPr>
            <a:xfrm>
              <a:off x="3402623" y="3059668"/>
              <a:ext cx="2338754" cy="369332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Image Transformation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195038" y="2242038"/>
              <a:ext cx="7539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</a:rPr>
                <a:t>Image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057372" y="3836376"/>
              <a:ext cx="10292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</a:rPr>
                <a:t>Spectrum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402623" y="4689176"/>
              <a:ext cx="2338754" cy="369332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Feature Extraction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" name="Down Arrow 7"/>
            <p:cNvSpPr/>
            <p:nvPr/>
          </p:nvSpPr>
          <p:spPr>
            <a:xfrm>
              <a:off x="4387368" y="2655277"/>
              <a:ext cx="369277" cy="35169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Down Arrow 8"/>
            <p:cNvSpPr/>
            <p:nvPr/>
          </p:nvSpPr>
          <p:spPr>
            <a:xfrm>
              <a:off x="4387361" y="4249618"/>
              <a:ext cx="369277" cy="35169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Down Arrow 9"/>
            <p:cNvSpPr/>
            <p:nvPr/>
          </p:nvSpPr>
          <p:spPr>
            <a:xfrm>
              <a:off x="4387361" y="3490544"/>
              <a:ext cx="369277" cy="35169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Down Arrow 10"/>
            <p:cNvSpPr/>
            <p:nvPr/>
          </p:nvSpPr>
          <p:spPr>
            <a:xfrm>
              <a:off x="4387361" y="5102467"/>
              <a:ext cx="369277" cy="35169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236666" y="5480538"/>
              <a:ext cx="26706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</a:rPr>
                <a:t>Transform Domain Features</a:t>
              </a:r>
              <a:endParaRPr lang="en-US" dirty="0">
                <a:solidFill>
                  <a:srgbClr val="C00000"/>
                </a:solidFill>
              </a:endParaRPr>
            </a:p>
          </p:txBody>
        </p:sp>
      </p:grp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79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791"/>
    </mc:Choice>
    <mc:Fallback>
      <p:transition spd="slow" advTm="917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866" x="7397750" y="2914650"/>
          <p14:tracePt t="5962" x="7397750" y="2901950"/>
          <p14:tracePt t="5970" x="7397750" y="2870200"/>
          <p14:tracePt t="5986" x="7397750" y="2857500"/>
          <p14:tracePt t="5994" x="7397750" y="2838450"/>
          <p14:tracePt t="6002" x="7397750" y="2787650"/>
          <p14:tracePt t="6018" x="7397750" y="2724150"/>
          <p14:tracePt t="6034" x="7372350" y="2635250"/>
          <p14:tracePt t="6058" x="7353300" y="2590800"/>
          <p14:tracePt t="6066" x="7340600" y="2546350"/>
          <p14:tracePt t="6090" x="7321550" y="2520950"/>
          <p14:tracePt t="6106" x="7302500" y="2495550"/>
          <p14:tracePt t="6122" x="7289800" y="2482850"/>
          <p14:tracePt t="6138" x="7277100" y="2476500"/>
          <p14:tracePt t="6155" x="7245350" y="2463800"/>
          <p14:tracePt t="6166" x="7194550" y="2463800"/>
          <p14:tracePt t="6186" x="7118350" y="2463800"/>
          <p14:tracePt t="6199" x="7029450" y="2457450"/>
          <p14:tracePt t="6216" x="6953250" y="2457450"/>
          <p14:tracePt t="6233" x="6889750" y="2457450"/>
          <p14:tracePt t="6249" x="6813550" y="2457450"/>
          <p14:tracePt t="6267" x="6781800" y="2463800"/>
          <p14:tracePt t="6283" x="6731000" y="2514600"/>
          <p14:tracePt t="6299" x="6692900" y="2571750"/>
          <p14:tracePt t="6316" x="6673850" y="2641600"/>
          <p14:tracePt t="6333" x="6654800" y="2705100"/>
          <p14:tracePt t="6349" x="6648450" y="2768600"/>
          <p14:tracePt t="6366" x="6648450" y="2813050"/>
          <p14:tracePt t="6383" x="6648450" y="2844800"/>
          <p14:tracePt t="6399" x="6661150" y="2889250"/>
          <p14:tracePt t="6416" x="6680200" y="2914650"/>
          <p14:tracePt t="6433" x="6692900" y="2927350"/>
          <p14:tracePt t="6449" x="6711950" y="2933700"/>
          <p14:tracePt t="6467" x="6724650" y="2940050"/>
          <p14:tracePt t="6483" x="6743700" y="2940050"/>
          <p14:tracePt t="6499" x="6756400" y="2940050"/>
          <p14:tracePt t="6516" x="6762750" y="2940050"/>
          <p14:tracePt t="6533" x="6769100" y="2940050"/>
          <p14:tracePt t="7092" x="6781800" y="2984500"/>
          <p14:tracePt t="7100" x="6819900" y="3098800"/>
          <p14:tracePt t="7110" x="6845300" y="3162300"/>
          <p14:tracePt t="7117" x="6883400" y="3282950"/>
          <p14:tracePt t="7134" x="6927850" y="3390900"/>
          <p14:tracePt t="7150" x="6959600" y="3467100"/>
          <p14:tracePt t="7167" x="7004050" y="3543300"/>
          <p14:tracePt t="7184" x="7029450" y="3581400"/>
          <p14:tracePt t="7200" x="7067550" y="3619500"/>
          <p14:tracePt t="7217" x="7092950" y="3638550"/>
          <p14:tracePt t="7233" x="7118350" y="3657600"/>
          <p14:tracePt t="7250" x="7169150" y="3676650"/>
          <p14:tracePt t="7268" x="7219950" y="3689350"/>
          <p14:tracePt t="7284" x="7283450" y="3695700"/>
          <p14:tracePt t="7300" x="7378700" y="3702050"/>
          <p14:tracePt t="7317" x="7493000" y="3702050"/>
          <p14:tracePt t="7334" x="7588250" y="3702050"/>
          <p14:tracePt t="7350" x="7689850" y="3702050"/>
          <p14:tracePt t="7367" x="7778750" y="3708400"/>
          <p14:tracePt t="7384" x="7842250" y="3708400"/>
          <p14:tracePt t="7400" x="7880350" y="3708400"/>
          <p14:tracePt t="7417" x="7918450" y="3702050"/>
          <p14:tracePt t="7434" x="7950200" y="3676650"/>
          <p14:tracePt t="7450" x="7994650" y="3606800"/>
          <p14:tracePt t="7468" x="8013700" y="3536950"/>
          <p14:tracePt t="7484" x="8032750" y="3479800"/>
          <p14:tracePt t="7500" x="8032750" y="3416300"/>
          <p14:tracePt t="7517" x="8026400" y="3371850"/>
          <p14:tracePt t="7533" x="7994650" y="3308350"/>
          <p14:tracePt t="7550" x="7956550" y="3257550"/>
          <p14:tracePt t="7567" x="7912100" y="3206750"/>
          <p14:tracePt t="7584" x="7861300" y="3155950"/>
          <p14:tracePt t="7600" x="7791450" y="3117850"/>
          <p14:tracePt t="7617" x="7689850" y="3073400"/>
          <p14:tracePt t="7634" x="7600950" y="3048000"/>
          <p14:tracePt t="7650" x="7435850" y="3009900"/>
          <p14:tracePt t="7668" x="7327900" y="2990850"/>
          <p14:tracePt t="7684" x="7213600" y="2971800"/>
          <p14:tracePt t="7701" x="7124700" y="2965450"/>
          <p14:tracePt t="7717" x="7010400" y="2940050"/>
          <p14:tracePt t="7734" x="6915150" y="2933700"/>
          <p14:tracePt t="7750" x="6807200" y="2933700"/>
          <p14:tracePt t="7767" x="6718300" y="2933700"/>
          <p14:tracePt t="7784" x="6610350" y="2971800"/>
          <p14:tracePt t="7800" x="6527800" y="3009900"/>
          <p14:tracePt t="7817" x="6432550" y="3054350"/>
          <p14:tracePt t="7834" x="6362700" y="3111500"/>
          <p14:tracePt t="7851" x="6286500" y="3168650"/>
          <p14:tracePt t="7868" x="6242050" y="3219450"/>
          <p14:tracePt t="7884" x="6197600" y="3282950"/>
          <p14:tracePt t="7900" x="6165850" y="3327400"/>
          <p14:tracePt t="7917" x="6153150" y="3378200"/>
          <p14:tracePt t="7934" x="6146800" y="3441700"/>
          <p14:tracePt t="7950" x="6146800" y="3498850"/>
          <p14:tracePt t="7966" x="6165850" y="3568700"/>
          <p14:tracePt t="7984" x="6197600" y="3625850"/>
          <p14:tracePt t="8000" x="6235700" y="3683000"/>
          <p14:tracePt t="8017" x="6273800" y="3708400"/>
          <p14:tracePt t="8033" x="6330950" y="3727450"/>
          <p14:tracePt t="8050" x="6457950" y="3746500"/>
          <p14:tracePt t="8068" x="6578600" y="3746500"/>
          <p14:tracePt t="8084" x="6718300" y="3746500"/>
          <p14:tracePt t="8100" x="6883400" y="3746500"/>
          <p14:tracePt t="8117" x="7054850" y="3733800"/>
          <p14:tracePt t="8134" x="7200900" y="3708400"/>
          <p14:tracePt t="8150" x="7321550" y="3683000"/>
          <p14:tracePt t="8167" x="7423150" y="3644900"/>
          <p14:tracePt t="8184" x="7505700" y="3594100"/>
          <p14:tracePt t="8201" x="7562850" y="3543300"/>
          <p14:tracePt t="8217" x="7600950" y="3486150"/>
          <p14:tracePt t="8234" x="7607300" y="3454400"/>
          <p14:tracePt t="8250" x="7613650" y="3403600"/>
          <p14:tracePt t="8268" x="7613650" y="3384550"/>
          <p14:tracePt t="8284" x="7607300" y="3365500"/>
          <p14:tracePt t="8300" x="7588250" y="3340100"/>
          <p14:tracePt t="8317" x="7562850" y="3321050"/>
          <p14:tracePt t="8333" x="7531100" y="3302000"/>
          <p14:tracePt t="8350" x="7467600" y="3276600"/>
          <p14:tracePt t="8368" x="7378700" y="3238500"/>
          <p14:tracePt t="8384" x="7258050" y="3206750"/>
          <p14:tracePt t="8400" x="7150100" y="3175000"/>
          <p14:tracePt t="8417" x="7029450" y="3155950"/>
          <p14:tracePt t="8434" x="6902450" y="3143250"/>
          <p14:tracePt t="8450" x="6762750" y="3136900"/>
          <p14:tracePt t="8468" x="6705600" y="3136900"/>
          <p14:tracePt t="8483" x="6648450" y="3136900"/>
          <p14:tracePt t="8500" x="6610350" y="3136900"/>
          <p14:tracePt t="8517" x="6572250" y="3155950"/>
          <p14:tracePt t="8534" x="6527800" y="3181350"/>
          <p14:tracePt t="8550" x="6502400" y="3206750"/>
          <p14:tracePt t="8567" x="6464300" y="3232150"/>
          <p14:tracePt t="8583" x="6445250" y="3251200"/>
          <p14:tracePt t="8600" x="6413500" y="3276600"/>
          <p14:tracePt t="8617" x="6407150" y="3302000"/>
          <p14:tracePt t="8634" x="6388100" y="3340100"/>
          <p14:tracePt t="8650" x="6388100" y="3403600"/>
          <p14:tracePt t="8668" x="6388100" y="3454400"/>
          <p14:tracePt t="8683" x="6388100" y="3498850"/>
          <p14:tracePt t="8700" x="6426200" y="3568700"/>
          <p14:tracePt t="8717" x="6470650" y="3613150"/>
          <p14:tracePt t="8734" x="6515100" y="3663950"/>
          <p14:tracePt t="8750" x="6604000" y="3708400"/>
          <p14:tracePt t="8767" x="6699250" y="3733800"/>
          <p14:tracePt t="8783" x="6826250" y="3752850"/>
          <p14:tracePt t="8800" x="6972300" y="3765550"/>
          <p14:tracePt t="8817" x="7137400" y="3765550"/>
          <p14:tracePt t="8834" x="7296150" y="3765550"/>
          <p14:tracePt t="8850" x="7493000" y="3752850"/>
          <p14:tracePt t="8868" x="7575550" y="3740150"/>
          <p14:tracePt t="8883" x="7639050" y="3714750"/>
          <p14:tracePt t="8900" x="7683500" y="3689350"/>
          <p14:tracePt t="8917" x="7708900" y="3663950"/>
          <p14:tracePt t="8934" x="7740650" y="3632200"/>
          <p14:tracePt t="8950" x="7759700" y="3575050"/>
          <p14:tracePt t="8967" x="7778750" y="3524250"/>
          <p14:tracePt t="8983" x="7785100" y="3486150"/>
          <p14:tracePt t="9000" x="7791450" y="3460750"/>
          <p14:tracePt t="9017" x="7791450" y="3435350"/>
          <p14:tracePt t="9034" x="7791450" y="3422650"/>
          <p14:tracePt t="9050" x="7791450" y="3390900"/>
          <p14:tracePt t="9068" x="7785100" y="3365500"/>
          <p14:tracePt t="9083" x="7772400" y="3340100"/>
          <p14:tracePt t="9100" x="7753350" y="3308350"/>
          <p14:tracePt t="9117" x="7734300" y="3289300"/>
          <p14:tracePt t="9134" x="7696200" y="3251200"/>
          <p14:tracePt t="9150" x="7639050" y="3225800"/>
          <p14:tracePt t="9167" x="7600950" y="3200400"/>
          <p14:tracePt t="9184" x="7524750" y="3175000"/>
          <p14:tracePt t="9200" x="7448550" y="3162300"/>
          <p14:tracePt t="9217" x="7359650" y="3149600"/>
          <p14:tracePt t="9234" x="7283450" y="3149600"/>
          <p14:tracePt t="9250" x="7175500" y="3149600"/>
          <p14:tracePt t="9268" x="7105650" y="3149600"/>
          <p14:tracePt t="9283" x="7042150" y="3149600"/>
          <p14:tracePt t="9300" x="6965950" y="3155950"/>
          <p14:tracePt t="9317" x="6921500" y="3168650"/>
          <p14:tracePt t="9334" x="6883400" y="3175000"/>
          <p14:tracePt t="9350" x="6851650" y="3181350"/>
          <p14:tracePt t="9367" x="6826250" y="3181350"/>
          <p14:tracePt t="9383" x="6794500" y="3194050"/>
          <p14:tracePt t="9400" x="6775450" y="3206750"/>
          <p14:tracePt t="9417" x="6750050" y="3219450"/>
          <p14:tracePt t="9434" x="6737350" y="3232150"/>
          <p14:tracePt t="9450" x="6724650" y="3238500"/>
          <p14:tracePt t="9468" x="6724650" y="3244850"/>
          <p14:tracePt t="9508" x="6718300" y="3251200"/>
          <p14:tracePt t="9530" x="6718300" y="3263900"/>
          <p14:tracePt t="9546" x="6718300" y="3276600"/>
          <p14:tracePt t="9546" x="6718300" y="3289300"/>
          <p14:tracePt t="9555" x="6718300" y="3295650"/>
          <p14:tracePt t="9566" x="6718300" y="3321050"/>
          <p14:tracePt t="9582" x="6718300" y="3359150"/>
          <p14:tracePt t="9599" x="6718300" y="3390900"/>
          <p14:tracePt t="9616" x="6737350" y="3429000"/>
          <p14:tracePt t="9633" x="6750050" y="3460750"/>
          <p14:tracePt t="9649" x="6781800" y="3505200"/>
          <p14:tracePt t="9667" x="6794500" y="3517900"/>
          <p14:tracePt t="9682" x="6813550" y="3524250"/>
          <p14:tracePt t="9700" x="6845300" y="3543300"/>
          <p14:tracePt t="9716" x="6870700" y="3543300"/>
          <p14:tracePt t="9732" x="6915150" y="3556000"/>
          <p14:tracePt t="9749" x="6978650" y="3562350"/>
          <p14:tracePt t="9766" x="7080250" y="3562350"/>
          <p14:tracePt t="9782" x="7175500" y="3562350"/>
          <p14:tracePt t="9799" x="7270750" y="3562350"/>
          <p14:tracePt t="9816" x="7359650" y="3562350"/>
          <p14:tracePt t="9832" x="7429500" y="3549650"/>
          <p14:tracePt t="9849" x="7512050" y="3524250"/>
          <p14:tracePt t="9867" x="7556500" y="3492500"/>
          <p14:tracePt t="9882" x="7581900" y="3473450"/>
          <p14:tracePt t="9899" x="7613650" y="3441700"/>
          <p14:tracePt t="9916" x="7639050" y="3422650"/>
          <p14:tracePt t="9933" x="7651750" y="3384550"/>
          <p14:tracePt t="9949" x="7658100" y="3359150"/>
          <p14:tracePt t="9966" x="7664450" y="3333750"/>
          <p14:tracePt t="9982" x="7664450" y="3314700"/>
          <p14:tracePt t="9999" x="7664450" y="3302000"/>
          <p14:tracePt t="10017" x="7664450" y="3289300"/>
          <p14:tracePt t="10032" x="7664450" y="3257550"/>
          <p14:tracePt t="10050" x="7664450" y="3244850"/>
          <p14:tracePt t="10066" x="7651750" y="3232150"/>
          <p14:tracePt t="10083" x="7626350" y="3206750"/>
          <p14:tracePt t="10099" x="7600950" y="3187700"/>
          <p14:tracePt t="10116" x="7562850" y="3168650"/>
          <p14:tracePt t="10133" x="7493000" y="3143250"/>
          <p14:tracePt t="10149" x="7423150" y="3124200"/>
          <p14:tracePt t="10166" x="7353300" y="3111500"/>
          <p14:tracePt t="10183" x="7283450" y="3098800"/>
          <p14:tracePt t="10199" x="7226300" y="3092450"/>
          <p14:tracePt t="10216" x="7175500" y="3092450"/>
          <p14:tracePt t="10232" x="7137400" y="3092450"/>
          <p14:tracePt t="10249" x="7073900" y="3092450"/>
          <p14:tracePt t="10266" x="7029450" y="3105150"/>
          <p14:tracePt t="10283" x="6965950" y="3124200"/>
          <p14:tracePt t="10299" x="6915150" y="3143250"/>
          <p14:tracePt t="10316" x="6845300" y="3181350"/>
          <p14:tracePt t="10332" x="6781800" y="3213100"/>
          <p14:tracePt t="10349" x="6731000" y="3251200"/>
          <p14:tracePt t="10366" x="6686550" y="3289300"/>
          <p14:tracePt t="10383" x="6648450" y="3327400"/>
          <p14:tracePt t="10399" x="6616700" y="3359150"/>
          <p14:tracePt t="10416" x="6604000" y="3384550"/>
          <p14:tracePt t="10432" x="6578600" y="3429000"/>
          <p14:tracePt t="10449" x="6572250" y="3486150"/>
          <p14:tracePt t="10466" x="6572250" y="3517900"/>
          <p14:tracePt t="10483" x="6572250" y="3556000"/>
          <p14:tracePt t="10499" x="6597650" y="3587750"/>
          <p14:tracePt t="10516" x="6610350" y="3613150"/>
          <p14:tracePt t="10532" x="6648450" y="3632200"/>
          <p14:tracePt t="10549" x="6680200" y="3644900"/>
          <p14:tracePt t="10566" x="6731000" y="3651250"/>
          <p14:tracePt t="10583" x="6794500" y="3663950"/>
          <p14:tracePt t="10599" x="6858000" y="3663950"/>
          <p14:tracePt t="10616" x="6934200" y="3670300"/>
          <p14:tracePt t="10632" x="7004050" y="3670300"/>
          <p14:tracePt t="10649" x="7080250" y="3670300"/>
          <p14:tracePt t="10666" x="7112000" y="3670300"/>
          <p14:tracePt t="10683" x="7143750" y="3670300"/>
          <p14:tracePt t="10699" x="7175500" y="3670300"/>
          <p14:tracePt t="10716" x="7194550" y="3670300"/>
          <p14:tracePt t="10733" x="7200900" y="3663950"/>
          <p14:tracePt t="10749" x="7207250" y="3663950"/>
          <p14:tracePt t="10810" x="7213600" y="3663950"/>
          <p14:tracePt t="11282" x="7219950" y="3657600"/>
          <p14:tracePt t="11298" x="7226300" y="3644900"/>
          <p14:tracePt t="11316" x="7226300" y="3638550"/>
          <p14:tracePt t="11317" x="7232650" y="3632200"/>
          <p14:tracePt t="11333" x="7239000" y="3625850"/>
          <p14:tracePt t="11370" x="7245350" y="3619500"/>
          <p14:tracePt t="11382" x="7245350" y="3613150"/>
          <p14:tracePt t="11383" x="7245350" y="3606800"/>
          <p14:tracePt t="11399" x="7245350" y="3600450"/>
          <p14:tracePt t="11416" x="7251700" y="3594100"/>
          <p14:tracePt t="11432" x="7251700" y="3587750"/>
          <p14:tracePt t="12138" x="7251700" y="3581400"/>
          <p14:tracePt t="12146" x="7251700" y="3575050"/>
          <p14:tracePt t="12178" x="7251700" y="3568700"/>
          <p14:tracePt t="12202" x="7251700" y="3562350"/>
          <p14:tracePt t="12226" x="7251700" y="3556000"/>
          <p14:tracePt t="12242" x="7251700" y="3549650"/>
          <p14:tracePt t="12290" x="7251700" y="3543300"/>
          <p14:tracePt t="12322" x="7251700" y="3536950"/>
          <p14:tracePt t="12602" x="7251700" y="3530600"/>
          <p14:tracePt t="12610" x="7245350" y="3524250"/>
          <p14:tracePt t="12618" x="7219950" y="3517900"/>
          <p14:tracePt t="12632" x="7200900" y="3511550"/>
          <p14:tracePt t="12633" x="7162800" y="3492500"/>
          <p14:tracePt t="12649" x="7124700" y="3486150"/>
          <p14:tracePt t="12666" x="7086600" y="3473450"/>
          <p14:tracePt t="12682" x="7073900" y="3473450"/>
          <p14:tracePt t="12699" x="7048500" y="3473450"/>
          <p14:tracePt t="12715" x="7029450" y="3467100"/>
          <p14:tracePt t="12733" x="6985000" y="3460750"/>
          <p14:tracePt t="12749" x="6908800" y="3448050"/>
          <p14:tracePt t="12766" x="6819900" y="3429000"/>
          <p14:tracePt t="12782" x="6718300" y="3403600"/>
          <p14:tracePt t="12799" x="6616700" y="3365500"/>
          <p14:tracePt t="12815" x="6489700" y="3314700"/>
          <p14:tracePt t="12832" x="6381750" y="3257550"/>
          <p14:tracePt t="12849" x="6210300" y="3181350"/>
          <p14:tracePt t="12867" x="6076950" y="3124200"/>
          <p14:tracePt t="12882" x="5937250" y="3079750"/>
          <p14:tracePt t="12899" x="5791200" y="3035300"/>
          <p14:tracePt t="12915" x="5632450" y="2990850"/>
          <p14:tracePt t="12932" x="5486400" y="2946400"/>
          <p14:tracePt t="12949" x="5372100" y="2921000"/>
          <p14:tracePt t="12966" x="5251450" y="2908300"/>
          <p14:tracePt t="12982" x="5149850" y="2895600"/>
          <p14:tracePt t="12999" x="5086350" y="2882900"/>
          <p14:tracePt t="13015" x="5029200" y="2876550"/>
          <p14:tracePt t="13032" x="5003800" y="2870200"/>
          <p14:tracePt t="13049" x="4978400" y="2863850"/>
          <p14:tracePt t="13066" x="4953000" y="2863850"/>
          <p14:tracePt t="13082" x="4921250" y="2863850"/>
          <p14:tracePt t="13099" x="4889500" y="2863850"/>
          <p14:tracePt t="13115" x="4838700" y="2857500"/>
          <p14:tracePt t="13132" x="4781550" y="2857500"/>
          <p14:tracePt t="13149" x="4711700" y="2844800"/>
          <p14:tracePt t="13166" x="4641850" y="2832100"/>
          <p14:tracePt t="13182" x="4565650" y="2819400"/>
          <p14:tracePt t="13199" x="4495800" y="2800350"/>
          <p14:tracePt t="13215" x="4406900" y="2787650"/>
          <p14:tracePt t="13232" x="4324350" y="2774950"/>
          <p14:tracePt t="13249" x="4254500" y="2762250"/>
          <p14:tracePt t="13267" x="4216400" y="2755900"/>
          <p14:tracePt t="13282" x="4184650" y="2749550"/>
          <p14:tracePt t="13299" x="4165600" y="2749550"/>
          <p14:tracePt t="13866" x="4178300" y="2768600"/>
          <p14:tracePt t="13873" x="4184650" y="2787650"/>
          <p14:tracePt t="13878" x="4197350" y="2806700"/>
          <p14:tracePt t="13882" x="4210050" y="2832100"/>
          <p14:tracePt t="13899" x="4229100" y="2876550"/>
          <p14:tracePt t="13916" x="4241800" y="2908300"/>
          <p14:tracePt t="13932" x="4254500" y="2933700"/>
          <p14:tracePt t="13949" x="4260850" y="2959100"/>
          <p14:tracePt t="13966" x="4267200" y="2978150"/>
          <p14:tracePt t="13982" x="4273550" y="2990850"/>
          <p14:tracePt t="13999" x="4273550" y="3009900"/>
          <p14:tracePt t="14016" x="4279900" y="3028950"/>
          <p14:tracePt t="14032" x="4286250" y="3048000"/>
          <p14:tracePt t="14049" x="4286250" y="3073400"/>
          <p14:tracePt t="14066" x="4286250" y="3092450"/>
          <p14:tracePt t="14083" x="4286250" y="3098800"/>
          <p14:tracePt t="14099" x="4286250" y="3111500"/>
          <p14:tracePt t="14116" x="4286250" y="3117850"/>
          <p14:tracePt t="14132" x="4286250" y="3130550"/>
          <p14:tracePt t="14149" x="4286250" y="3143250"/>
          <p14:tracePt t="14165" x="4286250" y="3149600"/>
          <p14:tracePt t="14182" x="4286250" y="3155950"/>
          <p14:tracePt t="14199" x="4286250" y="3162300"/>
          <p14:tracePt t="15402" x="4292600" y="3168650"/>
          <p14:tracePt t="15410" x="4305300" y="3168650"/>
          <p14:tracePt t="15418" x="4324350" y="3206750"/>
          <p14:tracePt t="15425" x="4337050" y="3238500"/>
          <p14:tracePt t="15432" x="4349750" y="3244850"/>
          <p14:tracePt t="15448" x="4425950" y="3346450"/>
          <p14:tracePt t="15466" x="4451350" y="3365500"/>
          <p14:tracePt t="15505" x="4489450" y="3397250"/>
          <p14:tracePt t="15515" x="4521200" y="3429000"/>
          <p14:tracePt t="15522" x="4616450" y="3498850"/>
          <p14:tracePt t="15532" x="4737100" y="3581400"/>
          <p14:tracePt t="15549" x="4870450" y="3663950"/>
          <p14:tracePt t="15566" x="5010150" y="3727450"/>
          <p14:tracePt t="15582" x="5149850" y="3797300"/>
          <p14:tracePt t="15599" x="5308600" y="3841750"/>
          <p14:tracePt t="15615" x="5480050" y="3892550"/>
          <p14:tracePt t="15632" x="5683250" y="3930650"/>
          <p14:tracePt t="15649" x="5975350" y="3962400"/>
          <p14:tracePt t="15667" x="6146800" y="3962400"/>
          <p14:tracePt t="15682" x="6324600" y="3962400"/>
          <p14:tracePt t="15699" x="6483350" y="3962400"/>
          <p14:tracePt t="15715" x="6610350" y="3937000"/>
          <p14:tracePt t="15732" x="6705600" y="3905250"/>
          <p14:tracePt t="15749" x="6788150" y="3886200"/>
          <p14:tracePt t="15766" x="6870700" y="3860800"/>
          <p14:tracePt t="15782" x="6959600" y="3829050"/>
          <p14:tracePt t="15800" x="7048500" y="3803650"/>
          <p14:tracePt t="15815" x="7118350" y="3784600"/>
          <p14:tracePt t="15832" x="7194550" y="3759200"/>
          <p14:tracePt t="15849" x="7289800" y="3733800"/>
          <p14:tracePt t="15866" x="7334250" y="3721100"/>
          <p14:tracePt t="15882" x="7366000" y="3702050"/>
          <p14:tracePt t="15899" x="7391400" y="3695700"/>
          <p14:tracePt t="15915" x="7397750" y="3689350"/>
          <p14:tracePt t="15932" x="7404100" y="3689350"/>
          <p14:tracePt t="15970" x="7410450" y="3683000"/>
          <p14:tracePt t="15985" x="7416800" y="3683000"/>
          <p14:tracePt t="16018" x="7423150" y="3683000"/>
          <p14:tracePt t="16026" x="7435850" y="3683000"/>
          <p14:tracePt t="16034" x="7442200" y="3683000"/>
          <p14:tracePt t="16049" x="7467600" y="3683000"/>
          <p14:tracePt t="16050" x="7499350" y="3683000"/>
          <p14:tracePt t="16066" x="7550150" y="3708400"/>
          <p14:tracePt t="16082" x="7600950" y="3727450"/>
          <p14:tracePt t="16099" x="7658100" y="3759200"/>
          <p14:tracePt t="16115" x="7721600" y="3803650"/>
          <p14:tracePt t="16132" x="7785100" y="3854450"/>
          <p14:tracePt t="16149" x="7848600" y="3917950"/>
          <p14:tracePt t="16165" x="7905750" y="3981450"/>
          <p14:tracePt t="16182" x="7956550" y="4038600"/>
          <p14:tracePt t="16199" x="7988300" y="4076700"/>
          <p14:tracePt t="16215" x="8013700" y="4102100"/>
          <p14:tracePt t="16232" x="8026400" y="4114800"/>
          <p14:tracePt t="16281" x="8032750" y="4121150"/>
          <p14:tracePt t="16345" x="8032750" y="4108450"/>
          <p14:tracePt t="16358" x="8032750" y="4102100"/>
          <p14:tracePt t="16359" x="8032750" y="4089400"/>
          <p14:tracePt t="16365" x="7988300" y="4057650"/>
          <p14:tracePt t="16382" x="7905750" y="4013200"/>
          <p14:tracePt t="16399" x="7778750" y="3987800"/>
          <p14:tracePt t="16415" x="7607300" y="3943350"/>
          <p14:tracePt t="16432" x="7378700" y="3892550"/>
          <p14:tracePt t="16449" x="7150100" y="3835400"/>
          <p14:tracePt t="16467" x="7042150" y="3816350"/>
          <p14:tracePt t="16482" x="6953250" y="3803650"/>
          <p14:tracePt t="16499" x="6889750" y="3803650"/>
          <p14:tracePt t="16515" x="6838950" y="3803650"/>
          <p14:tracePt t="16532" x="6781800" y="3816350"/>
          <p14:tracePt t="16549" x="6711950" y="3841750"/>
          <p14:tracePt t="16565" x="6642100" y="3879850"/>
          <p14:tracePt t="16582" x="6591300" y="3924300"/>
          <p14:tracePt t="16599" x="6527800" y="3956050"/>
          <p14:tracePt t="16615" x="6470650" y="3987800"/>
          <p14:tracePt t="16632" x="6432550" y="4019550"/>
          <p14:tracePt t="16649" x="6394450" y="4051300"/>
          <p14:tracePt t="16666" x="6375400" y="4076700"/>
          <p14:tracePt t="16683" x="6356350" y="4102100"/>
          <p14:tracePt t="16699" x="6356350" y="4133850"/>
          <p14:tracePt t="16716" x="6356350" y="4171950"/>
          <p14:tracePt t="16732" x="6356350" y="4203700"/>
          <p14:tracePt t="16749" x="6369050" y="4241800"/>
          <p14:tracePt t="16765" x="6394450" y="4279900"/>
          <p14:tracePt t="16782" x="6445250" y="4324350"/>
          <p14:tracePt t="16799" x="6559550" y="4381500"/>
          <p14:tracePt t="16816" x="6699250" y="4425950"/>
          <p14:tracePt t="16832" x="6845300" y="4470400"/>
          <p14:tracePt t="16849" x="6997700" y="4502150"/>
          <p14:tracePt t="16866" x="7245350" y="4533900"/>
          <p14:tracePt t="16882" x="7385050" y="4552950"/>
          <p14:tracePt t="16899" x="7499350" y="4552950"/>
          <p14:tracePt t="16915" x="7575550" y="4552950"/>
          <p14:tracePt t="16932" x="7626350" y="4540250"/>
          <p14:tracePt t="16949" x="7651750" y="4533900"/>
          <p14:tracePt t="16965" x="7670800" y="4527550"/>
          <p14:tracePt t="16982" x="7677150" y="4527550"/>
          <p14:tracePt t="17017" x="7683500" y="4521200"/>
          <p14:tracePt t="17130" x="7683500" y="4514850"/>
          <p14:tracePt t="17147" x="7689850" y="4514850"/>
          <p14:tracePt t="17161" x="7696200" y="4508500"/>
          <p14:tracePt t="17176" x="7696200" y="4495800"/>
          <p14:tracePt t="17185" x="7696200" y="4483100"/>
          <p14:tracePt t="17193" x="7702550" y="4470400"/>
          <p14:tracePt t="17201" x="7708900" y="4432300"/>
          <p14:tracePt t="17215" x="7715250" y="4406900"/>
          <p14:tracePt t="17231" x="7715250" y="4387850"/>
          <p14:tracePt t="17249" x="7715250" y="4375150"/>
          <p14:tracePt t="17266" x="7721600" y="4368800"/>
          <p14:tracePt t="17282" x="7721600" y="4362450"/>
          <p14:tracePt t="17299" x="7721600" y="4356100"/>
          <p14:tracePt t="17316" x="7721600" y="4349750"/>
          <p14:tracePt t="17332" x="7721600" y="4343400"/>
          <p14:tracePt t="17349" x="7721600" y="4337050"/>
          <p14:tracePt t="17365" x="7727950" y="4330700"/>
          <p14:tracePt t="17546" x="7727950" y="4318000"/>
          <p14:tracePt t="17557" x="7727950" y="4305300"/>
          <p14:tracePt t="17559" x="7727950" y="4292600"/>
          <p14:tracePt t="17570" x="7727950" y="4241800"/>
          <p14:tracePt t="17582" x="7727950" y="4191000"/>
          <p14:tracePt t="17599" x="7727950" y="4165600"/>
          <p14:tracePt t="17615" x="7734300" y="4140200"/>
          <p14:tracePt t="17632" x="7740650" y="4121150"/>
          <p14:tracePt t="17649" x="7740650" y="4108450"/>
          <p14:tracePt t="17666" x="7740650" y="4102100"/>
          <p14:tracePt t="17682" x="7740650" y="4095750"/>
          <p14:tracePt t="17738" x="7734300" y="4089400"/>
          <p14:tracePt t="17746" x="7734300" y="4083050"/>
          <p14:tracePt t="18090" x="7727950" y="4083050"/>
          <p14:tracePt t="18098" x="7727950" y="4076700"/>
          <p14:tracePt t="18122" x="7721600" y="4070350"/>
          <p14:tracePt t="18123" x="7715250" y="4064000"/>
          <p14:tracePt t="18153" x="7708900" y="4057650"/>
          <p14:tracePt t="18186" x="7702550" y="4051300"/>
          <p14:tracePt t="18193" x="7696200" y="4044950"/>
          <p14:tracePt t="18200" x="7689850" y="4038600"/>
          <p14:tracePt t="18217" x="7677150" y="4025900"/>
          <p14:tracePt t="18231" x="7664450" y="4013200"/>
          <p14:tracePt t="18234" x="7658100" y="4006850"/>
          <p14:tracePt t="18248" x="7632700" y="3987800"/>
          <p14:tracePt t="18267" x="7607300" y="3975100"/>
          <p14:tracePt t="18282" x="7575550" y="3956050"/>
          <p14:tracePt t="18299" x="7537450" y="3943350"/>
          <p14:tracePt t="18315" x="7499350" y="3937000"/>
          <p14:tracePt t="18333" x="7448550" y="3924300"/>
          <p14:tracePt t="18349" x="7404100" y="3917950"/>
          <p14:tracePt t="18366" x="7340600" y="3905250"/>
          <p14:tracePt t="18382" x="7264400" y="3886200"/>
          <p14:tracePt t="18399" x="7181850" y="3873500"/>
          <p14:tracePt t="18415" x="7112000" y="3860800"/>
          <p14:tracePt t="18432" x="7035800" y="3848100"/>
          <p14:tracePt t="18448" x="6927850" y="3841750"/>
          <p14:tracePt t="18466" x="6864350" y="3835400"/>
          <p14:tracePt t="18482" x="6788150" y="3835400"/>
          <p14:tracePt t="18499" x="6724650" y="3835400"/>
          <p14:tracePt t="18515" x="6661150" y="3835400"/>
          <p14:tracePt t="18532" x="6623050" y="3835400"/>
          <p14:tracePt t="18548" x="6584950" y="3835400"/>
          <p14:tracePt t="18565" x="6559550" y="3835400"/>
          <p14:tracePt t="18582" x="6527800" y="3835400"/>
          <p14:tracePt t="18599" x="6502400" y="3848100"/>
          <p14:tracePt t="18615" x="6477000" y="3860800"/>
          <p14:tracePt t="18632" x="6445250" y="3879850"/>
          <p14:tracePt t="18648" x="6388100" y="3930650"/>
          <p14:tracePt t="18666" x="6356350" y="3956050"/>
          <p14:tracePt t="18682" x="6324600" y="3994150"/>
          <p14:tracePt t="18699" x="6299200" y="4038600"/>
          <p14:tracePt t="18715" x="6280150" y="4076700"/>
          <p14:tracePt t="18732" x="6280150" y="4102100"/>
          <p14:tracePt t="18749" x="6280150" y="4127500"/>
          <p14:tracePt t="18765" x="6280150" y="4159250"/>
          <p14:tracePt t="18782" x="6280150" y="4178300"/>
          <p14:tracePt t="18799" x="6286500" y="4197350"/>
          <p14:tracePt t="18815" x="6299200" y="4222750"/>
          <p14:tracePt t="18832" x="6318250" y="4241800"/>
          <p14:tracePt t="18850" x="6324600" y="4248150"/>
          <p14:tracePt t="18866" x="6330950" y="4254500"/>
          <p14:tracePt t="18882" x="6343650" y="4267200"/>
          <p14:tracePt t="18899" x="6350000" y="4267200"/>
          <p14:tracePt t="18915" x="6362700" y="4273550"/>
          <p14:tracePt t="18932" x="6381750" y="4279900"/>
          <p14:tracePt t="18948" x="6400800" y="4292600"/>
          <p14:tracePt t="18965" x="6419850" y="4298950"/>
          <p14:tracePt t="18982" x="6438900" y="4311650"/>
          <p14:tracePt t="18999" x="6470650" y="4324350"/>
          <p14:tracePt t="19015" x="6515100" y="4343400"/>
          <p14:tracePt t="19032" x="6572250" y="4362450"/>
          <p14:tracePt t="19048" x="6661150" y="4381500"/>
          <p14:tracePt t="19066" x="6731000" y="4400550"/>
          <p14:tracePt t="19082" x="6819900" y="4413250"/>
          <p14:tracePt t="19099" x="6896100" y="4432300"/>
          <p14:tracePt t="19115" x="6959600" y="4438650"/>
          <p14:tracePt t="19132" x="7010400" y="4445000"/>
          <p14:tracePt t="19149" x="7067550" y="4451350"/>
          <p14:tracePt t="19166" x="7118350" y="4451350"/>
          <p14:tracePt t="19182" x="7188200" y="4451350"/>
          <p14:tracePt t="19199" x="7289800" y="4451350"/>
          <p14:tracePt t="19215" x="7372350" y="4451350"/>
          <p14:tracePt t="19232" x="7473950" y="4432300"/>
          <p14:tracePt t="19248" x="7512050" y="4419600"/>
          <p14:tracePt t="19265" x="7575550" y="4413250"/>
          <p14:tracePt t="19282" x="7600950" y="4400550"/>
          <p14:tracePt t="19299" x="7645400" y="4387850"/>
          <p14:tracePt t="19315" x="7702550" y="4362450"/>
          <p14:tracePt t="19332" x="7753350" y="4330700"/>
          <p14:tracePt t="19348" x="7816850" y="4286250"/>
          <p14:tracePt t="19366" x="7867650" y="4260850"/>
          <p14:tracePt t="19382" x="7893050" y="4248150"/>
          <p14:tracePt t="19399" x="7918450" y="4229100"/>
          <p14:tracePt t="19415" x="7931150" y="4216400"/>
          <p14:tracePt t="19432" x="7937500" y="4210050"/>
          <p14:tracePt t="19448" x="7943850" y="4171950"/>
          <p14:tracePt t="19466" x="7943850" y="4133850"/>
          <p14:tracePt t="19482" x="7943850" y="4095750"/>
          <p14:tracePt t="19499" x="7931150" y="4076700"/>
          <p14:tracePt t="19515" x="7931150" y="4051300"/>
          <p14:tracePt t="19532" x="7918450" y="4038600"/>
          <p14:tracePt t="19549" x="7905750" y="4019550"/>
          <p14:tracePt t="19565" x="7893050" y="4006850"/>
          <p14:tracePt t="19582" x="7880350" y="3994150"/>
          <p14:tracePt t="19599" x="7867650" y="3981450"/>
          <p14:tracePt t="19615" x="7842250" y="3968750"/>
          <p14:tracePt t="19632" x="7823200" y="3956050"/>
          <p14:tracePt t="19648" x="7785100" y="3937000"/>
          <p14:tracePt t="19666" x="7772400" y="3930650"/>
          <p14:tracePt t="19682" x="7747000" y="3924300"/>
          <p14:tracePt t="19699" x="7715250" y="3911600"/>
          <p14:tracePt t="19715" x="7677150" y="3905250"/>
          <p14:tracePt t="19732" x="7632700" y="3898900"/>
          <p14:tracePt t="19748" x="7569200" y="3892550"/>
          <p14:tracePt t="19765" x="7486650" y="3886200"/>
          <p14:tracePt t="19782" x="7423150" y="3879850"/>
          <p14:tracePt t="19799" x="7353300" y="3873500"/>
          <p14:tracePt t="19815" x="7283450" y="3873500"/>
          <p14:tracePt t="19832" x="7232650" y="3873500"/>
          <p14:tracePt t="19848" x="7150100" y="3873500"/>
          <p14:tracePt t="19867" x="7092950" y="3873500"/>
          <p14:tracePt t="19882" x="7042150" y="3873500"/>
          <p14:tracePt t="19899" x="6997700" y="3873500"/>
          <p14:tracePt t="19915" x="6959600" y="3873500"/>
          <p14:tracePt t="19932" x="6915150" y="3873500"/>
          <p14:tracePt t="19948" x="6889750" y="3879850"/>
          <p14:tracePt t="19965" x="6864350" y="3886200"/>
          <p14:tracePt t="19983" x="6845300" y="3886200"/>
          <p14:tracePt t="19998" x="6819900" y="3898900"/>
          <p14:tracePt t="20016" x="6794500" y="3905250"/>
          <p14:tracePt t="20032" x="6762750" y="3924300"/>
          <p14:tracePt t="20049" x="6724650" y="3937000"/>
          <p14:tracePt t="20066" x="6711950" y="3949700"/>
          <p14:tracePt t="20082" x="6692900" y="3956050"/>
          <p14:tracePt t="20098" x="6680200" y="3968750"/>
          <p14:tracePt t="20115" x="6667500" y="3981450"/>
          <p14:tracePt t="20132" x="6654800" y="3994150"/>
          <p14:tracePt t="20149" x="6642100" y="4013200"/>
          <p14:tracePt t="20165" x="6635750" y="4032250"/>
          <p14:tracePt t="20182" x="6629400" y="4044950"/>
          <p14:tracePt t="20198" x="6623050" y="4064000"/>
          <p14:tracePt t="20215" x="6623050" y="4083050"/>
          <p14:tracePt t="20232" x="6623050" y="4095750"/>
          <p14:tracePt t="20249" x="6623050" y="4127500"/>
          <p14:tracePt t="20266" x="6623050" y="4146550"/>
          <p14:tracePt t="20281" x="6623050" y="4152900"/>
          <p14:tracePt t="20298" x="6623050" y="4165600"/>
          <p14:tracePt t="20315" x="6623050" y="4178300"/>
          <p14:tracePt t="20332" x="6623050" y="4191000"/>
          <p14:tracePt t="20349" x="6635750" y="4216400"/>
          <p14:tracePt t="20365" x="6648450" y="4222750"/>
          <p14:tracePt t="20382" x="6661150" y="4235450"/>
          <p14:tracePt t="20398" x="6680200" y="4254500"/>
          <p14:tracePt t="20415" x="6705600" y="4279900"/>
          <p14:tracePt t="20432" x="6731000" y="4298950"/>
          <p14:tracePt t="20449" x="6769100" y="4318000"/>
          <p14:tracePt t="20466" x="6807200" y="4330700"/>
          <p14:tracePt t="20482" x="6832600" y="4343400"/>
          <p14:tracePt t="20498" x="6883400" y="4356100"/>
          <p14:tracePt t="20515" x="6927850" y="4362450"/>
          <p14:tracePt t="20532" x="7016750" y="4375150"/>
          <p14:tracePt t="20549" x="7124700" y="4387850"/>
          <p14:tracePt t="20565" x="7232650" y="4400550"/>
          <p14:tracePt t="20582" x="7340600" y="4400550"/>
          <p14:tracePt t="20598" x="7442200" y="4406900"/>
          <p14:tracePt t="20615" x="7537450" y="4406900"/>
          <p14:tracePt t="20632" x="7613650" y="4406900"/>
          <p14:tracePt t="20649" x="7753350" y="4406900"/>
          <p14:tracePt t="20665" x="7861300" y="4406900"/>
          <p14:tracePt t="20682" x="7969250" y="4381500"/>
          <p14:tracePt t="20699" x="8083550" y="4349750"/>
          <p14:tracePt t="20715" x="8172450" y="4305300"/>
          <p14:tracePt t="20732" x="8229600" y="4273550"/>
          <p14:tracePt t="20749" x="8248650" y="4254500"/>
          <p14:tracePt t="20765" x="8267700" y="4229100"/>
          <p14:tracePt t="20782" x="8280400" y="4197350"/>
          <p14:tracePt t="20798" x="8280400" y="4159250"/>
          <p14:tracePt t="20815" x="8280400" y="4114800"/>
          <p14:tracePt t="20832" x="8267700" y="4083050"/>
          <p14:tracePt t="20849" x="8210550" y="4006850"/>
          <p14:tracePt t="20866" x="8153400" y="3968750"/>
          <p14:tracePt t="20883" x="8039100" y="3911600"/>
          <p14:tracePt t="20898" x="7905750" y="3860800"/>
          <p14:tracePt t="20916" x="7747000" y="3835400"/>
          <p14:tracePt t="20933" x="7581900" y="3816350"/>
          <p14:tracePt t="20950" x="7404100" y="3816350"/>
          <p14:tracePt t="20966" x="7239000" y="3816350"/>
          <p14:tracePt t="20983" x="7086600" y="3816350"/>
          <p14:tracePt t="20999" x="6972300" y="3816350"/>
          <p14:tracePt t="21017" x="6870700" y="3822700"/>
          <p14:tracePt t="21033" x="6775450" y="3848100"/>
          <p14:tracePt t="21050" x="6616700" y="3898900"/>
          <p14:tracePt t="21067" x="6527800" y="3937000"/>
          <p14:tracePt t="21083" x="6464300" y="3975100"/>
          <p14:tracePt t="21099" x="6413500" y="4013200"/>
          <p14:tracePt t="21116" x="6362700" y="4064000"/>
          <p14:tracePt t="21133" x="6324600" y="4108450"/>
          <p14:tracePt t="21149" x="6299200" y="4159250"/>
          <p14:tracePt t="21166" x="6280150" y="4197350"/>
          <p14:tracePt t="21183" x="6273800" y="4235450"/>
          <p14:tracePt t="21199" x="6273800" y="4267200"/>
          <p14:tracePt t="21216" x="6267450" y="4298950"/>
          <p14:tracePt t="21233" x="6267450" y="4311650"/>
          <p14:tracePt t="21250" x="6267450" y="4330700"/>
          <p14:tracePt t="21946" x="6254750" y="4324350"/>
          <p14:tracePt t="21955" x="6242050" y="4305300"/>
          <p14:tracePt t="21962" x="6235700" y="4298950"/>
          <p14:tracePt t="21966" x="6216650" y="4267200"/>
          <p14:tracePt t="21983" x="6197600" y="4254500"/>
          <p14:tracePt t="21999" x="6191250" y="4241800"/>
          <p14:tracePt t="22016" x="6184900" y="4235450"/>
          <p14:tracePt t="22033" x="6178550" y="4229100"/>
          <p14:tracePt t="22665" x="0" y="0"/>
        </p14:tracePtLst>
        <p14:tracePtLst>
          <p14:tracePt t="82064" x="6172200" y="4222750"/>
          <p14:tracePt t="82290" x="6184900" y="4222750"/>
          <p14:tracePt t="82298" x="6261100" y="4267200"/>
          <p14:tracePt t="82307" x="6356350" y="4330700"/>
          <p14:tracePt t="82314" x="6483350" y="4419600"/>
          <p14:tracePt t="82319" x="6883400" y="4584700"/>
          <p14:tracePt t="82333" x="7226300" y="4711700"/>
          <p14:tracePt t="82350" x="7524750" y="4787900"/>
          <p14:tracePt t="82367" x="7702550" y="4819650"/>
          <p14:tracePt t="82383" x="7835900" y="4826000"/>
          <p14:tracePt t="82400" x="7924800" y="4826000"/>
          <p14:tracePt t="82417" x="7962900" y="4826000"/>
          <p14:tracePt t="82417" x="7969250" y="4826000"/>
          <p14:tracePt t="82435" x="7988300" y="4826000"/>
          <p14:tracePt t="82451" x="8001000" y="4819650"/>
          <p14:tracePt t="82467" x="8007350" y="4819650"/>
          <p14:tracePt t="82483" x="8007350" y="4813300"/>
          <p14:tracePt t="82500" x="8013700" y="4806950"/>
          <p14:tracePt t="82517" x="8020050" y="4800600"/>
          <p14:tracePt t="82533" x="8026400" y="4781550"/>
          <p14:tracePt t="82550" x="8026400" y="4756150"/>
          <p14:tracePt t="82567" x="8039100" y="4705350"/>
          <p14:tracePt t="82583" x="8039100" y="4654550"/>
          <p14:tracePt t="82600" x="8039100" y="4578350"/>
          <p14:tracePt t="82617" x="8039100" y="4508500"/>
          <p14:tracePt t="82634" x="8001000" y="4406900"/>
          <p14:tracePt t="82652" x="7969250" y="4337050"/>
          <p14:tracePt t="82667" x="7924800" y="4273550"/>
          <p14:tracePt t="82684" x="7899400" y="4222750"/>
          <p14:tracePt t="82700" x="7867650" y="4171950"/>
          <p14:tracePt t="82717" x="7835900" y="4127500"/>
          <p14:tracePt t="82733" x="7804150" y="4089400"/>
          <p14:tracePt t="82751" x="7772400" y="4057650"/>
          <p14:tracePt t="82767" x="7740650" y="4025900"/>
          <p14:tracePt t="82784" x="7696200" y="3994150"/>
          <p14:tracePt t="82800" x="7651750" y="3968750"/>
          <p14:tracePt t="82817" x="7613650" y="3949700"/>
          <p14:tracePt t="82833" x="7543800" y="3930650"/>
          <p14:tracePt t="82851" x="7524750" y="3917950"/>
          <p14:tracePt t="82867" x="7467600" y="3898900"/>
          <p14:tracePt t="82884" x="7391400" y="3879850"/>
          <p14:tracePt t="82900" x="7327900" y="3854450"/>
          <p14:tracePt t="82917" x="7245350" y="3835400"/>
          <p14:tracePt t="82933" x="7162800" y="3816350"/>
          <p14:tracePt t="82950" x="7086600" y="3803650"/>
          <p14:tracePt t="82967" x="7016750" y="3797300"/>
          <p14:tracePt t="82984" x="6940550" y="3790950"/>
          <p14:tracePt t="83000" x="6858000" y="3790950"/>
          <p14:tracePt t="83017" x="6788150" y="3790950"/>
          <p14:tracePt t="83033" x="6692900" y="3803650"/>
          <p14:tracePt t="83051" x="6635750" y="3822700"/>
          <p14:tracePt t="83067" x="6591300" y="3841750"/>
          <p14:tracePt t="83084" x="6546850" y="3860800"/>
          <p14:tracePt t="83100" x="6508750" y="3886200"/>
          <p14:tracePt t="83117" x="6464300" y="3917950"/>
          <p14:tracePt t="83133" x="6432550" y="3949700"/>
          <p14:tracePt t="83150" x="6407150" y="3975100"/>
          <p14:tracePt t="83167" x="6388100" y="4006850"/>
          <p14:tracePt t="83184" x="6381750" y="4044950"/>
          <p14:tracePt t="83200" x="6375400" y="4076700"/>
          <p14:tracePt t="83217" x="6375400" y="4108450"/>
          <p14:tracePt t="83233" x="6394450" y="4178300"/>
          <p14:tracePt t="83251" x="6426200" y="4222750"/>
          <p14:tracePt t="83267" x="6457950" y="4267200"/>
          <p14:tracePt t="83284" x="6489700" y="4311650"/>
          <p14:tracePt t="83300" x="6521450" y="4343400"/>
          <p14:tracePt t="83317" x="6565900" y="4362450"/>
          <p14:tracePt t="83333" x="6610350" y="4394200"/>
          <p14:tracePt t="83350" x="6648450" y="4406900"/>
          <p14:tracePt t="83367" x="6699250" y="4432300"/>
          <p14:tracePt t="83384" x="6775450" y="4457700"/>
          <p14:tracePt t="83400" x="6870700" y="4483100"/>
          <p14:tracePt t="83417" x="6972300" y="4502150"/>
          <p14:tracePt t="83434" x="7156450" y="4521200"/>
          <p14:tracePt t="83451" x="7296150" y="4527550"/>
          <p14:tracePt t="83467" x="7461250" y="4527550"/>
          <p14:tracePt t="83484" x="7613650" y="4527550"/>
          <p14:tracePt t="83500" x="7766050" y="4502150"/>
          <p14:tracePt t="83517" x="7886700" y="4451350"/>
          <p14:tracePt t="83533" x="7981950" y="4400550"/>
          <p14:tracePt t="83550" x="8051800" y="4337050"/>
          <p14:tracePt t="83567" x="8121650" y="4260850"/>
          <p14:tracePt t="83584" x="8153400" y="4210050"/>
          <p14:tracePt t="83600" x="8185150" y="4140200"/>
          <p14:tracePt t="83617" x="8197850" y="4095750"/>
          <p14:tracePt t="83633" x="8210550" y="4051300"/>
          <p14:tracePt t="83651" x="8210550" y="4025900"/>
          <p14:tracePt t="83667" x="8210550" y="4013200"/>
          <p14:tracePt t="83683" x="8204200" y="3994150"/>
          <p14:tracePt t="83700" x="8185150" y="3975100"/>
          <p14:tracePt t="83717" x="8159750" y="3956050"/>
          <p14:tracePt t="83733" x="8096250" y="3924300"/>
          <p14:tracePt t="83750" x="7981950" y="3879850"/>
          <p14:tracePt t="83767" x="7842250" y="3841750"/>
          <p14:tracePt t="83784" x="7702550" y="3816350"/>
          <p14:tracePt t="83800" x="7575550" y="3803650"/>
          <p14:tracePt t="83817" x="7467600" y="3803650"/>
          <p14:tracePt t="83833" x="7353300" y="3803650"/>
          <p14:tracePt t="83850" x="7194550" y="3829050"/>
          <p14:tracePt t="83866" x="7073900" y="3867150"/>
          <p14:tracePt t="83883" x="6959600" y="3911600"/>
          <p14:tracePt t="83900" x="6845300" y="3962400"/>
          <p14:tracePt t="83917" x="6743700" y="4006850"/>
          <p14:tracePt t="83933" x="6667500" y="4038600"/>
          <p14:tracePt t="83950" x="6629400" y="4064000"/>
          <p14:tracePt t="83967" x="6597650" y="4089400"/>
          <p14:tracePt t="83983" x="6578600" y="4108450"/>
          <p14:tracePt t="84000" x="6559550" y="4127500"/>
          <p14:tracePt t="84017" x="6553200" y="4133850"/>
          <p14:tracePt t="84611" x="6553200" y="4165600"/>
          <p14:tracePt t="84626" x="6553200" y="4267200"/>
          <p14:tracePt t="84635" x="6553200" y="4330700"/>
          <p14:tracePt t="84635" x="6572250" y="4470400"/>
          <p14:tracePt t="84651" x="6597650" y="4635500"/>
          <p14:tracePt t="84667" x="6623050" y="4800600"/>
          <p14:tracePt t="84683" x="6661150" y="4984750"/>
          <p14:tracePt t="84700" x="6705600" y="5194300"/>
          <p14:tracePt t="84716" x="6756400" y="5365750"/>
          <p14:tracePt t="84733" x="6832600" y="5505450"/>
          <p14:tracePt t="84750" x="6921500" y="5594350"/>
          <p14:tracePt t="84767" x="7029450" y="5657850"/>
          <p14:tracePt t="84784" x="7150100" y="5683250"/>
          <p14:tracePt t="84800" x="7283450" y="5683250"/>
          <p14:tracePt t="84817" x="7404100" y="5683250"/>
          <p14:tracePt t="84833" x="7575550" y="5645150"/>
          <p14:tracePt t="84850" x="7683500" y="5613400"/>
          <p14:tracePt t="84867" x="7785100" y="5575300"/>
          <p14:tracePt t="84883" x="7880350" y="5530850"/>
          <p14:tracePt t="84901" x="7956550" y="5492750"/>
          <p14:tracePt t="84917" x="8013700" y="5448300"/>
          <p14:tracePt t="84934" x="8070850" y="5384800"/>
          <p14:tracePt t="84950" x="8096250" y="5314950"/>
          <p14:tracePt t="84967" x="8121650" y="5264150"/>
          <p14:tracePt t="84983" x="8128000" y="5219700"/>
          <p14:tracePt t="85000" x="8128000" y="5181600"/>
          <p14:tracePt t="85017" x="8115300" y="5111750"/>
          <p14:tracePt t="85033" x="8032750" y="5003800"/>
          <p14:tracePt t="85050" x="7962900" y="4940300"/>
          <p14:tracePt t="85067" x="7842250" y="4857750"/>
          <p14:tracePt t="85083" x="7708900" y="4775200"/>
          <p14:tracePt t="85101" x="7562850" y="4705350"/>
          <p14:tracePt t="85116" x="7410450" y="4654550"/>
          <p14:tracePt t="85133" x="7270750" y="4616450"/>
          <p14:tracePt t="85150" x="7137400" y="4597400"/>
          <p14:tracePt t="85167" x="6997700" y="4597400"/>
          <p14:tracePt t="85183" x="6877050" y="4597400"/>
          <p14:tracePt t="85200" x="6762750" y="4597400"/>
          <p14:tracePt t="85217" x="6648450" y="4622800"/>
          <p14:tracePt t="85233" x="6489700" y="4692650"/>
          <p14:tracePt t="85251" x="6400800" y="4743450"/>
          <p14:tracePt t="85267" x="6311900" y="4813300"/>
          <p14:tracePt t="85283" x="6235700" y="4883150"/>
          <p14:tracePt t="85300" x="6184900" y="4965700"/>
          <p14:tracePt t="85317" x="6140450" y="5060950"/>
          <p14:tracePt t="85334" x="6108700" y="5149850"/>
          <p14:tracePt t="85350" x="6102350" y="5219700"/>
          <p14:tracePt t="85367" x="6102350" y="5276850"/>
          <p14:tracePt t="85383" x="6115050" y="5334000"/>
          <p14:tracePt t="85400" x="6159500" y="5384800"/>
          <p14:tracePt t="85416" x="6223000" y="5435600"/>
          <p14:tracePt t="85434" x="6375400" y="5499100"/>
          <p14:tracePt t="85451" x="6534150" y="5543550"/>
          <p14:tracePt t="85467" x="6718300" y="5568950"/>
          <p14:tracePt t="85483" x="6902450" y="5588000"/>
          <p14:tracePt t="85500" x="7092950" y="5588000"/>
          <p14:tracePt t="85517" x="7264400" y="5588000"/>
          <p14:tracePt t="85533" x="7429500" y="5588000"/>
          <p14:tracePt t="85550" x="7594600" y="5556250"/>
          <p14:tracePt t="85567" x="7747000" y="5511800"/>
          <p14:tracePt t="85583" x="7899400" y="5448300"/>
          <p14:tracePt t="85600" x="8026400" y="5359400"/>
          <p14:tracePt t="85617" x="8140700" y="5270500"/>
          <p14:tracePt t="85633" x="8229600" y="5168900"/>
          <p14:tracePt t="85651" x="8248650" y="5118100"/>
          <p14:tracePt t="85667" x="8248650" y="5054600"/>
          <p14:tracePt t="85683" x="8248650" y="5016500"/>
          <p14:tracePt t="85700" x="8229600" y="4959350"/>
          <p14:tracePt t="85717" x="8178800" y="4902200"/>
          <p14:tracePt t="85733" x="8108950" y="4845050"/>
          <p14:tracePt t="85750" x="8032750" y="4794250"/>
          <p14:tracePt t="85767" x="7912100" y="4743450"/>
          <p14:tracePt t="85783" x="7759700" y="4692650"/>
          <p14:tracePt t="85801" x="7613650" y="4648200"/>
          <p14:tracePt t="85817" x="7461250" y="4629150"/>
          <p14:tracePt t="85833" x="7239000" y="4616450"/>
          <p14:tracePt t="85851" x="7099300" y="4616450"/>
          <p14:tracePt t="85867" x="6972300" y="4641850"/>
          <p14:tracePt t="85883" x="6870700" y="4686300"/>
          <p14:tracePt t="85900" x="6743700" y="4737100"/>
          <p14:tracePt t="85916" x="6616700" y="4794250"/>
          <p14:tracePt t="85933" x="6502400" y="4857750"/>
          <p14:tracePt t="85951" x="6413500" y="4921250"/>
          <p14:tracePt t="85967" x="6337300" y="4965700"/>
          <p14:tracePt t="85984" x="6280150" y="5003800"/>
          <p14:tracePt t="86000" x="6242050" y="5035550"/>
          <p14:tracePt t="86017" x="6223000" y="5067300"/>
          <p14:tracePt t="86033" x="6210300" y="5124450"/>
          <p14:tracePt t="86051" x="6210300" y="5156200"/>
          <p14:tracePt t="86067" x="6210300" y="5187950"/>
          <p14:tracePt t="86083" x="6210300" y="5219700"/>
          <p14:tracePt t="86100" x="6210300" y="5232400"/>
          <p14:tracePt t="86117" x="6210300" y="5257800"/>
          <p14:tracePt t="86133" x="6229350" y="5283200"/>
          <p14:tracePt t="86150" x="6248400" y="5308600"/>
          <p14:tracePt t="86167" x="6273800" y="5340350"/>
          <p14:tracePt t="86183" x="6299200" y="5372100"/>
          <p14:tracePt t="86200" x="6356350" y="5397500"/>
          <p14:tracePt t="86217" x="6432550" y="5435600"/>
          <p14:tracePt t="86233" x="6584950" y="5480050"/>
          <p14:tracePt t="86250" x="6705600" y="5505450"/>
          <p14:tracePt t="86267" x="6838950" y="5524500"/>
          <p14:tracePt t="86283" x="6978650" y="5543550"/>
          <p14:tracePt t="86300" x="7118350" y="5543550"/>
          <p14:tracePt t="86317" x="7258050" y="5543550"/>
          <p14:tracePt t="86333" x="7385050" y="5543550"/>
          <p14:tracePt t="86350" x="7505700" y="5543550"/>
          <p14:tracePt t="86366" x="7626350" y="5537200"/>
          <p14:tracePt t="86383" x="7740650" y="5492750"/>
          <p14:tracePt t="86400" x="7854950" y="5441950"/>
          <p14:tracePt t="86417" x="7956550" y="5403850"/>
          <p14:tracePt t="86433" x="8083550" y="5340350"/>
          <p14:tracePt t="86451" x="8140700" y="5302250"/>
          <p14:tracePt t="86467" x="8178800" y="5283200"/>
          <p14:tracePt t="86483" x="8204200" y="5264150"/>
          <p14:tracePt t="86500" x="8229600" y="5245100"/>
          <p14:tracePt t="86517" x="8248650" y="5226050"/>
          <p14:tracePt t="86533" x="8261350" y="5200650"/>
          <p14:tracePt t="86550" x="8267700" y="5168900"/>
          <p14:tracePt t="86566" x="8267700" y="5130800"/>
          <p14:tracePt t="86583" x="8267700" y="5086350"/>
          <p14:tracePt t="86600" x="8248650" y="5054600"/>
          <p14:tracePt t="86617" x="8204200" y="4991100"/>
          <p14:tracePt t="86633" x="8108950" y="4902200"/>
          <p14:tracePt t="86651" x="8007350" y="4838700"/>
          <p14:tracePt t="86667" x="7874000" y="4781550"/>
          <p14:tracePt t="86683" x="7702550" y="4730750"/>
          <p14:tracePt t="86700" x="7467600" y="4667250"/>
          <p14:tracePt t="86717" x="7270750" y="4635500"/>
          <p14:tracePt t="86733" x="7054850" y="4603750"/>
          <p14:tracePt t="86750" x="6908800" y="4578350"/>
          <p14:tracePt t="86767" x="6788150" y="4578350"/>
          <p14:tracePt t="86784" x="6705600" y="4578350"/>
          <p14:tracePt t="86801" x="6623050" y="4578350"/>
          <p14:tracePt t="86817" x="6534150" y="4610100"/>
          <p14:tracePt t="86833" x="6419850" y="4654550"/>
          <p14:tracePt t="86851" x="6318250" y="4692650"/>
          <p14:tracePt t="86866" x="6229350" y="4737100"/>
          <p14:tracePt t="86883" x="6165850" y="4775200"/>
          <p14:tracePt t="86900" x="6127750" y="4794250"/>
          <p14:tracePt t="86917" x="6083300" y="4826000"/>
          <p14:tracePt t="86932" x="6051550" y="4857750"/>
          <p14:tracePt t="86949" x="6026150" y="4883150"/>
          <p14:tracePt t="86966" x="6019800" y="4908550"/>
          <p14:tracePt t="86983" x="6007100" y="4946650"/>
          <p14:tracePt t="87000" x="6000750" y="4972050"/>
          <p14:tracePt t="87017" x="6000750" y="5016500"/>
          <p14:tracePt t="87033" x="6000750" y="5054600"/>
          <p14:tracePt t="87050" x="6000750" y="5080000"/>
          <p14:tracePt t="87066" x="6013450" y="5111750"/>
          <p14:tracePt t="87083" x="6026150" y="5149850"/>
          <p14:tracePt t="87100" x="6038850" y="5162550"/>
          <p14:tracePt t="87117" x="6051550" y="5194300"/>
          <p14:tracePt t="87133" x="6064250" y="5213350"/>
          <p14:tracePt t="87150" x="6076950" y="5232400"/>
          <p14:tracePt t="87166" x="6096000" y="5245100"/>
          <p14:tracePt t="87183" x="6108700" y="5257800"/>
          <p14:tracePt t="87200" x="6121400" y="5270500"/>
          <p14:tracePt t="87217" x="6134100" y="5276850"/>
          <p14:tracePt t="87233" x="6153150" y="5276850"/>
          <p14:tracePt t="87251" x="6159500" y="5283200"/>
          <p14:tracePt t="87322" x="6165850" y="5283200"/>
          <p14:tracePt t="87514" x="6172200" y="5283200"/>
          <p14:tracePt t="87554" x="6178550" y="5289550"/>
          <p14:tracePt t="87586" x="6184900" y="5289550"/>
          <p14:tracePt t="87626" x="6191250" y="5289550"/>
          <p14:tracePt t="87634" x="6203950" y="5289550"/>
          <p14:tracePt t="87682" x="6210300" y="5289550"/>
          <p14:tracePt t="87693" x="6216650" y="5289550"/>
          <p14:tracePt t="87714" x="6223000" y="5289550"/>
          <p14:tracePt t="87746" x="6229350" y="5289550"/>
          <p14:tracePt t="87786" x="6235700" y="5289550"/>
          <p14:tracePt t="87818" x="6242050" y="5289550"/>
          <p14:tracePt t="87842" x="6248400" y="5289550"/>
          <p14:tracePt t="87894" x="6254750" y="5289550"/>
          <p14:tracePt t="88314" x="6267450" y="5289550"/>
          <p14:tracePt t="88322" x="6292850" y="5308600"/>
          <p14:tracePt t="88333" x="6337300" y="5346700"/>
          <p14:tracePt t="88334" x="6407150" y="5429250"/>
          <p14:tracePt t="88350" x="6502400" y="5537200"/>
          <p14:tracePt t="88367" x="6604000" y="5632450"/>
          <p14:tracePt t="88383" x="6718300" y="5708650"/>
          <p14:tracePt t="88400" x="6858000" y="5797550"/>
          <p14:tracePt t="88416" x="6991350" y="5848350"/>
          <p14:tracePt t="88433" x="7194550" y="5911850"/>
          <p14:tracePt t="88450" x="7315200" y="5930900"/>
          <p14:tracePt t="88467" x="7435850" y="5943600"/>
          <p14:tracePt t="88483" x="7518400" y="5949950"/>
          <p14:tracePt t="88500" x="7620000" y="5949950"/>
          <p14:tracePt t="88516" x="7702550" y="5949950"/>
          <p14:tracePt t="88533" x="7797800" y="5949950"/>
          <p14:tracePt t="88550" x="7886700" y="5930900"/>
          <p14:tracePt t="88567" x="7969250" y="5905500"/>
          <p14:tracePt t="88583" x="8039100" y="5880100"/>
          <p14:tracePt t="88600" x="8102600" y="5854700"/>
          <p14:tracePt t="88616" x="8166100" y="5842000"/>
          <p14:tracePt t="88633" x="8255000" y="5797550"/>
          <p14:tracePt t="88650" x="8312150" y="5765800"/>
          <p14:tracePt t="88666" x="8343900" y="5740400"/>
          <p14:tracePt t="88683" x="8362950" y="5721350"/>
          <p14:tracePt t="88700" x="8369300" y="5708650"/>
          <p14:tracePt t="88716" x="8369300" y="5695950"/>
          <p14:tracePt t="88733" x="8369300" y="5683250"/>
          <p14:tracePt t="88750" x="8356600" y="5657850"/>
          <p14:tracePt t="88767" x="8318500" y="5638800"/>
          <p14:tracePt t="88783" x="8229600" y="5600700"/>
          <p14:tracePt t="88800" x="8064500" y="5549900"/>
          <p14:tracePt t="88816" x="7905750" y="5499100"/>
          <p14:tracePt t="88816" x="7829550" y="5486400"/>
          <p14:tracePt t="88835" x="7651750" y="5435600"/>
          <p14:tracePt t="88850" x="7480300" y="5397500"/>
          <p14:tracePt t="88867" x="7353300" y="5384800"/>
          <p14:tracePt t="88883" x="7207250" y="5378450"/>
          <p14:tracePt t="88900" x="7073900" y="5378450"/>
          <p14:tracePt t="88916" x="6946900" y="5378450"/>
          <p14:tracePt t="88933" x="6813550" y="5378450"/>
          <p14:tracePt t="88950" x="6699250" y="5397500"/>
          <p14:tracePt t="88967" x="6584950" y="5422900"/>
          <p14:tracePt t="88983" x="6483350" y="5454650"/>
          <p14:tracePt t="89000" x="6394450" y="5480050"/>
          <p14:tracePt t="89016" x="6324600" y="5499100"/>
          <p14:tracePt t="89033" x="6229350" y="5537200"/>
          <p14:tracePt t="89050" x="6184900" y="5562600"/>
          <p14:tracePt t="89066" x="6140450" y="5588000"/>
          <p14:tracePt t="89083" x="6102350" y="5619750"/>
          <p14:tracePt t="89100" x="6064250" y="5645150"/>
          <p14:tracePt t="89116" x="6026150" y="5670550"/>
          <p14:tracePt t="89133" x="5994400" y="5702300"/>
          <p14:tracePt t="89150" x="5981700" y="5721350"/>
          <p14:tracePt t="89166" x="5956300" y="5753100"/>
          <p14:tracePt t="89183" x="5949950" y="5772150"/>
          <p14:tracePt t="89200" x="5943600" y="5803900"/>
          <p14:tracePt t="89216" x="5943600" y="5829300"/>
          <p14:tracePt t="89233" x="5943600" y="5867400"/>
          <p14:tracePt t="89251" x="5943600" y="5886450"/>
          <p14:tracePt t="89266" x="5943600" y="5892800"/>
          <p14:tracePt t="89284" x="5962650" y="5918200"/>
          <p14:tracePt t="89300" x="5988050" y="5943600"/>
          <p14:tracePt t="89317" x="6057900" y="5981700"/>
          <p14:tracePt t="89333" x="6153150" y="6026150"/>
          <p14:tracePt t="89350" x="6286500" y="6083300"/>
          <p14:tracePt t="89366" x="6451600" y="6146800"/>
          <p14:tracePt t="89383" x="6610350" y="6191250"/>
          <p14:tracePt t="89400" x="6794500" y="6229350"/>
          <p14:tracePt t="89417" x="7035800" y="6280150"/>
          <p14:tracePt t="89433" x="7391400" y="6292850"/>
          <p14:tracePt t="89451" x="7632700" y="6280150"/>
          <p14:tracePt t="89467" x="7829550" y="6248400"/>
          <p14:tracePt t="89483" x="8020050" y="6216650"/>
          <p14:tracePt t="89500" x="8153400" y="6184900"/>
          <p14:tracePt t="89517" x="8267700" y="6172200"/>
          <p14:tracePt t="89533" x="8350250" y="6146800"/>
          <p14:tracePt t="89550" x="8407400" y="6127750"/>
          <p14:tracePt t="89566" x="8439150" y="6115050"/>
          <p14:tracePt t="89583" x="8464550" y="6102350"/>
          <p14:tracePt t="89600" x="8483600" y="6083300"/>
          <p14:tracePt t="89617" x="8502650" y="6064250"/>
          <p14:tracePt t="89633" x="8515350" y="6045200"/>
          <p14:tracePt t="89666" x="8528050" y="6032500"/>
          <p14:tracePt t="89667" x="8547100" y="6013450"/>
          <p14:tracePt t="89683" x="8566150" y="5988050"/>
          <p14:tracePt t="89700" x="8578850" y="5943600"/>
          <p14:tracePt t="89717" x="8591550" y="5905500"/>
          <p14:tracePt t="89733" x="8597900" y="5867400"/>
          <p14:tracePt t="89750" x="8597900" y="5848350"/>
          <p14:tracePt t="89766" x="8597900" y="5835650"/>
          <p14:tracePt t="89783" x="8597900" y="5829300"/>
          <p14:tracePt t="89800" x="8597900" y="5822950"/>
          <p14:tracePt t="90698" x="8591550" y="5822950"/>
          <p14:tracePt t="90777" x="0" y="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Transform Domain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Example: Wavelet decomposition</a:t>
            </a:r>
          </a:p>
          <a:p>
            <a:pPr lvl="1"/>
            <a:r>
              <a:rPr lang="en-US" dirty="0" smtClean="0"/>
              <a:t>Selection of basic wavelet type and size and number of levels</a:t>
            </a:r>
            <a:endParaRPr lang="en-US" dirty="0"/>
          </a:p>
        </p:txBody>
      </p:sp>
      <p:pic>
        <p:nvPicPr>
          <p:cNvPr id="10242" name="Picture 2" descr="http://www.posterus.sk/wp-content/uploads/p10983_02_obr01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650" y="2486025"/>
            <a:ext cx="6362700" cy="437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080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573"/>
    </mc:Choice>
    <mc:Fallback>
      <p:transition spd="slow" advTm="150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726" x="3117850" y="3067050"/>
          <p14:tracePt t="3879" x="3117850" y="3054350"/>
          <p14:tracePt t="3887" x="3117850" y="3022600"/>
          <p14:tracePt t="3895" x="3105150" y="2971800"/>
          <p14:tracePt t="3910" x="3079750" y="2914650"/>
          <p14:tracePt t="3926" x="3035300" y="2863850"/>
          <p14:tracePt t="3942" x="3022600" y="2851150"/>
          <p14:tracePt t="3950" x="2978150" y="2819400"/>
          <p14:tracePt t="3966" x="2933700" y="2800350"/>
          <p14:tracePt t="3982" x="2876550" y="2787650"/>
          <p14:tracePt t="3998" x="2813050" y="2781300"/>
          <p14:tracePt t="4014" x="2755900" y="2768600"/>
          <p14:tracePt t="4030" x="2679700" y="2768600"/>
          <p14:tracePt t="4046" x="2628900" y="2768600"/>
          <p14:tracePt t="4062" x="2590800" y="2768600"/>
          <p14:tracePt t="4079" x="2565400" y="2768600"/>
          <p14:tracePt t="4119" x="2559050" y="2781300"/>
          <p14:tracePt t="4127" x="2514600" y="2838450"/>
          <p14:tracePt t="4137" x="2495550" y="2876550"/>
          <p14:tracePt t="4144" x="2495550" y="2882900"/>
          <p14:tracePt t="4161" x="2470150" y="2959100"/>
          <p14:tracePt t="4178" x="2451100" y="3067050"/>
          <p14:tracePt t="4194" x="2432050" y="3181350"/>
          <p14:tracePt t="4211" x="2413000" y="3302000"/>
          <p14:tracePt t="4228" x="2406650" y="3409950"/>
          <p14:tracePt t="4245" x="2406650" y="3524250"/>
          <p14:tracePt t="4261" x="2413000" y="3638550"/>
          <p14:tracePt t="4278" x="2476500" y="3810000"/>
          <p14:tracePt t="4295" x="2520950" y="3892550"/>
          <p14:tracePt t="4311" x="2565400" y="3962400"/>
          <p14:tracePt t="4328" x="2609850" y="4019550"/>
          <p14:tracePt t="4345" x="2641600" y="4051300"/>
          <p14:tracePt t="4361" x="2654300" y="4057650"/>
          <p14:tracePt t="4378" x="2660650" y="4064000"/>
          <p14:tracePt t="4394" x="2673350" y="4064000"/>
          <p14:tracePt t="4411" x="2679700" y="4064000"/>
          <p14:tracePt t="4920" x="2717800" y="4064000"/>
          <p14:tracePt t="4928" x="2838450" y="4064000"/>
          <p14:tracePt t="4945" x="2933700" y="4064000"/>
          <p14:tracePt t="4946" x="3124200" y="4025900"/>
          <p14:tracePt t="4962" x="3371850" y="3962400"/>
          <p14:tracePt t="4979" x="3581400" y="3905250"/>
          <p14:tracePt t="4996" x="3740150" y="3854450"/>
          <p14:tracePt t="5012" x="3879850" y="3810000"/>
          <p14:tracePt t="5029" x="3975100" y="3778250"/>
          <p14:tracePt t="5045" x="4070350" y="3740150"/>
          <p14:tracePt t="5062" x="4133850" y="3714750"/>
          <p14:tracePt t="5078" x="4216400" y="3683000"/>
          <p14:tracePt t="5096" x="4279900" y="3651250"/>
          <p14:tracePt t="5112" x="4337050" y="3625850"/>
          <p14:tracePt t="5129" x="4400550" y="3575050"/>
          <p14:tracePt t="5145" x="4451350" y="3536950"/>
          <p14:tracePt t="5162" x="4489450" y="3505200"/>
          <p14:tracePt t="5179" x="4527550" y="3473450"/>
          <p14:tracePt t="5195" x="4559300" y="3448050"/>
          <p14:tracePt t="5212" x="4584700" y="3416300"/>
          <p14:tracePt t="5229" x="4610100" y="3390900"/>
          <p14:tracePt t="5245" x="4622800" y="3378200"/>
          <p14:tracePt t="5262" x="4641850" y="3346450"/>
          <p14:tracePt t="5279" x="4667250" y="3308350"/>
          <p14:tracePt t="5296" x="4679950" y="3282950"/>
          <p14:tracePt t="5312" x="4686300" y="3270250"/>
          <p14:tracePt t="5329" x="4692650" y="3263900"/>
          <p14:tracePt t="5345" x="4692650" y="3244850"/>
          <p14:tracePt t="5362" x="4699000" y="3219450"/>
          <p14:tracePt t="5378" x="4699000" y="3187700"/>
          <p14:tracePt t="5395" x="4699000" y="3130550"/>
          <p14:tracePt t="5412" x="4699000" y="3067050"/>
          <p14:tracePt t="5429" x="4686300" y="2990850"/>
          <p14:tracePt t="5445" x="4667250" y="2921000"/>
          <p14:tracePt t="5462" x="4648200" y="2857500"/>
          <p14:tracePt t="5479" x="4629150" y="2813050"/>
          <p14:tracePt t="5496" x="4629150" y="2806700"/>
          <p14:tracePt t="5512" x="4622800" y="2806700"/>
          <p14:tracePt t="5567" x="4616450" y="2806700"/>
          <p14:tracePt t="5639" x="4603750" y="2863850"/>
          <p14:tracePt t="5647" x="4597400" y="2933700"/>
          <p14:tracePt t="5647" x="4578350" y="3035300"/>
          <p14:tracePt t="5663" x="4578350" y="3117850"/>
          <p14:tracePt t="5664" x="4578350" y="3206750"/>
          <p14:tracePt t="5679" x="4578350" y="3492500"/>
          <p14:tracePt t="5696" x="4578350" y="3638550"/>
          <p14:tracePt t="5712" x="4578350" y="3746500"/>
          <p14:tracePt t="5729" x="4578350" y="3829050"/>
          <p14:tracePt t="5745" x="4578350" y="3867150"/>
          <p14:tracePt t="5762" x="4578350" y="3892550"/>
          <p14:tracePt t="5779" x="4578350" y="3905250"/>
          <p14:tracePt t="5795" x="4578350" y="3911600"/>
          <p14:tracePt t="5813" x="4578350" y="3917950"/>
          <p14:tracePt t="5829" x="4578350" y="3924300"/>
          <p14:tracePt t="5845" x="4578350" y="3930650"/>
          <p14:tracePt t="5904" x="4578350" y="3937000"/>
          <p14:tracePt t="5912" x="4578350" y="3943350"/>
          <p14:tracePt t="5928" x="4584700" y="3949700"/>
          <p14:tracePt t="5929" x="4584700" y="3956050"/>
          <p14:tracePt t="5945" x="4584700" y="3962400"/>
          <p14:tracePt t="5982" x="4591050" y="3968750"/>
          <p14:tracePt t="6103" x="4591050" y="3962400"/>
          <p14:tracePt t="6111" x="4591050" y="3911600"/>
          <p14:tracePt t="6121" x="4591050" y="3867150"/>
          <p14:tracePt t="6121" x="4591050" y="3860800"/>
          <p14:tracePt t="6128" x="4591050" y="3689350"/>
          <p14:tracePt t="6145" x="4597400" y="3524250"/>
          <p14:tracePt t="6162" x="4603750" y="3378200"/>
          <p14:tracePt t="6178" x="4610100" y="3263900"/>
          <p14:tracePt t="6195" x="4610100" y="3162300"/>
          <p14:tracePt t="6212" x="4610100" y="3111500"/>
          <p14:tracePt t="6229" x="4610100" y="3092450"/>
          <p14:tracePt t="6376" x="4616450" y="3105150"/>
          <p14:tracePt t="6388" x="4622800" y="3168650"/>
          <p14:tracePt t="6388" x="4629150" y="3206750"/>
          <p14:tracePt t="6395" x="4635500" y="3327400"/>
          <p14:tracePt t="6412" x="4648200" y="3460750"/>
          <p14:tracePt t="6429" x="4648200" y="3556000"/>
          <p14:tracePt t="6445" x="4648200" y="3651250"/>
          <p14:tracePt t="6462" x="4648200" y="3714750"/>
          <p14:tracePt t="6478" x="4648200" y="3784600"/>
          <p14:tracePt t="6496" x="4648200" y="3810000"/>
          <p14:tracePt t="6512" x="4648200" y="3835400"/>
          <p14:tracePt t="6529" x="4648200" y="3848100"/>
          <p14:tracePt t="6545" x="4648200" y="3854450"/>
          <p14:tracePt t="6562" x="4648200" y="3867150"/>
          <p14:tracePt t="6578" x="4648200" y="3879850"/>
          <p14:tracePt t="6595" x="4648200" y="3898900"/>
          <p14:tracePt t="6613" x="4648200" y="3911600"/>
          <p14:tracePt t="6629" x="4654550" y="3924300"/>
          <p14:tracePt t="6645" x="4654550" y="3930650"/>
          <p14:tracePt t="6662" x="4654550" y="3937000"/>
          <p14:tracePt t="6895" x="4654550" y="3930650"/>
          <p14:tracePt t="6903" x="4654550" y="3892550"/>
          <p14:tracePt t="6912" x="4654550" y="3848100"/>
          <p14:tracePt t="6913" x="4654550" y="3746500"/>
          <p14:tracePt t="6928" x="4654550" y="3657600"/>
          <p14:tracePt t="6946" x="4648200" y="3581400"/>
          <p14:tracePt t="6962" x="4648200" y="3530600"/>
          <p14:tracePt t="6979" x="4648200" y="3492500"/>
          <p14:tracePt t="6995" x="4641850" y="3448050"/>
          <p14:tracePt t="7012" x="4635500" y="3416300"/>
          <p14:tracePt t="7028" x="4629150" y="3371850"/>
          <p14:tracePt t="7045" x="4629150" y="3333750"/>
          <p14:tracePt t="7062" x="4629150" y="3308350"/>
          <p14:tracePt t="7079" x="4622800" y="3282950"/>
          <p14:tracePt t="7095" x="4622800" y="3270250"/>
          <p14:tracePt t="7112" x="4622800" y="3263900"/>
          <p14:tracePt t="7128" x="4622800" y="3257550"/>
          <p14:tracePt t="7175" x="4622800" y="3251200"/>
          <p14:tracePt t="7248" x="4622800" y="3244850"/>
          <p14:tracePt t="7255" x="4622800" y="3238500"/>
          <p14:tracePt t="7263" x="4622800" y="3232150"/>
          <p14:tracePt t="7279" x="4622800" y="3219450"/>
          <p14:tracePt t="7319" x="4622800" y="3213100"/>
          <p14:tracePt t="7895" x="4616450" y="3213100"/>
          <p14:tracePt t="7900" x="4603750" y="3213100"/>
          <p14:tracePt t="7912" x="4584700" y="3213100"/>
          <p14:tracePt t="7913" x="4540250" y="3219450"/>
          <p14:tracePt t="7928" x="4495800" y="3225800"/>
          <p14:tracePt t="7945" x="4470400" y="3232150"/>
          <p14:tracePt t="7962" x="4445000" y="3232150"/>
          <p14:tracePt t="7978" x="4438650" y="3232150"/>
          <p14:tracePt t="8311" x="4445000" y="3238500"/>
          <p14:tracePt t="8319" x="4457700" y="3244850"/>
          <p14:tracePt t="8327" x="4470400" y="3244850"/>
          <p14:tracePt t="8351" x="4483100" y="3251200"/>
          <p14:tracePt t="8375" x="4495800" y="3257550"/>
          <p14:tracePt t="8383" x="4502150" y="3263900"/>
          <p14:tracePt t="8391" x="4514850" y="3289300"/>
          <p14:tracePt t="8395" x="4546600" y="3378200"/>
          <p14:tracePt t="8411" x="4584700" y="3511550"/>
          <p14:tracePt t="8429" x="4610100" y="3657600"/>
          <p14:tracePt t="8445" x="4629150" y="3784600"/>
          <p14:tracePt t="8462" x="4629150" y="3892550"/>
          <p14:tracePt t="8478" x="4629150" y="3994150"/>
          <p14:tracePt t="8495" x="4629150" y="4025900"/>
          <p14:tracePt t="8512" x="4629150" y="4038600"/>
          <p14:tracePt t="8529" x="4629150" y="4051300"/>
          <p14:tracePt t="8545" x="4629150" y="4057650"/>
          <p14:tracePt t="8562" x="4629150" y="4070350"/>
          <p14:tracePt t="8578" x="4629150" y="4076700"/>
          <p14:tracePt t="8595" x="4629150" y="4095750"/>
          <p14:tracePt t="8612" x="4629150" y="4108450"/>
          <p14:tracePt t="8629" x="4629150" y="4114800"/>
          <p14:tracePt t="8645" x="4629150" y="4127500"/>
          <p14:tracePt t="9718" x="4673600" y="4133850"/>
          <p14:tracePt t="9726" x="4749800" y="4140200"/>
          <p14:tracePt t="9734" x="4838700" y="4152900"/>
          <p14:tracePt t="9742" x="4946650" y="4171950"/>
          <p14:tracePt t="9746" x="5264150" y="4210050"/>
          <p14:tracePt t="9761" x="5473700" y="4241800"/>
          <p14:tracePt t="9777" x="5683250" y="4267200"/>
          <p14:tracePt t="9794" x="5797550" y="4267200"/>
          <p14:tracePt t="9811" x="5880100" y="4267200"/>
          <p14:tracePt t="9827" x="5956300" y="4254500"/>
          <p14:tracePt t="9844" x="6013450" y="4235450"/>
          <p14:tracePt t="9862" x="6076950" y="4191000"/>
          <p14:tracePt t="9877" x="6153150" y="4121150"/>
          <p14:tracePt t="9895" x="6203950" y="4064000"/>
          <p14:tracePt t="9911" x="6254750" y="3994150"/>
          <p14:tracePt t="9927" x="6292850" y="3924300"/>
          <p14:tracePt t="9944" x="6330950" y="3848100"/>
          <p14:tracePt t="9961" x="6356350" y="3790950"/>
          <p14:tracePt t="9978" x="6381750" y="3708400"/>
          <p14:tracePt t="9994" x="6407150" y="3632200"/>
          <p14:tracePt t="10011" x="6432550" y="3562350"/>
          <p14:tracePt t="10027" x="6464300" y="3479800"/>
          <p14:tracePt t="10044" x="6496050" y="3371850"/>
          <p14:tracePt t="10061" x="6521450" y="3282950"/>
          <p14:tracePt t="10077" x="6546850" y="3162300"/>
          <p14:tracePt t="10094" x="6546850" y="3098800"/>
          <p14:tracePt t="10111" x="6546850" y="3048000"/>
          <p14:tracePt t="10127" x="6546850" y="3003550"/>
          <p14:tracePt t="10144" x="6540500" y="2965450"/>
          <p14:tracePt t="10161" x="6534150" y="2952750"/>
          <p14:tracePt t="10178" x="6521450" y="2933700"/>
          <p14:tracePt t="10194" x="6508750" y="2914650"/>
          <p14:tracePt t="10210" x="6496050" y="2895600"/>
          <p14:tracePt t="10227" x="6477000" y="2876550"/>
          <p14:tracePt t="10244" x="6451600" y="2870200"/>
          <p14:tracePt t="10261" x="6419850" y="2857500"/>
          <p14:tracePt t="10277" x="6369050" y="2844800"/>
          <p14:tracePt t="10294" x="6330950" y="2844800"/>
          <p14:tracePt t="10311" x="6280150" y="2844800"/>
          <p14:tracePt t="10327" x="6216650" y="2844800"/>
          <p14:tracePt t="10344" x="6153150" y="2870200"/>
          <p14:tracePt t="10361" x="6096000" y="2901950"/>
          <p14:tracePt t="10378" x="6013450" y="2965450"/>
          <p14:tracePt t="10394" x="5949950" y="3028950"/>
          <p14:tracePt t="10411" x="5892800" y="3105150"/>
          <p14:tracePt t="10427" x="5835650" y="3187700"/>
          <p14:tracePt t="10444" x="5810250" y="3251200"/>
          <p14:tracePt t="10461" x="5791200" y="3327400"/>
          <p14:tracePt t="10477" x="5784850" y="3422650"/>
          <p14:tracePt t="10495" x="5784850" y="3479800"/>
          <p14:tracePt t="10511" x="5784850" y="3543300"/>
          <p14:tracePt t="10527" x="5791200" y="3594100"/>
          <p14:tracePt t="10544" x="5803900" y="3651250"/>
          <p14:tracePt t="10561" x="5822950" y="3708400"/>
          <p14:tracePt t="10578" x="5842000" y="3746500"/>
          <p14:tracePt t="10594" x="5867400" y="3790950"/>
          <p14:tracePt t="10611" x="5886450" y="3816350"/>
          <p14:tracePt t="10627" x="5918200" y="3848100"/>
          <p14:tracePt t="10644" x="5949950" y="3873500"/>
          <p14:tracePt t="10661" x="6000750" y="3911600"/>
          <p14:tracePt t="10678" x="6076950" y="3956050"/>
          <p14:tracePt t="10695" x="6140450" y="3987800"/>
          <p14:tracePt t="10711" x="6197600" y="4013200"/>
          <p14:tracePt t="10727" x="6267450" y="4025900"/>
          <p14:tracePt t="10744" x="6311900" y="4044950"/>
          <p14:tracePt t="10761" x="6362700" y="4051300"/>
          <p14:tracePt t="10778" x="6407150" y="4051300"/>
          <p14:tracePt t="10794" x="6477000" y="4051300"/>
          <p14:tracePt t="10811" x="6540500" y="4051300"/>
          <p14:tracePt t="10827" x="6629400" y="4006850"/>
          <p14:tracePt t="10844" x="6737350" y="3943350"/>
          <p14:tracePt t="10861" x="6819900" y="3879850"/>
          <p14:tracePt t="10861" x="6845300" y="3860800"/>
          <p14:tracePt t="10879" x="6902450" y="3803650"/>
          <p14:tracePt t="10894" x="6927850" y="3765550"/>
          <p14:tracePt t="10911" x="6940550" y="3721100"/>
          <p14:tracePt t="10927" x="6940550" y="3676650"/>
          <p14:tracePt t="10944" x="6940550" y="3606800"/>
          <p14:tracePt t="10961" x="6921500" y="3524250"/>
          <p14:tracePt t="10978" x="6870700" y="3422650"/>
          <p14:tracePt t="10994" x="6826250" y="3333750"/>
          <p14:tracePt t="11011" x="6775450" y="3244850"/>
          <p14:tracePt t="11027" x="6743700" y="3187700"/>
          <p14:tracePt t="11044" x="6699250" y="3130550"/>
          <p14:tracePt t="11061" x="6667500" y="3086100"/>
          <p14:tracePt t="11078" x="6610350" y="3016250"/>
          <p14:tracePt t="11095" x="6572250" y="2984500"/>
          <p14:tracePt t="11111" x="6534150" y="2965450"/>
          <p14:tracePt t="11127" x="6508750" y="2952750"/>
          <p14:tracePt t="11144" x="6496050" y="2946400"/>
          <p14:tracePt t="11161" x="6489700" y="2940050"/>
          <p14:tracePt t="11177" x="6483350" y="2940050"/>
          <p14:tracePt t="11194" x="6477000" y="2940050"/>
          <p14:tracePt t="11211" x="6470650" y="2940050"/>
          <p14:tracePt t="11227" x="6451600" y="2940050"/>
          <p14:tracePt t="11244" x="6426200" y="2940050"/>
          <p14:tracePt t="11261" x="6381750" y="2971800"/>
          <p14:tracePt t="11278" x="6324600" y="3028950"/>
          <p14:tracePt t="11295" x="6305550" y="3054350"/>
          <p14:tracePt t="11311" x="6286500" y="3079750"/>
          <p14:tracePt t="11327" x="6273800" y="3117850"/>
          <p14:tracePt t="11344" x="6273800" y="3143250"/>
          <p14:tracePt t="11361" x="6267450" y="3168650"/>
          <p14:tracePt t="11377" x="6267450" y="3187700"/>
          <p14:tracePt t="11394" x="6267450" y="3206750"/>
          <p14:tracePt t="11411" x="6267450" y="3219450"/>
          <p14:tracePt t="11427" x="6273800" y="3232150"/>
          <p14:tracePt t="11444" x="6280150" y="3244850"/>
          <p14:tracePt t="11461" x="6286500" y="3257550"/>
          <p14:tracePt t="11477" x="6299200" y="3263900"/>
          <p14:tracePt t="11495" x="6318250" y="3270250"/>
          <p14:tracePt t="11511" x="6350000" y="3282950"/>
          <p14:tracePt t="11527" x="6419850" y="3302000"/>
          <p14:tracePt t="11544" x="6521450" y="3321050"/>
          <p14:tracePt t="11561" x="6623050" y="3340100"/>
          <p14:tracePt t="11577" x="6750050" y="3352800"/>
          <p14:tracePt t="11595" x="6851650" y="3352800"/>
          <p14:tracePt t="11611" x="6946900" y="3352800"/>
          <p14:tracePt t="11628" x="7010400" y="3352800"/>
          <p14:tracePt t="11644" x="7054850" y="3352800"/>
          <p14:tracePt t="11661" x="7086600" y="3352800"/>
          <p14:tracePt t="11677" x="7112000" y="3352800"/>
          <p14:tracePt t="11695" x="7131050" y="3346450"/>
          <p14:tracePt t="11711" x="7143750" y="3346450"/>
          <p14:tracePt t="11728" x="7169150" y="3340100"/>
          <p14:tracePt t="11744" x="7188200" y="3333750"/>
          <p14:tracePt t="11761" x="7219950" y="3327400"/>
          <p14:tracePt t="11777" x="7239000" y="3321050"/>
          <p14:tracePt t="11794" x="7264400" y="3314700"/>
          <p14:tracePt t="11811" x="7277100" y="3308350"/>
          <p14:tracePt t="11950" x="7258050" y="3327400"/>
          <p14:tracePt t="11950" x="7232650" y="3359150"/>
          <p14:tracePt t="11966" x="7188200" y="3416300"/>
          <p14:tracePt t="11974" x="7143750" y="3467100"/>
          <p14:tracePt t="11982" x="7048500" y="3575050"/>
          <p14:tracePt t="11994" x="6959600" y="3670300"/>
          <p14:tracePt t="12011" x="6889750" y="3733800"/>
          <p14:tracePt t="12027" x="6832600" y="3784600"/>
          <p14:tracePt t="12044" x="6794500" y="3810000"/>
          <p14:tracePt t="12061" x="6775450" y="3822700"/>
          <p14:tracePt t="12077" x="6769100" y="3835400"/>
          <p14:tracePt t="12142" x="6769100" y="3841750"/>
          <p14:tracePt t="12158" x="6769100" y="3848100"/>
          <p14:tracePt t="12174" x="6769100" y="3854450"/>
          <p14:tracePt t="12182" x="6775450" y="3860800"/>
          <p14:tracePt t="12189" x="6788150" y="3867150"/>
          <p14:tracePt t="12194" x="6826250" y="3873500"/>
          <p14:tracePt t="12210" x="6858000" y="3879850"/>
          <p14:tracePt t="12228" x="6883400" y="3892550"/>
          <p14:tracePt t="12244" x="6908800" y="3905250"/>
          <p14:tracePt t="12261" x="6915150" y="3911600"/>
          <p14:tracePt t="12382" x="6908800" y="3911600"/>
          <p14:tracePt t="12390" x="6883400" y="3911600"/>
          <p14:tracePt t="12398" x="6864350" y="3917950"/>
          <p14:tracePt t="12406" x="6838950" y="3924300"/>
          <p14:tracePt t="12414" x="6794500" y="3930650"/>
          <p14:tracePt t="12427" x="6762750" y="3930650"/>
          <p14:tracePt t="12444" x="6756400" y="3930650"/>
          <p14:tracePt t="12518" x="6775450" y="3924300"/>
          <p14:tracePt t="12526" x="6807200" y="3898900"/>
          <p14:tracePt t="12534" x="6838950" y="3867150"/>
          <p14:tracePt t="12542" x="6883400" y="3829050"/>
          <p14:tracePt t="12561" x="6985000" y="3727450"/>
          <p14:tracePt t="12562" x="7054850" y="3651250"/>
          <p14:tracePt t="12577" x="7105650" y="3587750"/>
          <p14:tracePt t="12594" x="7118350" y="3568700"/>
          <p14:tracePt t="12610" x="7124700" y="3556000"/>
          <p14:tracePt t="12627" x="7131050" y="3549650"/>
          <p14:tracePt t="12644" x="7131050" y="3536950"/>
          <p14:tracePt t="12661" x="7131050" y="3517900"/>
          <p14:tracePt t="12677" x="7156450" y="3460750"/>
          <p14:tracePt t="12694" x="7156450" y="3448050"/>
          <p14:tracePt t="12711" x="7169150" y="3422650"/>
          <p14:tracePt t="12727" x="7175500" y="3416300"/>
          <p14:tracePt t="12744" x="7181850" y="3397250"/>
          <p14:tracePt t="12761" x="7188200" y="3390900"/>
          <p14:tracePt t="12777" x="7188200" y="3384550"/>
          <p14:tracePt t="12886" x="7188200" y="3378200"/>
          <p14:tracePt t="12894" x="7188200" y="3371850"/>
          <p14:tracePt t="12903" x="7181850" y="3365500"/>
          <p14:tracePt t="12910" x="7175500" y="3321050"/>
          <p14:tracePt t="12920" x="7175500" y="3302000"/>
          <p14:tracePt t="12927" x="7169150" y="3270250"/>
          <p14:tracePt t="12944" x="7169150" y="3244850"/>
          <p14:tracePt t="12961" x="7169150" y="3225800"/>
          <p14:tracePt t="12977" x="7169150" y="3219450"/>
          <p14:tracePt t="12994" x="7169150" y="3206750"/>
          <p14:tracePt t="13010" x="7181850" y="3194050"/>
          <p14:tracePt t="13027" x="7207250" y="3187700"/>
          <p14:tracePt t="13044" x="7219950" y="3168650"/>
          <p14:tracePt t="13061" x="7245350" y="3162300"/>
          <p14:tracePt t="13077" x="7270750" y="3155950"/>
          <p14:tracePt t="13110" x="7277100" y="3155950"/>
          <p14:tracePt t="13111" x="7283450" y="3155950"/>
          <p14:tracePt t="13206" x="7277100" y="3168650"/>
          <p14:tracePt t="13219" x="7245350" y="3219450"/>
          <p14:tracePt t="13227" x="7213600" y="3270250"/>
          <p14:tracePt t="13228" x="7112000" y="3384550"/>
          <p14:tracePt t="13245" x="7016750" y="3486150"/>
          <p14:tracePt t="13261" x="6896100" y="3568700"/>
          <p14:tracePt t="13261" x="6832600" y="3619500"/>
          <p14:tracePt t="13278" x="6718300" y="3683000"/>
          <p14:tracePt t="13294" x="6610350" y="3746500"/>
          <p14:tracePt t="13311" x="6508750" y="3790950"/>
          <p14:tracePt t="13327" x="6419850" y="3829050"/>
          <p14:tracePt t="13344" x="6343650" y="3867150"/>
          <p14:tracePt t="13360" x="6273800" y="3905250"/>
          <p14:tracePt t="13377" x="6223000" y="3937000"/>
          <p14:tracePt t="13394" x="6184900" y="3956050"/>
          <p14:tracePt t="13411" x="6165850" y="3968750"/>
          <p14:tracePt t="13427" x="6146800" y="3975100"/>
          <p14:tracePt t="13444" x="6134100" y="3981450"/>
          <p14:tracePt t="13461" x="6115050" y="3994150"/>
          <p14:tracePt t="13477" x="6102350" y="4013200"/>
          <p14:tracePt t="13495" x="6089650" y="4032250"/>
          <p14:tracePt t="13511" x="6076950" y="4038600"/>
          <p14:tracePt t="13527" x="6076950" y="4051300"/>
          <p14:tracePt t="13590" x="6076950" y="4057650"/>
          <p14:tracePt t="13638" x="6083300" y="4064000"/>
          <p14:tracePt t="13670" x="6089650" y="4064000"/>
          <p14:tracePt t="13678" x="6102350" y="4070350"/>
          <p14:tracePt t="13686" x="6115050" y="4070350"/>
          <p14:tracePt t="13687" x="6127750" y="4070350"/>
          <p14:tracePt t="13702" x="6153150" y="4070350"/>
          <p14:tracePt t="13711" x="6184900" y="4070350"/>
          <p14:tracePt t="13727" x="6210300" y="4070350"/>
          <p14:tracePt t="13744" x="6242050" y="4070350"/>
          <p14:tracePt t="13760" x="6273800" y="4070350"/>
          <p14:tracePt t="13777" x="6299200" y="4070350"/>
          <p14:tracePt t="13794" x="6324600" y="4070350"/>
          <p14:tracePt t="13811" x="6337300" y="4070350"/>
          <p14:tracePt t="13870" x="6343650" y="4070350"/>
          <p14:tracePt t="14051" x="6330950" y="4070350"/>
          <p14:tracePt t="14078" x="6318250" y="4070350"/>
          <p14:tracePt t="14086" x="6305550" y="4070350"/>
          <p14:tracePt t="14094" x="6286500" y="4070350"/>
          <p14:tracePt t="14102" x="6273800" y="4070350"/>
          <p14:tracePt t="14111" x="6254750" y="4070350"/>
          <p14:tracePt t="14127" x="6248400" y="4070350"/>
          <p14:tracePt t="14144" x="6229350" y="4070350"/>
          <p14:tracePt t="14160" x="6223000" y="4070350"/>
          <p14:tracePt t="14326" x="6229350" y="4070350"/>
          <p14:tracePt t="14342" x="6235700" y="4070350"/>
          <p14:tracePt t="14352" x="6248400" y="4070350"/>
          <p14:tracePt t="14358" x="6254750" y="4070350"/>
          <p14:tracePt t="14366" x="6280150" y="4070350"/>
          <p14:tracePt t="14377" x="6305550" y="4070350"/>
          <p14:tracePt t="14394" x="6343650" y="4070350"/>
          <p14:tracePt t="14411" x="6381750" y="4070350"/>
          <p14:tracePt t="14427" x="6451600" y="4070350"/>
          <p14:tracePt t="14444" x="6527800" y="4070350"/>
          <p14:tracePt t="14460" x="6604000" y="4076700"/>
          <p14:tracePt t="14477" x="6699250" y="4076700"/>
          <p14:tracePt t="14494" x="6743700" y="4076700"/>
          <p14:tracePt t="14511" x="6781800" y="4076700"/>
          <p14:tracePt t="14527" x="6826250" y="4076700"/>
          <p14:tracePt t="14544" x="6851650" y="4076700"/>
          <p14:tracePt t="14560" x="6877050" y="4076700"/>
          <p14:tracePt t="14577" x="6915150" y="4076700"/>
          <p14:tracePt t="14594" x="6940550" y="4076700"/>
          <p14:tracePt t="14611" x="6972300" y="4076700"/>
          <p14:tracePt t="14627" x="6997700" y="4076700"/>
          <p14:tracePt t="14644" x="7016750" y="4076700"/>
          <p14:tracePt t="14660" x="7029450" y="4076700"/>
          <p14:tracePt t="14677" x="7042150" y="4070350"/>
          <p14:tracePt t="14694" x="7048500" y="4070350"/>
          <p14:tracePt t="14711" x="7054850" y="4070350"/>
          <p14:tracePt t="14750" x="7061200" y="4070350"/>
          <p14:tracePt t="14934" x="7067550" y="4070350"/>
          <p14:tracePt t="14942" x="7073900" y="4070350"/>
          <p14:tracePt t="14950" x="7086600" y="4070350"/>
          <p14:tracePt t="14982" x="7092950" y="4070350"/>
          <p14:tracePt t="15021" x="7099300" y="4070350"/>
          <p14:tracePt t="15038" x="7105650" y="4070350"/>
          <p14:tracePt t="15046" x="7112000" y="4070350"/>
          <p14:tracePt t="15053" x="7118350" y="4070350"/>
          <p14:tracePt t="15061" x="7131050" y="4070350"/>
          <p14:tracePt t="15077" x="7156450" y="4070350"/>
          <p14:tracePt t="15094" x="7162800" y="4070350"/>
          <p14:tracePt t="15110" x="7175500" y="4070350"/>
          <p14:tracePt t="15127" x="7188200" y="4070350"/>
          <p14:tracePt t="15144" x="7200900" y="4070350"/>
          <p14:tracePt t="15161" x="7213600" y="4070350"/>
          <p14:tracePt t="15177" x="7226300" y="4070350"/>
          <p14:tracePt t="15194" x="7232650" y="4070350"/>
          <p14:tracePt t="15230" x="7239000" y="4070350"/>
          <p14:tracePt t="15231" x="7245350" y="4070350"/>
          <p14:tracePt t="15262" x="7251700" y="4070350"/>
          <p14:tracePt t="15285" x="7258050" y="4070350"/>
          <p14:tracePt t="15325" x="7264400" y="4070350"/>
          <p14:tracePt t="16175" x="7258050" y="4070350"/>
          <p14:tracePt t="16287" x="7277100" y="4070350"/>
          <p14:tracePt t="16295" x="7359650" y="4025900"/>
          <p14:tracePt t="16304" x="7416800" y="4000500"/>
          <p14:tracePt t="16314" x="7543800" y="3924300"/>
          <p14:tracePt t="16328" x="7632700" y="3841750"/>
          <p14:tracePt t="16345" x="7734300" y="3740150"/>
          <p14:tracePt t="16362" x="7785100" y="3632200"/>
          <p14:tracePt t="16378" x="7816850" y="3505200"/>
          <p14:tracePt t="16395" x="7829550" y="3384550"/>
          <p14:tracePt t="16412" x="7829550" y="3244850"/>
          <p14:tracePt t="16428" x="7829550" y="3124200"/>
          <p14:tracePt t="16445" x="7785100" y="3016250"/>
          <p14:tracePt t="16462" x="7753350" y="2940050"/>
          <p14:tracePt t="16478" x="7696200" y="2832100"/>
          <p14:tracePt t="16495" x="7651750" y="2755900"/>
          <p14:tracePt t="16511" x="7594600" y="2692400"/>
          <p14:tracePt t="16528" x="7531100" y="2628900"/>
          <p14:tracePt t="16545" x="7467600" y="2584450"/>
          <p14:tracePt t="16561" x="7410450" y="2533650"/>
          <p14:tracePt t="16579" x="7340600" y="2495550"/>
          <p14:tracePt t="16595" x="7239000" y="2463800"/>
          <p14:tracePt t="16612" x="7150100" y="2438400"/>
          <p14:tracePt t="16628" x="7048500" y="2413000"/>
          <p14:tracePt t="16645" x="6946900" y="2400300"/>
          <p14:tracePt t="16661" x="6870700" y="2387600"/>
          <p14:tracePt t="16678" x="6750050" y="2374900"/>
          <p14:tracePt t="16695" x="6667500" y="2374900"/>
          <p14:tracePt t="16711" x="6572250" y="2374900"/>
          <p14:tracePt t="16728" x="6457950" y="2406650"/>
          <p14:tracePt t="16745" x="6350000" y="2451100"/>
          <p14:tracePt t="16761" x="6223000" y="2501900"/>
          <p14:tracePt t="16778" x="6127750" y="2565400"/>
          <p14:tracePt t="16795" x="6064250" y="2616200"/>
          <p14:tracePt t="16812" x="5981700" y="2686050"/>
          <p14:tracePt t="16828" x="5918200" y="2743200"/>
          <p14:tracePt t="16845" x="5848350" y="2819400"/>
          <p14:tracePt t="16861" x="5784850" y="2901950"/>
          <p14:tracePt t="16878" x="5689600" y="3035300"/>
          <p14:tracePt t="16895" x="5632450" y="3136900"/>
          <p14:tracePt t="16912" x="5588000" y="3238500"/>
          <p14:tracePt t="16928" x="5562600" y="3327400"/>
          <p14:tracePt t="16945" x="5562600" y="3390900"/>
          <p14:tracePt t="16962" x="5562600" y="3454400"/>
          <p14:tracePt t="16978" x="5581650" y="3517900"/>
          <p14:tracePt t="16995" x="5600700" y="3587750"/>
          <p14:tracePt t="17012" x="5626100" y="3651250"/>
          <p14:tracePt t="17028" x="5670550" y="3740150"/>
          <p14:tracePt t="17045" x="5721350" y="3835400"/>
          <p14:tracePt t="17061" x="5791200" y="3930650"/>
          <p14:tracePt t="17078" x="5892800" y="4057650"/>
          <p14:tracePt t="17095" x="5981700" y="4140200"/>
          <p14:tracePt t="17112" x="6096000" y="4222750"/>
          <p14:tracePt t="17128" x="6229350" y="4311650"/>
          <p14:tracePt t="17145" x="6330950" y="4368800"/>
          <p14:tracePt t="17161" x="6426200" y="4425950"/>
          <p14:tracePt t="17178" x="6559550" y="4483100"/>
          <p14:tracePt t="17195" x="6711950" y="4527550"/>
          <p14:tracePt t="17212" x="6851650" y="4546600"/>
          <p14:tracePt t="17228" x="6997700" y="4565650"/>
          <p14:tracePt t="17245" x="7118350" y="4565650"/>
          <p14:tracePt t="17261" x="7245350" y="4540250"/>
          <p14:tracePt t="17278" x="7442200" y="4445000"/>
          <p14:tracePt t="17295" x="7581900" y="4368800"/>
          <p14:tracePt t="17312" x="7696200" y="4273550"/>
          <p14:tracePt t="17328" x="7810500" y="4165600"/>
          <p14:tracePt t="17345" x="7893050" y="4057650"/>
          <p14:tracePt t="17361" x="7937500" y="3911600"/>
          <p14:tracePt t="17378" x="7969250" y="3765550"/>
          <p14:tracePt t="17395" x="7969250" y="3606800"/>
          <p14:tracePt t="17412" x="7969250" y="3454400"/>
          <p14:tracePt t="17428" x="7950200" y="3295650"/>
          <p14:tracePt t="17444" x="7899400" y="3149600"/>
          <p14:tracePt t="17461" x="7835900" y="3003550"/>
          <p14:tracePt t="17461" x="7791450" y="2927350"/>
          <p14:tracePt t="17479" x="7651750" y="2736850"/>
          <p14:tracePt t="17495" x="7537450" y="2603500"/>
          <p14:tracePt t="17511" x="7429500" y="2495550"/>
          <p14:tracePt t="17528" x="7327900" y="2413000"/>
          <p14:tracePt t="17545" x="7239000" y="2355850"/>
          <p14:tracePt t="17561" x="7169150" y="2324100"/>
          <p14:tracePt t="17578" x="7105650" y="2298700"/>
          <p14:tracePt t="17595" x="7035800" y="2292350"/>
          <p14:tracePt t="17611" x="6927850" y="2286000"/>
          <p14:tracePt t="17628" x="6813550" y="2286000"/>
          <p14:tracePt t="17645" x="6680200" y="2311400"/>
          <p14:tracePt t="17661" x="6540500" y="2355850"/>
          <p14:tracePt t="17678" x="6375400" y="2406650"/>
          <p14:tracePt t="17695" x="6273800" y="2457450"/>
          <p14:tracePt t="17711" x="6172200" y="2533650"/>
          <p14:tracePt t="17728" x="6051550" y="2628900"/>
          <p14:tracePt t="17745" x="5924550" y="2749550"/>
          <p14:tracePt t="17761" x="5810250" y="2895600"/>
          <p14:tracePt t="17778" x="5740400" y="3016250"/>
          <p14:tracePt t="17795" x="5708650" y="3130550"/>
          <p14:tracePt t="17812" x="5695950" y="3219450"/>
          <p14:tracePt t="17828" x="5695950" y="3308350"/>
          <p14:tracePt t="17845" x="5695950" y="3390900"/>
          <p14:tracePt t="17861" x="5695950" y="3473450"/>
          <p14:tracePt t="17861" x="5695950" y="3511550"/>
          <p14:tracePt t="17879" x="5727700" y="3606800"/>
          <p14:tracePt t="17895" x="5753100" y="3689350"/>
          <p14:tracePt t="17911" x="5784850" y="3778250"/>
          <p14:tracePt t="17928" x="5822950" y="3854450"/>
          <p14:tracePt t="17945" x="5867400" y="3917950"/>
          <p14:tracePt t="17961" x="5899150" y="3962400"/>
          <p14:tracePt t="17979" x="5924550" y="3994150"/>
          <p14:tracePt t="17995" x="5949950" y="4019550"/>
          <p14:tracePt t="18012" x="5975350" y="4038600"/>
          <p14:tracePt t="18028" x="5994400" y="4051300"/>
          <p14:tracePt t="18045" x="6013450" y="4057650"/>
          <p14:tracePt t="18061" x="6026150" y="4064000"/>
          <p14:tracePt t="18078" x="6038850" y="4070350"/>
          <p14:tracePt t="18095" x="6045200" y="4070350"/>
          <p14:tracePt t="18439" x="6057900" y="4070350"/>
          <p14:tracePt t="18446" x="6096000" y="4089400"/>
          <p14:tracePt t="18454" x="6134100" y="4108450"/>
          <p14:tracePt t="18461" x="6261100" y="4152900"/>
          <p14:tracePt t="18478" x="6496050" y="4222750"/>
          <p14:tracePt t="18495" x="6673850" y="4254500"/>
          <p14:tracePt t="18511" x="6800850" y="4260850"/>
          <p14:tracePt t="18528" x="6921500" y="4260850"/>
          <p14:tracePt t="18544" x="7054850" y="4178300"/>
          <p14:tracePt t="18562" x="7181850" y="4025900"/>
          <p14:tracePt t="18578" x="7296150" y="3771900"/>
          <p14:tracePt t="18595" x="7366000" y="3543300"/>
          <p14:tracePt t="18611" x="7397750" y="3384550"/>
          <p14:tracePt t="18628" x="7397750" y="3257550"/>
          <p14:tracePt t="18645" x="7397750" y="3136900"/>
          <p14:tracePt t="18661" x="7366000" y="3022600"/>
          <p14:tracePt t="18678" x="7289800" y="2857500"/>
          <p14:tracePt t="18695" x="7213600" y="2755900"/>
          <p14:tracePt t="18711" x="7137400" y="2673350"/>
          <p14:tracePt t="18728" x="7042150" y="2609850"/>
          <p14:tracePt t="18745" x="6959600" y="2559050"/>
          <p14:tracePt t="18762" x="6870700" y="2514600"/>
          <p14:tracePt t="18778" x="6788150" y="2501900"/>
          <p14:tracePt t="18795" x="6699250" y="2495550"/>
          <p14:tracePt t="18811" x="6591300" y="2495550"/>
          <p14:tracePt t="18828" x="6477000" y="2559050"/>
          <p14:tracePt t="18844" x="6400800" y="2641600"/>
          <p14:tracePt t="18861" x="6286500" y="2724150"/>
          <p14:tracePt t="18878" x="6153150" y="2838450"/>
          <p14:tracePt t="18895" x="6076950" y="2921000"/>
          <p14:tracePt t="18911" x="6019800" y="3022600"/>
          <p14:tracePt t="18928" x="5975350" y="3143250"/>
          <p14:tracePt t="18945" x="5937250" y="3289300"/>
          <p14:tracePt t="18962" x="5911850" y="3448050"/>
          <p14:tracePt t="18979" x="5899150" y="3587750"/>
          <p14:tracePt t="18995" x="5911850" y="3702050"/>
          <p14:tracePt t="19011" x="5949950" y="3810000"/>
          <p14:tracePt t="19028" x="6013450" y="3905250"/>
          <p14:tracePt t="19045" x="6070600" y="3987800"/>
          <p14:tracePt t="19061" x="6121400" y="4044950"/>
          <p14:tracePt t="19078" x="6203950" y="4127500"/>
          <p14:tracePt t="19095" x="6273800" y="4165600"/>
          <p14:tracePt t="19111" x="6343650" y="4184650"/>
          <p14:tracePt t="19128" x="6394450" y="4191000"/>
          <p14:tracePt t="19144" x="6432550" y="4191000"/>
          <p14:tracePt t="19161" x="6464300" y="4191000"/>
          <p14:tracePt t="19178" x="6470650" y="4191000"/>
          <p14:tracePt t="19311" x="6464300" y="4191000"/>
          <p14:tracePt t="19318" x="6445250" y="4197350"/>
          <p14:tracePt t="19328" x="6413500" y="4197350"/>
          <p14:tracePt t="19328" x="6324600" y="4235450"/>
          <p14:tracePt t="19344" x="6197600" y="4305300"/>
          <p14:tracePt t="19361" x="6057900" y="4413250"/>
          <p14:tracePt t="19378" x="5937250" y="4514850"/>
          <p14:tracePt t="19395" x="5886450" y="4603750"/>
          <p14:tracePt t="19411" x="5861050" y="4660900"/>
          <p14:tracePt t="19428" x="5854700" y="4718050"/>
          <p14:tracePt t="19445" x="5848350" y="4762500"/>
          <p14:tracePt t="19462" x="5848350" y="4819650"/>
          <p14:tracePt t="19477" x="5835650" y="4908550"/>
          <p14:tracePt t="19495" x="5816600" y="4972050"/>
          <p14:tracePt t="19511" x="5797550" y="5035550"/>
          <p14:tracePt t="19528" x="5784850" y="5086350"/>
          <p14:tracePt t="19545" x="5772150" y="5156200"/>
          <p14:tracePt t="19561" x="5765800" y="5207000"/>
          <p14:tracePt t="19578" x="5772150" y="5251450"/>
          <p14:tracePt t="19595" x="5842000" y="5289550"/>
          <p14:tracePt t="19611" x="5918200" y="5302250"/>
          <p14:tracePt t="19628" x="6007100" y="5302250"/>
          <p14:tracePt t="19644" x="6057900" y="5295900"/>
          <p14:tracePt t="19661" x="6076950" y="5251450"/>
          <p14:tracePt t="19678" x="6070600" y="5092700"/>
          <p14:tracePt t="19695" x="5975350" y="4946650"/>
          <p14:tracePt t="19711" x="5873750" y="4819650"/>
          <p14:tracePt t="19728" x="5797550" y="4724400"/>
          <p14:tracePt t="19744" x="5727700" y="4654550"/>
          <p14:tracePt t="19761" x="5670550" y="4616450"/>
          <p14:tracePt t="19778" x="5594350" y="4565650"/>
          <p14:tracePt t="19795" x="5518150" y="4527550"/>
          <p14:tracePt t="19811" x="5435600" y="4483100"/>
          <p14:tracePt t="19828" x="5346700" y="4457700"/>
          <p14:tracePt t="19844" x="5257800" y="4432300"/>
          <p14:tracePt t="19861" x="5118100" y="4413250"/>
          <p14:tracePt t="19879" x="5029200" y="4413250"/>
          <p14:tracePt t="19895" x="4965700" y="4413250"/>
          <p14:tracePt t="19912" x="4902200" y="4413250"/>
          <p14:tracePt t="19928" x="4832350" y="4419600"/>
          <p14:tracePt t="19945" x="4762500" y="4438650"/>
          <p14:tracePt t="19961" x="4699000" y="4470400"/>
          <p14:tracePt t="19978" x="4629150" y="4502150"/>
          <p14:tracePt t="19995" x="4578350" y="4546600"/>
          <p14:tracePt t="20011" x="4514850" y="4597400"/>
          <p14:tracePt t="20028" x="4457700" y="4648200"/>
          <p14:tracePt t="20045" x="4413250" y="4718050"/>
          <p14:tracePt t="20061" x="4381500" y="4787900"/>
          <p14:tracePt t="20061" x="4368800" y="4813300"/>
          <p14:tracePt t="20079" x="4337050" y="4895850"/>
          <p14:tracePt t="20095" x="4311650" y="5016500"/>
          <p14:tracePt t="20112" x="4267200" y="5137150"/>
          <p14:tracePt t="20128" x="4235450" y="5289550"/>
          <p14:tracePt t="20145" x="4210050" y="5435600"/>
          <p14:tracePt t="20161" x="4197350" y="5594350"/>
          <p14:tracePt t="20178" x="4197350" y="5708650"/>
          <p14:tracePt t="20194" x="4197350" y="5810250"/>
          <p14:tracePt t="20211" x="4197350" y="5899150"/>
          <p14:tracePt t="20228" x="4203700" y="5962650"/>
          <p14:tracePt t="20245" x="4235450" y="6038850"/>
          <p14:tracePt t="20261" x="4273550" y="6102350"/>
          <p14:tracePt t="20278" x="4330700" y="6172200"/>
          <p14:tracePt t="20295" x="4375150" y="6216650"/>
          <p14:tracePt t="20311" x="4457700" y="6267450"/>
          <p14:tracePt t="20328" x="4559300" y="6311900"/>
          <p14:tracePt t="20345" x="4667250" y="6350000"/>
          <p14:tracePt t="20361" x="4756150" y="6375400"/>
          <p14:tracePt t="20378" x="4857750" y="6413500"/>
          <p14:tracePt t="20394" x="4972050" y="6419850"/>
          <p14:tracePt t="20412" x="5080000" y="6413500"/>
          <p14:tracePt t="20428" x="5187950" y="6356350"/>
          <p14:tracePt t="20445" x="5295900" y="6273800"/>
          <p14:tracePt t="20461" x="5397500" y="6172200"/>
          <p14:tracePt t="20461" x="5454650" y="6115050"/>
          <p14:tracePt t="20479" x="5549900" y="6007100"/>
          <p14:tracePt t="20495" x="5607050" y="5899150"/>
          <p14:tracePt t="20512" x="5645150" y="5803900"/>
          <p14:tracePt t="20528" x="5683250" y="5689600"/>
          <p14:tracePt t="20545" x="5689600" y="5568950"/>
          <p14:tracePt t="20561" x="5689600" y="5448300"/>
          <p14:tracePt t="20578" x="5689600" y="5327650"/>
          <p14:tracePt t="20594" x="5670550" y="5200650"/>
          <p14:tracePt t="20611" x="5619750" y="5073650"/>
          <p14:tracePt t="20628" x="5524500" y="4946650"/>
          <p14:tracePt t="20645" x="5416550" y="4832350"/>
          <p14:tracePt t="20661" x="5308600" y="4730750"/>
          <p14:tracePt t="20678" x="5130800" y="4641850"/>
          <p14:tracePt t="20695" x="5022850" y="4597400"/>
          <p14:tracePt t="20711" x="4895850" y="4578350"/>
          <p14:tracePt t="20728" x="4775200" y="4578350"/>
          <p14:tracePt t="20745" x="4641850" y="4578350"/>
          <p14:tracePt t="20761" x="4489450" y="4610100"/>
          <p14:tracePt t="20778" x="4330700" y="4667250"/>
          <p14:tracePt t="20794" x="4203700" y="4724400"/>
          <p14:tracePt t="20811" x="4108450" y="4775200"/>
          <p14:tracePt t="20828" x="4051300" y="4819650"/>
          <p14:tracePt t="20845" x="4019550" y="4864100"/>
          <p14:tracePt t="20861" x="3987800" y="4940300"/>
          <p14:tracePt t="20861" x="3975100" y="4984750"/>
          <p14:tracePt t="20879" x="3949700" y="5092700"/>
          <p14:tracePt t="20895" x="3911600" y="5207000"/>
          <p14:tracePt t="20911" x="3892550" y="5334000"/>
          <p14:tracePt t="20928" x="3886200" y="5461000"/>
          <p14:tracePt t="20945" x="3879850" y="5568950"/>
          <p14:tracePt t="20961" x="3879850" y="5670550"/>
          <p14:tracePt t="20978" x="3879850" y="5759450"/>
          <p14:tracePt t="20994" x="3905250" y="5854700"/>
          <p14:tracePt t="21011" x="3930650" y="5949950"/>
          <p14:tracePt t="21028" x="3956050" y="6045200"/>
          <p14:tracePt t="21045" x="3994150" y="6165850"/>
          <p14:tracePt t="21061" x="4038600" y="6292850"/>
          <p14:tracePt t="21061" x="4057650" y="6356350"/>
          <p14:tracePt t="21079" x="4102100" y="6432550"/>
          <p14:tracePt t="21095" x="4146550" y="6489700"/>
          <p14:tracePt t="21111" x="4184650" y="6527800"/>
          <p14:tracePt t="21128" x="4216400" y="6546850"/>
          <p14:tracePt t="21145" x="4292600" y="6572250"/>
          <p14:tracePt t="21161" x="4375150" y="6584950"/>
          <p14:tracePt t="21178" x="4470400" y="6597650"/>
          <p14:tracePt t="21194" x="4591050" y="6597650"/>
          <p14:tracePt t="21211" x="4718050" y="6597650"/>
          <p14:tracePt t="21228" x="4851400" y="6597650"/>
          <p14:tracePt t="21245" x="4984750" y="6597650"/>
          <p14:tracePt t="21261" x="5099050" y="6591300"/>
          <p14:tracePt t="21261" x="5162550" y="6578600"/>
          <p14:tracePt t="21279" x="5283200" y="6534150"/>
          <p14:tracePt t="21295" x="5403850" y="6464300"/>
          <p14:tracePt t="21311" x="5499100" y="6388100"/>
          <p14:tracePt t="21328" x="5556250" y="6330950"/>
          <p14:tracePt t="21344" x="5594350" y="6280150"/>
          <p14:tracePt t="21361" x="5613400" y="6216650"/>
          <p14:tracePt t="21378" x="5626100" y="6134100"/>
          <p14:tracePt t="21394" x="5626100" y="6019800"/>
          <p14:tracePt t="21411" x="5607050" y="5892800"/>
          <p14:tracePt t="21428" x="5581650" y="5797550"/>
          <p14:tracePt t="21445" x="5568950" y="5734050"/>
          <p14:tracePt t="21462" x="5562600" y="5676900"/>
          <p14:tracePt t="21478" x="5543550" y="5581650"/>
          <p14:tracePt t="21495" x="5511800" y="5505450"/>
          <p14:tracePt t="21511" x="5499100" y="5416550"/>
          <p14:tracePt t="21528" x="5461000" y="5308600"/>
          <p14:tracePt t="21544" x="5397500" y="5200650"/>
          <p14:tracePt t="21561" x="5340350" y="5111750"/>
          <p14:tracePt t="21578" x="5264150" y="5035550"/>
          <p14:tracePt t="21594" x="5194300" y="4978400"/>
          <p14:tracePt t="21611" x="5149850" y="4953000"/>
          <p14:tracePt t="21628" x="5099050" y="4927600"/>
          <p14:tracePt t="21644" x="5073650" y="4927600"/>
          <p14:tracePt t="21661" x="5048250" y="4914900"/>
          <p14:tracePt t="21678" x="5029200" y="4908550"/>
          <p14:tracePt t="21695" x="5022850" y="4908550"/>
          <p14:tracePt t="23407" x="5016500" y="4908550"/>
          <p14:tracePt t="23414" x="5022850" y="4895850"/>
          <p14:tracePt t="23422" x="5054600" y="4876800"/>
          <p14:tracePt t="23430" x="5168900" y="4813300"/>
          <p14:tracePt t="23445" x="5334000" y="4730750"/>
          <p14:tracePt t="23461" x="5518150" y="4660900"/>
          <p14:tracePt t="23461" x="5613400" y="4629150"/>
          <p14:tracePt t="23478" x="5791200" y="4578350"/>
          <p14:tracePt t="23494" x="6000750" y="4521200"/>
          <p14:tracePt t="23511" x="6178550" y="4476750"/>
          <p14:tracePt t="23527" x="6381750" y="4425950"/>
          <p14:tracePt t="23543" x="6604000" y="4356100"/>
          <p14:tracePt t="23560" x="6813550" y="4298950"/>
          <p14:tracePt t="23577" x="6985000" y="4254500"/>
          <p14:tracePt t="23593" x="7099300" y="4222750"/>
          <p14:tracePt t="23610" x="7181850" y="4203700"/>
          <p14:tracePt t="23627" x="7219950" y="4184650"/>
          <p14:tracePt t="23643" x="7239000" y="4184650"/>
          <p14:tracePt t="23660" x="7264400" y="4178300"/>
          <p14:tracePt t="23679" x="7289800" y="4171950"/>
          <p14:tracePt t="23694" x="7302500" y="4171950"/>
          <p14:tracePt t="23711" x="7308850" y="4171950"/>
          <p14:tracePt t="23727" x="7308850" y="4165600"/>
          <p14:tracePt t="23935" x="7340600" y="4159250"/>
          <p14:tracePt t="23942" x="7378700" y="4152900"/>
          <p14:tracePt t="23950" x="7423150" y="4146550"/>
          <p14:tracePt t="23961" x="7473950" y="4140200"/>
          <p14:tracePt t="23966" x="7600950" y="4127500"/>
          <p14:tracePt t="23977" x="7715250" y="4108450"/>
          <p14:tracePt t="23993" x="7810500" y="4095750"/>
          <p14:tracePt t="24010" x="7886700" y="4083050"/>
          <p14:tracePt t="24027" x="7924800" y="4076700"/>
          <p14:tracePt t="24043" x="7969250" y="4064000"/>
          <p14:tracePt t="24060" x="7988300" y="4057650"/>
          <p14:tracePt t="24077" x="8013700" y="4051300"/>
          <p14:tracePt t="24093" x="8032750" y="4044950"/>
          <p14:tracePt t="24110" x="8051800" y="4038600"/>
          <p14:tracePt t="24127" x="8058150" y="4032250"/>
          <p14:tracePt t="24144" x="8064500" y="4032250"/>
          <p14:tracePt t="24254" x="8070850" y="4032250"/>
          <p14:tracePt t="24750" x="8070850" y="4025900"/>
          <p14:tracePt t="24761" x="8070850" y="4019550"/>
          <p14:tracePt t="24777" x="8070850" y="4013200"/>
          <p14:tracePt t="24777" x="8070850" y="4006850"/>
          <p14:tracePt t="24793" x="8070850" y="3994150"/>
          <p14:tracePt t="24810" x="8070850" y="3975100"/>
          <p14:tracePt t="24827" x="8070850" y="3962400"/>
          <p14:tracePt t="24843" x="8070850" y="3956050"/>
          <p14:tracePt t="24860" x="8070850" y="3943350"/>
          <p14:tracePt t="24877" x="8070850" y="3937000"/>
          <p14:tracePt t="24918" x="8070850" y="3930650"/>
          <p14:tracePt t="24942" x="8070850" y="3924300"/>
          <p14:tracePt t="24958" x="8070850" y="3917950"/>
          <p14:tracePt t="24982" x="8077200" y="3911600"/>
          <p14:tracePt t="25718" x="8077200" y="3848100"/>
          <p14:tracePt t="25726" x="8051800" y="3759200"/>
          <p14:tracePt t="25734" x="8020050" y="3676650"/>
          <p14:tracePt t="25742" x="7975600" y="3575050"/>
          <p14:tracePt t="25750" x="7886700" y="3416300"/>
          <p14:tracePt t="25760" x="7804150" y="3251200"/>
          <p14:tracePt t="25777" x="7734300" y="3130550"/>
          <p14:tracePt t="25793" x="7651750" y="3003550"/>
          <p14:tracePt t="25810" x="7600950" y="2889250"/>
          <p14:tracePt t="25827" x="7531100" y="2813050"/>
          <p14:tracePt t="25843" x="7473950" y="2743200"/>
          <p14:tracePt t="25860" x="7416800" y="2667000"/>
          <p14:tracePt t="25877" x="7340600" y="2597150"/>
          <p14:tracePt t="25895" x="7296150" y="2571750"/>
          <p14:tracePt t="25911" x="7251700" y="2540000"/>
          <p14:tracePt t="25928" x="7200900" y="2508250"/>
          <p14:tracePt t="25944" x="7124700" y="2463800"/>
          <p14:tracePt t="25961" x="7029450" y="2413000"/>
          <p14:tracePt t="25977" x="6927850" y="2368550"/>
          <p14:tracePt t="25994" x="6813550" y="2317750"/>
          <p14:tracePt t="26010" x="6705600" y="2279650"/>
          <p14:tracePt t="26027" x="6623050" y="2260600"/>
          <p14:tracePt t="26043" x="6553200" y="2260600"/>
          <p14:tracePt t="26060" x="6470650" y="2273300"/>
          <p14:tracePt t="26076" x="6381750" y="2311400"/>
          <p14:tracePt t="26076" x="6324600" y="2343150"/>
          <p14:tracePt t="26093" x="6248400" y="2393950"/>
          <p14:tracePt t="26110" x="6153150" y="2457450"/>
          <p14:tracePt t="26127" x="6083300" y="2533650"/>
          <p14:tracePt t="26143" x="6007100" y="2603500"/>
          <p14:tracePt t="26161" x="5937250" y="2717800"/>
          <p14:tracePt t="26177" x="5861050" y="2844800"/>
          <p14:tracePt t="26193" x="5772150" y="3003550"/>
          <p14:tracePt t="26210" x="5715000" y="3143250"/>
          <p14:tracePt t="26226" x="5670550" y="3276600"/>
          <p14:tracePt t="26243" x="5651500" y="3403600"/>
          <p14:tracePt t="26260" x="5638800" y="3517900"/>
          <p14:tracePt t="26276" x="5632450" y="3619500"/>
          <p14:tracePt t="26293" x="5632450" y="3803650"/>
          <p14:tracePt t="26310" x="5632450" y="3911600"/>
          <p14:tracePt t="26326" x="5683250" y="4051300"/>
          <p14:tracePt t="26343" x="5740400" y="4171950"/>
          <p14:tracePt t="26360" x="5816600" y="4292600"/>
          <p14:tracePt t="26377" x="5880100" y="4368800"/>
          <p14:tracePt t="26394" x="5930900" y="4425950"/>
          <p14:tracePt t="26411" x="5988050" y="4464050"/>
          <p14:tracePt t="26427" x="6045200" y="4508500"/>
          <p14:tracePt t="26444" x="6121400" y="4540250"/>
          <p14:tracePt t="26460" x="6229350" y="4591050"/>
          <p14:tracePt t="26477" x="6375400" y="4622800"/>
          <p14:tracePt t="26493" x="6642100" y="4673600"/>
          <p14:tracePt t="26510" x="6819900" y="4705350"/>
          <p14:tracePt t="26526" x="6965950" y="4711700"/>
          <p14:tracePt t="26543" x="7086600" y="4711700"/>
          <p14:tracePt t="26560" x="7200900" y="4711700"/>
          <p14:tracePt t="26577" x="7321550" y="4654550"/>
          <p14:tracePt t="26593" x="7423150" y="4559300"/>
          <p14:tracePt t="26610" x="7505700" y="4413250"/>
          <p14:tracePt t="26627" x="7575550" y="4210050"/>
          <p14:tracePt t="26643" x="7607300" y="4044950"/>
          <p14:tracePt t="26660" x="7620000" y="3898900"/>
          <p14:tracePt t="26660" x="7620000" y="3835400"/>
          <p14:tracePt t="26679" x="7626350" y="3695700"/>
          <p14:tracePt t="26694" x="7626350" y="3562350"/>
          <p14:tracePt t="26711" x="7626350" y="3448050"/>
          <p14:tracePt t="26727" x="7594600" y="3340100"/>
          <p14:tracePt t="26744" x="7524750" y="3251200"/>
          <p14:tracePt t="26761" x="7442200" y="3175000"/>
          <p14:tracePt t="26778" x="7315200" y="3130550"/>
          <p14:tracePt t="26794" x="7118350" y="3086100"/>
          <p14:tracePt t="26811" x="6750050" y="3060700"/>
          <p14:tracePt t="26827" x="6305550" y="3048000"/>
          <p14:tracePt t="26843" x="5778500" y="3048000"/>
          <p14:tracePt t="26860" x="5073650" y="3048000"/>
          <p14:tracePt t="26877" x="4267200" y="3048000"/>
          <p14:tracePt t="26893" x="3054350" y="3048000"/>
          <p14:tracePt t="26910" x="2495550" y="3079750"/>
          <p14:tracePt t="26926" x="2197100" y="3111500"/>
          <p14:tracePt t="26943" x="2108200" y="3130550"/>
          <p14:tracePt t="26960" x="2095500" y="3130550"/>
          <p14:tracePt t="27173" x="2095500" y="3124200"/>
          <p14:tracePt t="27181" x="2101850" y="3111500"/>
          <p14:tracePt t="27190" x="2114550" y="3092450"/>
          <p14:tracePt t="27198" x="2139950" y="3022600"/>
          <p14:tracePt t="27210" x="2165350" y="2901950"/>
          <p14:tracePt t="27227" x="2165350" y="2755900"/>
          <p14:tracePt t="27244" x="2165350" y="2660650"/>
          <p14:tracePt t="27261" x="2127250" y="2590800"/>
          <p14:tracePt t="27278" x="2114550" y="2578100"/>
          <p14:tracePt t="27293" x="2095500" y="2565400"/>
          <p14:tracePt t="27310" x="2063750" y="2565400"/>
          <p14:tracePt t="27326" x="2044700" y="2565400"/>
          <p14:tracePt t="27343" x="1962150" y="2628900"/>
          <p14:tracePt t="27360" x="1835150" y="2736850"/>
          <p14:tracePt t="27376" x="1765300" y="2838450"/>
          <p14:tracePt t="27393" x="1695450" y="2978150"/>
          <p14:tracePt t="27410" x="1644650" y="3105150"/>
          <p14:tracePt t="27426" x="1625600" y="3219450"/>
          <p14:tracePt t="27443" x="1625600" y="3333750"/>
          <p14:tracePt t="27460" x="1651000" y="3492500"/>
          <p14:tracePt t="27460" x="1670050" y="3549650"/>
          <p14:tracePt t="27479" x="1720850" y="3676650"/>
          <p14:tracePt t="27494" x="1784350" y="3790950"/>
          <p14:tracePt t="27511" x="1816100" y="3848100"/>
          <p14:tracePt t="27527" x="1835150" y="3873500"/>
          <p14:tracePt t="27544" x="1860550" y="3886200"/>
          <p14:tracePt t="27560" x="1879600" y="3898900"/>
          <p14:tracePt t="27577" x="1898650" y="3905250"/>
          <p14:tracePt t="27593" x="1911350" y="3905250"/>
          <p14:tracePt t="27610" x="1917700" y="3905250"/>
          <p14:tracePt t="27626" x="1924050" y="3905250"/>
          <p14:tracePt t="27643" x="1930400" y="3911600"/>
          <p14:tracePt t="27677" x="1936750" y="3911600"/>
          <p14:tracePt t="27678" x="1943100" y="3911600"/>
          <p14:tracePt t="27693" x="1993900" y="3930650"/>
          <p14:tracePt t="27710" x="2095500" y="3975100"/>
          <p14:tracePt t="27727" x="2286000" y="4032250"/>
          <p14:tracePt t="27744" x="2673350" y="4140200"/>
          <p14:tracePt t="27761" x="3194050" y="4235450"/>
          <p14:tracePt t="27778" x="3879850" y="4324350"/>
          <p14:tracePt t="27794" x="4572000" y="4305300"/>
          <p14:tracePt t="27811" x="5422900" y="4102100"/>
          <p14:tracePt t="27827" x="6197600" y="3765550"/>
          <p14:tracePt t="27844" x="6838950" y="3409950"/>
          <p14:tracePt t="27861" x="7226300" y="3136900"/>
          <p14:tracePt t="27861" x="7372350" y="3035300"/>
          <p14:tracePt t="27878" x="7531100" y="2908300"/>
          <p14:tracePt t="27894" x="7581900" y="2844800"/>
          <p14:tracePt t="27911" x="7594600" y="2774950"/>
          <p14:tracePt t="27927" x="7594600" y="2692400"/>
          <p14:tracePt t="27944" x="7556500" y="2635250"/>
          <p14:tracePt t="27961" x="7512050" y="2578100"/>
          <p14:tracePt t="27977" x="7486650" y="2546350"/>
          <p14:tracePt t="27994" x="7454900" y="2533650"/>
          <p14:tracePt t="28011" x="7416800" y="2520950"/>
          <p14:tracePt t="28027" x="7340600" y="2501900"/>
          <p14:tracePt t="28044" x="7194550" y="2482850"/>
          <p14:tracePt t="28063" x="7137400" y="2463800"/>
          <p14:tracePt t="28077" x="6896100" y="2419350"/>
          <p14:tracePt t="28095" x="6750050" y="2374900"/>
          <p14:tracePt t="28111" x="6591300" y="2349500"/>
          <p14:tracePt t="28128" x="6470650" y="2343150"/>
          <p14:tracePt t="28144" x="6362700" y="2343150"/>
          <p14:tracePt t="28161" x="6248400" y="2387600"/>
          <p14:tracePt t="28177" x="6102350" y="2508250"/>
          <p14:tracePt t="28194" x="5924550" y="2749550"/>
          <p14:tracePt t="28211" x="5784850" y="3048000"/>
          <p14:tracePt t="28228" x="5702300" y="3270250"/>
          <p14:tracePt t="28244" x="5670550" y="3479800"/>
          <p14:tracePt t="28261" x="5670550" y="3663950"/>
          <p14:tracePt t="28277" x="5670550" y="3930650"/>
          <p14:tracePt t="28295" x="5702300" y="4095750"/>
          <p14:tracePt t="28311" x="5753100" y="4248150"/>
          <p14:tracePt t="28328" x="5842000" y="4375150"/>
          <p14:tracePt t="28344" x="5943600" y="4470400"/>
          <p14:tracePt t="28361" x="6070600" y="4540250"/>
          <p14:tracePt t="28377" x="6216650" y="4591050"/>
          <p14:tracePt t="28394" x="6388100" y="4616450"/>
          <p14:tracePt t="28411" x="6584950" y="4648200"/>
          <p14:tracePt t="28428" x="6775450" y="4648200"/>
          <p14:tracePt t="28444" x="6972300" y="4648200"/>
          <p14:tracePt t="28461" x="7232650" y="4540250"/>
          <p14:tracePt t="28478" x="7416800" y="4425950"/>
          <p14:tracePt t="28495" x="7562850" y="4311650"/>
          <p14:tracePt t="28511" x="7677150" y="4210050"/>
          <p14:tracePt t="28528" x="7766050" y="4121150"/>
          <p14:tracePt t="28544" x="7823200" y="4006850"/>
          <p14:tracePt t="28561" x="7861300" y="3873500"/>
          <p14:tracePt t="28577" x="7867650" y="3721100"/>
          <p14:tracePt t="28594" x="7854950" y="3479800"/>
          <p14:tracePt t="28611" x="7785100" y="3232150"/>
          <p14:tracePt t="28628" x="7626350" y="2895600"/>
          <p14:tracePt t="28644" x="7473950" y="2635250"/>
          <p14:tracePt t="28660" x="7302500" y="2425700"/>
          <p14:tracePt t="28677" x="7105650" y="2260600"/>
          <p14:tracePt t="28695" x="6953250" y="2197100"/>
          <p14:tracePt t="28711" x="6794500" y="2152650"/>
          <p14:tracePt t="28728" x="6616700" y="2152650"/>
          <p14:tracePt t="28744" x="6400800" y="2165350"/>
          <p14:tracePt t="28761" x="6229350" y="2216150"/>
          <p14:tracePt t="28777" x="6076950" y="2266950"/>
          <p14:tracePt t="28794" x="5956300" y="2330450"/>
          <p14:tracePt t="28811" x="5861050" y="2400300"/>
          <p14:tracePt t="28828" x="5772150" y="2482850"/>
          <p14:tracePt t="28844" x="5664200" y="2590800"/>
          <p14:tracePt t="28861" x="5575300" y="2730500"/>
          <p14:tracePt t="28877" x="5441950" y="3003550"/>
          <p14:tracePt t="28894" x="5391150" y="3162300"/>
          <p14:tracePt t="28911" x="5372100" y="3308350"/>
          <p14:tracePt t="28928" x="5372100" y="3460750"/>
          <p14:tracePt t="28944" x="5397500" y="3600450"/>
          <p14:tracePt t="28961" x="5454650" y="3714750"/>
          <p14:tracePt t="28977" x="5518150" y="3835400"/>
          <p14:tracePt t="28994" x="5562600" y="3911600"/>
          <p14:tracePt t="29011" x="5600700" y="3987800"/>
          <p14:tracePt t="29028" x="5632450" y="4057650"/>
          <p14:tracePt t="29044" x="5664200" y="4121150"/>
          <p14:tracePt t="29061" x="5695950" y="4159250"/>
          <p14:tracePt t="29077" x="5778500" y="4203700"/>
          <p14:tracePt t="29094" x="5880100" y="4216400"/>
          <p14:tracePt t="29111" x="6007100" y="4216400"/>
          <p14:tracePt t="29127" x="6159500" y="4178300"/>
          <p14:tracePt t="29145" x="6286500" y="4102100"/>
          <p14:tracePt t="29161" x="6375400" y="4013200"/>
          <p14:tracePt t="29177" x="6426200" y="3911600"/>
          <p14:tracePt t="29194" x="6438900" y="3803650"/>
          <p14:tracePt t="29211" x="6438900" y="3689350"/>
          <p14:tracePt t="29228" x="6426200" y="3594100"/>
          <p14:tracePt t="29244" x="6407150" y="3511550"/>
          <p14:tracePt t="29261" x="6394450" y="3467100"/>
          <p14:tracePt t="29277" x="6375400" y="3435350"/>
          <p14:tracePt t="29294" x="6369050" y="3422650"/>
          <p14:tracePt t="29311" x="6362700" y="3416300"/>
          <p14:tracePt t="29406" x="6362700" y="3409950"/>
          <p14:tracePt t="29414" x="6362700" y="3403600"/>
          <p14:tracePt t="29427" x="6362700" y="3384550"/>
          <p14:tracePt t="29428" x="6362700" y="3359150"/>
          <p14:tracePt t="29444" x="6381750" y="3314700"/>
          <p14:tracePt t="29461" x="6394450" y="3257550"/>
          <p14:tracePt t="29478" x="6394450" y="3213100"/>
          <p14:tracePt t="29494" x="6394450" y="3175000"/>
          <p14:tracePt t="29511" x="6394450" y="3155950"/>
          <p14:tracePt t="29527" x="6394450" y="3143250"/>
          <p14:tracePt t="29566" x="6388100" y="3136900"/>
          <p14:tracePt t="29654" x="6413500" y="3130550"/>
          <p14:tracePt t="29662" x="6432550" y="3124200"/>
          <p14:tracePt t="29670" x="6477000" y="3111500"/>
          <p14:tracePt t="29677" x="6591300" y="3067050"/>
          <p14:tracePt t="29694" x="6635750" y="3028950"/>
          <p14:tracePt t="29711" x="6661150" y="2990850"/>
          <p14:tracePt t="29727" x="6673850" y="2946400"/>
          <p14:tracePt t="29745" x="6673850" y="2889250"/>
          <p14:tracePt t="29761" x="6673850" y="2851150"/>
          <p14:tracePt t="29778" x="6661150" y="2819400"/>
          <p14:tracePt t="29794" x="6648450" y="2800350"/>
          <p14:tracePt t="29811" x="6642100" y="2781300"/>
          <p14:tracePt t="29827" x="6616700" y="2768600"/>
          <p14:tracePt t="29844" x="6540500" y="2755900"/>
          <p14:tracePt t="29861" x="6419850" y="2749550"/>
          <p14:tracePt t="29877" x="6210300" y="2806700"/>
          <p14:tracePt t="29894" x="6096000" y="2914650"/>
          <p14:tracePt t="29911" x="6045200" y="3041650"/>
          <p14:tracePt t="29927" x="6019800" y="3175000"/>
          <p14:tracePt t="29944" x="6019800" y="3270250"/>
          <p14:tracePt t="29960" x="6038850" y="3333750"/>
          <p14:tracePt t="29977" x="6083300" y="3390900"/>
          <p14:tracePt t="29994" x="6121400" y="3435350"/>
          <p14:tracePt t="30011" x="6203950" y="3454400"/>
          <p14:tracePt t="30027" x="6318250" y="3454400"/>
          <p14:tracePt t="30044" x="6464300" y="3454400"/>
          <p14:tracePt t="30061" x="6597650" y="3409950"/>
          <p14:tracePt t="30061" x="6667500" y="3378200"/>
          <p14:tracePt t="30078" x="6762750" y="3314700"/>
          <p14:tracePt t="30094" x="6807200" y="3244850"/>
          <p14:tracePt t="30111" x="6813550" y="3155950"/>
          <p14:tracePt t="30127" x="6813550" y="3092450"/>
          <p14:tracePt t="30144" x="6781800" y="3016250"/>
          <p14:tracePt t="30161" x="6724650" y="2940050"/>
          <p14:tracePt t="30178" x="6635750" y="2857500"/>
          <p14:tracePt t="30194" x="6515100" y="2774950"/>
          <p14:tracePt t="30211" x="6388100" y="2698750"/>
          <p14:tracePt t="30227" x="6261100" y="2654300"/>
          <p14:tracePt t="30244" x="6159500" y="2628900"/>
          <p14:tracePt t="30261" x="6064250" y="2628900"/>
          <p14:tracePt t="30261" x="6032500" y="2628900"/>
          <p14:tracePt t="30278" x="5924550" y="2717800"/>
          <p14:tracePt t="30294" x="5842000" y="2838450"/>
          <p14:tracePt t="30311" x="5778500" y="2965450"/>
          <p14:tracePt t="30327" x="5765800" y="3060700"/>
          <p14:tracePt t="30344" x="5759450" y="3117850"/>
          <p14:tracePt t="30361" x="5772150" y="3175000"/>
          <p14:tracePt t="30378" x="5816600" y="3225800"/>
          <p14:tracePt t="30394" x="5854700" y="3263900"/>
          <p14:tracePt t="30411" x="5905500" y="3295650"/>
          <p14:tracePt t="30428" x="5975350" y="3321050"/>
          <p14:tracePt t="30444" x="6064250" y="3346450"/>
          <p14:tracePt t="30460" x="6153150" y="3359150"/>
          <p14:tracePt t="30477" x="6248400" y="3371850"/>
          <p14:tracePt t="30493" x="6350000" y="3371850"/>
          <p14:tracePt t="30510" x="6394450" y="3371850"/>
          <p14:tracePt t="30527" x="6445250" y="3352800"/>
          <p14:tracePt t="30543" x="6489700" y="3302000"/>
          <p14:tracePt t="30560" x="6527800" y="3200400"/>
          <p14:tracePt t="30578" x="6546850" y="3086100"/>
          <p14:tracePt t="30594" x="6546850" y="3016250"/>
          <p14:tracePt t="30611" x="6546850" y="2959100"/>
          <p14:tracePt t="30627" x="6540500" y="2940050"/>
          <p14:tracePt t="30644" x="6521450" y="2908300"/>
          <p14:tracePt t="30661" x="6502400" y="2882900"/>
          <p14:tracePt t="30661" x="6496050" y="2876550"/>
          <p14:tracePt t="30678" x="6470650" y="2863850"/>
          <p14:tracePt t="30694" x="6438900" y="2844800"/>
          <p14:tracePt t="30710" x="6381750" y="2832100"/>
          <p14:tracePt t="30727" x="6330950" y="2819400"/>
          <p14:tracePt t="30744" x="6292850" y="2819400"/>
          <p14:tracePt t="30760" x="6254750" y="2819400"/>
          <p14:tracePt t="30777" x="6223000" y="2819400"/>
          <p14:tracePt t="30793" x="6197600" y="2825750"/>
          <p14:tracePt t="30810" x="6172200" y="2838450"/>
          <p14:tracePt t="30826" x="6153150" y="2870200"/>
          <p14:tracePt t="30844" x="6140450" y="2914650"/>
          <p14:tracePt t="30860" x="6121400" y="2984500"/>
          <p14:tracePt t="30860" x="6115050" y="3022600"/>
          <p14:tracePt t="30878" x="6115050" y="3098800"/>
          <p14:tracePt t="30894" x="6115050" y="3181350"/>
          <p14:tracePt t="30911" x="6115050" y="3232150"/>
          <p14:tracePt t="30927" x="6127750" y="3282950"/>
          <p14:tracePt t="30944" x="6140450" y="3327400"/>
          <p14:tracePt t="30960" x="6165850" y="3359150"/>
          <p14:tracePt t="30977" x="6184900" y="3371850"/>
          <p14:tracePt t="30994" x="6203950" y="3390900"/>
          <p14:tracePt t="31011" x="6223000" y="3403600"/>
          <p14:tracePt t="31027" x="6248400" y="3416300"/>
          <p14:tracePt t="31044" x="6273800" y="3429000"/>
          <p14:tracePt t="31061" x="6299200" y="3429000"/>
          <p14:tracePt t="31061" x="6311900" y="3435350"/>
          <p14:tracePt t="31079" x="6324600" y="3441700"/>
          <p14:tracePt t="31094" x="6343650" y="3441700"/>
          <p14:tracePt t="31111" x="6362700" y="3441700"/>
          <p14:tracePt t="31127" x="6375400" y="3441700"/>
          <p14:tracePt t="31144" x="6400800" y="3435350"/>
          <p14:tracePt t="31161" x="6426200" y="3409950"/>
          <p14:tracePt t="31177" x="6451600" y="3390900"/>
          <p14:tracePt t="31194" x="6470650" y="3365500"/>
          <p14:tracePt t="31211" x="6483350" y="3340100"/>
          <p14:tracePt t="31227" x="6496050" y="3308350"/>
          <p14:tracePt t="31244" x="6515100" y="3270250"/>
          <p14:tracePt t="31261" x="6521450" y="3232150"/>
          <p14:tracePt t="31261" x="6521450" y="3206750"/>
          <p14:tracePt t="31278" x="6521450" y="3143250"/>
          <p14:tracePt t="31294" x="6521450" y="3098800"/>
          <p14:tracePt t="31311" x="6521450" y="3048000"/>
          <p14:tracePt t="31327" x="6508750" y="3022600"/>
          <p14:tracePt t="31344" x="6489700" y="2984500"/>
          <p14:tracePt t="31360" x="6470650" y="2940050"/>
          <p14:tracePt t="31377" x="6445250" y="2914650"/>
          <p14:tracePt t="31395" x="6426200" y="2889250"/>
          <p14:tracePt t="31411" x="6381750" y="2857500"/>
          <p14:tracePt t="31428" x="6318250" y="2838450"/>
          <p14:tracePt t="31444" x="6254750" y="2819400"/>
          <p14:tracePt t="31461" x="6191250" y="2806700"/>
          <p14:tracePt t="31478" x="6153150" y="2806700"/>
          <p14:tracePt t="31494" x="6108700" y="2806700"/>
          <p14:tracePt t="31511" x="6070600" y="2806700"/>
          <p14:tracePt t="31527" x="6051550" y="2819400"/>
          <p14:tracePt t="31543" x="6019800" y="2844800"/>
          <p14:tracePt t="31560" x="5988050" y="2870200"/>
          <p14:tracePt t="31577" x="5962650" y="2895600"/>
          <p14:tracePt t="31594" x="5956300" y="2921000"/>
          <p14:tracePt t="31610" x="5943600" y="2952750"/>
          <p14:tracePt t="31627" x="5943600" y="2984500"/>
          <p14:tracePt t="31644" x="5943600" y="3016250"/>
          <p14:tracePt t="31644" x="5943600" y="3035300"/>
          <p14:tracePt t="31663" x="5943600" y="3048000"/>
          <p14:tracePt t="31677" x="5943600" y="3092450"/>
          <p14:tracePt t="31694" x="5949950" y="3111500"/>
          <p14:tracePt t="31710" x="5969000" y="3143250"/>
          <p14:tracePt t="31727" x="5981700" y="3162300"/>
          <p14:tracePt t="31743" x="6000750" y="3181350"/>
          <p14:tracePt t="31760" x="6013450" y="3213100"/>
          <p14:tracePt t="31777" x="6038850" y="3257550"/>
          <p14:tracePt t="31794" x="6089650" y="3314700"/>
          <p14:tracePt t="31814" x="6096000" y="3327400"/>
          <p14:tracePt t="31827" x="6121400" y="3359150"/>
          <p14:tracePt t="31843" x="6140450" y="3371850"/>
          <p14:tracePt t="31860" x="6165850" y="3378200"/>
          <p14:tracePt t="31877" x="6210300" y="3390900"/>
          <p14:tracePt t="31894" x="6242050" y="3397250"/>
          <p14:tracePt t="31910" x="6280150" y="3397250"/>
          <p14:tracePt t="31927" x="6324600" y="3397250"/>
          <p14:tracePt t="31944" x="6362700" y="3397250"/>
          <p14:tracePt t="31961" x="6400800" y="3390900"/>
          <p14:tracePt t="31977" x="6451600" y="3371850"/>
          <p14:tracePt t="31994" x="6483350" y="3352800"/>
          <p14:tracePt t="32010" x="6521450" y="3327400"/>
          <p14:tracePt t="32027" x="6546850" y="3302000"/>
          <p14:tracePt t="32044" x="6572250" y="3282950"/>
          <p14:tracePt t="32061" x="6591300" y="3238500"/>
          <p14:tracePt t="32077" x="6616700" y="3136900"/>
          <p14:tracePt t="32094" x="6629400" y="3048000"/>
          <p14:tracePt t="32111" x="6629400" y="2978150"/>
          <p14:tracePt t="32127" x="6629400" y="2908300"/>
          <p14:tracePt t="32144" x="6610350" y="2857500"/>
          <p14:tracePt t="32161" x="6578600" y="2813050"/>
          <p14:tracePt t="32177" x="6565900" y="2787650"/>
          <p14:tracePt t="32194" x="6540500" y="2768600"/>
          <p14:tracePt t="32210" x="6502400" y="2755900"/>
          <p14:tracePt t="32227" x="6457950" y="2743200"/>
          <p14:tracePt t="32244" x="6407150" y="2743200"/>
          <p14:tracePt t="32261" x="6362700" y="2743200"/>
          <p14:tracePt t="32277" x="6280150" y="2743200"/>
          <p14:tracePt t="32294" x="6242050" y="2749550"/>
          <p14:tracePt t="32311" x="6203950" y="2755900"/>
          <p14:tracePt t="32327" x="6165850" y="2768600"/>
          <p14:tracePt t="32344" x="6121400" y="2800350"/>
          <p14:tracePt t="32361" x="6076950" y="2838450"/>
          <p14:tracePt t="32377" x="6026150" y="2889250"/>
          <p14:tracePt t="32394" x="6000750" y="2927350"/>
          <p14:tracePt t="32410" x="5988050" y="2971800"/>
          <p14:tracePt t="32428" x="5975350" y="3022600"/>
          <p14:tracePt t="32444" x="5975350" y="3048000"/>
          <p14:tracePt t="32461" x="5975350" y="3086100"/>
          <p14:tracePt t="32477" x="5988050" y="3124200"/>
          <p14:tracePt t="32494" x="6000750" y="3162300"/>
          <p14:tracePt t="32510" x="6013450" y="3181350"/>
          <p14:tracePt t="32527" x="6019800" y="3200400"/>
          <p14:tracePt t="32544" x="6032500" y="3225800"/>
          <p14:tracePt t="32561" x="6045200" y="3244850"/>
          <p14:tracePt t="32577" x="6051550" y="3257550"/>
          <p14:tracePt t="32594" x="6057900" y="3270250"/>
          <p14:tracePt t="32610" x="6070600" y="3276600"/>
          <p14:tracePt t="32627" x="6076950" y="3289300"/>
          <p14:tracePt t="32644" x="6076950" y="3295650"/>
          <p14:tracePt t="32660" x="6096000" y="3302000"/>
          <p14:tracePt t="32660" x="6108700" y="3308350"/>
          <p14:tracePt t="32679" x="6115050" y="3314700"/>
          <p14:tracePt t="32694" x="6127750" y="3314700"/>
          <p14:tracePt t="32711" x="6146800" y="3327400"/>
          <p14:tracePt t="32727" x="6153150" y="3327400"/>
          <p14:tracePt t="32744" x="6159500" y="3333750"/>
          <p14:tracePt t="33430" x="6172200" y="3333750"/>
          <p14:tracePt t="33438" x="6191250" y="3333750"/>
          <p14:tracePt t="33446" x="6210300" y="3333750"/>
          <p14:tracePt t="33446" x="6223000" y="3340100"/>
          <p14:tracePt t="33460" x="6254750" y="3346450"/>
          <p14:tracePt t="33460" x="6273800" y="3352800"/>
          <p14:tracePt t="33478" x="6286500" y="3352800"/>
          <p14:tracePt t="33494" x="6305550" y="3352800"/>
          <p14:tracePt t="33511" x="6318250" y="3352800"/>
          <p14:tracePt t="33527" x="6330950" y="3352800"/>
          <p14:tracePt t="33544" x="6356350" y="3352800"/>
          <p14:tracePt t="33560" x="6375400" y="3352800"/>
          <p14:tracePt t="33577" x="6407150" y="3333750"/>
          <p14:tracePt t="33594" x="6426200" y="3314700"/>
          <p14:tracePt t="33611" x="6457950" y="3282950"/>
          <p14:tracePt t="33627" x="6483350" y="3251200"/>
          <p14:tracePt t="33644" x="6515100" y="3206750"/>
          <p14:tracePt t="33661" x="6546850" y="3092450"/>
          <p14:tracePt t="33679" x="6559550" y="3009900"/>
          <p14:tracePt t="33696" x="6565900" y="2921000"/>
          <p14:tracePt t="33712" x="6572250" y="2857500"/>
          <p14:tracePt t="33728" x="6572250" y="2819400"/>
          <p14:tracePt t="33745" x="6572250" y="2800350"/>
          <p14:tracePt t="33761" x="6572250" y="2781300"/>
          <p14:tracePt t="33778" x="6565900" y="2762250"/>
          <p14:tracePt t="33794" x="6553200" y="2749550"/>
          <p14:tracePt t="33812" x="6546850" y="2736850"/>
          <p14:tracePt t="33828" x="6534150" y="2724150"/>
          <p14:tracePt t="33845" x="6502400" y="2705100"/>
          <p14:tracePt t="33861" x="6464300" y="2698750"/>
          <p14:tracePt t="33879" x="6432550" y="2686050"/>
          <p14:tracePt t="33895" x="6388100" y="2686050"/>
          <p14:tracePt t="33912" x="6337300" y="2686050"/>
          <p14:tracePt t="33928" x="6292850" y="2686050"/>
          <p14:tracePt t="33945" x="6235700" y="2692400"/>
          <p14:tracePt t="33961" x="6178550" y="2724150"/>
          <p14:tracePt t="33978" x="6127750" y="2755900"/>
          <p14:tracePt t="33995" x="6096000" y="2774950"/>
          <p14:tracePt t="34012" x="6070600" y="2794000"/>
          <p14:tracePt t="34028" x="6064250" y="2806700"/>
          <p14:tracePt t="34045" x="6057900" y="2819400"/>
          <p14:tracePt t="34061" x="6057900" y="2838450"/>
          <p14:tracePt t="34061" x="6051550" y="2857500"/>
          <p14:tracePt t="34079" x="6045200" y="2882900"/>
          <p14:tracePt t="34095" x="6038850" y="2921000"/>
          <p14:tracePt t="34112" x="6032500" y="2965450"/>
          <p14:tracePt t="34128" x="6032500" y="3022600"/>
          <p14:tracePt t="34145" x="6032500" y="3067050"/>
          <p14:tracePt t="34161" x="6032500" y="3111500"/>
          <p14:tracePt t="34178" x="6038850" y="3162300"/>
          <p14:tracePt t="34195" x="6057900" y="3206750"/>
          <p14:tracePt t="34212" x="6076950" y="3238500"/>
          <p14:tracePt t="34228" x="6083300" y="3270250"/>
          <p14:tracePt t="34245" x="6102350" y="3302000"/>
          <p14:tracePt t="34261" x="6140450" y="3352800"/>
          <p14:tracePt t="34279" x="6159500" y="3378200"/>
          <p14:tracePt t="34295" x="6172200" y="3397250"/>
          <p14:tracePt t="34312" x="6191250" y="3416300"/>
          <p14:tracePt t="34328" x="6203950" y="3429000"/>
          <p14:tracePt t="34345" x="6223000" y="3441700"/>
          <p14:tracePt t="34361" x="6248400" y="3454400"/>
          <p14:tracePt t="34378" x="6273800" y="3460750"/>
          <p14:tracePt t="34395" x="6305550" y="3479800"/>
          <p14:tracePt t="34412" x="6350000" y="3486150"/>
          <p14:tracePt t="34428" x="6381750" y="3486150"/>
          <p14:tracePt t="34445" x="6419850" y="3486150"/>
          <p14:tracePt t="34461" x="6477000" y="3486150"/>
          <p14:tracePt t="34479" x="6502400" y="3479800"/>
          <p14:tracePt t="34495" x="6527800" y="3473450"/>
          <p14:tracePt t="34512" x="6540500" y="3467100"/>
          <p14:tracePt t="34528" x="6559550" y="3460750"/>
          <p14:tracePt t="34545" x="6572250" y="3448050"/>
          <p14:tracePt t="34561" x="6584950" y="3441700"/>
          <p14:tracePt t="34578" x="6597650" y="3422650"/>
          <p14:tracePt t="34595" x="6616700" y="3384550"/>
          <p14:tracePt t="34611" x="6635750" y="3327400"/>
          <p14:tracePt t="34628" x="6648450" y="3263900"/>
          <p14:tracePt t="34645" x="6661150" y="3225800"/>
          <p14:tracePt t="34661" x="6661150" y="3168650"/>
          <p14:tracePt t="34679" x="6667500" y="3149600"/>
          <p14:tracePt t="34695" x="6667500" y="3117850"/>
          <p14:tracePt t="34712" x="6667500" y="3086100"/>
          <p14:tracePt t="34729" x="6667500" y="3048000"/>
          <p14:tracePt t="34745" x="6667500" y="3009900"/>
          <p14:tracePt t="34762" x="6661150" y="2978150"/>
          <p14:tracePt t="34778" x="6654800" y="2959100"/>
          <p14:tracePt t="34795" x="6648450" y="2927350"/>
          <p14:tracePt t="34811" x="6629400" y="2901950"/>
          <p14:tracePt t="34828" x="6623050" y="2882900"/>
          <p14:tracePt t="34845" x="6610350" y="2863850"/>
          <p14:tracePt t="34845" x="6597650" y="2851150"/>
          <p14:tracePt t="34862" x="6584950" y="2838450"/>
          <p14:tracePt t="34878" x="6565900" y="2806700"/>
          <p14:tracePt t="34895" x="6527800" y="2781300"/>
          <p14:tracePt t="34911" x="6496050" y="2762250"/>
          <p14:tracePt t="34928" x="6432550" y="2736850"/>
          <p14:tracePt t="34945" x="6369050" y="2711450"/>
          <p14:tracePt t="34962" x="6299200" y="2692400"/>
          <p14:tracePt t="34978" x="6235700" y="2686050"/>
          <p14:tracePt t="34995" x="6191250" y="2686050"/>
          <p14:tracePt t="35011" x="6140450" y="2686050"/>
          <p14:tracePt t="35028" x="6102350" y="2692400"/>
          <p14:tracePt t="35045" x="6057900" y="2711450"/>
          <p14:tracePt t="35061" x="6026150" y="2730500"/>
          <p14:tracePt t="35078" x="5975350" y="2781300"/>
          <p14:tracePt t="35095" x="5949950" y="2825750"/>
          <p14:tracePt t="35111" x="5930900" y="2863850"/>
          <p14:tracePt t="35128" x="5924550" y="2914650"/>
          <p14:tracePt t="35145" x="5918200" y="2952750"/>
          <p14:tracePt t="35162" x="5905500" y="2990850"/>
          <p14:tracePt t="35178" x="5899150" y="3035300"/>
          <p14:tracePt t="35195" x="5899150" y="3067050"/>
          <p14:tracePt t="35211" x="5899150" y="3098800"/>
          <p14:tracePt t="35228" x="5899150" y="3130550"/>
          <p14:tracePt t="35245" x="5899150" y="3168650"/>
          <p14:tracePt t="35261" x="5899150" y="3200400"/>
          <p14:tracePt t="35278" x="5899150" y="3244850"/>
          <p14:tracePt t="35295" x="5905500" y="3257550"/>
          <p14:tracePt t="35311" x="5911850" y="3276600"/>
          <p14:tracePt t="35328" x="5918200" y="3289300"/>
          <p14:tracePt t="35345" x="5930900" y="3295650"/>
          <p14:tracePt t="35362" x="5937250" y="3308350"/>
          <p14:tracePt t="35378" x="5937250" y="3314700"/>
          <p14:tracePt t="35395" x="5949950" y="3327400"/>
          <p14:tracePt t="35411" x="5969000" y="3352800"/>
          <p14:tracePt t="35428" x="5994400" y="3390900"/>
          <p14:tracePt t="35445" x="6019800" y="3422650"/>
          <p14:tracePt t="35461" x="6064250" y="3460750"/>
          <p14:tracePt t="35479" x="6102350" y="3486150"/>
          <p14:tracePt t="35495" x="6140450" y="3505200"/>
          <p14:tracePt t="35511" x="6191250" y="3530600"/>
          <p14:tracePt t="35528" x="6229350" y="3536950"/>
          <p14:tracePt t="35545" x="6273800" y="3556000"/>
          <p14:tracePt t="35562" x="6299200" y="3556000"/>
          <p14:tracePt t="35578" x="6330950" y="3556000"/>
          <p14:tracePt t="35595" x="6350000" y="3556000"/>
          <p14:tracePt t="35611" x="6369050" y="3556000"/>
          <p14:tracePt t="35628" x="6388100" y="3556000"/>
          <p14:tracePt t="35645" x="6407150" y="3556000"/>
          <p14:tracePt t="35662" x="6445250" y="3556000"/>
          <p14:tracePt t="35679" x="6464300" y="3549650"/>
          <p14:tracePt t="35695" x="6489700" y="3536950"/>
          <p14:tracePt t="35711" x="6515100" y="3524250"/>
          <p14:tracePt t="35729" x="6527800" y="3511550"/>
          <p14:tracePt t="35745" x="6546850" y="3492500"/>
          <p14:tracePt t="35762" x="6559550" y="3479800"/>
          <p14:tracePt t="35778" x="6578600" y="3467100"/>
          <p14:tracePt t="35795" x="6597650" y="3448050"/>
          <p14:tracePt t="35811" x="6610350" y="3416300"/>
          <p14:tracePt t="35828" x="6623050" y="3384550"/>
          <p14:tracePt t="35845" x="6642100" y="3327400"/>
          <p14:tracePt t="35862" x="6642100" y="3276600"/>
          <p14:tracePt t="35878" x="6648450" y="3219450"/>
          <p14:tracePt t="35895" x="6648450" y="3187700"/>
          <p14:tracePt t="35911" x="6648450" y="3162300"/>
          <p14:tracePt t="35928" x="6648450" y="3117850"/>
          <p14:tracePt t="35945" x="6648450" y="3073400"/>
          <p14:tracePt t="35961" x="6642100" y="3022600"/>
          <p14:tracePt t="35978" x="6629400" y="2971800"/>
          <p14:tracePt t="35995" x="6616700" y="2940050"/>
          <p14:tracePt t="36011" x="6604000" y="2908300"/>
          <p14:tracePt t="36028" x="6591300" y="2882900"/>
          <p14:tracePt t="36045" x="6578600" y="2857500"/>
          <p14:tracePt t="36061" x="6559550" y="2832100"/>
          <p14:tracePt t="36078" x="6534150" y="2806700"/>
          <p14:tracePt t="36095" x="6515100" y="2794000"/>
          <p14:tracePt t="36111" x="6483350" y="2787650"/>
          <p14:tracePt t="36128" x="6457950" y="2781300"/>
          <p14:tracePt t="36145" x="6426200" y="2774950"/>
          <p14:tracePt t="36161" x="6388100" y="2768600"/>
          <p14:tracePt t="36178" x="6350000" y="2768600"/>
          <p14:tracePt t="36195" x="6318250" y="2768600"/>
          <p14:tracePt t="36211" x="6292850" y="2768600"/>
          <p14:tracePt t="36228" x="6267450" y="2768600"/>
          <p14:tracePt t="36245" x="6248400" y="2768600"/>
          <p14:tracePt t="36261" x="6235700" y="2768600"/>
          <p14:tracePt t="36261" x="6229350" y="2768600"/>
          <p14:tracePt t="36302" x="6223000" y="2768600"/>
          <p14:tracePt t="36311" x="6216650" y="2768600"/>
          <p14:tracePt t="36312" x="6210300" y="2768600"/>
          <p14:tracePt t="36328" x="6197600" y="2768600"/>
          <p14:tracePt t="36345" x="6159500" y="2774950"/>
          <p14:tracePt t="36361" x="6083300" y="2794000"/>
          <p14:tracePt t="36378" x="5918200" y="2832100"/>
          <p14:tracePt t="36395" x="5689600" y="2870200"/>
          <p14:tracePt t="36412" x="5435600" y="2914650"/>
          <p14:tracePt t="36428" x="5187950" y="2946400"/>
          <p14:tracePt t="36445" x="5003800" y="2978150"/>
          <p14:tracePt t="36461" x="4654550" y="3028950"/>
          <p14:tracePt t="36479" x="4337050" y="3073400"/>
          <p14:tracePt t="36495" x="4146550" y="3098800"/>
          <p14:tracePt t="36512" x="4019550" y="3111500"/>
          <p14:tracePt t="36528" x="3975100" y="3124200"/>
          <p14:tracePt t="36654" x="3968750" y="3124200"/>
          <p14:tracePt t="36662" x="3968750" y="3136900"/>
          <p14:tracePt t="36678" x="3987800" y="3155950"/>
          <p14:tracePt t="36679" x="4064000" y="3200400"/>
          <p14:tracePt t="36695" x="4203700" y="3251200"/>
          <p14:tracePt t="36712" x="4495800" y="3333750"/>
          <p14:tracePt t="36728" x="4845050" y="3371850"/>
          <p14:tracePt t="36745" x="5257800" y="3435350"/>
          <p14:tracePt t="36761" x="5626100" y="3435350"/>
          <p14:tracePt t="36778" x="5943600" y="3416300"/>
          <p14:tracePt t="36795" x="6223000" y="3302000"/>
          <p14:tracePt t="36811" x="6369050" y="3200400"/>
          <p14:tracePt t="36828" x="6470650" y="3111500"/>
          <p14:tracePt t="36845" x="6521450" y="3067050"/>
          <p14:tracePt t="36861" x="6534150" y="3035300"/>
          <p14:tracePt t="36877" x="6534150" y="2997200"/>
          <p14:tracePt t="36895" x="6534150" y="2965450"/>
          <p14:tracePt t="36912" x="6534150" y="2946400"/>
          <p14:tracePt t="36928" x="6534150" y="2921000"/>
          <p14:tracePt t="36945" x="6527800" y="2889250"/>
          <p14:tracePt t="36961" x="6515100" y="2844800"/>
          <p14:tracePt t="36978" x="6508750" y="2806700"/>
          <p14:tracePt t="36995" x="6502400" y="2794000"/>
          <p14:tracePt t="37012" x="6496050" y="2781300"/>
          <p14:tracePt t="37028" x="6489700" y="2749550"/>
          <p14:tracePt t="37045" x="6477000" y="2705100"/>
          <p14:tracePt t="37061" x="6445250" y="2654300"/>
          <p14:tracePt t="37079" x="6419850" y="2628900"/>
          <p14:tracePt t="37095" x="6362700" y="2609850"/>
          <p14:tracePt t="37111" x="6286500" y="2597150"/>
          <p14:tracePt t="37128" x="6197600" y="2597150"/>
          <p14:tracePt t="37145" x="6089650" y="2635250"/>
          <p14:tracePt t="37161" x="6026150" y="2692400"/>
          <p14:tracePt t="37178" x="5943600" y="2762250"/>
          <p14:tracePt t="37194" x="5886450" y="2832100"/>
          <p14:tracePt t="37211" x="5842000" y="2914650"/>
          <p14:tracePt t="37228" x="5810250" y="2997200"/>
          <p14:tracePt t="37245" x="5797550" y="3079750"/>
          <p14:tracePt t="37261" x="5797550" y="3175000"/>
          <p14:tracePt t="37279" x="5810250" y="3244850"/>
          <p14:tracePt t="37295" x="5829300" y="3282950"/>
          <p14:tracePt t="37311" x="5854700" y="3314700"/>
          <p14:tracePt t="37328" x="5880100" y="3352800"/>
          <p14:tracePt t="37345" x="5905500" y="3384550"/>
          <p14:tracePt t="37361" x="5924550" y="3403600"/>
          <p14:tracePt t="37378" x="5943600" y="3435350"/>
          <p14:tracePt t="37394" x="5962650" y="3454400"/>
          <p14:tracePt t="37412" x="5981700" y="3479800"/>
          <p14:tracePt t="37428" x="6007100" y="3498850"/>
          <p14:tracePt t="37445" x="6032500" y="3517900"/>
          <p14:tracePt t="37461" x="6057900" y="3530600"/>
          <p14:tracePt t="37479" x="6076950" y="3536950"/>
          <p14:tracePt t="37495" x="6096000" y="3543300"/>
          <p14:tracePt t="37511" x="6102350" y="3543300"/>
          <p14:tracePt t="37528" x="6115050" y="3543300"/>
          <p14:tracePt t="37565" x="6121400" y="3543300"/>
          <p14:tracePt t="38294" x="6134100" y="3543300"/>
          <p14:tracePt t="38303" x="6165850" y="3536950"/>
          <p14:tracePt t="38304" x="6229350" y="3517900"/>
          <p14:tracePt t="38311" x="6356350" y="3473450"/>
          <p14:tracePt t="38328" x="6483350" y="3409950"/>
          <p14:tracePt t="38345" x="6584950" y="3340100"/>
          <p14:tracePt t="38361" x="6673850" y="3257550"/>
          <p14:tracePt t="38378" x="6737350" y="3181350"/>
          <p14:tracePt t="38395" x="6775450" y="3124200"/>
          <p14:tracePt t="38411" x="6788150" y="3111500"/>
          <p14:tracePt t="38428" x="6794500" y="3098800"/>
          <p14:tracePt t="38444" x="6807200" y="3092450"/>
          <p14:tracePt t="38461" x="6813550" y="3086100"/>
          <p14:tracePt t="38478" x="6851650" y="3073400"/>
          <p14:tracePt t="38495" x="6883400" y="3060700"/>
          <p14:tracePt t="38512" x="6902450" y="3048000"/>
          <p14:tracePt t="38528" x="6915150" y="3048000"/>
          <p14:tracePt t="38544" x="6921500" y="3048000"/>
          <p14:tracePt t="38561" x="6927850" y="3041650"/>
          <p14:tracePt t="38578" x="6934200" y="3041650"/>
          <p14:tracePt t="38595" x="6940550" y="3041650"/>
          <p14:tracePt t="38611" x="6959600" y="3035300"/>
          <p14:tracePt t="38628" x="6997700" y="3028950"/>
          <p14:tracePt t="38644" x="7054850" y="3016250"/>
          <p14:tracePt t="38661" x="7112000" y="2997200"/>
          <p14:tracePt t="38678" x="7162800" y="2984500"/>
          <p14:tracePt t="38695" x="7169150" y="2984500"/>
          <p14:tracePt t="38711" x="7181850" y="2984500"/>
          <p14:tracePt t="38728" x="7181850" y="2978150"/>
          <p14:tracePt t="38942" x="7188200" y="2984500"/>
          <p14:tracePt t="38950" x="7188200" y="2997200"/>
          <p14:tracePt t="38954" x="7175500" y="3022600"/>
          <p14:tracePt t="38961" x="7156450" y="3073400"/>
          <p14:tracePt t="38978" x="7131050" y="3143250"/>
          <p14:tracePt t="38995" x="7099300" y="3219450"/>
          <p14:tracePt t="39011" x="7067550" y="3295650"/>
          <p14:tracePt t="39028" x="7054850" y="3327400"/>
          <p14:tracePt t="39044" x="7035800" y="3365500"/>
          <p14:tracePt t="39061" x="7029450" y="3390900"/>
          <p14:tracePt t="39078" x="7016750" y="3429000"/>
          <p14:tracePt t="39095" x="7010400" y="3441700"/>
          <p14:tracePt t="39111" x="7010400" y="3448050"/>
          <p14:tracePt t="39128" x="7010400" y="3460750"/>
          <p14:tracePt t="39270" x="7016750" y="3460750"/>
          <p14:tracePt t="39279" x="7023100" y="3460750"/>
          <p14:tracePt t="39287" x="7029450" y="3460750"/>
          <p14:tracePt t="39287" x="7042150" y="3454400"/>
          <p14:tracePt t="39294" x="7061200" y="3429000"/>
          <p14:tracePt t="39311" x="7080250" y="3390900"/>
          <p14:tracePt t="39328" x="7105650" y="3346450"/>
          <p14:tracePt t="39344" x="7124700" y="3321050"/>
          <p14:tracePt t="39361" x="7137400" y="3302000"/>
          <p14:tracePt t="39378" x="7156450" y="3282950"/>
          <p14:tracePt t="39394" x="7162800" y="3270250"/>
          <p14:tracePt t="39411" x="7169150" y="3270250"/>
          <p14:tracePt t="39428" x="7169150" y="3263900"/>
          <p14:tracePt t="39444" x="7175500" y="3263900"/>
          <p14:tracePt t="39503" x="7181850" y="3257550"/>
          <p14:tracePt t="39535" x="7188200" y="3251200"/>
          <p14:tracePt t="39544" x="7194550" y="3251200"/>
          <p14:tracePt t="39575" x="7200900" y="3244850"/>
          <p14:tracePt t="40430" x="7194550" y="3244850"/>
          <p14:tracePt t="40438" x="7181850" y="3244850"/>
          <p14:tracePt t="40446" x="7162800" y="3244850"/>
          <p14:tracePt t="40447" x="7137400" y="3257550"/>
          <p14:tracePt t="40461" x="7004050" y="3359150"/>
          <p14:tracePt t="40479" x="6908800" y="3435350"/>
          <p14:tracePt t="40494" x="6819900" y="3511550"/>
          <p14:tracePt t="40511" x="6711950" y="3600450"/>
          <p14:tracePt t="40528" x="6629400" y="3676650"/>
          <p14:tracePt t="40545" x="6553200" y="3746500"/>
          <p14:tracePt t="40561" x="6483350" y="3797300"/>
          <p14:tracePt t="40578" x="6419850" y="3848100"/>
          <p14:tracePt t="40594" x="6369050" y="3886200"/>
          <p14:tracePt t="40611" x="6330950" y="3917950"/>
          <p14:tracePt t="40628" x="6305550" y="3949700"/>
          <p14:tracePt t="40645" x="6292850" y="3962400"/>
          <p14:tracePt t="40661" x="6273800" y="3994150"/>
          <p14:tracePt t="40679" x="6267450" y="4006850"/>
          <p14:tracePt t="40695" x="6267450" y="4019550"/>
          <p14:tracePt t="40711" x="6261100" y="4025900"/>
          <p14:tracePt t="40728" x="6261100" y="4032250"/>
          <p14:tracePt t="40744" x="6254750" y="4038600"/>
          <p14:tracePt t="40761" x="6254750" y="4044950"/>
          <p14:tracePt t="40778" x="6254750" y="4051300"/>
          <p14:tracePt t="40796" x="6248400" y="4057650"/>
          <p14:tracePt t="40812" x="6242050" y="4064000"/>
          <p14:tracePt t="40828" x="6242050" y="4076700"/>
          <p14:tracePt t="40845" x="6235700" y="4076700"/>
          <p14:tracePt t="41094" x="6235700" y="4083050"/>
          <p14:tracePt t="41096" x="6242050" y="4083050"/>
          <p14:tracePt t="41112" x="6261100" y="4089400"/>
          <p14:tracePt t="41112" x="6318250" y="4089400"/>
          <p14:tracePt t="41128" x="6394450" y="4089400"/>
          <p14:tracePt t="41144" x="6483350" y="4089400"/>
          <p14:tracePt t="41161" x="6572250" y="4089400"/>
          <p14:tracePt t="41178" x="6654800" y="4089400"/>
          <p14:tracePt t="41194" x="6743700" y="4089400"/>
          <p14:tracePt t="41211" x="6832600" y="4089400"/>
          <p14:tracePt t="41228" x="6902450" y="4089400"/>
          <p14:tracePt t="41244" x="6997700" y="4089400"/>
          <p14:tracePt t="41263" x="7029450" y="4089400"/>
          <p14:tracePt t="41278" x="7099300" y="4089400"/>
          <p14:tracePt t="41295" x="7156450" y="4089400"/>
          <p14:tracePt t="41311" x="7207250" y="4089400"/>
          <p14:tracePt t="41328" x="7258050" y="4089400"/>
          <p14:tracePt t="41344" x="7302500" y="4089400"/>
          <p14:tracePt t="41361" x="7321550" y="4089400"/>
          <p14:tracePt t="41398" x="7327900" y="4089400"/>
          <p14:tracePt t="41654" x="7315200" y="4089400"/>
          <p14:tracePt t="41662" x="7302500" y="4089400"/>
          <p14:tracePt t="41670" x="7296150" y="4089400"/>
          <p14:tracePt t="41678" x="7270750" y="4089400"/>
          <p14:tracePt t="41687" x="7264400" y="4089400"/>
          <p14:tracePt t="41695" x="7258050" y="4095750"/>
          <p14:tracePt t="41711" x="7245350" y="4095750"/>
          <p14:tracePt t="41728" x="7232650" y="4095750"/>
          <p14:tracePt t="41744" x="7226300" y="4102100"/>
          <p14:tracePt t="41790" x="7219950" y="4102100"/>
          <p14:tracePt t="42564" x="7213600" y="4102100"/>
          <p14:tracePt t="42590" x="7194550" y="4102100"/>
          <p14:tracePt t="42598" x="7188200" y="4102100"/>
          <p14:tracePt t="42606" x="7175500" y="4108450"/>
          <p14:tracePt t="42615" x="7169150" y="4108450"/>
          <p14:tracePt t="42734" x="7169150" y="4064000"/>
          <p14:tracePt t="42742" x="7188200" y="3994150"/>
          <p14:tracePt t="42746" x="7207250" y="3905250"/>
          <p14:tracePt t="42761" x="7226300" y="3797300"/>
          <p14:tracePt t="42761" x="7245350" y="3613150"/>
          <p14:tracePt t="42778" x="7264400" y="3492500"/>
          <p14:tracePt t="42794" x="7270750" y="3435350"/>
          <p14:tracePt t="42811" x="7277100" y="3416300"/>
          <p14:tracePt t="42844" x="7277100" y="3403600"/>
          <p14:tracePt t="43166" x="7277100" y="3397250"/>
          <p14:tracePt t="43174" x="7264400" y="3397250"/>
          <p14:tracePt t="43186" x="7239000" y="3397250"/>
          <p14:tracePt t="43187" x="7226300" y="3397250"/>
          <p14:tracePt t="43194" x="7207250" y="3397250"/>
          <p14:tracePt t="43211" x="7200900" y="3397250"/>
          <p14:tracePt t="43227" x="7188200" y="3397250"/>
          <p14:tracePt t="43244" x="7181850" y="3397250"/>
          <p14:tracePt t="43294" x="7175500" y="3397250"/>
          <p14:tracePt t="43398" x="7194550" y="3397250"/>
          <p14:tracePt t="43406" x="7213600" y="3397250"/>
          <p14:tracePt t="43414" x="7232650" y="3397250"/>
          <p14:tracePt t="43414" x="7239000" y="3397250"/>
          <p14:tracePt t="43428" x="7258050" y="3397250"/>
          <p14:tracePt t="43462" x="7264400" y="3397250"/>
          <p14:tracePt t="43567" x="7264400" y="3409950"/>
          <p14:tracePt t="43574" x="7264400" y="3448050"/>
          <p14:tracePt t="43582" x="7264400" y="3498850"/>
          <p14:tracePt t="43590" x="7264400" y="3549650"/>
          <p14:tracePt t="43598" x="7258050" y="3638550"/>
          <p14:tracePt t="43611" x="7251700" y="3702050"/>
          <p14:tracePt t="43627" x="7251700" y="3746500"/>
          <p14:tracePt t="43644" x="7251700" y="3778250"/>
          <p14:tracePt t="43661" x="7239000" y="3816350"/>
          <p14:tracePt t="43679" x="7232650" y="3854450"/>
          <p14:tracePt t="43695" x="7232650" y="3879850"/>
          <p14:tracePt t="43711" x="7232650" y="3898900"/>
          <p14:tracePt t="43727" x="7232650" y="3911600"/>
          <p14:tracePt t="43830" x="7232650" y="3924300"/>
          <p14:tracePt t="43846" x="7232650" y="3930650"/>
          <p14:tracePt t="43854" x="7226300" y="3943350"/>
          <p14:tracePt t="43862" x="7226300" y="3956050"/>
          <p14:tracePt t="43862" x="7219950" y="3962400"/>
          <p14:tracePt t="43878" x="7219950" y="3975100"/>
          <p14:tracePt t="43878" x="7219950" y="3994150"/>
          <p14:tracePt t="43895" x="7213600" y="4013200"/>
          <p14:tracePt t="43911" x="7213600" y="4025900"/>
          <p14:tracePt t="43927" x="7207250" y="4025900"/>
          <p14:tracePt t="43944" x="7207250" y="4032250"/>
          <p14:tracePt t="43961" x="7207250" y="4038600"/>
          <p14:tracePt t="44397" x="0" y="0"/>
        </p14:tracePtLst>
        <p14:tracePtLst>
          <p14:tracePt t="53438" x="7245350" y="4006850"/>
          <p14:tracePt t="53774" x="7245350" y="3994150"/>
          <p14:tracePt t="53782" x="7245350" y="3975100"/>
          <p14:tracePt t="53790" x="7251700" y="3962400"/>
          <p14:tracePt t="53798" x="7251700" y="3930650"/>
          <p14:tracePt t="53812" x="7251700" y="3917950"/>
          <p14:tracePt t="53828" x="7251700" y="3905250"/>
          <p14:tracePt t="53845" x="7251700" y="3886200"/>
          <p14:tracePt t="53861" x="7239000" y="3873500"/>
          <p14:tracePt t="53879" x="7232650" y="3867150"/>
          <p14:tracePt t="53895" x="7219950" y="3860800"/>
          <p14:tracePt t="53912" x="7213600" y="3854450"/>
          <p14:tracePt t="53950" x="7207250" y="3854450"/>
          <p14:tracePt t="53966" x="7200900" y="3854450"/>
          <p14:tracePt t="53978" x="7194550" y="3848100"/>
          <p14:tracePt t="54006" x="7194550" y="3841750"/>
          <p14:tracePt t="54014" x="7188200" y="3841750"/>
          <p14:tracePt t="54030" x="7181850" y="3835400"/>
          <p14:tracePt t="54046" x="7169150" y="3835400"/>
          <p14:tracePt t="54062" x="7156450" y="3829050"/>
          <p14:tracePt t="54063" x="7137400" y="3822700"/>
          <p14:tracePt t="54079" x="7118350" y="3822700"/>
          <p14:tracePt t="54095" x="7099300" y="3816350"/>
          <p14:tracePt t="54111" x="7080250" y="3816350"/>
          <p14:tracePt t="54128" x="7067550" y="3816350"/>
          <p14:tracePt t="54145" x="7061200" y="3816350"/>
          <p14:tracePt t="54161" x="7054850" y="3816350"/>
          <p14:tracePt t="54178" x="7042150" y="3816350"/>
          <p14:tracePt t="54195" x="7035800" y="3822700"/>
          <p14:tracePt t="54211" x="7029450" y="3829050"/>
          <p14:tracePt t="54228" x="7023100" y="3835400"/>
          <p14:tracePt t="54245" x="7016750" y="3848100"/>
          <p14:tracePt t="54261" x="7010400" y="3867150"/>
          <p14:tracePt t="54279" x="7004050" y="3886200"/>
          <p14:tracePt t="54295" x="6997700" y="3898900"/>
          <p14:tracePt t="54311" x="6991350" y="3917950"/>
          <p14:tracePt t="54328" x="6991350" y="3937000"/>
          <p14:tracePt t="54345" x="6991350" y="3956050"/>
          <p14:tracePt t="54361" x="6991350" y="3975100"/>
          <p14:tracePt t="54377" x="6991350" y="3987800"/>
          <p14:tracePt t="54395" x="6991350" y="4000500"/>
          <p14:tracePt t="54411" x="6991350" y="4013200"/>
          <p14:tracePt t="54428" x="6991350" y="4038600"/>
          <p14:tracePt t="54445" x="6997700" y="4051300"/>
          <p14:tracePt t="54461" x="7023100" y="4076700"/>
          <p14:tracePt t="54479" x="7042150" y="4095750"/>
          <p14:tracePt t="54495" x="7054850" y="4108450"/>
          <p14:tracePt t="54511" x="7073900" y="4114800"/>
          <p14:tracePt t="54528" x="7086600" y="4127500"/>
          <p14:tracePt t="54545" x="7124700" y="4133850"/>
          <p14:tracePt t="54561" x="7150100" y="4140200"/>
          <p14:tracePt t="54578" x="7188200" y="4146550"/>
          <p14:tracePt t="54595" x="7245350" y="4146550"/>
          <p14:tracePt t="54611" x="7289800" y="4146550"/>
          <p14:tracePt t="54628" x="7334250" y="4146550"/>
          <p14:tracePt t="54645" x="7378700" y="4146550"/>
          <p14:tracePt t="54661" x="7423150" y="4146550"/>
          <p14:tracePt t="54679" x="7454900" y="4133850"/>
          <p14:tracePt t="54695" x="7486650" y="4108450"/>
          <p14:tracePt t="54711" x="7499350" y="4089400"/>
          <p14:tracePt t="54729" x="7518400" y="4064000"/>
          <p14:tracePt t="54745" x="7531100" y="4025900"/>
          <p14:tracePt t="54762" x="7537450" y="3994150"/>
          <p14:tracePt t="54778" x="7537450" y="3956050"/>
          <p14:tracePt t="54795" x="7537450" y="3924300"/>
          <p14:tracePt t="54811" x="7531100" y="3879850"/>
          <p14:tracePt t="54828" x="7512050" y="3854450"/>
          <p14:tracePt t="54845" x="7493000" y="3816350"/>
          <p14:tracePt t="54862" x="7454900" y="3778250"/>
          <p14:tracePt t="54879" x="7435850" y="3765550"/>
          <p14:tracePt t="54895" x="7410450" y="3752850"/>
          <p14:tracePt t="54911" x="7378700" y="3733800"/>
          <p14:tracePt t="54928" x="7334250" y="3708400"/>
          <p14:tracePt t="54945" x="7296150" y="3695700"/>
          <p14:tracePt t="54961" x="7258050" y="3683000"/>
          <p14:tracePt t="54978" x="7207250" y="3676650"/>
          <p14:tracePt t="54995" x="7156450" y="3676650"/>
          <p14:tracePt t="55012" x="7092950" y="3676650"/>
          <p14:tracePt t="55028" x="7054850" y="3670300"/>
          <p14:tracePt t="55045" x="7029450" y="3663950"/>
          <p14:tracePt t="55061" x="6985000" y="3663950"/>
          <p14:tracePt t="55079" x="6959600" y="3670300"/>
          <p14:tracePt t="55095" x="6934200" y="3689350"/>
          <p14:tracePt t="55112" x="6908800" y="3714750"/>
          <p14:tracePt t="55129" x="6883400" y="3740150"/>
          <p14:tracePt t="55145" x="6870700" y="3759200"/>
          <p14:tracePt t="55162" x="6851650" y="3790950"/>
          <p14:tracePt t="55178" x="6838950" y="3822700"/>
          <p14:tracePt t="55195" x="6838950" y="3860800"/>
          <p14:tracePt t="55212" x="6832600" y="3898900"/>
          <p14:tracePt t="55229" x="6832600" y="3930650"/>
          <p14:tracePt t="55245" x="6832600" y="3962400"/>
          <p14:tracePt t="55262" x="6832600" y="4006850"/>
          <p14:tracePt t="55279" x="6832600" y="4032250"/>
          <p14:tracePt t="55295" x="6845300" y="4057650"/>
          <p14:tracePt t="55312" x="6858000" y="4076700"/>
          <p14:tracePt t="55329" x="6870700" y="4102100"/>
          <p14:tracePt t="55345" x="6883400" y="4121150"/>
          <p14:tracePt t="55362" x="6902450" y="4140200"/>
          <p14:tracePt t="55377" x="6921500" y="4152900"/>
          <p14:tracePt t="55394" x="6940550" y="4165600"/>
          <p14:tracePt t="55411" x="6953250" y="4171950"/>
          <p14:tracePt t="55428" x="6985000" y="4184650"/>
          <p14:tracePt t="55445" x="7010400" y="4197350"/>
          <p14:tracePt t="55462" x="7067550" y="4203700"/>
          <p14:tracePt t="55479" x="7099300" y="4210050"/>
          <p14:tracePt t="55495" x="7137400" y="4210050"/>
          <p14:tracePt t="55512" x="7162800" y="4210050"/>
          <p14:tracePt t="55529" x="7194550" y="4210050"/>
          <p14:tracePt t="55545" x="7232650" y="4210050"/>
          <p14:tracePt t="55562" x="7270750" y="4210050"/>
          <p14:tracePt t="55578" x="7296150" y="4197350"/>
          <p14:tracePt t="55595" x="7321550" y="4191000"/>
          <p14:tracePt t="55611" x="7346950" y="4171950"/>
          <p14:tracePt t="55628" x="7366000" y="4165600"/>
          <p14:tracePt t="55645" x="7385050" y="4152900"/>
          <p14:tracePt t="55662" x="7410450" y="4114800"/>
          <p14:tracePt t="55679" x="7435850" y="4064000"/>
          <p14:tracePt t="55695" x="7448550" y="4019550"/>
          <p14:tracePt t="55711" x="7461250" y="3981450"/>
          <p14:tracePt t="55728" x="7461250" y="3949700"/>
          <p14:tracePt t="55745" x="7467600" y="3924300"/>
          <p14:tracePt t="55762" x="7467600" y="3911600"/>
          <p14:tracePt t="55778" x="7467600" y="3892550"/>
          <p14:tracePt t="55795" x="7467600" y="3879850"/>
          <p14:tracePt t="55812" x="7467600" y="3867150"/>
          <p14:tracePt t="55829" x="7461250" y="3848100"/>
          <p14:tracePt t="55845" x="7454900" y="3835400"/>
          <p14:tracePt t="55862" x="7435850" y="3803650"/>
          <p14:tracePt t="55879" x="7429500" y="3784600"/>
          <p14:tracePt t="55895" x="7416800" y="3765550"/>
          <p14:tracePt t="55911" x="7397750" y="3746500"/>
          <p14:tracePt t="55928" x="7385050" y="3727450"/>
          <p14:tracePt t="55945" x="7378700" y="3714750"/>
          <p14:tracePt t="55962" x="7366000" y="3708400"/>
          <p14:tracePt t="55978" x="7346950" y="3702050"/>
          <p14:tracePt t="55995" x="7334250" y="3695700"/>
          <p14:tracePt t="56013" x="7308850" y="3689350"/>
          <p14:tracePt t="56028" x="7283450" y="3689350"/>
          <p14:tracePt t="56045" x="7264400" y="3683000"/>
          <p14:tracePt t="56062" x="7219950" y="3670300"/>
          <p14:tracePt t="56079" x="7188200" y="3663950"/>
          <p14:tracePt t="56095" x="7162800" y="3663950"/>
          <p14:tracePt t="56111" x="7137400" y="3663950"/>
          <p14:tracePt t="56128" x="7105650" y="3663950"/>
          <p14:tracePt t="56145" x="7080250" y="3663950"/>
          <p14:tracePt t="56161" x="7048500" y="3683000"/>
          <p14:tracePt t="56178" x="7035800" y="3695700"/>
          <p14:tracePt t="56195" x="7016750" y="3714750"/>
          <p14:tracePt t="56211" x="7004050" y="3727450"/>
          <p14:tracePt t="56228" x="6985000" y="3746500"/>
          <p14:tracePt t="56245" x="6972300" y="3771900"/>
          <p14:tracePt t="56261" x="6959600" y="3797300"/>
          <p14:tracePt t="56280" x="6953250" y="3816350"/>
          <p14:tracePt t="56294" x="6946900" y="3835400"/>
          <p14:tracePt t="56311" x="6940550" y="3860800"/>
          <p14:tracePt t="56328" x="6934200" y="3886200"/>
          <p14:tracePt t="56344" x="6934200" y="3905250"/>
          <p14:tracePt t="56361" x="6934200" y="3924300"/>
          <p14:tracePt t="56379" x="6934200" y="3937000"/>
          <p14:tracePt t="56395" x="6934200" y="3956050"/>
          <p14:tracePt t="56412" x="6934200" y="3968750"/>
          <p14:tracePt t="56428" x="6934200" y="3981450"/>
          <p14:tracePt t="56444" x="6934200" y="3994150"/>
          <p14:tracePt t="56461" x="6934200" y="4006850"/>
          <p14:tracePt t="56479" x="6934200" y="4013200"/>
          <p14:tracePt t="56518" x="6934200" y="4019550"/>
          <p14:tracePt t="56536" x="6934200" y="4025900"/>
          <p14:tracePt t="56557" x="6940550" y="4025900"/>
          <p14:tracePt t="56566" x="6940550" y="4032250"/>
          <p14:tracePt t="56586" x="6946900" y="4038600"/>
          <p14:tracePt t="56598" x="6946900" y="4051300"/>
          <p14:tracePt t="56614" x="6953250" y="4051300"/>
          <p14:tracePt t="56615" x="6959600" y="4057650"/>
          <p14:tracePt t="56628" x="6965950" y="4070350"/>
          <p14:tracePt t="56645" x="6978650" y="4083050"/>
          <p14:tracePt t="56661" x="6985000" y="4089400"/>
          <p14:tracePt t="56702" x="6991350" y="4089400"/>
          <p14:tracePt t="56718" x="6997700" y="4095750"/>
          <p14:tracePt t="56782" x="7004050" y="4095750"/>
          <p14:tracePt t="56790" x="7010400" y="4102100"/>
          <p14:tracePt t="56830" x="7016750" y="4102100"/>
          <p14:tracePt t="56854" x="7023100" y="4102100"/>
          <p14:tracePt t="56886" x="7029450" y="4102100"/>
          <p14:tracePt t="56894" x="7035800" y="4102100"/>
          <p14:tracePt t="56911" x="7042150" y="4108450"/>
          <p14:tracePt t="56934" x="7054850" y="4108450"/>
          <p14:tracePt t="56950" x="7061200" y="4108450"/>
          <p14:tracePt t="56958" x="7067550" y="4114800"/>
          <p14:tracePt t="56978" x="7080250" y="4121150"/>
          <p14:tracePt t="56979" x="7105650" y="4121150"/>
          <p14:tracePt t="56995" x="7124700" y="4133850"/>
          <p14:tracePt t="57011" x="7162800" y="4133850"/>
          <p14:tracePt t="57028" x="7188200" y="4133850"/>
          <p14:tracePt t="57045" x="7226300" y="4133850"/>
          <p14:tracePt t="57061" x="7277100" y="4133850"/>
          <p14:tracePt t="57079" x="7315200" y="4108450"/>
          <p14:tracePt t="57094" x="7346950" y="4083050"/>
          <p14:tracePt t="57111" x="7372350" y="4057650"/>
          <p14:tracePt t="57128" x="7391400" y="4013200"/>
          <p14:tracePt t="57145" x="7404100" y="3987800"/>
          <p14:tracePt t="57161" x="7410450" y="3943350"/>
          <p14:tracePt t="57178" x="7423150" y="3917950"/>
          <p14:tracePt t="57194" x="7423150" y="3892550"/>
          <p14:tracePt t="57211" x="7423150" y="3867150"/>
          <p14:tracePt t="57228" x="7416800" y="3835400"/>
          <p14:tracePt t="57245" x="7410450" y="3816350"/>
          <p14:tracePt t="57261" x="7385050" y="3765550"/>
          <p14:tracePt t="57279" x="7359650" y="3740150"/>
          <p14:tracePt t="57295" x="7334250" y="3708400"/>
          <p14:tracePt t="57311" x="7302500" y="3689350"/>
          <p14:tracePt t="57328" x="7270750" y="3676650"/>
          <p14:tracePt t="57345" x="7232650" y="3663950"/>
          <p14:tracePt t="57361" x="7194550" y="3657600"/>
          <p14:tracePt t="57378" x="7156450" y="3657600"/>
          <p14:tracePt t="57394" x="7112000" y="3657600"/>
          <p14:tracePt t="57412" x="7073900" y="3657600"/>
          <p14:tracePt t="57428" x="7048500" y="3670300"/>
          <p14:tracePt t="57444" x="7010400" y="3683000"/>
          <p14:tracePt t="57460" x="6972300" y="3714750"/>
          <p14:tracePt t="57479" x="6940550" y="3740150"/>
          <p14:tracePt t="57494" x="6927850" y="3759200"/>
          <p14:tracePt t="57511" x="6921500" y="3778250"/>
          <p14:tracePt t="57528" x="6915150" y="3797300"/>
          <p14:tracePt t="57544" x="6908800" y="3803650"/>
          <p14:tracePt t="57561" x="6908800" y="3810000"/>
          <p14:tracePt t="57870" x="6927850" y="3784600"/>
          <p14:tracePt t="57878" x="6965950" y="3714750"/>
          <p14:tracePt t="57894" x="6991350" y="3625850"/>
          <p14:tracePt t="57911" x="6997700" y="3581400"/>
          <p14:tracePt t="57912" x="7016750" y="3479800"/>
          <p14:tracePt t="57928" x="7042150" y="3397250"/>
          <p14:tracePt t="57945" x="7054850" y="3352800"/>
          <p14:tracePt t="57961" x="7061200" y="3314700"/>
          <p14:tracePt t="57978" x="7061200" y="3282950"/>
          <p14:tracePt t="57994" x="7067550" y="3263900"/>
          <p14:tracePt t="58011" x="7067550" y="3251200"/>
          <p14:tracePt t="58029" x="7067550" y="3232150"/>
          <p14:tracePt t="58044" x="7061200" y="3225800"/>
          <p14:tracePt t="58078" x="7054850" y="3225800"/>
          <p14:tracePt t="58079" x="7035800" y="3225800"/>
          <p14:tracePt t="58095" x="6997700" y="3225800"/>
          <p14:tracePt t="58111" x="6972300" y="3225800"/>
          <p14:tracePt t="58128" x="6953250" y="3225800"/>
          <p14:tracePt t="58144" x="6946900" y="3225800"/>
          <p14:tracePt t="58262" x="6946900" y="3232150"/>
          <p14:tracePt t="58270" x="6946900" y="3244850"/>
          <p14:tracePt t="58271" x="6953250" y="3257550"/>
          <p14:tracePt t="58279" x="6978650" y="3282950"/>
          <p14:tracePt t="58295" x="7016750" y="3302000"/>
          <p14:tracePt t="58311" x="7067550" y="3327400"/>
          <p14:tracePt t="58328" x="7124700" y="3340100"/>
          <p14:tracePt t="58344" x="7175500" y="3346450"/>
          <p14:tracePt t="58361" x="7245350" y="3352800"/>
          <p14:tracePt t="58378" x="7315200" y="3352800"/>
          <p14:tracePt t="58395" x="7378700" y="3352800"/>
          <p14:tracePt t="58411" x="7410450" y="3352800"/>
          <p14:tracePt t="58428" x="7442200" y="3333750"/>
          <p14:tracePt t="58444" x="7454900" y="3321050"/>
          <p14:tracePt t="58461" x="7473950" y="3295650"/>
          <p14:tracePt t="58478" x="7480300" y="3225800"/>
          <p14:tracePt t="58495" x="7480300" y="3175000"/>
          <p14:tracePt t="58511" x="7480300" y="3143250"/>
          <p14:tracePt t="58528" x="7480300" y="3105150"/>
          <p14:tracePt t="58544" x="7461250" y="3073400"/>
          <p14:tracePt t="58562" x="7442200" y="3041650"/>
          <p14:tracePt t="58578" x="7416800" y="3009900"/>
          <p14:tracePt t="58595" x="7385050" y="2971800"/>
          <p14:tracePt t="58611" x="7359650" y="2952750"/>
          <p14:tracePt t="58628" x="7321550" y="2940050"/>
          <p14:tracePt t="58644" x="7277100" y="2921000"/>
          <p14:tracePt t="58661" x="7200900" y="2908300"/>
          <p14:tracePt t="58678" x="7156450" y="2901950"/>
          <p14:tracePt t="58695" x="7124700" y="2901950"/>
          <p14:tracePt t="58711" x="7086600" y="2901950"/>
          <p14:tracePt t="58728" x="7042150" y="2914650"/>
          <p14:tracePt t="58744" x="6991350" y="2946400"/>
          <p14:tracePt t="58761" x="6946900" y="2971800"/>
          <p14:tracePt t="58778" x="6908800" y="2997200"/>
          <p14:tracePt t="58795" x="6889750" y="3022600"/>
          <p14:tracePt t="58811" x="6870700" y="3041650"/>
          <p14:tracePt t="58828" x="6845300" y="3067050"/>
          <p14:tracePt t="58844" x="6832600" y="3079750"/>
          <p14:tracePt t="58861" x="6819900" y="3105150"/>
          <p14:tracePt t="58878" x="6819900" y="3124200"/>
          <p14:tracePt t="58895" x="6819900" y="3136900"/>
          <p14:tracePt t="58911" x="6819900" y="3149600"/>
          <p14:tracePt t="58928" x="6819900" y="3162300"/>
          <p14:tracePt t="58944" x="6819900" y="3168650"/>
          <p14:tracePt t="58961" x="6826250" y="3187700"/>
          <p14:tracePt t="58978" x="6838950" y="3206750"/>
          <p14:tracePt t="58995" x="6851650" y="3219450"/>
          <p14:tracePt t="59011" x="6870700" y="3244850"/>
          <p14:tracePt t="59028" x="6883400" y="3257550"/>
          <p14:tracePt t="59044" x="6902450" y="3270250"/>
          <p14:tracePt t="59044" x="6915150" y="3276600"/>
          <p14:tracePt t="59063" x="6927850" y="3289300"/>
          <p14:tracePt t="59078" x="6946900" y="3295650"/>
          <p14:tracePt t="59095" x="6965950" y="3302000"/>
          <p14:tracePt t="59111" x="6978650" y="3308350"/>
          <p14:tracePt t="59128" x="6991350" y="3314700"/>
          <p14:tracePt t="59144" x="7010400" y="3314700"/>
          <p14:tracePt t="59161" x="7023100" y="3314700"/>
          <p14:tracePt t="59178" x="7035800" y="3321050"/>
          <p14:tracePt t="59195" x="7042150" y="3327400"/>
          <p14:tracePt t="59238" x="7048500" y="3327400"/>
          <p14:tracePt t="59310" x="7054850" y="3327400"/>
          <p14:tracePt t="59430" x="7061200" y="3327400"/>
          <p14:tracePt t="59446" x="7061200" y="3321050"/>
          <p14:tracePt t="59462" x="7061200" y="3314700"/>
          <p14:tracePt t="59486" x="7067550" y="3302000"/>
          <p14:tracePt t="59510" x="7067550" y="3295650"/>
          <p14:tracePt t="59520" x="7073900" y="3289300"/>
          <p14:tracePt t="59520" x="7073900" y="3282950"/>
          <p14:tracePt t="59528" x="7073900" y="3276600"/>
          <p14:tracePt t="59545" x="7080250" y="3263900"/>
          <p14:tracePt t="59561" x="7080250" y="3257550"/>
          <p14:tracePt t="59578" x="7086600" y="3257550"/>
          <p14:tracePt t="59614" x="7086600" y="3251200"/>
          <p14:tracePt t="59638" x="7092950" y="3251200"/>
          <p14:tracePt t="59662" x="7092950" y="3244850"/>
          <p14:tracePt t="59678" x="7099300" y="3238500"/>
          <p14:tracePt t="59790" x="7105650" y="3232150"/>
          <p14:tracePt t="59798" x="7112000" y="3232150"/>
          <p14:tracePt t="59806" x="7118350" y="3225800"/>
          <p14:tracePt t="59811" x="7131050" y="3219450"/>
          <p14:tracePt t="59828" x="7137400" y="3213100"/>
          <p14:tracePt t="59844" x="7143750" y="3206750"/>
          <p14:tracePt t="59861" x="7150100" y="3200400"/>
          <p14:tracePt t="60070" x="7143750" y="3200400"/>
          <p14:tracePt t="60078" x="7137400" y="3200400"/>
          <p14:tracePt t="60079" x="7131050" y="3213100"/>
          <p14:tracePt t="60095" x="7124700" y="3225800"/>
          <p14:tracePt t="60111" x="7118350" y="3238500"/>
          <p14:tracePt t="60238" x="7118350" y="3244850"/>
          <p14:tracePt t="60254" x="7131050" y="3244850"/>
          <p14:tracePt t="60262" x="7150100" y="3244850"/>
          <p14:tracePt t="60278" x="7162800" y="3244850"/>
          <p14:tracePt t="60279" x="7181850" y="3244850"/>
          <p14:tracePt t="60294" x="7200900" y="3244850"/>
          <p14:tracePt t="60311" x="7213600" y="3244850"/>
          <p14:tracePt t="60566" x="7194550" y="3244850"/>
          <p14:tracePt t="60574" x="7175500" y="3244850"/>
          <p14:tracePt t="60582" x="7150100" y="3244850"/>
          <p14:tracePt t="60590" x="7112000" y="3244850"/>
          <p14:tracePt t="60598" x="7042150" y="3244850"/>
          <p14:tracePt t="60611" x="6965950" y="3244850"/>
          <p14:tracePt t="60628" x="6877050" y="3244850"/>
          <p14:tracePt t="60645" x="6807200" y="3244850"/>
          <p14:tracePt t="60661" x="6686550" y="3244850"/>
          <p14:tracePt t="60678" x="6604000" y="3244850"/>
          <p14:tracePt t="60694" x="6527800" y="3244850"/>
          <p14:tracePt t="60711" x="6419850" y="3244850"/>
          <p14:tracePt t="60728" x="6305550" y="3244850"/>
          <p14:tracePt t="60745" x="6203950" y="3244850"/>
          <p14:tracePt t="60761" x="6140450" y="3244850"/>
          <p14:tracePt t="60778" x="6115050" y="3244850"/>
          <p14:tracePt t="60794" x="6102350" y="3244850"/>
          <p14:tracePt t="60854" x="6102350" y="3238500"/>
          <p14:tracePt t="60870" x="6096000" y="3232150"/>
          <p14:tracePt t="60902" x="6096000" y="3225800"/>
          <p14:tracePt t="60910" x="6096000" y="3213100"/>
          <p14:tracePt t="60918" x="6096000" y="3194050"/>
          <p14:tracePt t="60926" x="6096000" y="3168650"/>
          <p14:tracePt t="60932" x="6096000" y="3098800"/>
          <p14:tracePt t="60944" x="6089650" y="2984500"/>
          <p14:tracePt t="60961" x="6057900" y="2851150"/>
          <p14:tracePt t="60978" x="6013450" y="2698750"/>
          <p14:tracePt t="60994" x="5988050" y="2578100"/>
          <p14:tracePt t="61011" x="5969000" y="2520950"/>
          <p14:tracePt t="61028" x="5969000" y="2508250"/>
          <p14:tracePt t="61190" x="5969000" y="2520950"/>
          <p14:tracePt t="61204" x="5962650" y="2546350"/>
          <p14:tracePt t="61205" x="5956300" y="2571750"/>
          <p14:tracePt t="61211" x="5949950" y="2654300"/>
          <p14:tracePt t="61228" x="5949950" y="2762250"/>
          <p14:tracePt t="61244" x="5949950" y="2882900"/>
          <p14:tracePt t="61261" x="5949950" y="3060700"/>
          <p14:tracePt t="61278" x="5962650" y="3149600"/>
          <p14:tracePt t="61294" x="5969000" y="3232150"/>
          <p14:tracePt t="61311" x="5975350" y="3295650"/>
          <p14:tracePt t="61328" x="5975350" y="3346450"/>
          <p14:tracePt t="61344" x="5975350" y="3378200"/>
          <p14:tracePt t="61378" x="5975350" y="3409950"/>
          <p14:tracePt t="61378" x="5975350" y="3422650"/>
          <p14:tracePt t="61395" x="5975350" y="3435350"/>
          <p14:tracePt t="61411" x="5975350" y="3441700"/>
          <p14:tracePt t="61428" x="5975350" y="3448050"/>
          <p14:tracePt t="61462" x="5975350" y="3454400"/>
          <p14:tracePt t="61510" x="5975350" y="3460750"/>
          <p14:tracePt t="61726" x="5969000" y="3429000"/>
          <p14:tracePt t="61737" x="5956300" y="3365500"/>
          <p14:tracePt t="61744" x="5943600" y="3282950"/>
          <p14:tracePt t="61745" x="5930900" y="3136900"/>
          <p14:tracePt t="61761" x="5930900" y="3022600"/>
          <p14:tracePt t="61778" x="5937250" y="2952750"/>
          <p14:tracePt t="61794" x="5943600" y="2882900"/>
          <p14:tracePt t="61811" x="5949950" y="2838450"/>
          <p14:tracePt t="61828" x="5956300" y="2825750"/>
          <p14:tracePt t="61844" x="5956300" y="2819400"/>
          <p14:tracePt t="61982" x="5956300" y="2838450"/>
          <p14:tracePt t="61991" x="5956300" y="2876550"/>
          <p14:tracePt t="61998" x="5956300" y="2908300"/>
          <p14:tracePt t="62006" x="5956300" y="2952750"/>
          <p14:tracePt t="62014" x="5956300" y="3041650"/>
          <p14:tracePt t="62028" x="5962650" y="3124200"/>
          <p14:tracePt t="62044" x="5969000" y="3168650"/>
          <p14:tracePt t="62061" x="5969000" y="3219450"/>
          <p14:tracePt t="62078" x="5969000" y="3232150"/>
          <p14:tracePt t="62094" x="5969000" y="3251200"/>
          <p14:tracePt t="62112" x="5969000" y="3276600"/>
          <p14:tracePt t="62128" x="5969000" y="3308350"/>
          <p14:tracePt t="62144" x="5969000" y="3327400"/>
          <p14:tracePt t="62161" x="5969000" y="3340100"/>
          <p14:tracePt t="62238" x="5969000" y="3346450"/>
          <p14:tracePt t="62245" x="5988050" y="3321050"/>
          <p14:tracePt t="62262" x="5988050" y="3289300"/>
          <p14:tracePt t="62263" x="5988050" y="3136900"/>
          <p14:tracePt t="62278" x="5988050" y="2965450"/>
          <p14:tracePt t="62294" x="5988050" y="2844800"/>
          <p14:tracePt t="62327" x="6000750" y="2774950"/>
          <p14:tracePt t="62328" x="6007100" y="2730500"/>
          <p14:tracePt t="62344" x="6007100" y="2711450"/>
          <p14:tracePt t="62361" x="6007100" y="2705100"/>
          <p14:tracePt t="62478" x="6007100" y="2724150"/>
          <p14:tracePt t="62484" x="6007100" y="2768600"/>
          <p14:tracePt t="62494" x="6000750" y="2832100"/>
          <p14:tracePt t="62495" x="6000750" y="2927350"/>
          <p14:tracePt t="62511" x="6000750" y="3028950"/>
          <p14:tracePt t="62528" x="6000750" y="3117850"/>
          <p14:tracePt t="62544" x="6007100" y="3187700"/>
          <p14:tracePt t="62561" x="6013450" y="3244850"/>
          <p14:tracePt t="62578" x="6019800" y="3282950"/>
          <p14:tracePt t="62595" x="6019800" y="3295650"/>
          <p14:tracePt t="62611" x="6019800" y="3302000"/>
          <p14:tracePt t="62774" x="6019800" y="3308350"/>
          <p14:tracePt t="62790" x="6007100" y="3308350"/>
          <p14:tracePt t="62797" x="5981700" y="3289300"/>
          <p14:tracePt t="62805" x="5969000" y="3244850"/>
          <p14:tracePt t="62805" x="5956300" y="3175000"/>
          <p14:tracePt t="62827" x="5937250" y="3105150"/>
          <p14:tracePt t="62828" x="5918200" y="2965450"/>
          <p14:tracePt t="62844" x="5918200" y="2870200"/>
          <p14:tracePt t="62861" x="5937250" y="2774950"/>
          <p14:tracePt t="62878" x="5949950" y="2736850"/>
          <p14:tracePt t="62894" x="5962650" y="2717800"/>
          <p14:tracePt t="62911" x="5962650" y="2705100"/>
          <p14:tracePt t="62927" x="5969000" y="2698750"/>
          <p14:tracePt t="62944" x="5969000" y="2692400"/>
          <p14:tracePt t="62961" x="5969000" y="2686050"/>
          <p14:tracePt t="63014" x="5962650" y="2679700"/>
          <p14:tracePt t="63022" x="5956300" y="2679700"/>
          <p14:tracePt t="63030" x="5949950" y="2679700"/>
          <p14:tracePt t="63038" x="5943600" y="2679700"/>
          <p14:tracePt t="63166" x="5956300" y="2679700"/>
          <p14:tracePt t="63173" x="5994400" y="2679700"/>
          <p14:tracePt t="63177" x="6089650" y="2679700"/>
          <p14:tracePt t="63194" x="6210300" y="2679700"/>
          <p14:tracePt t="63211" x="6356350" y="2679700"/>
          <p14:tracePt t="63227" x="6502400" y="2679700"/>
          <p14:tracePt t="63244" x="6635750" y="2679700"/>
          <p14:tracePt t="63261" x="6775450" y="2679700"/>
          <p14:tracePt t="63278" x="6826250" y="2667000"/>
          <p14:tracePt t="63294" x="6864350" y="2667000"/>
          <p14:tracePt t="63311" x="6889750" y="2660650"/>
          <p14:tracePt t="63327" x="6908800" y="2660650"/>
          <p14:tracePt t="63344" x="6915150" y="2660650"/>
          <p14:tracePt t="63361" x="6921500" y="2654300"/>
          <p14:tracePt t="63398" x="6927850" y="2654300"/>
          <p14:tracePt t="63429" x="6934200" y="2654300"/>
          <p14:tracePt t="63461" x="6940550" y="2654300"/>
          <p14:tracePt t="63478" x="6946900" y="2654300"/>
          <p14:tracePt t="63710" x="6940550" y="2654300"/>
          <p14:tracePt t="63726" x="6934200" y="2654300"/>
          <p14:tracePt t="63734" x="6921500" y="2654300"/>
          <p14:tracePt t="63744" x="6908800" y="2654300"/>
          <p14:tracePt t="63745" x="6883400" y="2654300"/>
          <p14:tracePt t="63761" x="6819900" y="2654300"/>
          <p14:tracePt t="63778" x="6718300" y="2679700"/>
          <p14:tracePt t="63794" x="6584950" y="2705100"/>
          <p14:tracePt t="63811" x="6426200" y="2743200"/>
          <p14:tracePt t="63827" x="6273800" y="2794000"/>
          <p14:tracePt t="63844" x="6153150" y="2844800"/>
          <p14:tracePt t="63861" x="6038850" y="2895600"/>
          <p14:tracePt t="63878" x="5988050" y="2914650"/>
          <p14:tracePt t="63894" x="5962650" y="2927350"/>
          <p14:tracePt t="63911" x="5937250" y="2933700"/>
          <p14:tracePt t="63927" x="5937250" y="2940050"/>
          <p14:tracePt t="63944" x="5930900" y="2940050"/>
          <p14:tracePt t="63961" x="5924550" y="2940050"/>
          <p14:tracePt t="64046" x="5924550" y="2933700"/>
          <p14:tracePt t="64054" x="5924550" y="2921000"/>
          <p14:tracePt t="64070" x="5911850" y="2863850"/>
          <p14:tracePt t="64071" x="5899150" y="2825750"/>
          <p14:tracePt t="64078" x="5880100" y="2743200"/>
          <p14:tracePt t="64094" x="5854700" y="2679700"/>
          <p14:tracePt t="64111" x="5848350" y="2654300"/>
          <p14:tracePt t="64128" x="5842000" y="2635250"/>
          <p14:tracePt t="64144" x="5835650" y="2628900"/>
          <p14:tracePt t="64302" x="5835650" y="2622550"/>
          <p14:tracePt t="64309" x="5829300" y="2622550"/>
          <p14:tracePt t="64318" x="5822950" y="2635250"/>
          <p14:tracePt t="64325" x="5816600" y="2667000"/>
          <p14:tracePt t="64331" x="5803900" y="2774950"/>
          <p14:tracePt t="64344" x="5797550" y="2876550"/>
          <p14:tracePt t="64361" x="5791200" y="3022600"/>
          <p14:tracePt t="64377" x="5791200" y="3206750"/>
          <p14:tracePt t="64394" x="5791200" y="3384550"/>
          <p14:tracePt t="64411" x="5791200" y="3543300"/>
          <p14:tracePt t="64427" x="5791200" y="3657600"/>
          <p14:tracePt t="64444" x="5822950" y="3727450"/>
          <p14:tracePt t="64461" x="5861050" y="3810000"/>
          <p14:tracePt t="64478" x="5880100" y="3835400"/>
          <p14:tracePt t="64494" x="5937250" y="3886200"/>
          <p14:tracePt t="64511" x="5994400" y="3905250"/>
          <p14:tracePt t="64527" x="6089650" y="3930650"/>
          <p14:tracePt t="64544" x="6184900" y="3943350"/>
          <p14:tracePt t="64561" x="6273800" y="3943350"/>
          <p14:tracePt t="64577" x="6337300" y="3943350"/>
          <p14:tracePt t="64594" x="6369050" y="3943350"/>
          <p14:tracePt t="64611" x="6388100" y="3943350"/>
          <p14:tracePt t="64628" x="6419850" y="3924300"/>
          <p14:tracePt t="64644" x="6432550" y="3905250"/>
          <p14:tracePt t="64660" x="6470650" y="3860800"/>
          <p14:tracePt t="64677" x="6483350" y="3822700"/>
          <p14:tracePt t="64695" x="6489700" y="3784600"/>
          <p14:tracePt t="64711" x="6489700" y="3740150"/>
          <p14:tracePt t="64728" x="6489700" y="3702050"/>
          <p14:tracePt t="64744" x="6489700" y="3670300"/>
          <p14:tracePt t="64761" x="6464300" y="3632200"/>
          <p14:tracePt t="64777" x="6432550" y="3619500"/>
          <p14:tracePt t="64794" x="6381750" y="3606800"/>
          <p14:tracePt t="64811" x="6311900" y="3606800"/>
          <p14:tracePt t="64828" x="6242050" y="3606800"/>
          <p14:tracePt t="64844" x="6172200" y="3613150"/>
          <p14:tracePt t="64844" x="6121400" y="3644900"/>
          <p14:tracePt t="64862" x="6045200" y="3689350"/>
          <p14:tracePt t="64878" x="5981700" y="3746500"/>
          <p14:tracePt t="64894" x="5949950" y="3810000"/>
          <p14:tracePt t="64911" x="5930900" y="3886200"/>
          <p14:tracePt t="64928" x="5924550" y="3962400"/>
          <p14:tracePt t="64944" x="5924550" y="4025900"/>
          <p14:tracePt t="64961" x="5930900" y="4089400"/>
          <p14:tracePt t="64977" x="5962650" y="4146550"/>
          <p14:tracePt t="64994" x="5988050" y="4171950"/>
          <p14:tracePt t="65011" x="6019800" y="4203700"/>
          <p14:tracePt t="65028" x="6051550" y="4216400"/>
          <p14:tracePt t="65044" x="6076950" y="4222750"/>
          <p14:tracePt t="65061" x="6108700" y="4222750"/>
          <p14:tracePt t="65078" x="6140450" y="4222750"/>
          <p14:tracePt t="65094" x="6159500" y="4222750"/>
          <p14:tracePt t="65111" x="6178550" y="4222750"/>
          <p14:tracePt t="65128" x="6184900" y="4222750"/>
          <p14:tracePt t="65145" x="6191250" y="4216400"/>
          <p14:tracePt t="65161" x="6203950" y="4210050"/>
          <p14:tracePt t="65177" x="6210300" y="4203700"/>
          <p14:tracePt t="65194" x="6216650" y="4203700"/>
          <p14:tracePt t="65237" x="6216650" y="4197350"/>
          <p14:tracePt t="65245" x="6216650" y="4184650"/>
          <p14:tracePt t="65261" x="6203950" y="4184650"/>
          <p14:tracePt t="65262" x="6191250" y="4171950"/>
          <p14:tracePt t="65278" x="6165850" y="4165600"/>
          <p14:tracePt t="65294" x="6127750" y="4146550"/>
          <p14:tracePt t="65311" x="6076950" y="4114800"/>
          <p14:tracePt t="65328" x="6007100" y="4064000"/>
          <p14:tracePt t="65344" x="5918200" y="3981450"/>
          <p14:tracePt t="65361" x="5861050" y="3892550"/>
          <p14:tracePt t="65377" x="5829300" y="3822700"/>
          <p14:tracePt t="65394" x="5816600" y="3752850"/>
          <p14:tracePt t="65411" x="5816600" y="3683000"/>
          <p14:tracePt t="65428" x="5816600" y="3606800"/>
          <p14:tracePt t="65444" x="5816600" y="3511550"/>
          <p14:tracePt t="65461" x="5816600" y="3321050"/>
          <p14:tracePt t="65478" x="5816600" y="3200400"/>
          <p14:tracePt t="65494" x="5816600" y="3098800"/>
          <p14:tracePt t="65511" x="5816600" y="3022600"/>
          <p14:tracePt t="65528" x="5816600" y="2959100"/>
          <p14:tracePt t="65544" x="5810250" y="2908300"/>
          <p14:tracePt t="65561" x="5797550" y="2857500"/>
          <p14:tracePt t="65577" x="5791200" y="2806700"/>
          <p14:tracePt t="65594" x="5778500" y="2762250"/>
          <p14:tracePt t="65611" x="5772150" y="2730500"/>
          <p14:tracePt t="65628" x="5765800" y="2711450"/>
          <p14:tracePt t="65644" x="5765800" y="2692400"/>
          <p14:tracePt t="65644" x="5765800" y="2686050"/>
          <p14:tracePt t="65862" x="5765800" y="2679700"/>
          <p14:tracePt t="65902" x="5772150" y="2679700"/>
          <p14:tracePt t="65926" x="5778500" y="2679700"/>
          <p14:tracePt t="65934" x="5784850" y="2679700"/>
          <p14:tracePt t="65941" x="5791200" y="2679700"/>
          <p14:tracePt t="65960" x="5797550" y="2679700"/>
          <p14:tracePt t="65961" x="5803900" y="2673350"/>
          <p14:tracePt t="65977" x="5816600" y="2673350"/>
          <p14:tracePt t="65994" x="5822950" y="2673350"/>
          <p14:tracePt t="66011" x="5829300" y="2673350"/>
          <p14:tracePt t="66027" x="5842000" y="2673350"/>
          <p14:tracePt t="66044" x="5854700" y="2673350"/>
          <p14:tracePt t="66062" x="5867400" y="2673350"/>
          <p14:tracePt t="66101" x="5873750" y="2673350"/>
          <p14:tracePt t="66157" x="5880100" y="2673350"/>
          <p14:tracePt t="66349" x="5886450" y="2673350"/>
          <p14:tracePt t="66357" x="5886450" y="2698750"/>
          <p14:tracePt t="66365" x="5892800" y="2781300"/>
          <p14:tracePt t="66378" x="5892800" y="2921000"/>
          <p14:tracePt t="66394" x="5880100" y="3130550"/>
          <p14:tracePt t="66411" x="5880100" y="3308350"/>
          <p14:tracePt t="66427" x="5880100" y="3479800"/>
          <p14:tracePt t="66444" x="5880100" y="3638550"/>
          <p14:tracePt t="66461" x="5880100" y="3829050"/>
          <p14:tracePt t="66478" x="5880100" y="3924300"/>
          <p14:tracePt t="66494" x="5880100" y="4019550"/>
          <p14:tracePt t="66511" x="5880100" y="4108450"/>
          <p14:tracePt t="66527" x="5880100" y="4165600"/>
          <p14:tracePt t="66544" x="5880100" y="4210050"/>
          <p14:tracePt t="66561" x="5880100" y="4222750"/>
          <p14:tracePt t="66577" x="5880100" y="4229100"/>
          <p14:tracePt t="67486" x="5880100" y="4235450"/>
          <p14:tracePt t="67493" x="5880100" y="4140200"/>
          <p14:tracePt t="67503" x="5880100" y="4038600"/>
          <p14:tracePt t="67511" x="5880100" y="3797300"/>
          <p14:tracePt t="67527" x="5880100" y="3651250"/>
          <p14:tracePt t="67544" x="5892800" y="3556000"/>
          <p14:tracePt t="67561" x="5905500" y="3479800"/>
          <p14:tracePt t="67577" x="5911850" y="3429000"/>
          <p14:tracePt t="67594" x="5911850" y="3371850"/>
          <p14:tracePt t="67611" x="5911850" y="3321050"/>
          <p14:tracePt t="67627" x="5911850" y="3276600"/>
          <p14:tracePt t="67644" x="5911850" y="3232150"/>
          <p14:tracePt t="67661" x="5911850" y="3206750"/>
          <p14:tracePt t="67679" x="5911850" y="3175000"/>
          <p14:tracePt t="67694" x="5911850" y="3149600"/>
          <p14:tracePt t="67711" x="5911850" y="3117850"/>
          <p14:tracePt t="67727" x="5911850" y="3067050"/>
          <p14:tracePt t="67743" x="5905500" y="2990850"/>
          <p14:tracePt t="67760" x="5899150" y="2927350"/>
          <p14:tracePt t="67777" x="5892800" y="2876550"/>
          <p14:tracePt t="67794" x="5886450" y="2857500"/>
          <p14:tracePt t="67811" x="5886450" y="2844800"/>
          <p14:tracePt t="67827" x="5886450" y="2838450"/>
          <p14:tracePt t="67902" x="5886450" y="2825750"/>
          <p14:tracePt t="67918" x="5886450" y="2819400"/>
          <p14:tracePt t="67926" x="5886450" y="2806700"/>
          <p14:tracePt t="67928" x="5886450" y="2787650"/>
          <p14:tracePt t="67944" x="5886450" y="2755900"/>
          <p14:tracePt t="67960" x="5886450" y="2736850"/>
          <p14:tracePt t="67977" x="5886450" y="2724150"/>
          <p14:tracePt t="67994" x="5886450" y="2717800"/>
          <p14:tracePt t="68062" x="5905500" y="2717800"/>
          <p14:tracePt t="68069" x="5975350" y="2717800"/>
          <p14:tracePt t="68077" x="6045200" y="2724150"/>
          <p14:tracePt t="68078" x="6305550" y="2755900"/>
          <p14:tracePt t="68094" x="6623050" y="2806700"/>
          <p14:tracePt t="68110" x="6864350" y="2813050"/>
          <p14:tracePt t="68127" x="7016750" y="2813050"/>
          <p14:tracePt t="68144" x="7105650" y="2813050"/>
          <p14:tracePt t="68161" x="7137400" y="2806700"/>
          <p14:tracePt t="69014" x="7131050" y="2806700"/>
          <p14:tracePt t="69030" x="7124700" y="2800350"/>
          <p14:tracePt t="69053" x="7105650" y="2800350"/>
          <p14:tracePt t="69062" x="7086600" y="2800350"/>
          <p14:tracePt t="69063" x="7035800" y="2800350"/>
          <p14:tracePt t="69079" x="6927850" y="2800350"/>
          <p14:tracePt t="69095" x="6743700" y="2876550"/>
          <p14:tracePt t="69111" x="6407150" y="3086100"/>
          <p14:tracePt t="69128" x="6026150" y="3397250"/>
          <p14:tracePt t="69145" x="5600700" y="3810000"/>
          <p14:tracePt t="69162" x="5175250" y="4298950"/>
          <p14:tracePt t="69178" x="4806950" y="4832350"/>
          <p14:tracePt t="69195" x="4533900" y="5283200"/>
          <p14:tracePt t="69211" x="4400550" y="5537200"/>
          <p14:tracePt t="69228" x="4349750" y="5664200"/>
          <p14:tracePt t="69245" x="4337050" y="5753100"/>
          <p14:tracePt t="69262" x="4330700" y="5822950"/>
          <p14:tracePt t="69278" x="4330700" y="5867400"/>
          <p14:tracePt t="69295" x="4330700" y="5892800"/>
          <p14:tracePt t="69311" x="4330700" y="5918200"/>
          <p14:tracePt t="69328" x="4330700" y="5930900"/>
          <p14:tracePt t="69345" x="4330700" y="5943600"/>
          <p14:tracePt t="69361" x="4337050" y="5949950"/>
          <p14:tracePt t="69378" x="4343400" y="5962650"/>
          <p14:tracePt t="69395" x="4356100" y="5969000"/>
          <p14:tracePt t="69411" x="4375150" y="5981700"/>
          <p14:tracePt t="69428" x="4394200" y="6000750"/>
          <p14:tracePt t="69445" x="4419600" y="6013450"/>
          <p14:tracePt t="69462" x="4483100" y="6038850"/>
          <p14:tracePt t="69479" x="4552950" y="6051550"/>
          <p14:tracePt t="69495" x="4641850" y="6057900"/>
          <p14:tracePt t="69511" x="4762500" y="6057900"/>
          <p14:tracePt t="69528" x="4864100" y="6057900"/>
          <p14:tracePt t="69545" x="4965700" y="6057900"/>
          <p14:tracePt t="69561" x="5048250" y="6038850"/>
          <p14:tracePt t="69578" x="5118100" y="6013450"/>
          <p14:tracePt t="69595" x="5200650" y="5962650"/>
          <p14:tracePt t="69611" x="5283200" y="5892800"/>
          <p14:tracePt t="69628" x="5346700" y="5797550"/>
          <p14:tracePt t="69661" x="5416550" y="5581650"/>
          <p14:tracePt t="69662" x="5448300" y="5473700"/>
          <p14:tracePt t="69679" x="5467350" y="5391150"/>
          <p14:tracePt t="69696" x="5473700" y="5321300"/>
          <p14:tracePt t="69712" x="5486400" y="5251450"/>
          <p14:tracePt t="69728" x="5486400" y="5200650"/>
          <p14:tracePt t="69745" x="5486400" y="5137150"/>
          <p14:tracePt t="69761" x="5486400" y="5092700"/>
          <p14:tracePt t="69778" x="5486400" y="5041900"/>
          <p14:tracePt t="69795" x="5486400" y="4991100"/>
          <p14:tracePt t="69812" x="5467350" y="4940300"/>
          <p14:tracePt t="69828" x="5441950" y="4889500"/>
          <p14:tracePt t="69845" x="5410200" y="4832350"/>
          <p14:tracePt t="69861" x="5340350" y="4743450"/>
          <p14:tracePt t="69879" x="5295900" y="4705350"/>
          <p14:tracePt t="69895" x="5251450" y="4673600"/>
          <p14:tracePt t="69912" x="5200650" y="4648200"/>
          <p14:tracePt t="69928" x="5149850" y="4635500"/>
          <p14:tracePt t="69945" x="5073650" y="4616450"/>
          <p14:tracePt t="69961" x="5010150" y="4603750"/>
          <p14:tracePt t="69978" x="4940300" y="4591050"/>
          <p14:tracePt t="69995" x="4857750" y="4584700"/>
          <p14:tracePt t="70012" x="4768850" y="4584700"/>
          <p14:tracePt t="70028" x="4699000" y="4584700"/>
          <p14:tracePt t="70045" x="4641850" y="4591050"/>
          <p14:tracePt t="70061" x="4559300" y="4629150"/>
          <p14:tracePt t="70079" x="4489450" y="4692650"/>
          <p14:tracePt t="70095" x="4432300" y="4768850"/>
          <p14:tracePt t="70112" x="4375150" y="4851400"/>
          <p14:tracePt t="70128" x="4330700" y="4933950"/>
          <p14:tracePt t="70145" x="4292600" y="4997450"/>
          <p14:tracePt t="70161" x="4260850" y="5067300"/>
          <p14:tracePt t="70178" x="4241800" y="5118100"/>
          <p14:tracePt t="70195" x="4229100" y="5175250"/>
          <p14:tracePt t="70212" x="4216400" y="5257800"/>
          <p14:tracePt t="70228" x="4203700" y="5346700"/>
          <p14:tracePt t="70245" x="4197350" y="5461000"/>
          <p14:tracePt t="70262" x="4197350" y="5632450"/>
          <p14:tracePt t="70278" x="4235450" y="5740400"/>
          <p14:tracePt t="70295" x="4286250" y="5835650"/>
          <p14:tracePt t="70312" x="4330700" y="5911850"/>
          <p14:tracePt t="70328" x="4375150" y="5975350"/>
          <p14:tracePt t="70345" x="4406900" y="6019800"/>
          <p14:tracePt t="70361" x="4425950" y="6051550"/>
          <p14:tracePt t="70378" x="4470400" y="6096000"/>
          <p14:tracePt t="70395" x="4502150" y="6127750"/>
          <p14:tracePt t="70412" x="4565650" y="6159500"/>
          <p14:tracePt t="70428" x="4654550" y="6197600"/>
          <p14:tracePt t="70445" x="4768850" y="6223000"/>
          <p14:tracePt t="70462" x="4921250" y="6248400"/>
          <p14:tracePt t="70479" x="5016500" y="6261100"/>
          <p14:tracePt t="70495" x="5086350" y="6261100"/>
          <p14:tracePt t="70512" x="5143500" y="6261100"/>
          <p14:tracePt t="70528" x="5168900" y="6261100"/>
          <p14:tracePt t="70545" x="5187950" y="6261100"/>
          <p14:tracePt t="70562" x="5194300" y="6261100"/>
          <p14:tracePt t="70606" x="5200650" y="6261100"/>
          <p14:tracePt t="70671" x="5207000" y="6261100"/>
          <p14:tracePt t="70680" x="5207000" y="6254750"/>
          <p14:tracePt t="71000" x="5219700" y="6248400"/>
          <p14:tracePt t="71008" x="5232400" y="6235700"/>
          <p14:tracePt t="71015" x="5251450" y="6216650"/>
          <p14:tracePt t="71029" x="5276850" y="6191250"/>
          <p14:tracePt t="71029" x="5302250" y="6178550"/>
          <p14:tracePt t="71031" x="5327650" y="6146800"/>
          <p14:tracePt t="71046" x="5359400" y="6083300"/>
          <p14:tracePt t="71062" x="5378450" y="6007100"/>
          <p14:tracePt t="71080" x="5384800" y="5956300"/>
          <p14:tracePt t="71096" x="5384800" y="5899150"/>
          <p14:tracePt t="71113" x="5384800" y="5848350"/>
          <p14:tracePt t="71129" x="5384800" y="5797550"/>
          <p14:tracePt t="71146" x="5365750" y="5740400"/>
          <p14:tracePt t="71162" x="5359400" y="5702300"/>
          <p14:tracePt t="71179" x="5346700" y="5670550"/>
          <p14:tracePt t="71197" x="5340350" y="5619750"/>
          <p14:tracePt t="71212" x="5340350" y="5562600"/>
          <p14:tracePt t="71230" x="5372100" y="5441950"/>
          <p14:tracePt t="71246" x="5486400" y="5219700"/>
          <p14:tracePt t="71246" x="5562600" y="5099050"/>
          <p14:tracePt t="71264" x="5753100" y="4756150"/>
          <p14:tracePt t="71280" x="5949950" y="4394200"/>
          <p14:tracePt t="71296" x="6159500" y="4013200"/>
          <p14:tracePt t="71312" x="6356350" y="3575050"/>
          <p14:tracePt t="71329" x="6508750" y="3143250"/>
          <p14:tracePt t="71346" x="6565900" y="2806700"/>
          <p14:tracePt t="71363" x="6591300" y="2616200"/>
          <p14:tracePt t="71379" x="6597650" y="2514600"/>
          <p14:tracePt t="71396" x="6604000" y="2463800"/>
          <p14:tracePt t="71412" x="6604000" y="2457450"/>
          <p14:tracePt t="71463" x="6604000" y="2451100"/>
          <p14:tracePt t="71504" x="6597650" y="2451100"/>
          <p14:tracePt t="71512" x="6559550" y="2451100"/>
          <p14:tracePt t="71529" x="6540500" y="2451100"/>
          <p14:tracePt t="71530" x="6483350" y="2451100"/>
          <p14:tracePt t="71546" x="6426200" y="2457450"/>
          <p14:tracePt t="71563" x="6362700" y="2463800"/>
          <p14:tracePt t="71579" x="6305550" y="2476500"/>
          <p14:tracePt t="71596" x="6242050" y="2501900"/>
          <p14:tracePt t="71612" x="6178550" y="2540000"/>
          <p14:tracePt t="71629" x="6096000" y="2590800"/>
          <p14:tracePt t="71646" x="5994400" y="2679700"/>
          <p14:tracePt t="71662" x="5829300" y="2857500"/>
          <p14:tracePt t="71680" x="5746750" y="3003550"/>
          <p14:tracePt t="71696" x="5683250" y="3124200"/>
          <p14:tracePt t="71712" x="5651500" y="3238500"/>
          <p14:tracePt t="71730" x="5645150" y="3352800"/>
          <p14:tracePt t="71746" x="5645150" y="3441700"/>
          <p14:tracePt t="71763" x="5664200" y="3536950"/>
          <p14:tracePt t="71779" x="5683250" y="3651250"/>
          <p14:tracePt t="71796" x="5689600" y="3784600"/>
          <p14:tracePt t="71812" x="5702300" y="3898900"/>
          <p14:tracePt t="71829" x="5715000" y="3956050"/>
          <p14:tracePt t="71846" x="5715000" y="3975100"/>
          <p14:tracePt t="71863" x="5721350" y="3981450"/>
          <p14:tracePt t="71879" x="5727700" y="3987800"/>
          <p14:tracePt t="71896" x="5753100" y="3987800"/>
          <p14:tracePt t="71912" x="5772150" y="3987800"/>
          <p14:tracePt t="71929" x="5784850" y="3987800"/>
          <p14:tracePt t="71999" x="5791200" y="3987800"/>
          <p14:tracePt t="72009" x="5797550" y="4000500"/>
          <p14:tracePt t="72015" x="5803900" y="4013200"/>
          <p14:tracePt t="72029" x="5816600" y="4038600"/>
          <p14:tracePt t="72030" x="5829300" y="4070350"/>
          <p14:tracePt t="72046" x="5842000" y="4108450"/>
          <p14:tracePt t="72063" x="5854700" y="4203700"/>
          <p14:tracePt t="72080" x="5854700" y="4311650"/>
          <p14:tracePt t="72096" x="5835650" y="4432300"/>
          <p14:tracePt t="72112" x="5784850" y="4572000"/>
          <p14:tracePt t="72129" x="5740400" y="4660900"/>
          <p14:tracePt t="72146" x="5721350" y="4705350"/>
          <p14:tracePt t="72163" x="5715000" y="4718050"/>
          <p14:tracePt t="72311" x="5715000" y="4724400"/>
          <p14:tracePt t="72322" x="5759450" y="4692650"/>
          <p14:tracePt t="72329" x="5797550" y="4629150"/>
          <p14:tracePt t="72345" x="5994400" y="4305300"/>
          <p14:tracePt t="72346" x="6286500" y="3879850"/>
          <p14:tracePt t="72362" x="6629400" y="3536950"/>
          <p14:tracePt t="72379" x="6940550" y="3295650"/>
          <p14:tracePt t="72396" x="7073900" y="3168650"/>
          <p14:tracePt t="72412" x="7143750" y="3105150"/>
          <p14:tracePt t="72429" x="7169150" y="3067050"/>
          <p14:tracePt t="72446" x="7188200" y="3028950"/>
          <p14:tracePt t="72463" x="7207250" y="2990850"/>
          <p14:tracePt t="72480" x="7219950" y="2952750"/>
          <p14:tracePt t="72496" x="7232650" y="2933700"/>
          <p14:tracePt t="72512" x="7258050" y="2908300"/>
          <p14:tracePt t="72529" x="7270750" y="2895600"/>
          <p14:tracePt t="72546" x="7296150" y="2870200"/>
          <p14:tracePt t="72562" x="7315200" y="2857500"/>
          <p14:tracePt t="72579" x="7353300" y="2838450"/>
          <p14:tracePt t="72596" x="7404100" y="2806700"/>
          <p14:tracePt t="72612" x="7473950" y="2755900"/>
          <p14:tracePt t="72629" x="7505700" y="2730500"/>
          <p14:tracePt t="72646" x="7518400" y="2717800"/>
          <p14:tracePt t="72727" x="7518400" y="2711450"/>
          <p14:tracePt t="72735" x="7505700" y="2711450"/>
          <p14:tracePt t="72746" x="7486650" y="2711450"/>
          <p14:tracePt t="72747" x="7442200" y="2749550"/>
          <p14:tracePt t="72762" x="7397750" y="2819400"/>
          <p14:tracePt t="72779" x="7359650" y="2889250"/>
          <p14:tracePt t="72796" x="7308850" y="2965450"/>
          <p14:tracePt t="72812" x="7289800" y="3003550"/>
          <p14:tracePt t="72829" x="7277100" y="3028950"/>
          <p14:tracePt t="72846" x="7270750" y="3028950"/>
          <p14:tracePt t="72999" x="7270750" y="3035300"/>
          <p14:tracePt t="73007" x="7270750" y="3073400"/>
          <p14:tracePt t="73011" x="7270750" y="3136900"/>
          <p14:tracePt t="73029" x="7270750" y="3206750"/>
          <p14:tracePt t="73029" x="7270750" y="3365500"/>
          <p14:tracePt t="73046" x="7270750" y="3511550"/>
          <p14:tracePt t="73062" x="7270750" y="3676650"/>
          <p14:tracePt t="73080" x="7270750" y="3765550"/>
          <p14:tracePt t="73095" x="7270750" y="3835400"/>
          <p14:tracePt t="73112" x="7270750" y="3879850"/>
          <p14:tracePt t="73129" x="7270750" y="3911600"/>
          <p14:tracePt t="73146" x="7270750" y="3943350"/>
          <p14:tracePt t="73162" x="7264400" y="3962400"/>
          <p14:tracePt t="73179" x="7258050" y="3975100"/>
          <p14:tracePt t="73196" x="7258050" y="3987800"/>
          <p14:tracePt t="73212" x="7258050" y="3994150"/>
          <p14:tracePt t="73229" x="7258050" y="4000500"/>
          <p14:tracePt t="73246" x="7258050" y="4013200"/>
          <p14:tracePt t="73263" x="7251700" y="4044950"/>
          <p14:tracePt t="73280" x="7245350" y="4057650"/>
          <p14:tracePt t="73296" x="7239000" y="4076700"/>
          <p14:tracePt t="73351" x="7232650" y="4076700"/>
          <p14:tracePt t="73359" x="7226300" y="4076700"/>
          <p14:tracePt t="73367" x="7194550" y="4076700"/>
          <p14:tracePt t="73379" x="7137400" y="4076700"/>
          <p14:tracePt t="73396" x="7023100" y="4076700"/>
          <p14:tracePt t="73412" x="6896100" y="4076700"/>
          <p14:tracePt t="73429" x="6762750" y="4076700"/>
          <p14:tracePt t="73446" x="6635750" y="4076700"/>
          <p14:tracePt t="73462" x="6457950" y="4076700"/>
          <p14:tracePt t="73480" x="6375400" y="4064000"/>
          <p14:tracePt t="73496" x="6311900" y="4057650"/>
          <p14:tracePt t="73512" x="6273800" y="4051300"/>
          <p14:tracePt t="73529" x="6254750" y="4051300"/>
          <p14:tracePt t="73546" x="6242050" y="4051300"/>
          <p14:tracePt t="73562" x="6235700" y="4044950"/>
          <p14:tracePt t="73579" x="6229350" y="4044950"/>
          <p14:tracePt t="73935" x="6235700" y="4044950"/>
          <p14:tracePt t="73943" x="6248400" y="4044950"/>
          <p14:tracePt t="73951" x="6267450" y="4044950"/>
          <p14:tracePt t="73959" x="6280150" y="4044950"/>
          <p14:tracePt t="73967" x="6324600" y="4019550"/>
          <p14:tracePt t="73979" x="6394450" y="3911600"/>
          <p14:tracePt t="73996" x="6438900" y="3797300"/>
          <p14:tracePt t="74013" x="6477000" y="3702050"/>
          <p14:tracePt t="74029" x="6483350" y="3644900"/>
          <p14:tracePt t="74046" x="6483350" y="3594100"/>
          <p14:tracePt t="74062" x="6483350" y="3530600"/>
          <p14:tracePt t="74080" x="6470650" y="3505200"/>
          <p14:tracePt t="74096" x="6457950" y="3492500"/>
          <p14:tracePt t="74112" x="6445250" y="3479800"/>
          <p14:tracePt t="74129" x="6419850" y="3479800"/>
          <p14:tracePt t="74146" x="6394450" y="3467100"/>
          <p14:tracePt t="74162" x="6356350" y="3460750"/>
          <p14:tracePt t="74179" x="6324600" y="3460750"/>
          <p14:tracePt t="74195" x="6292850" y="3460750"/>
          <p14:tracePt t="74212" x="6261100" y="3454400"/>
          <p14:tracePt t="74229" x="6235700" y="3448050"/>
          <p14:tracePt t="74246" x="6216650" y="3441700"/>
          <p14:tracePt t="74262" x="6191250" y="3435350"/>
          <p14:tracePt t="74295" x="6184900" y="3435350"/>
          <p14:tracePt t="74296" x="6178550" y="3435350"/>
          <p14:tracePt t="74312" x="6165850" y="3435350"/>
          <p14:tracePt t="74329" x="6159500" y="3435350"/>
          <p14:tracePt t="74346" x="6153150" y="3435350"/>
          <p14:tracePt t="74362" x="6153150" y="3448050"/>
          <p14:tracePt t="74379" x="6165850" y="3454400"/>
          <p14:tracePt t="74395" x="6178550" y="3467100"/>
          <p14:tracePt t="74412" x="6210300" y="3479800"/>
          <p14:tracePt t="74429" x="6254750" y="3498850"/>
          <p14:tracePt t="74446" x="6305550" y="3505200"/>
          <p14:tracePt t="74462" x="6388100" y="3511550"/>
          <p14:tracePt t="74479" x="6432550" y="3511550"/>
          <p14:tracePt t="74496" x="6464300" y="3511550"/>
          <p14:tracePt t="74512" x="6496050" y="3486150"/>
          <p14:tracePt t="74545" x="6534150" y="3454400"/>
          <p14:tracePt t="74546" x="6553200" y="3435350"/>
          <p14:tracePt t="74563" x="6572250" y="3409950"/>
          <p14:tracePt t="74579" x="6584950" y="3384550"/>
          <p14:tracePt t="74596" x="6591300" y="3359150"/>
          <p14:tracePt t="74612" x="6604000" y="3321050"/>
          <p14:tracePt t="74629" x="6623050" y="3276600"/>
          <p14:tracePt t="74645" x="6629400" y="3225800"/>
          <p14:tracePt t="74662" x="6629400" y="3149600"/>
          <p14:tracePt t="74679" x="6629400" y="3092450"/>
          <p14:tracePt t="74696" x="6623050" y="3054350"/>
          <p14:tracePt t="74712" x="6610350" y="3003550"/>
          <p14:tracePt t="74729" x="6584950" y="2959100"/>
          <p14:tracePt t="74745" x="6572250" y="2927350"/>
          <p14:tracePt t="74762" x="6540500" y="2876550"/>
          <p14:tracePt t="74780" x="6521450" y="2844800"/>
          <p14:tracePt t="74796" x="6489700" y="2800350"/>
          <p14:tracePt t="74812" x="6464300" y="2768600"/>
          <p14:tracePt t="74829" x="6432550" y="2736850"/>
          <p14:tracePt t="74845" x="6400800" y="2705100"/>
          <p14:tracePt t="74845" x="6394450" y="2692400"/>
          <p14:tracePt t="74864" x="6350000" y="2673350"/>
          <p14:tracePt t="74879" x="6305550" y="2654300"/>
          <p14:tracePt t="74896" x="6267450" y="2647950"/>
          <p14:tracePt t="74912" x="6229350" y="2641600"/>
          <p14:tracePt t="74929" x="6184900" y="2641600"/>
          <p14:tracePt t="74946" x="6121400" y="2647950"/>
          <p14:tracePt t="74962" x="6057900" y="2679700"/>
          <p14:tracePt t="74979" x="6007100" y="2698750"/>
          <p14:tracePt t="74996" x="5962650" y="2736850"/>
          <p14:tracePt t="75012" x="5924550" y="2768600"/>
          <p14:tracePt t="75029" x="5886450" y="2800350"/>
          <p14:tracePt t="75045" x="5867400" y="2832100"/>
          <p14:tracePt t="75062" x="5835650" y="2882900"/>
          <p14:tracePt t="75079" x="5822950" y="2927350"/>
          <p14:tracePt t="75096" x="5822950" y="2965450"/>
          <p14:tracePt t="75112" x="5822950" y="3009900"/>
          <p14:tracePt t="75129" x="5822950" y="3054350"/>
          <p14:tracePt t="75145" x="5822950" y="3092450"/>
          <p14:tracePt t="75162" x="5835650" y="3124200"/>
          <p14:tracePt t="75179" x="5842000" y="3168650"/>
          <p14:tracePt t="75196" x="5861050" y="3200400"/>
          <p14:tracePt t="75212" x="5873750" y="3244850"/>
          <p14:tracePt t="75229" x="5886450" y="3276600"/>
          <p14:tracePt t="75245" x="5899150" y="3308350"/>
          <p14:tracePt t="75262" x="5924550" y="3359150"/>
          <p14:tracePt t="75280" x="5937250" y="3390900"/>
          <p14:tracePt t="75296" x="5969000" y="3441700"/>
          <p14:tracePt t="75312" x="6000750" y="3479800"/>
          <p14:tracePt t="75329" x="6026150" y="3517900"/>
          <p14:tracePt t="75345" x="6057900" y="3556000"/>
          <p14:tracePt t="75362" x="6083300" y="3581400"/>
          <p14:tracePt t="75379" x="6102350" y="3594100"/>
          <p14:tracePt t="75396" x="6140450" y="3606800"/>
          <p14:tracePt t="75412" x="6178550" y="3625850"/>
          <p14:tracePt t="75429" x="6229350" y="3638550"/>
          <p14:tracePt t="75445" x="6280150" y="3651250"/>
          <p14:tracePt t="75462" x="6356350" y="3670300"/>
          <p14:tracePt t="75479" x="6388100" y="3676650"/>
          <p14:tracePt t="75496" x="6426200" y="3683000"/>
          <p14:tracePt t="75512" x="6457950" y="3683000"/>
          <p14:tracePt t="75529" x="6489700" y="3683000"/>
          <p14:tracePt t="75545" x="6527800" y="3683000"/>
          <p14:tracePt t="75562" x="6572250" y="3670300"/>
          <p14:tracePt t="75579" x="6623050" y="3625850"/>
          <p14:tracePt t="75596" x="6667500" y="3575050"/>
          <p14:tracePt t="75612" x="6705600" y="3511550"/>
          <p14:tracePt t="75629" x="6731000" y="3460750"/>
          <p14:tracePt t="75645" x="6743700" y="3429000"/>
          <p14:tracePt t="75662" x="6756400" y="3371850"/>
          <p14:tracePt t="75680" x="6762750" y="3314700"/>
          <p14:tracePt t="75696" x="6775450" y="3251200"/>
          <p14:tracePt t="75712" x="6775450" y="3187700"/>
          <p14:tracePt t="75729" x="6775450" y="3124200"/>
          <p14:tracePt t="75745" x="6762750" y="3060700"/>
          <p14:tracePt t="75762" x="6743700" y="3003550"/>
          <p14:tracePt t="75779" x="6731000" y="2952750"/>
          <p14:tracePt t="75796" x="6711950" y="2927350"/>
          <p14:tracePt t="75812" x="6711950" y="2914650"/>
          <p14:tracePt t="75829" x="6699250" y="2895600"/>
          <p14:tracePt t="75845" x="6692900" y="2876550"/>
          <p14:tracePt t="75862" x="6686550" y="2863850"/>
          <p14:tracePt t="75879" x="6680200" y="2863850"/>
          <p14:tracePt t="75895" x="6680200" y="2857500"/>
          <p14:tracePt t="75912" x="6673850" y="2857500"/>
          <p14:tracePt t="75929" x="6673850" y="2844800"/>
          <p14:tracePt t="75946" x="6661150" y="2838450"/>
          <p14:tracePt t="75962" x="6648450" y="2813050"/>
          <p14:tracePt t="75979" x="6629400" y="2781300"/>
          <p14:tracePt t="75996" x="6610350" y="2755900"/>
          <p14:tracePt t="76012" x="6578600" y="2724150"/>
          <p14:tracePt t="76029" x="6540500" y="2686050"/>
          <p14:tracePt t="76045" x="6502400" y="2660650"/>
          <p14:tracePt t="76062" x="6400800" y="2616200"/>
          <p14:tracePt t="76079" x="6337300" y="2590800"/>
          <p14:tracePt t="76096" x="6273800" y="2578100"/>
          <p14:tracePt t="76112" x="6210300" y="2571750"/>
          <p14:tracePt t="76129" x="6159500" y="2571750"/>
          <p14:tracePt t="76145" x="6127750" y="2571750"/>
          <p14:tracePt t="76162" x="6102350" y="2584450"/>
          <p14:tracePt t="76179" x="6076950" y="2603500"/>
          <p14:tracePt t="76195" x="6045200" y="2628900"/>
          <p14:tracePt t="76213" x="6026150" y="2654300"/>
          <p14:tracePt t="76229" x="6000750" y="2692400"/>
          <p14:tracePt t="76246" x="5981700" y="2717800"/>
          <p14:tracePt t="76262" x="5949950" y="2787650"/>
          <p14:tracePt t="76280" x="5924550" y="2851150"/>
          <p14:tracePt t="76296" x="5911850" y="2901950"/>
          <p14:tracePt t="76312" x="5892800" y="2959100"/>
          <p14:tracePt t="76329" x="5886450" y="2997200"/>
          <p14:tracePt t="76346" x="5880100" y="3035300"/>
          <p14:tracePt t="76362" x="5880100" y="3067050"/>
          <p14:tracePt t="76379" x="5880100" y="3105150"/>
          <p14:tracePt t="76395" x="5880100" y="3136900"/>
          <p14:tracePt t="76412" x="5886450" y="3168650"/>
          <p14:tracePt t="76429" x="5899150" y="3200400"/>
          <p14:tracePt t="76446" x="5911850" y="3232150"/>
          <p14:tracePt t="76462" x="5918200" y="3257550"/>
          <p14:tracePt t="76479" x="5924550" y="3289300"/>
          <p14:tracePt t="76495" x="5930900" y="3314700"/>
          <p14:tracePt t="76512" x="5943600" y="3333750"/>
          <p14:tracePt t="76529" x="5943600" y="3346450"/>
          <p14:tracePt t="76546" x="5949950" y="3365500"/>
          <p14:tracePt t="76562" x="5956300" y="3378200"/>
          <p14:tracePt t="76579" x="5962650" y="3397250"/>
          <p14:tracePt t="76595" x="5969000" y="3403600"/>
          <p14:tracePt t="76612" x="5981700" y="3416300"/>
          <p14:tracePt t="76629" x="5988050" y="3422650"/>
          <p14:tracePt t="76646" x="5994400" y="3429000"/>
          <p14:tracePt t="76662" x="6007100" y="3441700"/>
          <p14:tracePt t="76680" x="6013450" y="3448050"/>
          <p14:tracePt t="76695" x="6019800" y="3454400"/>
          <p14:tracePt t="76713" x="6032500" y="3460750"/>
          <p14:tracePt t="76729" x="6038850" y="3473450"/>
          <p14:tracePt t="76746" x="6045200" y="3486150"/>
          <p14:tracePt t="76762" x="6051550" y="3492500"/>
          <p14:tracePt t="76779" x="6064250" y="3492500"/>
          <p14:tracePt t="76796" x="6089650" y="3505200"/>
          <p14:tracePt t="76812" x="6115050" y="3511550"/>
          <p14:tracePt t="76829" x="6146800" y="3517900"/>
          <p14:tracePt t="76846" x="6172200" y="3530600"/>
          <p14:tracePt t="76862" x="6203950" y="3536950"/>
          <p14:tracePt t="76880" x="6223000" y="3543300"/>
          <p14:tracePt t="76895" x="6248400" y="3549650"/>
          <p14:tracePt t="76912" x="6267450" y="3562350"/>
          <p14:tracePt t="76929" x="6305550" y="3562350"/>
          <p14:tracePt t="76946" x="6343650" y="3562350"/>
          <p14:tracePt t="76962" x="6388100" y="3562350"/>
          <p14:tracePt t="76979" x="6432550" y="3562350"/>
          <p14:tracePt t="76995" x="6483350" y="3562350"/>
          <p14:tracePt t="77012" x="6521450" y="3556000"/>
          <p14:tracePt t="77028" x="6553200" y="3543300"/>
          <p14:tracePt t="77046" x="6578600" y="3524250"/>
          <p14:tracePt t="77062" x="6610350" y="3505200"/>
          <p14:tracePt t="77079" x="6635750" y="3479800"/>
          <p14:tracePt t="77095" x="6654800" y="3441700"/>
          <p14:tracePt t="77112" x="6673850" y="3403600"/>
          <p14:tracePt t="77129" x="6686550" y="3359150"/>
          <p14:tracePt t="77146" x="6699250" y="3321050"/>
          <p14:tracePt t="77162" x="6705600" y="3289300"/>
          <p14:tracePt t="77179" x="6718300" y="3244850"/>
          <p14:tracePt t="77195" x="6724650" y="3194050"/>
          <p14:tracePt t="77212" x="6724650" y="3117850"/>
          <p14:tracePt t="77229" x="6724650" y="3022600"/>
          <p14:tracePt t="77246" x="6718300" y="2946400"/>
          <p14:tracePt t="77262" x="6686550" y="2844800"/>
          <p14:tracePt t="77280" x="6673850" y="2806700"/>
          <p14:tracePt t="77295" x="6648450" y="2768600"/>
          <p14:tracePt t="77312" x="6635750" y="2736850"/>
          <p14:tracePt t="77329" x="6616700" y="2711450"/>
          <p14:tracePt t="77345" x="6591300" y="2679700"/>
          <p14:tracePt t="77362" x="6572250" y="2660650"/>
          <p14:tracePt t="77379" x="6540500" y="2641600"/>
          <p14:tracePt t="77395" x="6496050" y="2609850"/>
          <p14:tracePt t="77412" x="6451600" y="2597150"/>
          <p14:tracePt t="77429" x="6400800" y="2571750"/>
          <p14:tracePt t="77446" x="6343650" y="2559050"/>
          <p14:tracePt t="77462" x="6261100" y="2546350"/>
          <p14:tracePt t="77479" x="6203950" y="2546350"/>
          <p14:tracePt t="77495" x="6159500" y="2546350"/>
          <p14:tracePt t="77512" x="6102350" y="2571750"/>
          <p14:tracePt t="77529" x="6038850" y="2609850"/>
          <p14:tracePt t="77545" x="5981700" y="2660650"/>
          <p14:tracePt t="77562" x="5956300" y="2692400"/>
          <p14:tracePt t="77579" x="5930900" y="2736850"/>
          <p14:tracePt t="77595" x="5905500" y="2781300"/>
          <p14:tracePt t="77612" x="5892800" y="2825750"/>
          <p14:tracePt t="77629" x="5880100" y="2876550"/>
          <p14:tracePt t="77646" x="5867400" y="2914650"/>
          <p14:tracePt t="77662" x="5848350" y="2997200"/>
          <p14:tracePt t="77680" x="5822950" y="3060700"/>
          <p14:tracePt t="77695" x="5822950" y="3111500"/>
          <p14:tracePt t="77712" x="5816600" y="3162300"/>
          <p14:tracePt t="77729" x="5816600" y="3200400"/>
          <p14:tracePt t="77745" x="5816600" y="3232150"/>
          <p14:tracePt t="77762" x="5816600" y="3263900"/>
          <p14:tracePt t="77779" x="5816600" y="3302000"/>
          <p14:tracePt t="77795" x="5829300" y="3327400"/>
          <p14:tracePt t="77813" x="5835650" y="3352800"/>
          <p14:tracePt t="77830" x="5848350" y="3384550"/>
          <p14:tracePt t="77845" x="5880100" y="3429000"/>
          <p14:tracePt t="77863" x="5905500" y="3460750"/>
          <p14:tracePt t="77879" x="5937250" y="3492500"/>
          <p14:tracePt t="77896" x="5969000" y="3524250"/>
          <p14:tracePt t="77912" x="6007100" y="3556000"/>
          <p14:tracePt t="77929" x="6051550" y="3581400"/>
          <p14:tracePt t="77945" x="6096000" y="3606800"/>
          <p14:tracePt t="77962" x="6140450" y="3625850"/>
          <p14:tracePt t="77979" x="6184900" y="3632200"/>
          <p14:tracePt t="77995" x="6223000" y="3638550"/>
          <p14:tracePt t="78012" x="6254750" y="3644900"/>
          <p14:tracePt t="78028" x="6299200" y="3651250"/>
          <p14:tracePt t="78045" x="6330950" y="3651250"/>
          <p14:tracePt t="78062" x="6369050" y="3651250"/>
          <p14:tracePt t="78078" x="6426200" y="3651250"/>
          <p14:tracePt t="78096" x="6464300" y="3644900"/>
          <p14:tracePt t="78112" x="6496050" y="3638550"/>
          <p14:tracePt t="78129" x="6527800" y="3625850"/>
          <p14:tracePt t="78145" x="6572250" y="3600450"/>
          <p14:tracePt t="78162" x="6604000" y="3581400"/>
          <p14:tracePt t="78179" x="6635750" y="3562350"/>
          <p14:tracePt t="78195" x="6648450" y="3543300"/>
          <p14:tracePt t="78212" x="6680200" y="3511550"/>
          <p14:tracePt t="78229" x="6718300" y="3473450"/>
          <p14:tracePt t="78245" x="6762750" y="3429000"/>
          <p14:tracePt t="78262" x="6794500" y="3346450"/>
          <p14:tracePt t="78279" x="6813550" y="3282950"/>
          <p14:tracePt t="78296" x="6832600" y="3187700"/>
          <p14:tracePt t="78312" x="6838950" y="3136900"/>
          <p14:tracePt t="78329" x="6838950" y="3073400"/>
          <p14:tracePt t="78345" x="6838950" y="3022600"/>
          <p14:tracePt t="78362" x="6838950" y="2978150"/>
          <p14:tracePt t="78379" x="6826250" y="2946400"/>
          <p14:tracePt t="78396" x="6800850" y="2901950"/>
          <p14:tracePt t="78412" x="6775450" y="2863850"/>
          <p14:tracePt t="78429" x="6756400" y="2838450"/>
          <p14:tracePt t="78445" x="6737350" y="2813050"/>
          <p14:tracePt t="78462" x="6705600" y="2787650"/>
          <p14:tracePt t="78479" x="6673850" y="2774950"/>
          <p14:tracePt t="78496" x="6648450" y="2762250"/>
          <p14:tracePt t="78512" x="6597650" y="2749550"/>
          <p14:tracePt t="78529" x="6534150" y="2749550"/>
          <p14:tracePt t="78545" x="6477000" y="2743200"/>
          <p14:tracePt t="78562" x="6419850" y="2730500"/>
          <p14:tracePt t="78579" x="6375400" y="2724150"/>
          <p14:tracePt t="78596" x="6343650" y="2717800"/>
          <p14:tracePt t="78612" x="6311900" y="2717800"/>
          <p14:tracePt t="78629" x="6273800" y="2717800"/>
          <p14:tracePt t="78645" x="6242050" y="2717800"/>
          <p14:tracePt t="78662" x="6203950" y="2717800"/>
          <p14:tracePt t="78679" x="6178550" y="2717800"/>
          <p14:tracePt t="78696" x="6159500" y="2717800"/>
          <p14:tracePt t="78712" x="6146800" y="2724150"/>
          <p14:tracePt t="78729" x="6134100" y="2730500"/>
          <p14:tracePt t="78745" x="6121400" y="2736850"/>
          <p14:tracePt t="78762" x="6115050" y="2736850"/>
          <p14:tracePt t="79111" x="6115050" y="2743200"/>
          <p14:tracePt t="79121" x="6089650" y="2768600"/>
          <p14:tracePt t="79129" x="6045200" y="2806700"/>
          <p14:tracePt t="79129" x="5918200" y="2965450"/>
          <p14:tracePt t="79145" x="5695950" y="3225800"/>
          <p14:tracePt t="79162" x="5416550" y="3568700"/>
          <p14:tracePt t="79179" x="5080000" y="3956050"/>
          <p14:tracePt t="79195" x="4819650" y="4267200"/>
          <p14:tracePt t="79212" x="4705350" y="4445000"/>
          <p14:tracePt t="79229" x="4667250" y="4552950"/>
          <p14:tracePt t="79245" x="4654550" y="4603750"/>
          <p14:tracePt t="79245" x="4648200" y="4622800"/>
          <p14:tracePt t="79263" x="4641850" y="4654550"/>
          <p14:tracePt t="79279" x="4641850" y="4686300"/>
          <p14:tracePt t="79295" x="4635500" y="4705350"/>
          <p14:tracePt t="79312" x="4635500" y="4737100"/>
          <p14:tracePt t="79329" x="4635500" y="4762500"/>
          <p14:tracePt t="79345" x="4635500" y="4794250"/>
          <p14:tracePt t="79362" x="4635500" y="4832350"/>
          <p14:tracePt t="79379" x="4648200" y="4889500"/>
          <p14:tracePt t="79395" x="4673600" y="4953000"/>
          <p14:tracePt t="79412" x="4705350" y="5016500"/>
          <p14:tracePt t="79429" x="4737100" y="5080000"/>
          <p14:tracePt t="79445" x="4794250" y="5143500"/>
          <p14:tracePt t="79462" x="4851400" y="5200650"/>
          <p14:tracePt t="79480" x="4914900" y="5232400"/>
          <p14:tracePt t="79495" x="4965700" y="5251450"/>
          <p14:tracePt t="79513" x="5003800" y="5257800"/>
          <p14:tracePt t="79528" x="5048250" y="5270500"/>
          <p14:tracePt t="79546" x="5073650" y="5270500"/>
          <p14:tracePt t="79562" x="5099050" y="5270500"/>
          <p14:tracePt t="79579" x="5130800" y="5257800"/>
          <p14:tracePt t="79595" x="5175250" y="5194300"/>
          <p14:tracePt t="79612" x="5200650" y="5105400"/>
          <p14:tracePt t="79629" x="5213350" y="5022850"/>
          <p14:tracePt t="79645" x="5213350" y="4953000"/>
          <p14:tracePt t="79662" x="5207000" y="4889500"/>
          <p14:tracePt t="79680" x="5175250" y="4838700"/>
          <p14:tracePt t="79695" x="5156200" y="4819650"/>
          <p14:tracePt t="79712" x="5137150" y="4794250"/>
          <p14:tracePt t="79729" x="5111750" y="4768850"/>
          <p14:tracePt t="79745" x="5073650" y="4749800"/>
          <p14:tracePt t="79762" x="5029200" y="4724400"/>
          <p14:tracePt t="79779" x="4997450" y="4705350"/>
          <p14:tracePt t="79795" x="4965700" y="4692650"/>
          <p14:tracePt t="79812" x="4927600" y="4679950"/>
          <p14:tracePt t="79828" x="4895850" y="4673600"/>
          <p14:tracePt t="79846" x="4857750" y="4667250"/>
          <p14:tracePt t="79862" x="4806950" y="4660900"/>
          <p14:tracePt t="79879" x="4775200" y="4660900"/>
          <p14:tracePt t="79895" x="4749800" y="4660900"/>
          <p14:tracePt t="79912" x="4730750" y="4660900"/>
          <p14:tracePt t="79929" x="4692650" y="4673600"/>
          <p14:tracePt t="79946" x="4673600" y="4673600"/>
          <p14:tracePt t="79962" x="4641850" y="4692650"/>
          <p14:tracePt t="79979" x="4616450" y="4699000"/>
          <p14:tracePt t="79995" x="4578350" y="4711700"/>
          <p14:tracePt t="80012" x="4552950" y="4718050"/>
          <p14:tracePt t="80029" x="4527550" y="4724400"/>
          <p14:tracePt t="80045" x="4495800" y="4730750"/>
          <p14:tracePt t="80062" x="4464050" y="4743450"/>
          <p14:tracePt t="80079" x="4451350" y="4749800"/>
          <p14:tracePt t="80095" x="4425950" y="4756150"/>
          <p14:tracePt t="80111" x="4400550" y="4762500"/>
          <p14:tracePt t="80129" x="4375150" y="4775200"/>
          <p14:tracePt t="80146" x="4337050" y="4794250"/>
          <p14:tracePt t="80162" x="4318000" y="4806950"/>
          <p14:tracePt t="80179" x="4298950" y="4819650"/>
          <p14:tracePt t="80195" x="4273550" y="4838700"/>
          <p14:tracePt t="80212" x="4254500" y="4851400"/>
          <p14:tracePt t="80228" x="4241800" y="4864100"/>
          <p14:tracePt t="80245" x="4235450" y="4876800"/>
          <p14:tracePt t="80262" x="4222750" y="4908550"/>
          <p14:tracePt t="80279" x="4216400" y="4933950"/>
          <p14:tracePt t="80295" x="4210050" y="4953000"/>
          <p14:tracePt t="80312" x="4210050" y="4965700"/>
          <p14:tracePt t="80328" x="4210050" y="4991100"/>
          <p14:tracePt t="80346" x="4210050" y="5010150"/>
          <p14:tracePt t="80362" x="4210050" y="5022850"/>
          <p14:tracePt t="80379" x="4210050" y="5048250"/>
          <p14:tracePt t="80395" x="4210050" y="5060950"/>
          <p14:tracePt t="80412" x="4210050" y="5073650"/>
          <p14:tracePt t="80428" x="4210050" y="5080000"/>
          <p14:tracePt t="80445" x="4216400" y="5086350"/>
          <p14:tracePt t="80807" x="4216400" y="5092700"/>
          <p14:tracePt t="80814" x="4216400" y="5099050"/>
          <p14:tracePt t="80830" x="4216400" y="5105400"/>
          <p14:tracePt t="80845" x="4216400" y="5111750"/>
          <p14:tracePt t="80846" x="4210050" y="5118100"/>
          <p14:tracePt t="80862" x="4203700" y="5130800"/>
          <p14:tracePt t="80880" x="4203700" y="5143500"/>
          <p14:tracePt t="80895" x="4203700" y="5156200"/>
          <p14:tracePt t="80912" x="4203700" y="5175250"/>
          <p14:tracePt t="80929" x="4203700" y="5200650"/>
          <p14:tracePt t="80945" x="4203700" y="5232400"/>
          <p14:tracePt t="80962" x="4203700" y="5264150"/>
          <p14:tracePt t="80979" x="4203700" y="5302250"/>
          <p14:tracePt t="80995" x="4203700" y="5334000"/>
          <p14:tracePt t="81012" x="4216400" y="5372100"/>
          <p14:tracePt t="81028" x="4229100" y="5416550"/>
          <p14:tracePt t="81045" x="4260850" y="5461000"/>
          <p14:tracePt t="81062" x="4305300" y="5505450"/>
          <p14:tracePt t="81079" x="4337050" y="5524500"/>
          <p14:tracePt t="81095" x="4356100" y="5537200"/>
          <p14:tracePt t="81112" x="4387850" y="5543550"/>
          <p14:tracePt t="81128" x="4413250" y="5549900"/>
          <p14:tracePt t="81145" x="4445000" y="5549900"/>
          <p14:tracePt t="81161" x="4495800" y="5549900"/>
          <p14:tracePt t="81179" x="4527550" y="5549900"/>
          <p14:tracePt t="81196" x="4559300" y="5549900"/>
          <p14:tracePt t="81212" x="4591050" y="5549900"/>
          <p14:tracePt t="81229" x="4622800" y="5549900"/>
          <p14:tracePt t="81245" x="4673600" y="5537200"/>
          <p14:tracePt t="81262" x="4724400" y="5511800"/>
          <p14:tracePt t="81279" x="4775200" y="5492750"/>
          <p14:tracePt t="81295" x="4819650" y="5467350"/>
          <p14:tracePt t="81312" x="4851400" y="5435600"/>
          <p14:tracePt t="81329" x="4876800" y="5397500"/>
          <p14:tracePt t="81345" x="4908550" y="5346700"/>
          <p14:tracePt t="81362" x="4927600" y="5302250"/>
          <p14:tracePt t="81379" x="4940300" y="5264150"/>
          <p14:tracePt t="81395" x="4959350" y="5232400"/>
          <p14:tracePt t="81412" x="4965700" y="5194300"/>
          <p14:tracePt t="81429" x="4972050" y="5156200"/>
          <p14:tracePt t="81445" x="4978400" y="5124450"/>
          <p14:tracePt t="81462" x="4978400" y="5054600"/>
          <p14:tracePt t="81479" x="4978400" y="5010150"/>
          <p14:tracePt t="81495" x="4978400" y="4978400"/>
          <p14:tracePt t="81512" x="4972050" y="4940300"/>
          <p14:tracePt t="81529" x="4959350" y="4908550"/>
          <p14:tracePt t="81545" x="4953000" y="4876800"/>
          <p14:tracePt t="81562" x="4933950" y="4845050"/>
          <p14:tracePt t="81578" x="4914900" y="4819650"/>
          <p14:tracePt t="81595" x="4883150" y="4794250"/>
          <p14:tracePt t="81612" x="4851400" y="4775200"/>
          <p14:tracePt t="81629" x="4813300" y="4756150"/>
          <p14:tracePt t="81645" x="4762500" y="4743450"/>
          <p14:tracePt t="81662" x="4686300" y="4730750"/>
          <p14:tracePt t="81679" x="4641850" y="4724400"/>
          <p14:tracePt t="81695" x="4584700" y="4724400"/>
          <p14:tracePt t="81712" x="4540250" y="4724400"/>
          <p14:tracePt t="81729" x="4495800" y="4724400"/>
          <p14:tracePt t="81745" x="4457700" y="4724400"/>
          <p14:tracePt t="81762" x="4413250" y="4724400"/>
          <p14:tracePt t="81778" x="4381500" y="4724400"/>
          <p14:tracePt t="81795" x="4337050" y="4724400"/>
          <p14:tracePt t="81812" x="4286250" y="4737100"/>
          <p14:tracePt t="81829" x="4254500" y="4756150"/>
          <p14:tracePt t="81845" x="4197350" y="4781550"/>
          <p14:tracePt t="81862" x="4127500" y="4832350"/>
          <p14:tracePt t="81879" x="4089400" y="4857750"/>
          <p14:tracePt t="81896" x="4064000" y="4889500"/>
          <p14:tracePt t="81912" x="4038600" y="4927600"/>
          <p14:tracePt t="81929" x="4019550" y="4978400"/>
          <p14:tracePt t="81945" x="4013200" y="5016500"/>
          <p14:tracePt t="81962" x="4006850" y="5054600"/>
          <p14:tracePt t="81978" x="4006850" y="5092700"/>
          <p14:tracePt t="81995" x="4006850" y="5130800"/>
          <p14:tracePt t="82012" x="4013200" y="5156200"/>
          <p14:tracePt t="82029" x="4025900" y="5194300"/>
          <p14:tracePt t="82045" x="4038600" y="5226050"/>
          <p14:tracePt t="82062" x="4064000" y="5264150"/>
          <p14:tracePt t="82079" x="4083050" y="5289550"/>
          <p14:tracePt t="82095" x="4102100" y="5321300"/>
          <p14:tracePt t="82112" x="4121150" y="5340350"/>
          <p14:tracePt t="82129" x="4146550" y="5353050"/>
          <p14:tracePt t="82145" x="4171950" y="5372100"/>
          <p14:tracePt t="82162" x="4210050" y="5403850"/>
          <p14:tracePt t="82178" x="4241800" y="5416550"/>
          <p14:tracePt t="82195" x="4286250" y="5435600"/>
          <p14:tracePt t="82212" x="4356100" y="5448300"/>
          <p14:tracePt t="82229" x="4387850" y="5461000"/>
          <p14:tracePt t="82245" x="4419600" y="5461000"/>
          <p14:tracePt t="82245" x="4438650" y="5467350"/>
          <p14:tracePt t="82263" x="4464050" y="5467350"/>
          <p14:tracePt t="82279" x="4489450" y="5473700"/>
          <p14:tracePt t="82295" x="4495800" y="5473700"/>
          <p14:tracePt t="82312" x="4508500" y="5473700"/>
          <p14:tracePt t="82328" x="4514850" y="5473700"/>
          <p14:tracePt t="82345" x="4521200" y="5473700"/>
          <p14:tracePt t="82362" x="4527550" y="5473700"/>
          <p14:tracePt t="82378" x="4533900" y="5473700"/>
          <p14:tracePt t="82414" x="4540250" y="5473700"/>
          <p14:tracePt t="82447" x="4546600" y="5473700"/>
          <p14:tracePt t="82462" x="4552950" y="5473700"/>
          <p14:tracePt t="82918" x="4559300" y="5467350"/>
          <p14:tracePt t="82926" x="4610100" y="5435600"/>
          <p14:tracePt t="82935" x="4654550" y="5422900"/>
          <p14:tracePt t="82942" x="4718050" y="5410200"/>
          <p14:tracePt t="82945" x="4864100" y="5365750"/>
          <p14:tracePt t="82962" x="4978400" y="5353050"/>
          <p14:tracePt t="82979" x="5054600" y="5340350"/>
          <p14:tracePt t="82995" x="5086350" y="5327650"/>
          <p14:tracePt t="83012" x="5105400" y="5327650"/>
          <p14:tracePt t="83028" x="5111750" y="5314950"/>
          <p14:tracePt t="83045" x="5118100" y="5314950"/>
          <p14:tracePt t="83062" x="5124450" y="5302250"/>
          <p14:tracePt t="83079" x="5124450" y="5283200"/>
          <p14:tracePt t="83095" x="5124450" y="5257800"/>
          <p14:tracePt t="83112" x="5156200" y="5219700"/>
          <p14:tracePt t="83128" x="5213350" y="5149850"/>
          <p14:tracePt t="83145" x="5314950" y="5067300"/>
          <p14:tracePt t="83162" x="5403850" y="4965700"/>
          <p14:tracePt t="83179" x="5486400" y="4870450"/>
          <p14:tracePt t="83195" x="5537200" y="4794250"/>
          <p14:tracePt t="83212" x="5562600" y="4737100"/>
          <p14:tracePt t="83228" x="5568950" y="4705350"/>
          <p14:tracePt t="83263" x="5568950" y="4699000"/>
          <p14:tracePt t="83358" x="5568950" y="4718050"/>
          <p14:tracePt t="83366" x="5568950" y="4762500"/>
          <p14:tracePt t="83374" x="5568950" y="4806950"/>
          <p14:tracePt t="83378" x="5568950" y="4908550"/>
          <p14:tracePt t="83395" x="5568950" y="5022850"/>
          <p14:tracePt t="83412" x="5568950" y="5137150"/>
          <p14:tracePt t="83428" x="5568950" y="5251450"/>
          <p14:tracePt t="83445" x="5568950" y="5346700"/>
          <p14:tracePt t="83462" x="5568950" y="5473700"/>
          <p14:tracePt t="83479" x="5568950" y="5549900"/>
          <p14:tracePt t="83495" x="5568950" y="5581650"/>
          <p14:tracePt t="83512" x="5568950" y="5600700"/>
          <p14:tracePt t="83528" x="5568950" y="5619750"/>
          <p14:tracePt t="83546" x="5568950" y="5632450"/>
          <p14:tracePt t="83562" x="5568950" y="5651500"/>
          <p14:tracePt t="83579" x="5568950" y="5670550"/>
          <p14:tracePt t="83595" x="5568950" y="5689600"/>
          <p14:tracePt t="83612" x="5568950" y="5721350"/>
          <p14:tracePt t="83628" x="5568950" y="5727700"/>
          <p14:tracePt t="83645" x="5568950" y="5740400"/>
          <p14:tracePt t="83662" x="5568950" y="5746750"/>
          <p14:tracePt t="83742" x="5568950" y="5753100"/>
          <p14:tracePt t="83758" x="5568950" y="5759450"/>
          <p14:tracePt t="83766" x="5568950" y="5765800"/>
          <p14:tracePt t="83778" x="5562600" y="5765800"/>
          <p14:tracePt t="83779" x="5556250" y="5791200"/>
          <p14:tracePt t="83795" x="5543550" y="5816600"/>
          <p14:tracePt t="83812" x="5524500" y="5848350"/>
          <p14:tracePt t="83828" x="5511800" y="5880100"/>
          <p14:tracePt t="83845" x="5505450" y="5892800"/>
          <p14:tracePt t="83862" x="5499100" y="5899150"/>
          <p14:tracePt t="83879" x="5499100" y="5905500"/>
          <p14:tracePt t="83919" x="5492750" y="5905500"/>
          <p14:tracePt t="83927" x="5486400" y="5911850"/>
          <p14:tracePt t="83958" x="5480050" y="5918200"/>
          <p14:tracePt t="83967" x="5480050" y="5924550"/>
          <p14:tracePt t="83978" x="5473700" y="5930900"/>
          <p14:tracePt t="83979" x="5467350" y="5937250"/>
          <p14:tracePt t="83995" x="5448300" y="5943600"/>
          <p14:tracePt t="84012" x="5416550" y="5956300"/>
          <p14:tracePt t="84028" x="5327650" y="5962650"/>
          <p14:tracePt t="84045" x="5194300" y="5962650"/>
          <p14:tracePt t="84062" x="4991100" y="5962650"/>
          <p14:tracePt t="84079" x="4883150" y="5962650"/>
          <p14:tracePt t="84095" x="4806950" y="5962650"/>
          <p14:tracePt t="84112" x="4749800" y="5962650"/>
          <p14:tracePt t="84128" x="4718050" y="5962650"/>
          <p14:tracePt t="84145" x="4711700" y="5962650"/>
          <p14:tracePt t="84187" x="4705350" y="5962650"/>
          <p14:tracePt t="84343" x="4711700" y="5962650"/>
          <p14:tracePt t="84351" x="4730750" y="5962650"/>
          <p14:tracePt t="84358" x="4756150" y="5962650"/>
          <p14:tracePt t="84363" x="4845050" y="5962650"/>
          <p14:tracePt t="84378" x="4978400" y="5962650"/>
          <p14:tracePt t="84395" x="5137150" y="5962650"/>
          <p14:tracePt t="84412" x="5283200" y="5962650"/>
          <p14:tracePt t="84428" x="5397500" y="5962650"/>
          <p14:tracePt t="84445" x="5480050" y="5962650"/>
          <p14:tracePt t="84445" x="5499100" y="5962650"/>
          <p14:tracePt t="84464" x="5524500" y="5962650"/>
          <p14:tracePt t="84478" x="5543550" y="5962650"/>
          <p14:tracePt t="84495" x="5556250" y="5956300"/>
          <p14:tracePt t="84512" x="5568950" y="5949950"/>
          <p14:tracePt t="84529" x="5581650" y="5930900"/>
          <p14:tracePt t="84545" x="5600700" y="5911850"/>
          <p14:tracePt t="84562" x="5619750" y="5854700"/>
          <p14:tracePt t="84578" x="5632450" y="5753100"/>
          <p14:tracePt t="84595" x="5632450" y="5632450"/>
          <p14:tracePt t="84612" x="5632450" y="5511800"/>
          <p14:tracePt t="84628" x="5632450" y="5403850"/>
          <p14:tracePt t="84645" x="5613400" y="5302250"/>
          <p14:tracePt t="84645" x="5607050" y="5245100"/>
          <p14:tracePt t="84663" x="5581650" y="5162550"/>
          <p14:tracePt t="84679" x="5556250" y="5086350"/>
          <p14:tracePt t="84695" x="5543550" y="5054600"/>
          <p14:tracePt t="84711" x="5537200" y="5041900"/>
          <p14:tracePt t="84729" x="5537200" y="5035550"/>
          <p14:tracePt t="84910" x="5537200" y="5041900"/>
          <p14:tracePt t="84918" x="5537200" y="5067300"/>
          <p14:tracePt t="84928" x="5537200" y="5111750"/>
          <p14:tracePt t="84929" x="5537200" y="5200650"/>
          <p14:tracePt t="84945" x="5537200" y="5295900"/>
          <p14:tracePt t="84963" x="5537200" y="5397500"/>
          <p14:tracePt t="84978" x="5537200" y="5486400"/>
          <p14:tracePt t="84995" x="5537200" y="5556250"/>
          <p14:tracePt t="85012" x="5537200" y="5613400"/>
          <p14:tracePt t="85028" x="5537200" y="5651500"/>
          <p14:tracePt t="85045" x="5537200" y="5676900"/>
          <p14:tracePt t="85062" x="5537200" y="5715000"/>
          <p14:tracePt t="85079" x="5537200" y="5740400"/>
          <p14:tracePt t="85095" x="5537200" y="5772150"/>
          <p14:tracePt t="85112" x="5537200" y="5791200"/>
          <p14:tracePt t="85129" x="5537200" y="5816600"/>
          <p14:tracePt t="85145" x="5530850" y="5829300"/>
          <p14:tracePt t="85162" x="5524500" y="5835650"/>
          <p14:tracePt t="85223" x="5518150" y="5842000"/>
          <p14:tracePt t="85246" x="5505450" y="5842000"/>
          <p14:tracePt t="85246" x="5492750" y="5842000"/>
          <p14:tracePt t="85262" x="5473700" y="5842000"/>
          <p14:tracePt t="85270" x="5441950" y="5810250"/>
          <p14:tracePt t="85278" x="5365750" y="5734050"/>
          <p14:tracePt t="85288" x="5327650" y="5664200"/>
          <p14:tracePt t="85295" x="5226050" y="5537200"/>
          <p14:tracePt t="85312" x="5118100" y="5416550"/>
          <p14:tracePt t="85329" x="5016500" y="5314950"/>
          <p14:tracePt t="85345" x="4921250" y="5232400"/>
          <p14:tracePt t="85362" x="4806950" y="5156200"/>
          <p14:tracePt t="85378" x="4705350" y="5099050"/>
          <p14:tracePt t="85395" x="4622800" y="5048250"/>
          <p14:tracePt t="85412" x="4578350" y="5016500"/>
          <p14:tracePt t="85429" x="4546600" y="4991100"/>
          <p14:tracePt t="85445" x="4540250" y="4991100"/>
          <p14:tracePt t="85510" x="4546600" y="4991100"/>
          <p14:tracePt t="85510" x="4565650" y="4991100"/>
          <p14:tracePt t="85526" x="4572000" y="4991100"/>
          <p14:tracePt t="85534" x="4591050" y="4997450"/>
          <p14:tracePt t="85542" x="4629150" y="5003800"/>
          <p14:tracePt t="85554" x="4654550" y="5003800"/>
          <p14:tracePt t="85561" x="4686300" y="5003800"/>
          <p14:tracePt t="85578" x="4705350" y="5003800"/>
          <p14:tracePt t="85595" x="4749800" y="4997450"/>
          <p14:tracePt t="85611" x="4768850" y="4972050"/>
          <p14:tracePt t="85629" x="4781550" y="4921250"/>
          <p14:tracePt t="85645" x="4787900" y="4857750"/>
          <p14:tracePt t="85663" x="4787900" y="4826000"/>
          <p14:tracePt t="85679" x="4775200" y="4781550"/>
          <p14:tracePt t="85695" x="4749800" y="4749800"/>
          <p14:tracePt t="85712" x="4724400" y="4711700"/>
          <p14:tracePt t="85728" x="4705350" y="4679950"/>
          <p14:tracePt t="85745" x="4673600" y="4654550"/>
          <p14:tracePt t="85762" x="4635500" y="4648200"/>
          <p14:tracePt t="85778" x="4591050" y="4635500"/>
          <p14:tracePt t="85795" x="4546600" y="4635500"/>
          <p14:tracePt t="85812" x="4502150" y="4635500"/>
          <p14:tracePt t="85829" x="4432300" y="4648200"/>
          <p14:tracePt t="85845" x="4362450" y="4679950"/>
          <p14:tracePt t="85863" x="4311650" y="4711700"/>
          <p14:tracePt t="85879" x="4279900" y="4737100"/>
          <p14:tracePt t="85895" x="4241800" y="4775200"/>
          <p14:tracePt t="85912" x="4216400" y="4826000"/>
          <p14:tracePt t="85928" x="4197350" y="4876800"/>
          <p14:tracePt t="85945" x="4171950" y="4940300"/>
          <p14:tracePt t="85962" x="4171950" y="4997450"/>
          <p14:tracePt t="85979" x="4171950" y="5054600"/>
          <p14:tracePt t="85995" x="4171950" y="5111750"/>
          <p14:tracePt t="86012" x="4184650" y="5181600"/>
          <p14:tracePt t="86028" x="4216400" y="5251450"/>
          <p14:tracePt t="86045" x="4248150" y="5308600"/>
          <p14:tracePt t="86062" x="4298950" y="5384800"/>
          <p14:tracePt t="86079" x="4343400" y="5435600"/>
          <p14:tracePt t="86095" x="4375150" y="5473700"/>
          <p14:tracePt t="86113" x="4413250" y="5499100"/>
          <p14:tracePt t="86129" x="4457700" y="5530850"/>
          <p14:tracePt t="86147" x="4495800" y="5543550"/>
          <p14:tracePt t="86163" x="4552950" y="5556250"/>
          <p14:tracePt t="86180" x="4610100" y="5562600"/>
          <p14:tracePt t="86196" x="4654550" y="5568950"/>
          <p14:tracePt t="86213" x="4699000" y="5568950"/>
          <p14:tracePt t="86229" x="4756150" y="5568950"/>
          <p14:tracePt t="86246" x="4813300" y="5543550"/>
          <p14:tracePt t="86263" x="4914900" y="5372100"/>
          <p14:tracePt t="86280" x="4978400" y="5149850"/>
          <p14:tracePt t="86295" x="5073650" y="4902200"/>
          <p14:tracePt t="86313" x="5207000" y="4749800"/>
          <p14:tracePt t="86329" x="5403850" y="4597400"/>
          <p14:tracePt t="86346" x="5556250" y="4476750"/>
          <p14:tracePt t="86362" x="5676900" y="4362450"/>
          <p14:tracePt t="86379" x="5772150" y="4241800"/>
          <p14:tracePt t="86396" x="5842000" y="4102100"/>
          <p14:tracePt t="86413" x="5886450" y="3987800"/>
          <p14:tracePt t="86429" x="5905500" y="3905250"/>
          <p14:tracePt t="86446" x="5911850" y="3860800"/>
          <p14:tracePt t="86463" x="5911850" y="3803650"/>
          <p14:tracePt t="86481" x="5911850" y="3778250"/>
          <p14:tracePt t="86496" x="5911850" y="3752850"/>
          <p14:tracePt t="86513" x="5911850" y="3740150"/>
          <p14:tracePt t="86529" x="5911850" y="3727450"/>
          <p14:tracePt t="86546" x="5911850" y="3721100"/>
          <p14:tracePt t="86583" x="5911850" y="3714750"/>
          <p14:tracePt t="86584" x="5911850" y="3702050"/>
          <p14:tracePt t="86596" x="5924550" y="3683000"/>
          <p14:tracePt t="86613" x="5975350" y="3619500"/>
          <p14:tracePt t="86629" x="6019800" y="3524250"/>
          <p14:tracePt t="86646" x="6076950" y="3403600"/>
          <p14:tracePt t="86663" x="6121400" y="3219450"/>
          <p14:tracePt t="86680" x="6159500" y="3117850"/>
          <p14:tracePt t="86696" x="6172200" y="3048000"/>
          <p14:tracePt t="86713" x="6172200" y="2990850"/>
          <p14:tracePt t="86729" x="6178550" y="2959100"/>
          <p14:tracePt t="86746" x="6178550" y="2933700"/>
          <p14:tracePt t="86763" x="6178550" y="2914650"/>
          <p14:tracePt t="86780" x="6178550" y="2908300"/>
          <p14:tracePt t="86796" x="6165850" y="2882900"/>
          <p14:tracePt t="86813" x="6153150" y="2857500"/>
          <p14:tracePt t="86829" x="6134100" y="2844800"/>
          <p14:tracePt t="86846" x="6121400" y="2825750"/>
          <p14:tracePt t="86863" x="6102350" y="2813050"/>
          <p14:tracePt t="86880" x="6089650" y="2813050"/>
          <p14:tracePt t="86896" x="6064250" y="2813050"/>
          <p14:tracePt t="86913" x="6019800" y="2870200"/>
          <p14:tracePt t="86929" x="5969000" y="2971800"/>
          <p14:tracePt t="86946" x="5949950" y="3073400"/>
          <p14:tracePt t="86963" x="5949950" y="3130550"/>
          <p14:tracePt t="86981" x="5949950" y="3200400"/>
          <p14:tracePt t="86996" x="5956300" y="3251200"/>
          <p14:tracePt t="87013" x="5975350" y="3302000"/>
          <p14:tracePt t="87029" x="6019800" y="3346450"/>
          <p14:tracePt t="87046" x="6057900" y="3403600"/>
          <p14:tracePt t="87063" x="6134100" y="3441700"/>
          <p14:tracePt t="87080" x="6191250" y="3473450"/>
          <p14:tracePt t="87096" x="6235700" y="3486150"/>
          <p14:tracePt t="87113" x="6267450" y="3505200"/>
          <p14:tracePt t="87129" x="6305550" y="3511550"/>
          <p14:tracePt t="87146" x="6337300" y="3517900"/>
          <p14:tracePt t="87162" x="6375400" y="3517900"/>
          <p14:tracePt t="87179" x="6426200" y="3517900"/>
          <p14:tracePt t="87196" x="6489700" y="3492500"/>
          <p14:tracePt t="87213" x="6540500" y="3448050"/>
          <p14:tracePt t="87229" x="6584950" y="3390900"/>
          <p14:tracePt t="87246" x="6616700" y="3321050"/>
          <p14:tracePt t="87263" x="6642100" y="3213100"/>
          <p14:tracePt t="87280" x="6648450" y="3155950"/>
          <p14:tracePt t="87295" x="6648450" y="3105150"/>
          <p14:tracePt t="87312" x="6642100" y="3067050"/>
          <p14:tracePt t="87329" x="6623050" y="3003550"/>
          <p14:tracePt t="87346" x="6591300" y="2946400"/>
          <p14:tracePt t="87362" x="6553200" y="2895600"/>
          <p14:tracePt t="87379" x="6515100" y="2844800"/>
          <p14:tracePt t="87396" x="6477000" y="2800350"/>
          <p14:tracePt t="87413" x="6426200" y="2755900"/>
          <p14:tracePt t="87429" x="6394450" y="2730500"/>
          <p14:tracePt t="87446" x="6350000" y="2711450"/>
          <p14:tracePt t="87462" x="6292850" y="2705100"/>
          <p14:tracePt t="87480" x="6248400" y="2705100"/>
          <p14:tracePt t="87496" x="6203950" y="2705100"/>
          <p14:tracePt t="87513" x="6172200" y="2724150"/>
          <p14:tracePt t="87529" x="6146800" y="2743200"/>
          <p14:tracePt t="87546" x="6134100" y="2755900"/>
          <p14:tracePt t="87562" x="6127750" y="2755900"/>
          <p14:tracePt t="87663" x="6127750" y="2762250"/>
          <p14:tracePt t="87664" x="6108700" y="2781300"/>
          <p14:tracePt t="87680" x="6064250" y="2819400"/>
          <p14:tracePt t="87680" x="5899150" y="3009900"/>
          <p14:tracePt t="87696" x="5549900" y="3327400"/>
          <p14:tracePt t="87713" x="5245100" y="3606800"/>
          <p14:tracePt t="87729" x="4978400" y="3854450"/>
          <p14:tracePt t="87746" x="4743450" y="4076700"/>
          <p14:tracePt t="87763" x="4603750" y="4222750"/>
          <p14:tracePt t="87779" x="4502150" y="4343400"/>
          <p14:tracePt t="87796" x="4406900" y="4476750"/>
          <p14:tracePt t="87813" x="4330700" y="4597400"/>
          <p14:tracePt t="87829" x="4254500" y="4699000"/>
          <p14:tracePt t="87846" x="4203700" y="4787900"/>
          <p14:tracePt t="87863" x="4165600" y="4870450"/>
          <p14:tracePt t="87879" x="4159250" y="4895850"/>
          <p14:tracePt t="87896" x="4159250" y="4921250"/>
          <p14:tracePt t="87912" x="4159250" y="4933950"/>
          <p14:tracePt t="87929" x="4165600" y="4965700"/>
          <p14:tracePt t="87946" x="4178300" y="4997450"/>
          <p14:tracePt t="87963" x="4197350" y="5041900"/>
          <p14:tracePt t="87979" x="4222750" y="5086350"/>
          <p14:tracePt t="87996" x="4267200" y="5124450"/>
          <p14:tracePt t="88013" x="4318000" y="5168900"/>
          <p14:tracePt t="88029" x="4381500" y="5207000"/>
          <p14:tracePt t="88046" x="4438650" y="5232400"/>
          <p14:tracePt t="88046" x="4476750" y="5238750"/>
          <p14:tracePt t="88063" x="4546600" y="5251450"/>
          <p14:tracePt t="88080" x="4622800" y="5264150"/>
          <p14:tracePt t="88096" x="4692650" y="5264150"/>
          <p14:tracePt t="88113" x="4756150" y="5264150"/>
          <p14:tracePt t="88129" x="4819650" y="5238750"/>
          <p14:tracePt t="88146" x="4864100" y="5207000"/>
          <p14:tracePt t="88163" x="4895850" y="5181600"/>
          <p14:tracePt t="88179" x="4940300" y="5143500"/>
          <p14:tracePt t="88196" x="4978400" y="5086350"/>
          <p14:tracePt t="88212" x="5016500" y="5022850"/>
          <p14:tracePt t="88229" x="5035550" y="4959350"/>
          <p14:tracePt t="88246" x="5035550" y="4908550"/>
          <p14:tracePt t="88246" x="5035550" y="4889500"/>
          <p14:tracePt t="88263" x="5035550" y="4864100"/>
          <p14:tracePt t="88279" x="5035550" y="4819650"/>
          <p14:tracePt t="88295" x="5010150" y="4787900"/>
          <p14:tracePt t="88312" x="4978400" y="4756150"/>
          <p14:tracePt t="88328" x="4933950" y="4724400"/>
          <p14:tracePt t="88345" x="4864100" y="4692650"/>
          <p14:tracePt t="88362" x="4787900" y="4667250"/>
          <p14:tracePt t="88378" x="4724400" y="4648200"/>
          <p14:tracePt t="88395" x="4648200" y="4635500"/>
          <p14:tracePt t="88411" x="4591050" y="4622800"/>
          <p14:tracePt t="88428" x="4540250" y="4616450"/>
          <p14:tracePt t="88445" x="4483100" y="4610100"/>
          <p14:tracePt t="88462" x="4419600" y="4610100"/>
          <p14:tracePt t="88479" x="4381500" y="4610100"/>
          <p14:tracePt t="88496" x="4330700" y="4635500"/>
          <p14:tracePt t="88513" x="4267200" y="4673600"/>
          <p14:tracePt t="88529" x="4203700" y="4718050"/>
          <p14:tracePt t="88546" x="4127500" y="4781550"/>
          <p14:tracePt t="88563" x="4076700" y="4826000"/>
          <p14:tracePt t="88579" x="4051300" y="4870450"/>
          <p14:tracePt t="88596" x="4032250" y="4914900"/>
          <p14:tracePt t="88612" x="4013200" y="4953000"/>
          <p14:tracePt t="88629" x="3987800" y="5016500"/>
          <p14:tracePt t="88646" x="3956050" y="5080000"/>
          <p14:tracePt t="88646" x="3949700" y="5118100"/>
          <p14:tracePt t="88663" x="3930650" y="5194300"/>
          <p14:tracePt t="88679" x="3917950" y="5257800"/>
          <p14:tracePt t="88696" x="3917950" y="5308600"/>
          <p14:tracePt t="88711" x="3917950" y="5359400"/>
          <p14:tracePt t="88728" x="3924300" y="5397500"/>
          <p14:tracePt t="88745" x="3956050" y="5448300"/>
          <p14:tracePt t="88762" x="3981450" y="5486400"/>
          <p14:tracePt t="88778" x="4025900" y="5530850"/>
          <p14:tracePt t="88795" x="4083050" y="5575300"/>
          <p14:tracePt t="88811" x="4140200" y="5600700"/>
          <p14:tracePt t="88828" x="4216400" y="5632450"/>
          <p14:tracePt t="88845" x="4356100" y="5676900"/>
          <p14:tracePt t="88864" x="4445000" y="5695950"/>
          <p14:tracePt t="88879" x="4540250" y="5708650"/>
          <p14:tracePt t="88896" x="4635500" y="5708650"/>
          <p14:tracePt t="88912" x="4718050" y="5708650"/>
          <p14:tracePt t="88929" x="4781550" y="5708650"/>
          <p14:tracePt t="88945" x="4813300" y="5695950"/>
          <p14:tracePt t="88962" x="4857750" y="5670550"/>
          <p14:tracePt t="88978" x="4895850" y="5645150"/>
          <p14:tracePt t="88995" x="4921250" y="5613400"/>
          <p14:tracePt t="89011" x="4959350" y="5575300"/>
          <p14:tracePt t="89028" x="4997450" y="5524500"/>
          <p14:tracePt t="89045" x="5035550" y="5454650"/>
          <p14:tracePt t="89062" x="5054600" y="5378450"/>
          <p14:tracePt t="89078" x="5073650" y="5302250"/>
          <p14:tracePt t="89095" x="5073650" y="5251450"/>
          <p14:tracePt t="89111" x="5073650" y="5187950"/>
          <p14:tracePt t="89129" x="5067300" y="5118100"/>
          <p14:tracePt t="89146" x="5035550" y="5048250"/>
          <p14:tracePt t="89162" x="4997450" y="4972050"/>
          <p14:tracePt t="89178" x="4946650" y="4889500"/>
          <p14:tracePt t="89195" x="4895850" y="4819650"/>
          <p14:tracePt t="89211" x="4838700" y="4749800"/>
          <p14:tracePt t="89228" x="4781550" y="4679950"/>
          <p14:tracePt t="89245" x="4737100" y="4635500"/>
          <p14:tracePt t="89261" x="4699000" y="4603750"/>
          <p14:tracePt t="89278" x="4641850" y="4565650"/>
          <p14:tracePt t="89295" x="4603750" y="4546600"/>
          <p14:tracePt t="89312" x="4546600" y="4540250"/>
          <p14:tracePt t="89328" x="4489450" y="4540250"/>
          <p14:tracePt t="89345" x="4445000" y="4540250"/>
          <p14:tracePt t="89362" x="4400550" y="4540250"/>
          <p14:tracePt t="89380" x="4349750" y="4552950"/>
          <p14:tracePt t="89396" x="4298950" y="4584700"/>
          <p14:tracePt t="89413" x="4229100" y="4622800"/>
          <p14:tracePt t="89429" x="4159250" y="4673600"/>
          <p14:tracePt t="89446" x="4095750" y="4718050"/>
          <p14:tracePt t="89462" x="4051300" y="4756150"/>
          <p14:tracePt t="89478" x="4019550" y="4806950"/>
          <p14:tracePt t="89495" x="3994150" y="4845050"/>
          <p14:tracePt t="89512" x="3987800" y="4883150"/>
          <p14:tracePt t="89528" x="3981450" y="4921250"/>
          <p14:tracePt t="89545" x="3975100" y="4959350"/>
          <p14:tracePt t="89561" x="3975100" y="5010150"/>
          <p14:tracePt t="89578" x="3975100" y="5054600"/>
          <p14:tracePt t="89595" x="3994150" y="5111750"/>
          <p14:tracePt t="89613" x="4013200" y="5168900"/>
          <p14:tracePt t="89629" x="4038600" y="5238750"/>
          <p14:tracePt t="89646" x="4076700" y="5314950"/>
          <p14:tracePt t="89663" x="4089400" y="5340350"/>
          <p14:tracePt t="89663" x="4108450" y="5359400"/>
          <p14:tracePt t="89679" x="4133850" y="5397500"/>
          <p14:tracePt t="89695" x="4165600" y="5435600"/>
          <p14:tracePt t="89711" x="4203700" y="5461000"/>
          <p14:tracePt t="89728" x="4235450" y="5480050"/>
          <p14:tracePt t="89745" x="4273550" y="5499100"/>
          <p14:tracePt t="89761" x="4330700" y="5505450"/>
          <p14:tracePt t="89778" x="4419600" y="5518150"/>
          <p14:tracePt t="89795" x="4521200" y="5537200"/>
          <p14:tracePt t="89811" x="4616450" y="5543550"/>
          <p14:tracePt t="89828" x="4692650" y="5543550"/>
          <p14:tracePt t="89845" x="4756150" y="5543550"/>
          <p14:tracePt t="89862" x="4838700" y="5537200"/>
          <p14:tracePt t="89880" x="4902200" y="5505450"/>
          <p14:tracePt t="89896" x="4965700" y="5454650"/>
          <p14:tracePt t="89913" x="5016500" y="5410200"/>
          <p14:tracePt t="89929" x="5060950" y="5340350"/>
          <p14:tracePt t="89945" x="5092700" y="5276850"/>
          <p14:tracePt t="89962" x="5111750" y="5219700"/>
          <p14:tracePt t="89978" x="5118100" y="5162550"/>
          <p14:tracePt t="89995" x="5137150" y="5105400"/>
          <p14:tracePt t="90012" x="5137150" y="5035550"/>
          <p14:tracePt t="90028" x="5137150" y="4959350"/>
          <p14:tracePt t="90045" x="5137150" y="4895850"/>
          <p14:tracePt t="90061" x="5124450" y="4838700"/>
          <p14:tracePt t="90078" x="5086350" y="4749800"/>
          <p14:tracePt t="90095" x="5067300" y="4705350"/>
          <p14:tracePt t="90112" x="5022850" y="4660900"/>
          <p14:tracePt t="90129" x="4984750" y="4629150"/>
          <p14:tracePt t="90146" x="4921250" y="4597400"/>
          <p14:tracePt t="90162" x="4845050" y="4572000"/>
          <p14:tracePt t="90178" x="4775200" y="4552950"/>
          <p14:tracePt t="90195" x="4705350" y="4540250"/>
          <p14:tracePt t="90211" x="4635500" y="4540250"/>
          <p14:tracePt t="90228" x="4552950" y="4540250"/>
          <p14:tracePt t="90245" x="4495800" y="4540250"/>
          <p14:tracePt t="90261" x="4432300" y="4540250"/>
          <p14:tracePt t="90278" x="4343400" y="4559300"/>
          <p14:tracePt t="90295" x="4298950" y="4578350"/>
          <p14:tracePt t="90311" x="4260850" y="4616450"/>
          <p14:tracePt t="90328" x="4210050" y="4660900"/>
          <p14:tracePt t="90345" x="4165600" y="4724400"/>
          <p14:tracePt t="90362" x="4159250" y="4762500"/>
          <p14:tracePt t="90379" x="4133850" y="4813300"/>
          <p14:tracePt t="90396" x="4127500" y="4845050"/>
          <p14:tracePt t="90413" x="4121150" y="4864100"/>
          <p14:tracePt t="90428" x="4121150" y="4883150"/>
          <p14:tracePt t="90445" x="4121150" y="4895850"/>
          <p14:tracePt t="90461" x="4121150" y="4921250"/>
          <p14:tracePt t="90478" x="4121150" y="4953000"/>
          <p14:tracePt t="90495" x="4121150" y="4965700"/>
          <p14:tracePt t="90511" x="4121150" y="4978400"/>
          <p14:tracePt t="90528" x="4121150" y="4991100"/>
          <p14:tracePt t="90545" x="4121150" y="5003800"/>
          <p14:tracePt t="90561" x="4121150" y="5010150"/>
          <p14:tracePt t="90578" x="4121150" y="5016500"/>
          <p14:tracePt t="90595" x="4121150" y="5022850"/>
          <p14:tracePt t="90611" x="4121150" y="5029200"/>
          <p14:tracePt t="90629" x="4121150" y="5035550"/>
          <p14:tracePt t="90646" x="4121150" y="5041900"/>
          <p14:tracePt t="90662" x="4121150" y="5054600"/>
          <p14:tracePt t="91007" x="4146550" y="5067300"/>
          <p14:tracePt t="91014" x="4165600" y="5080000"/>
          <p14:tracePt t="91022" x="4184650" y="5080000"/>
          <p14:tracePt t="91029" x="4235450" y="5086350"/>
          <p14:tracePt t="91045" x="4286250" y="5086350"/>
          <p14:tracePt t="91061" x="4318000" y="5086350"/>
          <p14:tracePt t="91078" x="4330700" y="5086350"/>
          <p14:tracePt t="91095" x="4337050" y="5086350"/>
          <p14:tracePt t="91199" x="4343400" y="5086350"/>
          <p14:tracePt t="91207" x="4356100" y="5086350"/>
          <p14:tracePt t="91215" x="4362450" y="5086350"/>
          <p14:tracePt t="91223" x="4375150" y="5086350"/>
          <p14:tracePt t="91229" x="4400550" y="5086350"/>
          <p14:tracePt t="91246" x="4425950" y="5086350"/>
          <p14:tracePt t="91262" x="4457700" y="5086350"/>
          <p14:tracePt t="91278" x="4476750" y="5092700"/>
          <p14:tracePt t="91295" x="4483100" y="5092700"/>
          <p14:tracePt t="92350" x="4476750" y="5092700"/>
          <p14:tracePt t="92358" x="4464050" y="5092700"/>
          <p14:tracePt t="92366" x="4457700" y="5092700"/>
          <p14:tracePt t="92374" x="4445000" y="5092700"/>
          <p14:tracePt t="92382" x="4432300" y="5092700"/>
          <p14:tracePt t="92395" x="4425950" y="5092700"/>
          <p14:tracePt t="92411" x="4419600" y="5092700"/>
          <p14:tracePt t="92429" x="4413250" y="5092700"/>
          <p14:tracePt t="92463" x="4406900" y="5092700"/>
          <p14:tracePt t="92486" x="4400550" y="5092700"/>
          <p14:tracePt t="92494" x="4394200" y="5092700"/>
          <p14:tracePt t="92518" x="4387850" y="5092700"/>
          <p14:tracePt t="92542" x="4381500" y="5086350"/>
          <p14:tracePt t="92663" x="4387850" y="5080000"/>
          <p14:tracePt t="92671" x="4406900" y="5073650"/>
          <p14:tracePt t="92678" x="4419600" y="5073650"/>
          <p14:tracePt t="92679" x="4438650" y="5067300"/>
          <p14:tracePt t="92695" x="4470400" y="5060950"/>
          <p14:tracePt t="92713" x="4495800" y="5060950"/>
          <p14:tracePt t="92729" x="4521200" y="5060950"/>
          <p14:tracePt t="92746" x="4540250" y="5060950"/>
          <p14:tracePt t="92761" x="4546600" y="5060950"/>
          <p14:tracePt t="93479" x="4540250" y="5060950"/>
          <p14:tracePt t="93495" x="4527550" y="5060950"/>
          <p14:tracePt t="93505" x="4521200" y="5060950"/>
          <p14:tracePt t="93512" x="4502150" y="5060950"/>
          <p14:tracePt t="93512" x="4476750" y="5060950"/>
          <p14:tracePt t="93529" x="4445000" y="5060950"/>
          <p14:tracePt t="93546" x="4425950" y="5060950"/>
          <p14:tracePt t="93562" x="4406900" y="5060950"/>
          <p14:tracePt t="93579" x="4394200" y="5060950"/>
          <p14:tracePt t="93595" x="4387850" y="5060950"/>
          <p14:tracePt t="93630" x="4381500" y="5060950"/>
          <p14:tracePt t="93631" x="4375150" y="5060950"/>
          <p14:tracePt t="93679" x="4368800" y="5060950"/>
          <p14:tracePt t="93751" x="4362450" y="5060950"/>
          <p14:tracePt t="93772" x="4356100" y="5054600"/>
          <p14:tracePt t="93831" x="4349750" y="5048250"/>
          <p14:tracePt t="93847" x="4343400" y="5048250"/>
          <p14:tracePt t="93863" x="4337050" y="5041900"/>
          <p14:tracePt t="93872" x="4330700" y="5035550"/>
          <p14:tracePt t="93879" x="4318000" y="5029200"/>
          <p14:tracePt t="93895" x="4311650" y="5029200"/>
          <p14:tracePt t="94055" x="4318000" y="5029200"/>
          <p14:tracePt t="94064" x="4330700" y="5029200"/>
          <p14:tracePt t="94087" x="4337050" y="5029200"/>
          <p14:tracePt t="94095" x="4343400" y="5029200"/>
          <p14:tracePt t="94099" x="4349750" y="5029200"/>
          <p14:tracePt t="94112" x="4362450" y="5029200"/>
          <p14:tracePt t="94129" x="4375150" y="5029200"/>
          <p14:tracePt t="94146" x="4381500" y="5035550"/>
          <p14:tracePt t="94162" x="4387850" y="5035550"/>
          <p14:tracePt t="94179" x="4394200" y="5035550"/>
          <p14:tracePt t="94551" x="4400550" y="5035550"/>
          <p14:tracePt t="94558" x="4400550" y="5029200"/>
          <p14:tracePt t="94574" x="4400550" y="5022850"/>
          <p14:tracePt t="94599" x="4400550" y="5016500"/>
          <p14:tracePt t="94831" x="4394200" y="5010150"/>
          <p14:tracePt t="94863" x="4387850" y="5003800"/>
          <p14:tracePt t="94879" x="4381500" y="5003800"/>
          <p14:tracePt t="94903" x="4375150" y="5003800"/>
          <p14:tracePt t="94919" x="4362450" y="4997450"/>
          <p14:tracePt t="94942" x="4356100" y="4991100"/>
          <p14:tracePt t="95127" x="4362450" y="4991100"/>
          <p14:tracePt t="95134" x="4368800" y="4991100"/>
          <p14:tracePt t="95142" x="4375150" y="4991100"/>
          <p14:tracePt t="95150" x="4387850" y="4991100"/>
          <p14:tracePt t="95162" x="4400550" y="4991100"/>
          <p14:tracePt t="95179" x="4413250" y="4991100"/>
          <p14:tracePt t="95196" x="4425950" y="4991100"/>
          <p14:tracePt t="95212" x="4432300" y="4991100"/>
          <p14:tracePt t="95229" x="4438650" y="4997450"/>
          <p14:tracePt t="95799" x="4445000" y="4997450"/>
          <p14:tracePt t="95807" x="4457700" y="4997450"/>
          <p14:tracePt t="95807" x="4470400" y="4997450"/>
          <p14:tracePt t="95823" x="4483100" y="4997450"/>
          <p14:tracePt t="95831" x="4514850" y="4997450"/>
          <p14:tracePt t="95838" x="4540250" y="4997450"/>
          <p14:tracePt t="95846" x="4597400" y="4997450"/>
          <p14:tracePt t="95846" x="4622800" y="4997450"/>
          <p14:tracePt t="95863" x="4654550" y="4997450"/>
          <p14:tracePt t="95879" x="4679950" y="4997450"/>
          <p14:tracePt t="95895" x="4699000" y="4997450"/>
          <p14:tracePt t="95912" x="4705350" y="4997450"/>
          <p14:tracePt t="95929" x="4711700" y="4997450"/>
          <p14:tracePt t="95945" x="4718050" y="4997450"/>
          <p14:tracePt t="95962" x="4724400" y="4997450"/>
          <p14:tracePt t="96006" x="4730750" y="4997450"/>
          <p14:tracePt t="96046" x="4737100" y="4997450"/>
          <p14:tracePt t="96255" x="4749800" y="4997450"/>
          <p14:tracePt t="96262" x="4787900" y="4997450"/>
          <p14:tracePt t="96272" x="4806950" y="4997450"/>
          <p14:tracePt t="96279" x="4845050" y="5003800"/>
          <p14:tracePt t="96295" x="4857750" y="5003800"/>
          <p14:tracePt t="96312" x="4864100" y="5003800"/>
          <p14:tracePt t="96839" x="4857750" y="5010150"/>
          <p14:tracePt t="96847" x="4838700" y="5022850"/>
          <p14:tracePt t="96854" x="4800600" y="5035550"/>
          <p14:tracePt t="96862" x="4705350" y="5073650"/>
          <p14:tracePt t="96879" x="4660900" y="5105400"/>
          <p14:tracePt t="96880" x="4565650" y="5156200"/>
          <p14:tracePt t="96895" x="4495800" y="5207000"/>
          <p14:tracePt t="96912" x="4451350" y="5238750"/>
          <p14:tracePt t="96929" x="4432300" y="5251450"/>
          <p14:tracePt t="96946" x="4425950" y="5257800"/>
          <p14:tracePt t="96962" x="4413250" y="5270500"/>
          <p14:tracePt t="96979" x="4406900" y="5276850"/>
          <p14:tracePt t="96995" x="4400550" y="5283200"/>
          <p14:tracePt t="97012" x="4394200" y="5289550"/>
          <p14:tracePt t="97029" x="4387850" y="5289550"/>
          <p14:tracePt t="97045" x="4387850" y="5295900"/>
          <p14:tracePt t="97062" x="4375150" y="5302250"/>
          <p14:tracePt t="97079" x="4368800" y="5308600"/>
          <p14:tracePt t="97095" x="4356100" y="5314950"/>
          <p14:tracePt t="97112" x="4343400" y="5327650"/>
          <p14:tracePt t="97129" x="4330700" y="5346700"/>
          <p14:tracePt t="97145" x="4311650" y="5359400"/>
          <p14:tracePt t="97162" x="4305300" y="5365750"/>
          <p14:tracePt t="97179" x="4305300" y="5372100"/>
          <p14:tracePt t="97223" x="4298950" y="5372100"/>
          <p14:tracePt t="97287" x="4298950" y="5378450"/>
          <p14:tracePt t="97294" x="4298950" y="5384800"/>
          <p14:tracePt t="97422" x="4311650" y="5384800"/>
          <p14:tracePt t="97430" x="4311650" y="5391150"/>
          <p14:tracePt t="97445" x="4330700" y="5391150"/>
          <p14:tracePt t="97447" x="4337050" y="5391150"/>
          <p14:tracePt t="97447" x="4349750" y="5391150"/>
          <p14:tracePt t="97463" x="4368800" y="5391150"/>
          <p14:tracePt t="97479" x="4387850" y="5391150"/>
          <p14:tracePt t="97495" x="4400550" y="5391150"/>
          <p14:tracePt t="97511" x="4413250" y="5391150"/>
          <p14:tracePt t="97529" x="4419600" y="5391150"/>
          <p14:tracePt t="97695" x="4425950" y="5391150"/>
          <p14:tracePt t="97704" x="4432300" y="5391150"/>
          <p14:tracePt t="97705" x="4438650" y="5391150"/>
          <p14:tracePt t="97712" x="4451350" y="5391150"/>
          <p14:tracePt t="97759" x="4457700" y="5391150"/>
          <p14:tracePt t="97815" x="4464050" y="5391150"/>
          <p14:tracePt t="97823" x="4483100" y="5391150"/>
          <p14:tracePt t="97828" x="4508500" y="5391150"/>
          <p14:tracePt t="97845" x="4527550" y="5391150"/>
          <p14:tracePt t="97846" x="4622800" y="5391150"/>
          <p14:tracePt t="97863" x="4667250" y="5391150"/>
          <p14:tracePt t="97879" x="4686300" y="5391150"/>
          <p14:tracePt t="97895" x="4692650" y="5391150"/>
          <p14:tracePt t="98183" x="4705350" y="5391150"/>
          <p14:tracePt t="98198" x="4711700" y="5391150"/>
          <p14:tracePt t="98206" x="4718050" y="5391150"/>
          <p14:tracePt t="98214" x="4724400" y="5391150"/>
          <p14:tracePt t="98238" x="4730750" y="5391150"/>
          <p14:tracePt t="98399" x="4743450" y="5391150"/>
          <p14:tracePt t="98419" x="4749800" y="5391150"/>
          <p14:tracePt t="98430" x="4756150" y="5391150"/>
          <p14:tracePt t="98463" x="4762500" y="5391150"/>
          <p14:tracePt t="99558" x="4762500" y="5397500"/>
          <p14:tracePt t="99566" x="4762500" y="5403850"/>
          <p14:tracePt t="99574" x="4756150" y="5403850"/>
          <p14:tracePt t="99578" x="4756150" y="5410200"/>
          <p14:tracePt t="99595" x="4756150" y="5429250"/>
          <p14:tracePt t="99612" x="4756150" y="5441950"/>
          <p14:tracePt t="99628" x="4762500" y="5473700"/>
          <p14:tracePt t="99645" x="4781550" y="5505450"/>
          <p14:tracePt t="99645" x="4794250" y="5518150"/>
          <p14:tracePt t="99664" x="4826000" y="5556250"/>
          <p14:tracePt t="99679" x="4876800" y="5600700"/>
          <p14:tracePt t="99695" x="4927600" y="5645150"/>
          <p14:tracePt t="99712" x="4965700" y="5683250"/>
          <p14:tracePt t="99728" x="5016500" y="5721350"/>
          <p14:tracePt t="99745" x="5035550" y="5740400"/>
          <p14:tracePt t="99762" x="5067300" y="5759450"/>
          <p14:tracePt t="99779" x="5086350" y="5772150"/>
          <p14:tracePt t="99795" x="5111750" y="5778500"/>
          <p14:tracePt t="99812" x="5143500" y="5778500"/>
          <p14:tracePt t="99828" x="5181600" y="5778500"/>
          <p14:tracePt t="99845" x="5219700" y="5778500"/>
          <p14:tracePt t="99862" x="5283200" y="5778500"/>
          <p14:tracePt t="99879" x="5321300" y="5778500"/>
          <p14:tracePt t="99895" x="5365750" y="5753100"/>
          <p14:tracePt t="99912" x="5391150" y="5727700"/>
          <p14:tracePt t="99929" x="5429250" y="5657850"/>
          <p14:tracePt t="99945" x="5461000" y="5575300"/>
          <p14:tracePt t="99962" x="5492750" y="5505450"/>
          <p14:tracePt t="99979" x="5511800" y="5454650"/>
          <p14:tracePt t="99995" x="5518150" y="5416550"/>
          <p14:tracePt t="100012" x="5524500" y="5365750"/>
          <p14:tracePt t="100028" x="5537200" y="5302250"/>
          <p14:tracePt t="100045" x="5537200" y="5232400"/>
          <p14:tracePt t="100062" x="5537200" y="5118100"/>
          <p14:tracePt t="100079" x="5511800" y="5041900"/>
          <p14:tracePt t="100095" x="5473700" y="4972050"/>
          <p14:tracePt t="100112" x="5429250" y="4914900"/>
          <p14:tracePt t="100128" x="5391150" y="4870450"/>
          <p14:tracePt t="100145" x="5340350" y="4838700"/>
          <p14:tracePt t="100162" x="5289550" y="4813300"/>
          <p14:tracePt t="100179" x="5226050" y="4800600"/>
          <p14:tracePt t="100195" x="5162550" y="4794250"/>
          <p14:tracePt t="100212" x="5092700" y="4781550"/>
          <p14:tracePt t="100228" x="5022850" y="4768850"/>
          <p14:tracePt t="100245" x="4933950" y="4768850"/>
          <p14:tracePt t="100262" x="4813300" y="4768850"/>
          <p14:tracePt t="100279" x="4711700" y="4794250"/>
          <p14:tracePt t="100295" x="4629150" y="4832350"/>
          <p14:tracePt t="100312" x="4565650" y="4876800"/>
          <p14:tracePt t="100329" x="4508500" y="4927600"/>
          <p14:tracePt t="100345" x="4476750" y="4972050"/>
          <p14:tracePt t="100362" x="4445000" y="5029200"/>
          <p14:tracePt t="100379" x="4413250" y="5092700"/>
          <p14:tracePt t="100395" x="4387850" y="5149850"/>
          <p14:tracePt t="100412" x="4362450" y="5226050"/>
          <p14:tracePt t="100428" x="4349750" y="5289550"/>
          <p14:tracePt t="100445" x="4337050" y="5372100"/>
          <p14:tracePt t="100445" x="4330700" y="5410200"/>
          <p14:tracePt t="100463" x="4324350" y="5486400"/>
          <p14:tracePt t="100479" x="4324350" y="5556250"/>
          <p14:tracePt t="100495" x="4324350" y="5613400"/>
          <p14:tracePt t="100512" x="4324350" y="5657850"/>
          <p14:tracePt t="100528" x="4337050" y="5721350"/>
          <p14:tracePt t="100545" x="4356100" y="5772150"/>
          <p14:tracePt t="100562" x="4381500" y="5842000"/>
          <p14:tracePt t="100579" x="4406900" y="5886450"/>
          <p14:tracePt t="100595" x="4432300" y="5930900"/>
          <p14:tracePt t="100612" x="4470400" y="5969000"/>
          <p14:tracePt t="100628" x="4514850" y="6013450"/>
          <p14:tracePt t="100645" x="4546600" y="6038850"/>
          <p14:tracePt t="100645" x="4578350" y="6057900"/>
          <p14:tracePt t="100663" x="4629150" y="6076950"/>
          <p14:tracePt t="100679" x="4692650" y="6108700"/>
          <p14:tracePt t="100695" x="4775200" y="6140450"/>
          <p14:tracePt t="100712" x="4876800" y="6165850"/>
          <p14:tracePt t="100728" x="4959350" y="6191250"/>
          <p14:tracePt t="100745" x="5041900" y="6203950"/>
          <p14:tracePt t="100762" x="5105400" y="6216650"/>
          <p14:tracePt t="100778" x="5162550" y="6223000"/>
          <p14:tracePt t="100795" x="5238750" y="6229350"/>
          <p14:tracePt t="100812" x="5321300" y="6229350"/>
          <p14:tracePt t="100828" x="5397500" y="6197600"/>
          <p14:tracePt t="100845" x="5505450" y="6096000"/>
          <p14:tracePt t="100863" x="5543550" y="6026150"/>
          <p14:tracePt t="100879" x="5562600" y="5918200"/>
          <p14:tracePt t="100895" x="5562600" y="5810250"/>
          <p14:tracePt t="100912" x="5562600" y="5695950"/>
          <p14:tracePt t="100928" x="5562600" y="5607050"/>
          <p14:tracePt t="100945" x="5562600" y="5518150"/>
          <p14:tracePt t="100962" x="5562600" y="5435600"/>
          <p14:tracePt t="100978" x="5543550" y="5314950"/>
          <p14:tracePt t="100996" x="5486400" y="5181600"/>
          <p14:tracePt t="101012" x="5435600" y="5086350"/>
          <p14:tracePt t="101029" x="5365750" y="4997450"/>
          <p14:tracePt t="101045" x="5302250" y="4927600"/>
          <p14:tracePt t="101063" x="5264150" y="4895850"/>
          <p14:tracePt t="101079" x="5219700" y="4876800"/>
          <p14:tracePt t="101095" x="5181600" y="4857750"/>
          <p14:tracePt t="101112" x="5130800" y="4851400"/>
          <p14:tracePt t="101129" x="5092700" y="4838700"/>
          <p14:tracePt t="101145" x="5054600" y="4838700"/>
          <p14:tracePt t="101162" x="4991100" y="4838700"/>
          <p14:tracePt t="101179" x="4953000" y="4845050"/>
          <p14:tracePt t="101195" x="4914900" y="4857750"/>
          <p14:tracePt t="101212" x="4895850" y="4864100"/>
          <p14:tracePt t="101228" x="4883150" y="4870450"/>
          <p14:tracePt t="101245" x="4870450" y="4883150"/>
          <p14:tracePt t="101262" x="4864100" y="4889500"/>
          <p14:tracePt t="101279" x="4857750" y="4889500"/>
          <p14:tracePt t="101295" x="4851400" y="4902200"/>
          <p14:tracePt t="101312" x="4838700" y="4921250"/>
          <p14:tracePt t="101329" x="4819650" y="4953000"/>
          <p14:tracePt t="101345" x="4806950" y="4984750"/>
          <p14:tracePt t="101362" x="4775200" y="5029200"/>
          <p14:tracePt t="101378" x="4737100" y="5099050"/>
          <p14:tracePt t="101395" x="4692650" y="5181600"/>
          <p14:tracePt t="101412" x="4641850" y="5276850"/>
          <p14:tracePt t="101429" x="4629150" y="5340350"/>
          <p14:tracePt t="101445" x="4629150" y="5416550"/>
          <p14:tracePt t="101463" x="4629150" y="5461000"/>
          <p14:tracePt t="101479" x="4654550" y="5511800"/>
          <p14:tracePt t="101495" x="4692650" y="5600700"/>
          <p14:tracePt t="101512" x="4756150" y="5695950"/>
          <p14:tracePt t="101529" x="4832350" y="5803900"/>
          <p14:tracePt t="101545" x="4895850" y="5886450"/>
          <p14:tracePt t="101562" x="4953000" y="5930900"/>
          <p14:tracePt t="101578" x="5035550" y="5975350"/>
          <p14:tracePt t="101595" x="5124450" y="6000750"/>
          <p14:tracePt t="101612" x="5226050" y="6007100"/>
          <p14:tracePt t="101629" x="5372100" y="6007100"/>
          <p14:tracePt t="101645" x="5607050" y="6007100"/>
          <p14:tracePt t="101663" x="5759450" y="5994400"/>
          <p14:tracePt t="101679" x="5899150" y="5956300"/>
          <p14:tracePt t="101696" x="6013450" y="5911850"/>
          <p14:tracePt t="101712" x="6083300" y="5861050"/>
          <p14:tracePt t="101729" x="6134100" y="5816600"/>
          <p14:tracePt t="101745" x="6146800" y="5772150"/>
          <p14:tracePt t="101762" x="6153150" y="5734050"/>
          <p14:tracePt t="101778" x="6153150" y="5708650"/>
          <p14:tracePt t="101795" x="6153150" y="5683250"/>
          <p14:tracePt t="101812" x="6153150" y="5657850"/>
          <p14:tracePt t="101829" x="6153150" y="5638800"/>
          <p14:tracePt t="101845" x="6146800" y="5619750"/>
          <p14:tracePt t="101863" x="6146800" y="5594350"/>
          <p14:tracePt t="101879" x="6146800" y="5588000"/>
          <p14:tracePt t="101895" x="6146800" y="5581650"/>
          <p14:tracePt t="101912" x="6146800" y="5575300"/>
          <p14:tracePt t="102310" x="6184900" y="5556250"/>
          <p14:tracePt t="102321" x="6229350" y="5530850"/>
          <p14:tracePt t="102329" x="6280150" y="5511800"/>
          <p14:tracePt t="102329" x="6375400" y="5454650"/>
          <p14:tracePt t="102345" x="6483350" y="5403850"/>
          <p14:tracePt t="102362" x="6584950" y="5372100"/>
          <p14:tracePt t="102379" x="6648450" y="5346700"/>
          <p14:tracePt t="102396" x="6680200" y="5340350"/>
          <p14:tracePt t="102412" x="6692900" y="5334000"/>
          <p14:tracePt t="102574" x="6654800" y="5334000"/>
          <p14:tracePt t="102588" x="6629400" y="5334000"/>
          <p14:tracePt t="102588" x="6584950" y="5334000"/>
          <p14:tracePt t="102595" x="6457950" y="5353050"/>
          <p14:tracePt t="102612" x="6254750" y="5416550"/>
          <p14:tracePt t="102629" x="5962650" y="5499100"/>
          <p14:tracePt t="102647" x="5861050" y="5518150"/>
          <p14:tracePt t="102663" x="5810250" y="5524500"/>
          <p14:tracePt t="102679" x="5784850" y="5524500"/>
          <p14:tracePt t="102695" x="5778500" y="5524500"/>
          <p14:tracePt t="102713" x="5772150" y="5524500"/>
          <p14:tracePt t="102728" x="5759450" y="5511800"/>
          <p14:tracePt t="102745" x="5734050" y="5492750"/>
          <p14:tracePt t="102762" x="5721350" y="5486400"/>
          <p14:tracePt t="102779" x="5702300" y="5473700"/>
          <p14:tracePt t="102870" x="5695950" y="5467350"/>
          <p14:tracePt t="103071" x="5689600" y="5467350"/>
          <p14:tracePt t="103079" x="5664200" y="5435600"/>
          <p14:tracePt t="103079" x="5619750" y="5372100"/>
          <p14:tracePt t="103095" x="5568950" y="5302250"/>
          <p14:tracePt t="103112" x="5543550" y="5270500"/>
          <p14:tracePt t="103128" x="5537200" y="5245100"/>
          <p14:tracePt t="103145" x="5530850" y="5226050"/>
          <p14:tracePt t="103162" x="5518150" y="5207000"/>
          <p14:tracePt t="103179" x="5505450" y="5181600"/>
          <p14:tracePt t="103195" x="5499100" y="5162550"/>
          <p14:tracePt t="103212" x="5492750" y="5156200"/>
          <p14:tracePt t="103502" x="5492750" y="5143500"/>
          <p14:tracePt t="103510" x="5486400" y="5130800"/>
          <p14:tracePt t="103521" x="5486400" y="5124450"/>
          <p14:tracePt t="103526" x="5486400" y="5118100"/>
          <p14:tracePt t="103534" x="5486400" y="5105400"/>
          <p14:tracePt t="103727" x="5486400" y="5111750"/>
          <p14:tracePt t="103727" x="5480050" y="5137150"/>
          <p14:tracePt t="103743" x="5480050" y="5149850"/>
          <p14:tracePt t="103751" x="5480050" y="5162550"/>
          <p14:tracePt t="103759" x="5480050" y="5175250"/>
          <p14:tracePt t="103779" x="5480050" y="5207000"/>
          <p14:tracePt t="103780" x="5473700" y="5238750"/>
          <p14:tracePt t="103796" x="5467350" y="5264150"/>
          <p14:tracePt t="103813" x="5467350" y="5289550"/>
          <p14:tracePt t="103830" x="5467350" y="5302250"/>
          <p14:tracePt t="103846" x="5467350" y="5321300"/>
          <p14:tracePt t="103887" x="5461000" y="5321300"/>
          <p14:tracePt t="103911" x="5461000" y="5327650"/>
          <p14:tracePt t="103927" x="5454650" y="5334000"/>
          <p14:tracePt t="103934" x="5448300" y="5346700"/>
          <p14:tracePt t="103946" x="5435600" y="5353050"/>
          <p14:tracePt t="103947" x="5422900" y="5359400"/>
          <p14:tracePt t="103963" x="5397500" y="5378450"/>
          <p14:tracePt t="103979" x="5359400" y="5384800"/>
          <p14:tracePt t="103996" x="5308600" y="5397500"/>
          <p14:tracePt t="104013" x="5232400" y="5403850"/>
          <p14:tracePt t="104029" x="5162550" y="5403850"/>
          <p14:tracePt t="104046" x="5111750" y="5403850"/>
          <p14:tracePt t="104063" x="5003800" y="5403850"/>
          <p14:tracePt t="104080" x="4940300" y="5397500"/>
          <p14:tracePt t="104096" x="4902200" y="5384800"/>
          <p14:tracePt t="104113" x="4857750" y="5378450"/>
          <p14:tracePt t="104129" x="4826000" y="5372100"/>
          <p14:tracePt t="104146" x="4794250" y="5359400"/>
          <p14:tracePt t="104163" x="4768850" y="5346700"/>
          <p14:tracePt t="104179" x="4730750" y="5327650"/>
          <p14:tracePt t="104196" x="4705350" y="5314950"/>
          <p14:tracePt t="104213" x="4686300" y="5302250"/>
          <p14:tracePt t="104229" x="4654550" y="5283200"/>
          <p14:tracePt t="104246" x="4635500" y="5270500"/>
          <p14:tracePt t="104263" x="4597400" y="5245100"/>
          <p14:tracePt t="104279" x="4565650" y="5226050"/>
          <p14:tracePt t="104297" x="4552950" y="5213350"/>
          <p14:tracePt t="104313" x="4546600" y="5213350"/>
          <p14:tracePt t="104487" x="4546600" y="5207000"/>
          <p14:tracePt t="104495" x="4648200" y="5194300"/>
          <p14:tracePt t="104512" x="4762500" y="5181600"/>
          <p14:tracePt t="104513" x="5124450" y="5149850"/>
          <p14:tracePt t="104530" x="5499100" y="5086350"/>
          <p14:tracePt t="104546" x="5765800" y="5048250"/>
          <p14:tracePt t="104563" x="5892800" y="5010150"/>
          <p14:tracePt t="104579" x="5956300" y="4978400"/>
          <p14:tracePt t="104596" x="5969000" y="4953000"/>
          <p14:tracePt t="104613" x="5975350" y="4902200"/>
          <p14:tracePt t="104630" x="5975350" y="4813300"/>
          <p14:tracePt t="104646" x="5988050" y="4654550"/>
          <p14:tracePt t="104664" x="6026150" y="4546600"/>
          <p14:tracePt t="104680" x="6070600" y="4457700"/>
          <p14:tracePt t="104695" x="6146800" y="4368800"/>
          <p14:tracePt t="104712" x="6216650" y="4292600"/>
          <p14:tracePt t="104729" x="6299200" y="4184650"/>
          <p14:tracePt t="104747" x="6381750" y="4064000"/>
          <p14:tracePt t="104763" x="6496050" y="3911600"/>
          <p14:tracePt t="104779" x="6623050" y="3721100"/>
          <p14:tracePt t="104796" x="6737350" y="3556000"/>
          <p14:tracePt t="104812" x="6807200" y="3435350"/>
          <p14:tracePt t="104830" x="6845300" y="3340100"/>
          <p14:tracePt t="104846" x="6877050" y="3276600"/>
          <p14:tracePt t="104846" x="6889750" y="3238500"/>
          <p14:tracePt t="104863" x="6902450" y="3175000"/>
          <p14:tracePt t="104880" x="6908800" y="3098800"/>
          <p14:tracePt t="104896" x="6908800" y="3028950"/>
          <p14:tracePt t="104913" x="6870700" y="2952750"/>
          <p14:tracePt t="104929" x="6807200" y="2876550"/>
          <p14:tracePt t="104946" x="6718300" y="2794000"/>
          <p14:tracePt t="104963" x="6623050" y="2730500"/>
          <p14:tracePt t="104979" x="6546850" y="2686050"/>
          <p14:tracePt t="104996" x="6515100" y="2679700"/>
          <p14:tracePt t="105013" x="6515100" y="2673350"/>
          <p14:tracePt t="105071" x="6508750" y="2673350"/>
          <p14:tracePt t="105079" x="6483350" y="2679700"/>
          <p14:tracePt t="105089" x="6477000" y="2686050"/>
          <p14:tracePt t="105096" x="6470650" y="2698750"/>
          <p14:tracePt t="105113" x="6470650" y="2705100"/>
          <p14:tracePt t="105191" x="6464300" y="2705100"/>
          <p14:tracePt t="105199" x="6451600" y="2705100"/>
          <p14:tracePt t="105207" x="6426200" y="2705100"/>
          <p14:tracePt t="105215" x="6388100" y="2705100"/>
          <p14:tracePt t="105229" x="6337300" y="2705100"/>
          <p14:tracePt t="105230" x="6242050" y="2705100"/>
          <p14:tracePt t="105246" x="6089650" y="2755900"/>
          <p14:tracePt t="105264" x="6019800" y="2806700"/>
          <p14:tracePt t="105279" x="5975350" y="2857500"/>
          <p14:tracePt t="105296" x="5956300" y="2921000"/>
          <p14:tracePt t="105313" x="5937250" y="2984500"/>
          <p14:tracePt t="105329" x="5924550" y="3067050"/>
          <p14:tracePt t="105346" x="5924550" y="3143250"/>
          <p14:tracePt t="105363" x="5924550" y="3225800"/>
          <p14:tracePt t="105379" x="5924550" y="3295650"/>
          <p14:tracePt t="105396" x="5924550" y="3365500"/>
          <p14:tracePt t="105412" x="5937250" y="3429000"/>
          <p14:tracePt t="105429" x="5956300" y="3486150"/>
          <p14:tracePt t="105446" x="5981700" y="3556000"/>
          <p14:tracePt t="105464" x="6007100" y="3581400"/>
          <p14:tracePt t="105479" x="6032500" y="3600450"/>
          <p14:tracePt t="105496" x="6076950" y="3619500"/>
          <p14:tracePt t="105512" x="6127750" y="3625850"/>
          <p14:tracePt t="105529" x="6184900" y="3632200"/>
          <p14:tracePt t="105546" x="6235700" y="3632200"/>
          <p14:tracePt t="105563" x="6273800" y="3632200"/>
          <p14:tracePt t="105579" x="6318250" y="3632200"/>
          <p14:tracePt t="105596" x="6369050" y="3619500"/>
          <p14:tracePt t="105612" x="6413500" y="3594100"/>
          <p14:tracePt t="105629" x="6451600" y="3556000"/>
          <p14:tracePt t="105646" x="6496050" y="3460750"/>
          <p14:tracePt t="105664" x="6527800" y="3403600"/>
          <p14:tracePt t="105679" x="6540500" y="3352800"/>
          <p14:tracePt t="105696" x="6553200" y="3289300"/>
          <p14:tracePt t="105713" x="6559550" y="3232150"/>
          <p14:tracePt t="105729" x="6565900" y="3168650"/>
          <p14:tracePt t="105747" x="6565900" y="3117850"/>
          <p14:tracePt t="105763" x="6565900" y="3054350"/>
          <p14:tracePt t="105779" x="6565900" y="2997200"/>
          <p14:tracePt t="105796" x="6565900" y="2959100"/>
          <p14:tracePt t="105812" x="6565900" y="2921000"/>
          <p14:tracePt t="105829" x="6553200" y="2882900"/>
          <p14:tracePt t="105829" x="6546850" y="2876550"/>
          <p14:tracePt t="105847" x="6534150" y="2844800"/>
          <p14:tracePt t="105863" x="6515100" y="2806700"/>
          <p14:tracePt t="105880" x="6489700" y="2774950"/>
          <p14:tracePt t="105896" x="6464300" y="2749550"/>
          <p14:tracePt t="105913" x="6413500" y="2730500"/>
          <p14:tracePt t="105929" x="6362700" y="2705100"/>
          <p14:tracePt t="105946" x="6305550" y="2686050"/>
          <p14:tracePt t="105962" x="6254750" y="2686050"/>
          <p14:tracePt t="105979" x="6203950" y="2686050"/>
          <p14:tracePt t="105996" x="6159500" y="2686050"/>
          <p14:tracePt t="106013" x="6089650" y="2698750"/>
          <p14:tracePt t="106029" x="6032500" y="2743200"/>
          <p14:tracePt t="106046" x="5975350" y="2794000"/>
          <p14:tracePt t="106062" x="5899150" y="2876550"/>
          <p14:tracePt t="106079" x="5867400" y="2940050"/>
          <p14:tracePt t="106096" x="5842000" y="2997200"/>
          <p14:tracePt t="106113" x="5822950" y="3054350"/>
          <p14:tracePt t="106129" x="5810250" y="3105150"/>
          <p14:tracePt t="106146" x="5810250" y="3149600"/>
          <p14:tracePt t="106162" x="5810250" y="3187700"/>
          <p14:tracePt t="106179" x="5810250" y="3219450"/>
          <p14:tracePt t="106196" x="5829300" y="3257550"/>
          <p14:tracePt t="106213" x="5842000" y="3295650"/>
          <p14:tracePt t="106229" x="5861050" y="3327400"/>
          <p14:tracePt t="106246" x="5873750" y="3359150"/>
          <p14:tracePt t="106246" x="5886450" y="3371850"/>
          <p14:tracePt t="106264" x="5911850" y="3403600"/>
          <p14:tracePt t="106280" x="5930900" y="3416300"/>
          <p14:tracePt t="106296" x="5969000" y="3435350"/>
          <p14:tracePt t="106313" x="6013450" y="3454400"/>
          <p14:tracePt t="106329" x="6070600" y="3460750"/>
          <p14:tracePt t="106346" x="6140450" y="3460750"/>
          <p14:tracePt t="106362" x="6210300" y="3460750"/>
          <p14:tracePt t="106379" x="6280150" y="3460750"/>
          <p14:tracePt t="106396" x="6324600" y="3460750"/>
          <p14:tracePt t="106413" x="6362700" y="3460750"/>
          <p14:tracePt t="106429" x="6388100" y="3460750"/>
          <p14:tracePt t="106446" x="6413500" y="3460750"/>
          <p14:tracePt t="106463" x="6464300" y="3448050"/>
          <p14:tracePt t="106480" x="6502400" y="3422650"/>
          <p14:tracePt t="106496" x="6534150" y="3384550"/>
          <p14:tracePt t="106513" x="6565900" y="3333750"/>
          <p14:tracePt t="106529" x="6591300" y="3276600"/>
          <p14:tracePt t="106546" x="6604000" y="3238500"/>
          <p14:tracePt t="106562" x="6610350" y="3194050"/>
          <p14:tracePt t="106579" x="6610350" y="3155950"/>
          <p14:tracePt t="106596" x="6610350" y="3105150"/>
          <p14:tracePt t="106613" x="6610350" y="3067050"/>
          <p14:tracePt t="106629" x="6610350" y="3016250"/>
          <p14:tracePt t="106646" x="6610350" y="2978150"/>
          <p14:tracePt t="106662" x="6584950" y="2914650"/>
          <p14:tracePt t="106680" x="6578600" y="2895600"/>
          <p14:tracePt t="106696" x="6565900" y="2870200"/>
          <p14:tracePt t="106713" x="6540500" y="2838450"/>
          <p14:tracePt t="106729" x="6527800" y="2825750"/>
          <p14:tracePt t="106746" x="6502400" y="2813050"/>
          <p14:tracePt t="106763" x="6477000" y="2800350"/>
          <p14:tracePt t="106779" x="6438900" y="2794000"/>
          <p14:tracePt t="106796" x="6394450" y="2787650"/>
          <p14:tracePt t="106813" x="6356350" y="2781300"/>
          <p14:tracePt t="106829" x="6305550" y="2781300"/>
          <p14:tracePt t="106846" x="6248400" y="2781300"/>
          <p14:tracePt t="106863" x="6216650" y="2781300"/>
          <p14:tracePt t="106879" x="6184900" y="2781300"/>
          <p14:tracePt t="106896" x="6159500" y="2787650"/>
          <p14:tracePt t="106913" x="6121400" y="2806700"/>
          <p14:tracePt t="106929" x="6083300" y="2844800"/>
          <p14:tracePt t="106946" x="6057900" y="2882900"/>
          <p14:tracePt t="106962" x="6032500" y="2927350"/>
          <p14:tracePt t="106979" x="6013450" y="2965450"/>
          <p14:tracePt t="106996" x="6007100" y="3003550"/>
          <p14:tracePt t="107013" x="6000750" y="3035300"/>
          <p14:tracePt t="107029" x="6000750" y="3073400"/>
          <p14:tracePt t="107046" x="6000750" y="3111500"/>
          <p14:tracePt t="107063" x="6013450" y="3181350"/>
          <p14:tracePt t="107079" x="6019800" y="3225800"/>
          <p14:tracePt t="107096" x="6026150" y="3251200"/>
          <p14:tracePt t="107113" x="6038850" y="3289300"/>
          <p14:tracePt t="107129" x="6038850" y="3302000"/>
          <p14:tracePt t="107146" x="6045200" y="3314700"/>
          <p14:tracePt t="107162" x="6051550" y="3321050"/>
          <p14:tracePt t="107179" x="6051550" y="3327400"/>
          <p14:tracePt t="107196" x="6057900" y="3333750"/>
          <p14:tracePt t="107287" x="6057900" y="3346450"/>
          <p14:tracePt t="107295" x="6026150" y="3371850"/>
          <p14:tracePt t="107304" x="5975350" y="3390900"/>
          <p14:tracePt t="107305" x="5880100" y="3435350"/>
          <p14:tracePt t="107312" x="5638800" y="3486150"/>
          <p14:tracePt t="107329" x="5340350" y="3511550"/>
          <p14:tracePt t="107346" x="5092700" y="3511550"/>
          <p14:tracePt t="107362" x="4857750" y="3511550"/>
          <p14:tracePt t="107379" x="4578350" y="3473450"/>
          <p14:tracePt t="107396" x="4210050" y="3435350"/>
          <p14:tracePt t="107412" x="3790950" y="3390900"/>
          <p14:tracePt t="107429" x="3397250" y="3390900"/>
          <p14:tracePt t="107446" x="3060700" y="3390900"/>
          <p14:tracePt t="107462" x="2806700" y="3390900"/>
          <p14:tracePt t="107479" x="2762250" y="3397250"/>
          <p14:tracePt t="107535" x="2755900" y="3397250"/>
          <p14:tracePt t="107555" x="2755900" y="3403600"/>
          <p14:tracePt t="107559" x="2755900" y="3422650"/>
          <p14:tracePt t="107563" x="2749550" y="3435350"/>
          <p14:tracePt t="107579" x="2749550" y="3460750"/>
          <p14:tracePt t="107596" x="2749550" y="3486150"/>
          <p14:tracePt t="107612" x="2755900" y="3505200"/>
          <p14:tracePt t="107629" x="2755900" y="3517900"/>
          <p14:tracePt t="107646" x="2806700" y="3536950"/>
          <p14:tracePt t="107664" x="2895600" y="3536950"/>
          <p14:tracePt t="107679" x="2997200" y="3536950"/>
          <p14:tracePt t="107696" x="3092450" y="3448050"/>
          <p14:tracePt t="107712" x="3130550" y="3340100"/>
          <p14:tracePt t="107729" x="3130550" y="3219450"/>
          <p14:tracePt t="107746" x="3117850" y="3143250"/>
          <p14:tracePt t="107763" x="3067050" y="3092450"/>
          <p14:tracePt t="107780" x="2940050" y="3035300"/>
          <p14:tracePt t="107795" x="2705100" y="2984500"/>
          <p14:tracePt t="107812" x="2305050" y="2952750"/>
          <p14:tracePt t="107829" x="1968500" y="2952750"/>
          <p14:tracePt t="107846" x="1600200" y="3028950"/>
          <p14:tracePt t="107863" x="1460500" y="3136900"/>
          <p14:tracePt t="107879" x="1358900" y="3251200"/>
          <p14:tracePt t="107896" x="1327150" y="3352800"/>
          <p14:tracePt t="107912" x="1327150" y="3435350"/>
          <p14:tracePt t="107929" x="1346200" y="3511550"/>
          <p14:tracePt t="107946" x="1371600" y="3549650"/>
          <p14:tracePt t="107963" x="1390650" y="3587750"/>
          <p14:tracePt t="107979" x="1416050" y="3625850"/>
          <p14:tracePt t="107996" x="1447800" y="3670300"/>
          <p14:tracePt t="108012" x="1466850" y="3689350"/>
          <p14:tracePt t="108029" x="1479550" y="3702050"/>
          <p14:tracePt t="108046" x="1485900" y="3714750"/>
          <p14:tracePt t="108143" x="1492250" y="3721100"/>
          <p14:tracePt t="108359" x="1504950" y="3721100"/>
          <p14:tracePt t="108367" x="1593850" y="3740150"/>
          <p14:tracePt t="108375" x="1822450" y="3797300"/>
          <p14:tracePt t="108383" x="2406650" y="3917950"/>
          <p14:tracePt t="108396" x="3219450" y="4025900"/>
          <p14:tracePt t="108412" x="4019550" y="4089400"/>
          <p14:tracePt t="108429" x="4749800" y="4057650"/>
          <p14:tracePt t="108446" x="5740400" y="3841750"/>
          <p14:tracePt t="108463" x="6267450" y="3702050"/>
          <p14:tracePt t="108479" x="6642100" y="3581400"/>
          <p14:tracePt t="108496" x="6813550" y="3479800"/>
          <p14:tracePt t="108512" x="6896100" y="3384550"/>
          <p14:tracePt t="108529" x="6921500" y="3289300"/>
          <p14:tracePt t="108546" x="6934200" y="3200400"/>
          <p14:tracePt t="108563" x="6934200" y="3149600"/>
          <p14:tracePt t="108579" x="6934200" y="3105150"/>
          <p14:tracePt t="108596" x="6934200" y="3060700"/>
          <p14:tracePt t="108612" x="6927850" y="3028950"/>
          <p14:tracePt t="108629" x="6915150" y="3003550"/>
          <p14:tracePt t="108646" x="6877050" y="2933700"/>
          <p14:tracePt t="108663" x="6845300" y="2876550"/>
          <p14:tracePt t="108679" x="6826250" y="2832100"/>
          <p14:tracePt t="108696" x="6800850" y="2787650"/>
          <p14:tracePt t="108712" x="6769100" y="2755900"/>
          <p14:tracePt t="108729" x="6737350" y="2724150"/>
          <p14:tracePt t="108746" x="6673850" y="2692400"/>
          <p14:tracePt t="108762" x="6584950" y="2654300"/>
          <p14:tracePt t="108779" x="6496050" y="2622550"/>
          <p14:tracePt t="108797" x="6394450" y="2590800"/>
          <p14:tracePt t="108812" x="6305550" y="2571750"/>
          <p14:tracePt t="108829" x="6242050" y="2559050"/>
          <p14:tracePt t="108845" x="6197600" y="2552700"/>
          <p14:tracePt t="108862" x="6134100" y="2571750"/>
          <p14:tracePt t="108879" x="6089650" y="2628900"/>
          <p14:tracePt t="108896" x="6032500" y="2724150"/>
          <p14:tracePt t="108912" x="5994400" y="2819400"/>
          <p14:tracePt t="108929" x="5962650" y="2927350"/>
          <p14:tracePt t="108946" x="5937250" y="3022600"/>
          <p14:tracePt t="108962" x="5924550" y="3124200"/>
          <p14:tracePt t="108979" x="5924550" y="3206750"/>
          <p14:tracePt t="108996" x="5924550" y="3289300"/>
          <p14:tracePt t="109012" x="5924550" y="3365500"/>
          <p14:tracePt t="109029" x="5937250" y="3422650"/>
          <p14:tracePt t="109046" x="5975350" y="3505200"/>
          <p14:tracePt t="109063" x="6007100" y="3556000"/>
          <p14:tracePt t="109079" x="6032500" y="3581400"/>
          <p14:tracePt t="109096" x="6064250" y="3613150"/>
          <p14:tracePt t="109112" x="6115050" y="3638550"/>
          <p14:tracePt t="109129" x="6165850" y="3663950"/>
          <p14:tracePt t="109146" x="6229350" y="3676650"/>
          <p14:tracePt t="109162" x="6286500" y="3689350"/>
          <p14:tracePt t="109180" x="6356350" y="3695700"/>
          <p14:tracePt t="109196" x="6419850" y="3695700"/>
          <p14:tracePt t="109213" x="6477000" y="3695700"/>
          <p14:tracePt t="109229" x="6534150" y="3657600"/>
          <p14:tracePt t="109246" x="6604000" y="3587750"/>
          <p14:tracePt t="109263" x="6642100" y="3517900"/>
          <p14:tracePt t="109279" x="6667500" y="3460750"/>
          <p14:tracePt t="109296" x="6686550" y="3409950"/>
          <p14:tracePt t="109313" x="6711950" y="3340100"/>
          <p14:tracePt t="109329" x="6724650" y="3302000"/>
          <p14:tracePt t="109346" x="6731000" y="3238500"/>
          <p14:tracePt t="109362" x="6731000" y="3162300"/>
          <p14:tracePt t="109379" x="6718300" y="3067050"/>
          <p14:tracePt t="109396" x="6692900" y="2978150"/>
          <p14:tracePt t="109412" x="6654800" y="2895600"/>
          <p14:tracePt t="109429" x="6616700" y="2819400"/>
          <p14:tracePt t="109446" x="6559550" y="2724150"/>
          <p14:tracePt t="109463" x="6521450" y="2673350"/>
          <p14:tracePt t="109479" x="6489700" y="2641600"/>
          <p14:tracePt t="109496" x="6470650" y="2622550"/>
          <p14:tracePt t="109513" x="6438900" y="2609850"/>
          <p14:tracePt t="109529" x="6400800" y="2597150"/>
          <p14:tracePt t="109546" x="6350000" y="2597150"/>
          <p14:tracePt t="109562" x="6292850" y="2597150"/>
          <p14:tracePt t="109579" x="6210300" y="2603500"/>
          <p14:tracePt t="109596" x="6146800" y="2616200"/>
          <p14:tracePt t="109612" x="6064250" y="2660650"/>
          <p14:tracePt t="109629" x="5994400" y="2717800"/>
          <p14:tracePt t="109646" x="5937250" y="2768600"/>
          <p14:tracePt t="109646" x="5924550" y="2794000"/>
          <p14:tracePt t="109663" x="5892800" y="2870200"/>
          <p14:tracePt t="109679" x="5873750" y="2927350"/>
          <p14:tracePt t="109696" x="5873750" y="2990850"/>
          <p14:tracePt t="109713" x="5873750" y="3041650"/>
          <p14:tracePt t="109729" x="5873750" y="3098800"/>
          <p14:tracePt t="109746" x="5873750" y="3130550"/>
          <p14:tracePt t="109762" x="5880100" y="3162300"/>
          <p14:tracePt t="109779" x="5880100" y="3194050"/>
          <p14:tracePt t="109795" x="5892800" y="3219450"/>
          <p14:tracePt t="109813" x="5905500" y="3251200"/>
          <p14:tracePt t="109829" x="5911850" y="3263900"/>
          <p14:tracePt t="109846" x="5930900" y="3289300"/>
          <p14:tracePt t="109863" x="5949950" y="3308350"/>
          <p14:tracePt t="109879" x="5969000" y="3333750"/>
          <p14:tracePt t="109895" x="5988050" y="3352800"/>
          <p14:tracePt t="109912" x="6007100" y="3365500"/>
          <p14:tracePt t="109929" x="6032500" y="3384550"/>
          <p14:tracePt t="109946" x="6057900" y="3397250"/>
          <p14:tracePt t="109962" x="6076950" y="3409950"/>
          <p14:tracePt t="109979" x="6096000" y="3416300"/>
          <p14:tracePt t="109996" x="6121400" y="3422650"/>
          <p14:tracePt t="110013" x="6134100" y="3422650"/>
          <p14:tracePt t="110029" x="6159500" y="3429000"/>
          <p14:tracePt t="110046" x="6172200" y="3429000"/>
          <p14:tracePt t="110046" x="6178550" y="3429000"/>
          <p14:tracePt t="110063" x="6191250" y="3429000"/>
          <p14:tracePt t="110079" x="6197600" y="3429000"/>
          <p14:tracePt t="110096" x="6203950" y="3429000"/>
          <p14:tracePt t="110471" x="6216650" y="3429000"/>
          <p14:tracePt t="110479" x="6273800" y="3429000"/>
          <p14:tracePt t="110487" x="6337300" y="3429000"/>
          <p14:tracePt t="110494" x="6515100" y="3429000"/>
          <p14:tracePt t="110512" x="6616700" y="3429000"/>
          <p14:tracePt t="110513" x="6800850" y="3429000"/>
          <p14:tracePt t="110529" x="6953250" y="3429000"/>
          <p14:tracePt t="110546" x="7073900" y="3429000"/>
          <p14:tracePt t="110562" x="7169150" y="3409950"/>
          <p14:tracePt t="110579" x="7226300" y="3384550"/>
          <p14:tracePt t="110596" x="7283450" y="3340100"/>
          <p14:tracePt t="110612" x="7321550" y="3302000"/>
          <p14:tracePt t="110629" x="7346950" y="3238500"/>
          <p14:tracePt t="110646" x="7372350" y="3168650"/>
          <p14:tracePt t="110663" x="7378700" y="3130550"/>
          <p14:tracePt t="110679" x="7378700" y="3098800"/>
          <p14:tracePt t="110695" x="7378700" y="3073400"/>
          <p14:tracePt t="110712" x="7378700" y="3048000"/>
          <p14:tracePt t="110729" x="7372350" y="3016250"/>
          <p14:tracePt t="110746" x="7366000" y="2990850"/>
          <p14:tracePt t="110762" x="7353300" y="2959100"/>
          <p14:tracePt t="110779" x="7346950" y="2946400"/>
          <p14:tracePt t="110796" x="7334250" y="2933700"/>
          <p14:tracePt t="110812" x="7327900" y="2921000"/>
          <p14:tracePt t="110812" x="7327900" y="2908300"/>
          <p14:tracePt t="110855" x="7321550" y="2908300"/>
          <p14:tracePt t="110967" x="7315200" y="2933700"/>
          <p14:tracePt t="110975" x="7308850" y="2984500"/>
          <p14:tracePt t="110982" x="7308850" y="3098800"/>
          <p14:tracePt t="110996" x="7308850" y="3219450"/>
          <p14:tracePt t="111012" x="7308850" y="3340100"/>
          <p14:tracePt t="111029" x="7308850" y="3454400"/>
          <p14:tracePt t="111045" x="7308850" y="3600450"/>
          <p14:tracePt t="111063" x="7308850" y="3676650"/>
          <p14:tracePt t="111079" x="7308850" y="3721100"/>
          <p14:tracePt t="111096" x="7308850" y="3759200"/>
          <p14:tracePt t="111112" x="7308850" y="3790950"/>
          <p14:tracePt t="111129" x="7308850" y="3829050"/>
          <p14:tracePt t="111146" x="7308850" y="3860800"/>
          <p14:tracePt t="111162" x="7308850" y="3886200"/>
          <p14:tracePt t="111179" x="7308850" y="3917950"/>
          <p14:tracePt t="111196" x="7308850" y="3956050"/>
          <p14:tracePt t="111212" x="7308850" y="3981450"/>
          <p14:tracePt t="111229" x="7308850" y="4013200"/>
          <p14:tracePt t="111246" x="7308850" y="4038600"/>
          <p14:tracePt t="111263" x="7308850" y="4044950"/>
          <p14:tracePt t="111327" x="7308850" y="4057650"/>
          <p14:tracePt t="111327" x="7302500" y="4057650"/>
          <p14:tracePt t="111350" x="7296150" y="4057650"/>
          <p14:tracePt t="111357" x="7289800" y="4057650"/>
          <p14:tracePt t="111362" x="7264400" y="4057650"/>
          <p14:tracePt t="111379" x="7226300" y="4057650"/>
          <p14:tracePt t="111396" x="7137400" y="4064000"/>
          <p14:tracePt t="111412" x="7054850" y="4083050"/>
          <p14:tracePt t="111429" x="6953250" y="4089400"/>
          <p14:tracePt t="111445" x="6794500" y="4089400"/>
          <p14:tracePt t="111464" x="6718300" y="4089400"/>
          <p14:tracePt t="111479" x="6629400" y="4089400"/>
          <p14:tracePt t="111496" x="6565900" y="4089400"/>
          <p14:tracePt t="111512" x="6496050" y="4089400"/>
          <p14:tracePt t="111529" x="6426200" y="4089400"/>
          <p14:tracePt t="111546" x="6362700" y="4089400"/>
          <p14:tracePt t="111562" x="6324600" y="4089400"/>
          <p14:tracePt t="111579" x="6305550" y="4089400"/>
          <p14:tracePt t="111596" x="6286500" y="4089400"/>
          <p14:tracePt t="111612" x="6280150" y="4089400"/>
          <p14:tracePt t="111647" x="6273800" y="4095750"/>
          <p14:tracePt t="111791" x="6292850" y="4095750"/>
          <p14:tracePt t="111798" x="6318250" y="4095750"/>
          <p14:tracePt t="111806" x="6375400" y="4108450"/>
          <p14:tracePt t="111815" x="6426200" y="4114800"/>
          <p14:tracePt t="111829" x="6496050" y="4121150"/>
          <p14:tracePt t="111829" x="6635750" y="4146550"/>
          <p14:tracePt t="111846" x="6896100" y="4171950"/>
          <p14:tracePt t="111864" x="7035800" y="4184650"/>
          <p14:tracePt t="111879" x="7118350" y="4191000"/>
          <p14:tracePt t="111896" x="7156450" y="4191000"/>
          <p14:tracePt t="111912" x="7169150" y="4191000"/>
          <p14:tracePt t="111929" x="7175500" y="4191000"/>
          <p14:tracePt t="111966" x="7181850" y="4191000"/>
          <p14:tracePt t="112007" x="7188200" y="4191000"/>
          <p14:tracePt t="112023" x="7194550" y="4191000"/>
          <p14:tracePt t="112038" x="7200900" y="4191000"/>
          <p14:tracePt t="112046" x="7213600" y="4184650"/>
          <p14:tracePt t="112063" x="7213600" y="4178300"/>
          <p14:tracePt t="112063" x="7226300" y="4171950"/>
          <p14:tracePt t="112079" x="7239000" y="4152900"/>
          <p14:tracePt t="112096" x="7251700" y="4127500"/>
          <p14:tracePt t="112112" x="7264400" y="4070350"/>
          <p14:tracePt t="112129" x="7264400" y="3975100"/>
          <p14:tracePt t="112146" x="7264400" y="3854450"/>
          <p14:tracePt t="112162" x="7232650" y="3721100"/>
          <p14:tracePt t="112179" x="7207250" y="3581400"/>
          <p14:tracePt t="112196" x="7175500" y="3448050"/>
          <p14:tracePt t="112212" x="7150100" y="3327400"/>
          <p14:tracePt t="112229" x="7143750" y="3244850"/>
          <p14:tracePt t="112245" x="7131050" y="3162300"/>
          <p14:tracePt t="112264" x="7131050" y="3124200"/>
          <p14:tracePt t="112279" x="7131050" y="3105150"/>
          <p14:tracePt t="112296" x="7131050" y="3098800"/>
          <p14:tracePt t="113007" x="7112000" y="3092450"/>
          <p14:tracePt t="113014" x="7073900" y="3105150"/>
          <p14:tracePt t="113023" x="7029450" y="3117850"/>
          <p14:tracePt t="113030" x="6921500" y="3136900"/>
          <p14:tracePt t="113046" x="6864350" y="3143250"/>
          <p14:tracePt t="113047" x="6756400" y="3162300"/>
          <p14:tracePt t="113063" x="6673850" y="3175000"/>
          <p14:tracePt t="113079" x="6616700" y="3181350"/>
          <p14:tracePt t="113095" x="6578600" y="3200400"/>
          <p14:tracePt t="113112" x="6553200" y="3200400"/>
          <p14:tracePt t="113129" x="6534150" y="3213100"/>
          <p14:tracePt t="113146" x="6515100" y="3225800"/>
          <p14:tracePt t="113162" x="6508750" y="3232150"/>
          <p14:tracePt t="113179" x="6496050" y="3238500"/>
          <p14:tracePt t="113214" x="6489700" y="3244850"/>
          <p14:tracePt t="113215" x="6489700" y="3251200"/>
          <p14:tracePt t="113229" x="6477000" y="3263900"/>
          <p14:tracePt t="113246" x="6457950" y="3302000"/>
          <p14:tracePt t="113263" x="6451600" y="3321050"/>
          <p14:tracePt t="113279" x="6445250" y="3333750"/>
          <p14:tracePt t="113295" x="6445250" y="3340100"/>
          <p14:tracePt t="113312" x="6445250" y="3346450"/>
          <p14:tracePt t="113329" x="6445250" y="3365500"/>
          <p14:tracePt t="113346" x="6470650" y="3371850"/>
          <p14:tracePt t="113362" x="6515100" y="3384550"/>
          <p14:tracePt t="113379" x="6565900" y="3390900"/>
          <p14:tracePt t="113395" x="6629400" y="3397250"/>
          <p14:tracePt t="113412" x="6673850" y="3397250"/>
          <p14:tracePt t="113429" x="6711950" y="3378200"/>
          <p14:tracePt t="113446" x="6756400" y="3321050"/>
          <p14:tracePt t="113463" x="6769100" y="3270250"/>
          <p14:tracePt t="113479" x="6769100" y="3219450"/>
          <p14:tracePt t="113495" x="6769100" y="3168650"/>
          <p14:tracePt t="113512" x="6769100" y="3105150"/>
          <p14:tracePt t="113529" x="6737350" y="3035300"/>
          <p14:tracePt t="113546" x="6705600" y="2971800"/>
          <p14:tracePt t="113562" x="6661150" y="2889250"/>
          <p14:tracePt t="113579" x="6610350" y="2832100"/>
          <p14:tracePt t="113595" x="6553200" y="2768600"/>
          <p14:tracePt t="113612" x="6496050" y="2724150"/>
          <p14:tracePt t="113629" x="6445250" y="2692400"/>
          <p14:tracePt t="113646" x="6388100" y="2660650"/>
          <p14:tracePt t="113663" x="6356350" y="2647950"/>
          <p14:tracePt t="113679" x="6343650" y="2641600"/>
          <p14:tracePt t="113695" x="6311900" y="2647950"/>
          <p14:tracePt t="113712" x="6280150" y="2667000"/>
          <p14:tracePt t="113729" x="6229350" y="2705100"/>
          <p14:tracePt t="113745" x="6184900" y="2743200"/>
          <p14:tracePt t="113762" x="6140450" y="2781300"/>
          <p14:tracePt t="113779" x="6102350" y="2819400"/>
          <p14:tracePt t="113795" x="6076950" y="2857500"/>
          <p14:tracePt t="113812" x="6057900" y="2914650"/>
          <p14:tracePt t="113829" x="6038850" y="2965450"/>
          <p14:tracePt t="113846" x="6026150" y="3028950"/>
          <p14:tracePt t="113864" x="6026150" y="3086100"/>
          <p14:tracePt t="113879" x="6026150" y="3136900"/>
          <p14:tracePt t="113896" x="6032500" y="3187700"/>
          <p14:tracePt t="113912" x="6051550" y="3238500"/>
          <p14:tracePt t="113929" x="6064250" y="3257550"/>
          <p14:tracePt t="113946" x="6083300" y="3289300"/>
          <p14:tracePt t="113962" x="6102350" y="3321050"/>
          <p14:tracePt t="113978" x="6121400" y="3333750"/>
          <p14:tracePt t="113995" x="6146800" y="3359150"/>
          <p14:tracePt t="114012" x="6178550" y="3371850"/>
          <p14:tracePt t="114029" x="6223000" y="3384550"/>
          <p14:tracePt t="114045" x="6267450" y="3397250"/>
          <p14:tracePt t="114063" x="6305550" y="3403600"/>
          <p14:tracePt t="114079" x="6330950" y="3403600"/>
          <p14:tracePt t="114095" x="6362700" y="3403600"/>
          <p14:tracePt t="114112" x="6388100" y="3403600"/>
          <p14:tracePt t="114130" x="6407150" y="3403600"/>
          <p14:tracePt t="114145" x="6426200" y="3403600"/>
          <p14:tracePt t="114163" x="6445250" y="3403600"/>
          <p14:tracePt t="114179" x="6464300" y="3390900"/>
          <p14:tracePt t="114196" x="6483350" y="3365500"/>
          <p14:tracePt t="114212" x="6496050" y="3340100"/>
          <p14:tracePt t="114229" x="6508750" y="3314700"/>
          <p14:tracePt t="114245" x="6527800" y="3276600"/>
          <p14:tracePt t="114264" x="6540500" y="3244850"/>
          <p14:tracePt t="114279" x="6553200" y="3213100"/>
          <p14:tracePt t="114296" x="6572250" y="3175000"/>
          <p14:tracePt t="114312" x="6578600" y="3130550"/>
          <p14:tracePt t="114329" x="6584950" y="3060700"/>
          <p14:tracePt t="114345" x="6591300" y="2997200"/>
          <p14:tracePt t="114362" x="6591300" y="2940050"/>
          <p14:tracePt t="114379" x="6591300" y="2908300"/>
          <p14:tracePt t="114396" x="6591300" y="2882900"/>
          <p14:tracePt t="114412" x="6572250" y="2851150"/>
          <p14:tracePt t="114429" x="6559550" y="2832100"/>
          <p14:tracePt t="114445" x="6527800" y="2800350"/>
          <p14:tracePt t="114463" x="6502400" y="2781300"/>
          <p14:tracePt t="114479" x="6470650" y="2774950"/>
          <p14:tracePt t="114496" x="6432550" y="2762250"/>
          <p14:tracePt t="114512" x="6381750" y="2755900"/>
          <p14:tracePt t="114529" x="6337300" y="2755900"/>
          <p14:tracePt t="114545" x="6299200" y="2755900"/>
          <p14:tracePt t="114562" x="6242050" y="2755900"/>
          <p14:tracePt t="114579" x="6197600" y="2768600"/>
          <p14:tracePt t="114596" x="6146800" y="2781300"/>
          <p14:tracePt t="114612" x="6102350" y="2800350"/>
          <p14:tracePt t="114629" x="6057900" y="2819400"/>
          <p14:tracePt t="114645" x="6013450" y="2863850"/>
          <p14:tracePt t="114663" x="5975350" y="2901950"/>
          <p14:tracePt t="114679" x="5956300" y="2933700"/>
          <p14:tracePt t="114696" x="5943600" y="2965450"/>
          <p14:tracePt t="114712" x="5937250" y="3003550"/>
          <p14:tracePt t="114729" x="5930900" y="3048000"/>
          <p14:tracePt t="114745" x="5930900" y="3092450"/>
          <p14:tracePt t="114762" x="5930900" y="3130550"/>
          <p14:tracePt t="114779" x="5943600" y="3181350"/>
          <p14:tracePt t="114796" x="5962650" y="3225800"/>
          <p14:tracePt t="114812" x="5981700" y="3251200"/>
          <p14:tracePt t="114829" x="6000750" y="3282950"/>
          <p14:tracePt t="114845" x="6032500" y="3321050"/>
          <p14:tracePt t="114863" x="6051550" y="3346450"/>
          <p14:tracePt t="114880" x="6076950" y="3365500"/>
          <p14:tracePt t="114896" x="6108700" y="3384550"/>
          <p14:tracePt t="114912" x="6134100" y="3403600"/>
          <p14:tracePt t="114929" x="6178550" y="3416300"/>
          <p14:tracePt t="114945" x="6223000" y="3422650"/>
          <p14:tracePt t="114962" x="6292850" y="3429000"/>
          <p14:tracePt t="114979" x="6362700" y="3441700"/>
          <p14:tracePt t="114996" x="6438900" y="3441700"/>
          <p14:tracePt t="115012" x="6483350" y="3441700"/>
          <p14:tracePt t="115029" x="6502400" y="3441700"/>
          <p14:tracePt t="115045" x="6527800" y="3435350"/>
          <p14:tracePt t="115063" x="6546850" y="3429000"/>
          <p14:tracePt t="115079" x="6572250" y="3409950"/>
          <p14:tracePt t="115095" x="6597650" y="3371850"/>
          <p14:tracePt t="115112" x="6616700" y="3314700"/>
          <p14:tracePt t="115129" x="6629400" y="3238500"/>
          <p14:tracePt t="115145" x="6635750" y="3168650"/>
          <p14:tracePt t="115162" x="6642100" y="3092450"/>
          <p14:tracePt t="115179" x="6642100" y="3041650"/>
          <p14:tracePt t="115196" x="6642100" y="2978150"/>
          <p14:tracePt t="115212" x="6642100" y="2921000"/>
          <p14:tracePt t="115229" x="6623050" y="2870200"/>
          <p14:tracePt t="115245" x="6591300" y="2819400"/>
          <p14:tracePt t="115263" x="6572250" y="2787650"/>
          <p14:tracePt t="115279" x="6540500" y="2749550"/>
          <p14:tracePt t="115295" x="6508750" y="2724150"/>
          <p14:tracePt t="115312" x="6483350" y="2711450"/>
          <p14:tracePt t="115329" x="6457950" y="2698750"/>
          <p14:tracePt t="115345" x="6426200" y="2686050"/>
          <p14:tracePt t="115362" x="6394450" y="2673350"/>
          <p14:tracePt t="115378" x="6362700" y="2673350"/>
          <p14:tracePt t="115396" x="6324600" y="2667000"/>
          <p14:tracePt t="115412" x="6305550" y="2667000"/>
          <p14:tracePt t="115429" x="6280150" y="2667000"/>
          <p14:tracePt t="115445" x="6254750" y="2667000"/>
          <p14:tracePt t="115463" x="6248400" y="2667000"/>
          <p14:tracePt t="115479" x="6229350" y="2667000"/>
          <p14:tracePt t="115495" x="6223000" y="2667000"/>
          <p14:tracePt t="115512" x="6210300" y="2673350"/>
          <p14:tracePt t="115529" x="6197600" y="2673350"/>
          <p14:tracePt t="115545" x="6178550" y="2686050"/>
          <p14:tracePt t="115562" x="6172200" y="2686050"/>
          <p14:tracePt t="115579" x="6153150" y="2698750"/>
          <p14:tracePt t="115595" x="6146800" y="2711450"/>
          <p14:tracePt t="115612" x="6140450" y="2711450"/>
          <p14:tracePt t="115629" x="6134100" y="2711450"/>
          <p14:tracePt t="115645" x="6127750" y="2717800"/>
          <p14:tracePt t="115662" x="6121400" y="2717800"/>
          <p14:tracePt t="115703" x="6121400" y="2724150"/>
          <p14:tracePt t="115727" x="6115050" y="2730500"/>
          <p14:tracePt t="115750" x="6108700" y="2736850"/>
          <p14:tracePt t="115766" x="6102350" y="2743200"/>
          <p14:tracePt t="115774" x="6096000" y="2743200"/>
          <p14:tracePt t="115787" x="6096000" y="2749550"/>
          <p14:tracePt t="115788" x="6089650" y="2755900"/>
          <p14:tracePt t="115795" x="6076950" y="2768600"/>
          <p14:tracePt t="115813" x="6070600" y="2774950"/>
          <p14:tracePt t="115829" x="6064250" y="2787650"/>
          <p14:tracePt t="115846" x="6057900" y="2794000"/>
          <p14:tracePt t="115863" x="6051550" y="2806700"/>
          <p14:tracePt t="115879" x="6045200" y="2813050"/>
          <p14:tracePt t="115896" x="6038850" y="2825750"/>
          <p14:tracePt t="115912" x="6026150" y="2844800"/>
          <p14:tracePt t="115929" x="6013450" y="2857500"/>
          <p14:tracePt t="115946" x="6000750" y="2889250"/>
          <p14:tracePt t="115962" x="5994400" y="2901950"/>
          <p14:tracePt t="115979" x="5988050" y="2921000"/>
          <p14:tracePt t="115995" x="5981700" y="2933700"/>
          <p14:tracePt t="116012" x="5981700" y="2952750"/>
          <p14:tracePt t="116029" x="5981700" y="2965450"/>
          <p14:tracePt t="116045" x="5981700" y="2971800"/>
          <p14:tracePt t="116063" x="5981700" y="2978150"/>
          <p14:tracePt t="116079" x="5981700" y="2990850"/>
          <p14:tracePt t="116095" x="5981700" y="2997200"/>
          <p14:tracePt t="116112" x="5981700" y="3009900"/>
          <p14:tracePt t="116129" x="5981700" y="3016250"/>
          <p14:tracePt t="116145" x="5981700" y="3022600"/>
          <p14:tracePt t="116162" x="5981700" y="3035300"/>
          <p14:tracePt t="116179" x="5988050" y="3048000"/>
          <p14:tracePt t="116195" x="5994400" y="3060700"/>
          <p14:tracePt t="116212" x="5994400" y="3067050"/>
          <p14:tracePt t="116229" x="5994400" y="3073400"/>
          <p14:tracePt t="116245" x="6000750" y="3086100"/>
          <p14:tracePt t="116335" x="6000750" y="3092450"/>
          <p14:tracePt t="116342" x="6000750" y="3098800"/>
          <p14:tracePt t="116359" x="6007100" y="3098800"/>
          <p14:tracePt t="116383" x="6007100" y="3105150"/>
          <p14:tracePt t="116390" x="6007100" y="3111500"/>
          <p14:tracePt t="116405" x="6013450" y="3117850"/>
          <p14:tracePt t="116414" x="6013450" y="3124200"/>
          <p14:tracePt t="116430" x="6019800" y="3136900"/>
          <p14:tracePt t="116446" x="6019800" y="3143250"/>
          <p14:tracePt t="116463" x="6026150" y="3155950"/>
          <p14:tracePt t="116463" x="6026150" y="3168650"/>
          <p14:tracePt t="116479" x="6038850" y="3187700"/>
          <p14:tracePt t="116526" x="6038850" y="3194050"/>
          <p14:tracePt t="116550" x="6045200" y="3200400"/>
          <p14:tracePt t="116574" x="6051550" y="3213100"/>
          <p14:tracePt t="116590" x="6051550" y="3219450"/>
          <p14:tracePt t="116598" x="6051550" y="3225800"/>
          <p14:tracePt t="116622" x="6057900" y="3232150"/>
          <p14:tracePt t="116639" x="6064250" y="3244850"/>
          <p14:tracePt t="116678" x="6064250" y="3251200"/>
          <p14:tracePt t="116767" x="6070600" y="3257550"/>
          <p14:tracePt t="117182" x="6057900" y="3257550"/>
          <p14:tracePt t="117191" x="5975350" y="3270250"/>
          <p14:tracePt t="117191" x="5892800" y="3289300"/>
          <p14:tracePt t="117206" x="5740400" y="3321050"/>
          <p14:tracePt t="117214" x="5518150" y="3346450"/>
          <p14:tracePt t="117222" x="5264150" y="3390900"/>
          <p14:tracePt t="117230" x="4597400" y="3467100"/>
          <p14:tracePt t="117245" x="3759200" y="3587750"/>
          <p14:tracePt t="117263" x="3276600" y="3657600"/>
          <p14:tracePt t="117279" x="3041650" y="3689350"/>
          <p14:tracePt t="117295" x="2959100" y="3695700"/>
          <p14:tracePt t="117312" x="2952750" y="3695700"/>
          <p14:tracePt t="117398" x="2959100" y="3695700"/>
          <p14:tracePt t="117414" x="2971800" y="3695700"/>
          <p14:tracePt t="117430" x="2978150" y="3695700"/>
          <p14:tracePt t="117438" x="2990850" y="3695700"/>
          <p14:tracePt t="117446" x="3003550" y="3695700"/>
          <p14:tracePt t="117454" x="3022600" y="3695700"/>
          <p14:tracePt t="117464" x="3041650" y="3695700"/>
          <p14:tracePt t="117479" x="3060700" y="3695700"/>
          <p14:tracePt t="117496" x="3073400" y="3683000"/>
          <p14:tracePt t="117512" x="3098800" y="3651250"/>
          <p14:tracePt t="117529" x="3124200" y="3568700"/>
          <p14:tracePt t="117545" x="3155950" y="3454400"/>
          <p14:tracePt t="117562" x="3175000" y="3346450"/>
          <p14:tracePt t="117578" x="3187700" y="3257550"/>
          <p14:tracePt t="117595" x="3187700" y="3175000"/>
          <p14:tracePt t="117612" x="3175000" y="3092450"/>
          <p14:tracePt t="117629" x="3130550" y="3016250"/>
          <p14:tracePt t="117645" x="3041650" y="2921000"/>
          <p14:tracePt t="117663" x="2978150" y="2870200"/>
          <p14:tracePt t="117679" x="2908300" y="2832100"/>
          <p14:tracePt t="117696" x="2844800" y="2813050"/>
          <p14:tracePt t="117712" x="2762250" y="2794000"/>
          <p14:tracePt t="117729" x="2654300" y="2787650"/>
          <p14:tracePt t="117745" x="2565400" y="2787650"/>
          <p14:tracePt t="117762" x="2457450" y="2787650"/>
          <p14:tracePt t="117778" x="2362200" y="2794000"/>
          <p14:tracePt t="117795" x="2266950" y="2825750"/>
          <p14:tracePt t="117812" x="2178050" y="2857500"/>
          <p14:tracePt t="117829" x="2089150" y="2908300"/>
          <p14:tracePt t="117845" x="1987550" y="2997200"/>
          <p14:tracePt t="117863" x="1917700" y="3098800"/>
          <p14:tracePt t="117878" x="1847850" y="3194050"/>
          <p14:tracePt t="117896" x="1790700" y="3302000"/>
          <p14:tracePt t="117912" x="1752600" y="3397250"/>
          <p14:tracePt t="117930" x="1733550" y="3479800"/>
          <p14:tracePt t="117945" x="1733550" y="3536950"/>
          <p14:tracePt t="117962" x="1739900" y="3594100"/>
          <p14:tracePt t="117978" x="1752600" y="3644900"/>
          <p14:tracePt t="117995" x="1790700" y="3708400"/>
          <p14:tracePt t="118012" x="1816100" y="3759200"/>
          <p14:tracePt t="118029" x="1854200" y="3816350"/>
          <p14:tracePt t="118045" x="1898650" y="3879850"/>
          <p14:tracePt t="118063" x="1930400" y="3924300"/>
          <p14:tracePt t="118078" x="1968500" y="3968750"/>
          <p14:tracePt t="118095" x="2006600" y="4032250"/>
          <p14:tracePt t="118112" x="2032000" y="4064000"/>
          <p14:tracePt t="118129" x="2057400" y="4095750"/>
          <p14:tracePt t="118145" x="2063750" y="4102100"/>
          <p14:tracePt t="118162" x="2076450" y="4114800"/>
          <p14:tracePt t="118198" x="2082800" y="4121150"/>
          <p14:tracePt t="118678" x="2114550" y="4121150"/>
          <p14:tracePt t="118688" x="2171700" y="4121150"/>
          <p14:tracePt t="118688" x="2209800" y="4121150"/>
          <p14:tracePt t="118695" x="2286000" y="4121150"/>
          <p14:tracePt t="118712" x="2324100" y="4121150"/>
          <p14:tracePt t="118729" x="2330450" y="4121150"/>
          <p14:tracePt t="118775" x="2336800" y="4121150"/>
          <p14:tracePt t="119295" x="2336800" y="4095750"/>
          <p14:tracePt t="119302" x="2362200" y="4051300"/>
          <p14:tracePt t="119302" x="2362200" y="4032250"/>
          <p14:tracePt t="119310" x="2368550" y="4019550"/>
          <p14:tracePt t="119328" x="2374900" y="4013200"/>
          <p14:tracePt t="119329" x="2381250" y="4000500"/>
          <p14:tracePt t="119345" x="2381250" y="3994150"/>
          <p14:tracePt t="119718" x="2387600" y="3994150"/>
          <p14:tracePt t="119726" x="2438400" y="3994150"/>
          <p14:tracePt t="119734" x="2597150" y="4025900"/>
          <p14:tracePt t="119745" x="2774950" y="4032250"/>
          <p14:tracePt t="119762" x="2952750" y="4032250"/>
          <p14:tracePt t="119779" x="3079750" y="3981450"/>
          <p14:tracePt t="119795" x="3162300" y="3886200"/>
          <p14:tracePt t="119812" x="3194050" y="3727450"/>
          <p14:tracePt t="119828" x="3194050" y="3543300"/>
          <p14:tracePt t="119845" x="3168650" y="3333750"/>
          <p14:tracePt t="119862" x="3117850" y="3206750"/>
          <p14:tracePt t="119879" x="3035300" y="3086100"/>
          <p14:tracePt t="119895" x="2940050" y="2978150"/>
          <p14:tracePt t="119912" x="2819400" y="2889250"/>
          <p14:tracePt t="119928" x="2711450" y="2844800"/>
          <p14:tracePt t="119946" x="2609850" y="2806700"/>
          <p14:tracePt t="119962" x="2470150" y="2787650"/>
          <p14:tracePt t="119979" x="2324100" y="2781300"/>
          <p14:tracePt t="119995" x="2190750" y="2781300"/>
          <p14:tracePt t="120012" x="2089150" y="2781300"/>
          <p14:tracePt t="120028" x="1987550" y="2787650"/>
          <p14:tracePt t="120045" x="1930400" y="2819400"/>
          <p14:tracePt t="120062" x="1905000" y="2844800"/>
          <p14:tracePt t="120079" x="1892300" y="2876550"/>
          <p14:tracePt t="120095" x="1873250" y="2927350"/>
          <p14:tracePt t="120112" x="1854200" y="2984500"/>
          <p14:tracePt t="120128" x="1835150" y="3060700"/>
          <p14:tracePt t="120145" x="1816100" y="3130550"/>
          <p14:tracePt t="120162" x="1809750" y="3213100"/>
          <p14:tracePt t="120179" x="1797050" y="3276600"/>
          <p14:tracePt t="120195" x="1790700" y="3333750"/>
          <p14:tracePt t="120212" x="1790700" y="3371850"/>
          <p14:tracePt t="120228" x="1784350" y="3403600"/>
          <p14:tracePt t="120245" x="1778000" y="3454400"/>
          <p14:tracePt t="120263" x="1778000" y="3479800"/>
          <p14:tracePt t="120278" x="1778000" y="3498850"/>
          <p14:tracePt t="120295" x="1778000" y="3511550"/>
          <p14:tracePt t="120312" x="1778000" y="3524250"/>
          <p14:tracePt t="120328" x="1778000" y="3530600"/>
          <p14:tracePt t="120374" x="1778000" y="3536950"/>
          <p14:tracePt t="120622" x="1822450" y="3543300"/>
          <p14:tracePt t="120622" x="1911350" y="3543300"/>
          <p14:tracePt t="120639" x="2057400" y="3543300"/>
          <p14:tracePt t="120646" x="2247900" y="3543300"/>
          <p14:tracePt t="120647" x="2743200" y="3543300"/>
          <p14:tracePt t="120663" x="3238500" y="3543300"/>
          <p14:tracePt t="120678" x="3575050" y="3543300"/>
          <p14:tracePt t="120695" x="3708400" y="3524250"/>
          <p14:tracePt t="120712" x="3740150" y="3517900"/>
          <p14:tracePt t="120806" x="3721100" y="3517900"/>
          <p14:tracePt t="120814" x="3657600" y="3517900"/>
          <p14:tracePt t="120822" x="3581400" y="3517900"/>
          <p14:tracePt t="120829" x="3219450" y="3517900"/>
          <p14:tracePt t="120845" x="2590800" y="3492500"/>
          <p14:tracePt t="120863" x="2171700" y="3448050"/>
          <p14:tracePt t="120878" x="1911350" y="3422650"/>
          <p14:tracePt t="120895" x="1797050" y="3422650"/>
          <p14:tracePt t="120912" x="1765300" y="3422650"/>
          <p14:tracePt t="120929" x="1758950" y="3422650"/>
          <p14:tracePt t="121038" x="1771650" y="3422650"/>
          <p14:tracePt t="121046" x="1847850" y="3390900"/>
          <p14:tracePt t="121054" x="1898650" y="3365500"/>
          <p14:tracePt t="121062" x="2012950" y="3276600"/>
          <p14:tracePt t="121079" x="2209800" y="3130550"/>
          <p14:tracePt t="121096" x="2546350" y="2921000"/>
          <p14:tracePt t="121113" x="2927350" y="2692400"/>
          <p14:tracePt t="121130" x="3346450" y="2501900"/>
          <p14:tracePt t="121146" x="3714750" y="2336800"/>
          <p14:tracePt t="121163" x="4038600" y="2235200"/>
          <p14:tracePt t="121179" x="4318000" y="2159000"/>
          <p14:tracePt t="121196" x="4572000" y="2127250"/>
          <p14:tracePt t="121213" x="4813300" y="2108200"/>
          <p14:tracePt t="121230" x="4997450" y="2108200"/>
          <p14:tracePt t="121246" x="5245100" y="2108200"/>
          <p14:tracePt t="121264" x="5391150" y="2108200"/>
          <p14:tracePt t="121279" x="5524500" y="2133600"/>
          <p14:tracePt t="121296" x="5638800" y="2159000"/>
          <p14:tracePt t="121313" x="5740400" y="2190750"/>
          <p14:tracePt t="121330" x="5842000" y="2222500"/>
          <p14:tracePt t="121346" x="5924550" y="2266950"/>
          <p14:tracePt t="121363" x="6000750" y="2305050"/>
          <p14:tracePt t="121379" x="6064250" y="2343150"/>
          <p14:tracePt t="121396" x="6115050" y="2393950"/>
          <p14:tracePt t="121413" x="6178550" y="2451100"/>
          <p14:tracePt t="121429" x="6242050" y="2533650"/>
          <p14:tracePt t="121446" x="6330950" y="2654300"/>
          <p14:tracePt t="121464" x="6362700" y="2717800"/>
          <p14:tracePt t="121480" x="6381750" y="2755900"/>
          <p14:tracePt t="121496" x="6388100" y="2794000"/>
          <p14:tracePt t="121513" x="6394450" y="2844800"/>
          <p14:tracePt t="121530" x="6407150" y="2901950"/>
          <p14:tracePt t="121546" x="6419850" y="2959100"/>
          <p14:tracePt t="121563" x="6419850" y="2997200"/>
          <p14:tracePt t="121579" x="6426200" y="3035300"/>
          <p14:tracePt t="121596" x="6438900" y="3060700"/>
          <p14:tracePt t="121613" x="6438900" y="3073400"/>
          <p14:tracePt t="121630" x="6438900" y="3086100"/>
          <p14:tracePt t="121646" x="6438900" y="3098800"/>
          <p14:tracePt t="122480" x="6426200" y="3098800"/>
          <p14:tracePt t="122481" x="6400800" y="3098800"/>
          <p14:tracePt t="122496" x="6375400" y="3098800"/>
          <p14:tracePt t="122497" x="6311900" y="3098800"/>
          <p14:tracePt t="122513" x="6248400" y="3098800"/>
          <p14:tracePt t="122529" x="6172200" y="3117850"/>
          <p14:tracePt t="122546" x="6102350" y="3143250"/>
          <p14:tracePt t="122563" x="6057900" y="3162300"/>
          <p14:tracePt t="122579" x="6032500" y="3187700"/>
          <p14:tracePt t="122596" x="6013450" y="3200400"/>
          <p14:tracePt t="122613" x="6007100" y="3206750"/>
          <p14:tracePt t="122629" x="6007100" y="3219450"/>
          <p14:tracePt t="122646" x="6007100" y="3244850"/>
          <p14:tracePt t="122664" x="6007100" y="3276600"/>
          <p14:tracePt t="122679" x="6013450" y="3295650"/>
          <p14:tracePt t="122696" x="6032500" y="3321050"/>
          <p14:tracePt t="122713" x="6070600" y="3346450"/>
          <p14:tracePt t="122729" x="6115050" y="3378200"/>
          <p14:tracePt t="122746" x="6172200" y="3403600"/>
          <p14:tracePt t="122763" x="6248400" y="3422650"/>
          <p14:tracePt t="122779" x="6330950" y="3435350"/>
          <p14:tracePt t="122796" x="6426200" y="3441700"/>
          <p14:tracePt t="122813" x="6515100" y="3441700"/>
          <p14:tracePt t="122829" x="6584950" y="3422650"/>
          <p14:tracePt t="122846" x="6648450" y="3390900"/>
          <p14:tracePt t="122863" x="6673850" y="3365500"/>
          <p14:tracePt t="122879" x="6692900" y="3321050"/>
          <p14:tracePt t="122896" x="6705600" y="3276600"/>
          <p14:tracePt t="122913" x="6705600" y="3238500"/>
          <p14:tracePt t="122929" x="6705600" y="3200400"/>
          <p14:tracePt t="122946" x="6705600" y="3162300"/>
          <p14:tracePt t="122963" x="6705600" y="3117850"/>
          <p14:tracePt t="122979" x="6686550" y="3073400"/>
          <p14:tracePt t="122997" x="6680200" y="3041650"/>
          <p14:tracePt t="123013" x="6654800" y="2990850"/>
          <p14:tracePt t="123029" x="6635750" y="2952750"/>
          <p14:tracePt t="123046" x="6584950" y="2895600"/>
          <p14:tracePt t="123064" x="6546850" y="2870200"/>
          <p14:tracePt t="123079" x="6496050" y="2838450"/>
          <p14:tracePt t="123096" x="6445250" y="2825750"/>
          <p14:tracePt t="123113" x="6394450" y="2813050"/>
          <p14:tracePt t="123129" x="6356350" y="2800350"/>
          <p14:tracePt t="123146" x="6330950" y="2794000"/>
          <p14:tracePt t="123163" x="6299200" y="2794000"/>
          <p14:tracePt t="123180" x="6273800" y="2794000"/>
          <p14:tracePt t="123196" x="6229350" y="2794000"/>
          <p14:tracePt t="123213" x="6203950" y="2794000"/>
          <p14:tracePt t="123229" x="6159500" y="2806700"/>
          <p14:tracePt t="123229" x="6134100" y="2825750"/>
          <p14:tracePt t="123247" x="6089650" y="2857500"/>
          <p14:tracePt t="123263" x="6051550" y="2895600"/>
          <p14:tracePt t="123279" x="6019800" y="2940050"/>
          <p14:tracePt t="123296" x="6000750" y="2971800"/>
          <p14:tracePt t="123315" x="6000750" y="3003550"/>
          <p14:tracePt t="123329" x="6000750" y="3028950"/>
          <p14:tracePt t="123346" x="6000750" y="3060700"/>
          <p14:tracePt t="123363" x="6000750" y="3098800"/>
          <p14:tracePt t="123379" x="6007100" y="3124200"/>
          <p14:tracePt t="123396" x="6013450" y="3162300"/>
          <p14:tracePt t="123413" x="6026150" y="3194050"/>
          <p14:tracePt t="123429" x="6032500" y="3232150"/>
          <p14:tracePt t="123446" x="6057900" y="3276600"/>
          <p14:tracePt t="123463" x="6083300" y="3314700"/>
          <p14:tracePt t="123479" x="6096000" y="3333750"/>
          <p14:tracePt t="123496" x="6108700" y="3346450"/>
          <p14:tracePt t="123513" x="6121400" y="3359150"/>
          <p14:tracePt t="123529" x="6134100" y="3365500"/>
          <p14:tracePt t="123546" x="6165850" y="3378200"/>
          <p14:tracePt t="123563" x="6197600" y="3390900"/>
          <p14:tracePt t="123580" x="6235700" y="3403600"/>
          <p14:tracePt t="123596" x="6280150" y="3409950"/>
          <p14:tracePt t="123613" x="6330950" y="3416300"/>
          <p14:tracePt t="123629" x="6356350" y="3416300"/>
          <p14:tracePt t="123646" x="6413500" y="3422650"/>
          <p14:tracePt t="123663" x="6432550" y="3429000"/>
          <p14:tracePt t="123679" x="6438900" y="3429000"/>
          <p14:tracePt t="123696" x="6457950" y="3429000"/>
          <p14:tracePt t="123713" x="6477000" y="3429000"/>
          <p14:tracePt t="123729" x="6508750" y="3416300"/>
          <p14:tracePt t="123746" x="6546850" y="3378200"/>
          <p14:tracePt t="123763" x="6597650" y="3314700"/>
          <p14:tracePt t="123779" x="6623050" y="3276600"/>
          <p14:tracePt t="123796" x="6642100" y="3225800"/>
          <p14:tracePt t="123813" x="6648450" y="3175000"/>
          <p14:tracePt t="123829" x="6648450" y="3124200"/>
          <p14:tracePt t="123846" x="6648450" y="3016250"/>
          <p14:tracePt t="123863" x="6616700" y="2933700"/>
          <p14:tracePt t="123879" x="6572250" y="2851150"/>
          <p14:tracePt t="123896" x="6540500" y="2787650"/>
          <p14:tracePt t="123913" x="6502400" y="2743200"/>
          <p14:tracePt t="123929" x="6477000" y="2705100"/>
          <p14:tracePt t="123946" x="6445250" y="2686050"/>
          <p14:tracePt t="123963" x="6419850" y="2667000"/>
          <p14:tracePt t="123979" x="6388100" y="2660650"/>
          <p14:tracePt t="123997" x="6356350" y="2654300"/>
          <p14:tracePt t="124013" x="6311900" y="2654300"/>
          <p14:tracePt t="124030" x="6261100" y="2654300"/>
          <p14:tracePt t="124046" x="6184900" y="2654300"/>
          <p14:tracePt t="124064" x="6134100" y="2673350"/>
          <p14:tracePt t="124079" x="6076950" y="2692400"/>
          <p14:tracePt t="124096" x="6007100" y="2730500"/>
          <p14:tracePt t="124112" x="5949950" y="2781300"/>
          <p14:tracePt t="124129" x="5911850" y="2813050"/>
          <p14:tracePt t="124146" x="5873750" y="2876550"/>
          <p14:tracePt t="124163" x="5848350" y="2914650"/>
          <p14:tracePt t="124179" x="5842000" y="2965450"/>
          <p14:tracePt t="124196" x="5835650" y="3003550"/>
          <p14:tracePt t="124212" x="5835650" y="3035300"/>
          <p14:tracePt t="124229" x="5835650" y="3067050"/>
          <p14:tracePt t="124246" x="5835650" y="3098800"/>
          <p14:tracePt t="124262" x="5854700" y="3149600"/>
          <p14:tracePt t="124279" x="5861050" y="3175000"/>
          <p14:tracePt t="124296" x="5880100" y="3213100"/>
          <p14:tracePt t="124313" x="5899150" y="3238500"/>
          <p14:tracePt t="124329" x="5918200" y="3270250"/>
          <p14:tracePt t="124346" x="5937250" y="3295650"/>
          <p14:tracePt t="124363" x="5956300" y="3321050"/>
          <p14:tracePt t="124379" x="5981700" y="3346450"/>
          <p14:tracePt t="124396" x="6007100" y="3378200"/>
          <p14:tracePt t="124412" x="6019800" y="3390900"/>
          <p14:tracePt t="124429" x="6064250" y="3409950"/>
          <p14:tracePt t="124446" x="6140450" y="3435350"/>
          <p14:tracePt t="124464" x="6197600" y="3441700"/>
          <p14:tracePt t="124479" x="6248400" y="3448050"/>
          <p14:tracePt t="124496" x="6292850" y="3454400"/>
          <p14:tracePt t="124513" x="6318250" y="3454400"/>
          <p14:tracePt t="124530" x="6350000" y="3460750"/>
          <p14:tracePt t="124546" x="6375400" y="3460750"/>
          <p14:tracePt t="124563" x="6407150" y="3460750"/>
          <p14:tracePt t="124579" x="6438900" y="3460750"/>
          <p14:tracePt t="124596" x="6451600" y="3460750"/>
          <p14:tracePt t="124613" x="6477000" y="3460750"/>
          <p14:tracePt t="124629" x="6489700" y="3460750"/>
          <p14:tracePt t="124646" x="6502400" y="3460750"/>
          <p14:tracePt t="124663" x="6508750" y="3460750"/>
          <p14:tracePt t="124703" x="6515100" y="3454400"/>
          <p14:tracePt t="127407" x="6578600" y="3448050"/>
          <p14:tracePt t="127414" x="6635750" y="3441700"/>
          <p14:tracePt t="127423" x="6718300" y="3429000"/>
          <p14:tracePt t="127429" x="6845300" y="3429000"/>
          <p14:tracePt t="127446" x="6985000" y="3422650"/>
          <p14:tracePt t="127463" x="7054850" y="3403600"/>
          <p14:tracePt t="127479" x="7105650" y="3384550"/>
          <p14:tracePt t="127496" x="7131050" y="3359150"/>
          <p14:tracePt t="127512" x="7150100" y="3333750"/>
          <p14:tracePt t="127529" x="7169150" y="3314700"/>
          <p14:tracePt t="127546" x="7169150" y="3302000"/>
          <p14:tracePt t="127563" x="7169150" y="3295650"/>
          <p14:tracePt t="127579" x="7169150" y="3289300"/>
          <p14:tracePt t="127596" x="7169150" y="3276600"/>
          <p14:tracePt t="127612" x="7169150" y="3257550"/>
          <p14:tracePt t="127629" x="7162800" y="3225800"/>
          <p14:tracePt t="127646" x="7150100" y="3149600"/>
          <p14:tracePt t="127663" x="7150100" y="3105150"/>
          <p14:tracePt t="127679" x="7150100" y="3035300"/>
          <p14:tracePt t="127696" x="7150100" y="2965450"/>
          <p14:tracePt t="127712" x="7156450" y="2889250"/>
          <p14:tracePt t="127729" x="7156450" y="2851150"/>
          <p14:tracePt t="127746" x="7169150" y="2832100"/>
          <p14:tracePt t="127763" x="7169150" y="2825750"/>
          <p14:tracePt t="127903" x="7175500" y="2819400"/>
          <p14:tracePt t="127910" x="7175500" y="2825750"/>
          <p14:tracePt t="127918" x="7188200" y="2889250"/>
          <p14:tracePt t="127929" x="7194550" y="2978150"/>
          <p14:tracePt t="127946" x="7194550" y="3067050"/>
          <p14:tracePt t="127963" x="7194550" y="3162300"/>
          <p14:tracePt t="127979" x="7194550" y="3257550"/>
          <p14:tracePt t="127996" x="7194550" y="3352800"/>
          <p14:tracePt t="128012" x="7194550" y="3460750"/>
          <p14:tracePt t="128029" x="7194550" y="3568700"/>
          <p14:tracePt t="128046" x="7194550" y="3721100"/>
          <p14:tracePt t="128063" x="7194550" y="3810000"/>
          <p14:tracePt t="128079" x="7194550" y="3867150"/>
          <p14:tracePt t="128096" x="7200900" y="3917950"/>
          <p14:tracePt t="128112" x="7200900" y="3943350"/>
          <p14:tracePt t="128129" x="7200900" y="3956050"/>
          <p14:tracePt t="128146" x="7200900" y="3962400"/>
          <p14:tracePt t="128279" x="7200900" y="3975100"/>
          <p14:tracePt t="128294" x="7200900" y="3987800"/>
          <p14:tracePt t="128302" x="7200900" y="4000500"/>
          <p14:tracePt t="128318" x="7200900" y="4006850"/>
          <p14:tracePt t="128329" x="7200900" y="4013200"/>
          <p14:tracePt t="128330" x="7200900" y="4019550"/>
          <p14:tracePt t="128367" x="7194550" y="4019550"/>
          <p14:tracePt t="128374" x="7175500" y="4025900"/>
          <p14:tracePt t="128382" x="7131050" y="4032250"/>
          <p14:tracePt t="128396" x="7061200" y="4038600"/>
          <p14:tracePt t="128412" x="6972300" y="4044950"/>
          <p14:tracePt t="128429" x="6883400" y="4044950"/>
          <p14:tracePt t="128446" x="6769100" y="4044950"/>
          <p14:tracePt t="128463" x="6686550" y="4044950"/>
          <p14:tracePt t="128479" x="6623050" y="4051300"/>
          <p14:tracePt t="128496" x="6572250" y="4064000"/>
          <p14:tracePt t="128512" x="6515100" y="4070350"/>
          <p14:tracePt t="128529" x="6483350" y="4070350"/>
          <p14:tracePt t="128546" x="6438900" y="4083050"/>
          <p14:tracePt t="128562" x="6394450" y="4083050"/>
          <p14:tracePt t="128579" x="6362700" y="4083050"/>
          <p14:tracePt t="128596" x="6330950" y="4083050"/>
          <p14:tracePt t="128612" x="6318250" y="4083050"/>
          <p14:tracePt t="128629" x="6299200" y="4083050"/>
          <p14:tracePt t="128646" x="6280150" y="4083050"/>
          <p14:tracePt t="128663" x="6273800" y="4083050"/>
          <p14:tracePt t="128679" x="6267450" y="4083050"/>
          <p14:tracePt t="128696" x="6254750" y="4083050"/>
          <p14:tracePt t="128862" x="6261100" y="4083050"/>
          <p14:tracePt t="128878" x="6273800" y="4083050"/>
          <p14:tracePt t="128880" x="6286500" y="4083050"/>
          <p14:tracePt t="128895" x="6318250" y="4083050"/>
          <p14:tracePt t="128896" x="6369050" y="4083050"/>
          <p14:tracePt t="128912" x="6457950" y="4089400"/>
          <p14:tracePt t="128929" x="6572250" y="4102100"/>
          <p14:tracePt t="128946" x="6705600" y="4121150"/>
          <p14:tracePt t="128962" x="6838950" y="4146550"/>
          <p14:tracePt t="128980" x="6959600" y="4159250"/>
          <p14:tracePt t="128995" x="7048500" y="4165600"/>
          <p14:tracePt t="129013" x="7092950" y="4165600"/>
          <p14:tracePt t="129029" x="7118350" y="4165600"/>
          <p14:tracePt t="129046" x="7143750" y="4165600"/>
          <p14:tracePt t="129062" x="7150100" y="4165600"/>
          <p14:tracePt t="129175" x="7169150" y="4165600"/>
          <p14:tracePt t="129187" x="7175500" y="4165600"/>
          <p14:tracePt t="129188" x="7181850" y="4165600"/>
          <p14:tracePt t="129196" x="7194550" y="4165600"/>
          <p14:tracePt t="129212" x="7207250" y="4165600"/>
          <p14:tracePt t="129229" x="7219950" y="4165600"/>
          <p14:tracePt t="129246" x="7226300" y="4152900"/>
          <p14:tracePt t="129262" x="7226300" y="4127500"/>
          <p14:tracePt t="129279" x="7226300" y="4083050"/>
          <p14:tracePt t="129295" x="7226300" y="4000500"/>
          <p14:tracePt t="129312" x="7188200" y="3892550"/>
          <p14:tracePt t="129329" x="7150100" y="3759200"/>
          <p14:tracePt t="129346" x="7112000" y="3632200"/>
          <p14:tracePt t="129362" x="7099300" y="3517900"/>
          <p14:tracePt t="129379" x="7099300" y="3454400"/>
          <p14:tracePt t="129396" x="7099300" y="3416300"/>
          <p14:tracePt t="129412" x="7099300" y="3384550"/>
          <p14:tracePt t="129429" x="7099300" y="3352800"/>
          <p14:tracePt t="129446" x="7099300" y="3314700"/>
          <p14:tracePt t="129462" x="7105650" y="3282950"/>
          <p14:tracePt t="129479" x="7105650" y="3257550"/>
          <p14:tracePt t="129495" x="7105650" y="3238500"/>
          <p14:tracePt t="129512" x="7112000" y="3232150"/>
          <p14:tracePt t="129529" x="7118350" y="3225800"/>
          <p14:tracePt t="129566" x="7118350" y="3219450"/>
          <p14:tracePt t="130798" x="7118350" y="3238500"/>
          <p14:tracePt t="130806" x="7118350" y="3276600"/>
          <p14:tracePt t="130814" x="7118350" y="3314700"/>
          <p14:tracePt t="130823" x="7118350" y="3359150"/>
          <p14:tracePt t="130829" x="7118350" y="3454400"/>
          <p14:tracePt t="130845" x="7118350" y="3568700"/>
          <p14:tracePt t="130863" x="7118350" y="3625850"/>
          <p14:tracePt t="130879" x="7118350" y="3651250"/>
          <p14:tracePt t="130896" x="7118350" y="3683000"/>
          <p14:tracePt t="130912" x="7118350" y="3702050"/>
          <p14:tracePt t="130929" x="7124700" y="3733800"/>
          <p14:tracePt t="130946" x="7131050" y="3765550"/>
          <p14:tracePt t="130962" x="7131050" y="3803650"/>
          <p14:tracePt t="130979" x="7143750" y="3841750"/>
          <p14:tracePt t="130996" x="7156450" y="3879850"/>
          <p14:tracePt t="131012" x="7156450" y="3898900"/>
          <p14:tracePt t="131029" x="7156450" y="3917950"/>
          <p14:tracePt t="131045" x="7156450" y="3937000"/>
          <p14:tracePt t="131063" x="7156450" y="3949700"/>
          <p14:tracePt t="131079" x="7156450" y="3956050"/>
          <p14:tracePt t="131096" x="7156450" y="3962400"/>
          <p14:tracePt t="131150" x="7150100" y="3968750"/>
          <p14:tracePt t="131157" x="7137400" y="3968750"/>
          <p14:tracePt t="131166" x="7124700" y="3975100"/>
          <p14:tracePt t="131174" x="7105650" y="3981450"/>
          <p14:tracePt t="131182" x="7086600" y="3981450"/>
          <p14:tracePt t="131195" x="7061200" y="3994150"/>
          <p14:tracePt t="131212" x="7029450" y="4000500"/>
          <p14:tracePt t="131229" x="6972300" y="4019550"/>
          <p14:tracePt t="131245" x="6851650" y="4051300"/>
          <p14:tracePt t="131263" x="6762750" y="4064000"/>
          <p14:tracePt t="131279" x="6680200" y="4076700"/>
          <p14:tracePt t="131296" x="6610350" y="4083050"/>
          <p14:tracePt t="131312" x="6572250" y="4083050"/>
          <p14:tracePt t="131329" x="6553200" y="4083050"/>
          <p14:tracePt t="131345" x="6540500" y="4083050"/>
          <p14:tracePt t="131362" x="6534150" y="4083050"/>
          <p14:tracePt t="131379" x="6521450" y="4083050"/>
          <p14:tracePt t="131396" x="6515100" y="4083050"/>
          <p14:tracePt t="131412" x="6502400" y="4083050"/>
          <p14:tracePt t="131429" x="6483350" y="4083050"/>
          <p14:tracePt t="131446" x="6470650" y="4083050"/>
          <p14:tracePt t="131446" x="6464300" y="4083050"/>
          <p14:tracePt t="131462" x="6451600" y="4089400"/>
          <p14:tracePt t="131502" x="6445250" y="4089400"/>
          <p14:tracePt t="134574" x="6438900" y="4095750"/>
          <p14:tracePt t="134598" x="6407150" y="4108450"/>
          <p14:tracePt t="134606" x="6330950" y="4146550"/>
          <p14:tracePt t="134614" x="6134100" y="4235450"/>
          <p14:tracePt t="134629" x="5886450" y="4343400"/>
          <p14:tracePt t="134645" x="5556250" y="4540250"/>
          <p14:tracePt t="134663" x="5429250" y="4610100"/>
          <p14:tracePt t="134679" x="5334000" y="4692650"/>
          <p14:tracePt t="134696" x="5257800" y="4762500"/>
          <p14:tracePt t="134712" x="5200650" y="4845050"/>
          <p14:tracePt t="134729" x="5124450" y="4953000"/>
          <p14:tracePt t="134745" x="5054600" y="5041900"/>
          <p14:tracePt t="134762" x="5016500" y="5099050"/>
          <p14:tracePt t="134779" x="5010150" y="5105400"/>
          <p14:tracePt t="134990" x="4984750" y="5111750"/>
          <p14:tracePt t="134998" x="4953000" y="5105400"/>
          <p14:tracePt t="135006" x="4921250" y="5073650"/>
          <p14:tracePt t="135014" x="4908550" y="5054600"/>
          <p14:tracePt t="135021" x="4883150" y="5035550"/>
          <p14:tracePt t="135029" x="4870450" y="5010150"/>
          <p14:tracePt t="135045" x="4864100" y="4991100"/>
          <p14:tracePt t="135062" x="4864100" y="4984750"/>
          <p14:tracePt t="135079" x="4864100" y="4978400"/>
          <p14:tracePt t="135095" x="4857750" y="4965700"/>
          <p14:tracePt t="135112" x="4857750" y="4959350"/>
          <p14:tracePt t="135129" x="4845050" y="4933950"/>
          <p14:tracePt t="135145" x="4832350" y="4889500"/>
          <p14:tracePt t="135162" x="4826000" y="4851400"/>
          <p14:tracePt t="135179" x="4826000" y="4832350"/>
          <p14:tracePt t="135196" x="4826000" y="4813300"/>
          <p14:tracePt t="135212" x="4826000" y="4806950"/>
          <p14:tracePt t="135342" x="4826000" y="4819650"/>
          <p14:tracePt t="135348" x="4819650" y="4819650"/>
          <p14:tracePt t="135366" x="4813300" y="4832350"/>
          <p14:tracePt t="135374" x="4806950" y="4832350"/>
          <p14:tracePt t="135381" x="4806950" y="4838700"/>
          <p14:tracePt t="135395" x="4787900" y="4851400"/>
          <p14:tracePt t="135412" x="4749800" y="4883150"/>
          <p14:tracePt t="135429" x="4699000" y="4921250"/>
          <p14:tracePt t="135445" x="4603750" y="5105400"/>
          <p14:tracePt t="135479" x="4572000" y="5257800"/>
          <p14:tracePt t="135479" x="4565650" y="5378450"/>
          <p14:tracePt t="135495" x="4565650" y="5486400"/>
          <p14:tracePt t="135512" x="4641850" y="5581650"/>
          <p14:tracePt t="135529" x="4768850" y="5664200"/>
          <p14:tracePt t="135545" x="5130800" y="5784850"/>
          <p14:tracePt t="135562" x="5562600" y="5873750"/>
          <p14:tracePt t="135578" x="5886450" y="5892800"/>
          <p14:tracePt t="135595" x="6083300" y="5892800"/>
          <p14:tracePt t="135613" x="6172200" y="5867400"/>
          <p14:tracePt t="135628" x="6203950" y="5810250"/>
          <p14:tracePt t="135646" x="6210300" y="5689600"/>
          <p14:tracePt t="135662" x="6172200" y="5499100"/>
          <p14:tracePt t="135680" x="6051550" y="5245100"/>
          <p14:tracePt t="135695" x="5930900" y="5067300"/>
          <p14:tracePt t="135712" x="5803900" y="4933950"/>
          <p14:tracePt t="135729" x="5670550" y="4864100"/>
          <p14:tracePt t="135745" x="5537200" y="4838700"/>
          <p14:tracePt t="135762" x="5416550" y="4838700"/>
          <p14:tracePt t="135779" x="5295900" y="4864100"/>
          <p14:tracePt t="135795" x="5137150" y="4978400"/>
          <p14:tracePt t="135812" x="4933950" y="5187950"/>
          <p14:tracePt t="135828" x="4730750" y="5454650"/>
          <p14:tracePt t="135845" x="4470400" y="5905500"/>
          <p14:tracePt t="135862" x="4394200" y="6070600"/>
          <p14:tracePt t="135879" x="4375150" y="6210300"/>
          <p14:tracePt t="135895" x="4375150" y="6330950"/>
          <p14:tracePt t="135912" x="4413250" y="6413500"/>
          <p14:tracePt t="135929" x="4495800" y="6489700"/>
          <p14:tracePt t="135946" x="4610100" y="6540500"/>
          <p14:tracePt t="135962" x="4775200" y="6565900"/>
          <p14:tracePt t="135979" x="5048250" y="6565900"/>
          <p14:tracePt t="135995" x="5289550" y="6527800"/>
          <p14:tracePt t="136012" x="5448300" y="6464300"/>
          <p14:tracePt t="136029" x="5556250" y="6375400"/>
          <p14:tracePt t="136045" x="5588000" y="6140450"/>
          <p14:tracePt t="136062" x="5518150" y="5911850"/>
          <p14:tracePt t="136079" x="5327650" y="5626100"/>
          <p14:tracePt t="136095" x="5124450" y="5397500"/>
          <p14:tracePt t="136112" x="4914900" y="5213350"/>
          <p14:tracePt t="136128" x="4686300" y="5118100"/>
          <p14:tracePt t="136145" x="4470400" y="5086350"/>
          <p14:tracePt t="136162" x="4298950" y="5086350"/>
          <p14:tracePt t="136179" x="4152900" y="5137150"/>
          <p14:tracePt t="136195" x="4025900" y="5238750"/>
          <p14:tracePt t="136212" x="3949700" y="5353050"/>
          <p14:tracePt t="136228" x="3924300" y="5461000"/>
          <p14:tracePt t="136245" x="3911600" y="5600700"/>
          <p14:tracePt t="136263" x="3930650" y="5676900"/>
          <p14:tracePt t="136279" x="3968750" y="5721350"/>
          <p14:tracePt t="136295" x="4025900" y="5772150"/>
          <p14:tracePt t="136312" x="4095750" y="5810250"/>
          <p14:tracePt t="136328" x="4184650" y="5848350"/>
          <p14:tracePt t="136346" x="4286250" y="5873750"/>
          <p14:tracePt t="136362" x="4394200" y="5892800"/>
          <p14:tracePt t="136379" x="4502150" y="5899150"/>
          <p14:tracePt t="136395" x="4578350" y="5899150"/>
          <p14:tracePt t="136412" x="4641850" y="5899150"/>
          <p14:tracePt t="136428" x="4679950" y="5892800"/>
          <p14:tracePt t="136428" x="4699000" y="5886450"/>
          <p14:tracePt t="136446" x="4724400" y="5873750"/>
          <p14:tracePt t="136462" x="4737100" y="5867400"/>
          <p14:tracePt t="136479" x="4749800" y="5854700"/>
          <p14:tracePt t="136534" x="4756150" y="5854700"/>
          <p14:tracePt t="136694" x="4762500" y="5854700"/>
          <p14:tracePt t="136700" x="4775200" y="5854700"/>
          <p14:tracePt t="136705" x="4800600" y="5835650"/>
          <p14:tracePt t="136712" x="4864100" y="5810250"/>
          <p14:tracePt t="136728" x="4908550" y="5778500"/>
          <p14:tracePt t="136745" x="4933950" y="5746750"/>
          <p14:tracePt t="136762" x="4940300" y="5734050"/>
          <p14:tracePt t="136779" x="4940300" y="5727700"/>
          <p14:tracePt t="136838" x="4940300" y="5721350"/>
          <p14:tracePt t="136902" x="4933950" y="5721350"/>
          <p14:tracePt t="136950" x="4927600" y="5721350"/>
          <p14:tracePt t="136974" x="4921250" y="5721350"/>
          <p14:tracePt t="137134" x="4908550" y="5695950"/>
          <p14:tracePt t="137142" x="4889500" y="5657850"/>
          <p14:tracePt t="137155" x="4870450" y="5613400"/>
          <p14:tracePt t="137158" x="4851400" y="5568950"/>
          <p14:tracePt t="137178" x="4781550" y="5448300"/>
          <p14:tracePt t="137179" x="4705350" y="5353050"/>
          <p14:tracePt t="137195" x="4648200" y="5257800"/>
          <p14:tracePt t="137212" x="4597400" y="5175250"/>
          <p14:tracePt t="137229" x="4540250" y="5118100"/>
          <p14:tracePt t="137245" x="4508500" y="5080000"/>
          <p14:tracePt t="137263" x="4489450" y="5060950"/>
          <p14:tracePt t="137278" x="4476750" y="5048250"/>
          <p14:tracePt t="137296" x="4470400" y="5048250"/>
          <p14:tracePt t="137366" x="4464050" y="5041900"/>
          <p14:tracePt t="137374" x="4464050" y="5035550"/>
          <p14:tracePt t="137382" x="4451350" y="5016500"/>
          <p14:tracePt t="137390" x="4438650" y="5003800"/>
          <p14:tracePt t="137395" x="4400550" y="4959350"/>
          <p14:tracePt t="137412" x="4368800" y="4921250"/>
          <p14:tracePt t="137429" x="4343400" y="4895850"/>
          <p14:tracePt t="137805" x="0" y="0"/>
        </p14:tracePtLst>
        <p14:tracePtLst>
          <p14:tracePt t="137990" x="4343400" y="4889500"/>
          <p14:tracePt t="138104" x="0" y="0"/>
        </p14:tracePtLst>
        <p14:tracePtLst>
          <p14:tracePt t="138278" x="4343400" y="4889500"/>
          <p14:tracePt t="138370" x="0" y="0"/>
        </p14:tracePtLst>
        <p14:tracePtLst>
          <p14:tracePt t="138521" x="4343400" y="4889500"/>
          <p14:tracePt t="138712" x="4356100" y="4895850"/>
          <p14:tracePt t="138722" x="4356100" y="4908550"/>
          <p14:tracePt t="138722" x="4356100" y="4921250"/>
          <p14:tracePt t="138730" x="4356100" y="4933950"/>
          <p14:tracePt t="138746" x="4356100" y="4940300"/>
          <p14:tracePt t="138763" x="4356100" y="4953000"/>
          <p14:tracePt t="138779" x="4356100" y="4959350"/>
          <p14:tracePt t="139029" x="0" y="0"/>
        </p14:tracePtLst>
        <p14:tracePtLst>
          <p14:tracePt t="139149" x="4356100" y="4959350"/>
          <p14:tracePt t="139248" x="0" y="0"/>
        </p14:tracePtLst>
        <p14:tracePtLst>
          <p14:tracePt t="139380" x="4356100" y="4959350"/>
          <p14:tracePt t="139743" x="4356100" y="4972050"/>
          <p14:tracePt t="139751" x="4368800" y="4984750"/>
          <p14:tracePt t="139759" x="4400550" y="4997450"/>
          <p14:tracePt t="139767" x="4483100" y="5010150"/>
          <p14:tracePt t="139779" x="4559300" y="5022850"/>
          <p14:tracePt t="139796" x="4635500" y="5029200"/>
          <p14:tracePt t="139813" x="4692650" y="5029200"/>
          <p14:tracePt t="139829" x="4737100" y="5029200"/>
          <p14:tracePt t="139846" x="4800600" y="5022850"/>
          <p14:tracePt t="139863" x="4845050" y="5003800"/>
          <p14:tracePt t="139880" x="4889500" y="4978400"/>
          <p14:tracePt t="139896" x="4921250" y="4946650"/>
          <p14:tracePt t="139913" x="4940300" y="4933950"/>
          <p14:tracePt t="139929" x="4953000" y="4927600"/>
          <p14:tracePt t="139946" x="4959350" y="4921250"/>
          <p14:tracePt t="139963" x="4965700" y="4914900"/>
          <p14:tracePt t="139980" x="4972050" y="4908550"/>
          <p14:tracePt t="139996" x="4972050" y="4902200"/>
          <p14:tracePt t="140013" x="4978400" y="4895850"/>
          <p14:tracePt t="140079" x="4972050" y="4895850"/>
          <p14:tracePt t="140088" x="4927600" y="4927600"/>
          <p14:tracePt t="140094" x="4883150" y="4978400"/>
          <p14:tracePt t="140098" x="4749800" y="5086350"/>
          <p14:tracePt t="140113" x="4629150" y="5168900"/>
          <p14:tracePt t="140129" x="4546600" y="5238750"/>
          <p14:tracePt t="140146" x="4489450" y="5289550"/>
          <p14:tracePt t="140163" x="4464050" y="5340350"/>
          <p14:tracePt t="140180" x="4438650" y="5397500"/>
          <p14:tracePt t="140196" x="4413250" y="5473700"/>
          <p14:tracePt t="140213" x="4400550" y="5549900"/>
          <p14:tracePt t="140230" x="4394200" y="5607050"/>
          <p14:tracePt t="140246" x="4387850" y="5695950"/>
          <p14:tracePt t="140263" x="4387850" y="5740400"/>
          <p14:tracePt t="140279" x="4406900" y="5797550"/>
          <p14:tracePt t="140296" x="4451350" y="5861050"/>
          <p14:tracePt t="140313" x="4514850" y="5924550"/>
          <p14:tracePt t="140329" x="4603750" y="5994400"/>
          <p14:tracePt t="140346" x="4699000" y="6045200"/>
          <p14:tracePt t="140363" x="4781550" y="6083300"/>
          <p14:tracePt t="140379" x="4870450" y="6102350"/>
          <p14:tracePt t="140396" x="4972050" y="6115050"/>
          <p14:tracePt t="140413" x="5086350" y="6115050"/>
          <p14:tracePt t="140429" x="5187950" y="6115050"/>
          <p14:tracePt t="140446" x="5302250" y="6115050"/>
          <p14:tracePt t="140463" x="5359400" y="6115050"/>
          <p14:tracePt t="140479" x="5422900" y="6089650"/>
          <p14:tracePt t="140496" x="5499100" y="6038850"/>
          <p14:tracePt t="140513" x="5568950" y="5956300"/>
          <p14:tracePt t="140529" x="5626100" y="5861050"/>
          <p14:tracePt t="140546" x="5664200" y="5734050"/>
          <p14:tracePt t="140562" x="5670550" y="5613400"/>
          <p14:tracePt t="140579" x="5670550" y="5499100"/>
          <p14:tracePt t="140596" x="5651500" y="5384800"/>
          <p14:tracePt t="140613" x="5613400" y="5289550"/>
          <p14:tracePt t="140629" x="5549900" y="5207000"/>
          <p14:tracePt t="140646" x="5467350" y="5105400"/>
          <p14:tracePt t="140663" x="5422900" y="5060950"/>
          <p14:tracePt t="140679" x="5378450" y="5041900"/>
          <p14:tracePt t="140696" x="5327650" y="5016500"/>
          <p14:tracePt t="140713" x="5295900" y="5003800"/>
          <p14:tracePt t="140729" x="5264150" y="4997450"/>
          <p14:tracePt t="140747" x="5232400" y="4984750"/>
          <p14:tracePt t="140763" x="5194300" y="4978400"/>
          <p14:tracePt t="140779" x="5137150" y="4965700"/>
          <p14:tracePt t="140796" x="5080000" y="4959350"/>
          <p14:tracePt t="140813" x="5022850" y="4946650"/>
          <p14:tracePt t="140829" x="4959350" y="4946650"/>
          <p14:tracePt t="140846" x="4883150" y="4946650"/>
          <p14:tracePt t="140863" x="4819650" y="4946650"/>
          <p14:tracePt t="140879" x="4762500" y="4946650"/>
          <p14:tracePt t="140896" x="4705350" y="4965700"/>
          <p14:tracePt t="140913" x="4654550" y="4978400"/>
          <p14:tracePt t="140929" x="4603750" y="5010150"/>
          <p14:tracePt t="140946" x="4559300" y="5041900"/>
          <p14:tracePt t="140963" x="4508500" y="5092700"/>
          <p14:tracePt t="140979" x="4464050" y="5130800"/>
          <p14:tracePt t="140996" x="4438650" y="5181600"/>
          <p14:tracePt t="141012" x="4406900" y="5232400"/>
          <p14:tracePt t="141029" x="4400550" y="5283200"/>
          <p14:tracePt t="141046" x="4381500" y="5365750"/>
          <p14:tracePt t="141063" x="4381500" y="5410200"/>
          <p14:tracePt t="141079" x="4381500" y="5467350"/>
          <p14:tracePt t="141096" x="4381500" y="5505450"/>
          <p14:tracePt t="141113" x="4387850" y="5543550"/>
          <p14:tracePt t="141129" x="4400550" y="5600700"/>
          <p14:tracePt t="141146" x="4413250" y="5664200"/>
          <p14:tracePt t="141163" x="4419600" y="5746750"/>
          <p14:tracePt t="141179" x="4432300" y="5822950"/>
          <p14:tracePt t="141196" x="4445000" y="5867400"/>
          <p14:tracePt t="141213" x="4457700" y="5905500"/>
          <p14:tracePt t="141229" x="4476750" y="5930900"/>
          <p14:tracePt t="141246" x="4508500" y="5969000"/>
          <p14:tracePt t="141264" x="4521200" y="5988050"/>
          <p14:tracePt t="141279" x="4540250" y="6000750"/>
          <p14:tracePt t="141296" x="4572000" y="6013450"/>
          <p14:tracePt t="141313" x="4597400" y="6026150"/>
          <p14:tracePt t="141329" x="4629150" y="6045200"/>
          <p14:tracePt t="141346" x="4667250" y="6051550"/>
          <p14:tracePt t="141363" x="4724400" y="6057900"/>
          <p14:tracePt t="141379" x="4800600" y="6070600"/>
          <p14:tracePt t="141396" x="4895850" y="6076950"/>
          <p14:tracePt t="141413" x="4984750" y="6076950"/>
          <p14:tracePt t="141429" x="5060950" y="6076950"/>
          <p14:tracePt t="141446" x="5149850" y="6076950"/>
          <p14:tracePt t="141463" x="5219700" y="6057900"/>
          <p14:tracePt t="141479" x="5283200" y="6013450"/>
          <p14:tracePt t="141496" x="5353050" y="5930900"/>
          <p14:tracePt t="141513" x="5410200" y="5803900"/>
          <p14:tracePt t="141529" x="5448300" y="5715000"/>
          <p14:tracePt t="141546" x="5467350" y="5645150"/>
          <p14:tracePt t="141563" x="5473700" y="5581650"/>
          <p14:tracePt t="141579" x="5473700" y="5505450"/>
          <p14:tracePt t="141596" x="5448300" y="5397500"/>
          <p14:tracePt t="141612" x="5391150" y="5251450"/>
          <p14:tracePt t="141629" x="5302250" y="5105400"/>
          <p14:tracePt t="141646" x="5219700" y="4978400"/>
          <p14:tracePt t="141664" x="5175250" y="4927600"/>
          <p14:tracePt t="141679" x="5137150" y="4889500"/>
          <p14:tracePt t="141696" x="5105400" y="4857750"/>
          <p14:tracePt t="141713" x="5086350" y="4845050"/>
          <p14:tracePt t="141729" x="5080000" y="4845050"/>
          <p14:tracePt t="141746" x="5067300" y="4838700"/>
          <p14:tracePt t="141763" x="5054600" y="4832350"/>
          <p14:tracePt t="141779" x="5035550" y="4832350"/>
          <p14:tracePt t="141796" x="5022850" y="4826000"/>
          <p14:tracePt t="141813" x="4997450" y="4826000"/>
          <p14:tracePt t="141829" x="4984750" y="4819650"/>
          <p14:tracePt t="141846" x="4953000" y="4813300"/>
          <p14:tracePt t="141863" x="4921250" y="4813300"/>
          <p14:tracePt t="141879" x="4895850" y="4813300"/>
          <p14:tracePt t="141896" x="4870450" y="4813300"/>
          <p14:tracePt t="141913" x="4832350" y="4832350"/>
          <p14:tracePt t="141929" x="4775200" y="4889500"/>
          <p14:tracePt t="141946" x="4724400" y="4959350"/>
          <p14:tracePt t="141963" x="4679950" y="5054600"/>
          <p14:tracePt t="141979" x="4635500" y="5156200"/>
          <p14:tracePt t="141996" x="4610100" y="5238750"/>
          <p14:tracePt t="142012" x="4591050" y="5314950"/>
          <p14:tracePt t="142029" x="4584700" y="5384800"/>
          <p14:tracePt t="142046" x="4578350" y="5473700"/>
          <p14:tracePt t="142063" x="4578350" y="5530850"/>
          <p14:tracePt t="142079" x="4578350" y="5568950"/>
          <p14:tracePt t="142096" x="4584700" y="5594350"/>
          <p14:tracePt t="142112" x="4591050" y="5626100"/>
          <p14:tracePt t="142129" x="4603750" y="5657850"/>
          <p14:tracePt t="142147" x="4616450" y="5689600"/>
          <p14:tracePt t="142163" x="4635500" y="5715000"/>
          <p14:tracePt t="142180" x="4641850" y="5746750"/>
          <p14:tracePt t="142196" x="4654550" y="5772150"/>
          <p14:tracePt t="142213" x="4667250" y="5791200"/>
          <p14:tracePt t="142229" x="4673600" y="5803900"/>
          <p14:tracePt t="142246" x="4686300" y="5816600"/>
          <p14:tracePt t="142263" x="4699000" y="5829300"/>
          <p14:tracePt t="142279" x="4699000" y="5842000"/>
          <p14:tracePt t="142296" x="4711700" y="5854700"/>
          <p14:tracePt t="142313" x="4730750" y="5867400"/>
          <p14:tracePt t="142329" x="4756150" y="5886450"/>
          <p14:tracePt t="142346" x="4768850" y="5899150"/>
          <p14:tracePt t="142363" x="4781550" y="5905500"/>
          <p14:tracePt t="142379" x="4806950" y="5924550"/>
          <p14:tracePt t="142396" x="4832350" y="5937250"/>
          <p14:tracePt t="142413" x="4876800" y="5943600"/>
          <p14:tracePt t="142429" x="4940300" y="5949950"/>
          <p14:tracePt t="142446" x="5105400" y="5956300"/>
          <p14:tracePt t="142463" x="5226050" y="5956300"/>
          <p14:tracePt t="142479" x="5327650" y="5918200"/>
          <p14:tracePt t="142496" x="5422900" y="5854700"/>
          <p14:tracePt t="142513" x="5499100" y="5778500"/>
          <p14:tracePt t="142529" x="5543550" y="5689600"/>
          <p14:tracePt t="142546" x="5568950" y="5607050"/>
          <p14:tracePt t="142562" x="5575300" y="5524500"/>
          <p14:tracePt t="142579" x="5575300" y="5422900"/>
          <p14:tracePt t="142596" x="5556250" y="5314950"/>
          <p14:tracePt t="142613" x="5524500" y="5226050"/>
          <p14:tracePt t="142629" x="5499100" y="5162550"/>
          <p14:tracePt t="142646" x="5441950" y="5086350"/>
          <p14:tracePt t="142663" x="5422900" y="5067300"/>
          <p14:tracePt t="142679" x="5397500" y="5048250"/>
          <p14:tracePt t="142696" x="5391150" y="5048250"/>
          <p14:tracePt t="142713" x="5365750" y="5041900"/>
          <p14:tracePt t="142729" x="5334000" y="5035550"/>
          <p14:tracePt t="142746" x="5295900" y="5029200"/>
          <p14:tracePt t="142763" x="5219700" y="5029200"/>
          <p14:tracePt t="142779" x="5143500" y="5029200"/>
          <p14:tracePt t="142796" x="5054600" y="5029200"/>
          <p14:tracePt t="142813" x="4965700" y="5029200"/>
          <p14:tracePt t="142829" x="4864100" y="5029200"/>
          <p14:tracePt t="142846" x="4775200" y="5035550"/>
          <p14:tracePt t="142863" x="4718050" y="5073650"/>
          <p14:tracePt t="142879" x="4660900" y="5118100"/>
          <p14:tracePt t="142896" x="4603750" y="5181600"/>
          <p14:tracePt t="142913" x="4559300" y="5251450"/>
          <p14:tracePt t="142929" x="4514850" y="5346700"/>
          <p14:tracePt t="142946" x="4476750" y="5441950"/>
          <p14:tracePt t="142963" x="4438650" y="5549900"/>
          <p14:tracePt t="142979" x="4413250" y="5638800"/>
          <p14:tracePt t="142996" x="4406900" y="5721350"/>
          <p14:tracePt t="143013" x="4400550" y="5791200"/>
          <p14:tracePt t="143029" x="4400550" y="5835650"/>
          <p14:tracePt t="143029" x="4400550" y="5861050"/>
          <p14:tracePt t="143047" x="4400550" y="5899150"/>
          <p14:tracePt t="143063" x="4419600" y="5930900"/>
          <p14:tracePt t="143079" x="4445000" y="5969000"/>
          <p14:tracePt t="143096" x="4483100" y="6007100"/>
          <p14:tracePt t="143113" x="4521200" y="6032500"/>
          <p14:tracePt t="143129" x="4572000" y="6057900"/>
          <p14:tracePt t="143146" x="4622800" y="6064250"/>
          <p14:tracePt t="143162" x="4692650" y="6070600"/>
          <p14:tracePt t="143179" x="4781550" y="6070600"/>
          <p14:tracePt t="143196" x="4876800" y="6070600"/>
          <p14:tracePt t="143213" x="4978400" y="6070600"/>
          <p14:tracePt t="143229" x="5086350" y="6064250"/>
          <p14:tracePt t="143229" x="5124450" y="6057900"/>
          <p14:tracePt t="143247" x="5219700" y="6045200"/>
          <p14:tracePt t="143263" x="5302250" y="6032500"/>
          <p14:tracePt t="143279" x="5384800" y="6013450"/>
          <p14:tracePt t="143296" x="5448300" y="5981700"/>
          <p14:tracePt t="143312" x="5530850" y="5930900"/>
          <p14:tracePt t="143329" x="5588000" y="5835650"/>
          <p14:tracePt t="143346" x="5626100" y="5708650"/>
          <p14:tracePt t="143362" x="5632450" y="5581650"/>
          <p14:tracePt t="143379" x="5632450" y="5461000"/>
          <p14:tracePt t="143396" x="5626100" y="5372100"/>
          <p14:tracePt t="143413" x="5600700" y="5295900"/>
          <p14:tracePt t="143429" x="5549900" y="5207000"/>
          <p14:tracePt t="143446" x="5480050" y="5124450"/>
          <p14:tracePt t="143463" x="5416550" y="5086350"/>
          <p14:tracePt t="143479" x="5359400" y="5060950"/>
          <p14:tracePt t="143496" x="5302250" y="5054600"/>
          <p14:tracePt t="143513" x="5232400" y="5048250"/>
          <p14:tracePt t="143529" x="5162550" y="5048250"/>
          <p14:tracePt t="143546" x="5080000" y="5048250"/>
          <p14:tracePt t="143562" x="5010150" y="5048250"/>
          <p14:tracePt t="143579" x="4946650" y="5048250"/>
          <p14:tracePt t="143596" x="4895850" y="5048250"/>
          <p14:tracePt t="143613" x="4857750" y="5048250"/>
          <p14:tracePt t="143629" x="4813300" y="5048250"/>
          <p14:tracePt t="143629" x="4787900" y="5048250"/>
          <p14:tracePt t="143647" x="4737100" y="5067300"/>
          <p14:tracePt t="143663" x="4679950" y="5086350"/>
          <p14:tracePt t="143679" x="4622800" y="5118100"/>
          <p14:tracePt t="143696" x="4572000" y="5168900"/>
          <p14:tracePt t="143712" x="4508500" y="5232400"/>
          <p14:tracePt t="143729" x="4464050" y="5308600"/>
          <p14:tracePt t="143746" x="4425950" y="5384800"/>
          <p14:tracePt t="143762" x="4394200" y="5467350"/>
          <p14:tracePt t="143780" x="4381500" y="5518150"/>
          <p14:tracePt t="143795" x="4375150" y="5556250"/>
          <p14:tracePt t="143812" x="4375150" y="5588000"/>
          <p14:tracePt t="143830" x="4381500" y="5626100"/>
          <p14:tracePt t="143846" x="4406900" y="5689600"/>
          <p14:tracePt t="143863" x="4438650" y="5740400"/>
          <p14:tracePt t="143879" x="4464050" y="5791200"/>
          <p14:tracePt t="143896" x="4495800" y="5835650"/>
          <p14:tracePt t="143912" x="4521200" y="5880100"/>
          <p14:tracePt t="143929" x="4540250" y="5899150"/>
          <p14:tracePt t="143946" x="4559300" y="5918200"/>
          <p14:tracePt t="143963" x="4584700" y="5943600"/>
          <p14:tracePt t="143979" x="4610100" y="5962650"/>
          <p14:tracePt t="143996" x="4635500" y="5981700"/>
          <p14:tracePt t="144013" x="4667250" y="6000750"/>
          <p14:tracePt t="144029" x="4686300" y="6007100"/>
          <p14:tracePt t="144046" x="4705350" y="6019800"/>
          <p14:tracePt t="144063" x="4718050" y="6026150"/>
          <p14:tracePt t="144079" x="4724400" y="6032500"/>
          <p14:tracePt t="144118" x="4730750" y="6032500"/>
          <p14:tracePt t="144118" x="4737100" y="6038850"/>
          <p14:tracePt t="144142" x="4743450" y="6045200"/>
          <p14:tracePt t="144158" x="4749800" y="6045200"/>
          <p14:tracePt t="144166" x="4756150" y="6045200"/>
          <p14:tracePt t="144179" x="4768850" y="6051550"/>
          <p14:tracePt t="144182" x="4781550" y="6051550"/>
          <p14:tracePt t="144196" x="4794250" y="6051550"/>
          <p14:tracePt t="144212" x="4800600" y="6051550"/>
          <p14:tracePt t="144229" x="4806950" y="6051550"/>
          <p14:tracePt t="145198" x="4813300" y="6051550"/>
          <p14:tracePt t="145206" x="4819650" y="6051550"/>
          <p14:tracePt t="145214" x="4826000" y="6051550"/>
          <p14:tracePt t="145229" x="4832350" y="6051550"/>
          <p14:tracePt t="145230" x="4845050" y="6051550"/>
          <p14:tracePt t="145246" x="4857750" y="6051550"/>
          <p14:tracePt t="145799" x="4870450" y="6051550"/>
          <p14:tracePt t="145807" x="4883150" y="6051550"/>
          <p14:tracePt t="145814" x="4889500" y="6051550"/>
          <p14:tracePt t="145815" x="4895850" y="6051550"/>
          <p14:tracePt t="145829" x="4927600" y="6051550"/>
          <p14:tracePt t="145829" x="4959350" y="6045200"/>
          <p14:tracePt t="145847" x="4978400" y="6038850"/>
          <p14:tracePt t="145863" x="4997450" y="6038850"/>
          <p14:tracePt t="145879" x="5010150" y="6038850"/>
          <p14:tracePt t="145896" x="5016500" y="6038850"/>
          <p14:tracePt t="147982" x="5029200" y="6038850"/>
          <p14:tracePt t="147991" x="5086350" y="6032500"/>
          <p14:tracePt t="147998" x="5130800" y="6026150"/>
          <p14:tracePt t="148006" x="5162550" y="6019800"/>
          <p14:tracePt t="148014" x="5283200" y="5969000"/>
          <p14:tracePt t="148029" x="5391150" y="5918200"/>
          <p14:tracePt t="148046" x="5530850" y="5829300"/>
          <p14:tracePt t="148063" x="5581650" y="5778500"/>
          <p14:tracePt t="148079" x="5613400" y="5702300"/>
          <p14:tracePt t="148096" x="5626100" y="5632450"/>
          <p14:tracePt t="148112" x="5626100" y="5518150"/>
          <p14:tracePt t="148129" x="5613400" y="5384800"/>
          <p14:tracePt t="148146" x="5562600" y="5270500"/>
          <p14:tracePt t="148163" x="5505450" y="5149850"/>
          <p14:tracePt t="148179" x="5448300" y="5060950"/>
          <p14:tracePt t="148196" x="5410200" y="5010150"/>
          <p14:tracePt t="148212" x="5384800" y="4972050"/>
          <p14:tracePt t="148229" x="5372100" y="4940300"/>
          <p14:tracePt t="148326" x="5372100" y="4946650"/>
          <p14:tracePt t="148334" x="5372100" y="5016500"/>
          <p14:tracePt t="148342" x="5372100" y="5105400"/>
          <p14:tracePt t="148349" x="5365750" y="5238750"/>
          <p14:tracePt t="148362" x="5365750" y="5308600"/>
          <p14:tracePt t="148379" x="5365750" y="5327650"/>
          <p14:tracePt t="148446" x="5365750" y="5314950"/>
          <p14:tracePt t="148455" x="5372100" y="5264150"/>
          <p14:tracePt t="148455" x="5378450" y="5194300"/>
          <p14:tracePt t="148463" x="5378450" y="5073650"/>
          <p14:tracePt t="148479" x="5378450" y="5022850"/>
          <p14:tracePt t="148496" x="5378450" y="5016500"/>
          <p14:tracePt t="148566" x="5372100" y="5073650"/>
          <p14:tracePt t="148575" x="5372100" y="5143500"/>
          <p14:tracePt t="148581" x="5372100" y="5187950"/>
          <p14:tracePt t="148596" x="5372100" y="5238750"/>
          <p14:tracePt t="148596" x="5372100" y="5283200"/>
          <p14:tracePt t="148612" x="5372100" y="5295900"/>
          <p14:tracePt t="148678" x="5378450" y="5295900"/>
          <p14:tracePt t="148687" x="5378450" y="5276850"/>
          <p14:tracePt t="148688" x="5384800" y="5251450"/>
          <p14:tracePt t="148695" x="5391150" y="5207000"/>
          <p14:tracePt t="148782" x="5384800" y="5226050"/>
          <p14:tracePt t="148790" x="5372100" y="5245100"/>
          <p14:tracePt t="148798" x="5359400" y="5276850"/>
          <p14:tracePt t="148806" x="5359400" y="5289550"/>
          <p14:tracePt t="148813" x="5359400" y="5302250"/>
          <p14:tracePt t="148895" x="5359400" y="5295900"/>
          <p14:tracePt t="148902" x="5365750" y="5289550"/>
          <p14:tracePt t="148926" x="5365750" y="5283200"/>
          <p14:tracePt t="148975" x="5365750" y="5295900"/>
          <p14:tracePt t="148988" x="5365750" y="5321300"/>
          <p14:tracePt t="148988" x="5365750" y="5346700"/>
          <p14:tracePt t="148996" x="5372100" y="5372100"/>
          <p14:tracePt t="149031" x="5384800" y="5372100"/>
          <p14:tracePt t="149031" x="5403850" y="5372100"/>
          <p14:tracePt t="149046" x="5473700" y="5321300"/>
          <p14:tracePt t="149063" x="5537200" y="5219700"/>
          <p14:tracePt t="149079" x="5581650" y="5054600"/>
          <p14:tracePt t="149096" x="5588000" y="4908550"/>
          <p14:tracePt t="149112" x="5588000" y="4813300"/>
          <p14:tracePt t="149129" x="5562600" y="4743450"/>
          <p14:tracePt t="149146" x="5524500" y="4699000"/>
          <p14:tracePt t="149162" x="5480050" y="4654550"/>
          <p14:tracePt t="149179" x="5403850" y="4641850"/>
          <p14:tracePt t="149195" x="5308600" y="4641850"/>
          <p14:tracePt t="149212" x="5238750" y="4673600"/>
          <p14:tracePt t="149229" x="5162550" y="4737100"/>
          <p14:tracePt t="149246" x="5073650" y="4857750"/>
          <p14:tracePt t="149263" x="5054600" y="4959350"/>
          <p14:tracePt t="149279" x="5054600" y="5048250"/>
          <p14:tracePt t="149295" x="5073650" y="5137150"/>
          <p14:tracePt t="149312" x="5111750" y="5213350"/>
          <p14:tracePt t="149329" x="5156200" y="5270500"/>
          <p14:tracePt t="149346" x="5200650" y="5308600"/>
          <p14:tracePt t="149362" x="5257800" y="5346700"/>
          <p14:tracePt t="149379" x="5302250" y="5353050"/>
          <p14:tracePt t="149395" x="5378450" y="5372100"/>
          <p14:tracePt t="149412" x="5461000" y="5378450"/>
          <p14:tracePt t="149429" x="5537200" y="5378450"/>
          <p14:tracePt t="149446" x="5632450" y="5359400"/>
          <p14:tracePt t="149463" x="5676900" y="5321300"/>
          <p14:tracePt t="149479" x="5702300" y="5257800"/>
          <p14:tracePt t="149495" x="5708650" y="5194300"/>
          <p14:tracePt t="149512" x="5708650" y="5162550"/>
          <p14:tracePt t="149529" x="5708650" y="5156200"/>
          <p14:tracePt t="149546" x="5708650" y="5149850"/>
          <p14:tracePt t="149630" x="5702300" y="5149850"/>
          <p14:tracePt t="149639" x="5695950" y="5149850"/>
          <p14:tracePt t="149710" x="5689600" y="5149850"/>
          <p14:tracePt t="149815" x="5683250" y="5149850"/>
          <p14:tracePt t="149838" x="5676900" y="5149850"/>
          <p14:tracePt t="149846" x="5670550" y="5149850"/>
          <p14:tracePt t="149867" x="5664200" y="5149850"/>
          <p14:tracePt t="149906" x="0" y="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Transform Domain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Wavelet decomposition of a mammogram</a:t>
            </a:r>
          </a:p>
          <a:p>
            <a:pPr lvl="1"/>
            <a:r>
              <a:rPr lang="en-US" dirty="0" smtClean="0"/>
              <a:t>Different details in different scales</a:t>
            </a:r>
          </a:p>
          <a:p>
            <a:pPr lvl="1"/>
            <a:r>
              <a:rPr lang="en-US" dirty="0" smtClean="0"/>
              <a:t>Consider each as a spatial image and proceed with spatial feature extraction</a:t>
            </a:r>
            <a:endParaRPr lang="en-US" dirty="0"/>
          </a:p>
        </p:txBody>
      </p:sp>
      <p:pic>
        <p:nvPicPr>
          <p:cNvPr id="4" name="Picture 4" descr="http://www.ryanjwagner.com/img/mam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922" y="3289545"/>
            <a:ext cx="7127772" cy="2794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881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973"/>
    </mc:Choice>
    <mc:Fallback>
      <p:transition spd="slow" advTm="1159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037" x="4394200" y="3543300"/>
          <p14:tracePt t="7353" x="4387850" y="3543300"/>
          <p14:tracePt t="7360" x="4375150" y="3543300"/>
          <p14:tracePt t="7369" x="4330700" y="3543300"/>
          <p14:tracePt t="7384" x="4279900" y="3543300"/>
          <p14:tracePt t="7401" x="4235450" y="3543300"/>
          <p14:tracePt t="7416" x="4184650" y="3543300"/>
          <p14:tracePt t="7432" x="4152900" y="3549650"/>
          <p14:tracePt t="7435" x="4076700" y="3575050"/>
          <p14:tracePt t="7450" x="3994150" y="3600450"/>
          <p14:tracePt t="7467" x="3905250" y="3632200"/>
          <p14:tracePt t="7483" x="3803650" y="3689350"/>
          <p14:tracePt t="7500" x="3708400" y="3752850"/>
          <p14:tracePt t="7516" x="3619500" y="3835400"/>
          <p14:tracePt t="7533" x="3511550" y="3949700"/>
          <p14:tracePt t="7550" x="3409950" y="4083050"/>
          <p14:tracePt t="7566" x="3321050" y="4203700"/>
          <p14:tracePt t="7583" x="3257550" y="4298950"/>
          <p14:tracePt t="7600" x="3194050" y="4387850"/>
          <p14:tracePt t="7617" x="3175000" y="4413250"/>
          <p14:tracePt t="7634" x="3155950" y="4425950"/>
          <p14:tracePt t="7651" x="3143250" y="4438650"/>
          <p14:tracePt t="7666" x="3130550" y="4457700"/>
          <p14:tracePt t="7683" x="3117850" y="4464050"/>
          <p14:tracePt t="7700" x="3086100" y="4483100"/>
          <p14:tracePt t="7716" x="3060700" y="4489450"/>
          <p14:tracePt t="7733" x="3016250" y="4502150"/>
          <p14:tracePt t="7750" x="2959100" y="4508500"/>
          <p14:tracePt t="7766" x="2876550" y="4508500"/>
          <p14:tracePt t="7783" x="2781300" y="4508500"/>
          <p14:tracePt t="7800" x="2641600" y="4508500"/>
          <p14:tracePt t="7816" x="2565400" y="4508500"/>
          <p14:tracePt t="7833" x="2501900" y="4508500"/>
          <p14:tracePt t="7850" x="2463800" y="4508500"/>
          <p14:tracePt t="7868" x="2432050" y="4508500"/>
          <p14:tracePt t="7884" x="2419350" y="4508500"/>
          <p14:tracePt t="7901" x="2413000" y="4508500"/>
          <p14:tracePt t="7917" x="2413000" y="4514850"/>
          <p14:tracePt t="7934" x="2400300" y="4527550"/>
          <p14:tracePt t="7951" x="2400300" y="4546600"/>
          <p14:tracePt t="7968" x="2400300" y="4584700"/>
          <p14:tracePt t="7984" x="2400300" y="4629150"/>
          <p14:tracePt t="8001" x="2400300" y="4648200"/>
          <p14:tracePt t="8017" x="2400300" y="4660900"/>
          <p14:tracePt t="8034" x="2406650" y="4667250"/>
          <p14:tracePt t="8112" x="2413000" y="4673600"/>
          <p14:tracePt t="8129" x="2419350" y="4673600"/>
          <p14:tracePt t="8136" x="2425700" y="4673600"/>
          <p14:tracePt t="8137" x="2432050" y="4673600"/>
          <p14:tracePt t="8151" x="2470150" y="4673600"/>
          <p14:tracePt t="8168" x="2489200" y="4622800"/>
          <p14:tracePt t="8184" x="2489200" y="4445000"/>
          <p14:tracePt t="8201" x="2476500" y="4311650"/>
          <p14:tracePt t="8217" x="2438400" y="4197350"/>
          <p14:tracePt t="8234" x="2400300" y="4083050"/>
          <p14:tracePt t="8251" x="2362200" y="4006850"/>
          <p14:tracePt t="8268" x="2317750" y="3937000"/>
          <p14:tracePt t="8284" x="2266950" y="3879850"/>
          <p14:tracePt t="8301" x="2222500" y="3829050"/>
          <p14:tracePt t="8317" x="2165350" y="3790950"/>
          <p14:tracePt t="8334" x="2108200" y="3759200"/>
          <p14:tracePt t="8350" x="2038350" y="3733800"/>
          <p14:tracePt t="8367" x="1981200" y="3708400"/>
          <p14:tracePt t="8384" x="1898650" y="3676650"/>
          <p14:tracePt t="8401" x="1860550" y="3663950"/>
          <p14:tracePt t="8417" x="1822450" y="3657600"/>
          <p14:tracePt t="8434" x="1784350" y="3657600"/>
          <p14:tracePt t="8451" x="1739900" y="3657600"/>
          <p14:tracePt t="8468" x="1695450" y="3663950"/>
          <p14:tracePt t="8484" x="1644650" y="3702050"/>
          <p14:tracePt t="8501" x="1581150" y="3765550"/>
          <p14:tracePt t="8517" x="1524000" y="3860800"/>
          <p14:tracePt t="8534" x="1466850" y="3968750"/>
          <p14:tracePt t="8551" x="1435100" y="4070350"/>
          <p14:tracePt t="8568" x="1422400" y="4178300"/>
          <p14:tracePt t="8584" x="1416050" y="4343400"/>
          <p14:tracePt t="8601" x="1416050" y="4464050"/>
          <p14:tracePt t="8617" x="1416050" y="4610100"/>
          <p14:tracePt t="8634" x="1416050" y="4756150"/>
          <p14:tracePt t="8651" x="1416050" y="4908550"/>
          <p14:tracePt t="8667" x="1422400" y="5060950"/>
          <p14:tracePt t="8684" x="1460500" y="5194300"/>
          <p14:tracePt t="8701" x="1498600" y="5295900"/>
          <p14:tracePt t="8717" x="1543050" y="5378450"/>
          <p14:tracePt t="8734" x="1593850" y="5454650"/>
          <p14:tracePt t="8750" x="1638300" y="5511800"/>
          <p14:tracePt t="8768" x="1676400" y="5556250"/>
          <p14:tracePt t="8784" x="1739900" y="5607050"/>
          <p14:tracePt t="8801" x="1771650" y="5626100"/>
          <p14:tracePt t="8817" x="1803400" y="5651500"/>
          <p14:tracePt t="8834" x="1841500" y="5676900"/>
          <p14:tracePt t="8851" x="1873250" y="5695950"/>
          <p14:tracePt t="8867" x="1911350" y="5715000"/>
          <p14:tracePt t="8884" x="1955800" y="5721350"/>
          <p14:tracePt t="8901" x="2012950" y="5721350"/>
          <p14:tracePt t="8917" x="2063750" y="5721350"/>
          <p14:tracePt t="8934" x="2152650" y="5664200"/>
          <p14:tracePt t="8951" x="2228850" y="5575300"/>
          <p14:tracePt t="8967" x="2279650" y="5480050"/>
          <p14:tracePt t="8984" x="2324100" y="5365750"/>
          <p14:tracePt t="9001" x="2343150" y="5302250"/>
          <p14:tracePt t="9017" x="2343150" y="5232400"/>
          <p14:tracePt t="9034" x="2343150" y="5175250"/>
          <p14:tracePt t="9051" x="2343150" y="5156200"/>
          <p14:tracePt t="9067" x="2343150" y="5149850"/>
          <p14:tracePt t="9521" x="2374900" y="5162550"/>
          <p14:tracePt t="9528" x="2432050" y="5213350"/>
          <p14:tracePt t="9536" x="2489200" y="5264150"/>
          <p14:tracePt t="9544" x="2559050" y="5308600"/>
          <p14:tracePt t="9551" x="2698750" y="5378450"/>
          <p14:tracePt t="9567" x="2889250" y="5448300"/>
          <p14:tracePt t="9585" x="3003550" y="5467350"/>
          <p14:tracePt t="9601" x="3117850" y="5473700"/>
          <p14:tracePt t="9617" x="3232150" y="5473700"/>
          <p14:tracePt t="9634" x="3340100" y="5473700"/>
          <p14:tracePt t="9651" x="3448050" y="5448300"/>
          <p14:tracePt t="9667" x="3568700" y="5397500"/>
          <p14:tracePt t="9684" x="3683000" y="5321300"/>
          <p14:tracePt t="9701" x="3771900" y="5232400"/>
          <p14:tracePt t="9718" x="3841750" y="5099050"/>
          <p14:tracePt t="9734" x="3879850" y="4933950"/>
          <p14:tracePt t="9751" x="3898900" y="4749800"/>
          <p14:tracePt t="9767" x="3898900" y="4629150"/>
          <p14:tracePt t="9767" x="3898900" y="4578350"/>
          <p14:tracePt t="9785" x="3898900" y="4470400"/>
          <p14:tracePt t="9801" x="3867150" y="4362450"/>
          <p14:tracePt t="9817" x="3803650" y="4235450"/>
          <p14:tracePt t="9834" x="3746500" y="4140200"/>
          <p14:tracePt t="9851" x="3702050" y="4064000"/>
          <p14:tracePt t="9867" x="3663950" y="4006850"/>
          <p14:tracePt t="9884" x="3632200" y="3962400"/>
          <p14:tracePt t="9901" x="3613150" y="3943350"/>
          <p14:tracePt t="9917" x="3587750" y="3911600"/>
          <p14:tracePt t="9934" x="3556000" y="3886200"/>
          <p14:tracePt t="9951" x="3517900" y="3867150"/>
          <p14:tracePt t="9967" x="3479800" y="3854450"/>
          <p14:tracePt t="9985" x="3454400" y="3854450"/>
          <p14:tracePt t="10001" x="3422650" y="3854450"/>
          <p14:tracePt t="10017" x="3384550" y="3892550"/>
          <p14:tracePt t="10034" x="3333750" y="3994150"/>
          <p14:tracePt t="10051" x="3302000" y="4127500"/>
          <p14:tracePt t="10067" x="3263900" y="4273550"/>
          <p14:tracePt t="10084" x="3238500" y="4413250"/>
          <p14:tracePt t="10100" x="3232150" y="4533900"/>
          <p14:tracePt t="10118" x="3232150" y="4660900"/>
          <p14:tracePt t="10134" x="3232150" y="4787900"/>
          <p14:tracePt t="10151" x="3238500" y="4914900"/>
          <p14:tracePt t="10168" x="3257550" y="5022850"/>
          <p14:tracePt t="10168" x="3263900" y="5073650"/>
          <p14:tracePt t="10185" x="3276600" y="5175250"/>
          <p14:tracePt t="10201" x="3302000" y="5264150"/>
          <p14:tracePt t="10217" x="3340100" y="5353050"/>
          <p14:tracePt t="10234" x="3378200" y="5416550"/>
          <p14:tracePt t="10251" x="3416300" y="5480050"/>
          <p14:tracePt t="10267" x="3473450" y="5568950"/>
          <p14:tracePt t="10284" x="3556000" y="5664200"/>
          <p14:tracePt t="10301" x="3644900" y="5746750"/>
          <p14:tracePt t="10317" x="3733800" y="5803900"/>
          <p14:tracePt t="10334" x="3810000" y="5835650"/>
          <p14:tracePt t="10351" x="3898900" y="5854700"/>
          <p14:tracePt t="10367" x="3987800" y="5861050"/>
          <p14:tracePt t="10384" x="4133850" y="5842000"/>
          <p14:tracePt t="10401" x="4235450" y="5765800"/>
          <p14:tracePt t="10417" x="4318000" y="5683250"/>
          <p14:tracePt t="10434" x="4368800" y="5600700"/>
          <p14:tracePt t="10451" x="4419600" y="5505450"/>
          <p14:tracePt t="10467" x="4451350" y="5397500"/>
          <p14:tracePt t="10484" x="4457700" y="5283200"/>
          <p14:tracePt t="10500" x="4457700" y="5168900"/>
          <p14:tracePt t="10517" x="4438650" y="5067300"/>
          <p14:tracePt t="10534" x="4400550" y="4991100"/>
          <p14:tracePt t="10551" x="4375150" y="4940300"/>
          <p14:tracePt t="10567" x="4356100" y="4908550"/>
          <p14:tracePt t="10567" x="4343400" y="4895850"/>
          <p14:tracePt t="10585" x="4324350" y="4876800"/>
          <p14:tracePt t="10600" x="4305300" y="4870450"/>
          <p14:tracePt t="10617" x="4305300" y="4864100"/>
          <p14:tracePt t="10634" x="4298950" y="4864100"/>
          <p14:tracePt t="10872" x="4343400" y="4908550"/>
          <p14:tracePt t="10880" x="4413250" y="4972050"/>
          <p14:tracePt t="10888" x="4572000" y="5143500"/>
          <p14:tracePt t="10901" x="4749800" y="5340350"/>
          <p14:tracePt t="10917" x="4902200" y="5467350"/>
          <p14:tracePt t="10934" x="5048250" y="5549900"/>
          <p14:tracePt t="10951" x="5181600" y="5588000"/>
          <p14:tracePt t="10967" x="5295900" y="5600700"/>
          <p14:tracePt t="10985" x="5435600" y="5575300"/>
          <p14:tracePt t="11001" x="5549900" y="5486400"/>
          <p14:tracePt t="11017" x="5638800" y="5365750"/>
          <p14:tracePt t="11034" x="5702300" y="5219700"/>
          <p14:tracePt t="11050" x="5734050" y="5111750"/>
          <p14:tracePt t="11067" x="5765800" y="5010150"/>
          <p14:tracePt t="11084" x="5772150" y="4914900"/>
          <p14:tracePt t="11101" x="5772150" y="4819650"/>
          <p14:tracePt t="11117" x="5740400" y="4718050"/>
          <p14:tracePt t="11134" x="5689600" y="4610100"/>
          <p14:tracePt t="11150" x="5626100" y="4514850"/>
          <p14:tracePt t="11167" x="5556250" y="4419600"/>
          <p14:tracePt t="11167" x="5518150" y="4375150"/>
          <p14:tracePt t="11186" x="5467350" y="4324350"/>
          <p14:tracePt t="11201" x="5422900" y="4273550"/>
          <p14:tracePt t="11217" x="5391150" y="4241800"/>
          <p14:tracePt t="11234" x="5378450" y="4229100"/>
          <p14:tracePt t="11251" x="5359400" y="4222750"/>
          <p14:tracePt t="11296" x="5353050" y="4222750"/>
          <p14:tracePt t="11304" x="5346700" y="4222750"/>
          <p14:tracePt t="11312" x="5334000" y="4222750"/>
          <p14:tracePt t="11320" x="5270500" y="4267200"/>
          <p14:tracePt t="11334" x="5207000" y="4356100"/>
          <p14:tracePt t="11350" x="5137150" y="4464050"/>
          <p14:tracePt t="11367" x="5086350" y="4578350"/>
          <p14:tracePt t="11384" x="5080000" y="4718050"/>
          <p14:tracePt t="11401" x="5080000" y="4813300"/>
          <p14:tracePt t="11417" x="5124450" y="4921250"/>
          <p14:tracePt t="11434" x="5168900" y="5022850"/>
          <p14:tracePt t="11450" x="5232400" y="5130800"/>
          <p14:tracePt t="11467" x="5295900" y="5213350"/>
          <p14:tracePt t="11484" x="5365750" y="5302250"/>
          <p14:tracePt t="11501" x="5435600" y="5378450"/>
          <p14:tracePt t="11517" x="5511800" y="5448300"/>
          <p14:tracePt t="11534" x="5581650" y="5486400"/>
          <p14:tracePt t="11550" x="5632450" y="5511800"/>
          <p14:tracePt t="11567" x="5689600" y="5524500"/>
          <p14:tracePt t="11584" x="5778500" y="5524500"/>
          <p14:tracePt t="11601" x="5854700" y="5486400"/>
          <p14:tracePt t="11617" x="5924550" y="5403850"/>
          <p14:tracePt t="11634" x="5981700" y="5302250"/>
          <p14:tracePt t="11650" x="6013450" y="5200650"/>
          <p14:tracePt t="11667" x="6019800" y="5080000"/>
          <p14:tracePt t="11684" x="6026150" y="4978400"/>
          <p14:tracePt t="11701" x="6013450" y="4883150"/>
          <p14:tracePt t="11717" x="5988050" y="4800600"/>
          <p14:tracePt t="11734" x="5943600" y="4743450"/>
          <p14:tracePt t="11750" x="5924550" y="4711700"/>
          <p14:tracePt t="11767" x="5905500" y="4699000"/>
          <p14:tracePt t="11784" x="5899150" y="4692650"/>
          <p14:tracePt t="11801" x="5892800" y="4692650"/>
          <p14:tracePt t="11817" x="5886450" y="4692650"/>
          <p14:tracePt t="11834" x="5880100" y="4692650"/>
          <p14:tracePt t="11850" x="5873750" y="4692650"/>
          <p14:tracePt t="12168" x="5880100" y="4737100"/>
          <p14:tracePt t="12176" x="5918200" y="4775200"/>
          <p14:tracePt t="12184" x="6013450" y="4889500"/>
          <p14:tracePt t="12193" x="6070600" y="4940300"/>
          <p14:tracePt t="12201" x="6216650" y="5029200"/>
          <p14:tracePt t="12217" x="6388100" y="5092700"/>
          <p14:tracePt t="12234" x="6540500" y="5124450"/>
          <p14:tracePt t="12250" x="6673850" y="5149850"/>
          <p14:tracePt t="12267" x="6788150" y="5156200"/>
          <p14:tracePt t="12284" x="6908800" y="5156200"/>
          <p14:tracePt t="12300" x="7035800" y="5143500"/>
          <p14:tracePt t="12317" x="7207250" y="5086350"/>
          <p14:tracePt t="12334" x="7454900" y="4984750"/>
          <p14:tracePt t="12350" x="7651750" y="4845050"/>
          <p14:tracePt t="12367" x="7874000" y="4603750"/>
          <p14:tracePt t="12385" x="7924800" y="4451350"/>
          <p14:tracePt t="12401" x="7937500" y="4318000"/>
          <p14:tracePt t="12418" x="7937500" y="4210050"/>
          <p14:tracePt t="12434" x="7912100" y="4121150"/>
          <p14:tracePt t="12451" x="7867650" y="4051300"/>
          <p14:tracePt t="12467" x="7823200" y="4000500"/>
          <p14:tracePt t="12484" x="7753350" y="3949700"/>
          <p14:tracePt t="12500" x="7645400" y="3886200"/>
          <p14:tracePt t="12517" x="7531100" y="3835400"/>
          <p14:tracePt t="12534" x="7435850" y="3810000"/>
          <p14:tracePt t="12551" x="7346950" y="3790950"/>
          <p14:tracePt t="12567" x="7239000" y="3797300"/>
          <p14:tracePt t="12585" x="7169150" y="3867150"/>
          <p14:tracePt t="12600" x="7067550" y="4044950"/>
          <p14:tracePt t="12617" x="6985000" y="4330700"/>
          <p14:tracePt t="12634" x="6896100" y="4629150"/>
          <p14:tracePt t="12651" x="6864350" y="4806950"/>
          <p14:tracePt t="12667" x="6864350" y="4972050"/>
          <p14:tracePt t="12684" x="6883400" y="5099050"/>
          <p14:tracePt t="12701" x="6959600" y="5232400"/>
          <p14:tracePt t="12717" x="7029450" y="5346700"/>
          <p14:tracePt t="12734" x="7118350" y="5441950"/>
          <p14:tracePt t="12751" x="7200900" y="5511800"/>
          <p14:tracePt t="12767" x="7283450" y="5549900"/>
          <p14:tracePt t="12767" x="7321550" y="5556250"/>
          <p14:tracePt t="12785" x="7391400" y="5575300"/>
          <p14:tracePt t="12801" x="7467600" y="5581650"/>
          <p14:tracePt t="12817" x="7518400" y="5581650"/>
          <p14:tracePt t="12834" x="7575550" y="5575300"/>
          <p14:tracePt t="12851" x="7632700" y="5537200"/>
          <p14:tracePt t="12867" x="7677150" y="5511800"/>
          <p14:tracePt t="12884" x="7708900" y="5480050"/>
          <p14:tracePt t="12900" x="7727950" y="5461000"/>
          <p14:tracePt t="12917" x="7734300" y="5435600"/>
          <p14:tracePt t="12934" x="7740650" y="5410200"/>
          <p14:tracePt t="12951" x="7740650" y="5391150"/>
          <p14:tracePt t="12967" x="7740650" y="5378450"/>
          <p14:tracePt t="12985" x="7740650" y="5372100"/>
          <p14:tracePt t="13040" x="7740650" y="5365750"/>
          <p14:tracePt t="13136" x="7734300" y="5365750"/>
          <p14:tracePt t="13184" x="7727950" y="5365750"/>
          <p14:tracePt t="13632" x="7721600" y="5365750"/>
          <p14:tracePt t="13648" x="7715250" y="5365750"/>
          <p14:tracePt t="13785" x="7708900" y="5365750"/>
          <p14:tracePt t="13800" x="7702550" y="5365750"/>
          <p14:tracePt t="13856" x="7696200" y="5365750"/>
          <p14:tracePt t="14072" x="7689850" y="5346700"/>
          <p14:tracePt t="14080" x="7689850" y="5314950"/>
          <p14:tracePt t="14096" x="7689850" y="5257800"/>
          <p14:tracePt t="14100" x="7689850" y="5238750"/>
          <p14:tracePt t="14109" x="7689850" y="5213350"/>
          <p14:tracePt t="14117" x="7683500" y="5187950"/>
          <p14:tracePt t="14134" x="7677150" y="5175250"/>
          <p14:tracePt t="14150" x="7677150" y="5168900"/>
          <p14:tracePt t="14167" x="7677150" y="5156200"/>
          <p14:tracePt t="14183" x="7658100" y="5130800"/>
          <p14:tracePt t="14201" x="7639050" y="5105400"/>
          <p14:tracePt t="14218" x="7600950" y="5035550"/>
          <p14:tracePt t="14234" x="7543800" y="4959350"/>
          <p14:tracePt t="14250" x="7493000" y="4883150"/>
          <p14:tracePt t="14267" x="7454900" y="4845050"/>
          <p14:tracePt t="14283" x="7442200" y="4832350"/>
          <p14:tracePt t="14376" x="7435850" y="4826000"/>
          <p14:tracePt t="14384" x="7410450" y="4800600"/>
          <p14:tracePt t="14393" x="7404100" y="4787900"/>
          <p14:tracePt t="14401" x="7391400" y="4762500"/>
          <p14:tracePt t="14417" x="7385050" y="4699000"/>
          <p14:tracePt t="14434" x="7385050" y="4552950"/>
          <p14:tracePt t="14450" x="7385050" y="4368800"/>
          <p14:tracePt t="14467" x="7397750" y="4165600"/>
          <p14:tracePt t="14483" x="7416800" y="3994150"/>
          <p14:tracePt t="14500" x="7423150" y="3860800"/>
          <p14:tracePt t="14516" x="7423150" y="3784600"/>
          <p14:tracePt t="14534" x="7397750" y="3740150"/>
          <p14:tracePt t="14551" x="7366000" y="3721100"/>
          <p14:tracePt t="14568" x="7277100" y="3721100"/>
          <p14:tracePt t="14585" x="7156450" y="3778250"/>
          <p14:tracePt t="14601" x="6953250" y="4070350"/>
          <p14:tracePt t="14617" x="6718300" y="4502150"/>
          <p14:tracePt t="14634" x="6559550" y="4933950"/>
          <p14:tracePt t="14650" x="6534150" y="5232400"/>
          <p14:tracePt t="14667" x="6534150" y="5441950"/>
          <p14:tracePt t="14684" x="6591300" y="5607050"/>
          <p14:tracePt t="14701" x="6673850" y="5708650"/>
          <p14:tracePt t="14717" x="6762750" y="5803900"/>
          <p14:tracePt t="14734" x="6851650" y="5842000"/>
          <p14:tracePt t="14750" x="6921500" y="5854700"/>
          <p14:tracePt t="14767" x="7016750" y="5854700"/>
          <p14:tracePt t="14783" x="7156450" y="5816600"/>
          <p14:tracePt t="14801" x="7232650" y="5753100"/>
          <p14:tracePt t="14817" x="7277100" y="5689600"/>
          <p14:tracePt t="14834" x="7296150" y="5651500"/>
          <p14:tracePt t="14850" x="7302500" y="5632450"/>
          <p14:tracePt t="14867" x="7308850" y="5619750"/>
          <p14:tracePt t="14985" x="7302500" y="5619750"/>
          <p14:tracePt t="14993" x="7296150" y="5613400"/>
          <p14:tracePt t="15000" x="7283450" y="5613400"/>
          <p14:tracePt t="15001" x="7232650" y="5594350"/>
          <p14:tracePt t="15017" x="7131050" y="5530850"/>
          <p14:tracePt t="15034" x="6940550" y="5422900"/>
          <p14:tracePt t="15050" x="6686550" y="5283200"/>
          <p14:tracePt t="15067" x="6388100" y="5143500"/>
          <p14:tracePt t="15084" x="6178550" y="5022850"/>
          <p14:tracePt t="15101" x="6019800" y="4927600"/>
          <p14:tracePt t="15117" x="5899150" y="4857750"/>
          <p14:tracePt t="15134" x="5797550" y="4781550"/>
          <p14:tracePt t="15150" x="5708650" y="4699000"/>
          <p14:tracePt t="15167" x="5575300" y="4565650"/>
          <p14:tracePt t="15185" x="5499100" y="4445000"/>
          <p14:tracePt t="15200" x="5454650" y="4381500"/>
          <p14:tracePt t="15217" x="5448300" y="4356100"/>
          <p14:tracePt t="15235" x="5441950" y="4356100"/>
          <p14:tracePt t="15250" x="5441950" y="4349750"/>
          <p14:tracePt t="15288" x="5441950" y="4337050"/>
          <p14:tracePt t="15300" x="5441950" y="4330700"/>
          <p14:tracePt t="15301" x="5441950" y="4298950"/>
          <p14:tracePt t="15317" x="5454650" y="4222750"/>
          <p14:tracePt t="15334" x="5454650" y="4127500"/>
          <p14:tracePt t="15350" x="5422900" y="4032250"/>
          <p14:tracePt t="15367" x="5372100" y="3968750"/>
          <p14:tracePt t="15384" x="5346700" y="3949700"/>
          <p14:tracePt t="15400" x="5334000" y="3949700"/>
          <p14:tracePt t="15417" x="5295900" y="3962400"/>
          <p14:tracePt t="15434" x="5238750" y="4121150"/>
          <p14:tracePt t="15450" x="5130800" y="4425950"/>
          <p14:tracePt t="15467" x="5073650" y="4629150"/>
          <p14:tracePt t="15484" x="5060950" y="4806950"/>
          <p14:tracePt t="15500" x="5060950" y="4940300"/>
          <p14:tracePt t="15517" x="5105400" y="5086350"/>
          <p14:tracePt t="15534" x="5175250" y="5200650"/>
          <p14:tracePt t="15550" x="5251450" y="5289550"/>
          <p14:tracePt t="15567" x="5346700" y="5334000"/>
          <p14:tracePt t="15584" x="5391150" y="5340350"/>
          <p14:tracePt t="15600" x="5422900" y="5346700"/>
          <p14:tracePt t="15616" x="5454650" y="5346700"/>
          <p14:tracePt t="15633" x="5467350" y="5334000"/>
          <p14:tracePt t="15649" x="5473700" y="5314950"/>
          <p14:tracePt t="15666" x="5473700" y="5276850"/>
          <p14:tracePt t="15683" x="5448300" y="5245100"/>
          <p14:tracePt t="15700" x="5410200" y="5226050"/>
          <p14:tracePt t="15716" x="5327650" y="5194300"/>
          <p14:tracePt t="15734" x="5181600" y="5162550"/>
          <p14:tracePt t="15751" x="4895850" y="5092700"/>
          <p14:tracePt t="15767" x="4394200" y="4984750"/>
          <p14:tracePt t="15784" x="4114800" y="4908550"/>
          <p14:tracePt t="15800" x="3949700" y="4857750"/>
          <p14:tracePt t="15817" x="3848100" y="4832350"/>
          <p14:tracePt t="15834" x="3803650" y="4800600"/>
          <p14:tracePt t="15850" x="3790950" y="4787900"/>
          <p14:tracePt t="15867" x="3771900" y="4737100"/>
          <p14:tracePt t="15883" x="3740150" y="4597400"/>
          <p14:tracePt t="15900" x="3702050" y="4349750"/>
          <p14:tracePt t="15917" x="3670300" y="4127500"/>
          <p14:tracePt t="15934" x="3670300" y="4025900"/>
          <p14:tracePt t="15951" x="3670300" y="3981450"/>
          <p14:tracePt t="15967" x="3670300" y="3975100"/>
          <p14:tracePt t="15984" x="3670300" y="3968750"/>
          <p14:tracePt t="16000" x="3663950" y="3968750"/>
          <p14:tracePt t="16016" x="3619500" y="4108450"/>
          <p14:tracePt t="16033" x="3517900" y="4387850"/>
          <p14:tracePt t="16049" x="3397250" y="4699000"/>
          <p14:tracePt t="16067" x="3308350" y="4940300"/>
          <p14:tracePt t="16084" x="3263900" y="5099050"/>
          <p14:tracePt t="16100" x="3257550" y="5219700"/>
          <p14:tracePt t="16117" x="3257550" y="5289550"/>
          <p14:tracePt t="16134" x="3302000" y="5353050"/>
          <p14:tracePt t="16150" x="3346450" y="5391150"/>
          <p14:tracePt t="16167" x="3441700" y="5422900"/>
          <p14:tracePt t="16185" x="3530600" y="5429250"/>
          <p14:tracePt t="16200" x="3644900" y="5429250"/>
          <p14:tracePt t="16217" x="3727450" y="5359400"/>
          <p14:tracePt t="16234" x="3816350" y="5238750"/>
          <p14:tracePt t="16251" x="3841750" y="5054600"/>
          <p14:tracePt t="16267" x="3841750" y="4819650"/>
          <p14:tracePt t="16284" x="3790950" y="4692650"/>
          <p14:tracePt t="16300" x="3759200" y="4629150"/>
          <p14:tracePt t="16317" x="3733800" y="4603750"/>
          <p14:tracePt t="16334" x="3721100" y="4591050"/>
          <p14:tracePt t="16350" x="3708400" y="4591050"/>
          <p14:tracePt t="16367" x="3695700" y="4591050"/>
          <p14:tracePt t="16383" x="3683000" y="4591050"/>
          <p14:tracePt t="16400" x="3676650" y="4591050"/>
          <p14:tracePt t="16416" x="3670300" y="4591050"/>
          <p14:tracePt t="16433" x="3663950" y="4591050"/>
          <p14:tracePt t="16496" x="3657600" y="4591050"/>
          <p14:tracePt t="16544" x="3651250" y="4591050"/>
          <p14:tracePt t="16568" x="3644900" y="4591050"/>
          <p14:tracePt t="16616" x="3638550" y="4591050"/>
          <p14:tracePt t="16720" x="3632200" y="4591050"/>
          <p14:tracePt t="16744" x="3625850" y="4591050"/>
          <p14:tracePt t="16768" x="3619500" y="4591050"/>
          <p14:tracePt t="16792" x="3613150" y="4591050"/>
          <p14:tracePt t="16816" x="3606800" y="4591050"/>
          <p14:tracePt t="16856" x="3600450" y="4591050"/>
          <p14:tracePt t="16896" x="3594100" y="4591050"/>
          <p14:tracePt t="17080" x="3587750" y="4591050"/>
          <p14:tracePt t="17208" x="3581400" y="4591050"/>
          <p14:tracePt t="17216" x="3543300" y="4565650"/>
          <p14:tracePt t="17232" x="3511550" y="4514850"/>
          <p14:tracePt t="17250" x="3486150" y="4470400"/>
          <p14:tracePt t="17251" x="3429000" y="4362450"/>
          <p14:tracePt t="17267" x="3378200" y="4273550"/>
          <p14:tracePt t="17284" x="3302000" y="4178300"/>
          <p14:tracePt t="17300" x="3206750" y="4108450"/>
          <p14:tracePt t="17317" x="3111500" y="4064000"/>
          <p14:tracePt t="17333" x="3054350" y="4044950"/>
          <p14:tracePt t="17350" x="3003550" y="4025900"/>
          <p14:tracePt t="17350" x="2990850" y="4025900"/>
          <p14:tracePt t="17368" x="2946400" y="4013200"/>
          <p14:tracePt t="17384" x="2901950" y="4000500"/>
          <p14:tracePt t="17401" x="2838450" y="3987800"/>
          <p14:tracePt t="17417" x="2762250" y="3968750"/>
          <p14:tracePt t="17434" x="2673350" y="3956050"/>
          <p14:tracePt t="17450" x="2584450" y="3943350"/>
          <p14:tracePt t="17467" x="2470150" y="3930650"/>
          <p14:tracePt t="17483" x="2368550" y="3917950"/>
          <p14:tracePt t="17500" x="2260600" y="3917950"/>
          <p14:tracePt t="17517" x="2178050" y="3917950"/>
          <p14:tracePt t="17534" x="2114550" y="3930650"/>
          <p14:tracePt t="17550" x="2070100" y="3956050"/>
          <p14:tracePt t="17566" x="2012950" y="4064000"/>
          <p14:tracePt t="17585" x="1987550" y="4191000"/>
          <p14:tracePt t="17600" x="1955800" y="4337050"/>
          <p14:tracePt t="17617" x="1943100" y="4464050"/>
          <p14:tracePt t="17634" x="1936750" y="4584700"/>
          <p14:tracePt t="17650" x="1917700" y="4699000"/>
          <p14:tracePt t="17667" x="1905000" y="4800600"/>
          <p14:tracePt t="17684" x="1892300" y="4870450"/>
          <p14:tracePt t="17700" x="1885950" y="4927600"/>
          <p14:tracePt t="17717" x="1885950" y="4972050"/>
          <p14:tracePt t="17734" x="1885950" y="4997450"/>
          <p14:tracePt t="17750" x="1905000" y="5029200"/>
          <p14:tracePt t="17767" x="1943100" y="5048250"/>
          <p14:tracePt t="17784" x="2006600" y="5073650"/>
          <p14:tracePt t="17801" x="2051050" y="5086350"/>
          <p14:tracePt t="17817" x="2101850" y="5092700"/>
          <p14:tracePt t="17834" x="2152650" y="5099050"/>
          <p14:tracePt t="17850" x="2197100" y="5099050"/>
          <p14:tracePt t="17867" x="2247900" y="5099050"/>
          <p14:tracePt t="17883" x="2317750" y="5060950"/>
          <p14:tracePt t="17900" x="2387600" y="4940300"/>
          <p14:tracePt t="17917" x="2432050" y="4756150"/>
          <p14:tracePt t="17934" x="2457450" y="4438650"/>
          <p14:tracePt t="17950" x="2457450" y="4210050"/>
          <p14:tracePt t="17967" x="2381250" y="3949700"/>
          <p14:tracePt t="17984" x="2317750" y="3816350"/>
          <p14:tracePt t="18001" x="2247900" y="3695700"/>
          <p14:tracePt t="18017" x="2203450" y="3638550"/>
          <p14:tracePt t="18034" x="2146300" y="3600450"/>
          <p14:tracePt t="18050" x="2089150" y="3568700"/>
          <p14:tracePt t="18067" x="2038350" y="3549650"/>
          <p14:tracePt t="18083" x="1987550" y="3536950"/>
          <p14:tracePt t="18100" x="1936750" y="3524250"/>
          <p14:tracePt t="18117" x="1898650" y="3524250"/>
          <p14:tracePt t="18134" x="1860550" y="3517900"/>
          <p14:tracePt t="18150" x="1828800" y="3511550"/>
          <p14:tracePt t="18167" x="1797050" y="3511550"/>
          <p14:tracePt t="18183" x="1758950" y="3505200"/>
          <p14:tracePt t="18201" x="1714500" y="3517900"/>
          <p14:tracePt t="18217" x="1638300" y="3575050"/>
          <p14:tracePt t="18234" x="1549400" y="3663950"/>
          <p14:tracePt t="18250" x="1454150" y="3778250"/>
          <p14:tracePt t="18267" x="1409700" y="3848100"/>
          <p14:tracePt t="18284" x="1365250" y="3924300"/>
          <p14:tracePt t="18300" x="1333500" y="4013200"/>
          <p14:tracePt t="18317" x="1320800" y="4108450"/>
          <p14:tracePt t="18334" x="1308100" y="4235450"/>
          <p14:tracePt t="18350" x="1301750" y="4368800"/>
          <p14:tracePt t="18367" x="1295400" y="4591050"/>
          <p14:tracePt t="18385" x="1295400" y="4730750"/>
          <p14:tracePt t="18400" x="1295400" y="4870450"/>
          <p14:tracePt t="18417" x="1295400" y="4991100"/>
          <p14:tracePt t="18433" x="1295400" y="5092700"/>
          <p14:tracePt t="18450" x="1308100" y="5194300"/>
          <p14:tracePt t="18467" x="1339850" y="5270500"/>
          <p14:tracePt t="18483" x="1377950" y="5334000"/>
          <p14:tracePt t="18500" x="1422400" y="5397500"/>
          <p14:tracePt t="18517" x="1473200" y="5461000"/>
          <p14:tracePt t="18534" x="1549400" y="5537200"/>
          <p14:tracePt t="18550" x="1625600" y="5581650"/>
          <p14:tracePt t="18567" x="1739900" y="5626100"/>
          <p14:tracePt t="18585" x="1822450" y="5664200"/>
          <p14:tracePt t="18600" x="1873250" y="5683250"/>
          <p14:tracePt t="18617" x="1924050" y="5702300"/>
          <p14:tracePt t="18634" x="1968500" y="5715000"/>
          <p14:tracePt t="18650" x="1987550" y="5715000"/>
          <p14:tracePt t="18667" x="2019300" y="5715000"/>
          <p14:tracePt t="18684" x="2063750" y="5715000"/>
          <p14:tracePt t="18700" x="2159000" y="5664200"/>
          <p14:tracePt t="18717" x="2260600" y="5556250"/>
          <p14:tracePt t="18734" x="2368550" y="5397500"/>
          <p14:tracePt t="18750" x="2451100" y="5238750"/>
          <p14:tracePt t="18767" x="2540000" y="4978400"/>
          <p14:tracePt t="18785" x="2552700" y="4768850"/>
          <p14:tracePt t="18800" x="2540000" y="4495800"/>
          <p14:tracePt t="18817" x="2508250" y="4305300"/>
          <p14:tracePt t="18833" x="2489200" y="4165600"/>
          <p14:tracePt t="18850" x="2444750" y="4044950"/>
          <p14:tracePt t="18867" x="2374900" y="3943350"/>
          <p14:tracePt t="18883" x="2324100" y="3873500"/>
          <p14:tracePt t="18900" x="2279650" y="3822700"/>
          <p14:tracePt t="18917" x="2235200" y="3778250"/>
          <p14:tracePt t="18933" x="2171700" y="3733800"/>
          <p14:tracePt t="18950" x="2133600" y="3721100"/>
          <p14:tracePt t="18967" x="2070100" y="3702050"/>
          <p14:tracePt t="18985" x="2032000" y="3695700"/>
          <p14:tracePt t="19000" x="1981200" y="3695700"/>
          <p14:tracePt t="19017" x="1924050" y="3702050"/>
          <p14:tracePt t="19033" x="1835150" y="3740150"/>
          <p14:tracePt t="19051" x="1752600" y="3797300"/>
          <p14:tracePt t="19067" x="1644650" y="3879850"/>
          <p14:tracePt t="19084" x="1555750" y="3975100"/>
          <p14:tracePt t="19100" x="1473200" y="4095750"/>
          <p14:tracePt t="19117" x="1409700" y="4203700"/>
          <p14:tracePt t="19133" x="1346200" y="4330700"/>
          <p14:tracePt t="19150" x="1295400" y="4476750"/>
          <p14:tracePt t="19167" x="1257300" y="4699000"/>
          <p14:tracePt t="19184" x="1238250" y="4876800"/>
          <p14:tracePt t="19200" x="1238250" y="5048250"/>
          <p14:tracePt t="19217" x="1238250" y="5175250"/>
          <p14:tracePt t="19233" x="1270000" y="5295900"/>
          <p14:tracePt t="19250" x="1327150" y="5397500"/>
          <p14:tracePt t="19267" x="1397000" y="5480050"/>
          <p14:tracePt t="19284" x="1473200" y="5556250"/>
          <p14:tracePt t="19301" x="1543050" y="5613400"/>
          <p14:tracePt t="19317" x="1631950" y="5676900"/>
          <p14:tracePt t="19333" x="1695450" y="5727700"/>
          <p14:tracePt t="19350" x="1765300" y="5772150"/>
          <p14:tracePt t="19367" x="1879600" y="5816600"/>
          <p14:tracePt t="19385" x="1993900" y="5835650"/>
          <p14:tracePt t="19400" x="2127250" y="5835650"/>
          <p14:tracePt t="19417" x="2305050" y="5829300"/>
          <p14:tracePt t="19433" x="2489200" y="5746750"/>
          <p14:tracePt t="19450" x="2660650" y="5638800"/>
          <p14:tracePt t="19467" x="2762250" y="5549900"/>
          <p14:tracePt t="19484" x="2819400" y="5441950"/>
          <p14:tracePt t="19500" x="2825750" y="5340350"/>
          <p14:tracePt t="19517" x="2825750" y="5181600"/>
          <p14:tracePt t="19533" x="2755900" y="4953000"/>
          <p14:tracePt t="19550" x="2660650" y="4743450"/>
          <p14:tracePt t="19567" x="2578100" y="4552950"/>
          <p14:tracePt t="19584" x="2533650" y="4476750"/>
          <p14:tracePt t="19600" x="2489200" y="4419600"/>
          <p14:tracePt t="19617" x="2457450" y="4375150"/>
          <p14:tracePt t="19633" x="2406650" y="4330700"/>
          <p14:tracePt t="19650" x="2374900" y="4305300"/>
          <p14:tracePt t="19667" x="2305050" y="4286250"/>
          <p14:tracePt t="19684" x="2235200" y="4273550"/>
          <p14:tracePt t="19700" x="2171700" y="4267200"/>
          <p14:tracePt t="19717" x="2114550" y="4267200"/>
          <p14:tracePt t="19733" x="2057400" y="4273550"/>
          <p14:tracePt t="19750" x="1987550" y="4298950"/>
          <p14:tracePt t="19767" x="1885950" y="4375150"/>
          <p14:tracePt t="19785" x="1828800" y="4425950"/>
          <p14:tracePt t="19800" x="1778000" y="4489450"/>
          <p14:tracePt t="19817" x="1739900" y="4546600"/>
          <p14:tracePt t="19833" x="1714500" y="4597400"/>
          <p14:tracePt t="19850" x="1695450" y="4629150"/>
          <p14:tracePt t="19867" x="1689100" y="4654550"/>
          <p14:tracePt t="19884" x="1689100" y="4679950"/>
          <p14:tracePt t="19900" x="1682750" y="4692650"/>
          <p14:tracePt t="19917" x="1682750" y="4711700"/>
          <p14:tracePt t="19933" x="1682750" y="4724400"/>
          <p14:tracePt t="19950" x="1682750" y="4730750"/>
          <p14:tracePt t="19967" x="1682750" y="4743450"/>
          <p14:tracePt t="20004" x="1682750" y="4749800"/>
          <p14:tracePt t="20268" x="1701800" y="4756150"/>
          <p14:tracePt t="20280" x="1746250" y="4749800"/>
          <p14:tracePt t="20288" x="1797050" y="4718050"/>
          <p14:tracePt t="20296" x="1841500" y="4686300"/>
          <p14:tracePt t="20300" x="1955800" y="4578350"/>
          <p14:tracePt t="20318" x="2044700" y="4445000"/>
          <p14:tracePt t="20333" x="2108200" y="4305300"/>
          <p14:tracePt t="20350" x="2165350" y="4165600"/>
          <p14:tracePt t="20367" x="2241550" y="4013200"/>
          <p14:tracePt t="20384" x="2292350" y="3924300"/>
          <p14:tracePt t="20400" x="2330450" y="3867150"/>
          <p14:tracePt t="20417" x="2355850" y="3841750"/>
          <p14:tracePt t="20433" x="2368550" y="3829050"/>
          <p14:tracePt t="20450" x="2381250" y="3816350"/>
          <p14:tracePt t="20467" x="2387600" y="3810000"/>
          <p14:tracePt t="20640" x="2387600" y="3822700"/>
          <p14:tracePt t="20648" x="2343150" y="3905250"/>
          <p14:tracePt t="20655" x="2171700" y="4140200"/>
          <p14:tracePt t="20666" x="2000250" y="4349750"/>
          <p14:tracePt t="20683" x="1866900" y="4495800"/>
          <p14:tracePt t="20700" x="1739900" y="4616450"/>
          <p14:tracePt t="20716" x="1657350" y="4699000"/>
          <p14:tracePt t="20734" x="1612900" y="4743450"/>
          <p14:tracePt t="20750" x="1600200" y="4762500"/>
          <p14:tracePt t="20767" x="1593850" y="4768850"/>
          <p14:tracePt t="20856" x="1593850" y="4762500"/>
          <p14:tracePt t="20864" x="1581150" y="4673600"/>
          <p14:tracePt t="20866" x="1543050" y="4356100"/>
          <p14:tracePt t="20883" x="1473200" y="3949700"/>
          <p14:tracePt t="20900" x="1454150" y="3759200"/>
          <p14:tracePt t="20917" x="1447800" y="3689350"/>
          <p14:tracePt t="20934" x="1447800" y="3683000"/>
          <p14:tracePt t="20968" x="1454150" y="3683000"/>
          <p14:tracePt t="20969" x="1517650" y="3714750"/>
          <p14:tracePt t="20984" x="1581150" y="3778250"/>
          <p14:tracePt t="21000" x="1651000" y="3873500"/>
          <p14:tracePt t="21017" x="1720850" y="4019550"/>
          <p14:tracePt t="21034" x="1866900" y="4241800"/>
          <p14:tracePt t="21050" x="2038350" y="4489450"/>
          <p14:tracePt t="21067" x="2184400" y="4692650"/>
          <p14:tracePt t="21083" x="2273300" y="4787900"/>
          <p14:tracePt t="21100" x="2305050" y="4819650"/>
          <p14:tracePt t="21117" x="2305050" y="4826000"/>
          <p14:tracePt t="24897" x="2279650" y="4826000"/>
          <p14:tracePt t="24906" x="2235200" y="4826000"/>
          <p14:tracePt t="24913" x="2178050" y="4806950"/>
          <p14:tracePt t="24921" x="2076450" y="4794250"/>
          <p14:tracePt t="24938" x="2025650" y="4787900"/>
          <p14:tracePt t="24938" x="1993900" y="4781550"/>
          <p14:tracePt t="24951" x="1962150" y="4775200"/>
          <p14:tracePt t="24968" x="1949450" y="4768850"/>
          <p14:tracePt t="25154" x="1993900" y="4794250"/>
          <p14:tracePt t="25162" x="2095500" y="4883150"/>
          <p14:tracePt t="25169" x="2241550" y="4997450"/>
          <p14:tracePt t="25170" x="2470150" y="5143500"/>
          <p14:tracePt t="25185" x="3263900" y="5575300"/>
          <p14:tracePt t="25202" x="3924300" y="5848350"/>
          <p14:tracePt t="25218" x="4660900" y="6045200"/>
          <p14:tracePt t="25235" x="5372100" y="6159500"/>
          <p14:tracePt t="25252" x="6051550" y="6210300"/>
          <p14:tracePt t="25268" x="6686550" y="6191250"/>
          <p14:tracePt t="25285" x="7258050" y="6070600"/>
          <p14:tracePt t="25302" x="7715250" y="5943600"/>
          <p14:tracePt t="25318" x="8039100" y="5854700"/>
          <p14:tracePt t="25335" x="8197850" y="5797550"/>
          <p14:tracePt t="25352" x="8286750" y="5740400"/>
          <p14:tracePt t="25369" x="8305800" y="5702300"/>
          <p14:tracePt t="25387" x="8305800" y="5638800"/>
          <p14:tracePt t="25402" x="8293100" y="5530850"/>
          <p14:tracePt t="25419" x="8210550" y="5372100"/>
          <p14:tracePt t="25435" x="8064500" y="5162550"/>
          <p14:tracePt t="25452" x="7874000" y="4933950"/>
          <p14:tracePt t="25468" x="7575550" y="4667250"/>
          <p14:tracePt t="25485" x="7169150" y="4413250"/>
          <p14:tracePt t="25502" x="6699250" y="4197350"/>
          <p14:tracePt t="25518" x="6108700" y="4000500"/>
          <p14:tracePt t="25535" x="5530850" y="3854450"/>
          <p14:tracePt t="25568" x="4775200" y="3797300"/>
          <p14:tracePt t="25570" x="4343400" y="3810000"/>
          <p14:tracePt t="25586" x="4032250" y="3879850"/>
          <p14:tracePt t="25602" x="3822700" y="3962400"/>
          <p14:tracePt t="25619" x="3695700" y="4051300"/>
          <p14:tracePt t="25635" x="3606800" y="4114800"/>
          <p14:tracePt t="25652" x="3536950" y="4191000"/>
          <p14:tracePt t="25668" x="3473450" y="4267200"/>
          <p14:tracePt t="25685" x="3416300" y="4356100"/>
          <p14:tracePt t="25702" x="3359150" y="4445000"/>
          <p14:tracePt t="25718" x="3308350" y="4533900"/>
          <p14:tracePt t="25735" x="3263900" y="4622800"/>
          <p14:tracePt t="25752" x="3213100" y="4699000"/>
          <p14:tracePt t="25768" x="3181350" y="4787900"/>
          <p14:tracePt t="25786" x="3162300" y="4819650"/>
          <p14:tracePt t="25802" x="3162300" y="4851400"/>
          <p14:tracePt t="25819" x="3155950" y="4870450"/>
          <p14:tracePt t="25835" x="3155950" y="4883150"/>
          <p14:tracePt t="25852" x="3149600" y="4883150"/>
          <p14:tracePt t="25868" x="3149600" y="4889500"/>
          <p14:tracePt t="26210" x="3136900" y="4889500"/>
          <p14:tracePt t="26217" x="3124200" y="4883150"/>
          <p14:tracePt t="26218" x="3111500" y="4870450"/>
          <p14:tracePt t="26235" x="3092450" y="4857750"/>
          <p14:tracePt t="26235" x="3035300" y="4826000"/>
          <p14:tracePt t="26252" x="2978150" y="4787900"/>
          <p14:tracePt t="26268" x="2889250" y="4749800"/>
          <p14:tracePt t="26286" x="2800350" y="4724400"/>
          <p14:tracePt t="26302" x="2711450" y="4711700"/>
          <p14:tracePt t="26319" x="2603500" y="4699000"/>
          <p14:tracePt t="26335" x="2482850" y="4699000"/>
          <p14:tracePt t="26352" x="2381250" y="4699000"/>
          <p14:tracePt t="26368" x="2266950" y="4699000"/>
          <p14:tracePt t="26386" x="2222500" y="4699000"/>
          <p14:tracePt t="26402" x="2197100" y="4705350"/>
          <p14:tracePt t="26419" x="2178050" y="4711700"/>
          <p14:tracePt t="26435" x="2171700" y="4711700"/>
          <p14:tracePt t="26452" x="2171700" y="4718050"/>
          <p14:tracePt t="26545" x="2165350" y="4718050"/>
          <p14:tracePt t="26873" x="2159000" y="4724400"/>
          <p14:tracePt t="26881" x="2146300" y="4724400"/>
          <p14:tracePt t="26889" x="2139950" y="4730750"/>
          <p14:tracePt t="26897" x="2133600" y="4730750"/>
          <p14:tracePt t="26897" x="2127250" y="4737100"/>
          <p14:tracePt t="26906" x="2120900" y="4737100"/>
          <p14:tracePt t="26918" x="2114550" y="4737100"/>
          <p14:tracePt t="27041" x="2108200" y="4743450"/>
          <p14:tracePt t="27049" x="2101850" y="4756150"/>
          <p14:tracePt t="27060" x="2101850" y="4768850"/>
          <p14:tracePt t="27066" x="2101850" y="4781550"/>
          <p14:tracePt t="27070" x="2101850" y="4806950"/>
          <p14:tracePt t="27085" x="2101850" y="4826000"/>
          <p14:tracePt t="27101" x="2101850" y="4838700"/>
          <p14:tracePt t="27118" x="2101850" y="4851400"/>
          <p14:tracePt t="27135" x="2101850" y="4857750"/>
          <p14:tracePt t="27152" x="2120900" y="4870450"/>
          <p14:tracePt t="27168" x="2152650" y="4876800"/>
          <p14:tracePt t="27186" x="2171700" y="4876800"/>
          <p14:tracePt t="27202" x="2216150" y="4876800"/>
          <p14:tracePt t="27218" x="2292350" y="4838700"/>
          <p14:tracePt t="27236" x="2368550" y="4737100"/>
          <p14:tracePt t="27252" x="2413000" y="4584700"/>
          <p14:tracePt t="27269" x="2413000" y="4445000"/>
          <p14:tracePt t="27285" x="2413000" y="4305300"/>
          <p14:tracePt t="27302" x="2368550" y="4171950"/>
          <p14:tracePt t="27318" x="2305050" y="4070350"/>
          <p14:tracePt t="27335" x="2228850" y="3981450"/>
          <p14:tracePt t="27352" x="2120900" y="3917950"/>
          <p14:tracePt t="27368" x="1949450" y="3879850"/>
          <p14:tracePt t="27386" x="1835150" y="3879850"/>
          <p14:tracePt t="27402" x="1727200" y="3898900"/>
          <p14:tracePt t="27419" x="1606550" y="4013200"/>
          <p14:tracePt t="27435" x="1492250" y="4203700"/>
          <p14:tracePt t="27452" x="1365250" y="4502150"/>
          <p14:tracePt t="27468" x="1314450" y="4660900"/>
          <p14:tracePt t="27485" x="1289050" y="4800600"/>
          <p14:tracePt t="27502" x="1289050" y="4940300"/>
          <p14:tracePt t="27518" x="1289050" y="5086350"/>
          <p14:tracePt t="27535" x="1333500" y="5245100"/>
          <p14:tracePt t="27552" x="1403350" y="5410200"/>
          <p14:tracePt t="27568" x="1524000" y="5581650"/>
          <p14:tracePt t="27586" x="1600200" y="5670550"/>
          <p14:tracePt t="27602" x="1682750" y="5727700"/>
          <p14:tracePt t="27618" x="1790700" y="5759450"/>
          <p14:tracePt t="27635" x="1930400" y="5759450"/>
          <p14:tracePt t="27652" x="2063750" y="5721350"/>
          <p14:tracePt t="27668" x="2184400" y="5638800"/>
          <p14:tracePt t="27685" x="2273300" y="5549900"/>
          <p14:tracePt t="27702" x="2336800" y="5467350"/>
          <p14:tracePt t="27718" x="2374900" y="5378450"/>
          <p14:tracePt t="27735" x="2393950" y="5295900"/>
          <p14:tracePt t="27752" x="2406650" y="5232400"/>
          <p14:tracePt t="27768" x="2406650" y="5156200"/>
          <p14:tracePt t="27786" x="2406650" y="5111750"/>
          <p14:tracePt t="27802" x="2406650" y="5092700"/>
          <p14:tracePt t="27818" x="2400300" y="5073650"/>
          <p14:tracePt t="27835" x="2400300" y="5067300"/>
          <p14:tracePt t="27937" x="2393950" y="5067300"/>
          <p14:tracePt t="28121" x="2387600" y="5067300"/>
          <p14:tracePt t="28369" x="2381250" y="5016500"/>
          <p14:tracePt t="28377" x="2381250" y="4914900"/>
          <p14:tracePt t="28386" x="2374900" y="4552950"/>
          <p14:tracePt t="28401" x="2387600" y="4349750"/>
          <p14:tracePt t="28402" x="2451100" y="3975100"/>
          <p14:tracePt t="28418" x="2501900" y="3638550"/>
          <p14:tracePt t="28436" x="2533650" y="3492500"/>
          <p14:tracePt t="28451" x="2540000" y="3441700"/>
          <p14:tracePt t="28529" x="2540000" y="3524250"/>
          <p14:tracePt t="28537" x="2501900" y="3714750"/>
          <p14:tracePt t="28546" x="2432050" y="3930650"/>
          <p14:tracePt t="28553" x="2286000" y="4343400"/>
          <p14:tracePt t="28568" x="2025650" y="4826000"/>
          <p14:tracePt t="28586" x="1924050" y="4984750"/>
          <p14:tracePt t="28602" x="1847850" y="5086350"/>
          <p14:tracePt t="28618" x="1809750" y="5130800"/>
          <p14:tracePt t="28635" x="1790700" y="5156200"/>
          <p14:tracePt t="28652" x="1790700" y="5162550"/>
          <p14:tracePt t="28669" x="1784350" y="5168900"/>
          <p14:tracePt t="28802" x="1803400" y="5156200"/>
          <p14:tracePt t="28809" x="1816100" y="5124450"/>
          <p14:tracePt t="28817" x="1816100" y="4991100"/>
          <p14:tracePt t="28828" x="1816100" y="4914900"/>
          <p14:tracePt t="28835" x="1790700" y="4749800"/>
          <p14:tracePt t="28851" x="1752600" y="4622800"/>
          <p14:tracePt t="28868" x="1720850" y="4552950"/>
          <p14:tracePt t="28884" x="1701800" y="4527550"/>
          <p14:tracePt t="28902" x="1701800" y="4521200"/>
          <p14:tracePt t="29010" x="1708150" y="4540250"/>
          <p14:tracePt t="29027" x="1739900" y="4584700"/>
          <p14:tracePt t="29028" x="1790700" y="4654550"/>
          <p14:tracePt t="29035" x="1885950" y="4787900"/>
          <p14:tracePt t="29052" x="1974850" y="4921250"/>
          <p14:tracePt t="29068" x="2063750" y="5041900"/>
          <p14:tracePt t="29085" x="2120900" y="5118100"/>
          <p14:tracePt t="29101" x="2152650" y="5156200"/>
          <p14:tracePt t="29118" x="2159000" y="5162550"/>
          <p14:tracePt t="29153" x="2165350" y="5168900"/>
          <p14:tracePt t="30105" x="2184400" y="5168900"/>
          <p14:tracePt t="30113" x="2292350" y="5168900"/>
          <p14:tracePt t="30121" x="2501900" y="5168900"/>
          <p14:tracePt t="30129" x="2730500" y="5168900"/>
          <p14:tracePt t="30137" x="3282950" y="5181600"/>
          <p14:tracePt t="30152" x="3784600" y="5213350"/>
          <p14:tracePt t="30168" x="4121150" y="5232400"/>
          <p14:tracePt t="30201" x="4159250" y="5232400"/>
          <p14:tracePt t="30329" x="4133850" y="5213350"/>
          <p14:tracePt t="30329" x="4108450" y="5207000"/>
          <p14:tracePt t="30345" x="4064000" y="5187950"/>
          <p14:tracePt t="30353" x="4006850" y="5162550"/>
          <p14:tracePt t="30353" x="3962400" y="5149850"/>
          <p14:tracePt t="30369" x="3810000" y="5111750"/>
          <p14:tracePt t="30386" x="3721100" y="5099050"/>
          <p14:tracePt t="30401" x="3638550" y="5086350"/>
          <p14:tracePt t="30418" x="3575050" y="5086350"/>
          <p14:tracePt t="30435" x="3556000" y="5086350"/>
          <p14:tracePt t="30452" x="3543300" y="5092700"/>
          <p14:tracePt t="30470" x="3536950" y="5099050"/>
          <p14:tracePt t="30562" x="3556000" y="5105400"/>
          <p14:tracePt t="30569" x="3651250" y="5124450"/>
          <p14:tracePt t="30585" x="3702050" y="5130800"/>
          <p14:tracePt t="30586" x="3873500" y="5149850"/>
          <p14:tracePt t="30602" x="4083050" y="5175250"/>
          <p14:tracePt t="30618" x="4330700" y="5200650"/>
          <p14:tracePt t="30635" x="4572000" y="5200650"/>
          <p14:tracePt t="30651" x="4819650" y="5200650"/>
          <p14:tracePt t="30668" x="5029200" y="5200650"/>
          <p14:tracePt t="30685" x="5232400" y="5200650"/>
          <p14:tracePt t="30702" x="5403850" y="5200650"/>
          <p14:tracePt t="30718" x="5556250" y="5200650"/>
          <p14:tracePt t="30735" x="5695950" y="5200650"/>
          <p14:tracePt t="30751" x="5829300" y="5200650"/>
          <p14:tracePt t="30768" x="6000750" y="5200650"/>
          <p14:tracePt t="30786" x="6096000" y="5200650"/>
          <p14:tracePt t="30802" x="6210300" y="5200650"/>
          <p14:tracePt t="30818" x="6311900" y="5200650"/>
          <p14:tracePt t="30835" x="6419850" y="5200650"/>
          <p14:tracePt t="30851" x="6521450" y="5200650"/>
          <p14:tracePt t="30868" x="6597650" y="5200650"/>
          <p14:tracePt t="30885" x="6648450" y="5200650"/>
          <p14:tracePt t="30902" x="6686550" y="5200650"/>
          <p14:tracePt t="30918" x="6711950" y="5200650"/>
          <p14:tracePt t="30934" x="6743700" y="5200650"/>
          <p14:tracePt t="30951" x="6781800" y="5200650"/>
          <p14:tracePt t="30968" x="6826250" y="5200650"/>
          <p14:tracePt t="30984" x="6896100" y="5200650"/>
          <p14:tracePt t="31002" x="6953250" y="5200650"/>
          <p14:tracePt t="31018" x="6985000" y="5200650"/>
          <p14:tracePt t="31035" x="7016750" y="5200650"/>
          <p14:tracePt t="31051" x="7035800" y="5200650"/>
          <p14:tracePt t="31068" x="7048500" y="5200650"/>
          <p14:tracePt t="31085" x="7054850" y="5200650"/>
          <p14:tracePt t="31121" x="7061200" y="5200650"/>
          <p14:tracePt t="31137" x="7067550" y="5200650"/>
          <p14:tracePt t="31817" x="7061200" y="5200650"/>
          <p14:tracePt t="31823" x="7042150" y="5200650"/>
          <p14:tracePt t="31835" x="7023100" y="5200650"/>
          <p14:tracePt t="31836" x="6978650" y="5200650"/>
          <p14:tracePt t="31851" x="6908800" y="5200650"/>
          <p14:tracePt t="31868" x="6838950" y="5200650"/>
          <p14:tracePt t="31885" x="6750050" y="5200650"/>
          <p14:tracePt t="31901" x="6667500" y="5200650"/>
          <p14:tracePt t="31918" x="6565900" y="5200650"/>
          <p14:tracePt t="31935" x="6451600" y="5200650"/>
          <p14:tracePt t="31951" x="6375400" y="5200650"/>
          <p14:tracePt t="31968" x="6305550" y="5181600"/>
          <p14:tracePt t="31986" x="6286500" y="5175250"/>
          <p14:tracePt t="32001" x="6273800" y="5168900"/>
          <p14:tracePt t="32018" x="6261100" y="5162550"/>
          <p14:tracePt t="32035" x="6242050" y="5143500"/>
          <p14:tracePt t="32051" x="6191250" y="5105400"/>
          <p14:tracePt t="32068" x="6146800" y="5060950"/>
          <p14:tracePt t="32085" x="6089650" y="4997450"/>
          <p14:tracePt t="32101" x="6038850" y="4933950"/>
          <p14:tracePt t="32118" x="5994400" y="4889500"/>
          <p14:tracePt t="32135" x="5943600" y="4832350"/>
          <p14:tracePt t="32151" x="5918200" y="4800600"/>
          <p14:tracePt t="32168" x="5899150" y="4768850"/>
          <p14:tracePt t="32186" x="5880100" y="4743450"/>
          <p14:tracePt t="32201" x="5873750" y="4737100"/>
          <p14:tracePt t="32219" x="5861050" y="4699000"/>
          <p14:tracePt t="32235" x="5835650" y="4667250"/>
          <p14:tracePt t="32251" x="5797550" y="4622800"/>
          <p14:tracePt t="32268" x="5765800" y="4597400"/>
          <p14:tracePt t="32285" x="5734050" y="4584700"/>
          <p14:tracePt t="32302" x="5715000" y="4578350"/>
          <p14:tracePt t="32318" x="5708650" y="4572000"/>
          <p14:tracePt t="32505" x="5708650" y="4565650"/>
          <p14:tracePt t="32521" x="5715000" y="4552950"/>
          <p14:tracePt t="32521" x="5715000" y="4533900"/>
          <p14:tracePt t="32537" x="5727700" y="4502150"/>
          <p14:tracePt t="32551" x="5740400" y="4438650"/>
          <p14:tracePt t="32568" x="5765800" y="4368800"/>
          <p14:tracePt t="32585" x="5778500" y="4330700"/>
          <p14:tracePt t="32601" x="5784850" y="4318000"/>
          <p14:tracePt t="32618" x="5791200" y="4311650"/>
          <p14:tracePt t="32635" x="5791200" y="4305300"/>
          <p14:tracePt t="32689" x="5797550" y="4305300"/>
          <p14:tracePt t="32721" x="5797550" y="4298950"/>
          <p14:tracePt t="32737" x="5797550" y="4292600"/>
          <p14:tracePt t="32793" x="5797550" y="4286250"/>
          <p14:tracePt t="32811" x="5803900" y="4286250"/>
          <p14:tracePt t="32913" x="5816600" y="4286250"/>
          <p14:tracePt t="32921" x="5829300" y="4298950"/>
          <p14:tracePt t="32929" x="5835650" y="4318000"/>
          <p14:tracePt t="32937" x="5848350" y="4330700"/>
          <p14:tracePt t="32944" x="5861050" y="4349750"/>
          <p14:tracePt t="32951" x="5880100" y="4368800"/>
          <p14:tracePt t="32968" x="5911850" y="4406900"/>
          <p14:tracePt t="32986" x="5930900" y="4419600"/>
          <p14:tracePt t="33001" x="5937250" y="4432300"/>
          <p14:tracePt t="33018" x="5949950" y="4438650"/>
          <p14:tracePt t="33035" x="5962650" y="4451350"/>
          <p14:tracePt t="33051" x="5975350" y="4457700"/>
          <p14:tracePt t="33068" x="5994400" y="4470400"/>
          <p14:tracePt t="33085" x="6026150" y="4495800"/>
          <p14:tracePt t="33101" x="6045200" y="4514850"/>
          <p14:tracePt t="33118" x="6064250" y="4540250"/>
          <p14:tracePt t="33135" x="6089650" y="4559300"/>
          <p14:tracePt t="33152" x="6102350" y="4578350"/>
          <p14:tracePt t="33168" x="6121400" y="4616450"/>
          <p14:tracePt t="33186" x="6127750" y="4629150"/>
          <p14:tracePt t="33201" x="6134100" y="4648200"/>
          <p14:tracePt t="33218" x="6134100" y="4654550"/>
          <p14:tracePt t="33235" x="6134100" y="4660900"/>
          <p14:tracePt t="33251" x="6140450" y="4673600"/>
          <p14:tracePt t="33268" x="6140450" y="4686300"/>
          <p14:tracePt t="33285" x="6140450" y="4692650"/>
          <p14:tracePt t="33301" x="6146800" y="4724400"/>
          <p14:tracePt t="33319" x="6146800" y="4737100"/>
          <p14:tracePt t="33335" x="6153150" y="4768850"/>
          <p14:tracePt t="33352" x="6159500" y="4781550"/>
          <p14:tracePt t="33368" x="6159500" y="4800600"/>
          <p14:tracePt t="33386" x="6172200" y="4813300"/>
          <p14:tracePt t="33401" x="6172200" y="4832350"/>
          <p14:tracePt t="33418" x="6172200" y="4851400"/>
          <p14:tracePt t="33435" x="6172200" y="4864100"/>
          <p14:tracePt t="33454" x="6178550" y="4883150"/>
          <p14:tracePt t="33468" x="6178550" y="4902200"/>
          <p14:tracePt t="33485" x="6184900" y="4908550"/>
          <p14:tracePt t="33502" x="6184900" y="4914900"/>
          <p14:tracePt t="33729" x="6184900" y="4921250"/>
          <p14:tracePt t="33753" x="6184900" y="4927600"/>
          <p14:tracePt t="33768" x="6184900" y="4933950"/>
          <p14:tracePt t="33817" x="6184900" y="4940300"/>
          <p14:tracePt t="33841" x="6184900" y="4946650"/>
          <p14:tracePt t="33849" x="6184900" y="4953000"/>
          <p14:tracePt t="33889" x="6184900" y="4959350"/>
          <p14:tracePt t="34049" x="6178550" y="4953000"/>
          <p14:tracePt t="34057" x="6165850" y="4921250"/>
          <p14:tracePt t="34065" x="6153150" y="4883150"/>
          <p14:tracePt t="34068" x="6140450" y="4787900"/>
          <p14:tracePt t="34085" x="6127750" y="4705350"/>
          <p14:tracePt t="34101" x="6102350" y="4648200"/>
          <p14:tracePt t="34118" x="6083300" y="4584700"/>
          <p14:tracePt t="34135" x="6064250" y="4546600"/>
          <p14:tracePt t="34151" x="6032500" y="4502150"/>
          <p14:tracePt t="34168" x="5988050" y="4432300"/>
          <p14:tracePt t="34185" x="5956300" y="4394200"/>
          <p14:tracePt t="34201" x="5937250" y="4368800"/>
          <p14:tracePt t="34218" x="5918200" y="4337050"/>
          <p14:tracePt t="34235" x="5892800" y="4298950"/>
          <p14:tracePt t="34251" x="5886450" y="4279900"/>
          <p14:tracePt t="34268" x="5861050" y="4248150"/>
          <p14:tracePt t="34285" x="5848350" y="4216400"/>
          <p14:tracePt t="34301" x="5822950" y="4191000"/>
          <p14:tracePt t="34318" x="5797550" y="4159250"/>
          <p14:tracePt t="34335" x="5759450" y="4127500"/>
          <p14:tracePt t="34351" x="5734050" y="4114800"/>
          <p14:tracePt t="34368" x="5715000" y="4102100"/>
          <p14:tracePt t="34385" x="5702300" y="4102100"/>
          <p14:tracePt t="34401" x="5683250" y="4102100"/>
          <p14:tracePt t="34418" x="5651500" y="4108450"/>
          <p14:tracePt t="34435" x="5626100" y="4127500"/>
          <p14:tracePt t="34451" x="5562600" y="4165600"/>
          <p14:tracePt t="34468" x="5524500" y="4203700"/>
          <p14:tracePt t="34485" x="5499100" y="4222750"/>
          <p14:tracePt t="34501" x="5473700" y="4241800"/>
          <p14:tracePt t="34519" x="5467350" y="4248150"/>
          <p14:tracePt t="34535" x="5461000" y="4254500"/>
          <p14:tracePt t="34551" x="5454650" y="4267200"/>
          <p14:tracePt t="34568" x="5454650" y="4273550"/>
          <p14:tracePt t="34625" x="5454650" y="4279900"/>
          <p14:tracePt t="34633" x="5454650" y="4286250"/>
          <p14:tracePt t="34643" x="5461000" y="4292600"/>
          <p14:tracePt t="34649" x="5480050" y="4298950"/>
          <p14:tracePt t="34657" x="5537200" y="4318000"/>
          <p14:tracePt t="34668" x="5607050" y="4330700"/>
          <p14:tracePt t="34685" x="5657850" y="4337050"/>
          <p14:tracePt t="34701" x="5676900" y="4337050"/>
          <p14:tracePt t="34718" x="5689600" y="4337050"/>
          <p14:tracePt t="34801" x="5695950" y="4337050"/>
          <p14:tracePt t="34817" x="5695950" y="4330700"/>
          <p14:tracePt t="34825" x="5695950" y="4324350"/>
          <p14:tracePt t="34834" x="5695950" y="4318000"/>
          <p14:tracePt t="34835" x="5695950" y="4305300"/>
          <p14:tracePt t="34851" x="5708650" y="4292600"/>
          <p14:tracePt t="34868" x="5721350" y="4273550"/>
          <p14:tracePt t="34884" x="5727700" y="4260850"/>
          <p14:tracePt t="34901" x="5746750" y="4235450"/>
          <p14:tracePt t="34918" x="5753100" y="4229100"/>
          <p14:tracePt t="34935" x="5759450" y="4229100"/>
          <p14:tracePt t="34951" x="5759450" y="4222750"/>
          <p14:tracePt t="34993" x="5765800" y="4222750"/>
          <p14:tracePt t="35009" x="5772150" y="4216400"/>
          <p14:tracePt t="35025" x="5772150" y="4210050"/>
          <p14:tracePt t="35145" x="5778500" y="4210050"/>
          <p14:tracePt t="35161" x="5791200" y="4229100"/>
          <p14:tracePt t="35169" x="5803900" y="4248150"/>
          <p14:tracePt t="35170" x="5829300" y="4292600"/>
          <p14:tracePt t="35185" x="5854700" y="4330700"/>
          <p14:tracePt t="35201" x="5892800" y="4368800"/>
          <p14:tracePt t="35218" x="5905500" y="4381500"/>
          <p14:tracePt t="35235" x="5924550" y="4406900"/>
          <p14:tracePt t="35251" x="5937250" y="4425950"/>
          <p14:tracePt t="35268" x="5949950" y="4445000"/>
          <p14:tracePt t="35284" x="5962650" y="4464050"/>
          <p14:tracePt t="35301" x="5969000" y="4470400"/>
          <p14:tracePt t="35318" x="5975350" y="4483100"/>
          <p14:tracePt t="35335" x="5988050" y="4495800"/>
          <p14:tracePt t="35351" x="6000750" y="4508500"/>
          <p14:tracePt t="35368" x="6013450" y="4527550"/>
          <p14:tracePt t="35385" x="6019800" y="4540250"/>
          <p14:tracePt t="35401" x="6032500" y="4552950"/>
          <p14:tracePt t="35418" x="6045200" y="4572000"/>
          <p14:tracePt t="35435" x="6051550" y="4584700"/>
          <p14:tracePt t="35451" x="6064250" y="4603750"/>
          <p14:tracePt t="35468" x="6070600" y="4616450"/>
          <p14:tracePt t="35484" x="6089650" y="4641850"/>
          <p14:tracePt t="35501" x="6089650" y="4654550"/>
          <p14:tracePt t="35519" x="6096000" y="4667250"/>
          <p14:tracePt t="35534" x="6102350" y="4679950"/>
          <p14:tracePt t="35552" x="6108700" y="4699000"/>
          <p14:tracePt t="35568" x="6121400" y="4718050"/>
          <p14:tracePt t="35585" x="6121400" y="4730750"/>
          <p14:tracePt t="35601" x="6121400" y="4743450"/>
          <p14:tracePt t="35618" x="6134100" y="4756150"/>
          <p14:tracePt t="35634" x="6140450" y="4775200"/>
          <p14:tracePt t="35651" x="6146800" y="4787900"/>
          <p14:tracePt t="35668" x="6153150" y="4806950"/>
          <p14:tracePt t="35685" x="6159500" y="4826000"/>
          <p14:tracePt t="35701" x="6165850" y="4851400"/>
          <p14:tracePt t="35718" x="6172200" y="4864100"/>
          <p14:tracePt t="35734" x="6178550" y="4883150"/>
          <p14:tracePt t="35751" x="6178550" y="4889500"/>
          <p14:tracePt t="35768" x="6184900" y="4902200"/>
          <p14:tracePt t="35801" x="6184900" y="4908550"/>
          <p14:tracePt t="35802" x="6184900" y="4914900"/>
          <p14:tracePt t="35818" x="6191250" y="4927600"/>
          <p14:tracePt t="35834" x="6197600" y="4940300"/>
          <p14:tracePt t="35851" x="6197600" y="4953000"/>
          <p14:tracePt t="35868" x="6197600" y="4959350"/>
          <p14:tracePt t="35885" x="6203950" y="4972050"/>
          <p14:tracePt t="35901" x="6210300" y="4991100"/>
          <p14:tracePt t="35918" x="6216650" y="5003800"/>
          <p14:tracePt t="35934" x="6216650" y="5016500"/>
          <p14:tracePt t="35951" x="6223000" y="5035550"/>
          <p14:tracePt t="35968" x="6223000" y="5048250"/>
          <p14:tracePt t="35985" x="6223000" y="5060950"/>
          <p14:tracePt t="36001" x="6223000" y="5067300"/>
          <p14:tracePt t="36049" x="6223000" y="5073650"/>
          <p14:tracePt t="36297" x="6223000" y="5054600"/>
          <p14:tracePt t="36311" x="6223000" y="5035550"/>
          <p14:tracePt t="36311" x="6223000" y="4997450"/>
          <p14:tracePt t="36318" x="6210300" y="4933950"/>
          <p14:tracePt t="36335" x="6197600" y="4876800"/>
          <p14:tracePt t="36351" x="6184900" y="4845050"/>
          <p14:tracePt t="36368" x="6165850" y="4787900"/>
          <p14:tracePt t="36385" x="6153150" y="4749800"/>
          <p14:tracePt t="36401" x="6127750" y="4718050"/>
          <p14:tracePt t="36418" x="6108700" y="4686300"/>
          <p14:tracePt t="36434" x="6083300" y="4641850"/>
          <p14:tracePt t="36451" x="6051550" y="4597400"/>
          <p14:tracePt t="36468" x="6013450" y="4552950"/>
          <p14:tracePt t="36485" x="5981700" y="4502150"/>
          <p14:tracePt t="36501" x="5956300" y="4476750"/>
          <p14:tracePt t="36518" x="5937250" y="4451350"/>
          <p14:tracePt t="36534" x="5924550" y="4425950"/>
          <p14:tracePt t="36552" x="5911850" y="4413250"/>
          <p14:tracePt t="36568" x="5899150" y="4387850"/>
          <p14:tracePt t="36586" x="5892800" y="4375150"/>
          <p14:tracePt t="36601" x="5886450" y="4362450"/>
          <p14:tracePt t="36618" x="5873750" y="4343400"/>
          <p14:tracePt t="36634" x="5873750" y="4330700"/>
          <p14:tracePt t="36651" x="5867400" y="4318000"/>
          <p14:tracePt t="36668" x="5861050" y="4305300"/>
          <p14:tracePt t="36685" x="5854700" y="4292600"/>
          <p14:tracePt t="36701" x="5854700" y="4279900"/>
          <p14:tracePt t="36718" x="5848350" y="4273550"/>
          <p14:tracePt t="36734" x="5842000" y="4267200"/>
          <p14:tracePt t="37905" x="5829300" y="4267200"/>
          <p14:tracePt t="37913" x="5816600" y="4267200"/>
          <p14:tracePt t="37920" x="5784850" y="4279900"/>
          <p14:tracePt t="37934" x="5759450" y="4305300"/>
          <p14:tracePt t="37935" x="5695950" y="4375150"/>
          <p14:tracePt t="37951" x="5632450" y="4483100"/>
          <p14:tracePt t="37968" x="5588000" y="4660900"/>
          <p14:tracePt t="37985" x="5581650" y="4762500"/>
          <p14:tracePt t="38001" x="5581650" y="4845050"/>
          <p14:tracePt t="38018" x="5581650" y="4921250"/>
          <p14:tracePt t="38035" x="5581650" y="4984750"/>
          <p14:tracePt t="38051" x="5581650" y="5035550"/>
          <p14:tracePt t="38068" x="5594350" y="5067300"/>
          <p14:tracePt t="38084" x="5600700" y="5105400"/>
          <p14:tracePt t="38101" x="5613400" y="5149850"/>
          <p14:tracePt t="38118" x="5626100" y="5187950"/>
          <p14:tracePt t="38134" x="5645150" y="5232400"/>
          <p14:tracePt t="38150" x="5664200" y="5276850"/>
          <p14:tracePt t="38168" x="5702300" y="5334000"/>
          <p14:tracePt t="38185" x="5715000" y="5346700"/>
          <p14:tracePt t="38201" x="5727700" y="5359400"/>
          <p14:tracePt t="38218" x="5734050" y="5365750"/>
          <p14:tracePt t="38234" x="5746750" y="5365750"/>
          <p14:tracePt t="38251" x="5772150" y="5365750"/>
          <p14:tracePt t="38268" x="5816600" y="5359400"/>
          <p14:tracePt t="38284" x="5854700" y="5327650"/>
          <p14:tracePt t="38301" x="5886450" y="5283200"/>
          <p14:tracePt t="38318" x="5924550" y="5219700"/>
          <p14:tracePt t="38335" x="5956300" y="5143500"/>
          <p14:tracePt t="38351" x="5981700" y="5060950"/>
          <p14:tracePt t="38368" x="5994400" y="4927600"/>
          <p14:tracePt t="38385" x="5994400" y="4857750"/>
          <p14:tracePt t="38401" x="5994400" y="4806950"/>
          <p14:tracePt t="38418" x="5994400" y="4775200"/>
          <p14:tracePt t="38434" x="5981700" y="4743450"/>
          <p14:tracePt t="38451" x="5975350" y="4711700"/>
          <p14:tracePt t="38468" x="5956300" y="4686300"/>
          <p14:tracePt t="38484" x="5949950" y="4673600"/>
          <p14:tracePt t="38501" x="5943600" y="4660900"/>
          <p14:tracePt t="38518" x="5930900" y="4648200"/>
          <p14:tracePt t="38535" x="5924550" y="4635500"/>
          <p14:tracePt t="38551" x="5918200" y="4629150"/>
          <p14:tracePt t="38551" x="5905500" y="4622800"/>
          <p14:tracePt t="38569" x="5892800" y="4616450"/>
          <p14:tracePt t="38585" x="5880100" y="4610100"/>
          <p14:tracePt t="38601" x="5867400" y="4610100"/>
          <p14:tracePt t="38618" x="5848350" y="4603750"/>
          <p14:tracePt t="38634" x="5829300" y="4603750"/>
          <p14:tracePt t="38651" x="5791200" y="4629150"/>
          <p14:tracePt t="38668" x="5753100" y="4660900"/>
          <p14:tracePt t="38684" x="5708650" y="4699000"/>
          <p14:tracePt t="38701" x="5657850" y="4743450"/>
          <p14:tracePt t="38717" x="5626100" y="4781550"/>
          <p14:tracePt t="38734" x="5594350" y="4838700"/>
          <p14:tracePt t="38751" x="5556250" y="4895850"/>
          <p14:tracePt t="38768" x="5524500" y="4972050"/>
          <p14:tracePt t="38786" x="5499100" y="5035550"/>
          <p14:tracePt t="38801" x="5486400" y="5092700"/>
          <p14:tracePt t="38818" x="5467350" y="5156200"/>
          <p14:tracePt t="38834" x="5454650" y="5232400"/>
          <p14:tracePt t="38852" x="5454650" y="5276850"/>
          <p14:tracePt t="38868" x="5454650" y="5321300"/>
          <p14:tracePt t="38885" x="5454650" y="5353050"/>
          <p14:tracePt t="38901" x="5454650" y="5378450"/>
          <p14:tracePt t="38918" x="5454650" y="5397500"/>
          <p14:tracePt t="38934" x="5454650" y="5416550"/>
          <p14:tracePt t="38951" x="5461000" y="5429250"/>
          <p14:tracePt t="38968" x="5473700" y="5441950"/>
          <p14:tracePt t="38986" x="5492750" y="5454650"/>
          <p14:tracePt t="39001" x="5524500" y="5467350"/>
          <p14:tracePt t="39018" x="5543550" y="5473700"/>
          <p14:tracePt t="39034" x="5588000" y="5473700"/>
          <p14:tracePt t="39051" x="5651500" y="5473700"/>
          <p14:tracePt t="39068" x="5727700" y="5435600"/>
          <p14:tracePt t="39085" x="5791200" y="5391150"/>
          <p14:tracePt t="39101" x="5842000" y="5346700"/>
          <p14:tracePt t="39118" x="5899150" y="5276850"/>
          <p14:tracePt t="39134" x="5930900" y="5187950"/>
          <p14:tracePt t="39151" x="5962650" y="5105400"/>
          <p14:tracePt t="39167" x="5975350" y="4991100"/>
          <p14:tracePt t="39185" x="5975350" y="4921250"/>
          <p14:tracePt t="39201" x="5975350" y="4857750"/>
          <p14:tracePt t="39218" x="5969000" y="4800600"/>
          <p14:tracePt t="39234" x="5956300" y="4749800"/>
          <p14:tracePt t="39251" x="5943600" y="4711700"/>
          <p14:tracePt t="39268" x="5930900" y="4673600"/>
          <p14:tracePt t="39285" x="5924550" y="4635500"/>
          <p14:tracePt t="39301" x="5911850" y="4616450"/>
          <p14:tracePt t="39318" x="5899150" y="4597400"/>
          <p14:tracePt t="39334" x="5886450" y="4578350"/>
          <p14:tracePt t="39351" x="5873750" y="4565650"/>
          <p14:tracePt t="39368" x="5848350" y="4559300"/>
          <p14:tracePt t="39385" x="5835650" y="4559300"/>
          <p14:tracePt t="39401" x="5797550" y="4559300"/>
          <p14:tracePt t="39418" x="5721350" y="4603750"/>
          <p14:tracePt t="39434" x="5638800" y="4679950"/>
          <p14:tracePt t="39451" x="5568950" y="4749800"/>
          <p14:tracePt t="39468" x="5511800" y="4813300"/>
          <p14:tracePt t="39485" x="5473700" y="4870450"/>
          <p14:tracePt t="39501" x="5461000" y="4908550"/>
          <p14:tracePt t="39518" x="5441950" y="4965700"/>
          <p14:tracePt t="39534" x="5403850" y="5073650"/>
          <p14:tracePt t="39551" x="5378450" y="5200650"/>
          <p14:tracePt t="39568" x="5346700" y="5353050"/>
          <p14:tracePt t="39586" x="5346700" y="5422900"/>
          <p14:tracePt t="39601" x="5346700" y="5467350"/>
          <p14:tracePt t="39618" x="5346700" y="5499100"/>
          <p14:tracePt t="39634" x="5359400" y="5511800"/>
          <p14:tracePt t="39651" x="5365750" y="5524500"/>
          <p14:tracePt t="39668" x="5378450" y="5537200"/>
          <p14:tracePt t="39684" x="5397500" y="5537200"/>
          <p14:tracePt t="39701" x="5429250" y="5549900"/>
          <p14:tracePt t="39718" x="5492750" y="5549900"/>
          <p14:tracePt t="39734" x="5562600" y="5549900"/>
          <p14:tracePt t="39751" x="5632450" y="5549900"/>
          <p14:tracePt t="39768" x="5759450" y="5492750"/>
          <p14:tracePt t="39785" x="5822950" y="5435600"/>
          <p14:tracePt t="39801" x="5873750" y="5346700"/>
          <p14:tracePt t="39818" x="5905500" y="5251450"/>
          <p14:tracePt t="39834" x="5924550" y="5156200"/>
          <p14:tracePt t="39851" x="5937250" y="5048250"/>
          <p14:tracePt t="39868" x="5937250" y="4933950"/>
          <p14:tracePt t="39885" x="5937250" y="4838700"/>
          <p14:tracePt t="39901" x="5937250" y="4762500"/>
          <p14:tracePt t="39918" x="5937250" y="4718050"/>
          <p14:tracePt t="39934" x="5924550" y="4686300"/>
          <p14:tracePt t="39951" x="5924550" y="4667250"/>
          <p14:tracePt t="39968" x="5905500" y="4648200"/>
          <p14:tracePt t="40008" x="5899150" y="4641850"/>
          <p14:tracePt t="40009" x="5899150" y="4635500"/>
          <p14:tracePt t="40018" x="5886450" y="4629150"/>
          <p14:tracePt t="40034" x="5867400" y="4622800"/>
          <p14:tracePt t="40051" x="5842000" y="4616450"/>
          <p14:tracePt t="40068" x="5816600" y="4616450"/>
          <p14:tracePt t="40085" x="5797550" y="4616450"/>
          <p14:tracePt t="40101" x="5772150" y="4616450"/>
          <p14:tracePt t="40118" x="5746750" y="4622800"/>
          <p14:tracePt t="40134" x="5715000" y="4654550"/>
          <p14:tracePt t="40152" x="5676900" y="4737100"/>
          <p14:tracePt t="40169" x="5638800" y="4864100"/>
          <p14:tracePt t="40201" x="5619750" y="4946650"/>
          <p14:tracePt t="40202" x="5613400" y="5022850"/>
          <p14:tracePt t="40218" x="5613400" y="5086350"/>
          <p14:tracePt t="40235" x="5613400" y="5149850"/>
          <p14:tracePt t="40252" x="5613400" y="5187950"/>
          <p14:tracePt t="40269" x="5619750" y="5226050"/>
          <p14:tracePt t="40285" x="5632450" y="5251450"/>
          <p14:tracePt t="40302" x="5645150" y="5270500"/>
          <p14:tracePt t="40319" x="5657850" y="5295900"/>
          <p14:tracePt t="40335" x="5670550" y="5314950"/>
          <p14:tracePt t="40352" x="5670550" y="5321300"/>
          <p14:tracePt t="40368" x="5683250" y="5327650"/>
          <p14:tracePt t="40433" x="5695950" y="5327650"/>
          <p14:tracePt t="40449" x="5702300" y="5327650"/>
          <p14:tracePt t="40465" x="5708650" y="5327650"/>
          <p14:tracePt t="40477" x="5715000" y="5327650"/>
          <p14:tracePt t="40478" x="5727700" y="5327650"/>
          <p14:tracePt t="40485" x="5746750" y="5327650"/>
          <p14:tracePt t="40502" x="5791200" y="5321300"/>
          <p14:tracePt t="40518" x="5835650" y="5283200"/>
          <p14:tracePt t="40536" x="5892800" y="5213350"/>
          <p14:tracePt t="40552" x="5930900" y="5118100"/>
          <p14:tracePt t="40569" x="5956300" y="4959350"/>
          <p14:tracePt t="40585" x="5962650" y="4870450"/>
          <p14:tracePt t="40603" x="5962650" y="4775200"/>
          <p14:tracePt t="40618" x="5962650" y="4692650"/>
          <p14:tracePt t="40635" x="5943600" y="4616450"/>
          <p14:tracePt t="40652" x="5924550" y="4565650"/>
          <p14:tracePt t="40669" x="5899150" y="4533900"/>
          <p14:tracePt t="40685" x="5886450" y="4514850"/>
          <p14:tracePt t="40702" x="5867400" y="4495800"/>
          <p14:tracePt t="40718" x="5842000" y="4483100"/>
          <p14:tracePt t="40735" x="5829300" y="4476750"/>
          <p14:tracePt t="40752" x="5797550" y="4476750"/>
          <p14:tracePt t="40769" x="5765800" y="4476750"/>
          <p14:tracePt t="40786" x="5740400" y="4483100"/>
          <p14:tracePt t="40802" x="5683250" y="4521200"/>
          <p14:tracePt t="40818" x="5626100" y="4584700"/>
          <p14:tracePt t="40836" x="5581650" y="4679950"/>
          <p14:tracePt t="40852" x="5537200" y="4787900"/>
          <p14:tracePt t="40869" x="5518150" y="4870450"/>
          <p14:tracePt t="40885" x="5492750" y="4953000"/>
          <p14:tracePt t="40902" x="5486400" y="5035550"/>
          <p14:tracePt t="40918" x="5486400" y="5105400"/>
          <p14:tracePt t="40935" x="5486400" y="5168900"/>
          <p14:tracePt t="40952" x="5486400" y="5232400"/>
          <p14:tracePt t="40969" x="5492750" y="5314950"/>
          <p14:tracePt t="40986" x="5511800" y="5365750"/>
          <p14:tracePt t="41002" x="5524500" y="5403850"/>
          <p14:tracePt t="41018" x="5543550" y="5435600"/>
          <p14:tracePt t="41035" x="5556250" y="5454650"/>
          <p14:tracePt t="41052" x="5568950" y="5467350"/>
          <p14:tracePt t="41069" x="5581650" y="5473700"/>
          <p14:tracePt t="41085" x="5613400" y="5480050"/>
          <p14:tracePt t="41103" x="5645150" y="5480050"/>
          <p14:tracePt t="41118" x="5689600" y="5480050"/>
          <p14:tracePt t="41136" x="5734050" y="5480050"/>
          <p14:tracePt t="41152" x="5791200" y="5480050"/>
          <p14:tracePt t="41169" x="5867400" y="5429250"/>
          <p14:tracePt t="41186" x="5918200" y="5384800"/>
          <p14:tracePt t="41202" x="5949950" y="5314950"/>
          <p14:tracePt t="41219" x="5969000" y="5238750"/>
          <p14:tracePt t="41235" x="5981700" y="5162550"/>
          <p14:tracePt t="41252" x="5981700" y="5073650"/>
          <p14:tracePt t="41269" x="5981700" y="4965700"/>
          <p14:tracePt t="41285" x="5962650" y="4876800"/>
          <p14:tracePt t="41302" x="5943600" y="4800600"/>
          <p14:tracePt t="41318" x="5905500" y="4711700"/>
          <p14:tracePt t="41336" x="5861050" y="4641850"/>
          <p14:tracePt t="41352" x="5829300" y="4597400"/>
          <p14:tracePt t="41369" x="5803900" y="4565650"/>
          <p14:tracePt t="41386" x="5797550" y="4552950"/>
          <p14:tracePt t="41402" x="5791200" y="4552950"/>
          <p14:tracePt t="41457" x="5784850" y="4552950"/>
          <p14:tracePt t="41465" x="5772150" y="4552950"/>
          <p14:tracePt t="41473" x="5759450" y="4559300"/>
          <p14:tracePt t="41481" x="5734050" y="4584700"/>
          <p14:tracePt t="41489" x="5689600" y="4629150"/>
          <p14:tracePt t="41502" x="5657850" y="4692650"/>
          <p14:tracePt t="41518" x="5626100" y="4743450"/>
          <p14:tracePt t="41535" x="5600700" y="4800600"/>
          <p14:tracePt t="41552" x="5581650" y="4857750"/>
          <p14:tracePt t="41569" x="5556250" y="4953000"/>
          <p14:tracePt t="41586" x="5549900" y="5010150"/>
          <p14:tracePt t="41602" x="5537200" y="5048250"/>
          <p14:tracePt t="41619" x="5537200" y="5080000"/>
          <p14:tracePt t="41635" x="5537200" y="5092700"/>
          <p14:tracePt t="41652" x="5537200" y="5099050"/>
          <p14:tracePt t="42306" x="5537200" y="5105400"/>
          <p14:tracePt t="42313" x="5607050" y="5143500"/>
          <p14:tracePt t="42321" x="5683250" y="5175250"/>
          <p14:tracePt t="42322" x="5765800" y="5213350"/>
          <p14:tracePt t="42335" x="6051550" y="5283200"/>
          <p14:tracePt t="42352" x="6286500" y="5353050"/>
          <p14:tracePt t="42369" x="6546850" y="5397500"/>
          <p14:tracePt t="42386" x="6705600" y="5397500"/>
          <p14:tracePt t="42402" x="6851650" y="5397500"/>
          <p14:tracePt t="42419" x="6985000" y="5365750"/>
          <p14:tracePt t="42435" x="7118350" y="5314950"/>
          <p14:tracePt t="42452" x="7245350" y="5257800"/>
          <p14:tracePt t="42468" x="7340600" y="5187950"/>
          <p14:tracePt t="42485" x="7416800" y="5130800"/>
          <p14:tracePt t="42502" x="7467600" y="5067300"/>
          <p14:tracePt t="42519" x="7493000" y="4997450"/>
          <p14:tracePt t="42535" x="7499350" y="4927600"/>
          <p14:tracePt t="42552" x="7499350" y="4857750"/>
          <p14:tracePt t="42568" x="7480300" y="4737100"/>
          <p14:tracePt t="42586" x="7461250" y="4679950"/>
          <p14:tracePt t="42602" x="7442200" y="4629150"/>
          <p14:tracePt t="42619" x="7423150" y="4597400"/>
          <p14:tracePt t="42635" x="7410450" y="4565650"/>
          <p14:tracePt t="42652" x="7404100" y="4546600"/>
          <p14:tracePt t="42668" x="7391400" y="4533900"/>
          <p14:tracePt t="42685" x="7385050" y="4521200"/>
          <p14:tracePt t="42702" x="7385050" y="4514850"/>
          <p14:tracePt t="42719" x="7372350" y="4508500"/>
          <p14:tracePt t="42802" x="7372350" y="4502150"/>
          <p14:tracePt t="42811" x="7359650" y="4502150"/>
          <p14:tracePt t="42818" x="7327900" y="4533900"/>
          <p14:tracePt t="42819" x="7258050" y="4635500"/>
          <p14:tracePt t="42835" x="7188200" y="4756150"/>
          <p14:tracePt t="42852" x="7143750" y="4876800"/>
          <p14:tracePt t="42868" x="7112000" y="4991100"/>
          <p14:tracePt t="42886" x="7112000" y="5086350"/>
          <p14:tracePt t="42902" x="7112000" y="5187950"/>
          <p14:tracePt t="42919" x="7112000" y="5276850"/>
          <p14:tracePt t="42935" x="7124700" y="5353050"/>
          <p14:tracePt t="42952" x="7137400" y="5410200"/>
          <p14:tracePt t="42968" x="7156450" y="5467350"/>
          <p14:tracePt t="42986" x="7169150" y="5492750"/>
          <p14:tracePt t="43002" x="7188200" y="5518150"/>
          <p14:tracePt t="43019" x="7200900" y="5530850"/>
          <p14:tracePt t="43035" x="7219950" y="5549900"/>
          <p14:tracePt t="43052" x="7239000" y="5575300"/>
          <p14:tracePt t="43068" x="7264400" y="5600700"/>
          <p14:tracePt t="43085" x="7308850" y="5619750"/>
          <p14:tracePt t="43102" x="7366000" y="5645150"/>
          <p14:tracePt t="43119" x="7454900" y="5657850"/>
          <p14:tracePt t="43136" x="7543800" y="5664200"/>
          <p14:tracePt t="43152" x="7613650" y="5664200"/>
          <p14:tracePt t="43169" x="7721600" y="5588000"/>
          <p14:tracePt t="43186" x="7785100" y="5492750"/>
          <p14:tracePt t="43202" x="7823200" y="5365750"/>
          <p14:tracePt t="43218" x="7848600" y="5226050"/>
          <p14:tracePt t="43235" x="7867650" y="5092700"/>
          <p14:tracePt t="43252" x="7886700" y="4953000"/>
          <p14:tracePt t="43269" x="7893050" y="4813300"/>
          <p14:tracePt t="43285" x="7893050" y="4686300"/>
          <p14:tracePt t="43302" x="7893050" y="4565650"/>
          <p14:tracePt t="43319" x="7874000" y="4483100"/>
          <p14:tracePt t="43335" x="7842250" y="4406900"/>
          <p14:tracePt t="43352" x="7810500" y="4343400"/>
          <p14:tracePt t="43369" x="7785100" y="4311650"/>
          <p14:tracePt t="43386" x="7766050" y="4292600"/>
          <p14:tracePt t="43402" x="7753350" y="4279900"/>
          <p14:tracePt t="43418" x="7721600" y="4279900"/>
          <p14:tracePt t="43435" x="7689850" y="4273550"/>
          <p14:tracePt t="43452" x="7651750" y="4273550"/>
          <p14:tracePt t="43468" x="7600950" y="4273550"/>
          <p14:tracePt t="43485" x="7550150" y="4273550"/>
          <p14:tracePt t="43502" x="7505700" y="4273550"/>
          <p14:tracePt t="43518" x="7429500" y="4292600"/>
          <p14:tracePt t="43535" x="7372350" y="4337050"/>
          <p14:tracePt t="43552" x="7289800" y="4419600"/>
          <p14:tracePt t="43568" x="7175500" y="4578350"/>
          <p14:tracePt t="43586" x="7124700" y="4679950"/>
          <p14:tracePt t="43602" x="7105650" y="4762500"/>
          <p14:tracePt t="43618" x="7092950" y="4838700"/>
          <p14:tracePt t="43635" x="7086600" y="4895850"/>
          <p14:tracePt t="43652" x="7086600" y="4933950"/>
          <p14:tracePt t="43668" x="7086600" y="4959350"/>
          <p14:tracePt t="43685" x="7092950" y="4978400"/>
          <p14:tracePt t="43703" x="7099300" y="4984750"/>
          <p14:tracePt t="43914" x="7099300" y="4946650"/>
          <p14:tracePt t="43921" x="7092950" y="4883150"/>
          <p14:tracePt t="43929" x="7073900" y="4800600"/>
          <p14:tracePt t="43935" x="7042150" y="4521200"/>
          <p14:tracePt t="43952" x="7004050" y="4311650"/>
          <p14:tracePt t="43968" x="6972300" y="4083050"/>
          <p14:tracePt t="43986" x="6972300" y="3981450"/>
          <p14:tracePt t="44002" x="6972300" y="3905250"/>
          <p14:tracePt t="44018" x="6972300" y="3867150"/>
          <p14:tracePt t="44035" x="6972300" y="3848100"/>
          <p14:tracePt t="44052" x="6972300" y="3835400"/>
          <p14:tracePt t="44069" x="6972300" y="3822700"/>
          <p14:tracePt t="44122" x="6978650" y="3816350"/>
          <p14:tracePt t="44378" x="6978650" y="3854450"/>
          <p14:tracePt t="44385" x="6978650" y="3911600"/>
          <p14:tracePt t="44393" x="6934200" y="4025900"/>
          <p14:tracePt t="44402" x="6902450" y="4127500"/>
          <p14:tracePt t="44418" x="6877050" y="4216400"/>
          <p14:tracePt t="44435" x="6858000" y="4286250"/>
          <p14:tracePt t="44452" x="6851650" y="4349750"/>
          <p14:tracePt t="44469" x="6845300" y="4394200"/>
          <p14:tracePt t="44485" x="6838950" y="4438650"/>
          <p14:tracePt t="44502" x="6832600" y="4502150"/>
          <p14:tracePt t="44518" x="6819900" y="4559300"/>
          <p14:tracePt t="44535" x="6813550" y="4635500"/>
          <p14:tracePt t="44552" x="6800850" y="4724400"/>
          <p14:tracePt t="44569" x="6781800" y="4838700"/>
          <p14:tracePt t="44585" x="6769100" y="4914900"/>
          <p14:tracePt t="44602" x="6756400" y="4984750"/>
          <p14:tracePt t="44618" x="6756400" y="5054600"/>
          <p14:tracePt t="44635" x="6756400" y="5118100"/>
          <p14:tracePt t="44652" x="6756400" y="5175250"/>
          <p14:tracePt t="44669" x="6756400" y="5213350"/>
          <p14:tracePt t="44685" x="6756400" y="5251450"/>
          <p14:tracePt t="44702" x="6756400" y="5289550"/>
          <p14:tracePt t="44718" x="6756400" y="5321300"/>
          <p14:tracePt t="44735" x="6756400" y="5359400"/>
          <p14:tracePt t="44752" x="6756400" y="5403850"/>
          <p14:tracePt t="44769" x="6781800" y="5480050"/>
          <p14:tracePt t="44786" x="6794500" y="5530850"/>
          <p14:tracePt t="44802" x="6813550" y="5575300"/>
          <p14:tracePt t="44818" x="6838950" y="5600700"/>
          <p14:tracePt t="44835" x="6858000" y="5626100"/>
          <p14:tracePt t="44852" x="6870700" y="5638800"/>
          <p14:tracePt t="44869" x="6877050" y="5651500"/>
          <p14:tracePt t="44886" x="6889750" y="5657850"/>
          <p14:tracePt t="44902" x="6902450" y="5664200"/>
          <p14:tracePt t="44919" x="6927850" y="5670550"/>
          <p14:tracePt t="44935" x="6946900" y="5676900"/>
          <p14:tracePt t="44952" x="6959600" y="5683250"/>
          <p14:tracePt t="44969" x="6985000" y="5689600"/>
          <p14:tracePt t="44986" x="7004050" y="5695950"/>
          <p14:tracePt t="45002" x="7016750" y="5695950"/>
          <p14:tracePt t="45018" x="7023100" y="5695950"/>
          <p14:tracePt t="45833" x="7016750" y="5695950"/>
          <p14:tracePt t="45848" x="7010400" y="5702300"/>
          <p14:tracePt t="45851" x="7004050" y="5702300"/>
          <p14:tracePt t="45869" x="6997700" y="5702300"/>
          <p14:tracePt t="45885" x="6991350" y="5702300"/>
          <p14:tracePt t="45902" x="6985000" y="5702300"/>
          <p14:tracePt t="45918" x="6965950" y="5702300"/>
          <p14:tracePt t="45935" x="6959600" y="5702300"/>
          <p14:tracePt t="45952" x="6927850" y="5702300"/>
          <p14:tracePt t="45968" x="6877050" y="5702300"/>
          <p14:tracePt t="45986" x="6800850" y="5664200"/>
          <p14:tracePt t="46002" x="6699250" y="5568950"/>
          <p14:tracePt t="46018" x="6534150" y="5441950"/>
          <p14:tracePt t="46035" x="6280150" y="5321300"/>
          <p14:tracePt t="46052" x="5962650" y="5232400"/>
          <p14:tracePt t="46068" x="5727700" y="5187950"/>
          <p14:tracePt t="46085" x="5518150" y="5175250"/>
          <p14:tracePt t="46102" x="5340350" y="5175250"/>
          <p14:tracePt t="46119" x="5175250" y="5175250"/>
          <p14:tracePt t="46135" x="5016500" y="5175250"/>
          <p14:tracePt t="46152" x="4870450" y="5175250"/>
          <p14:tracePt t="46152" x="4794250" y="5175250"/>
          <p14:tracePt t="46169" x="4629150" y="5175250"/>
          <p14:tracePt t="46185" x="4457700" y="5162550"/>
          <p14:tracePt t="46202" x="4254500" y="5130800"/>
          <p14:tracePt t="46218" x="4083050" y="5092700"/>
          <p14:tracePt t="46235" x="3924300" y="5073650"/>
          <p14:tracePt t="46252" x="3765550" y="5048250"/>
          <p14:tracePt t="46268" x="3613150" y="5041900"/>
          <p14:tracePt t="46285" x="3448050" y="5035550"/>
          <p14:tracePt t="46302" x="3308350" y="5035550"/>
          <p14:tracePt t="46319" x="3181350" y="5035550"/>
          <p14:tracePt t="46335" x="3048000" y="5035550"/>
          <p14:tracePt t="46352" x="2914650" y="5035550"/>
          <p14:tracePt t="46368" x="2717800" y="5010150"/>
          <p14:tracePt t="46386" x="2616200" y="4997450"/>
          <p14:tracePt t="46402" x="2546350" y="4984750"/>
          <p14:tracePt t="46418" x="2495550" y="4972050"/>
          <p14:tracePt t="46435" x="2451100" y="4953000"/>
          <p14:tracePt t="46452" x="2425700" y="4946650"/>
          <p14:tracePt t="46468" x="2413000" y="4940300"/>
          <p14:tracePt t="46485" x="2406650" y="4940300"/>
          <p14:tracePt t="46502" x="2400300" y="4940300"/>
          <p14:tracePt t="46561" x="2406650" y="4940300"/>
          <p14:tracePt t="46569" x="2451100" y="4921250"/>
          <p14:tracePt t="46578" x="2463800" y="4908550"/>
          <p14:tracePt t="46586" x="2495550" y="4883150"/>
          <p14:tracePt t="46602" x="2514600" y="4832350"/>
          <p14:tracePt t="46618" x="2527300" y="4787900"/>
          <p14:tracePt t="46635" x="2527300" y="4756150"/>
          <p14:tracePt t="46652" x="2527300" y="4724400"/>
          <p14:tracePt t="46668" x="2527300" y="4692650"/>
          <p14:tracePt t="46685" x="2527300" y="4654550"/>
          <p14:tracePt t="46702" x="2514600" y="4610100"/>
          <p14:tracePt t="46718" x="2495550" y="4559300"/>
          <p14:tracePt t="46735" x="2470150" y="4508500"/>
          <p14:tracePt t="46752" x="2457450" y="4451350"/>
          <p14:tracePt t="46768" x="2425700" y="4375150"/>
          <p14:tracePt t="46786" x="2406650" y="4349750"/>
          <p14:tracePt t="46802" x="2387600" y="4318000"/>
          <p14:tracePt t="46818" x="2362200" y="4298950"/>
          <p14:tracePt t="46835" x="2349500" y="4286250"/>
          <p14:tracePt t="46852" x="2330450" y="4273550"/>
          <p14:tracePt t="46868" x="2324100" y="4267200"/>
          <p14:tracePt t="46885" x="2311400" y="4267200"/>
          <p14:tracePt t="46902" x="2298700" y="4260850"/>
          <p14:tracePt t="46918" x="2279650" y="4260850"/>
          <p14:tracePt t="46935" x="2266950" y="4254500"/>
          <p14:tracePt t="46952" x="2254250" y="4254500"/>
          <p14:tracePt t="46968" x="2209800" y="4254500"/>
          <p14:tracePt t="46986" x="2178050" y="4254500"/>
          <p14:tracePt t="47002" x="2133600" y="4260850"/>
          <p14:tracePt t="47018" x="2082800" y="4298950"/>
          <p14:tracePt t="47035" x="2012950" y="4356100"/>
          <p14:tracePt t="47051" x="1955800" y="4419600"/>
          <p14:tracePt t="47068" x="1924050" y="4483100"/>
          <p14:tracePt t="47085" x="1905000" y="4540250"/>
          <p14:tracePt t="47102" x="1898650" y="4584700"/>
          <p14:tracePt t="47118" x="1879600" y="4629150"/>
          <p14:tracePt t="47135" x="1866900" y="4686300"/>
          <p14:tracePt t="47151" x="1841500" y="4749800"/>
          <p14:tracePt t="47168" x="1790700" y="4864100"/>
          <p14:tracePt t="47186" x="1746250" y="4959350"/>
          <p14:tracePt t="47202" x="1714500" y="5048250"/>
          <p14:tracePt t="47218" x="1689100" y="5137150"/>
          <p14:tracePt t="47235" x="1682750" y="5200650"/>
          <p14:tracePt t="47252" x="1676400" y="5270500"/>
          <p14:tracePt t="47268" x="1676400" y="5334000"/>
          <p14:tracePt t="47285" x="1676400" y="5397500"/>
          <p14:tracePt t="47302" x="1676400" y="5473700"/>
          <p14:tracePt t="47318" x="1676400" y="5562600"/>
          <p14:tracePt t="47335" x="1695450" y="5638800"/>
          <p14:tracePt t="47351" x="1727200" y="5708650"/>
          <p14:tracePt t="47368" x="1765300" y="5791200"/>
          <p14:tracePt t="47385" x="1790700" y="5842000"/>
          <p14:tracePt t="47402" x="1809750" y="5886450"/>
          <p14:tracePt t="47418" x="1841500" y="5937250"/>
          <p14:tracePt t="47435" x="1866900" y="5969000"/>
          <p14:tracePt t="47452" x="1885950" y="6000750"/>
          <p14:tracePt t="47468" x="1898650" y="6013450"/>
          <p14:tracePt t="47485" x="1911350" y="6026150"/>
          <p14:tracePt t="47521" x="1917700" y="6026150"/>
          <p14:tracePt t="47522" x="1924050" y="6026150"/>
          <p14:tracePt t="47535" x="1962150" y="6026150"/>
          <p14:tracePt t="47552" x="2006600" y="6026150"/>
          <p14:tracePt t="47568" x="2101850" y="6026150"/>
          <p14:tracePt t="47585" x="2146300" y="6013450"/>
          <p14:tracePt t="47602" x="2216150" y="5981700"/>
          <p14:tracePt t="47618" x="2266950" y="5943600"/>
          <p14:tracePt t="47635" x="2330450" y="5886450"/>
          <p14:tracePt t="47652" x="2387600" y="5835650"/>
          <p14:tracePt t="47668" x="2432050" y="5753100"/>
          <p14:tracePt t="47685" x="2470150" y="5689600"/>
          <p14:tracePt t="47702" x="2501900" y="5613400"/>
          <p14:tracePt t="47718" x="2527300" y="5537200"/>
          <p14:tracePt t="47735" x="2540000" y="5480050"/>
          <p14:tracePt t="47751" x="2552700" y="5397500"/>
          <p14:tracePt t="47768" x="2552700" y="5264150"/>
          <p14:tracePt t="47785" x="2552700" y="5187950"/>
          <p14:tracePt t="47802" x="2571750" y="5099050"/>
          <p14:tracePt t="47818" x="2578100" y="5022850"/>
          <p14:tracePt t="47835" x="2590800" y="4953000"/>
          <p14:tracePt t="47851" x="2597150" y="4883150"/>
          <p14:tracePt t="47868" x="2609850" y="4800600"/>
          <p14:tracePt t="47885" x="2609850" y="4711700"/>
          <p14:tracePt t="47902" x="2609850" y="4635500"/>
          <p14:tracePt t="47918" x="2609850" y="4578350"/>
          <p14:tracePt t="47935" x="2609850" y="4546600"/>
          <p14:tracePt t="47951" x="2603500" y="4533900"/>
          <p14:tracePt t="47968" x="2590800" y="4508500"/>
          <p14:tracePt t="47985" x="2578100" y="4483100"/>
          <p14:tracePt t="48002" x="2565400" y="4464050"/>
          <p14:tracePt t="48018" x="2546350" y="4438650"/>
          <p14:tracePt t="48035" x="2533650" y="4413250"/>
          <p14:tracePt t="48052" x="2514600" y="4381500"/>
          <p14:tracePt t="48068" x="2495550" y="4356100"/>
          <p14:tracePt t="48085" x="2476500" y="4330700"/>
          <p14:tracePt t="48102" x="2457450" y="4305300"/>
          <p14:tracePt t="48118" x="2444750" y="4286250"/>
          <p14:tracePt t="48135" x="2432050" y="4273550"/>
          <p14:tracePt t="48151" x="2419350" y="4260850"/>
          <p14:tracePt t="48168" x="2393950" y="4248150"/>
          <p14:tracePt t="48185" x="2374900" y="4241800"/>
          <p14:tracePt t="48203" x="2362200" y="4241800"/>
          <p14:tracePt t="48217" x="2336800" y="4235450"/>
          <p14:tracePt t="48234" x="2311400" y="4229100"/>
          <p14:tracePt t="48251" x="2273300" y="4229100"/>
          <p14:tracePt t="48267" x="2241550" y="4229100"/>
          <p14:tracePt t="48285" x="2228850" y="4229100"/>
          <p14:tracePt t="48302" x="2222500" y="4229100"/>
          <p14:tracePt t="48318" x="2216150" y="4229100"/>
          <p14:tracePt t="48865" x="2197100" y="4229100"/>
          <p14:tracePt t="48873" x="2165350" y="4229100"/>
          <p14:tracePt t="48881" x="2139950" y="4229100"/>
          <p14:tracePt t="48885" x="2076450" y="4229100"/>
          <p14:tracePt t="48901" x="2012950" y="4216400"/>
          <p14:tracePt t="48918" x="1987550" y="4197350"/>
          <p14:tracePt t="48935" x="1968500" y="4184650"/>
          <p14:tracePt t="48952" x="1962150" y="4165600"/>
          <p14:tracePt t="48968" x="1955800" y="4089400"/>
          <p14:tracePt t="48985" x="1955800" y="4000500"/>
          <p14:tracePt t="49001" x="1943100" y="3930650"/>
          <p14:tracePt t="49019" x="1936750" y="3892550"/>
          <p14:tracePt t="49035" x="1936750" y="3867150"/>
          <p14:tracePt t="49052" x="1936750" y="3848100"/>
          <p14:tracePt t="49185" x="1924050" y="3860800"/>
          <p14:tracePt t="49186" x="1905000" y="3879850"/>
          <p14:tracePt t="49201" x="1841500" y="3949700"/>
          <p14:tracePt t="49211" x="1809750" y="3981450"/>
          <p14:tracePt t="49219" x="1727200" y="4057650"/>
          <p14:tracePt t="49235" x="1695450" y="4083050"/>
          <p14:tracePt t="49252" x="1644650" y="4140200"/>
          <p14:tracePt t="49268" x="1612900" y="4191000"/>
          <p14:tracePt t="49285" x="1581150" y="4235450"/>
          <p14:tracePt t="49301" x="1574800" y="4279900"/>
          <p14:tracePt t="49318" x="1562100" y="4311650"/>
          <p14:tracePt t="49335" x="1562100" y="4318000"/>
          <p14:tracePt t="49352" x="1555750" y="4349750"/>
          <p14:tracePt t="49368" x="1536700" y="4406900"/>
          <p14:tracePt t="49385" x="1524000" y="4457700"/>
          <p14:tracePt t="49402" x="1511300" y="4521200"/>
          <p14:tracePt t="49418" x="1485900" y="4591050"/>
          <p14:tracePt t="49435" x="1473200" y="4660900"/>
          <p14:tracePt t="49451" x="1460500" y="4724400"/>
          <p14:tracePt t="49467" x="1454150" y="4781550"/>
          <p14:tracePt t="49485" x="1447800" y="4838700"/>
          <p14:tracePt t="49501" x="1447800" y="4889500"/>
          <p14:tracePt t="49518" x="1441450" y="4953000"/>
          <p14:tracePt t="49535" x="1435100" y="5022850"/>
          <p14:tracePt t="49552" x="1435100" y="5105400"/>
          <p14:tracePt t="49568" x="1422400" y="5264150"/>
          <p14:tracePt t="49585" x="1422400" y="5365750"/>
          <p14:tracePt t="49601" x="1416050" y="5454650"/>
          <p14:tracePt t="49618" x="1416050" y="5492750"/>
          <p14:tracePt t="49635" x="1409700" y="5511800"/>
          <p14:tracePt t="49652" x="1409700" y="5524500"/>
          <p14:tracePt t="50257" x="1479550" y="5556250"/>
          <p14:tracePt t="50265" x="1695450" y="5626100"/>
          <p14:tracePt t="50269" x="2133600" y="5753100"/>
          <p14:tracePt t="50285" x="2660650" y="5892800"/>
          <p14:tracePt t="50301" x="3086100" y="6019800"/>
          <p14:tracePt t="50318" x="3333750" y="6089650"/>
          <p14:tracePt t="50336" x="3454400" y="6115050"/>
          <p14:tracePt t="50351" x="3562350" y="6127750"/>
          <p14:tracePt t="50370" x="3613150" y="6127750"/>
          <p14:tracePt t="50385" x="3689350" y="6127750"/>
          <p14:tracePt t="50402" x="3822700" y="6115050"/>
          <p14:tracePt t="50418" x="4006850" y="6096000"/>
          <p14:tracePt t="50435" x="4279900" y="6083300"/>
          <p14:tracePt t="50451" x="4572000" y="6064250"/>
          <p14:tracePt t="50468" x="4838700" y="6026150"/>
          <p14:tracePt t="50484" x="5124450" y="5943600"/>
          <p14:tracePt t="50501" x="5276850" y="5892800"/>
          <p14:tracePt t="50518" x="5410200" y="5835650"/>
          <p14:tracePt t="50535" x="5486400" y="5797550"/>
          <p14:tracePt t="50551" x="5530850" y="5753100"/>
          <p14:tracePt t="50568" x="5556250" y="5721350"/>
          <p14:tracePt t="50585" x="5556250" y="5702300"/>
          <p14:tracePt t="50602" x="5556250" y="5657850"/>
          <p14:tracePt t="50618" x="5543550" y="5594350"/>
          <p14:tracePt t="50635" x="5499100" y="5511800"/>
          <p14:tracePt t="50651" x="5441950" y="5403850"/>
          <p14:tracePt t="50668" x="5359400" y="5283200"/>
          <p14:tracePt t="50685" x="5283200" y="5181600"/>
          <p14:tracePt t="50702" x="5219700" y="5092700"/>
          <p14:tracePt t="50718" x="5181600" y="5041900"/>
          <p14:tracePt t="50735" x="5162550" y="5010150"/>
          <p14:tracePt t="50751" x="5162550" y="4997450"/>
          <p14:tracePt t="50793" x="5156200" y="4997450"/>
          <p14:tracePt t="50841" x="5156200" y="4991100"/>
          <p14:tracePt t="50849" x="5175250" y="4991100"/>
          <p14:tracePt t="50857" x="5251450" y="4991100"/>
          <p14:tracePt t="50868" x="5384800" y="4991100"/>
          <p14:tracePt t="50885" x="5549900" y="4991100"/>
          <p14:tracePt t="50902" x="5683250" y="4991100"/>
          <p14:tracePt t="50918" x="5784850" y="4984750"/>
          <p14:tracePt t="50935" x="5842000" y="4965700"/>
          <p14:tracePt t="50951" x="5854700" y="4959350"/>
          <p14:tracePt t="50968" x="5861050" y="4895850"/>
          <p14:tracePt t="50985" x="5861050" y="4826000"/>
          <p14:tracePt t="51002" x="5829300" y="4724400"/>
          <p14:tracePt t="51018" x="5765800" y="4629150"/>
          <p14:tracePt t="51035" x="5715000" y="4540250"/>
          <p14:tracePt t="51051" x="5657850" y="4470400"/>
          <p14:tracePt t="51068" x="5600700" y="4419600"/>
          <p14:tracePt t="51085" x="5549900" y="4394200"/>
          <p14:tracePt t="51101" x="5518150" y="4387850"/>
          <p14:tracePt t="51118" x="5480050" y="4387850"/>
          <p14:tracePt t="51135" x="5435600" y="4432300"/>
          <p14:tracePt t="51151" x="5378450" y="4540250"/>
          <p14:tracePt t="51168" x="5321300" y="4711700"/>
          <p14:tracePt t="51185" x="5302250" y="4826000"/>
          <p14:tracePt t="51202" x="5295900" y="4946650"/>
          <p14:tracePt t="51218" x="5295900" y="5086350"/>
          <p14:tracePt t="51236" x="5302250" y="5213350"/>
          <p14:tracePt t="51251" x="5340350" y="5334000"/>
          <p14:tracePt t="51268" x="5397500" y="5454650"/>
          <p14:tracePt t="51285" x="5467350" y="5575300"/>
          <p14:tracePt t="51302" x="5530850" y="5664200"/>
          <p14:tracePt t="51318" x="5594350" y="5702300"/>
          <p14:tracePt t="51335" x="5645150" y="5740400"/>
          <p14:tracePt t="51351" x="5734050" y="5753100"/>
          <p14:tracePt t="51368" x="5880100" y="5746750"/>
          <p14:tracePt t="51385" x="5988050" y="5664200"/>
          <p14:tracePt t="51401" x="6083300" y="5556250"/>
          <p14:tracePt t="51418" x="6146800" y="5429250"/>
          <p14:tracePt t="51435" x="6172200" y="5289550"/>
          <p14:tracePt t="51451" x="6178550" y="5162550"/>
          <p14:tracePt t="51468" x="6178550" y="5060950"/>
          <p14:tracePt t="51485" x="6159500" y="4953000"/>
          <p14:tracePt t="51502" x="6121400" y="4870450"/>
          <p14:tracePt t="51518" x="6057900" y="4775200"/>
          <p14:tracePt t="51535" x="5994400" y="4699000"/>
          <p14:tracePt t="51551" x="5937250" y="4654550"/>
          <p14:tracePt t="51568" x="5880100" y="4622800"/>
          <p14:tracePt t="51585" x="5835650" y="4610100"/>
          <p14:tracePt t="51601" x="5778500" y="4610100"/>
          <p14:tracePt t="51618" x="5727700" y="4610100"/>
          <p14:tracePt t="51635" x="5657850" y="4654550"/>
          <p14:tracePt t="51651" x="5568950" y="4743450"/>
          <p14:tracePt t="51668" x="5499100" y="4864100"/>
          <p14:tracePt t="51685" x="5441950" y="4984750"/>
          <p14:tracePt t="51701" x="5403850" y="5099050"/>
          <p14:tracePt t="51718" x="5397500" y="5181600"/>
          <p14:tracePt t="51735" x="5403850" y="5238750"/>
          <p14:tracePt t="51752" x="5454650" y="5289550"/>
          <p14:tracePt t="51768" x="5581650" y="5372100"/>
          <p14:tracePt t="51785" x="5689600" y="5403850"/>
          <p14:tracePt t="51801" x="5854700" y="5416550"/>
          <p14:tracePt t="51818" x="6064250" y="5416550"/>
          <p14:tracePt t="51835" x="6311900" y="5416550"/>
          <p14:tracePt t="51851" x="6546850" y="5416550"/>
          <p14:tracePt t="51868" x="6794500" y="5378450"/>
          <p14:tracePt t="51885" x="6997700" y="5334000"/>
          <p14:tracePt t="51901" x="7156450" y="5270500"/>
          <p14:tracePt t="51918" x="7277100" y="5200650"/>
          <p14:tracePt t="51935" x="7359650" y="5118100"/>
          <p14:tracePt t="51951" x="7423150" y="5016500"/>
          <p14:tracePt t="51968" x="7448550" y="4851400"/>
          <p14:tracePt t="51986" x="7448550" y="4749800"/>
          <p14:tracePt t="52001" x="7448550" y="4679950"/>
          <p14:tracePt t="52019" x="7442200" y="4641850"/>
          <p14:tracePt t="52035" x="7423150" y="4578350"/>
          <p14:tracePt t="52052" x="7410450" y="4546600"/>
          <p14:tracePt t="52068" x="7404100" y="4521200"/>
          <p14:tracePt t="52085" x="7391400" y="4508500"/>
          <p14:tracePt t="52101" x="7385050" y="4495800"/>
          <p14:tracePt t="52118" x="7372350" y="4470400"/>
          <p14:tracePt t="52135" x="7366000" y="4464050"/>
          <p14:tracePt t="52151" x="7359650" y="4451350"/>
          <p14:tracePt t="52168" x="7353300" y="4445000"/>
          <p14:tracePt t="52205" x="7346950" y="4445000"/>
          <p14:tracePt t="52226" x="7327900" y="4451350"/>
          <p14:tracePt t="52227" x="7302500" y="4483100"/>
          <p14:tracePt t="52234" x="7239000" y="4616450"/>
          <p14:tracePt t="52252" x="7194550" y="4768850"/>
          <p14:tracePt t="52268" x="7156450" y="4933950"/>
          <p14:tracePt t="52285" x="7143750" y="5073650"/>
          <p14:tracePt t="52301" x="7143750" y="5200650"/>
          <p14:tracePt t="52318" x="7150100" y="5314950"/>
          <p14:tracePt t="52335" x="7175500" y="5416550"/>
          <p14:tracePt t="52351" x="7213600" y="5505450"/>
          <p14:tracePt t="52368" x="7258050" y="5588000"/>
          <p14:tracePt t="52385" x="7283450" y="5619750"/>
          <p14:tracePt t="52401" x="7315200" y="5651500"/>
          <p14:tracePt t="52418" x="7359650" y="5670550"/>
          <p14:tracePt t="52435" x="7397750" y="5670550"/>
          <p14:tracePt t="52452" x="7461250" y="5670550"/>
          <p14:tracePt t="52468" x="7543800" y="5632450"/>
          <p14:tracePt t="52485" x="7613650" y="5549900"/>
          <p14:tracePt t="52501" x="7664450" y="5422900"/>
          <p14:tracePt t="52518" x="7689850" y="5283200"/>
          <p14:tracePt t="52534" x="7696200" y="5124450"/>
          <p14:tracePt t="52551" x="7696200" y="4965700"/>
          <p14:tracePt t="52568" x="7689850" y="4762500"/>
          <p14:tracePt t="52585" x="7658100" y="4654550"/>
          <p14:tracePt t="52601" x="7620000" y="4559300"/>
          <p14:tracePt t="52618" x="7562850" y="4489450"/>
          <p14:tracePt t="52635" x="7512050" y="4438650"/>
          <p14:tracePt t="52651" x="7461250" y="4406900"/>
          <p14:tracePt t="52668" x="7423150" y="4406900"/>
          <p14:tracePt t="52685" x="7385050" y="4406900"/>
          <p14:tracePt t="52701" x="7340600" y="4413250"/>
          <p14:tracePt t="52718" x="7296150" y="4451350"/>
          <p14:tracePt t="52734" x="7239000" y="4508500"/>
          <p14:tracePt t="52751" x="7188200" y="4572000"/>
          <p14:tracePt t="52768" x="7150100" y="4660900"/>
          <p14:tracePt t="52785" x="7131050" y="4705350"/>
          <p14:tracePt t="52801" x="7118350" y="4749800"/>
          <p14:tracePt t="52818" x="7118350" y="4794250"/>
          <p14:tracePt t="52835" x="7118350" y="4832350"/>
          <p14:tracePt t="52851" x="7118350" y="4870450"/>
          <p14:tracePt t="52868" x="7118350" y="4889500"/>
          <p14:tracePt t="52885" x="7118350" y="4908550"/>
          <p14:tracePt t="52901" x="7118350" y="4927600"/>
          <p14:tracePt t="52918" x="7124700" y="4978400"/>
          <p14:tracePt t="52934" x="7143750" y="5035550"/>
          <p14:tracePt t="52951" x="7162800" y="5099050"/>
          <p14:tracePt t="52968" x="7169150" y="5156200"/>
          <p14:tracePt t="52985" x="7169150" y="5175250"/>
          <p14:tracePt t="53001" x="7169150" y="5187950"/>
          <p14:tracePt t="53018" x="7169150" y="5194300"/>
          <p14:tracePt t="53035" x="7162800" y="5194300"/>
          <p14:tracePt t="53051" x="7143750" y="5194300"/>
          <p14:tracePt t="53068" x="7131050" y="5194300"/>
          <p14:tracePt t="53085" x="7124700" y="5194300"/>
          <p14:tracePt t="53101" x="7118350" y="5194300"/>
          <p14:tracePt t="53153" x="7112000" y="5194300"/>
          <p14:tracePt t="55583" x="7048500" y="5016500"/>
          <p14:tracePt t="55593" x="6921500" y="4787900"/>
          <p14:tracePt t="55593" x="6807200" y="4584700"/>
          <p14:tracePt t="55600" x="6591300" y="4203700"/>
          <p14:tracePt t="55617" x="6381750" y="3930650"/>
          <p14:tracePt t="55633" x="6261100" y="3765550"/>
          <p14:tracePt t="55650" x="6121400" y="3606800"/>
          <p14:tracePt t="55667" x="5988050" y="3492500"/>
          <p14:tracePt t="55684" x="5810250" y="3359150"/>
          <p14:tracePt t="55700" x="5581650" y="3200400"/>
          <p14:tracePt t="55717" x="5308600" y="3048000"/>
          <p14:tracePt t="55733" x="4965700" y="2889250"/>
          <p14:tracePt t="55750" x="4641850" y="2711450"/>
          <p14:tracePt t="55767" x="4191000" y="2495550"/>
          <p14:tracePt t="55784" x="3962400" y="2362200"/>
          <p14:tracePt t="55800" x="3746500" y="2260600"/>
          <p14:tracePt t="55817" x="3600450" y="2209800"/>
          <p14:tracePt t="55833" x="3479800" y="2190750"/>
          <p14:tracePt t="55851" x="3403600" y="2184400"/>
          <p14:tracePt t="55867" x="3359150" y="2184400"/>
          <p14:tracePt t="55884" x="3308350" y="2184400"/>
          <p14:tracePt t="55900" x="3251200" y="2184400"/>
          <p14:tracePt t="55917" x="3187700" y="2184400"/>
          <p14:tracePt t="55933" x="3086100" y="2184400"/>
          <p14:tracePt t="55950" x="2946400" y="2184400"/>
          <p14:tracePt t="55967" x="2622550" y="2184400"/>
          <p14:tracePt t="55984" x="2393950" y="2241550"/>
          <p14:tracePt t="56000" x="2184400" y="2292350"/>
          <p14:tracePt t="56017" x="2095500" y="2324100"/>
          <p14:tracePt t="56033" x="2089150" y="2324100"/>
          <p14:tracePt t="57480" x="2082800" y="2324100"/>
          <p14:tracePt t="57487" x="2057400" y="2324100"/>
          <p14:tracePt t="57487" x="2025650" y="2336800"/>
          <p14:tracePt t="57503" x="2006600" y="2336800"/>
          <p14:tracePt t="57504" x="1987550" y="2343150"/>
          <p14:tracePt t="57517" x="1936750" y="2362200"/>
          <p14:tracePt t="57533" x="1892300" y="2374900"/>
          <p14:tracePt t="57550" x="1873250" y="2381250"/>
          <p14:tracePt t="57567" x="1835150" y="2387600"/>
          <p14:tracePt t="57584" x="1816100" y="2387600"/>
          <p14:tracePt t="57600" x="1778000" y="2387600"/>
          <p14:tracePt t="57617" x="1746250" y="2387600"/>
          <p14:tracePt t="57635" x="1714500" y="2387600"/>
          <p14:tracePt t="57651" x="1663700" y="2381250"/>
          <p14:tracePt t="57667" x="1625600" y="2374900"/>
          <p14:tracePt t="57684" x="1593850" y="2374900"/>
          <p14:tracePt t="57701" x="1555750" y="2368550"/>
          <p14:tracePt t="57717" x="1511300" y="2362200"/>
          <p14:tracePt t="57735" x="1447800" y="2349500"/>
          <p14:tracePt t="57751" x="1371600" y="2336800"/>
          <p14:tracePt t="57768" x="1238250" y="2317750"/>
          <p14:tracePt t="57785" x="1174750" y="2311400"/>
          <p14:tracePt t="57801" x="1123950" y="2298700"/>
          <p14:tracePt t="57818" x="1079500" y="2279650"/>
          <p14:tracePt t="57835" x="1047750" y="2279650"/>
          <p14:tracePt t="57851" x="1022350" y="2273300"/>
          <p14:tracePt t="57868" x="990600" y="2260600"/>
          <p14:tracePt t="57936" x="977900" y="2254250"/>
          <p14:tracePt t="57944" x="965200" y="2254250"/>
          <p14:tracePt t="57961" x="958850" y="2254250"/>
          <p14:tracePt t="57992" x="952500" y="2254250"/>
          <p14:tracePt t="58000" x="946150" y="2247900"/>
          <p14:tracePt t="58008" x="939800" y="2247900"/>
          <p14:tracePt t="58017" x="927100" y="2247900"/>
          <p14:tracePt t="58104" x="920750" y="2247900"/>
          <p14:tracePt t="58640" x="914400" y="2247900"/>
          <p14:tracePt t="58648" x="908050" y="2247900"/>
          <p14:tracePt t="58652" x="889000" y="2247900"/>
          <p14:tracePt t="58668" x="876300" y="2247900"/>
          <p14:tracePt t="58685" x="863600" y="2254250"/>
          <p14:tracePt t="58701" x="857250" y="2254250"/>
          <p14:tracePt t="59256" x="908050" y="2279650"/>
          <p14:tracePt t="59264" x="1009650" y="2298700"/>
          <p14:tracePt t="59272" x="1327150" y="2349500"/>
          <p14:tracePt t="59285" x="1682750" y="2387600"/>
          <p14:tracePt t="59301" x="1885950" y="2413000"/>
          <p14:tracePt t="59318" x="1993900" y="2419350"/>
          <p14:tracePt t="59334" x="2076450" y="2425700"/>
          <p14:tracePt t="59351" x="2139950" y="2425700"/>
          <p14:tracePt t="59351" x="2171700" y="2425700"/>
          <p14:tracePt t="59369" x="2279650" y="2425700"/>
          <p14:tracePt t="59385" x="2425700" y="2425700"/>
          <p14:tracePt t="59401" x="2616200" y="2425700"/>
          <p14:tracePt t="59418" x="2787650" y="2425700"/>
          <p14:tracePt t="59434" x="2908300" y="2425700"/>
          <p14:tracePt t="59451" x="2971800" y="2425700"/>
          <p14:tracePt t="59467" x="3003550" y="2425700"/>
          <p14:tracePt t="59484" x="3009900" y="2419350"/>
          <p14:tracePt t="59872" x="3016250" y="2419350"/>
          <p14:tracePt t="59880" x="3041650" y="2419350"/>
          <p14:tracePt t="59894" x="3067050" y="2419350"/>
          <p14:tracePt t="59896" x="3105150" y="2419350"/>
          <p14:tracePt t="59896" x="3149600" y="2419350"/>
          <p14:tracePt t="59917" x="3181350" y="2419350"/>
          <p14:tracePt t="59918" x="3251200" y="2419350"/>
          <p14:tracePt t="59934" x="3302000" y="2419350"/>
          <p14:tracePt t="59951" x="3340100" y="2419350"/>
          <p14:tracePt t="59968" x="3384550" y="2419350"/>
          <p14:tracePt t="59985" x="3429000" y="2425700"/>
          <p14:tracePt t="60001" x="3473450" y="2425700"/>
          <p14:tracePt t="60018" x="3517900" y="2425700"/>
          <p14:tracePt t="60034" x="3594100" y="2425700"/>
          <p14:tracePt t="60051" x="3670300" y="2432050"/>
          <p14:tracePt t="60068" x="3733800" y="2438400"/>
          <p14:tracePt t="60084" x="3784600" y="2438400"/>
          <p14:tracePt t="60101" x="3829050" y="2438400"/>
          <p14:tracePt t="60118" x="3886200" y="2438400"/>
          <p14:tracePt t="60134" x="3937000" y="2438400"/>
          <p14:tracePt t="60151" x="3994150" y="2438400"/>
          <p14:tracePt t="60167" x="4064000" y="2438400"/>
          <p14:tracePt t="60185" x="4152900" y="2438400"/>
          <p14:tracePt t="60201" x="4229100" y="2438400"/>
          <p14:tracePt t="60217" x="4318000" y="2438400"/>
          <p14:tracePt t="60235" x="4413250" y="2438400"/>
          <p14:tracePt t="60251" x="4502150" y="2438400"/>
          <p14:tracePt t="60268" x="4591050" y="2438400"/>
          <p14:tracePt t="60284" x="4648200" y="2438400"/>
          <p14:tracePt t="60301" x="4692650" y="2438400"/>
          <p14:tracePt t="60318" x="4730750" y="2438400"/>
          <p14:tracePt t="60334" x="4756150" y="2438400"/>
          <p14:tracePt t="60351" x="4781550" y="2438400"/>
          <p14:tracePt t="60368" x="4800600" y="2438400"/>
          <p14:tracePt t="60408" x="4806950" y="2438400"/>
          <p14:tracePt t="60777" x="4806950" y="2444750"/>
          <p14:tracePt t="60784" x="4787900" y="2470150"/>
          <p14:tracePt t="60801" x="4749800" y="2495550"/>
          <p14:tracePt t="60801" x="4660900" y="2578100"/>
          <p14:tracePt t="60817" x="4514850" y="2686050"/>
          <p14:tracePt t="60834" x="4298950" y="2870200"/>
          <p14:tracePt t="60851" x="4089400" y="3054350"/>
          <p14:tracePt t="60868" x="3930650" y="3200400"/>
          <p14:tracePt t="60884" x="3854450" y="3276600"/>
          <p14:tracePt t="60901" x="3829050" y="3308350"/>
          <p14:tracePt t="60918" x="3822700" y="3333750"/>
          <p14:tracePt t="60934" x="3810000" y="3340100"/>
          <p14:tracePt t="60951" x="3790950" y="3352800"/>
          <p14:tracePt t="60967" x="3695700" y="3384550"/>
          <p14:tracePt t="60985" x="3600450" y="3416300"/>
          <p14:tracePt t="61001" x="3479800" y="3448050"/>
          <p14:tracePt t="61017" x="3378200" y="3492500"/>
          <p14:tracePt t="61034" x="3282950" y="3543300"/>
          <p14:tracePt t="61051" x="3232150" y="3587750"/>
          <p14:tracePt t="61068" x="3219450" y="3613150"/>
          <p14:tracePt t="61084" x="3213100" y="3644900"/>
          <p14:tracePt t="61101" x="3213100" y="3670300"/>
          <p14:tracePt t="61117" x="3232150" y="3714750"/>
          <p14:tracePt t="61134" x="3308350" y="3797300"/>
          <p14:tracePt t="61151" x="3384550" y="3873500"/>
          <p14:tracePt t="61168" x="3581400" y="3987800"/>
          <p14:tracePt t="61185" x="3784600" y="4051300"/>
          <p14:tracePt t="61201" x="4032250" y="4083050"/>
          <p14:tracePt t="61217" x="4387850" y="4121150"/>
          <p14:tracePt t="61234" x="4775200" y="4121150"/>
          <p14:tracePt t="61251" x="5181600" y="4121150"/>
          <p14:tracePt t="61268" x="5524500" y="4070350"/>
          <p14:tracePt t="61284" x="5727700" y="4038600"/>
          <p14:tracePt t="61301" x="5899150" y="3994150"/>
          <p14:tracePt t="61317" x="6057900" y="3949700"/>
          <p14:tracePt t="61334" x="6203950" y="3905250"/>
          <p14:tracePt t="61351" x="6337300" y="3886200"/>
          <p14:tracePt t="61368" x="6496050" y="3860800"/>
          <p14:tracePt t="61384" x="6559550" y="3860800"/>
          <p14:tracePt t="61402" x="6629400" y="3854450"/>
          <p14:tracePt t="61417" x="6692900" y="3854450"/>
          <p14:tracePt t="61434" x="6788150" y="3854450"/>
          <p14:tracePt t="61451" x="6908800" y="3873500"/>
          <p14:tracePt t="61468" x="7048500" y="3898900"/>
          <p14:tracePt t="61484" x="7219950" y="3917950"/>
          <p14:tracePt t="61501" x="7397750" y="3937000"/>
          <p14:tracePt t="61517" x="7569200" y="3937000"/>
          <p14:tracePt t="61534" x="7740650" y="3937000"/>
          <p14:tracePt t="61551" x="7899400" y="3937000"/>
          <p14:tracePt t="61568" x="7937500" y="3937000"/>
          <p14:tracePt t="61656" x="7924800" y="3937000"/>
          <p14:tracePt t="61664" x="7861300" y="3937000"/>
          <p14:tracePt t="61676" x="7753350" y="3937000"/>
          <p14:tracePt t="61680" x="7632700" y="3937000"/>
          <p14:tracePt t="61686" x="7258050" y="3949700"/>
          <p14:tracePt t="61701" x="6826250" y="3962400"/>
          <p14:tracePt t="61717" x="6330950" y="3962400"/>
          <p14:tracePt t="61734" x="5911850" y="3962400"/>
          <p14:tracePt t="61751" x="5575300" y="3962400"/>
          <p14:tracePt t="61768" x="5283200" y="3962400"/>
          <p14:tracePt t="61784" x="5137150" y="3943350"/>
          <p14:tracePt t="61801" x="5029200" y="3930650"/>
          <p14:tracePt t="61817" x="4959350" y="3917950"/>
          <p14:tracePt t="61834" x="4895850" y="3911600"/>
          <p14:tracePt t="61851" x="4845050" y="3905250"/>
          <p14:tracePt t="61867" x="4806950" y="3898900"/>
          <p14:tracePt t="61885" x="4768850" y="3892550"/>
          <p14:tracePt t="61901" x="4743450" y="3886200"/>
          <p14:tracePt t="61918" x="4737100" y="3886200"/>
          <p14:tracePt t="61934" x="4730750" y="3886200"/>
          <p14:tracePt t="62056" x="4718050" y="3867150"/>
          <p14:tracePt t="62064" x="4699000" y="3835400"/>
          <p14:tracePt t="62073" x="4648200" y="3740150"/>
          <p14:tracePt t="62084" x="4572000" y="3606800"/>
          <p14:tracePt t="62101" x="4470400" y="3378200"/>
          <p14:tracePt t="62117" x="4375150" y="3155950"/>
          <p14:tracePt t="62134" x="4267200" y="2921000"/>
          <p14:tracePt t="62151" x="4184650" y="2749550"/>
          <p14:tracePt t="62167" x="4051300" y="2571750"/>
          <p14:tracePt t="62185" x="3962400" y="2470150"/>
          <p14:tracePt t="62201" x="3829050" y="2387600"/>
          <p14:tracePt t="62218" x="3695700" y="2324100"/>
          <p14:tracePt t="62234" x="3568700" y="2279650"/>
          <p14:tracePt t="62251" x="3454400" y="2266950"/>
          <p14:tracePt t="62267" x="3359150" y="2260600"/>
          <p14:tracePt t="62284" x="3302000" y="2260600"/>
          <p14:tracePt t="62301" x="3289300" y="2260600"/>
          <p14:tracePt t="62383" x="3289300" y="2266950"/>
          <p14:tracePt t="62393" x="3302000" y="2279650"/>
          <p14:tracePt t="62400" x="3346450" y="2330450"/>
          <p14:tracePt t="62409" x="3371850" y="2349500"/>
          <p14:tracePt t="62418" x="3448050" y="2406650"/>
          <p14:tracePt t="62434" x="3498850" y="2432050"/>
          <p14:tracePt t="62451" x="3524250" y="2451100"/>
          <p14:tracePt t="62468" x="3530600" y="2451100"/>
          <p14:tracePt t="62528" x="3530600" y="2457450"/>
          <p14:tracePt t="62536" x="3530600" y="2463800"/>
          <p14:tracePt t="62536" x="3524250" y="2463800"/>
          <p14:tracePt t="62552" x="3524250" y="2470150"/>
          <p14:tracePt t="62553" x="3524250" y="2482850"/>
          <p14:tracePt t="62567" x="3524250" y="2527300"/>
          <p14:tracePt t="62585" x="3594100" y="2597150"/>
          <p14:tracePt t="62601" x="3752850" y="2686050"/>
          <p14:tracePt t="62618" x="4032250" y="2813050"/>
          <p14:tracePt t="62634" x="4432300" y="2978150"/>
          <p14:tracePt t="62651" x="4857750" y="3162300"/>
          <p14:tracePt t="62667" x="5257800" y="3340100"/>
          <p14:tracePt t="62684" x="5594350" y="3556000"/>
          <p14:tracePt t="62701" x="5848350" y="3784600"/>
          <p14:tracePt t="62718" x="6076950" y="4013200"/>
          <p14:tracePt t="62734" x="6292850" y="4241800"/>
          <p14:tracePt t="62751" x="6426200" y="4387850"/>
          <p14:tracePt t="62767" x="6584950" y="4540250"/>
          <p14:tracePt t="62784" x="6629400" y="4584700"/>
          <p14:tracePt t="62801" x="6661150" y="4622800"/>
          <p14:tracePt t="62818" x="6686550" y="4648200"/>
          <p14:tracePt t="62833" x="6731000" y="4679950"/>
          <p14:tracePt t="62850" x="6800850" y="4705350"/>
          <p14:tracePt t="62867" x="6864350" y="4724400"/>
          <p14:tracePt t="62884" x="6940550" y="4743450"/>
          <p14:tracePt t="62901" x="7010400" y="4743450"/>
          <p14:tracePt t="62918" x="7048500" y="4743450"/>
          <p14:tracePt t="62934" x="7067550" y="4743450"/>
          <p14:tracePt t="62951" x="7067550" y="4711700"/>
          <p14:tracePt t="62967" x="7004050" y="4559300"/>
          <p14:tracePt t="62985" x="6870700" y="4400550"/>
          <p14:tracePt t="63001" x="6711950" y="4235450"/>
          <p14:tracePt t="63017" x="6464300" y="4076700"/>
          <p14:tracePt t="63034" x="6197600" y="3949700"/>
          <p14:tracePt t="63051" x="5969000" y="3879850"/>
          <p14:tracePt t="63067" x="5778500" y="3854450"/>
          <p14:tracePt t="63084" x="5632450" y="3835400"/>
          <p14:tracePt t="63101" x="5537200" y="3835400"/>
          <p14:tracePt t="63118" x="5448300" y="3898900"/>
          <p14:tracePt t="63134" x="5353050" y="4019550"/>
          <p14:tracePt t="63151" x="5270500" y="4184650"/>
          <p14:tracePt t="63167" x="5181600" y="4489450"/>
          <p14:tracePt t="63185" x="5130800" y="4679950"/>
          <p14:tracePt t="63201" x="5105400" y="4845050"/>
          <p14:tracePt t="63217" x="5086350" y="5022850"/>
          <p14:tracePt t="63234" x="5086350" y="5175250"/>
          <p14:tracePt t="63251" x="5086350" y="5327650"/>
          <p14:tracePt t="63267" x="5143500" y="5467350"/>
          <p14:tracePt t="63284" x="5219700" y="5543550"/>
          <p14:tracePt t="63301" x="5314950" y="5613400"/>
          <p14:tracePt t="63317" x="5435600" y="5670550"/>
          <p14:tracePt t="63334" x="5581650" y="5689600"/>
          <p14:tracePt t="63351" x="5746750" y="5708650"/>
          <p14:tracePt t="63367" x="5962650" y="5708650"/>
          <p14:tracePt t="63385" x="6045200" y="5683250"/>
          <p14:tracePt t="63401" x="6089650" y="5651500"/>
          <p14:tracePt t="63418" x="6146800" y="5594350"/>
          <p14:tracePt t="63434" x="6197600" y="5518150"/>
          <p14:tracePt t="63451" x="6229350" y="5410200"/>
          <p14:tracePt t="63468" x="6254750" y="5289550"/>
          <p14:tracePt t="63484" x="6261100" y="5162550"/>
          <p14:tracePt t="63501" x="6261100" y="5086350"/>
          <p14:tracePt t="63517" x="6242050" y="5022850"/>
          <p14:tracePt t="63535" x="6203950" y="4959350"/>
          <p14:tracePt t="63551" x="6172200" y="4927600"/>
          <p14:tracePt t="63568" x="6159500" y="4921250"/>
          <p14:tracePt t="63584" x="6153150" y="4921250"/>
          <p14:tracePt t="63601" x="6140450" y="4921250"/>
          <p14:tracePt t="63617" x="6134100" y="4921250"/>
          <p14:tracePt t="63634" x="6127750" y="4921250"/>
          <p14:tracePt t="63651" x="6121400" y="4921250"/>
          <p14:tracePt t="63667" x="6115050" y="4921250"/>
          <p14:tracePt t="63952" x="6108700" y="4921250"/>
          <p14:tracePt t="65144" x="6108700" y="4914900"/>
          <p14:tracePt t="65144" x="6216650" y="4927600"/>
          <p14:tracePt t="65160" x="6369050" y="4953000"/>
          <p14:tracePt t="65168" x="6572250" y="4972050"/>
          <p14:tracePt t="65169" x="7086600" y="5054600"/>
          <p14:tracePt t="65185" x="7562850" y="5111750"/>
          <p14:tracePt t="65200" x="7899400" y="5111750"/>
          <p14:tracePt t="65217" x="8058150" y="5111750"/>
          <p14:tracePt t="65234" x="8083550" y="5111750"/>
          <p14:tracePt t="65352" x="8064500" y="5080000"/>
          <p14:tracePt t="65360" x="8026400" y="5054600"/>
          <p14:tracePt t="65368" x="7981950" y="5022850"/>
          <p14:tracePt t="65376" x="7867650" y="4959350"/>
          <p14:tracePt t="65385" x="7747000" y="4889500"/>
          <p14:tracePt t="65400" x="7645400" y="4826000"/>
          <p14:tracePt t="65417" x="7594600" y="4787900"/>
          <p14:tracePt t="65434" x="7556500" y="4762500"/>
          <p14:tracePt t="65451" x="7524750" y="4737100"/>
          <p14:tracePt t="65467" x="7512050" y="4724400"/>
          <p14:tracePt t="65484" x="7493000" y="4692650"/>
          <p14:tracePt t="65501" x="7480300" y="4660900"/>
          <p14:tracePt t="65517" x="7473950" y="4635500"/>
          <p14:tracePt t="65534" x="7473950" y="4616450"/>
          <p14:tracePt t="65551" x="7473950" y="4610100"/>
          <p14:tracePt t="65567" x="7486650" y="4591050"/>
          <p14:tracePt t="65585" x="7512050" y="4584700"/>
          <p14:tracePt t="65600" x="7524750" y="4584700"/>
          <p14:tracePt t="65617" x="7543800" y="4584700"/>
          <p14:tracePt t="65656" x="7550150" y="4584700"/>
          <p14:tracePt t="65667" x="7556500" y="4584700"/>
          <p14:tracePt t="65672" x="7562850" y="4584700"/>
          <p14:tracePt t="65684" x="7575550" y="4584700"/>
          <p14:tracePt t="65700" x="7594600" y="4591050"/>
          <p14:tracePt t="65717" x="7613650" y="4597400"/>
          <p14:tracePt t="65734" x="7626350" y="4603750"/>
          <p14:tracePt t="65751" x="7632700" y="4610100"/>
          <p14:tracePt t="65767" x="7651750" y="4629150"/>
          <p14:tracePt t="65785" x="7658100" y="4648200"/>
          <p14:tracePt t="65800" x="7670800" y="4679950"/>
          <p14:tracePt t="65818" x="7677150" y="4692650"/>
          <p14:tracePt t="65834" x="7677150" y="4705350"/>
          <p14:tracePt t="65872" x="7677150" y="4711700"/>
          <p14:tracePt t="65912" x="7677150" y="4718050"/>
          <p14:tracePt t="65920" x="7677150" y="4730750"/>
          <p14:tracePt t="65928" x="7658100" y="4743450"/>
          <p14:tracePt t="65936" x="7632700" y="4756150"/>
          <p14:tracePt t="65950" x="7600950" y="4781550"/>
          <p14:tracePt t="65951" x="7512050" y="4864100"/>
          <p14:tracePt t="65967" x="7404100" y="5099050"/>
          <p14:tracePt t="65985" x="7346950" y="5289550"/>
          <p14:tracePt t="66000" x="7340600" y="5410200"/>
          <p14:tracePt t="66017" x="7340600" y="5473700"/>
          <p14:tracePt t="66034" x="7359650" y="5524500"/>
          <p14:tracePt t="66051" x="7391400" y="5556250"/>
          <p14:tracePt t="66067" x="7429500" y="5575300"/>
          <p14:tracePt t="66084" x="7467600" y="5588000"/>
          <p14:tracePt t="66100" x="7518400" y="5594350"/>
          <p14:tracePt t="66117" x="7581900" y="5600700"/>
          <p14:tracePt t="66134" x="7626350" y="5600700"/>
          <p14:tracePt t="66151" x="7670800" y="5600700"/>
          <p14:tracePt t="66167" x="7740650" y="5581650"/>
          <p14:tracePt t="66184" x="7778750" y="5543550"/>
          <p14:tracePt t="66201" x="7797800" y="5461000"/>
          <p14:tracePt t="66217" x="7804150" y="5346700"/>
          <p14:tracePt t="66234" x="7804150" y="5207000"/>
          <p14:tracePt t="66251" x="7747000" y="5054600"/>
          <p14:tracePt t="66267" x="7702550" y="4946650"/>
          <p14:tracePt t="66284" x="7658100" y="4876800"/>
          <p14:tracePt t="66300" x="7620000" y="4832350"/>
          <p14:tracePt t="66317" x="7607300" y="4819650"/>
          <p14:tracePt t="66334" x="7594600" y="4813300"/>
          <p14:tracePt t="66351" x="7588250" y="4806950"/>
          <p14:tracePt t="66367" x="7575550" y="4806950"/>
          <p14:tracePt t="66384" x="7556500" y="4806950"/>
          <p14:tracePt t="66400" x="7499350" y="4845050"/>
          <p14:tracePt t="66417" x="7442200" y="4933950"/>
          <p14:tracePt t="66434" x="7366000" y="5041900"/>
          <p14:tracePt t="66451" x="7302500" y="5156200"/>
          <p14:tracePt t="66468" x="7245350" y="5276850"/>
          <p14:tracePt t="66484" x="7213600" y="5359400"/>
          <p14:tracePt t="66501" x="7207250" y="5410200"/>
          <p14:tracePt t="66517" x="7207250" y="5435600"/>
          <p14:tracePt t="66534" x="7207250" y="5448300"/>
          <p14:tracePt t="66551" x="7213600" y="5467350"/>
          <p14:tracePt t="66567" x="7245350" y="5492750"/>
          <p14:tracePt t="66584" x="7321550" y="5511800"/>
          <p14:tracePt t="66600" x="7448550" y="5524500"/>
          <p14:tracePt t="66617" x="7575550" y="5524500"/>
          <p14:tracePt t="66634" x="7696200" y="5480050"/>
          <p14:tracePt t="66651" x="7759700" y="5403850"/>
          <p14:tracePt t="66667" x="7766050" y="5283200"/>
          <p14:tracePt t="66684" x="7766050" y="5130800"/>
          <p14:tracePt t="66700" x="7734300" y="5022850"/>
          <p14:tracePt t="66717" x="7689850" y="4946650"/>
          <p14:tracePt t="66734" x="7651750" y="4908550"/>
          <p14:tracePt t="66751" x="7607300" y="4889500"/>
          <p14:tracePt t="66767" x="7524750" y="4889500"/>
          <p14:tracePt t="66784" x="7429500" y="4889500"/>
          <p14:tracePt t="66800" x="7302500" y="4927600"/>
          <p14:tracePt t="66817" x="7169150" y="4984750"/>
          <p14:tracePt t="66835" x="7042150" y="5041900"/>
          <p14:tracePt t="66850" x="6978650" y="5086350"/>
          <p14:tracePt t="66868" x="6965950" y="5099050"/>
          <p14:tracePt t="66884" x="6965950" y="5105400"/>
          <p14:tracePt t="66901" x="6965950" y="5118100"/>
          <p14:tracePt t="66917" x="6978650" y="5143500"/>
          <p14:tracePt t="66933" x="6997700" y="5156200"/>
          <p14:tracePt t="66950" x="7023100" y="5168900"/>
          <p14:tracePt t="66950" x="7035800" y="5181600"/>
          <p14:tracePt t="66968" x="7048500" y="5187950"/>
          <p14:tracePt t="66984" x="7054850" y="5194300"/>
          <p14:tracePt t="67001" x="7067550" y="5194300"/>
          <p14:tracePt t="67040" x="7073900" y="5200650"/>
          <p14:tracePt t="67176" x="7067550" y="5200650"/>
          <p14:tracePt t="67183" x="7029450" y="5200650"/>
          <p14:tracePt t="67200" x="6991350" y="5200650"/>
          <p14:tracePt t="67201" x="6864350" y="5200650"/>
          <p14:tracePt t="67217" x="6692900" y="5200650"/>
          <p14:tracePt t="67234" x="6426200" y="5200650"/>
          <p14:tracePt t="67250" x="6140450" y="5200650"/>
          <p14:tracePt t="67267" x="5949950" y="5200650"/>
          <p14:tracePt t="67284" x="5803900" y="5200650"/>
          <p14:tracePt t="67301" x="5727700" y="5200650"/>
          <p14:tracePt t="67317" x="5715000" y="5200650"/>
          <p14:tracePt t="67334" x="5708650" y="5200650"/>
          <p14:tracePt t="67472" x="5683250" y="5200650"/>
          <p14:tracePt t="67479" x="5613400" y="5175250"/>
          <p14:tracePt t="67488" x="5549900" y="5137150"/>
          <p14:tracePt t="67494" x="5492750" y="5118100"/>
          <p14:tracePt t="67501" x="5346700" y="5073650"/>
          <p14:tracePt t="67517" x="5207000" y="5060950"/>
          <p14:tracePt t="67534" x="5143500" y="5060950"/>
          <p14:tracePt t="67550" x="5111750" y="5073650"/>
          <p14:tracePt t="67567" x="5092700" y="5086350"/>
          <p14:tracePt t="68768" x="5080000" y="5086350"/>
          <p14:tracePt t="68776" x="5073650" y="5086350"/>
          <p14:tracePt t="68792" x="5060950" y="5086350"/>
          <p14:tracePt t="68800" x="5048250" y="5086350"/>
          <p14:tracePt t="68808" x="5003800" y="5086350"/>
          <p14:tracePt t="68817" x="4921250" y="5086350"/>
          <p14:tracePt t="68834" x="4794250" y="5054600"/>
          <p14:tracePt t="68850" x="4648200" y="5010150"/>
          <p14:tracePt t="68867" x="4432300" y="4946650"/>
          <p14:tracePt t="68884" x="4216400" y="4876800"/>
          <p14:tracePt t="68901" x="4006850" y="4813300"/>
          <p14:tracePt t="68918" x="3879850" y="4756150"/>
          <p14:tracePt t="68935" x="3810000" y="4711700"/>
          <p14:tracePt t="68951" x="3784600" y="4692650"/>
          <p14:tracePt t="68968" x="3771900" y="4679950"/>
          <p14:tracePt t="68984" x="3771900" y="4667250"/>
          <p14:tracePt t="69001" x="3765550" y="4635500"/>
          <p14:tracePt t="69017" x="3752850" y="4597400"/>
          <p14:tracePt t="69034" x="3740150" y="4527550"/>
          <p14:tracePt t="69050" x="3714750" y="4445000"/>
          <p14:tracePt t="69067" x="3695700" y="4375150"/>
          <p14:tracePt t="69084" x="3676650" y="4318000"/>
          <p14:tracePt t="69100" x="3657600" y="4260850"/>
          <p14:tracePt t="69117" x="3651250" y="4241800"/>
          <p14:tracePt t="69134" x="3651250" y="4229100"/>
          <p14:tracePt t="69151" x="3651250" y="4222750"/>
          <p14:tracePt t="69232" x="3651250" y="4216400"/>
          <p14:tracePt t="69240" x="3657600" y="4216400"/>
          <p14:tracePt t="69244" x="3670300" y="4216400"/>
          <p14:tracePt t="69250" x="3714750" y="4216400"/>
          <p14:tracePt t="69267" x="3759200" y="4216400"/>
          <p14:tracePt t="69284" x="3797300" y="4216400"/>
          <p14:tracePt t="69300" x="3822700" y="4216400"/>
          <p14:tracePt t="69317" x="3829050" y="4216400"/>
          <p14:tracePt t="69488" x="3835400" y="4216400"/>
          <p14:tracePt t="69496" x="3841750" y="4216400"/>
          <p14:tracePt t="69512" x="3848100" y="4216400"/>
          <p14:tracePt t="69528" x="3860800" y="4216400"/>
          <p14:tracePt t="69544" x="3867150" y="4216400"/>
          <p14:tracePt t="69560" x="3873500" y="4216400"/>
          <p14:tracePt t="69568" x="3879850" y="4216400"/>
          <p14:tracePt t="69574" x="3886200" y="4216400"/>
          <p14:tracePt t="69608" x="3898900" y="4210050"/>
          <p14:tracePt t="69728" x="3905250" y="4210050"/>
          <p14:tracePt t="69736" x="3911600" y="4210050"/>
          <p14:tracePt t="69739" x="3917950" y="4210050"/>
          <p14:tracePt t="69751" x="3943350" y="4210050"/>
          <p14:tracePt t="69767" x="3956050" y="4216400"/>
          <p14:tracePt t="69784" x="3975100" y="4222750"/>
          <p14:tracePt t="69800" x="3987800" y="4235450"/>
          <p14:tracePt t="69817" x="4000500" y="4241800"/>
          <p14:tracePt t="69834" x="4013200" y="4254500"/>
          <p14:tracePt t="69850" x="4025900" y="4267200"/>
          <p14:tracePt t="69867" x="4038600" y="4279900"/>
          <p14:tracePt t="69884" x="4057650" y="4298950"/>
          <p14:tracePt t="69900" x="4070350" y="4318000"/>
          <p14:tracePt t="69918" x="4083050" y="4343400"/>
          <p14:tracePt t="69935" x="4095750" y="4368800"/>
          <p14:tracePt t="69952" x="4114800" y="4400550"/>
          <p14:tracePt t="69968" x="4146550" y="4451350"/>
          <p14:tracePt t="69985" x="4159250" y="4489450"/>
          <p14:tracePt t="70001" x="4191000" y="4533900"/>
          <p14:tracePt t="70017" x="4210050" y="4572000"/>
          <p14:tracePt t="70034" x="4216400" y="4591050"/>
          <p14:tracePt t="70224" x="4216400" y="4565650"/>
          <p14:tracePt t="70232" x="4210050" y="4533900"/>
          <p14:tracePt t="70240" x="4197350" y="4476750"/>
          <p14:tracePt t="70248" x="4171950" y="4425950"/>
          <p14:tracePt t="70256" x="4121150" y="4324350"/>
          <p14:tracePt t="70267" x="4057650" y="4210050"/>
          <p14:tracePt t="70284" x="4013200" y="4146550"/>
          <p14:tracePt t="70300" x="3981450" y="4102100"/>
          <p14:tracePt t="70317" x="3949700" y="4076700"/>
          <p14:tracePt t="70334" x="3930650" y="4064000"/>
          <p14:tracePt t="70350" x="3917950" y="4051300"/>
          <p14:tracePt t="70449" x="3924300" y="4051300"/>
          <p14:tracePt t="70457" x="3930650" y="4051300"/>
          <p14:tracePt t="70465" x="3937000" y="4051300"/>
          <p14:tracePt t="70468" x="3975100" y="4057650"/>
          <p14:tracePt t="70485" x="4019550" y="4102100"/>
          <p14:tracePt t="70502" x="4089400" y="4191000"/>
          <p14:tracePt t="70519" x="4152900" y="4305300"/>
          <p14:tracePt t="70535" x="4235450" y="4425950"/>
          <p14:tracePt t="70551" x="4324350" y="4552950"/>
          <p14:tracePt t="70567" x="4387850" y="4641850"/>
          <p14:tracePt t="70584" x="4425950" y="4705350"/>
          <p14:tracePt t="70640" x="4425950" y="4711700"/>
          <p14:tracePt t="70728" x="4432300" y="4711700"/>
          <p14:tracePt t="70736" x="4464050" y="4673600"/>
          <p14:tracePt t="70744" x="4502150" y="4635500"/>
          <p14:tracePt t="70752" x="4692650" y="4546600"/>
          <p14:tracePt t="70769" x="4845050" y="4514850"/>
          <p14:tracePt t="70769" x="5200650" y="4464050"/>
          <p14:tracePt t="70785" x="5410200" y="4438650"/>
          <p14:tracePt t="70801" x="5511800" y="4425950"/>
          <p14:tracePt t="70817" x="5543550" y="4413250"/>
          <p14:tracePt t="70834" x="5549900" y="4413250"/>
          <p14:tracePt t="70850" x="5549900" y="4406900"/>
          <p14:tracePt t="70867" x="5549900" y="4394200"/>
          <p14:tracePt t="70884" x="5549900" y="4362450"/>
          <p14:tracePt t="70900" x="5549900" y="4324350"/>
          <p14:tracePt t="70917" x="5549900" y="4292600"/>
          <p14:tracePt t="70934" x="5549900" y="4260850"/>
          <p14:tracePt t="70950" x="5549900" y="4235450"/>
          <p14:tracePt t="70967" x="5549900" y="4229100"/>
          <p14:tracePt t="71032" x="5556250" y="4222750"/>
          <p14:tracePt t="71040" x="5575300" y="4229100"/>
          <p14:tracePt t="71048" x="5607050" y="4254500"/>
          <p14:tracePt t="71056" x="5651500" y="4279900"/>
          <p14:tracePt t="71067" x="5695950" y="4318000"/>
          <p14:tracePt t="71084" x="5727700" y="4343400"/>
          <p14:tracePt t="71100" x="5740400" y="4356100"/>
          <p14:tracePt t="71117" x="5753100" y="4368800"/>
          <p14:tracePt t="71134" x="5765800" y="4381500"/>
          <p14:tracePt t="71150" x="5803900" y="4400550"/>
          <p14:tracePt t="71167" x="5892800" y="4406900"/>
          <p14:tracePt t="71184" x="6286500" y="4406900"/>
          <p14:tracePt t="71200" x="6648450" y="4330700"/>
          <p14:tracePt t="71217" x="7029450" y="4248150"/>
          <p14:tracePt t="71234" x="7378700" y="4203700"/>
          <p14:tracePt t="71250" x="7588250" y="4203700"/>
          <p14:tracePt t="71268" x="7670800" y="4203700"/>
          <p14:tracePt t="71285" x="7683500" y="4203700"/>
          <p14:tracePt t="71457" x="7683500" y="4197350"/>
          <p14:tracePt t="71464" x="7651750" y="4178300"/>
          <p14:tracePt t="71472" x="7639050" y="4171950"/>
          <p14:tracePt t="71480" x="7620000" y="4159250"/>
          <p14:tracePt t="71480" x="7607300" y="4152900"/>
          <p14:tracePt t="71489" x="7581900" y="4140200"/>
          <p14:tracePt t="71501" x="7550150" y="4114800"/>
          <p14:tracePt t="71518" x="7537450" y="4102100"/>
          <p14:tracePt t="71535" x="7524750" y="4089400"/>
          <p14:tracePt t="71664" x="7524750" y="4083050"/>
          <p14:tracePt t="71676" x="7537450" y="4095750"/>
          <p14:tracePt t="71680" x="7562850" y="4114800"/>
          <p14:tracePt t="71686" x="7626350" y="4171950"/>
          <p14:tracePt t="71701" x="7708900" y="4254500"/>
          <p14:tracePt t="71717" x="7804150" y="4362450"/>
          <p14:tracePt t="71734" x="7880350" y="4432300"/>
          <p14:tracePt t="71750" x="7931150" y="4489450"/>
          <p14:tracePt t="71767" x="7962900" y="4514850"/>
          <p14:tracePt t="71784" x="7988300" y="4546600"/>
          <p14:tracePt t="71800" x="7994650" y="4546600"/>
          <p14:tracePt t="71817" x="8001000" y="4552950"/>
          <p14:tracePt t="71835" x="8001000" y="4559300"/>
          <p14:tracePt t="71852" x="8013700" y="4572000"/>
          <p14:tracePt t="71868" x="8013700" y="4584700"/>
          <p14:tracePt t="71884" x="8020050" y="4597400"/>
          <p14:tracePt t="71900" x="8020050" y="4610100"/>
          <p14:tracePt t="71917" x="8026400" y="4622800"/>
          <p14:tracePt t="71933" x="8026400" y="4629150"/>
          <p14:tracePt t="71950" x="8032750" y="4641850"/>
          <p14:tracePt t="71967" x="8032750" y="4654550"/>
          <p14:tracePt t="71984" x="8032750" y="4660900"/>
          <p14:tracePt t="72744" x="8026400" y="4660900"/>
          <p14:tracePt t="72752" x="8007350" y="4660900"/>
          <p14:tracePt t="72768" x="7975600" y="4654550"/>
          <p14:tracePt t="72784" x="7956550" y="4616450"/>
          <p14:tracePt t="72784" x="7899400" y="4495800"/>
          <p14:tracePt t="72800" x="7854950" y="4400550"/>
          <p14:tracePt t="72817" x="7842250" y="4356100"/>
          <p14:tracePt t="72833" x="7829550" y="4337050"/>
          <p14:tracePt t="72850" x="7829550" y="4330700"/>
          <p14:tracePt t="72968" x="7823200" y="4324350"/>
          <p14:tracePt t="73000" x="7810500" y="4324350"/>
          <p14:tracePt t="73016" x="7804150" y="4324350"/>
          <p14:tracePt t="73032" x="7791450" y="4324350"/>
          <p14:tracePt t="73048" x="7785100" y="4324350"/>
          <p14:tracePt t="73056" x="7785100" y="4318000"/>
          <p14:tracePt t="73064" x="7772400" y="4318000"/>
          <p14:tracePt t="73084" x="7766050" y="4318000"/>
          <p14:tracePt t="73084" x="7734300" y="4305300"/>
          <p14:tracePt t="73100" x="7702550" y="4298950"/>
          <p14:tracePt t="73117" x="7677150" y="4292600"/>
          <p14:tracePt t="73134" x="7651750" y="4286250"/>
          <p14:tracePt t="73151" x="7600950" y="4279900"/>
          <p14:tracePt t="73169" x="7575550" y="4279900"/>
          <p14:tracePt t="73185" x="7537450" y="4279900"/>
          <p14:tracePt t="73201" x="7493000" y="4279900"/>
          <p14:tracePt t="73218" x="7442200" y="4292600"/>
          <p14:tracePt t="73234" x="7391400" y="4330700"/>
          <p14:tracePt t="73250" x="7340600" y="4375150"/>
          <p14:tracePt t="73267" x="7296150" y="4432300"/>
          <p14:tracePt t="73283" x="7251700" y="4502150"/>
          <p14:tracePt t="73300" x="7213600" y="4591050"/>
          <p14:tracePt t="73317" x="7194550" y="4660900"/>
          <p14:tracePt t="73333" x="7175500" y="4711700"/>
          <p14:tracePt t="73350" x="7156450" y="4768850"/>
          <p14:tracePt t="73367" x="7137400" y="4845050"/>
          <p14:tracePt t="73385" x="7118350" y="4902200"/>
          <p14:tracePt t="73401" x="7099300" y="4978400"/>
          <p14:tracePt t="73418" x="7073900" y="5067300"/>
          <p14:tracePt t="73434" x="7048500" y="5162550"/>
          <p14:tracePt t="73451" x="7029450" y="5245100"/>
          <p14:tracePt t="73467" x="7023100" y="5314950"/>
          <p14:tracePt t="73484" x="7023100" y="5359400"/>
          <p14:tracePt t="73500" x="7023100" y="5403850"/>
          <p14:tracePt t="73518" x="7023100" y="5441950"/>
          <p14:tracePt t="73535" x="7023100" y="5473700"/>
          <p14:tracePt t="73551" x="7042150" y="5511800"/>
          <p14:tracePt t="73551" x="7048500" y="5530850"/>
          <p14:tracePt t="73569" x="7061200" y="5556250"/>
          <p14:tracePt t="73585" x="7073900" y="5575300"/>
          <p14:tracePt t="73601" x="7086600" y="5600700"/>
          <p14:tracePt t="73618" x="7105650" y="5619750"/>
          <p14:tracePt t="73635" x="7131050" y="5638800"/>
          <p14:tracePt t="73651" x="7169150" y="5657850"/>
          <p14:tracePt t="73668" x="7239000" y="5683250"/>
          <p14:tracePt t="73684" x="7302500" y="5702300"/>
          <p14:tracePt t="73701" x="7378700" y="5708650"/>
          <p14:tracePt t="73718" x="7454900" y="5708650"/>
          <p14:tracePt t="73735" x="7543800" y="5708650"/>
          <p14:tracePt t="73751" x="7613650" y="5689600"/>
          <p14:tracePt t="73768" x="7696200" y="5651500"/>
          <p14:tracePt t="73785" x="7727950" y="5613400"/>
          <p14:tracePt t="73801" x="7759700" y="5556250"/>
          <p14:tracePt t="73818" x="7772400" y="5480050"/>
          <p14:tracePt t="73835" x="7785100" y="5384800"/>
          <p14:tracePt t="73851" x="7785100" y="5270500"/>
          <p14:tracePt t="73868" x="7785100" y="5149850"/>
          <p14:tracePt t="73884" x="7785100" y="5035550"/>
          <p14:tracePt t="73901" x="7772400" y="4940300"/>
          <p14:tracePt t="73918" x="7759700" y="4851400"/>
          <p14:tracePt t="73935" x="7753350" y="4768850"/>
          <p14:tracePt t="73951" x="7740650" y="4705350"/>
          <p14:tracePt t="73951" x="7734300" y="4667250"/>
          <p14:tracePt t="73969" x="7715250" y="4610100"/>
          <p14:tracePt t="73985" x="7696200" y="4565650"/>
          <p14:tracePt t="74001" x="7683500" y="4540250"/>
          <p14:tracePt t="74018" x="7664450" y="4514850"/>
          <p14:tracePt t="74035" x="7645400" y="4489450"/>
          <p14:tracePt t="74051" x="7632700" y="4476750"/>
          <p14:tracePt t="74068" x="7620000" y="4470400"/>
          <p14:tracePt t="74084" x="7607300" y="4464050"/>
          <p14:tracePt t="74101" x="7588250" y="4451350"/>
          <p14:tracePt t="74118" x="7575550" y="4451350"/>
          <p14:tracePt t="74135" x="7556500" y="4445000"/>
          <p14:tracePt t="74151" x="7543800" y="4445000"/>
          <p14:tracePt t="74151" x="7531100" y="4445000"/>
          <p14:tracePt t="74169" x="7518400" y="4445000"/>
          <p14:tracePt t="74184" x="7486650" y="4457700"/>
          <p14:tracePt t="74201" x="7442200" y="4495800"/>
          <p14:tracePt t="74218" x="7391400" y="4559300"/>
          <p14:tracePt t="74235" x="7346950" y="4629150"/>
          <p14:tracePt t="74251" x="7296150" y="4724400"/>
          <p14:tracePt t="74268" x="7245350" y="4832350"/>
          <p14:tracePt t="74284" x="7200900" y="4953000"/>
          <p14:tracePt t="74301" x="7150100" y="5080000"/>
          <p14:tracePt t="74318" x="7124700" y="5187950"/>
          <p14:tracePt t="74335" x="7099300" y="5276850"/>
          <p14:tracePt t="74351" x="7099300" y="5340350"/>
          <p14:tracePt t="74351" x="7099300" y="5365750"/>
          <p14:tracePt t="74369" x="7099300" y="5410200"/>
          <p14:tracePt t="74385" x="7105650" y="5454650"/>
          <p14:tracePt t="74401" x="7124700" y="5499100"/>
          <p14:tracePt t="74418" x="7150100" y="5549900"/>
          <p14:tracePt t="74435" x="7181850" y="5600700"/>
          <p14:tracePt t="74451" x="7200900" y="5638800"/>
          <p14:tracePt t="74468" x="7219950" y="5670550"/>
          <p14:tracePt t="74484" x="7232650" y="5683250"/>
          <p14:tracePt t="74501" x="7245350" y="5695950"/>
          <p14:tracePt t="74518" x="7258050" y="5715000"/>
          <p14:tracePt t="74535" x="7270750" y="5721350"/>
          <p14:tracePt t="74551" x="7283450" y="5734050"/>
          <p14:tracePt t="74551" x="7289800" y="5734050"/>
          <p14:tracePt t="74569" x="7315200" y="5740400"/>
          <p14:tracePt t="74585" x="7366000" y="5753100"/>
          <p14:tracePt t="74601" x="7429500" y="5753100"/>
          <p14:tracePt t="74618" x="7505700" y="5746750"/>
          <p14:tracePt t="74634" x="7550150" y="5715000"/>
          <p14:tracePt t="74651" x="7600950" y="5670550"/>
          <p14:tracePt t="74668" x="7626350" y="5619750"/>
          <p14:tracePt t="74684" x="7651750" y="5549900"/>
          <p14:tracePt t="74701" x="7664450" y="5467350"/>
          <p14:tracePt t="74718" x="7664450" y="5391150"/>
          <p14:tracePt t="74735" x="7664450" y="5327650"/>
          <p14:tracePt t="74751" x="7658100" y="5289550"/>
          <p14:tracePt t="74751" x="7651750" y="5276850"/>
          <p14:tracePt t="74769" x="7651750" y="5270500"/>
          <p14:tracePt t="74808" x="7645400" y="5270500"/>
          <p14:tracePt t="74816" x="7620000" y="5270500"/>
          <p14:tracePt t="74827" x="7569200" y="5270500"/>
          <p14:tracePt t="74834" x="7366000" y="5270500"/>
          <p14:tracePt t="74851" x="6934200" y="5295900"/>
          <p14:tracePt t="74868" x="6508750" y="5308600"/>
          <p14:tracePt t="74884" x="6064250" y="5308600"/>
          <p14:tracePt t="74901" x="5822950" y="5295900"/>
          <p14:tracePt t="74918" x="5734050" y="5276850"/>
          <p14:tracePt t="74934" x="5695950" y="5270500"/>
          <p14:tracePt t="74951" x="5689600" y="5270500"/>
          <p14:tracePt t="74968" x="5689600" y="5264150"/>
          <p14:tracePt t="74985" x="5676900" y="5226050"/>
          <p14:tracePt t="75001" x="5651500" y="5143500"/>
          <p14:tracePt t="75018" x="5626100" y="5041900"/>
          <p14:tracePt t="75034" x="5613400" y="4921250"/>
          <p14:tracePt t="75051" x="5581650" y="4781550"/>
          <p14:tracePt t="75068" x="5549900" y="4654550"/>
          <p14:tracePt t="75086" x="5530850" y="4559300"/>
          <p14:tracePt t="75101" x="5511800" y="4502150"/>
          <p14:tracePt t="75118" x="5492750" y="4464050"/>
          <p14:tracePt t="75135" x="5492750" y="4457700"/>
          <p14:tracePt t="75202" x="5486400" y="4457700"/>
          <p14:tracePt t="75209" x="5467350" y="4464050"/>
          <p14:tracePt t="75218" x="5410200" y="4591050"/>
          <p14:tracePt t="75236" x="5365750" y="4699000"/>
          <p14:tracePt t="75236" x="5276850" y="4940300"/>
          <p14:tracePt t="75252" x="5232400" y="5086350"/>
          <p14:tracePt t="75269" x="5226050" y="5194300"/>
          <p14:tracePt t="75286" x="5238750" y="5257800"/>
          <p14:tracePt t="75302" x="5276850" y="5314950"/>
          <p14:tracePt t="75319" x="5321300" y="5346700"/>
          <p14:tracePt t="75335" x="5365750" y="5359400"/>
          <p14:tracePt t="75352" x="5403850" y="5359400"/>
          <p14:tracePt t="75369" x="5448300" y="5353050"/>
          <p14:tracePt t="75386" x="5467350" y="5295900"/>
          <p14:tracePt t="75402" x="5467350" y="5245100"/>
          <p14:tracePt t="75419" x="5416550" y="5175250"/>
          <p14:tracePt t="75436" x="5334000" y="5099050"/>
          <p14:tracePt t="75453" x="5207000" y="5029200"/>
          <p14:tracePt t="75469" x="5035550" y="4959350"/>
          <p14:tracePt t="75486" x="4749800" y="4914900"/>
          <p14:tracePt t="75502" x="4432300" y="4876800"/>
          <p14:tracePt t="75519" x="4191000" y="4876800"/>
          <p14:tracePt t="75536" x="4044950" y="4876800"/>
          <p14:tracePt t="75552" x="3956050" y="4889500"/>
          <p14:tracePt t="75569" x="3898900" y="4908550"/>
          <p14:tracePt t="75586" x="3879850" y="4914900"/>
          <p14:tracePt t="75602" x="3841750" y="4933950"/>
          <p14:tracePt t="75619" x="3816350" y="4959350"/>
          <p14:tracePt t="75635" x="3784600" y="5022850"/>
          <p14:tracePt t="75652" x="3752850" y="5105400"/>
          <p14:tracePt t="75669" x="3733800" y="5187950"/>
          <p14:tracePt t="75686" x="3727450" y="5257800"/>
          <p14:tracePt t="75702" x="3721100" y="5302250"/>
          <p14:tracePt t="75719" x="3721100" y="5314950"/>
          <p14:tracePt t="75735" x="3721100" y="5327650"/>
          <p14:tracePt t="75794" x="3727450" y="5327650"/>
          <p14:tracePt t="75817" x="3733800" y="5327650"/>
          <p14:tracePt t="75833" x="3740150" y="5327650"/>
          <p14:tracePt t="75841" x="3746500" y="5327650"/>
          <p14:tracePt t="75866" x="3752850" y="5327650"/>
          <p14:tracePt t="76554" x="3759200" y="5365750"/>
          <p14:tracePt t="76561" x="3911600" y="5499100"/>
          <p14:tracePt t="76569" x="4368800" y="5784850"/>
          <p14:tracePt t="76578" x="4616450" y="5949950"/>
          <p14:tracePt t="76585" x="5187950" y="6159500"/>
          <p14:tracePt t="76602" x="5753100" y="6254750"/>
          <p14:tracePt t="76619" x="6140450" y="6311900"/>
          <p14:tracePt t="76635" x="6381750" y="6311900"/>
          <p14:tracePt t="76652" x="6508750" y="6311900"/>
          <p14:tracePt t="76669" x="6616700" y="6286500"/>
          <p14:tracePt t="76685" x="6692900" y="6261100"/>
          <p14:tracePt t="76702" x="6750050" y="6254750"/>
          <p14:tracePt t="76719" x="6800850" y="6235700"/>
          <p14:tracePt t="76735" x="6851650" y="6223000"/>
          <p14:tracePt t="76752" x="6921500" y="6203950"/>
          <p14:tracePt t="76769" x="7023100" y="6165850"/>
          <p14:tracePt t="76786" x="7105650" y="6140450"/>
          <p14:tracePt t="76802" x="7213600" y="6102350"/>
          <p14:tracePt t="76819" x="7308850" y="6070600"/>
          <p14:tracePt t="76836" x="7397750" y="6045200"/>
          <p14:tracePt t="76852" x="7442200" y="6013450"/>
          <p14:tracePt t="76869" x="7493000" y="5975350"/>
          <p14:tracePt t="76885" x="7512050" y="5949950"/>
          <p14:tracePt t="76902" x="7531100" y="5924550"/>
          <p14:tracePt t="76919" x="7537450" y="5911850"/>
          <p14:tracePt t="76936" x="7543800" y="5892800"/>
          <p14:tracePt t="76952" x="7562850" y="5873750"/>
          <p14:tracePt t="76952" x="7562850" y="5867400"/>
          <p14:tracePt t="76970" x="7588250" y="5835650"/>
          <p14:tracePt t="76986" x="7607300" y="5797550"/>
          <p14:tracePt t="77002" x="7626350" y="5772150"/>
          <p14:tracePt t="77019" x="7639050" y="5753100"/>
          <p14:tracePt t="77036" x="7645400" y="5727700"/>
          <p14:tracePt t="77052" x="7651750" y="5727700"/>
          <p14:tracePt t="77337" x="7639050" y="5727700"/>
          <p14:tracePt t="77345" x="7600950" y="5753100"/>
          <p14:tracePt t="77353" x="7550150" y="5784850"/>
          <p14:tracePt t="77362" x="7512050" y="5810250"/>
          <p14:tracePt t="77369" x="7340600" y="5880100"/>
          <p14:tracePt t="77385" x="7213600" y="5911850"/>
          <p14:tracePt t="77402" x="7092950" y="5930900"/>
          <p14:tracePt t="77419" x="6959600" y="5937250"/>
          <p14:tracePt t="77435" x="6858000" y="5943600"/>
          <p14:tracePt t="77452" x="6819900" y="5949950"/>
          <p14:tracePt t="77469" x="6813550" y="5949950"/>
          <p14:tracePt t="77681" x="6794500" y="5956300"/>
          <p14:tracePt t="77689" x="6718300" y="5969000"/>
          <p14:tracePt t="77702" x="6616700" y="6000750"/>
          <p14:tracePt t="77703" x="6165850" y="6076950"/>
          <p14:tracePt t="77719" x="5619750" y="6159500"/>
          <p14:tracePt t="77736" x="4914900" y="6248400"/>
          <p14:tracePt t="77752" x="4064000" y="6286500"/>
          <p14:tracePt t="77769" x="3727450" y="6286500"/>
          <p14:tracePt t="77785" x="3600450" y="6280150"/>
          <p14:tracePt t="77802" x="3517900" y="6261100"/>
          <p14:tracePt t="77818" x="3486150" y="6248400"/>
          <p14:tracePt t="77835" x="3460750" y="6248400"/>
          <p14:tracePt t="77852" x="3435350" y="6235700"/>
          <p14:tracePt t="77869" x="3403600" y="6229350"/>
          <p14:tracePt t="77885" x="3384550" y="6223000"/>
          <p14:tracePt t="77902" x="3371850" y="6216650"/>
          <p14:tracePt t="77919" x="3352800" y="6210300"/>
          <p14:tracePt t="77935" x="3340100" y="6210300"/>
          <p14:tracePt t="77952" x="3314700" y="6191250"/>
          <p14:tracePt t="77952" x="3302000" y="6184900"/>
          <p14:tracePt t="77970" x="3257550" y="6165850"/>
          <p14:tracePt t="77985" x="3219450" y="6146800"/>
          <p14:tracePt t="78002" x="3206750" y="6140450"/>
          <p14:tracePt t="78018" x="3194050" y="6127750"/>
          <p14:tracePt t="78035" x="3194050" y="6121400"/>
          <p14:tracePt t="78052" x="3194050" y="6115050"/>
          <p14:tracePt t="78069" x="3200400" y="6089650"/>
          <p14:tracePt t="78085" x="3257550" y="6051550"/>
          <p14:tracePt t="78102" x="3340100" y="5994400"/>
          <p14:tracePt t="78119" x="3467100" y="5949950"/>
          <p14:tracePt t="78135" x="3625850" y="5899150"/>
          <p14:tracePt t="78152" x="3873500" y="5861050"/>
          <p14:tracePt t="78169" x="4083050" y="5816600"/>
          <p14:tracePt t="78185" x="4229100" y="5797550"/>
          <p14:tracePt t="78201" x="4324350" y="5791200"/>
          <p14:tracePt t="78218" x="4381500" y="5778500"/>
          <p14:tracePt t="78235" x="4425950" y="5772150"/>
          <p14:tracePt t="78252" x="4445000" y="5765800"/>
          <p14:tracePt t="78269" x="4451350" y="5759450"/>
          <p14:tracePt t="78285" x="4451350" y="5753100"/>
          <p14:tracePt t="78302" x="4457700" y="5734050"/>
          <p14:tracePt t="78318" x="4457700" y="5695950"/>
          <p14:tracePt t="78335" x="4451350" y="5657850"/>
          <p14:tracePt t="78353" x="4425950" y="5632450"/>
          <p14:tracePt t="78369" x="4413250" y="5619750"/>
          <p14:tracePt t="78369" x="4387850" y="5619750"/>
          <p14:tracePt t="78386" x="4343400" y="5607050"/>
          <p14:tracePt t="78402" x="4260850" y="5607050"/>
          <p14:tracePt t="78419" x="4165600" y="5607050"/>
          <p14:tracePt t="78435" x="4051300" y="5619750"/>
          <p14:tracePt t="78452" x="3917950" y="5676900"/>
          <p14:tracePt t="78468" x="3822700" y="5715000"/>
          <p14:tracePt t="78485" x="3759200" y="5746750"/>
          <p14:tracePt t="78502" x="3727450" y="5765800"/>
          <p14:tracePt t="78519" x="3702050" y="5778500"/>
          <p14:tracePt t="78553" x="3702050" y="5791200"/>
          <p14:tracePt t="78569" x="3702050" y="5803900"/>
          <p14:tracePt t="78570" x="3708400" y="5822950"/>
          <p14:tracePt t="78586" x="3727450" y="5842000"/>
          <p14:tracePt t="78602" x="3740150" y="5854700"/>
          <p14:tracePt t="78618" x="3765550" y="5873750"/>
          <p14:tracePt t="78635" x="3784600" y="5880100"/>
          <p14:tracePt t="78651" x="3803650" y="5892800"/>
          <p14:tracePt t="78668" x="3829050" y="5905500"/>
          <p14:tracePt t="78684" x="3854450" y="5911850"/>
          <p14:tracePt t="78701" x="3867150" y="5911850"/>
          <p14:tracePt t="78718" x="3905250" y="5918200"/>
          <p14:tracePt t="78735" x="3943350" y="5918200"/>
          <p14:tracePt t="78752" x="3994150" y="5918200"/>
          <p14:tracePt t="78768" x="4064000" y="5918200"/>
          <p14:tracePt t="78786" x="4102100" y="5911850"/>
          <p14:tracePt t="78802" x="4140200" y="5905500"/>
          <p14:tracePt t="78819" x="4197350" y="5905500"/>
          <p14:tracePt t="78835" x="4286250" y="5905500"/>
          <p14:tracePt t="78852" x="4400550" y="5905500"/>
          <p14:tracePt t="78869" x="4559300" y="5905500"/>
          <p14:tracePt t="78886" x="4775200" y="5905500"/>
          <p14:tracePt t="78902" x="4978400" y="5905500"/>
          <p14:tracePt t="78918" x="5137150" y="5905500"/>
          <p14:tracePt t="78934" x="5245100" y="5899150"/>
          <p14:tracePt t="78951" x="5302250" y="5880100"/>
          <p14:tracePt t="78969" x="5340350" y="5848350"/>
          <p14:tracePt t="78986" x="5365750" y="5835650"/>
          <p14:tracePt t="79002" x="5384800" y="5822950"/>
          <p14:tracePt t="79019" x="5403850" y="5810250"/>
          <p14:tracePt t="79035" x="5429250" y="5797550"/>
          <p14:tracePt t="79052" x="5448300" y="5791200"/>
          <p14:tracePt t="79068" x="5461000" y="5784850"/>
          <p14:tracePt t="79086" x="5473700" y="5778500"/>
          <p14:tracePt t="79102" x="5492750" y="5772150"/>
          <p14:tracePt t="79119" x="5505450" y="5765800"/>
          <p14:tracePt t="79136" x="5511800" y="5765800"/>
          <p14:tracePt t="79152" x="5530850" y="5759450"/>
          <p14:tracePt t="79170" x="5537200" y="5759450"/>
          <p14:tracePt t="79185" x="5543550" y="5759450"/>
          <p14:tracePt t="79202" x="5556250" y="5759450"/>
          <p14:tracePt t="79219" x="5562600" y="5759450"/>
          <p14:tracePt t="79281" x="5575300" y="5759450"/>
          <p14:tracePt t="79289" x="5588000" y="5759450"/>
          <p14:tracePt t="79297" x="5607050" y="5759450"/>
          <p14:tracePt t="79305" x="5651500" y="5765800"/>
          <p14:tracePt t="79319" x="5683250" y="5778500"/>
          <p14:tracePt t="79335" x="5708650" y="5778500"/>
          <p14:tracePt t="79352" x="5715000" y="5778500"/>
          <p14:tracePt t="79457" x="5721350" y="5778500"/>
          <p14:tracePt t="79465" x="5727700" y="5778500"/>
          <p14:tracePt t="79633" x="5772150" y="5778500"/>
          <p14:tracePt t="79645" x="5848350" y="5778500"/>
          <p14:tracePt t="79652" x="5956300" y="5778500"/>
          <p14:tracePt t="79653" x="6362700" y="5778500"/>
          <p14:tracePt t="79669" x="6800850" y="5778500"/>
          <p14:tracePt t="79685" x="7232650" y="5765800"/>
          <p14:tracePt t="79702" x="7512050" y="5734050"/>
          <p14:tracePt t="79719" x="7670800" y="5702300"/>
          <p14:tracePt t="79735" x="7753350" y="5683250"/>
          <p14:tracePt t="79752" x="7785100" y="5670550"/>
          <p14:tracePt t="79768" x="7823200" y="5657850"/>
          <p14:tracePt t="79785" x="7835900" y="5645150"/>
          <p14:tracePt t="79802" x="7842250" y="5638800"/>
          <p14:tracePt t="79819" x="7848600" y="5626100"/>
          <p14:tracePt t="79835" x="7848600" y="5619750"/>
          <p14:tracePt t="79872" x="7848600" y="5613400"/>
          <p14:tracePt t="79905" x="7848600" y="5607050"/>
          <p14:tracePt t="80041" x="7835900" y="5607050"/>
          <p14:tracePt t="80049" x="7804150" y="5607050"/>
          <p14:tracePt t="80057" x="7753350" y="5638800"/>
          <p14:tracePt t="80069" x="7683500" y="5670550"/>
          <p14:tracePt t="80085" x="7620000" y="5695950"/>
          <p14:tracePt t="80102" x="7556500" y="5715000"/>
          <p14:tracePt t="80118" x="7505700" y="5721350"/>
          <p14:tracePt t="80135" x="7467600" y="5734050"/>
          <p14:tracePt t="80152" x="7442200" y="5740400"/>
          <p14:tracePt t="80152" x="7435850" y="5740400"/>
          <p14:tracePt t="80169" x="7410450" y="5746750"/>
          <p14:tracePt t="80209" x="7404100" y="5746750"/>
          <p14:tracePt t="80345" x="7410450" y="5746750"/>
          <p14:tracePt t="80353" x="7429500" y="5746750"/>
          <p14:tracePt t="80362" x="7461250" y="5740400"/>
          <p14:tracePt t="80362" x="7499350" y="5727700"/>
          <p14:tracePt t="80369" x="7562850" y="5702300"/>
          <p14:tracePt t="80385" x="7626350" y="5676900"/>
          <p14:tracePt t="80402" x="7658100" y="5657850"/>
          <p14:tracePt t="80418" x="7670800" y="5651500"/>
          <p14:tracePt t="80435" x="7683500" y="5645150"/>
          <p14:tracePt t="82001" x="7689850" y="5613400"/>
          <p14:tracePt t="82009" x="7683500" y="5391150"/>
          <p14:tracePt t="82018" x="7632700" y="5200650"/>
          <p14:tracePt t="82019" x="7499350" y="4806950"/>
          <p14:tracePt t="82035" x="7296150" y="4330700"/>
          <p14:tracePt t="82052" x="7112000" y="3892550"/>
          <p14:tracePt t="82068" x="6934200" y="3505200"/>
          <p14:tracePt t="82085" x="6769100" y="3181350"/>
          <p14:tracePt t="82102" x="6635750" y="2940050"/>
          <p14:tracePt t="82118" x="6477000" y="2667000"/>
          <p14:tracePt t="82135" x="6343650" y="2457450"/>
          <p14:tracePt t="82152" x="6210300" y="2273300"/>
          <p14:tracePt t="82168" x="6083300" y="2101850"/>
          <p14:tracePt t="82186" x="6019800" y="2057400"/>
          <p14:tracePt t="82202" x="5969000" y="2025650"/>
          <p14:tracePt t="82219" x="5943600" y="2019300"/>
          <p14:tracePt t="82235" x="5924550" y="2019300"/>
          <p14:tracePt t="82252" x="5899150" y="2012950"/>
          <p14:tracePt t="82268" x="5873750" y="2006600"/>
          <p14:tracePt t="82285" x="5829300" y="2006600"/>
          <p14:tracePt t="82302" x="5765800" y="2006600"/>
          <p14:tracePt t="82319" x="5702300" y="2012950"/>
          <p14:tracePt t="82335" x="5581650" y="2076450"/>
          <p14:tracePt t="82352" x="5454650" y="2146300"/>
          <p14:tracePt t="82368" x="5194300" y="2317750"/>
          <p14:tracePt t="82386" x="4991100" y="2476500"/>
          <p14:tracePt t="82402" x="4851400" y="2578100"/>
          <p14:tracePt t="82419" x="4743450" y="2667000"/>
          <p14:tracePt t="82435" x="4679950" y="2730500"/>
          <p14:tracePt t="82452" x="4641850" y="2774950"/>
          <p14:tracePt t="82468" x="4622800" y="2813050"/>
          <p14:tracePt t="82485" x="4610100" y="2832100"/>
          <p14:tracePt t="82502" x="4597400" y="2857500"/>
          <p14:tracePt t="82518" x="4584700" y="2870200"/>
          <p14:tracePt t="82535" x="4572000" y="2889250"/>
          <p14:tracePt t="82680" x="4572000" y="2895600"/>
          <p14:tracePt t="82689" x="4572000" y="2914650"/>
          <p14:tracePt t="82697" x="4559300" y="2933700"/>
          <p14:tracePt t="82704" x="4546600" y="2965450"/>
          <p14:tracePt t="82718" x="4476750" y="3054350"/>
          <p14:tracePt t="82735" x="4375150" y="3181350"/>
          <p14:tracePt t="82752" x="4216400" y="3359150"/>
          <p14:tracePt t="82768" x="3968750" y="3714750"/>
          <p14:tracePt t="82785" x="3917950" y="3873500"/>
          <p14:tracePt t="82802" x="3898900" y="4019550"/>
          <p14:tracePt t="82818" x="3905250" y="4133850"/>
          <p14:tracePt t="82835" x="3956050" y="4229100"/>
          <p14:tracePt t="82852" x="4006850" y="4298950"/>
          <p14:tracePt t="82868" x="4076700" y="4381500"/>
          <p14:tracePt t="82885" x="4127500" y="4425950"/>
          <p14:tracePt t="82902" x="4178300" y="4438650"/>
          <p14:tracePt t="82919" x="4241800" y="4445000"/>
          <p14:tracePt t="82935" x="4330700" y="4445000"/>
          <p14:tracePt t="82952" x="4425950" y="4406900"/>
          <p14:tracePt t="82968" x="4502150" y="4260850"/>
          <p14:tracePt t="82985" x="4521200" y="4121150"/>
          <p14:tracePt t="83002" x="4489450" y="4013200"/>
          <p14:tracePt t="83018" x="4432300" y="3911600"/>
          <p14:tracePt t="83035" x="4356100" y="3829050"/>
          <p14:tracePt t="83052" x="4267200" y="3752850"/>
          <p14:tracePt t="83068" x="4146550" y="3683000"/>
          <p14:tracePt t="83085" x="3987800" y="3632200"/>
          <p14:tracePt t="83102" x="3829050" y="3600450"/>
          <p14:tracePt t="83118" x="3670300" y="3575050"/>
          <p14:tracePt t="83135" x="3536950" y="3575050"/>
          <p14:tracePt t="83152" x="3378200" y="3625850"/>
          <p14:tracePt t="83169" x="3295650" y="3714750"/>
          <p14:tracePt t="83185" x="3251200" y="3854450"/>
          <p14:tracePt t="83202" x="3225800" y="4019550"/>
          <p14:tracePt t="83218" x="3213100" y="4178300"/>
          <p14:tracePt t="83235" x="3213100" y="4324350"/>
          <p14:tracePt t="83252" x="3213100" y="4476750"/>
          <p14:tracePt t="83268" x="3213100" y="4641850"/>
          <p14:tracePt t="83285" x="3213100" y="4813300"/>
          <p14:tracePt t="83302" x="3213100" y="5016500"/>
          <p14:tracePt t="83319" x="3213100" y="5200650"/>
          <p14:tracePt t="83336" x="3232150" y="5353050"/>
          <p14:tracePt t="83352" x="3346450" y="5556250"/>
          <p14:tracePt t="83369" x="3460750" y="5670550"/>
          <p14:tracePt t="83385" x="3606800" y="5753100"/>
          <p14:tracePt t="83402" x="3752850" y="5822950"/>
          <p14:tracePt t="83418" x="3937000" y="5873750"/>
          <p14:tracePt t="83435" x="4152900" y="5905500"/>
          <p14:tracePt t="83452" x="4330700" y="5911850"/>
          <p14:tracePt t="83469" x="4489450" y="5911850"/>
          <p14:tracePt t="83485" x="4603750" y="5905500"/>
          <p14:tracePt t="83502" x="4705350" y="5842000"/>
          <p14:tracePt t="83518" x="4800600" y="5753100"/>
          <p14:tracePt t="83535" x="4857750" y="5619750"/>
          <p14:tracePt t="83552" x="4908550" y="5391150"/>
          <p14:tracePt t="83569" x="4914900" y="5251450"/>
          <p14:tracePt t="83585" x="4914900" y="5137150"/>
          <p14:tracePt t="83602" x="4908550" y="5022850"/>
          <p14:tracePt t="83618" x="4883150" y="4933950"/>
          <p14:tracePt t="83635" x="4857750" y="4838700"/>
          <p14:tracePt t="83652" x="4819650" y="4762500"/>
          <p14:tracePt t="83668" x="4775200" y="4686300"/>
          <p14:tracePt t="83685" x="4730750" y="4641850"/>
          <p14:tracePt t="83702" x="4686300" y="4591050"/>
          <p14:tracePt t="83718" x="4654550" y="4565650"/>
          <p14:tracePt t="83735" x="4629150" y="4540250"/>
          <p14:tracePt t="83751" x="4603750" y="4514850"/>
          <p14:tracePt t="83769" x="4584700" y="4502150"/>
          <p14:tracePt t="84385" x="4565650" y="4476750"/>
          <p14:tracePt t="84394" x="4527550" y="4400550"/>
          <p14:tracePt t="84394" x="4489450" y="4324350"/>
          <p14:tracePt t="84402" x="4394200" y="4083050"/>
          <p14:tracePt t="84418" x="4298950" y="3873500"/>
          <p14:tracePt t="84435" x="4248150" y="3721100"/>
          <p14:tracePt t="84451" x="4210050" y="3581400"/>
          <p14:tracePt t="84468" x="4171950" y="3441700"/>
          <p14:tracePt t="84485" x="4146550" y="3308350"/>
          <p14:tracePt t="84502" x="4114800" y="3206750"/>
          <p14:tracePt t="84518" x="4102100" y="3155950"/>
          <p14:tracePt t="84535" x="4083050" y="3117850"/>
          <p14:tracePt t="84552" x="4064000" y="3086100"/>
          <p14:tracePt t="84569" x="4051300" y="3073400"/>
          <p14:tracePt t="84625" x="4044950" y="3067050"/>
          <p14:tracePt t="84640" x="4038600" y="3060700"/>
          <p14:tracePt t="84657" x="4025900" y="3054350"/>
          <p14:tracePt t="84673" x="4013200" y="3041650"/>
          <p14:tracePt t="84680" x="4006850" y="3041650"/>
          <p14:tracePt t="84680" x="4000500" y="3041650"/>
          <p14:tracePt t="84689" x="3994150" y="3035300"/>
          <p14:tracePt t="84701" x="3975100" y="3028950"/>
          <p14:tracePt t="84718" x="3949700" y="3009900"/>
          <p14:tracePt t="84735" x="3879850" y="2978150"/>
          <p14:tracePt t="84752" x="3790950" y="2914650"/>
          <p14:tracePt t="84769" x="3746500" y="2882900"/>
          <p14:tracePt t="84785" x="3740150" y="2876550"/>
          <p14:tracePt t="84802" x="3733800" y="2870200"/>
          <p14:tracePt t="84865" x="3733800" y="2863850"/>
          <p14:tracePt t="84936" x="3740150" y="2863850"/>
          <p14:tracePt t="84945" x="3752850" y="2863850"/>
          <p14:tracePt t="84946" x="3765550" y="2863850"/>
          <p14:tracePt t="84953" x="3784600" y="2863850"/>
          <p14:tracePt t="84968" x="3841750" y="2870200"/>
          <p14:tracePt t="84986" x="3860800" y="2870200"/>
          <p14:tracePt t="85001" x="3873500" y="2870200"/>
          <p14:tracePt t="85019" x="3879850" y="2870200"/>
          <p14:tracePt t="85035" x="3892550" y="2870200"/>
          <p14:tracePt t="85089" x="3898900" y="2870200"/>
          <p14:tracePt t="85120" x="3911600" y="2870200"/>
          <p14:tracePt t="85136" x="3917950" y="2870200"/>
          <p14:tracePt t="85152" x="3924300" y="2870200"/>
          <p14:tracePt t="85153" x="3930650" y="2870200"/>
          <p14:tracePt t="85441" x="3937000" y="2870200"/>
          <p14:tracePt t="85457" x="3943350" y="2870200"/>
          <p14:tracePt t="85465" x="3956050" y="2863850"/>
          <p14:tracePt t="85488" x="3962400" y="2863850"/>
          <p14:tracePt t="92048" x="3962400" y="2870200"/>
          <p14:tracePt t="92056" x="3949700" y="3048000"/>
          <p14:tracePt t="92065" x="3924300" y="3232150"/>
          <p14:tracePt t="92072" x="3873500" y="3556000"/>
          <p14:tracePt t="92085" x="3854450" y="3733800"/>
          <p14:tracePt t="92101" x="3854450" y="3810000"/>
          <p14:tracePt t="92118" x="3854450" y="3841750"/>
          <p14:tracePt t="92134" x="3854450" y="3860800"/>
          <p14:tracePt t="92151" x="3854450" y="3892550"/>
          <p14:tracePt t="92169" x="3860800" y="3917950"/>
          <p14:tracePt t="92185" x="3873500" y="3943350"/>
          <p14:tracePt t="92201" x="3873500" y="3949700"/>
          <p14:tracePt t="92801" x="3873500" y="3956050"/>
          <p14:tracePt t="92817" x="3930650" y="3975100"/>
          <p14:tracePt t="92825" x="4070350" y="3994150"/>
          <p14:tracePt t="92836" x="4216400" y="4013200"/>
          <p14:tracePt t="92840" x="4521200" y="4051300"/>
          <p14:tracePt t="92852" x="4711700" y="4057650"/>
          <p14:tracePt t="92869" x="4832350" y="4057650"/>
          <p14:tracePt t="92885" x="4902200" y="4057650"/>
          <p14:tracePt t="92902" x="4933950" y="4057650"/>
          <p14:tracePt t="92919" x="4953000" y="4057650"/>
          <p14:tracePt t="92935" x="4965700" y="4057650"/>
          <p14:tracePt t="92969" x="4972050" y="4057650"/>
          <p14:tracePt t="93265" x="5010150" y="4057650"/>
          <p14:tracePt t="93269" x="5092700" y="4057650"/>
          <p14:tracePt t="93286" x="5213350" y="4057650"/>
          <p14:tracePt t="93286" x="5549900" y="4057650"/>
          <p14:tracePt t="93303" x="5886450" y="4057650"/>
          <p14:tracePt t="93319" x="6146800" y="4070350"/>
          <p14:tracePt t="93336" x="6350000" y="4070350"/>
          <p14:tracePt t="93352" x="6604000" y="4070350"/>
          <p14:tracePt t="93370" x="6769100" y="4070350"/>
          <p14:tracePt t="93385" x="6896100" y="4070350"/>
          <p14:tracePt t="93402" x="7004050" y="4064000"/>
          <p14:tracePt t="93419" x="7061200" y="4057650"/>
          <p14:tracePt t="93435" x="7086600" y="4044950"/>
          <p14:tracePt t="95433" x="7105650" y="4051300"/>
          <p14:tracePt t="95441" x="7162800" y="4070350"/>
          <p14:tracePt t="95452" x="7207250" y="4076700"/>
          <p14:tracePt t="95453" x="7302500" y="4095750"/>
          <p14:tracePt t="95469" x="7391400" y="4095750"/>
          <p14:tracePt t="95486" x="7423150" y="4095750"/>
          <p14:tracePt t="95521" x="7429500" y="4095750"/>
          <p14:tracePt t="95633" x="7397750" y="4095750"/>
          <p14:tracePt t="95641" x="7346950" y="4095750"/>
          <p14:tracePt t="95652" x="7270750" y="4108450"/>
          <p14:tracePt t="95653" x="6940550" y="4133850"/>
          <p14:tracePt t="95669" x="6489700" y="4178300"/>
          <p14:tracePt t="95685" x="6153150" y="4229100"/>
          <p14:tracePt t="95701" x="5867400" y="4260850"/>
          <p14:tracePt t="95718" x="5708650" y="4292600"/>
          <p14:tracePt t="95735" x="5613400" y="4311650"/>
          <p14:tracePt t="95752" x="5518150" y="4337050"/>
          <p14:tracePt t="95769" x="5454650" y="4349750"/>
          <p14:tracePt t="95785" x="5384800" y="4356100"/>
          <p14:tracePt t="95802" x="5314950" y="4368800"/>
          <p14:tracePt t="95819" x="5251450" y="4381500"/>
          <p14:tracePt t="95835" x="5213350" y="4387850"/>
          <p14:tracePt t="95852" x="5200650" y="4394200"/>
          <p14:tracePt t="95869" x="5181600" y="4394200"/>
          <p14:tracePt t="95885" x="5175250" y="4394200"/>
          <p14:tracePt t="96033" x="5162550" y="4394200"/>
          <p14:tracePt t="96035" x="5118100" y="4394200"/>
          <p14:tracePt t="96045" x="5035550" y="4394200"/>
          <p14:tracePt t="96052" x="4819650" y="4394200"/>
          <p14:tracePt t="96069" x="4552950" y="4394200"/>
          <p14:tracePt t="96086" x="4362450" y="4394200"/>
          <p14:tracePt t="96102" x="4216400" y="4394200"/>
          <p14:tracePt t="96119" x="4146550" y="4394200"/>
          <p14:tracePt t="96135" x="4114800" y="4394200"/>
          <p14:tracePt t="96152" x="4108450" y="4394200"/>
          <p14:tracePt t="96545" x="4121150" y="4381500"/>
          <p14:tracePt t="96561" x="4210050" y="4298950"/>
          <p14:tracePt t="96577" x="4330700" y="4146550"/>
          <p14:tracePt t="96578" x="4368800" y="4051300"/>
          <p14:tracePt t="96585" x="4451350" y="3778250"/>
          <p14:tracePt t="96602" x="4476750" y="3587750"/>
          <p14:tracePt t="96619" x="4489450" y="3441700"/>
          <p14:tracePt t="96636" x="4495800" y="3359150"/>
          <p14:tracePt t="96652" x="4495800" y="3295650"/>
          <p14:tracePt t="96669" x="4495800" y="3251200"/>
          <p14:tracePt t="96685" x="4495800" y="3213100"/>
          <p14:tracePt t="96702" x="4495800" y="3181350"/>
          <p14:tracePt t="96719" x="4495800" y="3149600"/>
          <p14:tracePt t="96735" x="4489450" y="3124200"/>
          <p14:tracePt t="96752" x="4483100" y="3086100"/>
          <p14:tracePt t="96769" x="4483100" y="3060700"/>
          <p14:tracePt t="96785" x="4483100" y="3048000"/>
          <p14:tracePt t="96802" x="4483100" y="3035300"/>
          <p14:tracePt t="96818" x="4483100" y="3028950"/>
          <p14:tracePt t="96835" x="4483100" y="3022600"/>
          <p14:tracePt t="97002" x="0" y="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Feature Extraction Notes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Newer features based on image </a:t>
            </a:r>
            <a:r>
              <a:rPr lang="en-US" dirty="0"/>
              <a:t>m</a:t>
            </a:r>
            <a:r>
              <a:rPr lang="en-US" dirty="0" smtClean="0"/>
              <a:t>odeling</a:t>
            </a:r>
          </a:p>
          <a:p>
            <a:pPr lvl="1"/>
            <a:r>
              <a:rPr lang="en-US" dirty="0" smtClean="0"/>
              <a:t>Markov random model</a:t>
            </a:r>
          </a:p>
          <a:p>
            <a:pPr lvl="1"/>
            <a:r>
              <a:rPr lang="en-US" dirty="0" smtClean="0"/>
              <a:t>ARMA models</a:t>
            </a:r>
          </a:p>
          <a:p>
            <a:pPr lvl="1"/>
            <a:r>
              <a:rPr lang="en-US" dirty="0" smtClean="0"/>
              <a:t>Fractal models</a:t>
            </a:r>
          </a:p>
          <a:p>
            <a:r>
              <a:rPr lang="en-US" dirty="0" smtClean="0"/>
              <a:t>Next step: feature selection</a:t>
            </a:r>
          </a:p>
          <a:p>
            <a:pPr lvl="1"/>
            <a:r>
              <a:rPr lang="en-US" dirty="0" smtClean="0"/>
              <a:t>Not all features are correlated with disease</a:t>
            </a:r>
          </a:p>
          <a:p>
            <a:pPr lvl="1"/>
            <a:r>
              <a:rPr lang="en-US" dirty="0" smtClean="0"/>
              <a:t>Must include only relevant features to avoid misclassification</a:t>
            </a:r>
          </a:p>
          <a:p>
            <a:pPr lvl="1"/>
            <a:r>
              <a:rPr lang="en-US" dirty="0" smtClean="0"/>
              <a:t>Normalization of feature values is necessary preprocessing step before training classifiers</a:t>
            </a:r>
          </a:p>
          <a:p>
            <a:pPr lvl="1"/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040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2096"/>
    </mc:Choice>
    <mc:Fallback>
      <p:transition spd="slow" advTm="202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046" x="2597150" y="2425700"/>
          <p14:tracePt t="14328" x="2559050" y="2425700"/>
          <p14:tracePt t="14336" x="2501900" y="2425700"/>
          <p14:tracePt t="14344" x="2438400" y="2425700"/>
          <p14:tracePt t="14352" x="2374900" y="2425700"/>
          <p14:tracePt t="14360" x="2260600" y="2425700"/>
          <p14:tracePt t="14376" x="2139950" y="2425700"/>
          <p14:tracePt t="14392" x="2057400" y="2425700"/>
          <p14:tracePt t="14402" x="1993900" y="2425700"/>
          <p14:tracePt t="14436" x="1955800" y="2425700"/>
          <p14:tracePt t="14440" x="1917700" y="2425700"/>
          <p14:tracePt t="14453" x="1879600" y="2425700"/>
          <p14:tracePt t="14472" x="1847850" y="2425700"/>
          <p14:tracePt t="14488" x="1816100" y="2425700"/>
          <p14:tracePt t="14504" x="1797050" y="2425700"/>
          <p14:tracePt t="14520" x="1771650" y="2425700"/>
          <p14:tracePt t="14520" x="1758950" y="2425700"/>
          <p14:tracePt t="14536" x="1733550" y="2432050"/>
          <p14:tracePt t="14552" x="1701800" y="2432050"/>
          <p14:tracePt t="14569" x="1682750" y="2432050"/>
          <p14:tracePt t="14585" x="1663700" y="2432050"/>
          <p14:tracePt t="14602" x="1644650" y="2438400"/>
          <p14:tracePt t="14619" x="1612900" y="2438400"/>
          <p14:tracePt t="14635" x="1600200" y="2444750"/>
          <p14:tracePt t="14652" x="1581150" y="2444750"/>
          <p14:tracePt t="14669" x="1568450" y="2444750"/>
          <p14:tracePt t="14686" x="1562100" y="2444750"/>
          <p14:tracePt t="14848" x="1581150" y="2444750"/>
          <p14:tracePt t="14856" x="1600200" y="2444750"/>
          <p14:tracePt t="14864" x="1625600" y="2444750"/>
          <p14:tracePt t="14869" x="1714500" y="2444750"/>
          <p14:tracePt t="14885" x="1816100" y="2444750"/>
          <p14:tracePt t="14902" x="1943100" y="2470150"/>
          <p14:tracePt t="14919" x="2063750" y="2489200"/>
          <p14:tracePt t="14919" x="2120900" y="2495550"/>
          <p14:tracePt t="14936" x="2222500" y="2501900"/>
          <p14:tracePt t="14952" x="2311400" y="2501900"/>
          <p14:tracePt t="14970" x="2400300" y="2501900"/>
          <p14:tracePt t="14986" x="2489200" y="2501900"/>
          <p14:tracePt t="15003" x="2559050" y="2501900"/>
          <p14:tracePt t="15019" x="2616200" y="2501900"/>
          <p14:tracePt t="15036" x="2692400" y="2501900"/>
          <p14:tracePt t="15052" x="2736850" y="2501900"/>
          <p14:tracePt t="15069" x="2787650" y="2501900"/>
          <p14:tracePt t="15085" x="2832100" y="2501900"/>
          <p14:tracePt t="15102" x="2870200" y="2501900"/>
          <p14:tracePt t="15119" x="2914650" y="2501900"/>
          <p14:tracePt t="15135" x="2965450" y="2501900"/>
          <p14:tracePt t="15152" x="2984500" y="2501900"/>
          <p14:tracePt t="15169" x="3003550" y="2501900"/>
          <p14:tracePt t="15186" x="3016250" y="2501900"/>
          <p14:tracePt t="15203" x="3022600" y="2501900"/>
          <p14:tracePt t="15220" x="3035300" y="2501900"/>
          <p14:tracePt t="15237" x="3041650" y="2501900"/>
          <p14:tracePt t="15253" x="3054350" y="2501900"/>
          <p14:tracePt t="15269" x="3073400" y="2501900"/>
          <p14:tracePt t="15285" x="3092450" y="2501900"/>
          <p14:tracePt t="15302" x="3105150" y="2501900"/>
          <p14:tracePt t="15319" x="3117850" y="2501900"/>
          <p14:tracePt t="15335" x="3130550" y="2501900"/>
          <p14:tracePt t="15496" x="3124200" y="2501900"/>
          <p14:tracePt t="15504" x="3098800" y="2501900"/>
          <p14:tracePt t="15512" x="3067050" y="2501900"/>
          <p14:tracePt t="15528" x="2978150" y="2508250"/>
          <p14:tracePt t="15536" x="2921000" y="2520950"/>
          <p14:tracePt t="15536" x="2806700" y="2546350"/>
          <p14:tracePt t="15552" x="2679700" y="2584450"/>
          <p14:tracePt t="15569" x="2565400" y="2616200"/>
          <p14:tracePt t="15585" x="2457450" y="2641600"/>
          <p14:tracePt t="15602" x="2355850" y="2686050"/>
          <p14:tracePt t="15619" x="2247900" y="2724150"/>
          <p14:tracePt t="15635" x="2146300" y="2749550"/>
          <p14:tracePt t="15652" x="2082800" y="2774950"/>
          <p14:tracePt t="15669" x="2019300" y="2806700"/>
          <p14:tracePt t="15686" x="1962150" y="2832100"/>
          <p14:tracePt t="15702" x="1911350" y="2851150"/>
          <p14:tracePt t="15719" x="1860550" y="2870200"/>
          <p14:tracePt t="15736" x="1803400" y="2882900"/>
          <p14:tracePt t="15753" x="1784350" y="2895600"/>
          <p14:tracePt t="15769" x="1765300" y="2895600"/>
          <p14:tracePt t="15785" x="1746250" y="2901950"/>
          <p14:tracePt t="15802" x="1733550" y="2901950"/>
          <p14:tracePt t="15819" x="1714500" y="2901950"/>
          <p14:tracePt t="15835" x="1695450" y="2901950"/>
          <p14:tracePt t="15852" x="1663700" y="2901950"/>
          <p14:tracePt t="15869" x="1631950" y="2901950"/>
          <p14:tracePt t="15885" x="1600200" y="2901950"/>
          <p14:tracePt t="15902" x="1568450" y="2901950"/>
          <p14:tracePt t="15919" x="1543050" y="2895600"/>
          <p14:tracePt t="15936" x="1511300" y="2889250"/>
          <p14:tracePt t="15953" x="1498600" y="2889250"/>
          <p14:tracePt t="15970" x="1492250" y="2882900"/>
          <p14:tracePt t="15986" x="1479550" y="2876550"/>
          <p14:tracePt t="16003" x="1473200" y="2876550"/>
          <p14:tracePt t="16019" x="1466850" y="2876550"/>
          <p14:tracePt t="16035" x="1454150" y="2870200"/>
          <p14:tracePt t="16052" x="1441450" y="2870200"/>
          <p14:tracePt t="16069" x="1422400" y="2857500"/>
          <p14:tracePt t="16085" x="1416050" y="2857500"/>
          <p14:tracePt t="16102" x="1403350" y="2851150"/>
          <p14:tracePt t="16119" x="1390650" y="2844800"/>
          <p14:tracePt t="16135" x="1377950" y="2838450"/>
          <p14:tracePt t="16152" x="1365250" y="2832100"/>
          <p14:tracePt t="16169" x="1358900" y="2832100"/>
          <p14:tracePt t="16217" x="1352550" y="2825750"/>
          <p14:tracePt t="16352" x="1365250" y="2825750"/>
          <p14:tracePt t="16353" x="1377950" y="2825750"/>
          <p14:tracePt t="16369" x="1390650" y="2825750"/>
          <p14:tracePt t="16369" x="1435100" y="2825750"/>
          <p14:tracePt t="16385" x="1492250" y="2825750"/>
          <p14:tracePt t="16402" x="1536700" y="2825750"/>
          <p14:tracePt t="16419" x="1581150" y="2825750"/>
          <p14:tracePt t="16435" x="1625600" y="2825750"/>
          <p14:tracePt t="16452" x="1670050" y="2825750"/>
          <p14:tracePt t="16470" x="1708150" y="2825750"/>
          <p14:tracePt t="16487" x="1752600" y="2825750"/>
          <p14:tracePt t="16503" x="1778000" y="2825750"/>
          <p14:tracePt t="16519" x="1803400" y="2825750"/>
          <p14:tracePt t="16535" x="1835150" y="2825750"/>
          <p14:tracePt t="16552" x="1860550" y="2825750"/>
          <p14:tracePt t="16569" x="1892300" y="2825750"/>
          <p14:tracePt t="16585" x="1924050" y="2825750"/>
          <p14:tracePt t="16602" x="1955800" y="2825750"/>
          <p14:tracePt t="16619" x="1987550" y="2825750"/>
          <p14:tracePt t="16635" x="2012950" y="2825750"/>
          <p14:tracePt t="16652" x="2038350" y="2825750"/>
          <p14:tracePt t="16669" x="2057400" y="2825750"/>
          <p14:tracePt t="16686" x="2070100" y="2825750"/>
          <p14:tracePt t="16702" x="2082800" y="2825750"/>
          <p14:tracePt t="16719" x="2095500" y="2825750"/>
          <p14:tracePt t="16736" x="2101850" y="2825750"/>
          <p14:tracePt t="16864" x="2095500" y="2825750"/>
          <p14:tracePt t="16872" x="2076450" y="2825750"/>
          <p14:tracePt t="16880" x="2051050" y="2825750"/>
          <p14:tracePt t="16885" x="1968500" y="2825750"/>
          <p14:tracePt t="16902" x="1866900" y="2825750"/>
          <p14:tracePt t="16919" x="1746250" y="2825750"/>
          <p14:tracePt t="16935" x="1581150" y="2825750"/>
          <p14:tracePt t="16953" x="1473200" y="2825750"/>
          <p14:tracePt t="16970" x="1397000" y="2825750"/>
          <p14:tracePt t="16987" x="1352550" y="2825750"/>
          <p14:tracePt t="17002" x="1314450" y="2825750"/>
          <p14:tracePt t="17019" x="1301750" y="2825750"/>
          <p14:tracePt t="17035" x="1289050" y="2825750"/>
          <p14:tracePt t="17052" x="1282700" y="2825750"/>
          <p14:tracePt t="17069" x="1276350" y="2825750"/>
          <p14:tracePt t="17256" x="1295400" y="2825750"/>
          <p14:tracePt t="17264" x="1320800" y="2825750"/>
          <p14:tracePt t="17272" x="1365250" y="2825750"/>
          <p14:tracePt t="17285" x="1397000" y="2825750"/>
          <p14:tracePt t="17285" x="1479550" y="2825750"/>
          <p14:tracePt t="17302" x="1549400" y="2825750"/>
          <p14:tracePt t="17319" x="1612900" y="2825750"/>
          <p14:tracePt t="17335" x="1695450" y="2825750"/>
          <p14:tracePt t="17352" x="1727200" y="2825750"/>
          <p14:tracePt t="17369" x="1765300" y="2825750"/>
          <p14:tracePt t="17385" x="1803400" y="2825750"/>
          <p14:tracePt t="17402" x="1835150" y="2825750"/>
          <p14:tracePt t="17419" x="1885950" y="2825750"/>
          <p14:tracePt t="17436" x="1917700" y="2825750"/>
          <p14:tracePt t="17453" x="1949450" y="2825750"/>
          <p14:tracePt t="17470" x="1974850" y="2825750"/>
          <p14:tracePt t="17487" x="1987550" y="2825750"/>
          <p14:tracePt t="17503" x="2006600" y="2825750"/>
          <p14:tracePt t="17519" x="2025650" y="2825750"/>
          <p14:tracePt t="17535" x="2051050" y="2825750"/>
          <p14:tracePt t="17552" x="2076450" y="2825750"/>
          <p14:tracePt t="17569" x="2101850" y="2825750"/>
          <p14:tracePt t="17585" x="2120900" y="2825750"/>
          <p14:tracePt t="17602" x="2139950" y="2825750"/>
          <p14:tracePt t="17619" x="2152650" y="2825750"/>
          <p14:tracePt t="17635" x="2159000" y="2825750"/>
          <p14:tracePt t="17752" x="2146300" y="2825750"/>
          <p14:tracePt t="17760" x="2133600" y="2825750"/>
          <p14:tracePt t="17769" x="2114550" y="2825750"/>
          <p14:tracePt t="17772" x="2063750" y="2825750"/>
          <p14:tracePt t="17785" x="1974850" y="2825750"/>
          <p14:tracePt t="17802" x="1866900" y="2825750"/>
          <p14:tracePt t="17819" x="1733550" y="2825750"/>
          <p14:tracePt t="17835" x="1619250" y="2825750"/>
          <p14:tracePt t="17852" x="1511300" y="2825750"/>
          <p14:tracePt t="17869" x="1441450" y="2825750"/>
          <p14:tracePt t="17885" x="1397000" y="2825750"/>
          <p14:tracePt t="17902" x="1371600" y="2825750"/>
          <p14:tracePt t="17919" x="1358900" y="2825750"/>
          <p14:tracePt t="17936" x="1352550" y="2825750"/>
          <p14:tracePt t="18216" x="1358900" y="2825750"/>
          <p14:tracePt t="18224" x="1365250" y="2825750"/>
          <p14:tracePt t="18232" x="1377950" y="2825750"/>
          <p14:tracePt t="18237" x="1390650" y="2825750"/>
          <p14:tracePt t="18253" x="1416050" y="2825750"/>
          <p14:tracePt t="18270" x="1447800" y="2825750"/>
          <p14:tracePt t="18286" x="1479550" y="2825750"/>
          <p14:tracePt t="18303" x="1517650" y="2825750"/>
          <p14:tracePt t="18320" x="1568450" y="2825750"/>
          <p14:tracePt t="18337" x="1587500" y="2825750"/>
          <p14:tracePt t="18353" x="1600200" y="2825750"/>
          <p14:tracePt t="18370" x="1619250" y="2825750"/>
          <p14:tracePt t="18386" x="1644650" y="2825750"/>
          <p14:tracePt t="18403" x="1676400" y="2825750"/>
          <p14:tracePt t="18419" x="1714500" y="2825750"/>
          <p14:tracePt t="18437" x="1758950" y="2825750"/>
          <p14:tracePt t="18454" x="1797050" y="2825750"/>
          <p14:tracePt t="18470" x="1841500" y="2825750"/>
          <p14:tracePt t="18486" x="1866900" y="2825750"/>
          <p14:tracePt t="18503" x="1892300" y="2825750"/>
          <p14:tracePt t="18519" x="1917700" y="2825750"/>
          <p14:tracePt t="18537" x="1936750" y="2825750"/>
          <p14:tracePt t="18576" x="1943100" y="2825750"/>
          <p14:tracePt t="18584" x="1949450" y="2825750"/>
          <p14:tracePt t="18592" x="1955800" y="2825750"/>
          <p14:tracePt t="18603" x="1968500" y="2825750"/>
          <p14:tracePt t="18620" x="1981200" y="2825750"/>
          <p14:tracePt t="18840" x="1974850" y="2825750"/>
          <p14:tracePt t="18848" x="1955800" y="2825750"/>
          <p14:tracePt t="18856" x="1905000" y="2825750"/>
          <p14:tracePt t="18870" x="1854200" y="2825750"/>
          <p14:tracePt t="18886" x="1797050" y="2825750"/>
          <p14:tracePt t="18903" x="1733550" y="2825750"/>
          <p14:tracePt t="18919" x="1682750" y="2825750"/>
          <p14:tracePt t="18937" x="1663700" y="2825750"/>
          <p14:tracePt t="18953" x="1638300" y="2825750"/>
          <p14:tracePt t="18970" x="1619250" y="2825750"/>
          <p14:tracePt t="18986" x="1606550" y="2825750"/>
          <p14:tracePt t="19003" x="1587500" y="2825750"/>
          <p14:tracePt t="19019" x="1574800" y="2825750"/>
          <p14:tracePt t="19036" x="1562100" y="2825750"/>
          <p14:tracePt t="19053" x="1549400" y="2825750"/>
          <p14:tracePt t="19070" x="1543050" y="2825750"/>
          <p14:tracePt t="19086" x="1524000" y="2825750"/>
          <p14:tracePt t="19103" x="1517650" y="2825750"/>
          <p14:tracePt t="19119" x="1511300" y="2832100"/>
          <p14:tracePt t="19137" x="1504950" y="2832100"/>
          <p14:tracePt t="19232" x="1498600" y="2832100"/>
          <p14:tracePt t="19248" x="1492250" y="2832100"/>
          <p14:tracePt t="19256" x="1479550" y="2832100"/>
          <p14:tracePt t="19269" x="1473200" y="2832100"/>
          <p14:tracePt t="19270" x="1454150" y="2832100"/>
          <p14:tracePt t="19286" x="1422400" y="2832100"/>
          <p14:tracePt t="19303" x="1403350" y="2832100"/>
          <p14:tracePt t="19320" x="1371600" y="2832100"/>
          <p14:tracePt t="19336" x="1358900" y="2832100"/>
          <p14:tracePt t="19384" x="1352550" y="2832100"/>
          <p14:tracePt t="19399" x="1346200" y="2832100"/>
          <p14:tracePt t="19432" x="1339850" y="2832100"/>
          <p14:tracePt t="20505" x="1346200" y="2832100"/>
          <p14:tracePt t="20521" x="1352550" y="2832100"/>
          <p14:tracePt t="20543" x="1358900" y="2832100"/>
          <p14:tracePt t="20577" x="1365250" y="2832100"/>
          <p14:tracePt t="20585" x="1371600" y="2832100"/>
          <p14:tracePt t="20601" x="1377950" y="2832100"/>
          <p14:tracePt t="20612" x="1384300" y="2832100"/>
          <p14:tracePt t="20625" x="1397000" y="2832100"/>
          <p14:tracePt t="20633" x="1403350" y="2832100"/>
          <p14:tracePt t="20641" x="1428750" y="2832100"/>
          <p14:tracePt t="20654" x="1454150" y="2832100"/>
          <p14:tracePt t="20670" x="1479550" y="2832100"/>
          <p14:tracePt t="20687" x="1511300" y="2832100"/>
          <p14:tracePt t="20704" x="1536700" y="2832100"/>
          <p14:tracePt t="20704" x="1555750" y="2832100"/>
          <p14:tracePt t="20721" x="1593850" y="2832100"/>
          <p14:tracePt t="20737" x="1638300" y="2832100"/>
          <p14:tracePt t="20754" x="1701800" y="2832100"/>
          <p14:tracePt t="20770" x="1746250" y="2832100"/>
          <p14:tracePt t="20787" x="1790700" y="2832100"/>
          <p14:tracePt t="20804" x="1828800" y="2832100"/>
          <p14:tracePt t="20820" x="1866900" y="2832100"/>
          <p14:tracePt t="20837" x="1892300" y="2832100"/>
          <p14:tracePt t="20853" x="1917700" y="2832100"/>
          <p14:tracePt t="20870" x="1930400" y="2832100"/>
          <p14:tracePt t="20887" x="1943100" y="2832100"/>
          <p14:tracePt t="20904" x="1949450" y="2832100"/>
          <p14:tracePt t="22009" x="1943100" y="2838450"/>
          <p14:tracePt t="22017" x="1917700" y="2857500"/>
          <p14:tracePt t="22025" x="1866900" y="2882900"/>
          <p14:tracePt t="22037" x="1803400" y="2927350"/>
          <p14:tracePt t="22054" x="1752600" y="2965450"/>
          <p14:tracePt t="22071" x="1714500" y="2997200"/>
          <p14:tracePt t="22087" x="1682750" y="3022600"/>
          <p14:tracePt t="22104" x="1651000" y="3048000"/>
          <p14:tracePt t="22121" x="1644650" y="3060700"/>
          <p14:tracePt t="22137" x="1638300" y="3073400"/>
          <p14:tracePt t="22154" x="1631950" y="3086100"/>
          <p14:tracePt t="22170" x="1619250" y="3111500"/>
          <p14:tracePt t="22187" x="1612900" y="3130550"/>
          <p14:tracePt t="22204" x="1600200" y="3155950"/>
          <p14:tracePt t="22220" x="1593850" y="3162300"/>
          <p14:tracePt t="22237" x="1587500" y="3175000"/>
          <p14:tracePt t="22254" x="1581150" y="3181350"/>
          <p14:tracePt t="22271" x="1568450" y="3181350"/>
          <p14:tracePt t="22287" x="1549400" y="3194050"/>
          <p14:tracePt t="22304" x="1524000" y="3200400"/>
          <p14:tracePt t="22320" x="1492250" y="3213100"/>
          <p14:tracePt t="22338" x="1473200" y="3213100"/>
          <p14:tracePt t="22354" x="1460500" y="3219450"/>
          <p14:tracePt t="22545" x="1473200" y="3225800"/>
          <p14:tracePt t="22553" x="1530350" y="3232150"/>
          <p14:tracePt t="22563" x="1562100" y="3232150"/>
          <p14:tracePt t="22570" x="1651000" y="3232150"/>
          <p14:tracePt t="22587" x="1739900" y="3232150"/>
          <p14:tracePt t="22604" x="1828800" y="3232150"/>
          <p14:tracePt t="22620" x="1917700" y="3232150"/>
          <p14:tracePt t="22637" x="1974850" y="3232150"/>
          <p14:tracePt t="22654" x="2012950" y="3232150"/>
          <p14:tracePt t="22671" x="2038350" y="3232150"/>
          <p14:tracePt t="22687" x="2051050" y="3232150"/>
          <p14:tracePt t="23289" x="2114550" y="3232150"/>
          <p14:tracePt t="23297" x="2197100" y="3232150"/>
          <p14:tracePt t="23305" x="2425700" y="3225800"/>
          <p14:tracePt t="23313" x="2635250" y="3194050"/>
          <p14:tracePt t="23321" x="2952750" y="3092450"/>
          <p14:tracePt t="23337" x="3219450" y="3016250"/>
          <p14:tracePt t="23354" x="3416300" y="2927350"/>
          <p14:tracePt t="23370" x="3524250" y="2863850"/>
          <p14:tracePt t="23387" x="3587750" y="2806700"/>
          <p14:tracePt t="23404" x="3632200" y="2743200"/>
          <p14:tracePt t="23421" x="3632200" y="2686050"/>
          <p14:tracePt t="23437" x="3632200" y="2622550"/>
          <p14:tracePt t="23454" x="3632200" y="2546350"/>
          <p14:tracePt t="23470" x="3632200" y="2457450"/>
          <p14:tracePt t="23487" x="3619500" y="2393950"/>
          <p14:tracePt t="23504" x="3600450" y="2330450"/>
          <p14:tracePt t="23504" x="3594100" y="2305050"/>
          <p14:tracePt t="23522" x="3575050" y="2260600"/>
          <p14:tracePt t="23537" x="3562350" y="2228850"/>
          <p14:tracePt t="23554" x="3549650" y="2190750"/>
          <p14:tracePt t="23570" x="3511550" y="2152650"/>
          <p14:tracePt t="23587" x="3454400" y="2114550"/>
          <p14:tracePt t="23604" x="3346450" y="2051050"/>
          <p14:tracePt t="23620" x="3200400" y="1987550"/>
          <p14:tracePt t="23637" x="2978150" y="1917700"/>
          <p14:tracePt t="23654" x="2654300" y="1847850"/>
          <p14:tracePt t="23670" x="2355850" y="1822450"/>
          <p14:tracePt t="23687" x="2108200" y="1822450"/>
          <p14:tracePt t="23703" x="1917700" y="1822450"/>
          <p14:tracePt t="23703" x="1809750" y="1822450"/>
          <p14:tracePt t="23721" x="1651000" y="1860550"/>
          <p14:tracePt t="23737" x="1524000" y="1892300"/>
          <p14:tracePt t="23754" x="1416050" y="1943100"/>
          <p14:tracePt t="23770" x="1314450" y="1987550"/>
          <p14:tracePt t="23787" x="1225550" y="2025650"/>
          <p14:tracePt t="23804" x="1174750" y="2063750"/>
          <p14:tracePt t="23821" x="1130300" y="2108200"/>
          <p14:tracePt t="23837" x="1073150" y="2165350"/>
          <p14:tracePt t="23854" x="1041400" y="2209800"/>
          <p14:tracePt t="23870" x="1003300" y="2266950"/>
          <p14:tracePt t="23887" x="958850" y="2349500"/>
          <p14:tracePt t="23903" x="933450" y="2438400"/>
          <p14:tracePt t="23920" x="914400" y="2628900"/>
          <p14:tracePt t="23937" x="914400" y="2762250"/>
          <p14:tracePt t="23954" x="939800" y="2895600"/>
          <p14:tracePt t="23970" x="1003300" y="3022600"/>
          <p14:tracePt t="23987" x="1098550" y="3155950"/>
          <p14:tracePt t="24004" x="1187450" y="3244850"/>
          <p14:tracePt t="24022" x="1263650" y="3302000"/>
          <p14:tracePt t="24038" x="1358900" y="3365500"/>
          <p14:tracePt t="24055" x="1473200" y="3403600"/>
          <p14:tracePt t="24071" x="1587500" y="3448050"/>
          <p14:tracePt t="24088" x="1727200" y="3479800"/>
          <p14:tracePt t="24104" x="1987550" y="3543300"/>
          <p14:tracePt t="24122" x="2152650" y="3562350"/>
          <p14:tracePt t="24138" x="2330450" y="3587750"/>
          <p14:tracePt t="24155" x="2520950" y="3594100"/>
          <p14:tracePt t="24171" x="2692400" y="3594100"/>
          <p14:tracePt t="24188" x="2825750" y="3543300"/>
          <p14:tracePt t="24205" x="2965450" y="3416300"/>
          <p14:tracePt t="24221" x="3048000" y="3295650"/>
          <p14:tracePt t="24238" x="3092450" y="3168650"/>
          <p14:tracePt t="24255" x="3117850" y="3054350"/>
          <p14:tracePt t="24271" x="3117850" y="2965450"/>
          <p14:tracePt t="24288" x="3117850" y="2851150"/>
          <p14:tracePt t="24304" x="3092450" y="2724150"/>
          <p14:tracePt t="24322" x="3067050" y="2647950"/>
          <p14:tracePt t="24338" x="3016250" y="2565400"/>
          <p14:tracePt t="24355" x="2952750" y="2482850"/>
          <p14:tracePt t="24371" x="2870200" y="2381250"/>
          <p14:tracePt t="24388" x="2762250" y="2305050"/>
          <p14:tracePt t="24405" x="2654300" y="2241550"/>
          <p14:tracePt t="24421" x="2552700" y="2178050"/>
          <p14:tracePt t="24438" x="2457450" y="2139950"/>
          <p14:tracePt t="24455" x="2362200" y="2101850"/>
          <p14:tracePt t="24471" x="2266950" y="2076450"/>
          <p14:tracePt t="24488" x="2165350" y="2070100"/>
          <p14:tracePt t="24504" x="2063750" y="2063750"/>
          <p14:tracePt t="24504" x="2000250" y="2063750"/>
          <p14:tracePt t="24522" x="1879600" y="2063750"/>
          <p14:tracePt t="24539" x="1778000" y="2063750"/>
          <p14:tracePt t="24555" x="1708150" y="2063750"/>
          <p14:tracePt t="24571" x="1625600" y="2063750"/>
          <p14:tracePt t="24588" x="1562100" y="2063750"/>
          <p14:tracePt t="24604" x="1498600" y="2076450"/>
          <p14:tracePt t="24621" x="1435100" y="2082800"/>
          <p14:tracePt t="24638" x="1384300" y="2095500"/>
          <p14:tracePt t="24654" x="1333500" y="2114550"/>
          <p14:tracePt t="24672" x="1282700" y="2159000"/>
          <p14:tracePt t="24688" x="1231900" y="2197100"/>
          <p14:tracePt t="24705" x="1181100" y="2266950"/>
          <p14:tracePt t="24721" x="1130300" y="2406650"/>
          <p14:tracePt t="24738" x="1117600" y="2495550"/>
          <p14:tracePt t="24754" x="1111250" y="2603500"/>
          <p14:tracePt t="24771" x="1111250" y="2692400"/>
          <p14:tracePt t="24788" x="1136650" y="2781300"/>
          <p14:tracePt t="24805" x="1193800" y="2876550"/>
          <p14:tracePt t="24821" x="1257300" y="2959100"/>
          <p14:tracePt t="24838" x="1320800" y="3035300"/>
          <p14:tracePt t="24855" x="1384300" y="3092450"/>
          <p14:tracePt t="24871" x="1441450" y="3136900"/>
          <p14:tracePt t="24888" x="1485900" y="3162300"/>
          <p14:tracePt t="24905" x="1536700" y="3194050"/>
          <p14:tracePt t="24921" x="1619250" y="3225800"/>
          <p14:tracePt t="24938" x="1689100" y="3257550"/>
          <p14:tracePt t="24954" x="1758950" y="3282950"/>
          <p14:tracePt t="24971" x="1854200" y="3308350"/>
          <p14:tracePt t="24988" x="1968500" y="3340100"/>
          <p14:tracePt t="25005" x="2120900" y="3365500"/>
          <p14:tracePt t="25021" x="2286000" y="3378200"/>
          <p14:tracePt t="25038" x="2438400" y="3378200"/>
          <p14:tracePt t="25055" x="2565400" y="3378200"/>
          <p14:tracePt t="25072" x="2692400" y="3346450"/>
          <p14:tracePt t="25088" x="2813050" y="3314700"/>
          <p14:tracePt t="25105" x="2921000" y="3276600"/>
          <p14:tracePt t="25121" x="3041650" y="3219450"/>
          <p14:tracePt t="25138" x="3086100" y="3200400"/>
          <p14:tracePt t="25155" x="3111500" y="3181350"/>
          <p14:tracePt t="25171" x="3130550" y="3175000"/>
          <p14:tracePt t="25188" x="3136900" y="3168650"/>
          <p14:tracePt t="25205" x="3149600" y="3155950"/>
          <p14:tracePt t="25634" x="3155950" y="3143250"/>
          <p14:tracePt t="25641" x="3187700" y="3130550"/>
          <p14:tracePt t="25649" x="3206750" y="3117850"/>
          <p14:tracePt t="25671" x="3244850" y="3105150"/>
          <p14:tracePt t="25672" x="3276600" y="3092450"/>
          <p14:tracePt t="25688" x="3295650" y="3079750"/>
          <p14:tracePt t="25705" x="3314700" y="3073400"/>
          <p14:tracePt t="26425" x="0" y="0"/>
        </p14:tracePtLst>
        <p14:tracePtLst>
          <p14:tracePt t="30589" x="3213100" y="3168650"/>
          <p14:tracePt t="30817" x="3206750" y="3181350"/>
          <p14:tracePt t="30825" x="3206750" y="3194050"/>
          <p14:tracePt t="30833" x="3206750" y="3206750"/>
          <p14:tracePt t="30841" x="3206750" y="3232150"/>
          <p14:tracePt t="30855" x="3206750" y="3257550"/>
          <p14:tracePt t="30871" x="3206750" y="3270250"/>
          <p14:tracePt t="30888" x="3206750" y="3289300"/>
          <p14:tracePt t="30904" x="3206750" y="3314700"/>
          <p14:tracePt t="30922" x="3206750" y="3327400"/>
          <p14:tracePt t="30937" x="3206750" y="3352800"/>
          <p14:tracePt t="30954" x="3206750" y="3378200"/>
          <p14:tracePt t="30971" x="3206750" y="3403600"/>
          <p14:tracePt t="30988" x="3206750" y="3441700"/>
          <p14:tracePt t="31004" x="3206750" y="3479800"/>
          <p14:tracePt t="31021" x="3206750" y="3505200"/>
          <p14:tracePt t="31037" x="3206750" y="3524250"/>
          <p14:tracePt t="31054" x="3206750" y="3536950"/>
          <p14:tracePt t="31071" x="3206750" y="3543300"/>
          <p14:tracePt t="31088" x="3206750" y="3549650"/>
          <p14:tracePt t="31104" x="3206750" y="3562350"/>
          <p14:tracePt t="31120" x="3206750" y="3575050"/>
          <p14:tracePt t="31138" x="3206750" y="3587750"/>
          <p14:tracePt t="31154" x="3200400" y="3600450"/>
          <p14:tracePt t="31171" x="3181350" y="3625850"/>
          <p14:tracePt t="31188" x="3175000" y="3632200"/>
          <p14:tracePt t="31204" x="3162300" y="3638550"/>
          <p14:tracePt t="31221" x="3149600" y="3651250"/>
          <p14:tracePt t="31237" x="3117850" y="3657600"/>
          <p14:tracePt t="31254" x="3086100" y="3670300"/>
          <p14:tracePt t="31272" x="3054350" y="3670300"/>
          <p14:tracePt t="31287" x="3022600" y="3676650"/>
          <p14:tracePt t="31305" x="2990850" y="3683000"/>
          <p14:tracePt t="31321" x="2940050" y="3689350"/>
          <p14:tracePt t="31338" x="2914650" y="3689350"/>
          <p14:tracePt t="31354" x="2882900" y="3689350"/>
          <p14:tracePt t="31371" x="2851150" y="3689350"/>
          <p14:tracePt t="31388" x="2813050" y="3689350"/>
          <p14:tracePt t="31404" x="2774950" y="3689350"/>
          <p14:tracePt t="31421" x="2730500" y="3689350"/>
          <p14:tracePt t="31438" x="2686050" y="3689350"/>
          <p14:tracePt t="31454" x="2660650" y="3695700"/>
          <p14:tracePt t="31471" x="2641600" y="3695700"/>
          <p14:tracePt t="31488" x="2616200" y="3695700"/>
          <p14:tracePt t="31504" x="2590800" y="3695700"/>
          <p14:tracePt t="31504" x="2571750" y="3695700"/>
          <p14:tracePt t="31522" x="2540000" y="3695700"/>
          <p14:tracePt t="31538" x="2508250" y="3695700"/>
          <p14:tracePt t="31554" x="2476500" y="3695700"/>
          <p14:tracePt t="31571" x="2444750" y="3695700"/>
          <p14:tracePt t="31587" x="2432050" y="3695700"/>
          <p14:tracePt t="31604" x="2419350" y="3695700"/>
          <p14:tracePt t="31621" x="2413000" y="3695700"/>
          <p14:tracePt t="31810" x="2432050" y="3695700"/>
          <p14:tracePt t="31817" x="2457450" y="3695700"/>
          <p14:tracePt t="31825" x="2533650" y="3695700"/>
          <p14:tracePt t="31838" x="2647950" y="3708400"/>
          <p14:tracePt t="31854" x="2762250" y="3733800"/>
          <p14:tracePt t="31871" x="2889250" y="3746500"/>
          <p14:tracePt t="31887" x="3009900" y="3759200"/>
          <p14:tracePt t="31904" x="3200400" y="3778250"/>
          <p14:tracePt t="31922" x="3314700" y="3778250"/>
          <p14:tracePt t="31938" x="3416300" y="3778250"/>
          <p14:tracePt t="31954" x="3498850" y="3778250"/>
          <p14:tracePt t="31971" x="3568700" y="3778250"/>
          <p14:tracePt t="31987" x="3638550" y="3778250"/>
          <p14:tracePt t="32004" x="3721100" y="3778250"/>
          <p14:tracePt t="32021" x="3771900" y="3778250"/>
          <p14:tracePt t="32038" x="3835400" y="3778250"/>
          <p14:tracePt t="32054" x="3886200" y="3778250"/>
          <p14:tracePt t="32071" x="3937000" y="3778250"/>
          <p14:tracePt t="32087" x="3975100" y="3778250"/>
          <p14:tracePt t="32104" x="4006850" y="3778250"/>
          <p14:tracePt t="32120" x="4051300" y="3778250"/>
          <p14:tracePt t="32138" x="4070350" y="3778250"/>
          <p14:tracePt t="32154" x="4095750" y="3778250"/>
          <p14:tracePt t="32170" x="4108450" y="3778250"/>
          <p14:tracePt t="32188" x="4114800" y="3771900"/>
          <p14:tracePt t="32204" x="4121150" y="3771900"/>
          <p14:tracePt t="32221" x="4127500" y="3771900"/>
          <p14:tracePt t="32378" x="4146550" y="3759200"/>
          <p14:tracePt t="32385" x="4184650" y="3746500"/>
          <p14:tracePt t="32404" x="4197350" y="3740150"/>
          <p14:tracePt t="32405" x="4229100" y="3727450"/>
          <p14:tracePt t="32421" x="4273550" y="3708400"/>
          <p14:tracePt t="32438" x="4305300" y="3702050"/>
          <p14:tracePt t="32454" x="4324350" y="3695700"/>
          <p14:tracePt t="32471" x="4330700" y="3689350"/>
          <p14:tracePt t="32487" x="4343400" y="3689350"/>
          <p14:tracePt t="32705" x="4337050" y="3689350"/>
          <p14:tracePt t="32713" x="4318000" y="3689350"/>
          <p14:tracePt t="32721" x="4273550" y="3689350"/>
          <p14:tracePt t="32738" x="4229100" y="3689350"/>
          <p14:tracePt t="32754" x="4127500" y="3689350"/>
          <p14:tracePt t="32755" x="4006850" y="3689350"/>
          <p14:tracePt t="32771" x="3886200" y="3689350"/>
          <p14:tracePt t="32789" x="3765550" y="3689350"/>
          <p14:tracePt t="32804" x="3651250" y="3689350"/>
          <p14:tracePt t="32821" x="3556000" y="3689350"/>
          <p14:tracePt t="32837" x="3467100" y="3683000"/>
          <p14:tracePt t="32855" x="3397250" y="3683000"/>
          <p14:tracePt t="32871" x="3314700" y="3683000"/>
          <p14:tracePt t="32888" x="3251200" y="3683000"/>
          <p14:tracePt t="32904" x="3162300" y="3683000"/>
          <p14:tracePt t="32922" x="3117850" y="3683000"/>
          <p14:tracePt t="32938" x="3073400" y="3683000"/>
          <p14:tracePt t="32955" x="3041650" y="3683000"/>
          <p14:tracePt t="32971" x="3009900" y="3683000"/>
          <p14:tracePt t="32988" x="2978150" y="3683000"/>
          <p14:tracePt t="33004" x="2952750" y="3683000"/>
          <p14:tracePt t="33021" x="2921000" y="3683000"/>
          <p14:tracePt t="33037" x="2889250" y="3683000"/>
          <p14:tracePt t="33054" x="2851150" y="3683000"/>
          <p14:tracePt t="33071" x="2819400" y="3683000"/>
          <p14:tracePt t="33088" x="2774950" y="3683000"/>
          <p14:tracePt t="33104" x="2711450" y="3670300"/>
          <p14:tracePt t="33122" x="2673350" y="3670300"/>
          <p14:tracePt t="33137" x="2641600" y="3670300"/>
          <p14:tracePt t="33155" x="2622550" y="3670300"/>
          <p14:tracePt t="33171" x="2616200" y="3670300"/>
          <p14:tracePt t="33188" x="2609850" y="3670300"/>
          <p14:tracePt t="33425" x="2616200" y="3670300"/>
          <p14:tracePt t="33433" x="2635250" y="3670300"/>
          <p14:tracePt t="33442" x="2686050" y="3670300"/>
          <p14:tracePt t="33455" x="2768600" y="3670300"/>
          <p14:tracePt t="33471" x="2901950" y="3670300"/>
          <p14:tracePt t="33488" x="3086100" y="3670300"/>
          <p14:tracePt t="33504" x="3530600" y="3670300"/>
          <p14:tracePt t="33522" x="3797300" y="3670300"/>
          <p14:tracePt t="33537" x="3956050" y="3670300"/>
          <p14:tracePt t="33554" x="4032250" y="3663950"/>
          <p14:tracePt t="33571" x="4070350" y="3657600"/>
          <p14:tracePt t="33588" x="4083050" y="3651250"/>
          <p14:tracePt t="33641" x="4089400" y="3651250"/>
          <p14:tracePt t="33689" x="4095750" y="3651250"/>
          <p14:tracePt t="34129" x="4089400" y="3651250"/>
          <p14:tracePt t="34153" x="4083050" y="3651250"/>
          <p14:tracePt t="34201" x="4076700" y="3651250"/>
          <p14:tracePt t="34216" x="4070350" y="3651250"/>
          <p14:tracePt t="34225" x="4064000" y="3651250"/>
          <p14:tracePt t="34265" x="4057650" y="3651250"/>
          <p14:tracePt t="34271" x="4051300" y="3651250"/>
          <p14:tracePt t="34305" x="4044950" y="3651250"/>
          <p14:tracePt t="34625" x="4038600" y="3651250"/>
          <p14:tracePt t="34641" x="4032250" y="3651250"/>
          <p14:tracePt t="34753" x="4025900" y="3651250"/>
          <p14:tracePt t="34770" x="4013200" y="3651250"/>
          <p14:tracePt t="34770" x="4000500" y="3651250"/>
          <p14:tracePt t="34787" x="3981450" y="3651250"/>
          <p14:tracePt t="34804" x="3949700" y="3651250"/>
          <p14:tracePt t="34821" x="3886200" y="3651250"/>
          <p14:tracePt t="34837" x="3816350" y="3651250"/>
          <p14:tracePt t="34854" x="3727450" y="3657600"/>
          <p14:tracePt t="34871" x="3613150" y="3670300"/>
          <p14:tracePt t="34887" x="3498850" y="3689350"/>
          <p14:tracePt t="34904" x="3295650" y="3695700"/>
          <p14:tracePt t="34922" x="3155950" y="3702050"/>
          <p14:tracePt t="34937" x="3028950" y="3702050"/>
          <p14:tracePt t="34954" x="2908300" y="3708400"/>
          <p14:tracePt t="34971" x="2800350" y="3727450"/>
          <p14:tracePt t="34987" x="2705100" y="3740150"/>
          <p14:tracePt t="35004" x="2609850" y="3752850"/>
          <p14:tracePt t="35021" x="2520950" y="3765550"/>
          <p14:tracePt t="35038" x="2438400" y="3784600"/>
          <p14:tracePt t="35054" x="2368550" y="3803650"/>
          <p14:tracePt t="35071" x="2311400" y="3816350"/>
          <p14:tracePt t="35087" x="2279650" y="3829050"/>
          <p14:tracePt t="35104" x="2241550" y="3848100"/>
          <p14:tracePt t="35121" x="2228850" y="3854450"/>
          <p14:tracePt t="35137" x="2216150" y="3860800"/>
          <p14:tracePt t="35154" x="2197100" y="3879850"/>
          <p14:tracePt t="35171" x="2171700" y="3898900"/>
          <p14:tracePt t="35187" x="2146300" y="3917950"/>
          <p14:tracePt t="35205" x="2120900" y="3937000"/>
          <p14:tracePt t="35220" x="2101850" y="3949700"/>
          <p14:tracePt t="35237" x="2089150" y="3956050"/>
          <p14:tracePt t="35254" x="2082800" y="3962400"/>
          <p14:tracePt t="35271" x="2076450" y="3962400"/>
          <p14:tracePt t="35287" x="2063750" y="3968750"/>
          <p14:tracePt t="35304" x="2057400" y="3975100"/>
          <p14:tracePt t="35321" x="2044700" y="3981450"/>
          <p14:tracePt t="35337" x="2038350" y="3987800"/>
          <p14:tracePt t="35354" x="2032000" y="3987800"/>
          <p14:tracePt t="35371" x="2019300" y="4000500"/>
          <p14:tracePt t="35387" x="2012950" y="4000500"/>
          <p14:tracePt t="35404" x="2000250" y="4006850"/>
          <p14:tracePt t="35421" x="1974850" y="4013200"/>
          <p14:tracePt t="35438" x="1962150" y="4025900"/>
          <p14:tracePt t="35454" x="1943100" y="4025900"/>
          <p14:tracePt t="35471" x="1930400" y="4032250"/>
          <p14:tracePt t="35487" x="1924050" y="4032250"/>
          <p14:tracePt t="35504" x="1911350" y="4038600"/>
          <p14:tracePt t="35522" x="1905000" y="4038600"/>
          <p14:tracePt t="35537" x="1898650" y="4038600"/>
          <p14:tracePt t="35554" x="1885950" y="4038600"/>
          <p14:tracePt t="35571" x="1873250" y="4038600"/>
          <p14:tracePt t="35587" x="1860550" y="4038600"/>
          <p14:tracePt t="35604" x="1847850" y="4038600"/>
          <p14:tracePt t="35621" x="1841500" y="4038600"/>
          <p14:tracePt t="35637" x="1828800" y="4038600"/>
          <p14:tracePt t="35654" x="1816100" y="4038600"/>
          <p14:tracePt t="35671" x="1797050" y="4038600"/>
          <p14:tracePt t="35687" x="1784350" y="4038600"/>
          <p14:tracePt t="35687" x="1778000" y="4038600"/>
          <p14:tracePt t="35721" x="1765300" y="4038600"/>
          <p14:tracePt t="35722" x="1758950" y="4038600"/>
          <p14:tracePt t="35737" x="1746250" y="4038600"/>
          <p14:tracePt t="35754" x="1733550" y="4038600"/>
          <p14:tracePt t="35793" x="1727200" y="4038600"/>
          <p14:tracePt t="35794" x="1720850" y="4038600"/>
          <p14:tracePt t="35804" x="1708150" y="4038600"/>
          <p14:tracePt t="35821" x="1695450" y="4038600"/>
          <p14:tracePt t="35837" x="1682750" y="4038600"/>
          <p14:tracePt t="35854" x="1676400" y="4038600"/>
          <p14:tracePt t="35871" x="1657350" y="4038600"/>
          <p14:tracePt t="35887" x="1644650" y="4038600"/>
          <p14:tracePt t="35904" x="1625600" y="4038600"/>
          <p14:tracePt t="35945" x="1619250" y="4038600"/>
          <p14:tracePt t="36297" x="1625600" y="4038600"/>
          <p14:tracePt t="36305" x="1638300" y="4044950"/>
          <p14:tracePt t="36314" x="1663700" y="4044950"/>
          <p14:tracePt t="36321" x="1695450" y="4051300"/>
          <p14:tracePt t="36337" x="1752600" y="4057650"/>
          <p14:tracePt t="36354" x="1816100" y="4064000"/>
          <p14:tracePt t="36371" x="1873250" y="4064000"/>
          <p14:tracePt t="36387" x="1930400" y="4064000"/>
          <p14:tracePt t="36404" x="1962150" y="4064000"/>
          <p14:tracePt t="36421" x="1993900" y="4064000"/>
          <p14:tracePt t="36437" x="2032000" y="4064000"/>
          <p14:tracePt t="36454" x="2063750" y="4064000"/>
          <p14:tracePt t="36471" x="2101850" y="4064000"/>
          <p14:tracePt t="36487" x="2139950" y="4064000"/>
          <p14:tracePt t="36504" x="2228850" y="4064000"/>
          <p14:tracePt t="36522" x="2286000" y="4064000"/>
          <p14:tracePt t="36537" x="2336800" y="4064000"/>
          <p14:tracePt t="36554" x="2393950" y="4064000"/>
          <p14:tracePt t="36571" x="2444750" y="4064000"/>
          <p14:tracePt t="36587" x="2501900" y="4064000"/>
          <p14:tracePt t="36604" x="2571750" y="4064000"/>
          <p14:tracePt t="36621" x="2628900" y="4064000"/>
          <p14:tracePt t="36637" x="2686050" y="4064000"/>
          <p14:tracePt t="36654" x="2730500" y="4064000"/>
          <p14:tracePt t="36671" x="2768600" y="4064000"/>
          <p14:tracePt t="36687" x="2794000" y="4064000"/>
          <p14:tracePt t="36703" x="2844800" y="4070350"/>
          <p14:tracePt t="36722" x="2882900" y="4070350"/>
          <p14:tracePt t="36737" x="2927350" y="4070350"/>
          <p14:tracePt t="36754" x="2971800" y="4070350"/>
          <p14:tracePt t="36771" x="3016250" y="4070350"/>
          <p14:tracePt t="36788" x="3067050" y="4070350"/>
          <p14:tracePt t="36804" x="3105150" y="4070350"/>
          <p14:tracePt t="36821" x="3143250" y="4070350"/>
          <p14:tracePt t="36837" x="3175000" y="4076700"/>
          <p14:tracePt t="36854" x="3200400" y="4076700"/>
          <p14:tracePt t="36871" x="3232150" y="4076700"/>
          <p14:tracePt t="36888" x="3251200" y="4076700"/>
          <p14:tracePt t="36904" x="3295650" y="4076700"/>
          <p14:tracePt t="36922" x="3321050" y="4076700"/>
          <p14:tracePt t="36937" x="3352800" y="4076700"/>
          <p14:tracePt t="36954" x="3378200" y="4076700"/>
          <p14:tracePt t="36971" x="3390900" y="4076700"/>
          <p14:tracePt t="36987" x="3403600" y="4076700"/>
          <p14:tracePt t="37004" x="3416300" y="4076700"/>
          <p14:tracePt t="37021" x="3435350" y="4076700"/>
          <p14:tracePt t="37037" x="3441700" y="4076700"/>
          <p14:tracePt t="37054" x="3454400" y="4076700"/>
          <p14:tracePt t="37071" x="3460750" y="4076700"/>
          <p14:tracePt t="37087" x="3473450" y="4076700"/>
          <p14:tracePt t="37321" x="3479800" y="4076700"/>
          <p14:tracePt t="37361" x="3492500" y="4076700"/>
          <p14:tracePt t="37369" x="3517900" y="4076700"/>
          <p14:tracePt t="37387" x="3536950" y="4076700"/>
          <p14:tracePt t="37388" x="3575050" y="4076700"/>
          <p14:tracePt t="37404" x="3619500" y="4076700"/>
          <p14:tracePt t="37421" x="3670300" y="4076700"/>
          <p14:tracePt t="37437" x="3714750" y="4076700"/>
          <p14:tracePt t="37454" x="3778250" y="4076700"/>
          <p14:tracePt t="37470" x="3835400" y="4076700"/>
          <p14:tracePt t="37487" x="3905250" y="4076700"/>
          <p14:tracePt t="37504" x="3987800" y="4076700"/>
          <p14:tracePt t="37522" x="4032250" y="4076700"/>
          <p14:tracePt t="37537" x="4076700" y="4076700"/>
          <p14:tracePt t="37554" x="4114800" y="4076700"/>
          <p14:tracePt t="37570" x="4146550" y="4076700"/>
          <p14:tracePt t="37587" x="4178300" y="4076700"/>
          <p14:tracePt t="37604" x="4210050" y="4076700"/>
          <p14:tracePt t="37621" x="4254500" y="4076700"/>
          <p14:tracePt t="37637" x="4292600" y="4076700"/>
          <p14:tracePt t="37654" x="4337050" y="4076700"/>
          <p14:tracePt t="37670" x="4375150" y="4076700"/>
          <p14:tracePt t="37687" x="4419600" y="4076700"/>
          <p14:tracePt t="37704" x="4502150" y="4076700"/>
          <p14:tracePt t="37722" x="4572000" y="4076700"/>
          <p14:tracePt t="37737" x="4641850" y="4076700"/>
          <p14:tracePt t="37754" x="4724400" y="4076700"/>
          <p14:tracePt t="37770" x="4781550" y="4076700"/>
          <p14:tracePt t="37787" x="4870450" y="4076700"/>
          <p14:tracePt t="37804" x="4940300" y="4076700"/>
          <p14:tracePt t="37821" x="5010150" y="4076700"/>
          <p14:tracePt t="37837" x="5073650" y="4076700"/>
          <p14:tracePt t="37854" x="5118100" y="4076700"/>
          <p14:tracePt t="37871" x="5149850" y="4076700"/>
          <p14:tracePt t="37887" x="5168900" y="4076700"/>
          <p14:tracePt t="37904" x="5207000" y="4076700"/>
          <p14:tracePt t="37921" x="5238750" y="4076700"/>
          <p14:tracePt t="37937" x="5270500" y="4076700"/>
          <p14:tracePt t="37954" x="5314950" y="4076700"/>
          <p14:tracePt t="37971" x="5334000" y="4076700"/>
          <p14:tracePt t="37987" x="5353050" y="4076700"/>
          <p14:tracePt t="38004" x="5365750" y="4076700"/>
          <p14:tracePt t="38021" x="5372100" y="4076700"/>
          <p14:tracePt t="38037" x="5397500" y="4076700"/>
          <p14:tracePt t="38054" x="5435600" y="4076700"/>
          <p14:tracePt t="38071" x="5480050" y="4076700"/>
          <p14:tracePt t="38087" x="5543550" y="4076700"/>
          <p14:tracePt t="38104" x="5613400" y="4076700"/>
          <p14:tracePt t="38121" x="5632450" y="4076700"/>
          <p14:tracePt t="38137" x="5638800" y="4076700"/>
          <p14:tracePt t="38154" x="5645150" y="4076700"/>
          <p14:tracePt t="39153" x="5638800" y="4076700"/>
          <p14:tracePt t="39162" x="5613400" y="4076700"/>
          <p14:tracePt t="39163" x="5588000" y="4076700"/>
          <p14:tracePt t="39171" x="5473700" y="4076700"/>
          <p14:tracePt t="39187" x="5302250" y="4076700"/>
          <p14:tracePt t="39204" x="5067300" y="4076700"/>
          <p14:tracePt t="39220" x="4775200" y="4032250"/>
          <p14:tracePt t="39237" x="4514850" y="4006850"/>
          <p14:tracePt t="39254" x="4210050" y="3962400"/>
          <p14:tracePt t="39271" x="3886200" y="3943350"/>
          <p14:tracePt t="39287" x="3683000" y="3930650"/>
          <p14:tracePt t="39304" x="3460750" y="3917950"/>
          <p14:tracePt t="39321" x="3340100" y="3911600"/>
          <p14:tracePt t="39337" x="3232150" y="3905250"/>
          <p14:tracePt t="39354" x="3136900" y="3898900"/>
          <p14:tracePt t="39371" x="3060700" y="3892550"/>
          <p14:tracePt t="39387" x="2990850" y="3879850"/>
          <p14:tracePt t="39404" x="2933700" y="3867150"/>
          <p14:tracePt t="39420" x="2863850" y="3860800"/>
          <p14:tracePt t="39437" x="2813050" y="3854450"/>
          <p14:tracePt t="39454" x="2774950" y="3848100"/>
          <p14:tracePt t="39470" x="2743200" y="3841750"/>
          <p14:tracePt t="39488" x="2717800" y="3835400"/>
          <p14:tracePt t="39504" x="2692400" y="3829050"/>
          <p14:tracePt t="39522" x="2679700" y="3822700"/>
          <p14:tracePt t="39537" x="2660650" y="3810000"/>
          <p14:tracePt t="39554" x="2628900" y="3790950"/>
          <p14:tracePt t="39570" x="2609850" y="3771900"/>
          <p14:tracePt t="39587" x="2578100" y="3752850"/>
          <p14:tracePt t="39604" x="2540000" y="3721100"/>
          <p14:tracePt t="39621" x="2489200" y="3683000"/>
          <p14:tracePt t="39637" x="2438400" y="3638550"/>
          <p14:tracePt t="39654" x="2381250" y="3606800"/>
          <p14:tracePt t="39670" x="2355850" y="3581400"/>
          <p14:tracePt t="39687" x="2336800" y="3575050"/>
          <p14:tracePt t="39704" x="2330450" y="3562350"/>
          <p14:tracePt t="39849" x="2336800" y="3562350"/>
          <p14:tracePt t="39857" x="2343150" y="3562350"/>
          <p14:tracePt t="39879" x="2349500" y="3562350"/>
          <p14:tracePt t="39881" x="2355850" y="3562350"/>
          <p14:tracePt t="39887" x="2362200" y="3562350"/>
          <p14:tracePt t="39904" x="2374900" y="3562350"/>
          <p14:tracePt t="39922" x="2387600" y="3562350"/>
          <p14:tracePt t="39937" x="2400300" y="3562350"/>
          <p14:tracePt t="39954" x="2419350" y="3568700"/>
          <p14:tracePt t="39970" x="2444750" y="3568700"/>
          <p14:tracePt t="39987" x="2489200" y="3581400"/>
          <p14:tracePt t="40004" x="2552700" y="3587750"/>
          <p14:tracePt t="40021" x="2635250" y="3600450"/>
          <p14:tracePt t="40037" x="2724150" y="3613150"/>
          <p14:tracePt t="40054" x="2813050" y="3625850"/>
          <p14:tracePt t="40071" x="2901950" y="3638550"/>
          <p14:tracePt t="40087" x="2990850" y="3651250"/>
          <p14:tracePt t="40104" x="3130550" y="3670300"/>
          <p14:tracePt t="40122" x="3238500" y="3683000"/>
          <p14:tracePt t="40137" x="3327400" y="3689350"/>
          <p14:tracePt t="40154" x="3403600" y="3689350"/>
          <p14:tracePt t="40170" x="3479800" y="3689350"/>
          <p14:tracePt t="40187" x="3536950" y="3689350"/>
          <p14:tracePt t="40204" x="3606800" y="3689350"/>
          <p14:tracePt t="40221" x="3683000" y="3689350"/>
          <p14:tracePt t="40237" x="3752850" y="3689350"/>
          <p14:tracePt t="40254" x="3810000" y="3689350"/>
          <p14:tracePt t="40271" x="3867150" y="3689350"/>
          <p14:tracePt t="40287" x="3898900" y="3689350"/>
          <p14:tracePt t="40304" x="3949700" y="3689350"/>
          <p14:tracePt t="40321" x="3981450" y="3689350"/>
          <p14:tracePt t="40337" x="4000500" y="3689350"/>
          <p14:tracePt t="40354" x="4025900" y="3689350"/>
          <p14:tracePt t="40370" x="4038600" y="3689350"/>
          <p14:tracePt t="40387" x="4051300" y="3689350"/>
          <p14:tracePt t="40404" x="4057650" y="3689350"/>
          <p14:tracePt t="40420" x="4064000" y="3689350"/>
          <p14:tracePt t="40437" x="4070350" y="3689350"/>
          <p14:tracePt t="40704" x="4076700" y="3689350"/>
          <p14:tracePt t="40709" x="4083050" y="3689350"/>
          <p14:tracePt t="40721" x="4089400" y="3689350"/>
          <p14:tracePt t="40721" x="4095750" y="3689350"/>
          <p14:tracePt t="40737" x="4102100" y="3689350"/>
          <p14:tracePt t="40776" x="4114800" y="3689350"/>
          <p14:tracePt t="40809" x="4127500" y="3689350"/>
          <p14:tracePt t="40913" x="4133850" y="3689350"/>
          <p14:tracePt t="40993" x="4133850" y="3683000"/>
          <p14:tracePt t="41006" x="4140200" y="3683000"/>
          <p14:tracePt t="41020" x="4146550" y="3676650"/>
          <p14:tracePt t="41021" x="4159250" y="3670300"/>
          <p14:tracePt t="41037" x="4171950" y="3663950"/>
          <p14:tracePt t="41054" x="4197350" y="3657600"/>
          <p14:tracePt t="41070" x="4210050" y="3651250"/>
          <p14:tracePt t="41087" x="4216400" y="3651250"/>
          <p14:tracePt t="41104" x="4222750" y="3651250"/>
          <p14:tracePt t="41778" x="4229100" y="3644900"/>
          <p14:tracePt t="44744" x="4222750" y="3651250"/>
          <p14:tracePt t="44752" x="4133850" y="3708400"/>
          <p14:tracePt t="44763" x="4070350" y="3740150"/>
          <p14:tracePt t="44771" x="3886200" y="3810000"/>
          <p14:tracePt t="44787" x="3727450" y="3879850"/>
          <p14:tracePt t="44804" x="3568700" y="3930650"/>
          <p14:tracePt t="44820" x="3429000" y="3968750"/>
          <p14:tracePt t="44837" x="3282950" y="4006850"/>
          <p14:tracePt t="44854" x="3187700" y="4032250"/>
          <p14:tracePt t="44870" x="3092450" y="4057650"/>
          <p14:tracePt t="44887" x="3003550" y="4095750"/>
          <p14:tracePt t="44904" x="2882900" y="4127500"/>
          <p14:tracePt t="44921" x="2800350" y="4152900"/>
          <p14:tracePt t="44937" x="2711450" y="4171950"/>
          <p14:tracePt t="44953" x="2628900" y="4184650"/>
          <p14:tracePt t="44970" x="2540000" y="4197350"/>
          <p14:tracePt t="44987" x="2463800" y="4203700"/>
          <p14:tracePt t="45004" x="2406650" y="4216400"/>
          <p14:tracePt t="45020" x="2362200" y="4229100"/>
          <p14:tracePt t="45037" x="2324100" y="4235450"/>
          <p14:tracePt t="45053" x="2292350" y="4241800"/>
          <p14:tracePt t="45070" x="2273300" y="4241800"/>
          <p14:tracePt t="45087" x="2260600" y="4241800"/>
          <p14:tracePt t="45104" x="2235200" y="4254500"/>
          <p14:tracePt t="45121" x="2222500" y="4260850"/>
          <p14:tracePt t="45137" x="2209800" y="4267200"/>
          <p14:tracePt t="45153" x="2197100" y="4273550"/>
          <p14:tracePt t="45170" x="2178050" y="4286250"/>
          <p14:tracePt t="45187" x="2165350" y="4292600"/>
          <p14:tracePt t="45204" x="2146300" y="4305300"/>
          <p14:tracePt t="45220" x="2133600" y="4318000"/>
          <p14:tracePt t="45237" x="2127250" y="4324350"/>
          <p14:tracePt t="45253" x="2120900" y="4330700"/>
          <p14:tracePt t="45270" x="2114550" y="4337050"/>
          <p14:tracePt t="45287" x="2108200" y="4343400"/>
          <p14:tracePt t="45304" x="2095500" y="4356100"/>
          <p14:tracePt t="45320" x="2089150" y="4362450"/>
          <p14:tracePt t="45360" x="2082800" y="4368800"/>
          <p14:tracePt t="45408" x="2076450" y="4375150"/>
          <p14:tracePt t="45432" x="2070100" y="4381500"/>
          <p14:tracePt t="45448" x="2057400" y="4381500"/>
          <p14:tracePt t="45465" x="2044700" y="4387850"/>
          <p14:tracePt t="45488" x="2038350" y="4394200"/>
          <p14:tracePt t="45505" x="2032000" y="4394200"/>
          <p14:tracePt t="45513" x="2025650" y="4394200"/>
          <p14:tracePt t="45520" x="2012950" y="4394200"/>
          <p14:tracePt t="45544" x="2000250" y="4394200"/>
          <p14:tracePt t="45553" x="1993900" y="4394200"/>
          <p14:tracePt t="45559" x="1987550" y="4400550"/>
          <p14:tracePt t="45570" x="1981200" y="4400550"/>
          <p14:tracePt t="45587" x="1974850" y="4406900"/>
          <p14:tracePt t="45672" x="1968500" y="4406900"/>
          <p14:tracePt t="45688" x="1955800" y="4406900"/>
          <p14:tracePt t="45896" x="1949450" y="4406900"/>
          <p14:tracePt t="45904" x="1936750" y="4413250"/>
          <p14:tracePt t="45920" x="1924050" y="4413250"/>
          <p14:tracePt t="45930" x="1905000" y="4419600"/>
          <p14:tracePt t="45937" x="1885950" y="4425950"/>
          <p14:tracePt t="45953" x="1866900" y="4432300"/>
          <p14:tracePt t="45970" x="1854200" y="4432300"/>
          <p14:tracePt t="45987" x="1841500" y="4432300"/>
          <p14:tracePt t="46003" x="1828800" y="4432300"/>
          <p14:tracePt t="46020" x="1816100" y="4438650"/>
          <p14:tracePt t="46037" x="1803400" y="4438650"/>
          <p14:tracePt t="46053" x="1790700" y="4445000"/>
          <p14:tracePt t="46112" x="1784350" y="4445000"/>
          <p14:tracePt t="46144" x="1778000" y="4445000"/>
          <p14:tracePt t="46169" x="1771650" y="4445000"/>
          <p14:tracePt t="46184" x="1765300" y="4445000"/>
          <p14:tracePt t="46195" x="1758950" y="4445000"/>
          <p14:tracePt t="46196" x="1746250" y="4445000"/>
          <p14:tracePt t="46203" x="1733550" y="4445000"/>
          <p14:tracePt t="46220" x="1714500" y="4445000"/>
          <p14:tracePt t="46237" x="1701800" y="4445000"/>
          <p14:tracePt t="46504" x="1714500" y="4445000"/>
          <p14:tracePt t="46512" x="1727200" y="4445000"/>
          <p14:tracePt t="46520" x="1739900" y="4445000"/>
          <p14:tracePt t="46521" x="1765300" y="4445000"/>
          <p14:tracePt t="46537" x="1803400" y="4445000"/>
          <p14:tracePt t="46554" x="1860550" y="4445000"/>
          <p14:tracePt t="46570" x="1930400" y="4432300"/>
          <p14:tracePt t="46587" x="2019300" y="4425950"/>
          <p14:tracePt t="46603" x="2108200" y="4425950"/>
          <p14:tracePt t="46620" x="2178050" y="4425950"/>
          <p14:tracePt t="46637" x="2235200" y="4425950"/>
          <p14:tracePt t="46654" x="2266950" y="4425950"/>
          <p14:tracePt t="46670" x="2298700" y="4425950"/>
          <p14:tracePt t="46687" x="2336800" y="4425950"/>
          <p14:tracePt t="46703" x="2400300" y="4425950"/>
          <p14:tracePt t="46720" x="2489200" y="4425950"/>
          <p14:tracePt t="46737" x="2590800" y="4425950"/>
          <p14:tracePt t="46754" x="2686050" y="4425950"/>
          <p14:tracePt t="46770" x="2774950" y="4425950"/>
          <p14:tracePt t="46787" x="2844800" y="4425950"/>
          <p14:tracePt t="46803" x="2908300" y="4425950"/>
          <p14:tracePt t="46820" x="2952750" y="4425950"/>
          <p14:tracePt t="46837" x="3003550" y="4425950"/>
          <p14:tracePt t="46854" x="3060700" y="4425950"/>
          <p14:tracePt t="46870" x="3124200" y="4425950"/>
          <p14:tracePt t="46887" x="3181350" y="4425950"/>
          <p14:tracePt t="46903" x="3263900" y="4425950"/>
          <p14:tracePt t="46921" x="3302000" y="4425950"/>
          <p14:tracePt t="46937" x="3340100" y="4425950"/>
          <p14:tracePt t="46954" x="3365500" y="4425950"/>
          <p14:tracePt t="46970" x="3390900" y="4425950"/>
          <p14:tracePt t="46987" x="3416300" y="4425950"/>
          <p14:tracePt t="47003" x="3435350" y="4425950"/>
          <p14:tracePt t="47020" x="3448050" y="4419600"/>
          <p14:tracePt t="47037" x="3460750" y="4419600"/>
          <p14:tracePt t="47053" x="3473450" y="4419600"/>
          <p14:tracePt t="47070" x="3479800" y="4419600"/>
          <p14:tracePt t="47087" x="3492500" y="4419600"/>
          <p14:tracePt t="47103" x="3543300" y="4406900"/>
          <p14:tracePt t="47121" x="3587750" y="4400550"/>
          <p14:tracePt t="47137" x="3651250" y="4394200"/>
          <p14:tracePt t="47153" x="3714750" y="4387850"/>
          <p14:tracePt t="47170" x="3790950" y="4381500"/>
          <p14:tracePt t="47187" x="3867150" y="4375150"/>
          <p14:tracePt t="47203" x="3943350" y="4375150"/>
          <p14:tracePt t="47220" x="4013200" y="4375150"/>
          <p14:tracePt t="47237" x="4076700" y="4375150"/>
          <p14:tracePt t="47254" x="4146550" y="4375150"/>
          <p14:tracePt t="47270" x="4210050" y="4375150"/>
          <p14:tracePt t="47287" x="4260850" y="4375150"/>
          <p14:tracePt t="47303" x="4362450" y="4375150"/>
          <p14:tracePt t="47321" x="4425950" y="4375150"/>
          <p14:tracePt t="47337" x="4483100" y="4375150"/>
          <p14:tracePt t="47353" x="4540250" y="4375150"/>
          <p14:tracePt t="47371" x="4572000" y="4375150"/>
          <p14:tracePt t="47387" x="4597400" y="4375150"/>
          <p14:tracePt t="47403" x="4629150" y="4375150"/>
          <p14:tracePt t="47420" x="4654550" y="4375150"/>
          <p14:tracePt t="47437" x="4686300" y="4375150"/>
          <p14:tracePt t="47453" x="4730750" y="4375150"/>
          <p14:tracePt t="47470" x="4775200" y="4375150"/>
          <p14:tracePt t="47487" x="4813300" y="4375150"/>
          <p14:tracePt t="47503" x="4845050" y="4375150"/>
          <p14:tracePt t="47521" x="4851400" y="4375150"/>
          <p14:tracePt t="47537" x="4857750" y="4375150"/>
          <p14:tracePt t="47554" x="4864100" y="4375150"/>
          <p14:tracePt t="47570" x="4876800" y="4375150"/>
          <p14:tracePt t="47586" x="4889500" y="4375150"/>
          <p14:tracePt t="47624" x="4895850" y="4375150"/>
          <p14:tracePt t="48065" x="4927600" y="4375150"/>
          <p14:tracePt t="48072" x="4984750" y="4375150"/>
          <p14:tracePt t="48087" x="5035550" y="4375150"/>
          <p14:tracePt t="48088" x="5137150" y="4375150"/>
          <p14:tracePt t="48104" x="5302250" y="4375150"/>
          <p14:tracePt t="48121" x="5384800" y="4375150"/>
          <p14:tracePt t="48137" x="5429250" y="4375150"/>
          <p14:tracePt t="48153" x="5454650" y="4375150"/>
          <p14:tracePt t="48170" x="5467350" y="4375150"/>
          <p14:tracePt t="48187" x="5473700" y="4375150"/>
          <p14:tracePt t="48409" x="5486400" y="4375150"/>
          <p14:tracePt t="48417" x="5505450" y="4375150"/>
          <p14:tracePt t="48424" x="5556250" y="4375150"/>
          <p14:tracePt t="48437" x="5619750" y="4375150"/>
          <p14:tracePt t="48453" x="5702300" y="4387850"/>
          <p14:tracePt t="48470" x="5784850" y="4413250"/>
          <p14:tracePt t="48486" x="5861050" y="4432300"/>
          <p14:tracePt t="48503" x="5949950" y="4457700"/>
          <p14:tracePt t="48521" x="6000750" y="4464050"/>
          <p14:tracePt t="48537" x="6038850" y="4464050"/>
          <p14:tracePt t="48553" x="6083300" y="4470400"/>
          <p14:tracePt t="48570" x="6134100" y="4470400"/>
          <p14:tracePt t="48587" x="6184900" y="4476750"/>
          <p14:tracePt t="48604" x="6248400" y="4483100"/>
          <p14:tracePt t="48620" x="6305550" y="4489450"/>
          <p14:tracePt t="48637" x="6375400" y="4502150"/>
          <p14:tracePt t="48653" x="6438900" y="4514850"/>
          <p14:tracePt t="48670" x="6508750" y="4521200"/>
          <p14:tracePt t="48687" x="6591300" y="4527550"/>
          <p14:tracePt t="48703" x="6686550" y="4527550"/>
          <p14:tracePt t="48721" x="6762750" y="4527550"/>
          <p14:tracePt t="48737" x="6807200" y="4527550"/>
          <p14:tracePt t="48753" x="6851650" y="4527550"/>
          <p14:tracePt t="48770" x="6902450" y="4527550"/>
          <p14:tracePt t="48786" x="6965950" y="4527550"/>
          <p14:tracePt t="48803" x="7035800" y="4527550"/>
          <p14:tracePt t="48820" x="7118350" y="4527550"/>
          <p14:tracePt t="48837" x="7188200" y="4527550"/>
          <p14:tracePt t="48853" x="7258050" y="4527550"/>
          <p14:tracePt t="48870" x="7321550" y="4527550"/>
          <p14:tracePt t="48887" x="7366000" y="4527550"/>
          <p14:tracePt t="48904" x="7435850" y="4527550"/>
          <p14:tracePt t="48920" x="7480300" y="4527550"/>
          <p14:tracePt t="48937" x="7518400" y="4527550"/>
          <p14:tracePt t="48953" x="7543800" y="4527550"/>
          <p14:tracePt t="48970" x="7569200" y="4527550"/>
          <p14:tracePt t="48987" x="7581900" y="4521200"/>
          <p14:tracePt t="49024" x="7588250" y="4521200"/>
          <p14:tracePt t="49072" x="7594600" y="4514850"/>
          <p14:tracePt t="50144" x="7581900" y="4514850"/>
          <p14:tracePt t="50152" x="7543800" y="4508500"/>
          <p14:tracePt t="50160" x="7493000" y="4502150"/>
          <p14:tracePt t="50168" x="7353300" y="4495800"/>
          <p14:tracePt t="50186" x="7258050" y="4495800"/>
          <p14:tracePt t="50186" x="6997700" y="4495800"/>
          <p14:tracePt t="50203" x="6794500" y="4495800"/>
          <p14:tracePt t="50219" x="6604000" y="4495800"/>
          <p14:tracePt t="50236" x="6477000" y="4495800"/>
          <p14:tracePt t="50253" x="6362700" y="4495800"/>
          <p14:tracePt t="50270" x="6254750" y="4495800"/>
          <p14:tracePt t="50287" x="6140450" y="4508500"/>
          <p14:tracePt t="50303" x="5924550" y="4540250"/>
          <p14:tracePt t="50320" x="5600700" y="4597400"/>
          <p14:tracePt t="50337" x="5245100" y="4654550"/>
          <p14:tracePt t="50353" x="4972050" y="4705350"/>
          <p14:tracePt t="50370" x="4813300" y="4724400"/>
          <p14:tracePt t="50386" x="4667250" y="4737100"/>
          <p14:tracePt t="50404" x="4546600" y="4737100"/>
          <p14:tracePt t="50420" x="4419600" y="4737100"/>
          <p14:tracePt t="50437" x="4292600" y="4743450"/>
          <p14:tracePt t="50453" x="4165600" y="4768850"/>
          <p14:tracePt t="50470" x="3975100" y="4794250"/>
          <p14:tracePt t="50487" x="3771900" y="4845050"/>
          <p14:tracePt t="50503" x="3492500" y="4883150"/>
          <p14:tracePt t="50521" x="3371850" y="4895850"/>
          <p14:tracePt t="50536" x="3276600" y="4895850"/>
          <p14:tracePt t="50553" x="3187700" y="4895850"/>
          <p14:tracePt t="50570" x="3079750" y="4895850"/>
          <p14:tracePt t="50587" x="2959100" y="4895850"/>
          <p14:tracePt t="50603" x="2813050" y="4895850"/>
          <p14:tracePt t="50620" x="2667000" y="4895850"/>
          <p14:tracePt t="50636" x="2527300" y="4895850"/>
          <p14:tracePt t="50653" x="2419350" y="4895850"/>
          <p14:tracePt t="50669" x="2317750" y="4889500"/>
          <p14:tracePt t="50686" x="2228850" y="4876800"/>
          <p14:tracePt t="50703" x="2120900" y="4857750"/>
          <p14:tracePt t="50721" x="2063750" y="4857750"/>
          <p14:tracePt t="50736" x="2000250" y="4845050"/>
          <p14:tracePt t="50753" x="1943100" y="4838700"/>
          <p14:tracePt t="50770" x="1905000" y="4838700"/>
          <p14:tracePt t="50786" x="1873250" y="4832350"/>
          <p14:tracePt t="50803" x="1854200" y="4832350"/>
          <p14:tracePt t="50820" x="1841500" y="4832350"/>
          <p14:tracePt t="50836" x="1835150" y="4832350"/>
          <p14:tracePt t="50853" x="1828800" y="4832350"/>
          <p14:tracePt t="50870" x="1822450" y="4826000"/>
          <p14:tracePt t="50886" x="1816100" y="4826000"/>
          <p14:tracePt t="50903" x="1803400" y="4826000"/>
          <p14:tracePt t="50921" x="1790700" y="4819650"/>
          <p14:tracePt t="50960" x="1784350" y="4819650"/>
          <p14:tracePt t="51208" x="1778000" y="4819650"/>
          <p14:tracePt t="51216" x="1765300" y="4819650"/>
          <p14:tracePt t="51224" x="1752600" y="4819650"/>
          <p14:tracePt t="51248" x="1746250" y="4819650"/>
          <p14:tracePt t="51424" x="1733550" y="4819650"/>
          <p14:tracePt t="51433" x="1720850" y="4819650"/>
          <p14:tracePt t="51440" x="1714500" y="4819650"/>
          <p14:tracePt t="51456" x="1701800" y="4819650"/>
          <p14:tracePt t="51472" x="1695450" y="4819650"/>
          <p14:tracePt t="51808" x="1701800" y="4819650"/>
          <p14:tracePt t="51816" x="1708150" y="4819650"/>
          <p14:tracePt t="51824" x="1714500" y="4819650"/>
          <p14:tracePt t="51829" x="1727200" y="4819650"/>
          <p14:tracePt t="51836" x="1746250" y="4819650"/>
          <p14:tracePt t="51853" x="1778000" y="4819650"/>
          <p14:tracePt t="51870" x="1809750" y="4819650"/>
          <p14:tracePt t="51886" x="1841500" y="4819650"/>
          <p14:tracePt t="51903" x="1892300" y="4819650"/>
          <p14:tracePt t="51920" x="1930400" y="4819650"/>
          <p14:tracePt t="51936" x="1962150" y="4819650"/>
          <p14:tracePt t="51953" x="1993900" y="4819650"/>
          <p14:tracePt t="51970" x="2025650" y="4819650"/>
          <p14:tracePt t="51986" x="2044700" y="4819650"/>
          <p14:tracePt t="52003" x="2070100" y="4819650"/>
          <p14:tracePt t="52020" x="2082800" y="4819650"/>
          <p14:tracePt t="52037" x="2108200" y="4819650"/>
          <p14:tracePt t="52053" x="2133600" y="4819650"/>
          <p14:tracePt t="52070" x="2159000" y="4819650"/>
          <p14:tracePt t="52086" x="2184400" y="4819650"/>
          <p14:tracePt t="52103" x="2228850" y="4819650"/>
          <p14:tracePt t="52120" x="2260600" y="4819650"/>
          <p14:tracePt t="52136" x="2273300" y="4819650"/>
          <p14:tracePt t="52153" x="2292350" y="4819650"/>
          <p14:tracePt t="52170" x="2311400" y="4819650"/>
          <p14:tracePt t="52186" x="2336800" y="4819650"/>
          <p14:tracePt t="52203" x="2355850" y="4819650"/>
          <p14:tracePt t="52220" x="2368550" y="4819650"/>
          <p14:tracePt t="52237" x="2400300" y="4819650"/>
          <p14:tracePt t="52253" x="2425700" y="4819650"/>
          <p14:tracePt t="52270" x="2444750" y="4819650"/>
          <p14:tracePt t="52286" x="2463800" y="4819650"/>
          <p14:tracePt t="52286" x="2470150" y="4819650"/>
          <p14:tracePt t="52304" x="2489200" y="4819650"/>
          <p14:tracePt t="52320" x="2495550" y="4819650"/>
          <p14:tracePt t="52336" x="2501900" y="4819650"/>
          <p14:tracePt t="52376" x="2508250" y="4819650"/>
          <p14:tracePt t="52392" x="2514600" y="4819650"/>
          <p14:tracePt t="52393" x="2520950" y="4819650"/>
          <p14:tracePt t="52403" x="2546350" y="4819650"/>
          <p14:tracePt t="52420" x="2571750" y="4819650"/>
          <p14:tracePt t="52437" x="2603500" y="4819650"/>
          <p14:tracePt t="52453" x="2647950" y="4819650"/>
          <p14:tracePt t="52470" x="2692400" y="4819650"/>
          <p14:tracePt t="52486" x="2743200" y="4819650"/>
          <p14:tracePt t="52503" x="2819400" y="4819650"/>
          <p14:tracePt t="52520" x="2882900" y="4819650"/>
          <p14:tracePt t="52536" x="2965450" y="4819650"/>
          <p14:tracePt t="52553" x="3060700" y="4826000"/>
          <p14:tracePt t="52570" x="3194050" y="4845050"/>
          <p14:tracePt t="52586" x="3321050" y="4845050"/>
          <p14:tracePt t="52603" x="3460750" y="4845050"/>
          <p14:tracePt t="52620" x="3587750" y="4845050"/>
          <p14:tracePt t="52636" x="3695700" y="4845050"/>
          <p14:tracePt t="52654" x="3765550" y="4845050"/>
          <p14:tracePt t="52670" x="3810000" y="4845050"/>
          <p14:tracePt t="52687" x="3841750" y="4845050"/>
          <p14:tracePt t="52703" x="3854450" y="4845050"/>
          <p14:tracePt t="52721" x="3860800" y="4845050"/>
          <p14:tracePt t="53784" x="3867150" y="4845050"/>
          <p14:tracePt t="53792" x="3879850" y="4845050"/>
          <p14:tracePt t="53800" x="3911600" y="4857750"/>
          <p14:tracePt t="53808" x="3943350" y="4864100"/>
          <p14:tracePt t="53819" x="3975100" y="4864100"/>
          <p14:tracePt t="53836" x="3994150" y="4870450"/>
          <p14:tracePt t="53853" x="4032250" y="4870450"/>
          <p14:tracePt t="53870" x="4146550" y="4883150"/>
          <p14:tracePt t="53887" x="4222750" y="4895850"/>
          <p14:tracePt t="53903" x="4343400" y="4908550"/>
          <p14:tracePt t="53920" x="4394200" y="4914900"/>
          <p14:tracePt t="53936" x="4432300" y="4921250"/>
          <p14:tracePt t="53953" x="4451350" y="4921250"/>
          <p14:tracePt t="53970" x="4457700" y="4927600"/>
          <p14:tracePt t="53986" x="4508500" y="4927600"/>
          <p14:tracePt t="54003" x="4565650" y="4927600"/>
          <p14:tracePt t="54020" x="4629150" y="4927600"/>
          <p14:tracePt t="54036" x="4699000" y="4927600"/>
          <p14:tracePt t="54053" x="4768850" y="4927600"/>
          <p14:tracePt t="54070" x="4813300" y="4927600"/>
          <p14:tracePt t="54086" x="4845050" y="4927600"/>
          <p14:tracePt t="54103" x="4870450" y="4927600"/>
          <p14:tracePt t="54528" x="4876800" y="4927600"/>
          <p14:tracePt t="54544" x="4895850" y="4927600"/>
          <p14:tracePt t="54553" x="4953000" y="4927600"/>
          <p14:tracePt t="54560" x="5111750" y="4927600"/>
          <p14:tracePt t="54570" x="5238750" y="4927600"/>
          <p14:tracePt t="54586" x="5359400" y="4927600"/>
          <p14:tracePt t="54603" x="5441950" y="4927600"/>
          <p14:tracePt t="54620" x="5473700" y="4927600"/>
          <p14:tracePt t="54636" x="5492750" y="4927600"/>
          <p14:tracePt t="54653" x="5511800" y="4927600"/>
          <p14:tracePt t="54670" x="5518150" y="4927600"/>
          <p14:tracePt t="54686" x="5530850" y="4927600"/>
          <p14:tracePt t="54703" x="5543550" y="4927600"/>
          <p14:tracePt t="54720" x="5549900" y="4927600"/>
          <p14:tracePt t="54760" x="5556250" y="4927600"/>
          <p14:tracePt t="54967" x="5549900" y="4927600"/>
          <p14:tracePt t="54992" x="5537200" y="4927600"/>
          <p14:tracePt t="55151" x="5530850" y="4927600"/>
          <p14:tracePt t="55248" x="5524500" y="4927600"/>
          <p14:tracePt t="55304" x="5511800" y="4927600"/>
          <p14:tracePt t="55320" x="5505450" y="4927600"/>
          <p14:tracePt t="55328" x="5499100" y="4927600"/>
          <p14:tracePt t="55336" x="5492750" y="4927600"/>
          <p14:tracePt t="55337" x="5461000" y="4927600"/>
          <p14:tracePt t="55353" x="5422900" y="4927600"/>
          <p14:tracePt t="55370" x="5378450" y="4927600"/>
          <p14:tracePt t="55386" x="5321300" y="4927600"/>
          <p14:tracePt t="55403" x="5270500" y="4927600"/>
          <p14:tracePt t="55419" x="5226050" y="4927600"/>
          <p14:tracePt t="55436" x="5181600" y="4927600"/>
          <p14:tracePt t="55453" x="5162550" y="4927600"/>
          <p14:tracePt t="55471" x="5156200" y="4927600"/>
          <p14:tracePt t="55800" x="5168900" y="4927600"/>
          <p14:tracePt t="55807" x="5187950" y="4927600"/>
          <p14:tracePt t="55815" x="5219700" y="4927600"/>
          <p14:tracePt t="55821" x="5295900" y="4927600"/>
          <p14:tracePt t="55836" x="5365750" y="4927600"/>
          <p14:tracePt t="55853" x="5435600" y="4927600"/>
          <p14:tracePt t="55869" x="5486400" y="4927600"/>
          <p14:tracePt t="55886" x="5530850" y="4927600"/>
          <p14:tracePt t="55903" x="5588000" y="4927600"/>
          <p14:tracePt t="55921" x="5613400" y="4927600"/>
          <p14:tracePt t="55936" x="5638800" y="4927600"/>
          <p14:tracePt t="55954" x="5651500" y="4927600"/>
          <p14:tracePt t="55969" x="5664200" y="4927600"/>
          <p14:tracePt t="55987" x="5683250" y="4927600"/>
          <p14:tracePt t="56003" x="5695950" y="4927600"/>
          <p14:tracePt t="56020" x="5715000" y="4927600"/>
          <p14:tracePt t="56036" x="5727700" y="4927600"/>
          <p14:tracePt t="56053" x="5734050" y="4927600"/>
          <p14:tracePt t="56069" x="5746750" y="4927600"/>
          <p14:tracePt t="56086" x="5759450" y="4927600"/>
          <p14:tracePt t="56103" x="5778500" y="4927600"/>
          <p14:tracePt t="60592" x="5784850" y="4927600"/>
          <p14:tracePt t="60600" x="5803900" y="4927600"/>
          <p14:tracePt t="60607" x="5810250" y="4927600"/>
          <p14:tracePt t="60620" x="5835650" y="4927600"/>
          <p14:tracePt t="60637" x="5861050" y="4921250"/>
          <p14:tracePt t="60654" x="5918200" y="4914900"/>
          <p14:tracePt t="60670" x="5962650" y="4908550"/>
          <p14:tracePt t="60687" x="6007100" y="4908550"/>
          <p14:tracePt t="60704" x="6038850" y="4902200"/>
          <p14:tracePt t="60721" x="6051550" y="4902200"/>
          <p14:tracePt t="60737" x="6064250" y="4902200"/>
          <p14:tracePt t="60754" x="6083300" y="4902200"/>
          <p14:tracePt t="60770" x="6102350" y="4902200"/>
          <p14:tracePt t="60787" x="6134100" y="4902200"/>
          <p14:tracePt t="60804" x="6172200" y="4902200"/>
          <p14:tracePt t="60820" x="6216650" y="4902200"/>
          <p14:tracePt t="60837" x="6261100" y="4902200"/>
          <p14:tracePt t="60854" x="6311900" y="4902200"/>
          <p14:tracePt t="60870" x="6375400" y="4902200"/>
          <p14:tracePt t="60887" x="6438900" y="4902200"/>
          <p14:tracePt t="60904" x="6508750" y="4895850"/>
          <p14:tracePt t="60921" x="6546850" y="4895850"/>
          <p14:tracePt t="60938" x="6572250" y="4895850"/>
          <p14:tracePt t="60953" x="6597650" y="4895850"/>
          <p14:tracePt t="60970" x="6635750" y="4895850"/>
          <p14:tracePt t="60987" x="6667500" y="4895850"/>
          <p14:tracePt t="61004" x="6711950" y="4895850"/>
          <p14:tracePt t="61020" x="6781800" y="4895850"/>
          <p14:tracePt t="61037" x="6845300" y="4895850"/>
          <p14:tracePt t="61054" x="6889750" y="4895850"/>
          <p14:tracePt t="61070" x="6921500" y="4895850"/>
          <p14:tracePt t="61087" x="6934200" y="4895850"/>
          <p14:tracePt t="61104" x="6940550" y="4895850"/>
          <p14:tracePt t="61368" x="6927850" y="4895850"/>
          <p14:tracePt t="61369" x="6915150" y="4895850"/>
          <p14:tracePt t="61387" x="6908800" y="4895850"/>
          <p14:tracePt t="61387" x="6870700" y="4895850"/>
          <p14:tracePt t="61404" x="6800850" y="4895850"/>
          <p14:tracePt t="61420" x="6699250" y="4895850"/>
          <p14:tracePt t="61437" x="6540500" y="4895850"/>
          <p14:tracePt t="61453" x="6273800" y="4895850"/>
          <p14:tracePt t="61470" x="5835650" y="4895850"/>
          <p14:tracePt t="61487" x="5340350" y="4883150"/>
          <p14:tracePt t="61504" x="4660900" y="4864100"/>
          <p14:tracePt t="61521" x="4318000" y="4851400"/>
          <p14:tracePt t="61537" x="4102100" y="4851400"/>
          <p14:tracePt t="61553" x="3943350" y="4851400"/>
          <p14:tracePt t="61571" x="3829050" y="4851400"/>
          <p14:tracePt t="61587" x="3752850" y="4851400"/>
          <p14:tracePt t="61604" x="3689350" y="4851400"/>
          <p14:tracePt t="61620" x="3625850" y="4851400"/>
          <p14:tracePt t="61637" x="3562350" y="4864100"/>
          <p14:tracePt t="61653" x="3473450" y="4889500"/>
          <p14:tracePt t="61670" x="3371850" y="4914900"/>
          <p14:tracePt t="61687" x="3270250" y="4933950"/>
          <p14:tracePt t="61704" x="3117850" y="4978400"/>
          <p14:tracePt t="61720" x="3016250" y="4991100"/>
          <p14:tracePt t="61737" x="2933700" y="5003800"/>
          <p14:tracePt t="61753" x="2857500" y="5016500"/>
          <p14:tracePt t="61770" x="2813050" y="5016500"/>
          <p14:tracePt t="61787" x="2774950" y="5022850"/>
          <p14:tracePt t="61804" x="2743200" y="5029200"/>
          <p14:tracePt t="61820" x="2711450" y="5035550"/>
          <p14:tracePt t="61837" x="2667000" y="5041900"/>
          <p14:tracePt t="61853" x="2628900" y="5054600"/>
          <p14:tracePt t="61870" x="2578100" y="5067300"/>
          <p14:tracePt t="61887" x="2540000" y="5073650"/>
          <p14:tracePt t="61904" x="2482850" y="5092700"/>
          <p14:tracePt t="61921" x="2451100" y="5099050"/>
          <p14:tracePt t="61937" x="2425700" y="5111750"/>
          <p14:tracePt t="61954" x="2413000" y="5111750"/>
          <p14:tracePt t="61970" x="2387600" y="5118100"/>
          <p14:tracePt t="61986" x="2381250" y="5118100"/>
          <p14:tracePt t="62004" x="2362200" y="5124450"/>
          <p14:tracePt t="62020" x="2355850" y="5124450"/>
          <p14:tracePt t="62037" x="2336800" y="5130800"/>
          <p14:tracePt t="62054" x="2324100" y="5137150"/>
          <p14:tracePt t="62071" x="2317750" y="5137150"/>
          <p14:tracePt t="62087" x="2311400" y="5137150"/>
          <p14:tracePt t="62104" x="2292350" y="5143500"/>
          <p14:tracePt t="62121" x="2286000" y="5143500"/>
          <p14:tracePt t="62137" x="2279650" y="5149850"/>
          <p14:tracePt t="62154" x="2273300" y="5149850"/>
          <p14:tracePt t="62170" x="2260600" y="5149850"/>
          <p14:tracePt t="62187" x="2247900" y="5156200"/>
          <p14:tracePt t="62204" x="2241550" y="5156200"/>
          <p14:tracePt t="62220" x="2235200" y="5156200"/>
          <p14:tracePt t="62237" x="2222500" y="5156200"/>
          <p14:tracePt t="62253" x="2203450" y="5156200"/>
          <p14:tracePt t="62270" x="2184400" y="5156200"/>
          <p14:tracePt t="62287" x="2159000" y="5156200"/>
          <p14:tracePt t="62304" x="2114550" y="5156200"/>
          <p14:tracePt t="62321" x="2082800" y="5156200"/>
          <p14:tracePt t="62337" x="2032000" y="5156200"/>
          <p14:tracePt t="62354" x="1949450" y="5156200"/>
          <p14:tracePt t="62370" x="1847850" y="5156200"/>
          <p14:tracePt t="62387" x="1733550" y="5156200"/>
          <p14:tracePt t="62404" x="1619250" y="5156200"/>
          <p14:tracePt t="62420" x="1524000" y="5156200"/>
          <p14:tracePt t="62437" x="1447800" y="5156200"/>
          <p14:tracePt t="62453" x="1403350" y="5156200"/>
          <p14:tracePt t="62470" x="1371600" y="5156200"/>
          <p14:tracePt t="62487" x="1358900" y="5156200"/>
          <p14:tracePt t="62504" x="1352550" y="5156200"/>
          <p14:tracePt t="62745" x="1365250" y="5156200"/>
          <p14:tracePt t="62763" x="1384300" y="5162550"/>
          <p14:tracePt t="62763" x="1397000" y="5162550"/>
          <p14:tracePt t="62770" x="1454150" y="5162550"/>
          <p14:tracePt t="62787" x="1524000" y="5162550"/>
          <p14:tracePt t="62803" x="1593850" y="5162550"/>
          <p14:tracePt t="62820" x="1689100" y="5162550"/>
          <p14:tracePt t="62837" x="1790700" y="5162550"/>
          <p14:tracePt t="62854" x="1905000" y="5162550"/>
          <p14:tracePt t="62870" x="2019300" y="5162550"/>
          <p14:tracePt t="62887" x="2114550" y="5162550"/>
          <p14:tracePt t="62903" x="2222500" y="5162550"/>
          <p14:tracePt t="62921" x="2279650" y="5162550"/>
          <p14:tracePt t="62937" x="2336800" y="5162550"/>
          <p14:tracePt t="62954" x="2374900" y="5162550"/>
          <p14:tracePt t="62970" x="2406650" y="5162550"/>
          <p14:tracePt t="62987" x="2438400" y="5162550"/>
          <p14:tracePt t="63003" x="2463800" y="5162550"/>
          <p14:tracePt t="63021" x="2489200" y="5162550"/>
          <p14:tracePt t="63037" x="2527300" y="5162550"/>
          <p14:tracePt t="63054" x="2559050" y="5162550"/>
          <p14:tracePt t="63070" x="2584450" y="5162550"/>
          <p14:tracePt t="63087" x="2616200" y="5162550"/>
          <p14:tracePt t="63103" x="2654300" y="5162550"/>
          <p14:tracePt t="63121" x="2686050" y="5162550"/>
          <p14:tracePt t="63137" x="2705100" y="5162550"/>
          <p14:tracePt t="63154" x="2736850" y="5162550"/>
          <p14:tracePt t="63170" x="2794000" y="5162550"/>
          <p14:tracePt t="63187" x="2863850" y="5162550"/>
          <p14:tracePt t="63203" x="2965450" y="5162550"/>
          <p14:tracePt t="63220" x="3105150" y="5162550"/>
          <p14:tracePt t="63237" x="3282950" y="5162550"/>
          <p14:tracePt t="63254" x="3549650" y="5162550"/>
          <p14:tracePt t="63270" x="3879850" y="5194300"/>
          <p14:tracePt t="63287" x="4311650" y="5213350"/>
          <p14:tracePt t="63304" x="5010150" y="5251450"/>
          <p14:tracePt t="63321" x="5403850" y="5257800"/>
          <p14:tracePt t="63337" x="5689600" y="5257800"/>
          <p14:tracePt t="63354" x="5848350" y="5257800"/>
          <p14:tracePt t="63370" x="5969000" y="5257800"/>
          <p14:tracePt t="63387" x="6026150" y="5257800"/>
          <p14:tracePt t="63403" x="6045200" y="5257800"/>
          <p14:tracePt t="63640" x="6032500" y="5257800"/>
          <p14:tracePt t="63648" x="6019800" y="5257800"/>
          <p14:tracePt t="63656" x="6007100" y="5251450"/>
          <p14:tracePt t="63670" x="5981700" y="5251450"/>
          <p14:tracePt t="63672" x="5911850" y="5245100"/>
          <p14:tracePt t="63687" x="5822950" y="5245100"/>
          <p14:tracePt t="63703" x="5638800" y="5245100"/>
          <p14:tracePt t="63721" x="5543550" y="5245100"/>
          <p14:tracePt t="63737" x="5492750" y="5245100"/>
          <p14:tracePt t="63754" x="5467350" y="5245100"/>
          <p14:tracePt t="63889" x="5461000" y="5245100"/>
          <p14:tracePt t="63897" x="5454650" y="5245100"/>
          <p14:tracePt t="63904" x="5441950" y="5245100"/>
          <p14:tracePt t="63920" x="5429250" y="5245100"/>
          <p14:tracePt t="63921" x="5410200" y="5245100"/>
          <p14:tracePt t="63937" x="5397500" y="5245100"/>
          <p14:tracePt t="63953" x="5378450" y="5245100"/>
          <p14:tracePt t="63970" x="5359400" y="5245100"/>
          <p14:tracePt t="63987" x="5346700" y="5245100"/>
          <p14:tracePt t="64004" x="5321300" y="5245100"/>
          <p14:tracePt t="64020" x="5302250" y="5245100"/>
          <p14:tracePt t="64037" x="5289550" y="5245100"/>
          <p14:tracePt t="64053" x="5245100" y="5245100"/>
          <p14:tracePt t="64069" x="5162550" y="5245100"/>
          <p14:tracePt t="64087" x="5060950" y="5245100"/>
          <p14:tracePt t="64103" x="4870450" y="5245100"/>
          <p14:tracePt t="64122" x="4768850" y="5251450"/>
          <p14:tracePt t="64137" x="4679950" y="5264150"/>
          <p14:tracePt t="64154" x="4584700" y="5276850"/>
          <p14:tracePt t="64170" x="4476750" y="5276850"/>
          <p14:tracePt t="64187" x="4381500" y="5276850"/>
          <p14:tracePt t="64203" x="4305300" y="5276850"/>
          <p14:tracePt t="64220" x="4267200" y="5276850"/>
          <p14:tracePt t="64238" x="4241800" y="5276850"/>
          <p14:tracePt t="64253" x="4235450" y="5276850"/>
          <p14:tracePt t="64312" x="4229100" y="5276850"/>
          <p14:tracePt t="64320" x="4216400" y="5276850"/>
          <p14:tracePt t="64320" x="4210050" y="5283200"/>
          <p14:tracePt t="64336" x="4184650" y="5295900"/>
          <p14:tracePt t="64353" x="4171950" y="5295900"/>
          <p14:tracePt t="64354" x="4146550" y="5302250"/>
          <p14:tracePt t="64370" x="4114800" y="5308600"/>
          <p14:tracePt t="64387" x="4076700" y="5314950"/>
          <p14:tracePt t="64404" x="4051300" y="5314950"/>
          <p14:tracePt t="64420" x="4013200" y="5314950"/>
          <p14:tracePt t="64437" x="3981450" y="5314950"/>
          <p14:tracePt t="64453" x="3937000" y="5314950"/>
          <p14:tracePt t="64470" x="3867150" y="5314950"/>
          <p14:tracePt t="64487" x="3803650" y="5314950"/>
          <p14:tracePt t="64504" x="3721100" y="5302250"/>
          <p14:tracePt t="64521" x="3676650" y="5283200"/>
          <p14:tracePt t="64537" x="3657600" y="5276850"/>
          <p14:tracePt t="64553" x="3644900" y="5270500"/>
          <p14:tracePt t="66189" x="0" y="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Assignments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Read the thesis titled </a:t>
            </a:r>
            <a:r>
              <a:rPr lang="en-US" dirty="0"/>
              <a:t>“Texture Descriptors applied to Digital </a:t>
            </a:r>
            <a:r>
              <a:rPr lang="en-US" dirty="0" smtClean="0"/>
              <a:t>Mammography” (Google search to download it)</a:t>
            </a:r>
          </a:p>
          <a:p>
            <a:r>
              <a:rPr lang="en-US" dirty="0" smtClean="0"/>
              <a:t>Start with the </a:t>
            </a:r>
            <a:r>
              <a:rPr lang="en-US" dirty="0" err="1" smtClean="0"/>
              <a:t>miniMIAS</a:t>
            </a:r>
            <a:r>
              <a:rPr lang="en-US" dirty="0" smtClean="0"/>
              <a:t> database and select 10 images with masses and 10 with normal texture.</a:t>
            </a:r>
          </a:p>
          <a:p>
            <a:pPr lvl="1"/>
            <a:r>
              <a:rPr lang="en-US" dirty="0" smtClean="0"/>
              <a:t>Consider ROI size of 32x32</a:t>
            </a:r>
          </a:p>
          <a:p>
            <a:pPr lvl="1"/>
            <a:r>
              <a:rPr lang="en-US" dirty="0" smtClean="0"/>
              <a:t>Create an array of 30 ROIs for normal and abnormal pathologies (statistical unit: lesion NOT patient)</a:t>
            </a:r>
          </a:p>
          <a:p>
            <a:pPr lvl="1"/>
            <a:r>
              <a:rPr lang="en-US" dirty="0" smtClean="0"/>
              <a:t>Compute at least 20 features for each ROI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921"/>
    </mc:Choice>
    <mc:Fallback>
      <p:transition spd="slow" advTm="1709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823" x="4927600" y="1962150"/>
          <p14:tracePt t="9192" x="4914900" y="1962150"/>
          <p14:tracePt t="9200" x="4889500" y="1968500"/>
          <p14:tracePt t="9207" x="4838700" y="1993900"/>
          <p14:tracePt t="9223" x="4762500" y="2006600"/>
          <p14:tracePt t="9239" x="4673600" y="2025650"/>
          <p14:tracePt t="9255" x="4572000" y="2038350"/>
          <p14:tracePt t="9271" x="4546600" y="2038350"/>
          <p14:tracePt t="9279" x="4476750" y="2038350"/>
          <p14:tracePt t="9290" x="4413250" y="2038350"/>
          <p14:tracePt t="9306" x="4362450" y="2038350"/>
          <p14:tracePt t="9323" x="4305300" y="2038350"/>
          <p14:tracePt t="9340" x="4241800" y="2044700"/>
          <p14:tracePt t="9357" x="4184650" y="2044700"/>
          <p14:tracePt t="9373" x="4121150" y="2044700"/>
          <p14:tracePt t="9390" x="4083050" y="2044700"/>
          <p14:tracePt t="9407" x="4051300" y="2044700"/>
          <p14:tracePt t="9424" x="4044950" y="2044700"/>
          <p14:tracePt t="9440" x="4032250" y="2051050"/>
          <p14:tracePt t="9457" x="4025900" y="2051050"/>
          <p14:tracePt t="9473" x="4013200" y="2057400"/>
          <p14:tracePt t="9490" x="4000500" y="2057400"/>
          <p14:tracePt t="9507" x="3987800" y="2057400"/>
          <p14:tracePt t="9523" x="3981450" y="2057400"/>
          <p14:tracePt t="9540" x="3975100" y="2057400"/>
          <p14:tracePt t="9671" x="3975100" y="2063750"/>
          <p14:tracePt t="9683" x="3981450" y="2070100"/>
          <p14:tracePt t="9683" x="4013200" y="2070100"/>
          <p14:tracePt t="9690" x="4051300" y="2076450"/>
          <p14:tracePt t="9706" x="4121150" y="2089150"/>
          <p14:tracePt t="9724" x="4210050" y="2095500"/>
          <p14:tracePt t="9740" x="4311650" y="2108200"/>
          <p14:tracePt t="9756" x="4432300" y="2133600"/>
          <p14:tracePt t="9773" x="4572000" y="2139950"/>
          <p14:tracePt t="9790" x="4737100" y="2139950"/>
          <p14:tracePt t="9806" x="5022850" y="2139950"/>
          <p14:tracePt t="9824" x="5213350" y="2139950"/>
          <p14:tracePt t="9840" x="5530850" y="2139950"/>
          <p14:tracePt t="9857" x="5816600" y="2139950"/>
          <p14:tracePt t="9873" x="6064250" y="2139950"/>
          <p14:tracePt t="9890" x="6280150" y="2146300"/>
          <p14:tracePt t="9906" x="6445250" y="2146300"/>
          <p14:tracePt t="9923" x="6604000" y="2139950"/>
          <p14:tracePt t="9940" x="6737350" y="2133600"/>
          <p14:tracePt t="9957" x="6838950" y="2120900"/>
          <p14:tracePt t="9973" x="6927850" y="2108200"/>
          <p14:tracePt t="9990" x="7010400" y="2095500"/>
          <p14:tracePt t="10007" x="7099300" y="2082800"/>
          <p14:tracePt t="10024" x="7150100" y="2076450"/>
          <p14:tracePt t="10040" x="7188200" y="2063750"/>
          <p14:tracePt t="10057" x="7213600" y="2063750"/>
          <p14:tracePt t="10073" x="7239000" y="2057400"/>
          <p14:tracePt t="10090" x="7258050" y="2057400"/>
          <p14:tracePt t="10106" x="7270750" y="2057400"/>
          <p14:tracePt t="10123" x="7277100" y="2057400"/>
          <p14:tracePt t="10248" x="7270750" y="2057400"/>
          <p14:tracePt t="10256" x="7232650" y="2057400"/>
          <p14:tracePt t="10263" x="7162800" y="2057400"/>
          <p14:tracePt t="10271" x="7086600" y="2057400"/>
          <p14:tracePt t="10271" x="6978650" y="2057400"/>
          <p14:tracePt t="10280" x="6800850" y="2057400"/>
          <p14:tracePt t="10290" x="6534150" y="2057400"/>
          <p14:tracePt t="10307" x="6178550" y="2057400"/>
          <p14:tracePt t="10323" x="5759450" y="2057400"/>
          <p14:tracePt t="10340" x="5346700" y="2057400"/>
          <p14:tracePt t="10357" x="4972050" y="2057400"/>
          <p14:tracePt t="10373" x="4635500" y="2057400"/>
          <p14:tracePt t="10390" x="4330700" y="2070100"/>
          <p14:tracePt t="10406" x="3956050" y="2070100"/>
          <p14:tracePt t="10424" x="3803650" y="2070100"/>
          <p14:tracePt t="10440" x="3695700" y="2070100"/>
          <p14:tracePt t="10457" x="3644900" y="2070100"/>
          <p14:tracePt t="10473" x="3619500" y="2070100"/>
          <p14:tracePt t="10490" x="3606800" y="2070100"/>
          <p14:tracePt t="10784" x="3613150" y="2070100"/>
          <p14:tracePt t="10791" x="3619500" y="2076450"/>
          <p14:tracePt t="10799" x="3625850" y="2076450"/>
          <p14:tracePt t="10799" x="3644900" y="2082800"/>
          <p14:tracePt t="10808" x="3657600" y="2089150"/>
          <p14:tracePt t="10823" x="3721100" y="2089150"/>
          <p14:tracePt t="10840" x="3803650" y="2101850"/>
          <p14:tracePt t="10857" x="3898900" y="2101850"/>
          <p14:tracePt t="10875" x="4006850" y="2108200"/>
          <p14:tracePt t="10890" x="4083050" y="2114550"/>
          <p14:tracePt t="10907" x="4146550" y="2120900"/>
          <p14:tracePt t="10923" x="4184650" y="2120900"/>
          <p14:tracePt t="10940" x="4222750" y="2127250"/>
          <p14:tracePt t="10956" x="4248150" y="2127250"/>
          <p14:tracePt t="10973" x="4286250" y="2139950"/>
          <p14:tracePt t="10990" x="4349750" y="2146300"/>
          <p14:tracePt t="10990" x="4394200" y="2146300"/>
          <p14:tracePt t="11008" x="4502150" y="2146300"/>
          <p14:tracePt t="11024" x="4610100" y="2146300"/>
          <p14:tracePt t="11040" x="4724400" y="2146300"/>
          <p14:tracePt t="11056" x="4838700" y="2146300"/>
          <p14:tracePt t="11073" x="4953000" y="2146300"/>
          <p14:tracePt t="11090" x="5073650" y="2146300"/>
          <p14:tracePt t="11107" x="5168900" y="2146300"/>
          <p14:tracePt t="11123" x="5264150" y="2146300"/>
          <p14:tracePt t="11140" x="5340350" y="2146300"/>
          <p14:tracePt t="11156" x="5410200" y="2146300"/>
          <p14:tracePt t="11173" x="5486400" y="2146300"/>
          <p14:tracePt t="11190" x="5556250" y="2146300"/>
          <p14:tracePt t="11207" x="5657850" y="2146300"/>
          <p14:tracePt t="11223" x="5721350" y="2146300"/>
          <p14:tracePt t="11240" x="5784850" y="2146300"/>
          <p14:tracePt t="11256" x="5848350" y="2146300"/>
          <p14:tracePt t="11273" x="5918200" y="2146300"/>
          <p14:tracePt t="11290" x="5994400" y="2146300"/>
          <p14:tracePt t="11307" x="6089650" y="2146300"/>
          <p14:tracePt t="11323" x="6197600" y="2139950"/>
          <p14:tracePt t="11340" x="6286500" y="2120900"/>
          <p14:tracePt t="11357" x="6369050" y="2114550"/>
          <p14:tracePt t="11373" x="6432550" y="2108200"/>
          <p14:tracePt t="11390" x="6470650" y="2101850"/>
          <p14:tracePt t="11407" x="6515100" y="2095500"/>
          <p14:tracePt t="11423" x="6534150" y="2089150"/>
          <p14:tracePt t="11440" x="6559550" y="2089150"/>
          <p14:tracePt t="11456" x="6584950" y="2089150"/>
          <p14:tracePt t="11473" x="6623050" y="2089150"/>
          <p14:tracePt t="11490" x="6686550" y="2076450"/>
          <p14:tracePt t="11507" x="6750050" y="2070100"/>
          <p14:tracePt t="11523" x="6807200" y="2063750"/>
          <p14:tracePt t="11540" x="6870700" y="2063750"/>
          <p14:tracePt t="11556" x="6934200" y="2057400"/>
          <p14:tracePt t="11573" x="6997700" y="2057400"/>
          <p14:tracePt t="11590" x="7048500" y="2057400"/>
          <p14:tracePt t="11607" x="7118350" y="2057400"/>
          <p14:tracePt t="11623" x="7175500" y="2057400"/>
          <p14:tracePt t="11640" x="7245350" y="2051050"/>
          <p14:tracePt t="11656" x="7315200" y="2044700"/>
          <p14:tracePt t="11673" x="7397750" y="2044700"/>
          <p14:tracePt t="11690" x="7480300" y="2044700"/>
          <p14:tracePt t="11707" x="7581900" y="2044700"/>
          <p14:tracePt t="11723" x="7677150" y="2044700"/>
          <p14:tracePt t="11740" x="7778750" y="2044700"/>
          <p14:tracePt t="11756" x="7861300" y="2044700"/>
          <p14:tracePt t="11773" x="7937500" y="2044700"/>
          <p14:tracePt t="11790" x="7994650" y="2044700"/>
          <p14:tracePt t="11807" x="8020050" y="2044700"/>
          <p14:tracePt t="11824" x="8026400" y="2044700"/>
          <p14:tracePt t="11903" x="8013700" y="2044700"/>
          <p14:tracePt t="11915" x="7969250" y="2051050"/>
          <p14:tracePt t="11919" x="7880350" y="2070100"/>
          <p14:tracePt t="11927" x="7486650" y="2120900"/>
          <p14:tracePt t="11940" x="6877050" y="2190750"/>
          <p14:tracePt t="11956" x="6070600" y="2286000"/>
          <p14:tracePt t="11973" x="5168900" y="2311400"/>
          <p14:tracePt t="11990" x="4279900" y="2368550"/>
          <p14:tracePt t="12007" x="3397250" y="2381250"/>
          <p14:tracePt t="12024" x="3098800" y="2381250"/>
          <p14:tracePt t="12040" x="2959100" y="2381250"/>
          <p14:tracePt t="12056" x="2889250" y="2381250"/>
          <p14:tracePt t="12073" x="2857500" y="2381250"/>
          <p14:tracePt t="12090" x="2838450" y="2381250"/>
          <p14:tracePt t="12106" x="2787650" y="2387600"/>
          <p14:tracePt t="12123" x="2730500" y="2400300"/>
          <p14:tracePt t="12140" x="2647950" y="2425700"/>
          <p14:tracePt t="12156" x="2552700" y="2451100"/>
          <p14:tracePt t="12173" x="2432050" y="2489200"/>
          <p14:tracePt t="12190" x="2324100" y="2533650"/>
          <p14:tracePt t="12207" x="2184400" y="2597150"/>
          <p14:tracePt t="12224" x="2146300" y="2616200"/>
          <p14:tracePt t="12240" x="2133600" y="2622550"/>
          <p14:tracePt t="12527" x="2139950" y="2622550"/>
          <p14:tracePt t="12551" x="2152650" y="2622550"/>
          <p14:tracePt t="12567" x="2165350" y="2622550"/>
          <p14:tracePt t="12575" x="2178050" y="2622550"/>
          <p14:tracePt t="12583" x="2197100" y="2622550"/>
          <p14:tracePt t="12590" x="2235200" y="2622550"/>
          <p14:tracePt t="12606" x="2343150" y="2603500"/>
          <p14:tracePt t="12624" x="2425700" y="2590800"/>
          <p14:tracePt t="12640" x="2501900" y="2590800"/>
          <p14:tracePt t="12657" x="2584450" y="2590800"/>
          <p14:tracePt t="12673" x="2660650" y="2590800"/>
          <p14:tracePt t="12690" x="2743200" y="2590800"/>
          <p14:tracePt t="12707" x="2813050" y="2590800"/>
          <p14:tracePt t="12723" x="2882900" y="2590800"/>
          <p14:tracePt t="12740" x="2959100" y="2590800"/>
          <p14:tracePt t="12757" x="3054350" y="2590800"/>
          <p14:tracePt t="12773" x="3143250" y="2590800"/>
          <p14:tracePt t="12790" x="3206750" y="2584450"/>
          <p14:tracePt t="12806" x="3238500" y="2578100"/>
          <p14:tracePt t="13120" x="3232150" y="2578100"/>
          <p14:tracePt t="13128" x="3194050" y="2571750"/>
          <p14:tracePt t="13135" x="3162300" y="2571750"/>
          <p14:tracePt t="13142" x="3048000" y="2546350"/>
          <p14:tracePt t="13157" x="2908300" y="2527300"/>
          <p14:tracePt t="13173" x="2774950" y="2514600"/>
          <p14:tracePt t="13190" x="2628900" y="2501900"/>
          <p14:tracePt t="13190" x="2571750" y="2501900"/>
          <p14:tracePt t="13208" x="2495550" y="2501900"/>
          <p14:tracePt t="13224" x="2470150" y="2495550"/>
          <p14:tracePt t="13240" x="2457450" y="2495550"/>
          <p14:tracePt t="13257" x="2444750" y="2495550"/>
          <p14:tracePt t="13273" x="2432050" y="2495550"/>
          <p14:tracePt t="13290" x="2413000" y="2495550"/>
          <p14:tracePt t="13306" x="2387600" y="2495550"/>
          <p14:tracePt t="13323" x="2355850" y="2495550"/>
          <p14:tracePt t="13340" x="2336800" y="2495550"/>
          <p14:tracePt t="13357" x="2324100" y="2495550"/>
          <p14:tracePt t="13567" x="2343150" y="2482850"/>
          <p14:tracePt t="13576" x="2451100" y="2451100"/>
          <p14:tracePt t="13590" x="2654300" y="2419350"/>
          <p14:tracePt t="13590" x="3111500" y="2368550"/>
          <p14:tracePt t="13606" x="4133850" y="2279650"/>
          <p14:tracePt t="13640" x="4845050" y="2216150"/>
          <p14:tracePt t="13640" x="5365750" y="2178050"/>
          <p14:tracePt t="13656" x="5638800" y="2146300"/>
          <p14:tracePt t="13673" x="5695950" y="2133600"/>
          <p14:tracePt t="13690" x="5702300" y="2133600"/>
          <p14:tracePt t="13752" x="5683250" y="2133600"/>
          <p14:tracePt t="13759" x="5664200" y="2133600"/>
          <p14:tracePt t="13768" x="5638800" y="2133600"/>
          <p14:tracePt t="13775" x="5530850" y="2133600"/>
          <p14:tracePt t="13790" x="5384800" y="2133600"/>
          <p14:tracePt t="13806" x="5137150" y="2133600"/>
          <p14:tracePt t="13823" x="4972050" y="2133600"/>
          <p14:tracePt t="13840" x="4845050" y="2133600"/>
          <p14:tracePt t="13856" x="4686300" y="2114550"/>
          <p14:tracePt t="13873" x="4533900" y="2089150"/>
          <p14:tracePt t="13889" x="4432300" y="2070100"/>
          <p14:tracePt t="13906" x="4311650" y="2044700"/>
          <p14:tracePt t="13923" x="4197350" y="2006600"/>
          <p14:tracePt t="13940" x="4095750" y="1981200"/>
          <p14:tracePt t="13956" x="4000500" y="1968500"/>
          <p14:tracePt t="13973" x="3930650" y="1968500"/>
          <p14:tracePt t="13990" x="3848100" y="1968500"/>
          <p14:tracePt t="14007" x="3778250" y="1968500"/>
          <p14:tracePt t="14024" x="3765550" y="1968500"/>
          <p14:tracePt t="14111" x="3759200" y="1974850"/>
          <p14:tracePt t="14152" x="3778250" y="1981200"/>
          <p14:tracePt t="14166" x="3803650" y="1981200"/>
          <p14:tracePt t="14167" x="3829050" y="1987550"/>
          <p14:tracePt t="14174" x="3879850" y="1987550"/>
          <p14:tracePt t="14190" x="3943350" y="1987550"/>
          <p14:tracePt t="14190" x="3981450" y="1987550"/>
          <p14:tracePt t="14207" x="4070350" y="1987550"/>
          <p14:tracePt t="14225" x="4178300" y="1987550"/>
          <p14:tracePt t="14240" x="4318000" y="1987550"/>
          <p14:tracePt t="14257" x="4514850" y="1993900"/>
          <p14:tracePt t="14274" x="4838700" y="2000250"/>
          <p14:tracePt t="14291" x="5276850" y="2000250"/>
          <p14:tracePt t="14308" x="5822950" y="2000250"/>
          <p14:tracePt t="14324" x="6419850" y="2000250"/>
          <p14:tracePt t="14341" x="7042150" y="2000250"/>
          <p14:tracePt t="14357" x="7550150" y="2000250"/>
          <p14:tracePt t="14374" x="7937500" y="2000250"/>
          <p14:tracePt t="14391" x="8223250" y="2000250"/>
          <p14:tracePt t="14408" x="8458200" y="2000250"/>
          <p14:tracePt t="14425" x="8578850" y="2000250"/>
          <p14:tracePt t="14441" x="8667750" y="1993900"/>
          <p14:tracePt t="14457" x="8775700" y="1981200"/>
          <p14:tracePt t="14474" x="8870950" y="1962150"/>
          <p14:tracePt t="14491" x="8947150" y="1955800"/>
          <p14:tracePt t="14508" x="8985250" y="1949450"/>
          <p14:tracePt t="14524" x="8997950" y="1943100"/>
          <p14:tracePt t="14616" x="8991600" y="1943100"/>
          <p14:tracePt t="14624" x="8883650" y="1968500"/>
          <p14:tracePt t="14633" x="8769350" y="2000250"/>
          <p14:tracePt t="14641" x="8305800" y="2070100"/>
          <p14:tracePt t="14657" x="7531100" y="2184400"/>
          <p14:tracePt t="14674" x="6553200" y="2311400"/>
          <p14:tracePt t="14691" x="5378450" y="2425700"/>
          <p14:tracePt t="14708" x="4305300" y="2482850"/>
          <p14:tracePt t="14724" x="3333750" y="2508250"/>
          <p14:tracePt t="14741" x="2609850" y="2508250"/>
          <p14:tracePt t="14757" x="2032000" y="2508250"/>
          <p14:tracePt t="14774" x="1676400" y="2508250"/>
          <p14:tracePt t="14791" x="1460500" y="2508250"/>
          <p14:tracePt t="14807" x="1231900" y="2508250"/>
          <p14:tracePt t="14824" x="1104900" y="2508250"/>
          <p14:tracePt t="14841" x="1016000" y="2514600"/>
          <p14:tracePt t="14857" x="920750" y="2520950"/>
          <p14:tracePt t="14875" x="819150" y="2527300"/>
          <p14:tracePt t="14891" x="711200" y="2533650"/>
          <p14:tracePt t="14908" x="603250" y="2540000"/>
          <p14:tracePt t="14924" x="527050" y="2540000"/>
          <p14:tracePt t="14941" x="463550" y="2540000"/>
          <p14:tracePt t="14957" x="412750" y="2540000"/>
          <p14:tracePt t="14974" x="381000" y="2540000"/>
          <p14:tracePt t="14991" x="374650" y="2540000"/>
          <p14:tracePt t="15080" x="387350" y="2540000"/>
          <p14:tracePt t="15088" x="412750" y="2540000"/>
          <p14:tracePt t="15096" x="488950" y="2540000"/>
          <p14:tracePt t="15107" x="622300" y="2540000"/>
          <p14:tracePt t="15124" x="793750" y="2540000"/>
          <p14:tracePt t="15141" x="990600" y="2540000"/>
          <p14:tracePt t="15157" x="1206500" y="2540000"/>
          <p14:tracePt t="15174" x="1384300" y="2540000"/>
          <p14:tracePt t="15191" x="1524000" y="2540000"/>
          <p14:tracePt t="15208" x="1670050" y="2540000"/>
          <p14:tracePt t="15225" x="1727200" y="2540000"/>
          <p14:tracePt t="15241" x="1752600" y="2540000"/>
          <p14:tracePt t="15257" x="1771650" y="2540000"/>
          <p14:tracePt t="15274" x="1797050" y="2540000"/>
          <p14:tracePt t="15290" x="1816100" y="2540000"/>
          <p14:tracePt t="15307" x="1835150" y="2540000"/>
          <p14:tracePt t="15324" x="1847850" y="2540000"/>
          <p14:tracePt t="15341" x="1854200" y="2540000"/>
          <p14:tracePt t="15357" x="1866900" y="2540000"/>
          <p14:tracePt t="15374" x="1879600" y="2540000"/>
          <p14:tracePt t="15390" x="1898650" y="2540000"/>
          <p14:tracePt t="15407" x="1930400" y="2540000"/>
          <p14:tracePt t="15424" x="1943100" y="2540000"/>
          <p14:tracePt t="15441" x="1949450" y="2540000"/>
          <p14:tracePt t="15680" x="1962150" y="2540000"/>
          <p14:tracePt t="15688" x="1981200" y="2540000"/>
          <p14:tracePt t="15699" x="2000250" y="2533650"/>
          <p14:tracePt t="15707" x="2019300" y="2533650"/>
          <p14:tracePt t="15708" x="2057400" y="2527300"/>
          <p14:tracePt t="15724" x="2076450" y="2520950"/>
          <p14:tracePt t="15741" x="2095500" y="2520950"/>
          <p14:tracePt t="15757" x="2101850" y="2520950"/>
          <p14:tracePt t="15774" x="2108200" y="2520950"/>
          <p14:tracePt t="15790" x="2120900" y="2520950"/>
          <p14:tracePt t="15807" x="2133600" y="2514600"/>
          <p14:tracePt t="15825" x="2152650" y="2501900"/>
          <p14:tracePt t="15840" x="2165350" y="2501900"/>
          <p14:tracePt t="15858" x="2171700" y="2501900"/>
          <p14:tracePt t="15874" x="2184400" y="2495550"/>
          <p14:tracePt t="15891" x="2190750" y="2495550"/>
          <p14:tracePt t="16048" x="2203450" y="2495550"/>
          <p14:tracePt t="16048" x="2222500" y="2495550"/>
          <p14:tracePt t="16056" x="2228850" y="2495550"/>
          <p14:tracePt t="16066" x="2247900" y="2489200"/>
          <p14:tracePt t="16074" x="2260600" y="2489200"/>
          <p14:tracePt t="16091" x="2279650" y="2482850"/>
          <p14:tracePt t="16107" x="2298700" y="2482850"/>
          <p14:tracePt t="16124" x="2311400" y="2470150"/>
          <p14:tracePt t="16141" x="2324100" y="2470150"/>
          <p14:tracePt t="16157" x="2330450" y="2470150"/>
          <p14:tracePt t="16174" x="2343150" y="2463800"/>
          <p14:tracePt t="16191" x="2355850" y="2463800"/>
          <p14:tracePt t="16207" x="2368550" y="2457450"/>
          <p14:tracePt t="16224" x="2381250" y="2457450"/>
          <p14:tracePt t="16241" x="2387600" y="2451100"/>
          <p14:tracePt t="16258" x="2393950" y="2451100"/>
          <p14:tracePt t="18713" x="2400300" y="2444750"/>
          <p14:tracePt t="18737" x="2400300" y="2438400"/>
          <p14:tracePt t="18745" x="2393950" y="2438400"/>
          <p14:tracePt t="18753" x="2387600" y="2438400"/>
          <p14:tracePt t="18761" x="2355850" y="2438400"/>
          <p14:tracePt t="18775" x="2330450" y="2438400"/>
          <p14:tracePt t="18792" x="2298700" y="2438400"/>
          <p14:tracePt t="18808" x="2254250" y="2438400"/>
          <p14:tracePt t="18825" x="2235200" y="2438400"/>
          <p14:tracePt t="18841" x="2222500" y="2438400"/>
          <p14:tracePt t="18858" x="2209800" y="2438400"/>
          <p14:tracePt t="18875" x="2203450" y="2438400"/>
          <p14:tracePt t="18892" x="2190750" y="2438400"/>
          <p14:tracePt t="21249" x="2184400" y="2438400"/>
          <p14:tracePt t="21267" x="2178050" y="2444750"/>
          <p14:tracePt t="21275" x="2178050" y="2457450"/>
          <p14:tracePt t="21275" x="2171700" y="2463800"/>
          <p14:tracePt t="21449" x="2171700" y="2470150"/>
          <p14:tracePt t="21481" x="2165350" y="2470150"/>
          <p14:tracePt t="21494" x="2159000" y="2470150"/>
          <p14:tracePt t="21513" x="2146300" y="2470150"/>
          <p14:tracePt t="21528" x="2133600" y="2470150"/>
          <p14:tracePt t="21545" x="2120900" y="2470150"/>
          <p14:tracePt t="21558" x="2114550" y="2470150"/>
          <p14:tracePt t="21560" x="2082800" y="2470150"/>
          <p14:tracePt t="21574" x="2051050" y="2470150"/>
          <p14:tracePt t="21591" x="2019300" y="2470150"/>
          <p14:tracePt t="21608" x="1955800" y="2470150"/>
          <p14:tracePt t="21625" x="1905000" y="2470150"/>
          <p14:tracePt t="21641" x="1828800" y="2470150"/>
          <p14:tracePt t="21658" x="1746250" y="2470150"/>
          <p14:tracePt t="21675" x="1663700" y="2470150"/>
          <p14:tracePt t="21691" x="1574800" y="2470150"/>
          <p14:tracePt t="21708" x="1504950" y="2470150"/>
          <p14:tracePt t="21724" x="1447800" y="2470150"/>
          <p14:tracePt t="21741" x="1409700" y="2470150"/>
          <p14:tracePt t="21758" x="1377950" y="2470150"/>
          <p14:tracePt t="21775" x="1352550" y="2476500"/>
          <p14:tracePt t="21791" x="1308100" y="2482850"/>
          <p14:tracePt t="21808" x="1225550" y="2495550"/>
          <p14:tracePt t="21826" x="1187450" y="2501900"/>
          <p14:tracePt t="21841" x="1149350" y="2508250"/>
          <p14:tracePt t="21858" x="1130300" y="2520950"/>
          <p14:tracePt t="21875" x="1104900" y="2527300"/>
          <p14:tracePt t="21891" x="1085850" y="2533650"/>
          <p14:tracePt t="21908" x="1054100" y="2546350"/>
          <p14:tracePt t="21924" x="1028700" y="2552700"/>
          <p14:tracePt t="21941" x="996950" y="2565400"/>
          <p14:tracePt t="21958" x="965200" y="2571750"/>
          <p14:tracePt t="21975" x="927100" y="2584450"/>
          <p14:tracePt t="21991" x="895350" y="2590800"/>
          <p14:tracePt t="22008" x="850900" y="2603500"/>
          <p14:tracePt t="22025" x="831850" y="2609850"/>
          <p14:tracePt t="22041" x="819150" y="2616200"/>
          <p14:tracePt t="22058" x="800100" y="2622550"/>
          <p14:tracePt t="22075" x="787400" y="2628900"/>
          <p14:tracePt t="22091" x="768350" y="2635250"/>
          <p14:tracePt t="22108" x="755650" y="2647950"/>
          <p14:tracePt t="22124" x="742950" y="2647950"/>
          <p14:tracePt t="22141" x="730250" y="2660650"/>
          <p14:tracePt t="22158" x="711200" y="2667000"/>
          <p14:tracePt t="22175" x="698500" y="2673350"/>
          <p14:tracePt t="22191" x="685800" y="2679700"/>
          <p14:tracePt t="22209" x="679450" y="2679700"/>
          <p14:tracePt t="22225" x="666750" y="2686050"/>
          <p14:tracePt t="22336" x="654050" y="2692400"/>
          <p14:tracePt t="22344" x="647700" y="2692400"/>
          <p14:tracePt t="22352" x="635000" y="2692400"/>
          <p14:tracePt t="22360" x="615950" y="2698750"/>
          <p14:tracePt t="22374" x="590550" y="2705100"/>
          <p14:tracePt t="22391" x="584200" y="2705100"/>
          <p14:tracePt t="22408" x="571500" y="2705100"/>
          <p14:tracePt t="22426" x="565150" y="2705100"/>
          <p14:tracePt t="22441" x="558800" y="2705100"/>
          <p14:tracePt t="22480" x="552450" y="2711450"/>
          <p14:tracePt t="22488" x="546100" y="2717800"/>
          <p14:tracePt t="22492" x="539750" y="2717800"/>
          <p14:tracePt t="22508" x="533400" y="2724150"/>
          <p14:tracePt t="22525" x="527050" y="2724150"/>
          <p14:tracePt t="22541" x="520700" y="2724150"/>
          <p14:tracePt t="28113" x="533400" y="2730500"/>
          <p14:tracePt t="28120" x="635000" y="2749550"/>
          <p14:tracePt t="28128" x="723900" y="2762250"/>
          <p14:tracePt t="28141" x="806450" y="2774950"/>
          <p14:tracePt t="28141" x="984250" y="2800350"/>
          <p14:tracePt t="28157" x="1193800" y="2832100"/>
          <p14:tracePt t="28174" x="1390650" y="2851150"/>
          <p14:tracePt t="28191" x="1574800" y="2876550"/>
          <p14:tracePt t="28191" x="1663700" y="2889250"/>
          <p14:tracePt t="28209" x="1828800" y="2908300"/>
          <p14:tracePt t="28224" x="1993900" y="2927350"/>
          <p14:tracePt t="28241" x="2114550" y="2946400"/>
          <p14:tracePt t="28258" x="2222500" y="2959100"/>
          <p14:tracePt t="28274" x="2305050" y="2971800"/>
          <p14:tracePt t="28291" x="2381250" y="2978150"/>
          <p14:tracePt t="28308" x="2470150" y="2978150"/>
          <p14:tracePt t="28324" x="2540000" y="2978150"/>
          <p14:tracePt t="28341" x="2628900" y="2978150"/>
          <p14:tracePt t="28358" x="2698750" y="2978150"/>
          <p14:tracePt t="28375" x="2768600" y="2978150"/>
          <p14:tracePt t="28391" x="2876550" y="2978150"/>
          <p14:tracePt t="28408" x="3041650" y="2978150"/>
          <p14:tracePt t="28425" x="3136900" y="2978150"/>
          <p14:tracePt t="28441" x="3225800" y="2978150"/>
          <p14:tracePt t="28458" x="3302000" y="2978150"/>
          <p14:tracePt t="28474" x="3371850" y="2978150"/>
          <p14:tracePt t="28491" x="3409950" y="2978150"/>
          <p14:tracePt t="28508" x="3454400" y="2978150"/>
          <p14:tracePt t="28524" x="3486150" y="2978150"/>
          <p14:tracePt t="28541" x="3505200" y="2978150"/>
          <p14:tracePt t="28557" x="3536950" y="2978150"/>
          <p14:tracePt t="28574" x="3562350" y="2978150"/>
          <p14:tracePt t="28591" x="3594100" y="2978150"/>
          <p14:tracePt t="28591" x="3613150" y="2978150"/>
          <p14:tracePt t="28609" x="3638550" y="2978150"/>
          <p14:tracePt t="28625" x="3670300" y="2978150"/>
          <p14:tracePt t="28641" x="3714750" y="2978150"/>
          <p14:tracePt t="28657" x="3752850" y="2978150"/>
          <p14:tracePt t="28674" x="3803650" y="2978150"/>
          <p14:tracePt t="28691" x="3829050" y="2978150"/>
          <p14:tracePt t="28708" x="3848100" y="2978150"/>
          <p14:tracePt t="28724" x="3867150" y="2978150"/>
          <p14:tracePt t="28741" x="3892550" y="2978150"/>
          <p14:tracePt t="28757" x="3917950" y="2978150"/>
          <p14:tracePt t="28774" x="3943350" y="2978150"/>
          <p14:tracePt t="28791" x="3981450" y="2978150"/>
          <p14:tracePt t="28808" x="4064000" y="2978150"/>
          <p14:tracePt t="28825" x="4102100" y="2978150"/>
          <p14:tracePt t="28841" x="4165600" y="2978150"/>
          <p14:tracePt t="28857" x="4222750" y="2978150"/>
          <p14:tracePt t="28874" x="4279900" y="2978150"/>
          <p14:tracePt t="28891" x="4324350" y="2978150"/>
          <p14:tracePt t="28908" x="4368800" y="2978150"/>
          <p14:tracePt t="28926" x="4406900" y="2978150"/>
          <p14:tracePt t="28941" x="4445000" y="2978150"/>
          <p14:tracePt t="28957" x="4483100" y="2978150"/>
          <p14:tracePt t="28974" x="4533900" y="2978150"/>
          <p14:tracePt t="28991" x="4559300" y="2978150"/>
          <p14:tracePt t="29008" x="4597400" y="2978150"/>
          <p14:tracePt t="29025" x="4603750" y="2978150"/>
          <p14:tracePt t="29041" x="4629150" y="2978150"/>
          <p14:tracePt t="29058" x="4641850" y="2978150"/>
          <p14:tracePt t="29074" x="4667250" y="2978150"/>
          <p14:tracePt t="29091" x="4686300" y="2978150"/>
          <p14:tracePt t="29107" x="4718050" y="2978150"/>
          <p14:tracePt t="29124" x="4730750" y="2978150"/>
          <p14:tracePt t="29141" x="4743450" y="2978150"/>
          <p14:tracePt t="29158" x="4756150" y="2978150"/>
          <p14:tracePt t="29369" x="4749800" y="2978150"/>
          <p14:tracePt t="29377" x="4737100" y="2978150"/>
          <p14:tracePt t="29384" x="4724400" y="2978150"/>
          <p14:tracePt t="29391" x="4679950" y="2978150"/>
          <p14:tracePt t="29408" x="4603750" y="2971800"/>
          <p14:tracePt t="29425" x="4521200" y="2959100"/>
          <p14:tracePt t="29442" x="4451350" y="2946400"/>
          <p14:tracePt t="29458" x="4394200" y="2940050"/>
          <p14:tracePt t="29475" x="4349750" y="2940050"/>
          <p14:tracePt t="29491" x="4298950" y="2933700"/>
          <p14:tracePt t="29507" x="4248150" y="2921000"/>
          <p14:tracePt t="29524" x="4203700" y="2914650"/>
          <p14:tracePt t="29541" x="4140200" y="2908300"/>
          <p14:tracePt t="29558" x="4083050" y="2901950"/>
          <p14:tracePt t="29574" x="4032250" y="2895600"/>
          <p14:tracePt t="29591" x="3981450" y="2895600"/>
          <p14:tracePt t="29608" x="3924300" y="2882900"/>
          <p14:tracePt t="29625" x="3886200" y="2882900"/>
          <p14:tracePt t="29641" x="3841750" y="2882900"/>
          <p14:tracePt t="29658" x="3790950" y="2882900"/>
          <p14:tracePt t="29674" x="3752850" y="2882900"/>
          <p14:tracePt t="29691" x="3714750" y="2882900"/>
          <p14:tracePt t="29707" x="3683000" y="2882900"/>
          <p14:tracePt t="29724" x="3657600" y="2882900"/>
          <p14:tracePt t="29741" x="3632200" y="2882900"/>
          <p14:tracePt t="29758" x="3613150" y="2882900"/>
          <p14:tracePt t="29774" x="3594100" y="2882900"/>
          <p14:tracePt t="29791" x="3575050" y="2882900"/>
          <p14:tracePt t="29807" x="3549650" y="2882900"/>
          <p14:tracePt t="29825" x="3530600" y="2882900"/>
          <p14:tracePt t="29841" x="3505200" y="2882900"/>
          <p14:tracePt t="29858" x="3479800" y="2882900"/>
          <p14:tracePt t="29874" x="3454400" y="2882900"/>
          <p14:tracePt t="29891" x="3422650" y="2882900"/>
          <p14:tracePt t="29907" x="3390900" y="2882900"/>
          <p14:tracePt t="29924" x="3365500" y="2882900"/>
          <p14:tracePt t="29941" x="3340100" y="2882900"/>
          <p14:tracePt t="29958" x="3314700" y="2882900"/>
          <p14:tracePt t="29974" x="3282950" y="2882900"/>
          <p14:tracePt t="29991" x="3257550" y="2882900"/>
          <p14:tracePt t="30008" x="3219450" y="2882900"/>
          <p14:tracePt t="30025" x="3181350" y="2882900"/>
          <p14:tracePt t="30041" x="3155950" y="2882900"/>
          <p14:tracePt t="30057" x="3130550" y="2876550"/>
          <p14:tracePt t="30074" x="3117850" y="2876550"/>
          <p14:tracePt t="30091" x="3105150" y="2876550"/>
          <p14:tracePt t="30107" x="3098800" y="2876550"/>
          <p14:tracePt t="31672" x="3117850" y="2876550"/>
          <p14:tracePt t="31683" x="3143250" y="2876550"/>
          <p14:tracePt t="31688" x="3187700" y="2876550"/>
          <p14:tracePt t="31697" x="3276600" y="2876550"/>
          <p14:tracePt t="31708" x="3346450" y="2876550"/>
          <p14:tracePt t="31724" x="3409950" y="2876550"/>
          <p14:tracePt t="31742" x="3460750" y="2876550"/>
          <p14:tracePt t="31758" x="3505200" y="2876550"/>
          <p14:tracePt t="31775" x="3536950" y="2876550"/>
          <p14:tracePt t="31792" x="3587750" y="2876550"/>
          <p14:tracePt t="31792" x="3606800" y="2876550"/>
          <p14:tracePt t="31810" x="3657600" y="2876550"/>
          <p14:tracePt t="31826" x="3721100" y="2876550"/>
          <p14:tracePt t="31842" x="3790950" y="2876550"/>
          <p14:tracePt t="31858" x="3886200" y="2876550"/>
          <p14:tracePt t="31875" x="3975100" y="2876550"/>
          <p14:tracePt t="31892" x="4064000" y="2876550"/>
          <p14:tracePt t="31908" x="4159250" y="2876550"/>
          <p14:tracePt t="31925" x="4260850" y="2876550"/>
          <p14:tracePt t="31942" x="4387850" y="2876550"/>
          <p14:tracePt t="31958" x="4527550" y="2876550"/>
          <p14:tracePt t="31976" x="4667250" y="2876550"/>
          <p14:tracePt t="31992" x="4927600" y="2876550"/>
          <p14:tracePt t="32009" x="5099050" y="2876550"/>
          <p14:tracePt t="32026" x="5257800" y="2876550"/>
          <p14:tracePt t="32042" x="5391150" y="2876550"/>
          <p14:tracePt t="32058" x="5518150" y="2876550"/>
          <p14:tracePt t="32075" x="5632450" y="2876550"/>
          <p14:tracePt t="32092" x="5740400" y="2876550"/>
          <p14:tracePt t="32108" x="5842000" y="2876550"/>
          <p14:tracePt t="32125" x="5956300" y="2876550"/>
          <p14:tracePt t="32142" x="6064250" y="2876550"/>
          <p14:tracePt t="32158" x="6172200" y="2876550"/>
          <p14:tracePt t="32175" x="6248400" y="2876550"/>
          <p14:tracePt t="32192" x="6318250" y="2876550"/>
          <p14:tracePt t="32208" x="6388100" y="2876550"/>
          <p14:tracePt t="32225" x="6419850" y="2876550"/>
          <p14:tracePt t="32242" x="6457950" y="2876550"/>
          <p14:tracePt t="32258" x="6496050" y="2876550"/>
          <p14:tracePt t="32275" x="6534150" y="2876550"/>
          <p14:tracePt t="32292" x="6559550" y="2876550"/>
          <p14:tracePt t="32308" x="6572250" y="2876550"/>
          <p14:tracePt t="32325" x="6584950" y="2876550"/>
          <p14:tracePt t="32729" x="6591300" y="2876550"/>
          <p14:tracePt t="32737" x="6623050" y="2876550"/>
          <p14:tracePt t="32745" x="6692900" y="2876550"/>
          <p14:tracePt t="32759" x="6769100" y="2876550"/>
          <p14:tracePt t="32775" x="6845300" y="2876550"/>
          <p14:tracePt t="32792" x="6921500" y="2876550"/>
          <p14:tracePt t="32808" x="7023100" y="2876550"/>
          <p14:tracePt t="32826" x="7086600" y="2876550"/>
          <p14:tracePt t="32842" x="7137400" y="2876550"/>
          <p14:tracePt t="32859" x="7181850" y="2876550"/>
          <p14:tracePt t="32875" x="7226300" y="2876550"/>
          <p14:tracePt t="32892" x="7270750" y="2876550"/>
          <p14:tracePt t="32908" x="7308850" y="2876550"/>
          <p14:tracePt t="32925" x="7340600" y="2876550"/>
          <p14:tracePt t="32941" x="7372350" y="2876550"/>
          <p14:tracePt t="32959" x="7378700" y="2876550"/>
          <p14:tracePt t="32975" x="7391400" y="2870200"/>
          <p14:tracePt t="34442" x="7359650" y="2870200"/>
          <p14:tracePt t="34451" x="7277100" y="2870200"/>
          <p14:tracePt t="34457" x="7150100" y="2889250"/>
          <p14:tracePt t="34465" x="6699250" y="2933700"/>
          <p14:tracePt t="34475" x="6159500" y="2952750"/>
          <p14:tracePt t="34491" x="5683250" y="2952750"/>
          <p14:tracePt t="34509" x="5257800" y="2978150"/>
          <p14:tracePt t="34525" x="5016500" y="2984500"/>
          <p14:tracePt t="34542" x="4819650" y="2990850"/>
          <p14:tracePt t="34558" x="4641850" y="3016250"/>
          <p14:tracePt t="34575" x="4483100" y="3041650"/>
          <p14:tracePt t="34591" x="4356100" y="3054350"/>
          <p14:tracePt t="34608" x="4146550" y="3092450"/>
          <p14:tracePt t="34625" x="4013200" y="3105150"/>
          <p14:tracePt t="34642" x="3937000" y="3117850"/>
          <p14:tracePt t="34658" x="3867150" y="3124200"/>
          <p14:tracePt t="34675" x="3803650" y="3124200"/>
          <p14:tracePt t="34691" x="3727450" y="3124200"/>
          <p14:tracePt t="34708" x="3594100" y="3124200"/>
          <p14:tracePt t="34725" x="3435350" y="3124200"/>
          <p14:tracePt t="34742" x="3251200" y="3124200"/>
          <p14:tracePt t="34758" x="3105150" y="3143250"/>
          <p14:tracePt t="34775" x="3009900" y="3155950"/>
          <p14:tracePt t="34791" x="2952750" y="3168650"/>
          <p14:tracePt t="34808" x="2921000" y="3175000"/>
          <p14:tracePt t="34826" x="2914650" y="3175000"/>
          <p14:tracePt t="34842" x="2901950" y="3175000"/>
          <p14:tracePt t="34858" x="2889250" y="3175000"/>
          <p14:tracePt t="34875" x="2870200" y="3181350"/>
          <p14:tracePt t="34891" x="2851150" y="3187700"/>
          <p14:tracePt t="34909" x="2838450" y="3187700"/>
          <p14:tracePt t="34925" x="2819400" y="3200400"/>
          <p14:tracePt t="34942" x="2806700" y="3200400"/>
          <p14:tracePt t="34958" x="2781300" y="3206750"/>
          <p14:tracePt t="34975" x="2762250" y="3219450"/>
          <p14:tracePt t="34992" x="2724150" y="3225800"/>
          <p14:tracePt t="35010" x="2717800" y="3225800"/>
          <p14:tracePt t="35025" x="2717800" y="3232150"/>
          <p14:tracePt t="35137" x="2711450" y="3232150"/>
          <p14:tracePt t="35145" x="2705100" y="3238500"/>
          <p14:tracePt t="35161" x="2692400" y="3238500"/>
          <p14:tracePt t="35185" x="2692400" y="3244850"/>
          <p14:tracePt t="35196" x="2686050" y="3244850"/>
          <p14:tracePt t="35217" x="2679700" y="3244850"/>
          <p14:tracePt t="35229" x="2673350" y="3244850"/>
          <p14:tracePt t="35241" x="2673350" y="3251200"/>
          <p14:tracePt t="35242" x="2667000" y="3251200"/>
          <p14:tracePt t="35258" x="2654300" y="3251200"/>
          <p14:tracePt t="35275" x="2641600" y="3257550"/>
          <p14:tracePt t="35291" x="2635250" y="3257550"/>
          <p14:tracePt t="35473" x="2641600" y="3257550"/>
          <p14:tracePt t="35481" x="2686050" y="3257550"/>
          <p14:tracePt t="35489" x="2724150" y="3257550"/>
          <p14:tracePt t="35494" x="2863850" y="3257550"/>
          <p14:tracePt t="35508" x="3028950" y="3263900"/>
          <p14:tracePt t="35525" x="3181350" y="3263900"/>
          <p14:tracePt t="35542" x="3346450" y="3263900"/>
          <p14:tracePt t="35558" x="3486150" y="3263900"/>
          <p14:tracePt t="35575" x="3600450" y="3263900"/>
          <p14:tracePt t="35591" x="3689350" y="3263900"/>
          <p14:tracePt t="35608" x="3810000" y="3263900"/>
          <p14:tracePt t="35626" x="3873500" y="3263900"/>
          <p14:tracePt t="35642" x="3924300" y="3263900"/>
          <p14:tracePt t="35659" x="3987800" y="3263900"/>
          <p14:tracePt t="35675" x="4051300" y="3263900"/>
          <p14:tracePt t="35692" x="4121150" y="3270250"/>
          <p14:tracePt t="35708" x="4184650" y="3270250"/>
          <p14:tracePt t="35725" x="4229100" y="3270250"/>
          <p14:tracePt t="35741" x="4267200" y="3270250"/>
          <p14:tracePt t="35758" x="4292600" y="3270250"/>
          <p14:tracePt t="35775" x="4324350" y="3270250"/>
          <p14:tracePt t="35792" x="4337050" y="3270250"/>
          <p14:tracePt t="35808" x="4362450" y="3270250"/>
          <p14:tracePt t="35825" x="4368800" y="3270250"/>
          <p14:tracePt t="35841" x="4381500" y="3270250"/>
          <p14:tracePt t="35858" x="4387850" y="3270250"/>
          <p14:tracePt t="35875" x="4394200" y="3270250"/>
          <p14:tracePt t="35892" x="4400550" y="3270250"/>
          <p14:tracePt t="35908" x="4406900" y="3270250"/>
          <p14:tracePt t="35925" x="4413250" y="3270250"/>
          <p14:tracePt t="35969" x="4419600" y="3270250"/>
          <p14:tracePt t="35976" x="4425950" y="3270250"/>
          <p14:tracePt t="36000" x="4432300" y="3270250"/>
          <p14:tracePt t="36025" x="4438650" y="3270250"/>
          <p14:tracePt t="36025" x="4445000" y="3270250"/>
          <p14:tracePt t="36057" x="4451350" y="3270250"/>
          <p14:tracePt t="36058" x="4457700" y="3270250"/>
          <p14:tracePt t="36068" x="4464050" y="3270250"/>
          <p14:tracePt t="36075" x="4470400" y="3270250"/>
          <p14:tracePt t="36092" x="4489450" y="3270250"/>
          <p14:tracePt t="36108" x="4502150" y="3270250"/>
          <p14:tracePt t="36125" x="4521200" y="3270250"/>
          <p14:tracePt t="36141" x="4540250" y="3270250"/>
          <p14:tracePt t="36158" x="4552950" y="3270250"/>
          <p14:tracePt t="36175" x="4572000" y="3270250"/>
          <p14:tracePt t="36192" x="4584700" y="3270250"/>
          <p14:tracePt t="36208" x="4603750" y="3270250"/>
          <p14:tracePt t="36225" x="4610100" y="3270250"/>
          <p14:tracePt t="36241" x="4616450" y="3270250"/>
          <p14:tracePt t="36258" x="4629150" y="3270250"/>
          <p14:tracePt t="36275" x="4635500" y="3270250"/>
          <p14:tracePt t="36328" x="4641850" y="3270250"/>
          <p14:tracePt t="36401" x="4648200" y="3270250"/>
          <p14:tracePt t="37385" x="4635500" y="3270250"/>
          <p14:tracePt t="37393" x="4622800" y="3282950"/>
          <p14:tracePt t="37401" x="4603750" y="3282950"/>
          <p14:tracePt t="37401" x="4572000" y="3282950"/>
          <p14:tracePt t="37409" x="4457700" y="3282950"/>
          <p14:tracePt t="37425" x="4343400" y="3282950"/>
          <p14:tracePt t="37442" x="4222750" y="3289300"/>
          <p14:tracePt t="37458" x="4121150" y="3289300"/>
          <p14:tracePt t="37475" x="4032250" y="3289300"/>
          <p14:tracePt t="37491" x="3943350" y="3289300"/>
          <p14:tracePt t="37508" x="3867150" y="3289300"/>
          <p14:tracePt t="37525" x="3784600" y="3289300"/>
          <p14:tracePt t="37542" x="3714750" y="3289300"/>
          <p14:tracePt t="37558" x="3651250" y="3289300"/>
          <p14:tracePt t="37575" x="3581400" y="3289300"/>
          <p14:tracePt t="37591" x="3530600" y="3289300"/>
          <p14:tracePt t="37608" x="3492500" y="3289300"/>
          <p14:tracePt t="37625" x="3486150" y="3289300"/>
          <p14:tracePt t="37729" x="3511550" y="3289300"/>
          <p14:tracePt t="37736" x="3575050" y="3289300"/>
          <p14:tracePt t="37744" x="3638550" y="3289300"/>
          <p14:tracePt t="37758" x="3727450" y="3289300"/>
          <p14:tracePt t="37761" x="3924300" y="3289300"/>
          <p14:tracePt t="37775" x="4152900" y="3289300"/>
          <p14:tracePt t="37791" x="4387850" y="3289300"/>
          <p14:tracePt t="37808" x="4635500" y="3289300"/>
          <p14:tracePt t="37825" x="4749800" y="3289300"/>
          <p14:tracePt t="37842" x="4838700" y="3289300"/>
          <p14:tracePt t="37858" x="4908550" y="3289300"/>
          <p14:tracePt t="37875" x="4984750" y="3282950"/>
          <p14:tracePt t="37891" x="5060950" y="3276600"/>
          <p14:tracePt t="37908" x="5175250" y="3270250"/>
          <p14:tracePt t="37925" x="5295900" y="3257550"/>
          <p14:tracePt t="37941" x="5422900" y="3238500"/>
          <p14:tracePt t="37957" x="5524500" y="3232150"/>
          <p14:tracePt t="37974" x="5600700" y="3232150"/>
          <p14:tracePt t="37990" x="5645150" y="3232150"/>
          <p14:tracePt t="38007" x="5676900" y="3225800"/>
          <p14:tracePt t="38024" x="5715000" y="3219450"/>
          <p14:tracePt t="38040" x="5740400" y="3213100"/>
          <p14:tracePt t="38057" x="5759450" y="3213100"/>
          <p14:tracePt t="38074" x="5765800" y="3213100"/>
          <p14:tracePt t="38248" x="5740400" y="3213100"/>
          <p14:tracePt t="38256" x="5702300" y="3232150"/>
          <p14:tracePt t="38264" x="5588000" y="3263900"/>
          <p14:tracePt t="38275" x="5473700" y="3282950"/>
          <p14:tracePt t="38290" x="5378450" y="3295650"/>
          <p14:tracePt t="38307" x="5327650" y="3308350"/>
          <p14:tracePt t="38324" x="5283200" y="3314700"/>
          <p14:tracePt t="38340" x="5270500" y="3314700"/>
          <p14:tracePt t="38357" x="5257800" y="3314700"/>
          <p14:tracePt t="38926" x="0" y="0"/>
        </p14:tracePtLst>
        <p14:tracePtLst>
          <p14:tracePt t="42695" x="3905250" y="3638550"/>
          <p14:tracePt t="42969" x="3886200" y="3638550"/>
          <p14:tracePt t="42976" x="3784600" y="3638550"/>
          <p14:tracePt t="42992" x="3708400" y="3644900"/>
          <p14:tracePt t="43008" x="3638550" y="3644900"/>
          <p14:tracePt t="43024" x="3600450" y="3644900"/>
          <p14:tracePt t="43040" x="3556000" y="3644900"/>
          <p14:tracePt t="43056" x="3543300" y="3644900"/>
          <p14:tracePt t="43064" x="3524250" y="3644900"/>
          <p14:tracePt t="43074" x="3511550" y="3644900"/>
          <p14:tracePt t="43096" x="3505200" y="3644900"/>
          <p14:tracePt t="43144" x="3498850" y="3644900"/>
          <p14:tracePt t="43256" x="3511550" y="3644900"/>
          <p14:tracePt t="43263" x="3524250" y="3644900"/>
          <p14:tracePt t="43274" x="3536950" y="3644900"/>
          <p14:tracePt t="43275" x="3575050" y="3644900"/>
          <p14:tracePt t="43291" x="3644900" y="3644900"/>
          <p14:tracePt t="43308" x="3752850" y="3644900"/>
          <p14:tracePt t="43324" x="3848100" y="3644900"/>
          <p14:tracePt t="43341" x="3968750" y="3644900"/>
          <p14:tracePt t="43358" x="4083050" y="3644900"/>
          <p14:tracePt t="43375" x="4152900" y="3644900"/>
          <p14:tracePt t="43391" x="4197350" y="3644900"/>
          <p14:tracePt t="43391" x="4203700" y="3644900"/>
          <p14:tracePt t="43409" x="4229100" y="3644900"/>
          <p14:tracePt t="43425" x="4248150" y="3644900"/>
          <p14:tracePt t="43441" x="4260850" y="3644900"/>
          <p14:tracePt t="43458" x="4279900" y="3644900"/>
          <p14:tracePt t="43474" x="4292600" y="3644900"/>
          <p14:tracePt t="43491" x="4298950" y="3644900"/>
          <p14:tracePt t="43508" x="4305300" y="3644900"/>
          <p14:tracePt t="43524" x="4318000" y="3644900"/>
          <p14:tracePt t="43680" x="4305300" y="3644900"/>
          <p14:tracePt t="43689" x="4267200" y="3644900"/>
          <p14:tracePt t="43699" x="4235450" y="3644900"/>
          <p14:tracePt t="43700" x="4184650" y="3644900"/>
          <p14:tracePt t="43708" x="4076700" y="3644900"/>
          <p14:tracePt t="43725" x="3987800" y="3644900"/>
          <p14:tracePt t="43741" x="3911600" y="3644900"/>
          <p14:tracePt t="43758" x="3841750" y="3644900"/>
          <p14:tracePt t="43774" x="3778250" y="3644900"/>
          <p14:tracePt t="43791" x="3733800" y="3644900"/>
          <p14:tracePt t="43808" x="3683000" y="3644900"/>
          <p14:tracePt t="43825" x="3663950" y="3644900"/>
          <p14:tracePt t="43841" x="3644900" y="3644900"/>
          <p14:tracePt t="43858" x="3632200" y="3644900"/>
          <p14:tracePt t="43874" x="3613150" y="3644900"/>
          <p14:tracePt t="43891" x="3600450" y="3644900"/>
          <p14:tracePt t="43908" x="3587750" y="3644900"/>
          <p14:tracePt t="43924" x="3575050" y="3644900"/>
          <p14:tracePt t="43941" x="3562350" y="3644900"/>
          <p14:tracePt t="43958" x="3549650" y="3644900"/>
          <p14:tracePt t="43974" x="3536950" y="3644900"/>
          <p14:tracePt t="43991" x="3524250" y="3644900"/>
          <p14:tracePt t="44008" x="3492500" y="3644900"/>
          <p14:tracePt t="44024" x="3479800" y="3644900"/>
          <p14:tracePt t="44041" x="3473450" y="3644900"/>
          <p14:tracePt t="44192" x="3492500" y="3644900"/>
          <p14:tracePt t="44200" x="3505200" y="3644900"/>
          <p14:tracePt t="44208" x="3562350" y="3644900"/>
          <p14:tracePt t="44217" x="3587750" y="3644900"/>
          <p14:tracePt t="44225" x="3657600" y="3644900"/>
          <p14:tracePt t="44241" x="3721100" y="3644900"/>
          <p14:tracePt t="44258" x="3790950" y="3644900"/>
          <p14:tracePt t="44274" x="3860800" y="3644900"/>
          <p14:tracePt t="44291" x="3924300" y="3644900"/>
          <p14:tracePt t="44308" x="3975100" y="3644900"/>
          <p14:tracePt t="44325" x="4019550" y="3644900"/>
          <p14:tracePt t="44341" x="4057650" y="3644900"/>
          <p14:tracePt t="44358" x="4076700" y="3644900"/>
          <p14:tracePt t="44374" x="4108450" y="3644900"/>
          <p14:tracePt t="44391" x="4121150" y="3644900"/>
          <p14:tracePt t="44408" x="4140200" y="3644900"/>
          <p14:tracePt t="44425" x="4146550" y="3644900"/>
          <p14:tracePt t="44657" x="4140200" y="3644900"/>
          <p14:tracePt t="44664" x="4121150" y="3644900"/>
          <p14:tracePt t="44672" x="4083050" y="3644900"/>
          <p14:tracePt t="44680" x="4006850" y="3644900"/>
          <p14:tracePt t="44691" x="3905250" y="3644900"/>
          <p14:tracePt t="44708" x="3790950" y="3644900"/>
          <p14:tracePt t="44724" x="3670300" y="3644900"/>
          <p14:tracePt t="44741" x="3581400" y="3644900"/>
          <p14:tracePt t="44758" x="3498850" y="3644900"/>
          <p14:tracePt t="44774" x="3448050" y="3644900"/>
          <p14:tracePt t="44791" x="3416300" y="3638550"/>
          <p14:tracePt t="44808" x="3384550" y="3638550"/>
          <p14:tracePt t="44825" x="3359150" y="3638550"/>
          <p14:tracePt t="44841" x="3333750" y="3638550"/>
          <p14:tracePt t="44858" x="3314700" y="3638550"/>
          <p14:tracePt t="44875" x="3308350" y="3638550"/>
          <p14:tracePt t="45033" x="3302000" y="3638550"/>
          <p14:tracePt t="45050" x="3321050" y="3632200"/>
          <p14:tracePt t="45058" x="3352800" y="3632200"/>
          <p14:tracePt t="45058" x="3422650" y="3632200"/>
          <p14:tracePt t="45074" x="3517900" y="3632200"/>
          <p14:tracePt t="45091" x="3619500" y="3632200"/>
          <p14:tracePt t="45108" x="3740150" y="3632200"/>
          <p14:tracePt t="45124" x="3835400" y="3632200"/>
          <p14:tracePt t="45141" x="3924300" y="3632200"/>
          <p14:tracePt t="45158" x="3987800" y="3632200"/>
          <p14:tracePt t="45175" x="4032250" y="3632200"/>
          <p14:tracePt t="45191" x="4076700" y="3632200"/>
          <p14:tracePt t="45208" x="4127500" y="3632200"/>
          <p14:tracePt t="45225" x="4146550" y="3632200"/>
          <p14:tracePt t="45241" x="4184650" y="3625850"/>
          <p14:tracePt t="45258" x="4197350" y="3625850"/>
          <p14:tracePt t="45274" x="4210050" y="3619500"/>
          <p14:tracePt t="45291" x="4216400" y="3619500"/>
          <p14:tracePt t="45308" x="4222750" y="3619500"/>
          <p14:tracePt t="46040" x="4229100" y="3619500"/>
          <p14:tracePt t="47496" x="4222750" y="3625850"/>
          <p14:tracePt t="47504" x="4203700" y="3644900"/>
          <p14:tracePt t="47512" x="4140200" y="3683000"/>
          <p14:tracePt t="47524" x="4083050" y="3714750"/>
          <p14:tracePt t="47541" x="4019550" y="3759200"/>
          <p14:tracePt t="47558" x="3975100" y="3790950"/>
          <p14:tracePt t="47574" x="3930650" y="3816350"/>
          <p14:tracePt t="47591" x="3898900" y="3835400"/>
          <p14:tracePt t="47607" x="3860800" y="3860800"/>
          <p14:tracePt t="47624" x="3829050" y="3886200"/>
          <p14:tracePt t="47641" x="3797300" y="3905250"/>
          <p14:tracePt t="47658" x="3759200" y="3930650"/>
          <p14:tracePt t="47674" x="3746500" y="3943350"/>
          <p14:tracePt t="47691" x="3721100" y="3956050"/>
          <p14:tracePt t="47707" x="3708400" y="3962400"/>
          <p14:tracePt t="47724" x="3695700" y="3968750"/>
          <p14:tracePt t="47741" x="3676650" y="3987800"/>
          <p14:tracePt t="47758" x="3663950" y="3994150"/>
          <p14:tracePt t="47774" x="3638550" y="4006850"/>
          <p14:tracePt t="47791" x="3625850" y="4013200"/>
          <p14:tracePt t="47807" x="3606800" y="4025900"/>
          <p14:tracePt t="47825" x="3587750" y="4032250"/>
          <p14:tracePt t="47841" x="3568700" y="4038600"/>
          <p14:tracePt t="47858" x="3562350" y="4044950"/>
          <p14:tracePt t="47874" x="3549650" y="4051300"/>
          <p14:tracePt t="47891" x="3536950" y="4051300"/>
          <p14:tracePt t="47907" x="3524250" y="4057650"/>
          <p14:tracePt t="47924" x="3511550" y="4064000"/>
          <p14:tracePt t="47941" x="3498850" y="4064000"/>
          <p14:tracePt t="47958" x="3492500" y="4064000"/>
          <p14:tracePt t="47974" x="3479800" y="4064000"/>
          <p14:tracePt t="47991" x="3467100" y="4070350"/>
          <p14:tracePt t="48009" x="3454400" y="4070350"/>
          <p14:tracePt t="48024" x="3448050" y="4070350"/>
          <p14:tracePt t="48072" x="3441700" y="4070350"/>
          <p14:tracePt t="48080" x="3435350" y="4070350"/>
          <p14:tracePt t="48096" x="3429000" y="4070350"/>
          <p14:tracePt t="48104" x="3422650" y="4070350"/>
          <p14:tracePt t="48112" x="3409950" y="4076700"/>
          <p14:tracePt t="48152" x="3403600" y="4076700"/>
          <p14:tracePt t="48160" x="3397250" y="4076700"/>
          <p14:tracePt t="48184" x="3390900" y="4076700"/>
          <p14:tracePt t="48248" x="3384550" y="4076700"/>
          <p14:tracePt t="48968" x="3378200" y="4076700"/>
          <p14:tracePt t="48976" x="3371850" y="4076700"/>
          <p14:tracePt t="48992" x="3365500" y="4076700"/>
          <p14:tracePt t="49000" x="3359150" y="4070350"/>
          <p14:tracePt t="49008" x="3352800" y="4064000"/>
          <p14:tracePt t="49024" x="3346450" y="4064000"/>
          <p14:tracePt t="49064" x="3346450" y="4057650"/>
          <p14:tracePt t="49593" x="3346450" y="4051300"/>
          <p14:tracePt t="49599" x="3352800" y="4051300"/>
          <p14:tracePt t="49609" x="3359150" y="4051300"/>
          <p14:tracePt t="49610" x="3378200" y="4051300"/>
          <p14:tracePt t="49625" x="3416300" y="4051300"/>
          <p14:tracePt t="49642" x="3448050" y="4051300"/>
          <p14:tracePt t="49658" x="3498850" y="4051300"/>
          <p14:tracePt t="49675" x="3549650" y="4051300"/>
          <p14:tracePt t="49692" x="3600450" y="4051300"/>
          <p14:tracePt t="49709" x="3632200" y="4051300"/>
          <p14:tracePt t="49725" x="3657600" y="4051300"/>
          <p14:tracePt t="49742" x="3689350" y="4051300"/>
          <p14:tracePt t="49758" x="3708400" y="4051300"/>
          <p14:tracePt t="49775" x="3733800" y="4051300"/>
          <p14:tracePt t="49792" x="3752850" y="4051300"/>
          <p14:tracePt t="49808" x="3784600" y="4051300"/>
          <p14:tracePt t="49825" x="3803650" y="4051300"/>
          <p14:tracePt t="49841" x="3829050" y="4051300"/>
          <p14:tracePt t="49857" x="3854450" y="4051300"/>
          <p14:tracePt t="49875" x="3873500" y="4051300"/>
          <p14:tracePt t="49892" x="3898900" y="4051300"/>
          <p14:tracePt t="49908" x="3924300" y="4051300"/>
          <p14:tracePt t="49924" x="3956050" y="4051300"/>
          <p14:tracePt t="49941" x="3994150" y="4051300"/>
          <p14:tracePt t="49958" x="4032250" y="4051300"/>
          <p14:tracePt t="49975" x="4076700" y="4051300"/>
          <p14:tracePt t="49992" x="4133850" y="4051300"/>
          <p14:tracePt t="50009" x="4165600" y="4051300"/>
          <p14:tracePt t="50025" x="4197350" y="4051300"/>
          <p14:tracePt t="50042" x="4210050" y="4051300"/>
          <p14:tracePt t="50058" x="4222750" y="4051300"/>
          <p14:tracePt t="50075" x="4229100" y="4051300"/>
          <p14:tracePt t="50092" x="4235450" y="4051300"/>
          <p14:tracePt t="50108" x="4241800" y="4051300"/>
          <p14:tracePt t="50125" x="4254500" y="4051300"/>
          <p14:tracePt t="50142" x="4273550" y="4051300"/>
          <p14:tracePt t="50158" x="4298950" y="4051300"/>
          <p14:tracePt t="50175" x="4324350" y="4038600"/>
          <p14:tracePt t="50191" x="4356100" y="4038600"/>
          <p14:tracePt t="50208" x="4406900" y="4032250"/>
          <p14:tracePt t="50225" x="4432300" y="4032250"/>
          <p14:tracePt t="50241" x="4464050" y="4032250"/>
          <p14:tracePt t="50259" x="4502150" y="4025900"/>
          <p14:tracePt t="50275" x="4546600" y="4025900"/>
          <p14:tracePt t="50291" x="4603750" y="4019550"/>
          <p14:tracePt t="50308" x="4654550" y="4013200"/>
          <p14:tracePt t="50326" x="4699000" y="4013200"/>
          <p14:tracePt t="50342" x="4724400" y="4013200"/>
          <p14:tracePt t="50359" x="4743450" y="4013200"/>
          <p14:tracePt t="50375" x="4756150" y="4013200"/>
          <p14:tracePt t="50392" x="4768850" y="4013200"/>
          <p14:tracePt t="50433" x="4775200" y="4013200"/>
          <p14:tracePt t="50441" x="4781550" y="4013200"/>
          <p14:tracePt t="50585" x="4794250" y="4013200"/>
          <p14:tracePt t="50593" x="4819650" y="4013200"/>
          <p14:tracePt t="50593" x="4876800" y="4013200"/>
          <p14:tracePt t="50609" x="4984750" y="4013200"/>
          <p14:tracePt t="50625" x="5143500" y="4019550"/>
          <p14:tracePt t="50642" x="5314950" y="4051300"/>
          <p14:tracePt t="50659" x="5543550" y="4083050"/>
          <p14:tracePt t="50675" x="5759450" y="4114800"/>
          <p14:tracePt t="50692" x="5956300" y="4140200"/>
          <p14:tracePt t="50708" x="6115050" y="4159250"/>
          <p14:tracePt t="50725" x="6261100" y="4184650"/>
          <p14:tracePt t="50742" x="6375400" y="4191000"/>
          <p14:tracePt t="50758" x="6483350" y="4203700"/>
          <p14:tracePt t="50775" x="6572250" y="4210050"/>
          <p14:tracePt t="50792" x="6642100" y="4210050"/>
          <p14:tracePt t="50809" x="6750050" y="4210050"/>
          <p14:tracePt t="50825" x="6819900" y="4210050"/>
          <p14:tracePt t="50842" x="6896100" y="4210050"/>
          <p14:tracePt t="50859" x="6978650" y="4210050"/>
          <p14:tracePt t="50875" x="7073900" y="4210050"/>
          <p14:tracePt t="50892" x="7175500" y="4210050"/>
          <p14:tracePt t="50908" x="7296150" y="4210050"/>
          <p14:tracePt t="50925" x="7435850" y="4210050"/>
          <p14:tracePt t="50942" x="7588250" y="4210050"/>
          <p14:tracePt t="50958" x="7734300" y="4210050"/>
          <p14:tracePt t="50975" x="7861300" y="4210050"/>
          <p14:tracePt t="50992" x="7975600" y="4210050"/>
          <p14:tracePt t="51009" x="8007350" y="4210050"/>
          <p14:tracePt t="51025" x="8013700" y="4210050"/>
          <p14:tracePt t="51880" x="8001000" y="4210050"/>
          <p14:tracePt t="51888" x="7969250" y="4210050"/>
          <p14:tracePt t="51896" x="7924800" y="4210050"/>
          <p14:tracePt t="51904" x="7861300" y="4210050"/>
          <p14:tracePt t="51909" x="7740650" y="4222750"/>
          <p14:tracePt t="51924" x="7556500" y="4235450"/>
          <p14:tracePt t="51941" x="7397750" y="4254500"/>
          <p14:tracePt t="51957" x="7239000" y="4254500"/>
          <p14:tracePt t="51976" x="7118350" y="4254500"/>
          <p14:tracePt t="51992" x="6978650" y="4254500"/>
          <p14:tracePt t="52009" x="6889750" y="4267200"/>
          <p14:tracePt t="52025" x="6807200" y="4279900"/>
          <p14:tracePt t="52042" x="6731000" y="4286250"/>
          <p14:tracePt t="52058" x="6686550" y="4292600"/>
          <p14:tracePt t="52075" x="6654800" y="4298950"/>
          <p14:tracePt t="52092" x="6642100" y="4298950"/>
          <p14:tracePt t="52108" x="6635750" y="4298950"/>
          <p14:tracePt t="52145" x="6623050" y="4305300"/>
          <p14:tracePt t="52161" x="6610350" y="4305300"/>
          <p14:tracePt t="52168" x="6604000" y="4305300"/>
          <p14:tracePt t="52175" x="6578600" y="4311650"/>
          <p14:tracePt t="52192" x="6546850" y="4324350"/>
          <p14:tracePt t="52192" x="6534150" y="4330700"/>
          <p14:tracePt t="52209" x="6521450" y="4337050"/>
          <p14:tracePt t="52225" x="6508750" y="4343400"/>
          <p14:tracePt t="52242" x="6502400" y="4349750"/>
          <p14:tracePt t="52313" x="6496050" y="4356100"/>
          <p14:tracePt t="52320" x="6489700" y="4356100"/>
          <p14:tracePt t="52353" x="6489700" y="4362450"/>
          <p14:tracePt t="52736" x="6470650" y="4368800"/>
          <p14:tracePt t="52744" x="6426200" y="4368800"/>
          <p14:tracePt t="52751" x="6356350" y="4349750"/>
          <p14:tracePt t="52757" x="6165850" y="4298950"/>
          <p14:tracePt t="52775" x="5854700" y="4229100"/>
          <p14:tracePt t="52791" x="5378450" y="4089400"/>
          <p14:tracePt t="52808" x="5105400" y="4006850"/>
          <p14:tracePt t="52824" x="4921250" y="3968750"/>
          <p14:tracePt t="52841" x="4768850" y="3924300"/>
          <p14:tracePt t="52857" x="4641850" y="3892550"/>
          <p14:tracePt t="52874" x="4546600" y="3860800"/>
          <p14:tracePt t="52891" x="4451350" y="3841750"/>
          <p14:tracePt t="52907" x="4343400" y="3816350"/>
          <p14:tracePt t="52923" x="4241800" y="3803650"/>
          <p14:tracePt t="52940" x="4159250" y="3790950"/>
          <p14:tracePt t="52957" x="4095750" y="3778250"/>
          <p14:tracePt t="52974" x="4044950" y="3778250"/>
          <p14:tracePt t="52991" x="4000500" y="3765550"/>
          <p14:tracePt t="53008" x="3975100" y="3765550"/>
          <p14:tracePt t="53024" x="3956050" y="3765550"/>
          <p14:tracePt t="53041" x="3937000" y="3765550"/>
          <p14:tracePt t="53057" x="3930650" y="3765550"/>
          <p14:tracePt t="53074" x="3917950" y="3765550"/>
          <p14:tracePt t="53091" x="3911600" y="3765550"/>
          <p14:tracePt t="53107" x="3905250" y="3765550"/>
          <p14:tracePt t="53124" x="3898900" y="3765550"/>
          <p14:tracePt t="53140" x="3892550" y="3765550"/>
          <p14:tracePt t="53157" x="3886200" y="3765550"/>
          <p14:tracePt t="53232" x="3879850" y="3765550"/>
          <p14:tracePt t="53303" x="3867150" y="3771900"/>
          <p14:tracePt t="53312" x="3854450" y="3778250"/>
          <p14:tracePt t="53319" x="3848100" y="3790950"/>
          <p14:tracePt t="53319" x="3835400" y="3797300"/>
          <p14:tracePt t="53340" x="3829050" y="3810000"/>
          <p14:tracePt t="53341" x="3803650" y="3835400"/>
          <p14:tracePt t="53357" x="3784600" y="3860800"/>
          <p14:tracePt t="53374" x="3765550" y="3879850"/>
          <p14:tracePt t="53390" x="3740150" y="3911600"/>
          <p14:tracePt t="53390" x="3727450" y="3917950"/>
          <p14:tracePt t="53408" x="3689350" y="3943350"/>
          <p14:tracePt t="53424" x="3644900" y="3981450"/>
          <p14:tracePt t="53441" x="3581400" y="4006850"/>
          <p14:tracePt t="53457" x="3524250" y="4038600"/>
          <p14:tracePt t="53474" x="3473450" y="4070350"/>
          <p14:tracePt t="53490" x="3429000" y="4089400"/>
          <p14:tracePt t="53507" x="3403600" y="4102100"/>
          <p14:tracePt t="53524" x="3390900" y="4114800"/>
          <p14:tracePt t="53541" x="3378200" y="4114800"/>
          <p14:tracePt t="53557" x="3371850" y="4121150"/>
          <p14:tracePt t="53574" x="3365500" y="4127500"/>
          <p14:tracePt t="53590" x="3352800" y="4146550"/>
          <p14:tracePt t="53608" x="3340100" y="4152900"/>
          <p14:tracePt t="53625" x="3340100" y="4159250"/>
          <p14:tracePt t="53640" x="3333750" y="4159250"/>
          <p14:tracePt t="54343" x="3321050" y="4127500"/>
          <p14:tracePt t="54352" x="3289300" y="4089400"/>
          <p14:tracePt t="54359" x="3251200" y="4032250"/>
          <p14:tracePt t="54360" x="3200400" y="3975100"/>
          <p14:tracePt t="54374" x="3086100" y="3854450"/>
          <p14:tracePt t="54391" x="2946400" y="3708400"/>
          <p14:tracePt t="54408" x="2876550" y="3619500"/>
          <p14:tracePt t="54424" x="2832100" y="3556000"/>
          <p14:tracePt t="54440" x="2800350" y="3505200"/>
          <p14:tracePt t="54457" x="2774950" y="3441700"/>
          <p14:tracePt t="54474" x="2755900" y="3416300"/>
          <p14:tracePt t="54491" x="2749550" y="3384550"/>
          <p14:tracePt t="54507" x="2736850" y="3359150"/>
          <p14:tracePt t="54524" x="2736850" y="3352800"/>
          <p14:tracePt t="54541" x="2736850" y="3346450"/>
          <p14:tracePt t="54557" x="2724150" y="3327400"/>
          <p14:tracePt t="54608" x="2724150" y="3321050"/>
          <p14:tracePt t="54623" x="2724150" y="3314700"/>
          <p14:tracePt t="54631" x="2724150" y="3308350"/>
          <p14:tracePt t="54640" x="2711450" y="3282950"/>
          <p14:tracePt t="54650" x="2705100" y="3263900"/>
          <p14:tracePt t="54657" x="2686050" y="3219450"/>
          <p14:tracePt t="54674" x="2673350" y="3194050"/>
          <p14:tracePt t="54691" x="2667000" y="3175000"/>
          <p14:tracePt t="54707" x="2654300" y="3155950"/>
          <p14:tracePt t="54743" x="2647950" y="3143250"/>
          <p14:tracePt t="55232" x="2667000" y="3143250"/>
          <p14:tracePt t="55240" x="2686050" y="3143250"/>
          <p14:tracePt t="55257" x="2698750" y="3149600"/>
          <p14:tracePt t="55258" x="2730500" y="3155950"/>
          <p14:tracePt t="55274" x="2768600" y="3168650"/>
          <p14:tracePt t="55290" x="2819400" y="3181350"/>
          <p14:tracePt t="55308" x="2876550" y="3187700"/>
          <p14:tracePt t="55324" x="2940050" y="3200400"/>
          <p14:tracePt t="55341" x="3003550" y="3213100"/>
          <p14:tracePt t="55357" x="3067050" y="3213100"/>
          <p14:tracePt t="55374" x="3130550" y="3219450"/>
          <p14:tracePt t="55390" x="3206750" y="3225800"/>
          <p14:tracePt t="55390" x="3251200" y="3225800"/>
          <p14:tracePt t="55408" x="3340100" y="3238500"/>
          <p14:tracePt t="55424" x="3441700" y="3257550"/>
          <p14:tracePt t="55441" x="3530600" y="3270250"/>
          <p14:tracePt t="55457" x="3625850" y="3282950"/>
          <p14:tracePt t="55474" x="3708400" y="3289300"/>
          <p14:tracePt t="55490" x="3771900" y="3295650"/>
          <p14:tracePt t="55507" x="3803650" y="3302000"/>
          <p14:tracePt t="55524" x="3835400" y="3302000"/>
          <p14:tracePt t="55541" x="3848100" y="3302000"/>
          <p14:tracePt t="55557" x="3867150" y="3302000"/>
          <p14:tracePt t="55574" x="3892550" y="3302000"/>
          <p14:tracePt t="55590" x="3911600" y="3302000"/>
          <p14:tracePt t="55590" x="3924300" y="3302000"/>
          <p14:tracePt t="55608" x="3943350" y="3302000"/>
          <p14:tracePt t="55624" x="3962400" y="3302000"/>
          <p14:tracePt t="55641" x="4000500" y="3302000"/>
          <p14:tracePt t="55657" x="4019550" y="3302000"/>
          <p14:tracePt t="55674" x="4057650" y="3302000"/>
          <p14:tracePt t="55690" x="4089400" y="3302000"/>
          <p14:tracePt t="55707" x="4114800" y="3302000"/>
          <p14:tracePt t="55724" x="4127500" y="3302000"/>
          <p14:tracePt t="55741" x="4133850" y="3302000"/>
          <p14:tracePt t="55757" x="4140200" y="3302000"/>
          <p14:tracePt t="55920" x="4146550" y="3302000"/>
          <p14:tracePt t="56303" x="4127500" y="3314700"/>
          <p14:tracePt t="56316" x="4095750" y="3327400"/>
          <p14:tracePt t="56316" x="4057650" y="3359150"/>
          <p14:tracePt t="56327" x="4013200" y="3403600"/>
          <p14:tracePt t="56340" x="3975100" y="3454400"/>
          <p14:tracePt t="56357" x="3962400" y="3511550"/>
          <p14:tracePt t="56374" x="3962400" y="3562350"/>
          <p14:tracePt t="56390" x="3968750" y="3606800"/>
          <p14:tracePt t="56390" x="3987800" y="3625850"/>
          <p14:tracePt t="56408" x="4019550" y="3676650"/>
          <p14:tracePt t="56424" x="4070350" y="3708400"/>
          <p14:tracePt t="56440" x="4127500" y="3727450"/>
          <p14:tracePt t="56457" x="4178300" y="3740150"/>
          <p14:tracePt t="56474" x="4216400" y="3740150"/>
          <p14:tracePt t="56490" x="4254500" y="3740150"/>
          <p14:tracePt t="56507" x="4298950" y="3721100"/>
          <p14:tracePt t="56524" x="4330700" y="3689350"/>
          <p14:tracePt t="56541" x="4356100" y="3638550"/>
          <p14:tracePt t="56557" x="4381500" y="3581400"/>
          <p14:tracePt t="56574" x="4387850" y="3524250"/>
          <p14:tracePt t="56590" x="4387850" y="3467100"/>
          <p14:tracePt t="56608" x="4387850" y="3429000"/>
          <p14:tracePt t="56624" x="4368800" y="3378200"/>
          <p14:tracePt t="56640" x="4330700" y="3340100"/>
          <p14:tracePt t="56657" x="4273550" y="3289300"/>
          <p14:tracePt t="56674" x="4184650" y="3244850"/>
          <p14:tracePt t="56690" x="4070350" y="3206750"/>
          <p14:tracePt t="56707" x="3968750" y="3181350"/>
          <p14:tracePt t="56723" x="3873500" y="3175000"/>
          <p14:tracePt t="56740" x="3803650" y="3175000"/>
          <p14:tracePt t="56757" x="3733800" y="3175000"/>
          <p14:tracePt t="56774" x="3676650" y="3181350"/>
          <p14:tracePt t="56790" x="3613150" y="3206750"/>
          <p14:tracePt t="56808" x="3562350" y="3244850"/>
          <p14:tracePt t="56824" x="3505200" y="3276600"/>
          <p14:tracePt t="56840" x="3467100" y="3314700"/>
          <p14:tracePt t="56857" x="3429000" y="3352800"/>
          <p14:tracePt t="56874" x="3397250" y="3384550"/>
          <p14:tracePt t="56890" x="3378200" y="3422650"/>
          <p14:tracePt t="56907" x="3365500" y="3454400"/>
          <p14:tracePt t="56924" x="3346450" y="3492500"/>
          <p14:tracePt t="56940" x="3346450" y="3517900"/>
          <p14:tracePt t="56957" x="3340100" y="3556000"/>
          <p14:tracePt t="56974" x="3340100" y="3568700"/>
          <p14:tracePt t="56991" x="3340100" y="3600450"/>
          <p14:tracePt t="57007" x="3359150" y="3638550"/>
          <p14:tracePt t="57024" x="3384550" y="3670300"/>
          <p14:tracePt t="57040" x="3416300" y="3702050"/>
          <p14:tracePt t="57057" x="3460750" y="3733800"/>
          <p14:tracePt t="57074" x="3511550" y="3765550"/>
          <p14:tracePt t="57091" x="3556000" y="3778250"/>
          <p14:tracePt t="57107" x="3606800" y="3797300"/>
          <p14:tracePt t="57124" x="3663950" y="3810000"/>
          <p14:tracePt t="57140" x="3727450" y="3810000"/>
          <p14:tracePt t="57157" x="3797300" y="3810000"/>
          <p14:tracePt t="57174" x="3854450" y="3810000"/>
          <p14:tracePt t="57191" x="3917950" y="3790950"/>
          <p14:tracePt t="57207" x="3987800" y="3765550"/>
          <p14:tracePt t="57224" x="4019550" y="3759200"/>
          <p14:tracePt t="57240" x="4025900" y="3759200"/>
          <p14:tracePt t="57257" x="4032250" y="3752850"/>
          <p14:tracePt t="57273" x="4038600" y="3752850"/>
          <p14:tracePt t="57290" x="4051300" y="3746500"/>
          <p14:tracePt t="57307" x="4070350" y="3740150"/>
          <p14:tracePt t="57324" x="4083050" y="3727450"/>
          <p14:tracePt t="57340" x="4095750" y="3721100"/>
          <p14:tracePt t="57357" x="4127500" y="3708400"/>
          <p14:tracePt t="57374" x="4146550" y="3695700"/>
          <p14:tracePt t="57390" x="4178300" y="3676650"/>
          <p14:tracePt t="57407" x="4222750" y="3657600"/>
          <p14:tracePt t="57424" x="4248150" y="3638550"/>
          <p14:tracePt t="57440" x="4260850" y="3619500"/>
          <p14:tracePt t="57457" x="4267200" y="3613150"/>
          <p14:tracePt t="57473" x="4273550" y="3606800"/>
          <p14:tracePt t="57491" x="4279900" y="3600450"/>
          <p14:tracePt t="57507" x="4286250" y="3594100"/>
          <p14:tracePt t="57524" x="4286250" y="3587750"/>
          <p14:tracePt t="57540" x="4286250" y="3575050"/>
          <p14:tracePt t="57557" x="4286250" y="3562350"/>
          <p14:tracePt t="57574" x="4286250" y="3549650"/>
          <p14:tracePt t="57590" x="4286250" y="3536950"/>
          <p14:tracePt t="57607" x="4286250" y="3517900"/>
          <p14:tracePt t="57624" x="4286250" y="3511550"/>
          <p14:tracePt t="57640" x="4286250" y="3505200"/>
          <p14:tracePt t="57657" x="4286250" y="3498850"/>
          <p14:tracePt t="57673" x="4286250" y="3492500"/>
          <p14:tracePt t="57690" x="4286250" y="3479800"/>
          <p14:tracePt t="57707" x="4279900" y="3473450"/>
          <p14:tracePt t="57724" x="4279900" y="3467100"/>
          <p14:tracePt t="57740" x="4273550" y="3454400"/>
          <p14:tracePt t="57757" x="4267200" y="3454400"/>
          <p14:tracePt t="57773" x="4267200" y="3448050"/>
          <p14:tracePt t="57790" x="4260850" y="3435350"/>
          <p14:tracePt t="57807" x="4260850" y="3429000"/>
          <p14:tracePt t="57863" x="4254500" y="3429000"/>
          <p14:tracePt t="57874" x="4254500" y="3422650"/>
          <p14:tracePt t="57890" x="4248150" y="3416300"/>
          <p14:tracePt t="57891" x="4248150" y="3409950"/>
          <p14:tracePt t="57907" x="4241800" y="3403600"/>
          <p14:tracePt t="57924" x="4235450" y="3390900"/>
          <p14:tracePt t="57940" x="4222750" y="3384550"/>
          <p14:tracePt t="57957" x="4216400" y="3371850"/>
          <p14:tracePt t="57974" x="4203700" y="3359150"/>
          <p14:tracePt t="57990" x="4197350" y="3346450"/>
          <p14:tracePt t="58007" x="4191000" y="3340100"/>
          <p14:tracePt t="58024" x="4184650" y="3333750"/>
          <p14:tracePt t="58040" x="4171950" y="3327400"/>
          <p14:tracePt t="58087" x="4165600" y="3321050"/>
          <p14:tracePt t="58111" x="4159250" y="3321050"/>
          <p14:tracePt t="58113" x="4152900" y="3321050"/>
          <p14:tracePt t="58123" x="4152900" y="3314700"/>
          <p14:tracePt t="58140" x="4146550" y="3308350"/>
          <p14:tracePt t="58175" x="4140200" y="3308350"/>
          <p14:tracePt t="58191" x="4133850" y="3308350"/>
          <p14:tracePt t="59383" x="4108450" y="3308350"/>
          <p14:tracePt t="59392" x="4019550" y="3384550"/>
          <p14:tracePt t="59407" x="3975100" y="3429000"/>
          <p14:tracePt t="59408" x="3867150" y="3517900"/>
          <p14:tracePt t="59424" x="3746500" y="3632200"/>
          <p14:tracePt t="59441" x="3644900" y="3721100"/>
          <p14:tracePt t="59457" x="3549650" y="3854450"/>
          <p14:tracePt t="59474" x="3486150" y="3975100"/>
          <p14:tracePt t="59491" x="3409950" y="4108450"/>
          <p14:tracePt t="59507" x="3352800" y="4254500"/>
          <p14:tracePt t="59524" x="3302000" y="4387850"/>
          <p14:tracePt t="59541" x="3270250" y="4502150"/>
          <p14:tracePt t="59557" x="3263900" y="4584700"/>
          <p14:tracePt t="59574" x="3263900" y="4629150"/>
          <p14:tracePt t="59590" x="3263900" y="4673600"/>
          <p14:tracePt t="59607" x="3263900" y="4686300"/>
          <p14:tracePt t="59623" x="3270250" y="4699000"/>
          <p14:tracePt t="59640" x="3276600" y="4711700"/>
          <p14:tracePt t="59657" x="3276600" y="4718050"/>
          <p14:tracePt t="59673" x="3282950" y="4743450"/>
          <p14:tracePt t="59690" x="3282950" y="4768850"/>
          <p14:tracePt t="59707" x="3282950" y="4806950"/>
          <p14:tracePt t="59723" x="3282950" y="4838700"/>
          <p14:tracePt t="59740" x="3282950" y="4857750"/>
          <p14:tracePt t="59775" x="3282950" y="4864100"/>
          <p14:tracePt t="59799" x="3289300" y="4870450"/>
          <p14:tracePt t="59862" x="3289300" y="4876800"/>
          <p14:tracePt t="59879" x="3289300" y="4883150"/>
          <p14:tracePt t="63396" x="0" y="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Recommended Reference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i="1" dirty="0" smtClean="0"/>
              <a:t>Recent </a:t>
            </a:r>
            <a:r>
              <a:rPr lang="en-US" i="1" dirty="0"/>
              <a:t>Advances in Breast Imaging, Mammography, and Computer-Aided Diagnosis of Breast </a:t>
            </a:r>
            <a:r>
              <a:rPr lang="en-US" i="1" dirty="0" smtClean="0"/>
              <a:t>Cancer, Editors: </a:t>
            </a:r>
            <a:r>
              <a:rPr lang="en-US" i="1" dirty="0" err="1"/>
              <a:t>Jasjit</a:t>
            </a:r>
            <a:r>
              <a:rPr lang="en-US" i="1" dirty="0"/>
              <a:t> S. </a:t>
            </a:r>
            <a:r>
              <a:rPr lang="en-US" i="1" dirty="0" err="1" smtClean="0"/>
              <a:t>Suri</a:t>
            </a:r>
            <a:r>
              <a:rPr lang="en-US" i="1" dirty="0" smtClean="0"/>
              <a:t> and  </a:t>
            </a:r>
            <a:r>
              <a:rPr lang="en-US" i="1" dirty="0" err="1"/>
              <a:t>Rangaraj</a:t>
            </a:r>
            <a:r>
              <a:rPr lang="en-US" i="1" dirty="0"/>
              <a:t> M. </a:t>
            </a:r>
            <a:r>
              <a:rPr lang="en-US" i="1" dirty="0" err="1" smtClean="0"/>
              <a:t>Rangayyan</a:t>
            </a:r>
            <a:r>
              <a:rPr lang="en-US" i="1" dirty="0" smtClean="0"/>
              <a:t>, SPIE Press, 2006.</a:t>
            </a:r>
            <a:endParaRPr lang="en-US" i="1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 descr="C:\Users\Yasser\Desktop\PM1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516" y="3012243"/>
            <a:ext cx="2484967" cy="3549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086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CAD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194" y="1521069"/>
            <a:ext cx="5276146" cy="5336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802423" y="4914900"/>
            <a:ext cx="5328139" cy="641838"/>
          </a:xfrm>
          <a:prstGeom prst="rect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30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839"/>
    </mc:Choice>
    <mc:Fallback>
      <p:transition spd="slow" advTm="33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784" x="4521200" y="3587750"/>
          <p14:tracePt t="11046" x="4552950" y="3587750"/>
          <p14:tracePt t="11054" x="4616450" y="3568700"/>
          <p14:tracePt t="11074" x="4794250" y="3511550"/>
          <p14:tracePt t="11076" x="5137150" y="3409950"/>
          <p14:tracePt t="11090" x="5473700" y="3295650"/>
          <p14:tracePt t="11108" x="5702300" y="3200400"/>
          <p14:tracePt t="11125" x="5962650" y="3054350"/>
          <p14:tracePt t="11125" x="6064250" y="2997200"/>
          <p14:tracePt t="11143" x="6172200" y="2927350"/>
          <p14:tracePt t="11157" x="6438900" y="2736850"/>
          <p14:tracePt t="11175" x="6597650" y="2603500"/>
          <p14:tracePt t="11190" x="6724650" y="2476500"/>
          <p14:tracePt t="11207" x="6800850" y="2349500"/>
          <p14:tracePt t="11224" x="6838950" y="2235200"/>
          <p14:tracePt t="11240" x="6864350" y="2108200"/>
          <p14:tracePt t="11257" x="6870700" y="1987550"/>
          <p14:tracePt t="11274" x="6864350" y="1866900"/>
          <p14:tracePt t="11290" x="6807200" y="1746250"/>
          <p14:tracePt t="11307" x="6731000" y="1631950"/>
          <p14:tracePt t="11324" x="6629400" y="1536700"/>
          <p14:tracePt t="11341" x="6508750" y="1435100"/>
          <p14:tracePt t="11358" x="6356350" y="1352550"/>
          <p14:tracePt t="11358" x="6242050" y="1314450"/>
          <p14:tracePt t="11375" x="6026150" y="1244600"/>
          <p14:tracePt t="11391" x="5778500" y="1174750"/>
          <p14:tracePt t="11407" x="5473700" y="1123950"/>
          <p14:tracePt t="11424" x="5187950" y="1079500"/>
          <p14:tracePt t="11440" x="4889500" y="1054100"/>
          <p14:tracePt t="11457" x="4699000" y="1054100"/>
          <p14:tracePt t="11474" x="4476750" y="1066800"/>
          <p14:tracePt t="11491" x="4286250" y="1092200"/>
          <p14:tracePt t="11507" x="4114800" y="1117600"/>
          <p14:tracePt t="11524" x="3981450" y="1162050"/>
          <p14:tracePt t="11540" x="3867150" y="1193800"/>
          <p14:tracePt t="11557" x="3771900" y="1244600"/>
          <p14:tracePt t="11557" x="3733800" y="1263650"/>
          <p14:tracePt t="11574" x="3638550" y="1314450"/>
          <p14:tracePt t="11590" x="3562350" y="1371600"/>
          <p14:tracePt t="11607" x="3492500" y="1441450"/>
          <p14:tracePt t="11623" x="3441700" y="1504950"/>
          <p14:tracePt t="11640" x="3409950" y="1581150"/>
          <p14:tracePt t="11656" x="3378200" y="1663700"/>
          <p14:tracePt t="11674" x="3346450" y="1739900"/>
          <p14:tracePt t="11690" x="3327400" y="1797050"/>
          <p14:tracePt t="11707" x="3308350" y="1860550"/>
          <p14:tracePt t="11724" x="3282950" y="1930400"/>
          <p14:tracePt t="11741" x="3263900" y="2012950"/>
          <p14:tracePt t="11757" x="3238500" y="2082800"/>
          <p14:tracePt t="11774" x="3206750" y="2222500"/>
          <p14:tracePt t="11791" x="3194050" y="2311400"/>
          <p14:tracePt t="11807" x="3194050" y="2406650"/>
          <p14:tracePt t="11824" x="3194050" y="2501900"/>
          <p14:tracePt t="11840" x="3219450" y="2603500"/>
          <p14:tracePt t="11857" x="3276600" y="2705100"/>
          <p14:tracePt t="11874" x="3340100" y="2800350"/>
          <p14:tracePt t="11890" x="3422650" y="2901950"/>
          <p14:tracePt t="11907" x="3492500" y="2984500"/>
          <p14:tracePt t="11924" x="3600450" y="3073400"/>
          <p14:tracePt t="11940" x="3714750" y="3143250"/>
          <p14:tracePt t="11957" x="3835400" y="3213100"/>
          <p14:tracePt t="11974" x="3987800" y="3308350"/>
          <p14:tracePt t="11991" x="4114800" y="3359150"/>
          <p14:tracePt t="12007" x="4260850" y="3403600"/>
          <p14:tracePt t="12024" x="4445000" y="3429000"/>
          <p14:tracePt t="12040" x="4686300" y="3429000"/>
          <p14:tracePt t="12057" x="4978400" y="3378200"/>
          <p14:tracePt t="12074" x="5232400" y="3282950"/>
          <p14:tracePt t="12091" x="5391150" y="3200400"/>
          <p14:tracePt t="12107" x="5530850" y="3124200"/>
          <p14:tracePt t="12124" x="5626100" y="3035300"/>
          <p14:tracePt t="12140" x="5708650" y="2965450"/>
          <p14:tracePt t="12157" x="5765800" y="2895600"/>
          <p14:tracePt t="12174" x="5822950" y="2800350"/>
          <p14:tracePt t="12191" x="5854700" y="2743200"/>
          <p14:tracePt t="12207" x="5886450" y="2692400"/>
          <p14:tracePt t="12224" x="5899150" y="2654300"/>
          <p14:tracePt t="12240" x="5905500" y="2622550"/>
          <p14:tracePt t="12257" x="5905500" y="2603500"/>
          <p14:tracePt t="12274" x="5905500" y="2590800"/>
          <p14:tracePt t="12291" x="5905500" y="2578100"/>
          <p14:tracePt t="12307" x="5905500" y="2565400"/>
          <p14:tracePt t="12324" x="5905500" y="2546350"/>
          <p14:tracePt t="12340" x="5892800" y="2527300"/>
          <p14:tracePt t="12357" x="5886450" y="2514600"/>
          <p14:tracePt t="12374" x="5886450" y="2489200"/>
          <p14:tracePt t="12391" x="5886450" y="2476500"/>
          <p14:tracePt t="12407" x="5886450" y="2451100"/>
          <p14:tracePt t="12424" x="5886450" y="2419350"/>
          <p14:tracePt t="12440" x="5886450" y="2362200"/>
          <p14:tracePt t="12457" x="5892800" y="2292350"/>
          <p14:tracePt t="12474" x="5905500" y="2203450"/>
          <p14:tracePt t="12491" x="5924550" y="2120900"/>
          <p14:tracePt t="12507" x="5937250" y="2051050"/>
          <p14:tracePt t="12524" x="5943600" y="1981200"/>
          <p14:tracePt t="12540" x="5949950" y="1924050"/>
          <p14:tracePt t="12557" x="5949950" y="1860550"/>
          <p14:tracePt t="12574" x="5911850" y="1778000"/>
          <p14:tracePt t="12592" x="5880100" y="1727200"/>
          <p14:tracePt t="12607" x="5842000" y="1682750"/>
          <p14:tracePt t="12624" x="5822950" y="1657350"/>
          <p14:tracePt t="12640" x="5810250" y="1644650"/>
          <p14:tracePt t="12657" x="5803900" y="1638300"/>
          <p14:tracePt t="12674" x="5797550" y="1631950"/>
          <p14:tracePt t="12879" x="5803900" y="1663700"/>
          <p14:tracePt t="12886" x="5816600" y="1714500"/>
          <p14:tracePt t="12894" x="5829300" y="1771650"/>
          <p14:tracePt t="12902" x="5842000" y="1822450"/>
          <p14:tracePt t="12910" x="5861050" y="1943100"/>
          <p14:tracePt t="12924" x="5873750" y="2051050"/>
          <p14:tracePt t="12940" x="5880100" y="2133600"/>
          <p14:tracePt t="12957" x="5880100" y="2178050"/>
          <p14:tracePt t="12973" x="5880100" y="2216150"/>
          <p14:tracePt t="12991" x="5880100" y="2228850"/>
          <p14:tracePt t="13007" x="5880100" y="2254250"/>
          <p14:tracePt t="13024" x="5880100" y="2273300"/>
          <p14:tracePt t="13040" x="5880100" y="2298700"/>
          <p14:tracePt t="13057" x="5880100" y="2324100"/>
          <p14:tracePt t="13074" x="5880100" y="2349500"/>
          <p14:tracePt t="13090" x="5880100" y="2368550"/>
          <p14:tracePt t="13108" x="5880100" y="2393950"/>
          <p14:tracePt t="13124" x="5880100" y="2400300"/>
          <p14:tracePt t="13140" x="5880100" y="2406650"/>
          <p14:tracePt t="13157" x="5880100" y="2413000"/>
          <p14:tracePt t="13174" x="5873750" y="2413000"/>
          <p14:tracePt t="13190" x="5867400" y="2419350"/>
          <p14:tracePt t="13439" x="5861050" y="2419350"/>
          <p14:tracePt t="13449" x="5848350" y="2362200"/>
          <p14:tracePt t="13457" x="5829300" y="2279650"/>
          <p14:tracePt t="13458" x="5797550" y="2101850"/>
          <p14:tracePt t="13474" x="5778500" y="1943100"/>
          <p14:tracePt t="13491" x="5753100" y="1841500"/>
          <p14:tracePt t="13507" x="5746750" y="1784350"/>
          <p14:tracePt t="13524" x="5746750" y="1765300"/>
          <p14:tracePt t="13710" x="5746750" y="1790700"/>
          <p14:tracePt t="13718" x="5746750" y="1841500"/>
          <p14:tracePt t="13726" x="5746750" y="1892300"/>
          <p14:tracePt t="13734" x="5746750" y="1943100"/>
          <p14:tracePt t="13740" x="5746750" y="2063750"/>
          <p14:tracePt t="13757" x="5746750" y="2178050"/>
          <p14:tracePt t="13774" x="5746750" y="2286000"/>
          <p14:tracePt t="13790" x="5746750" y="2311400"/>
          <p14:tracePt t="13807" x="5746750" y="2324100"/>
          <p14:tracePt t="13824" x="5746750" y="2330450"/>
          <p14:tracePt t="13840" x="5746750" y="2336800"/>
          <p14:tracePt t="13857" x="5740400" y="2349500"/>
          <p14:tracePt t="13874" x="5740400" y="2355850"/>
          <p14:tracePt t="13890" x="5740400" y="2362200"/>
          <p14:tracePt t="13907" x="5734050" y="2368550"/>
          <p14:tracePt t="13924" x="5734050" y="2374900"/>
          <p14:tracePt t="13940" x="5676900" y="2400300"/>
          <p14:tracePt t="13957" x="5524500" y="2457450"/>
          <p14:tracePt t="13974" x="5099050" y="2571750"/>
          <p14:tracePt t="13991" x="4692650" y="2622550"/>
          <p14:tracePt t="14007" x="4311650" y="2654300"/>
          <p14:tracePt t="14024" x="4044950" y="2654300"/>
          <p14:tracePt t="14040" x="3829050" y="2641600"/>
          <p14:tracePt t="14057" x="3670300" y="2603500"/>
          <p14:tracePt t="14074" x="3524250" y="2565400"/>
          <p14:tracePt t="14091" x="3429000" y="2527300"/>
          <p14:tracePt t="14108" x="3359150" y="2495550"/>
          <p14:tracePt t="14124" x="3333750" y="2482850"/>
          <p14:tracePt t="14141" x="3321050" y="2476500"/>
          <p14:tracePt t="14157" x="3308350" y="2463800"/>
          <p14:tracePt t="14174" x="3295650" y="2413000"/>
          <p14:tracePt t="14191" x="3282950" y="2374900"/>
          <p14:tracePt t="14207" x="3282950" y="2336800"/>
          <p14:tracePt t="14223" x="3282950" y="2324100"/>
          <p14:tracePt t="14240" x="3282950" y="2298700"/>
          <p14:tracePt t="14257" x="3282950" y="2279650"/>
          <p14:tracePt t="14274" x="3282950" y="2260600"/>
          <p14:tracePt t="14290" x="3282950" y="2241550"/>
          <p14:tracePt t="14307" x="3282950" y="2235200"/>
          <p14:tracePt t="14324" x="3282950" y="2222500"/>
          <p14:tracePt t="14340" x="3282950" y="2203450"/>
          <p14:tracePt t="14357" x="3282950" y="2190750"/>
          <p14:tracePt t="14374" x="3276600" y="2184400"/>
          <p14:tracePt t="14390" x="3276600" y="2178050"/>
          <p14:tracePt t="14407" x="3270250" y="2171700"/>
          <p14:tracePt t="15174" x="3270250" y="2178050"/>
          <p14:tracePt t="15183" x="3270250" y="2203450"/>
          <p14:tracePt t="15189" x="3270250" y="2241550"/>
          <p14:tracePt t="15207" x="3263900" y="2260600"/>
          <p14:tracePt t="15207" x="3263900" y="2286000"/>
          <p14:tracePt t="15224" x="3263900" y="2311400"/>
          <p14:tracePt t="15240" x="3263900" y="2330450"/>
          <p14:tracePt t="15257" x="3263900" y="2343150"/>
          <p14:tracePt t="15273" x="3263900" y="2355850"/>
          <p14:tracePt t="15290" x="3263900" y="2362200"/>
          <p14:tracePt t="15307" x="3263900" y="2368550"/>
          <p14:tracePt t="15324" x="3263900" y="2374900"/>
          <p14:tracePt t="15340" x="3263900" y="2381250"/>
          <p14:tracePt t="15382" x="3263900" y="2387600"/>
          <p14:tracePt t="15414" x="3263900" y="2393950"/>
          <p14:tracePt t="15502" x="3263900" y="2400300"/>
          <p14:tracePt t="15558" x="3263900" y="2406650"/>
          <p14:tracePt t="15654" x="3263900" y="2413000"/>
          <p14:tracePt t="15670" x="3263900" y="2419350"/>
          <p14:tracePt t="15758" x="3263900" y="2425700"/>
          <p14:tracePt t="16214" x="3263900" y="2432050"/>
          <p14:tracePt t="16238" x="3263900" y="2438400"/>
          <p14:tracePt t="16262" x="3263900" y="2444750"/>
          <p14:tracePt t="16334" x="3263900" y="2451100"/>
          <p14:tracePt t="16349" x="3263900" y="2457450"/>
          <p14:tracePt t="16366" x="3263900" y="2463800"/>
          <p14:tracePt t="16374" x="3270250" y="2470150"/>
          <p14:tracePt t="16391" x="3270250" y="2476500"/>
          <p14:tracePt t="16391" x="3276600" y="2489200"/>
          <p14:tracePt t="16407" x="3276600" y="2495550"/>
          <p14:tracePt t="16423" x="3276600" y="2501900"/>
          <p14:tracePt t="16440" x="3276600" y="2508250"/>
          <p14:tracePt t="16457" x="3282950" y="2514600"/>
          <p14:tracePt t="16473" x="3289300" y="2527300"/>
          <p14:tracePt t="16491" x="3295650" y="2540000"/>
          <p14:tracePt t="16507" x="3302000" y="2552700"/>
          <p14:tracePt t="16523" x="3314700" y="2571750"/>
          <p14:tracePt t="16540" x="3321050" y="2584450"/>
          <p14:tracePt t="16557" x="3333750" y="2590800"/>
          <p14:tracePt t="16573" x="3365500" y="2609850"/>
          <p14:tracePt t="16591" x="3397250" y="2622550"/>
          <p14:tracePt t="16607" x="3473450" y="2654300"/>
          <p14:tracePt t="16623" x="3556000" y="2679700"/>
          <p14:tracePt t="16640" x="3638550" y="2711450"/>
          <p14:tracePt t="16657" x="3733800" y="2762250"/>
          <p14:tracePt t="16673" x="3829050" y="2806700"/>
          <p14:tracePt t="16690" x="3886200" y="2851150"/>
          <p14:tracePt t="16707" x="3956050" y="2901950"/>
          <p14:tracePt t="16724" x="4025900" y="2952750"/>
          <p14:tracePt t="16741" x="4133850" y="3016250"/>
          <p14:tracePt t="16757" x="4298950" y="3105150"/>
          <p14:tracePt t="16774" x="4451350" y="3162300"/>
          <p14:tracePt t="16790" x="4591050" y="3200400"/>
          <p14:tracePt t="16806" x="4756150" y="3219450"/>
          <p14:tracePt t="16823" x="4921250" y="3219450"/>
          <p14:tracePt t="16840" x="5073650" y="3219450"/>
          <p14:tracePt t="16857" x="5194300" y="3219450"/>
          <p14:tracePt t="16874" x="5302250" y="3194050"/>
          <p14:tracePt t="16890" x="5365750" y="3155950"/>
          <p14:tracePt t="16907" x="5416550" y="3111500"/>
          <p14:tracePt t="16923" x="5454650" y="3079750"/>
          <p14:tracePt t="16940" x="5473700" y="3060700"/>
          <p14:tracePt t="16957" x="5492750" y="3028950"/>
          <p14:tracePt t="16974" x="5492750" y="2990850"/>
          <p14:tracePt t="16991" x="5492750" y="2959100"/>
          <p14:tracePt t="17007" x="5448300" y="2908300"/>
          <p14:tracePt t="17023" x="5372100" y="2857500"/>
          <p14:tracePt t="17040" x="5245100" y="2794000"/>
          <p14:tracePt t="17057" x="5086350" y="2730500"/>
          <p14:tracePt t="17074" x="4902200" y="2679700"/>
          <p14:tracePt t="17090" x="4718050" y="2660650"/>
          <p14:tracePt t="17107" x="4540250" y="2635250"/>
          <p14:tracePt t="17123" x="4381500" y="2635250"/>
          <p14:tracePt t="17140" x="4222750" y="2635250"/>
          <p14:tracePt t="17157" x="4070350" y="2635250"/>
          <p14:tracePt t="17157" x="4000500" y="2641600"/>
          <p14:tracePt t="17175" x="3867150" y="2673350"/>
          <p14:tracePt t="17190" x="3746500" y="2705100"/>
          <p14:tracePt t="17207" x="3657600" y="2736850"/>
          <p14:tracePt t="17223" x="3587750" y="2774950"/>
          <p14:tracePt t="17240" x="3524250" y="2832100"/>
          <p14:tracePt t="17257" x="3486150" y="2876550"/>
          <p14:tracePt t="17274" x="3467100" y="2940050"/>
          <p14:tracePt t="17290" x="3454400" y="3009900"/>
          <p14:tracePt t="17307" x="3448050" y="3079750"/>
          <p14:tracePt t="17323" x="3448050" y="3143250"/>
          <p14:tracePt t="17340" x="3454400" y="3200400"/>
          <p14:tracePt t="17357" x="3479800" y="3251200"/>
          <p14:tracePt t="17357" x="3492500" y="3263900"/>
          <p14:tracePt t="17375" x="3517900" y="3308350"/>
          <p14:tracePt t="17390" x="3562350" y="3359150"/>
          <p14:tracePt t="17407" x="3613150" y="3403600"/>
          <p14:tracePt t="17423" x="3708400" y="3448050"/>
          <p14:tracePt t="17440" x="3835400" y="3498850"/>
          <p14:tracePt t="17457" x="3975100" y="3543300"/>
          <p14:tracePt t="17474" x="4152900" y="3587750"/>
          <p14:tracePt t="17490" x="4337050" y="3606800"/>
          <p14:tracePt t="17507" x="4521200" y="3625850"/>
          <p14:tracePt t="17523" x="4692650" y="3632200"/>
          <p14:tracePt t="17540" x="4832350" y="3632200"/>
          <p14:tracePt t="17557" x="4940300" y="3625850"/>
          <p14:tracePt t="17557" x="4984750" y="3613150"/>
          <p14:tracePt t="17575" x="5067300" y="3581400"/>
          <p14:tracePt t="17590" x="5130800" y="3543300"/>
          <p14:tracePt t="17607" x="5187950" y="3492500"/>
          <p14:tracePt t="17623" x="5245100" y="3448050"/>
          <p14:tracePt t="17640" x="5276850" y="3422650"/>
          <p14:tracePt t="17657" x="5302250" y="3390900"/>
          <p14:tracePt t="17674" x="5334000" y="3352800"/>
          <p14:tracePt t="17690" x="5346700" y="3321050"/>
          <p14:tracePt t="17707" x="5353050" y="3282950"/>
          <p14:tracePt t="17723" x="5359400" y="3263900"/>
          <p14:tracePt t="17740" x="5359400" y="3238500"/>
          <p14:tracePt t="17757" x="5359400" y="3206750"/>
          <p14:tracePt t="17774" x="5359400" y="3194050"/>
          <p14:tracePt t="17814" x="5359400" y="3187700"/>
          <p14:tracePt t="17958" x="5359400" y="3181350"/>
          <p14:tracePt t="18238" x="5353050" y="3181350"/>
          <p14:tracePt t="18318" x="5346700" y="3181350"/>
          <p14:tracePt t="18382" x="5340350" y="3181350"/>
          <p14:tracePt t="18390" x="5334000" y="3181350"/>
          <p14:tracePt t="18406" x="5327650" y="3181350"/>
          <p14:tracePt t="18438" x="5321300" y="3181350"/>
          <p14:tracePt t="18494" x="5314950" y="3181350"/>
          <p14:tracePt t="18526" x="5308600" y="3194050"/>
          <p14:tracePt t="18533" x="5302250" y="3194050"/>
          <p14:tracePt t="18542" x="5295900" y="3200400"/>
          <p14:tracePt t="18550" x="5289550" y="3206750"/>
          <p14:tracePt t="18557" x="5283200" y="3213100"/>
          <p14:tracePt t="18573" x="5276850" y="3219450"/>
          <p14:tracePt t="18614" x="5270500" y="3225800"/>
          <p14:tracePt t="18630" x="5270500" y="3232150"/>
          <p14:tracePt t="18638" x="5264150" y="3232150"/>
          <p14:tracePt t="18646" x="5251450" y="3251200"/>
          <p14:tracePt t="18657" x="5226050" y="3276600"/>
          <p14:tracePt t="18674" x="5219700" y="3289300"/>
          <p14:tracePt t="18690" x="5207000" y="3321050"/>
          <p14:tracePt t="18707" x="5187950" y="3346450"/>
          <p14:tracePt t="18723" x="5168900" y="3390900"/>
          <p14:tracePt t="18740" x="5149850" y="3435350"/>
          <p14:tracePt t="18757" x="5124450" y="3505200"/>
          <p14:tracePt t="18773" x="5092700" y="3587750"/>
          <p14:tracePt t="18790" x="5073650" y="3644900"/>
          <p14:tracePt t="18807" x="5060950" y="3714750"/>
          <p14:tracePt t="18824" x="5054600" y="3778250"/>
          <p14:tracePt t="18840" x="5054600" y="3848100"/>
          <p14:tracePt t="18856" x="5054600" y="3911600"/>
          <p14:tracePt t="18873" x="5054600" y="3968750"/>
          <p14:tracePt t="18890" x="5054600" y="4044950"/>
          <p14:tracePt t="18907" x="5054600" y="4102100"/>
          <p14:tracePt t="18923" x="5054600" y="4146550"/>
          <p14:tracePt t="18940" x="5054600" y="4191000"/>
          <p14:tracePt t="18957" x="5054600" y="4216400"/>
          <p14:tracePt t="18973" x="5054600" y="4273550"/>
          <p14:tracePt t="18991" x="5067300" y="4292600"/>
          <p14:tracePt t="19007" x="5073650" y="4324350"/>
          <p14:tracePt t="19024" x="5086350" y="4356100"/>
          <p14:tracePt t="19040" x="5105400" y="4400550"/>
          <p14:tracePt t="19057" x="5130800" y="4438650"/>
          <p14:tracePt t="19073" x="5143500" y="4464050"/>
          <p14:tracePt t="19090" x="5162550" y="4483100"/>
          <p14:tracePt t="19107" x="5168900" y="4495800"/>
          <p14:tracePt t="19124" x="5187950" y="4508500"/>
          <p14:tracePt t="19140" x="5194300" y="4514850"/>
          <p14:tracePt t="19157" x="5207000" y="4527550"/>
          <p14:tracePt t="19173" x="5226050" y="4540250"/>
          <p14:tracePt t="19192" x="5238750" y="4546600"/>
          <p14:tracePt t="19207" x="5251450" y="4559300"/>
          <p14:tracePt t="19224" x="5257800" y="4565650"/>
          <p14:tracePt t="19240" x="5264150" y="4572000"/>
          <p14:tracePt t="19286" x="5270500" y="4578350"/>
          <p14:tracePt t="19478" x="5264150" y="4565650"/>
          <p14:tracePt t="19485" x="5245100" y="4540250"/>
          <p14:tracePt t="19494" x="5219700" y="4521200"/>
          <p14:tracePt t="19507" x="5187950" y="4502150"/>
          <p14:tracePt t="19510" x="5099050" y="4445000"/>
          <p14:tracePt t="19523" x="5022850" y="4400550"/>
          <p14:tracePt t="19540" x="4953000" y="4356100"/>
          <p14:tracePt t="19557" x="4908550" y="4324350"/>
          <p14:tracePt t="19573" x="4838700" y="4260850"/>
          <p14:tracePt t="19590" x="4768850" y="4191000"/>
          <p14:tracePt t="19607" x="4718050" y="4133850"/>
          <p14:tracePt t="19623" x="4654550" y="4083050"/>
          <p14:tracePt t="19640" x="4584700" y="4044950"/>
          <p14:tracePt t="19657" x="4514850" y="4013200"/>
          <p14:tracePt t="19673" x="4413250" y="3987800"/>
          <p14:tracePt t="19690" x="4305300" y="3975100"/>
          <p14:tracePt t="19707" x="4191000" y="3968750"/>
          <p14:tracePt t="19724" x="4095750" y="3968750"/>
          <p14:tracePt t="19740" x="4032250" y="3962400"/>
          <p14:tracePt t="19757" x="3968750" y="3962400"/>
          <p14:tracePt t="19773" x="3879850" y="3962400"/>
          <p14:tracePt t="19791" x="3822700" y="3962400"/>
          <p14:tracePt t="19807" x="3771900" y="3962400"/>
          <p14:tracePt t="19823" x="3733800" y="3968750"/>
          <p14:tracePt t="19840" x="3708400" y="3975100"/>
          <p14:tracePt t="19857" x="3695700" y="3981450"/>
          <p14:tracePt t="19873" x="3683000" y="3987800"/>
          <p14:tracePt t="19890" x="3676650" y="3994150"/>
          <p14:tracePt t="19907" x="3663950" y="4006850"/>
          <p14:tracePt t="19923" x="3657600" y="4013200"/>
          <p14:tracePt t="19940" x="3651250" y="4019550"/>
          <p14:tracePt t="19957" x="3644900" y="4025900"/>
          <p14:tracePt t="19973" x="3644900" y="4038600"/>
          <p14:tracePt t="19991" x="3644900" y="4051300"/>
          <p14:tracePt t="20007" x="3644900" y="4070350"/>
          <p14:tracePt t="20023" x="3644900" y="4089400"/>
          <p14:tracePt t="20040" x="3651250" y="4114800"/>
          <p14:tracePt t="20057" x="3670300" y="4140200"/>
          <p14:tracePt t="20073" x="3683000" y="4152900"/>
          <p14:tracePt t="20090" x="3708400" y="4165600"/>
          <p14:tracePt t="20107" x="3727450" y="4178300"/>
          <p14:tracePt t="20123" x="3765550" y="4197350"/>
          <p14:tracePt t="20140" x="3816350" y="4216400"/>
          <p14:tracePt t="20156" x="3879850" y="4241800"/>
          <p14:tracePt t="20173" x="3987800" y="4273550"/>
          <p14:tracePt t="20191" x="4051300" y="4292600"/>
          <p14:tracePt t="20207" x="4102100" y="4305300"/>
          <p14:tracePt t="20223" x="4140200" y="4318000"/>
          <p14:tracePt t="20240" x="4171950" y="4330700"/>
          <p14:tracePt t="20257" x="4197350" y="4343400"/>
          <p14:tracePt t="20273" x="4216400" y="4349750"/>
          <p14:tracePt t="20290" x="4235450" y="4362450"/>
          <p14:tracePt t="20307" x="4260850" y="4375150"/>
          <p14:tracePt t="20323" x="4292600" y="4394200"/>
          <p14:tracePt t="20340" x="4318000" y="4419600"/>
          <p14:tracePt t="20357" x="4368800" y="4451350"/>
          <p14:tracePt t="20375" x="4400550" y="4483100"/>
          <p14:tracePt t="20390" x="4425950" y="4527550"/>
          <p14:tracePt t="20407" x="4470400" y="4591050"/>
          <p14:tracePt t="20423" x="4533900" y="4667250"/>
          <p14:tracePt t="20440" x="4591050" y="4730750"/>
          <p14:tracePt t="20456" x="4641850" y="4787900"/>
          <p14:tracePt t="20474" x="4699000" y="4826000"/>
          <p14:tracePt t="20490" x="4724400" y="4851400"/>
          <p14:tracePt t="20507" x="4749800" y="4876800"/>
          <p14:tracePt t="20524" x="4756150" y="4883150"/>
          <p14:tracePt t="20540" x="4768850" y="4895850"/>
          <p14:tracePt t="20556" x="4768850" y="4908550"/>
          <p14:tracePt t="20556" x="4768850" y="4914900"/>
          <p14:tracePt t="20574" x="4768850" y="4921250"/>
          <p14:tracePt t="20590" x="4775200" y="4921250"/>
          <p14:tracePt t="20606" x="4775200" y="4927600"/>
          <p14:tracePt t="20623" x="4775200" y="4933950"/>
          <p14:tracePt t="20661" x="4775200" y="4940300"/>
          <p14:tracePt t="20678" x="4781550" y="4953000"/>
          <p14:tracePt t="20685" x="4787900" y="4953000"/>
          <p14:tracePt t="20693" x="4800600" y="4978400"/>
          <p14:tracePt t="20707" x="4826000" y="5003800"/>
          <p14:tracePt t="20723" x="4864100" y="5035550"/>
          <p14:tracePt t="20740" x="4927600" y="5060950"/>
          <p14:tracePt t="20756" x="5003800" y="5086350"/>
          <p14:tracePt t="20756" x="5060950" y="5099050"/>
          <p14:tracePt t="20774" x="5162550" y="5118100"/>
          <p14:tracePt t="20790" x="5270500" y="5130800"/>
          <p14:tracePt t="20807" x="5365750" y="5137150"/>
          <p14:tracePt t="20823" x="5473700" y="5149850"/>
          <p14:tracePt t="20840" x="5568950" y="5149850"/>
          <p14:tracePt t="20856" x="5689600" y="5149850"/>
          <p14:tracePt t="20873" x="5803900" y="5149850"/>
          <p14:tracePt t="20890" x="5918200" y="5149850"/>
          <p14:tracePt t="20907" x="6026150" y="5130800"/>
          <p14:tracePt t="20923" x="6115050" y="5111750"/>
          <p14:tracePt t="20940" x="6178550" y="5105400"/>
          <p14:tracePt t="20956" x="6229350" y="5086350"/>
          <p14:tracePt t="20956" x="6254750" y="5080000"/>
          <p14:tracePt t="20974" x="6305550" y="5060950"/>
          <p14:tracePt t="20990" x="6350000" y="5048250"/>
          <p14:tracePt t="21007" x="6375400" y="5035550"/>
          <p14:tracePt t="21023" x="6407150" y="5010150"/>
          <p14:tracePt t="21040" x="6413500" y="4997450"/>
          <p14:tracePt t="21056" x="6419850" y="4991100"/>
          <p14:tracePt t="21073" x="6419850" y="4978400"/>
          <p14:tracePt t="21090" x="6413500" y="4965700"/>
          <p14:tracePt t="21107" x="6381750" y="4940300"/>
          <p14:tracePt t="21123" x="6311900" y="4883150"/>
          <p14:tracePt t="21140" x="6191250" y="4826000"/>
          <p14:tracePt t="21157" x="6032500" y="4756150"/>
          <p14:tracePt t="21157" x="5937250" y="4730750"/>
          <p14:tracePt t="21174" x="5740400" y="4673600"/>
          <p14:tracePt t="21190" x="5530850" y="4616450"/>
          <p14:tracePt t="21207" x="5327650" y="4578350"/>
          <p14:tracePt t="21223" x="5124450" y="4552950"/>
          <p14:tracePt t="21240" x="4927600" y="4521200"/>
          <p14:tracePt t="21257" x="4737100" y="4502150"/>
          <p14:tracePt t="21273" x="4546600" y="4502150"/>
          <p14:tracePt t="21290" x="4362450" y="4495800"/>
          <p14:tracePt t="21307" x="4203700" y="4495800"/>
          <p14:tracePt t="21323" x="4038600" y="4495800"/>
          <p14:tracePt t="21340" x="3892550" y="4495800"/>
          <p14:tracePt t="21356" x="3752850" y="4495800"/>
          <p14:tracePt t="21356" x="3683000" y="4495800"/>
          <p14:tracePt t="21374" x="3543300" y="4533900"/>
          <p14:tracePt t="21390" x="3390900" y="4584700"/>
          <p14:tracePt t="21406" x="3257550" y="4622800"/>
          <p14:tracePt t="21423" x="3124200" y="4679950"/>
          <p14:tracePt t="21440" x="2997200" y="4737100"/>
          <p14:tracePt t="21456" x="2882900" y="4781550"/>
          <p14:tracePt t="21473" x="2800350" y="4826000"/>
          <p14:tracePt t="21490" x="2724150" y="4864100"/>
          <p14:tracePt t="21507" x="2673350" y="4895850"/>
          <p14:tracePt t="21523" x="2616200" y="4927600"/>
          <p14:tracePt t="21540" x="2552700" y="4965700"/>
          <p14:tracePt t="21556" x="2495550" y="5003800"/>
          <p14:tracePt t="21556" x="2476500" y="5022850"/>
          <p14:tracePt t="21574" x="2432050" y="5054600"/>
          <p14:tracePt t="21590" x="2393950" y="5086350"/>
          <p14:tracePt t="21606" x="2381250" y="5105400"/>
          <p14:tracePt t="21623" x="2368550" y="5130800"/>
          <p14:tracePt t="21640" x="2362200" y="5156200"/>
          <p14:tracePt t="21656" x="2362200" y="5181600"/>
          <p14:tracePt t="21673" x="2362200" y="5194300"/>
          <p14:tracePt t="21690" x="2362200" y="5219700"/>
          <p14:tracePt t="21706" x="2362200" y="5238750"/>
          <p14:tracePt t="21722" x="2362200" y="5270500"/>
          <p14:tracePt t="21739" x="2381250" y="5302250"/>
          <p14:tracePt t="21755" x="2413000" y="5340350"/>
          <p14:tracePt t="21772" x="2444750" y="5384800"/>
          <p14:tracePt t="21789" x="2546350" y="5467350"/>
          <p14:tracePt t="21805" x="2647950" y="5524500"/>
          <p14:tracePt t="21822" x="2755900" y="5568950"/>
          <p14:tracePt t="21839" x="2870200" y="5613400"/>
          <p14:tracePt t="21857" x="2984500" y="5632450"/>
          <p14:tracePt t="21873" x="3079750" y="5657850"/>
          <p14:tracePt t="21890" x="3206750" y="5670550"/>
          <p14:tracePt t="21906" x="3346450" y="5695950"/>
          <p14:tracePt t="21923" x="3511550" y="5715000"/>
          <p14:tracePt t="21939" x="3746500" y="5740400"/>
          <p14:tracePt t="21956" x="4013200" y="5772150"/>
          <p14:tracePt t="21972" x="4210050" y="5797550"/>
          <p14:tracePt t="21989" x="4489450" y="5803900"/>
          <p14:tracePt t="22005" x="4673600" y="5803900"/>
          <p14:tracePt t="22022" x="4864100" y="5803900"/>
          <p14:tracePt t="22039" x="5060950" y="5803900"/>
          <p14:tracePt t="22055" x="5270500" y="5803900"/>
          <p14:tracePt t="22072" x="5473700" y="5803900"/>
          <p14:tracePt t="22089" x="5721350" y="5803900"/>
          <p14:tracePt t="22105" x="6038850" y="5784850"/>
          <p14:tracePt t="22123" x="6356350" y="5740400"/>
          <p14:tracePt t="22140" x="6629400" y="5676900"/>
          <p14:tracePt t="22157" x="6794500" y="5619750"/>
          <p14:tracePt t="22173" x="6972300" y="5549900"/>
          <p14:tracePt t="22190" x="7029450" y="5511800"/>
          <p14:tracePt t="22206" x="7061200" y="5473700"/>
          <p14:tracePt t="22224" x="7080250" y="5416550"/>
          <p14:tracePt t="22240" x="7092950" y="5340350"/>
          <p14:tracePt t="22257" x="7099300" y="5289550"/>
          <p14:tracePt t="22272" x="7099300" y="5238750"/>
          <p14:tracePt t="22289" x="7099300" y="5207000"/>
          <p14:tracePt t="22306" x="7073900" y="5149850"/>
          <p14:tracePt t="22322" x="6991350" y="5080000"/>
          <p14:tracePt t="22339" x="6883400" y="5029200"/>
          <p14:tracePt t="22355" x="6718300" y="4959350"/>
          <p14:tracePt t="22372" x="6521450" y="4933950"/>
          <p14:tracePt t="22389" x="6026150" y="4889500"/>
          <p14:tracePt t="22406" x="5676900" y="4889500"/>
          <p14:tracePt t="22422" x="5353050" y="4889500"/>
          <p14:tracePt t="22439" x="5073650" y="4889500"/>
          <p14:tracePt t="22457" x="4768850" y="4889500"/>
          <p14:tracePt t="22473" x="4483100" y="4889500"/>
          <p14:tracePt t="22490" x="4165600" y="4889500"/>
          <p14:tracePt t="22506" x="3810000" y="4895850"/>
          <p14:tracePt t="22523" x="3454400" y="4933950"/>
          <p14:tracePt t="22539" x="3067050" y="4991100"/>
          <p14:tracePt t="22555" x="2673350" y="5054600"/>
          <p14:tracePt t="22572" x="2286000" y="5105400"/>
          <p14:tracePt t="22589" x="1860550" y="5168900"/>
          <p14:tracePt t="22605" x="1695450" y="5200650"/>
          <p14:tracePt t="22622" x="1549400" y="5232400"/>
          <p14:tracePt t="22639" x="1441450" y="5257800"/>
          <p14:tracePt t="22656" x="1384300" y="5276850"/>
          <p14:tracePt t="22672" x="1346200" y="5295900"/>
          <p14:tracePt t="22690" x="1320800" y="5314950"/>
          <p14:tracePt t="22706" x="1314450" y="5314950"/>
          <p14:tracePt t="22742" x="1314450" y="5321300"/>
          <p14:tracePt t="22758" x="1308100" y="5321300"/>
          <p14:tracePt t="22790" x="1301750" y="5327650"/>
          <p14:tracePt t="22805" x="1301750" y="5334000"/>
          <p14:tracePt t="22821" x="1301750" y="5340350"/>
          <p14:tracePt t="22845" x="1301750" y="5353050"/>
          <p14:tracePt t="22853" x="1301750" y="5359400"/>
          <p14:tracePt t="22865" x="1301750" y="5365750"/>
          <p14:tracePt t="22869" x="1314450" y="5378450"/>
          <p14:tracePt t="22877" x="1333500" y="5397500"/>
          <p14:tracePt t="22889" x="1384300" y="5416550"/>
          <p14:tracePt t="22905" x="1435100" y="5435600"/>
          <p14:tracePt t="22922" x="1511300" y="5473700"/>
          <p14:tracePt t="22939" x="1593850" y="5492750"/>
          <p14:tracePt t="22956" x="1670050" y="5511800"/>
          <p14:tracePt t="22972" x="1758950" y="5524500"/>
          <p14:tracePt t="22972" x="1809750" y="5530850"/>
          <p14:tracePt t="22990" x="1924050" y="5549900"/>
          <p14:tracePt t="23006" x="2063750" y="5562600"/>
          <p14:tracePt t="23022" x="2203450" y="5588000"/>
          <p14:tracePt t="23039" x="2355850" y="5600700"/>
          <p14:tracePt t="23056" x="2501900" y="5600700"/>
          <p14:tracePt t="23072" x="2641600" y="5600700"/>
          <p14:tracePt t="23089" x="2749550" y="5600700"/>
          <p14:tracePt t="23105" x="2863850" y="5600700"/>
          <p14:tracePt t="23122" x="3003550" y="5600700"/>
          <p14:tracePt t="23139" x="3143250" y="5600700"/>
          <p14:tracePt t="23155" x="3314700" y="5600700"/>
          <p14:tracePt t="23172" x="3473450" y="5600700"/>
          <p14:tracePt t="23189" x="3759200" y="5600700"/>
          <p14:tracePt t="23205" x="3962400" y="5600700"/>
          <p14:tracePt t="23222" x="4191000" y="5600700"/>
          <p14:tracePt t="23239" x="4476750" y="5568950"/>
          <p14:tracePt t="23256" x="4794250" y="5518150"/>
          <p14:tracePt t="23273" x="5137150" y="5473700"/>
          <p14:tracePt t="23290" x="5384800" y="5435600"/>
          <p14:tracePt t="23306" x="5549900" y="5416550"/>
          <p14:tracePt t="23322" x="5689600" y="5391150"/>
          <p14:tracePt t="23339" x="5803900" y="5372100"/>
          <p14:tracePt t="23355" x="5905500" y="5359400"/>
          <p14:tracePt t="23372" x="5994400" y="5340350"/>
          <p14:tracePt t="23389" x="6121400" y="5302250"/>
          <p14:tracePt t="23405" x="6210300" y="5276850"/>
          <p14:tracePt t="23422" x="6280150" y="5257800"/>
          <p14:tracePt t="23439" x="6350000" y="5238750"/>
          <p14:tracePt t="23455" x="6394450" y="5219700"/>
          <p14:tracePt t="23472" x="6445250" y="5219700"/>
          <p14:tracePt t="23489" x="6477000" y="5213350"/>
          <p14:tracePt t="23507" x="6502400" y="5207000"/>
          <p14:tracePt t="23523" x="6508750" y="5207000"/>
          <p14:tracePt t="23540" x="6521450" y="5207000"/>
          <p14:tracePt t="23556" x="6527800" y="5207000"/>
          <p14:tracePt t="23573" x="6540500" y="5200650"/>
          <p14:tracePt t="23589" x="6546850" y="5194300"/>
          <p14:tracePt t="24509" x="6578600" y="5194300"/>
          <p14:tracePt t="24517" x="6642100" y="5232400"/>
          <p14:tracePt t="24525" x="6699250" y="5264150"/>
          <p14:tracePt t="24539" x="6769100" y="5295900"/>
          <p14:tracePt t="24540" x="6908800" y="5353050"/>
          <p14:tracePt t="24556" x="7105650" y="5422900"/>
          <p14:tracePt t="24574" x="7194550" y="5441950"/>
          <p14:tracePt t="24590" x="7264400" y="5448300"/>
          <p14:tracePt t="24606" x="7308850" y="5454650"/>
          <p14:tracePt t="24623" x="7327900" y="5454650"/>
          <p14:tracePt t="24640" x="7340600" y="5454650"/>
          <p14:tracePt t="24656" x="7346950" y="5454650"/>
          <p14:tracePt t="24672" x="7353300" y="5454650"/>
          <p14:tracePt t="24709" x="7359650" y="5448300"/>
          <p14:tracePt t="24733" x="7359650" y="5441950"/>
          <p14:tracePt t="24757" x="7359650" y="5435600"/>
          <p14:tracePt t="24781" x="7359650" y="5429250"/>
          <p14:tracePt t="24798" x="7353300" y="5422900"/>
          <p14:tracePt t="24837" x="7346950" y="5422900"/>
          <p14:tracePt t="24856" x="7334250" y="5422900"/>
          <p14:tracePt t="24877" x="7327900" y="5422900"/>
          <p14:tracePt t="24885" x="7315200" y="5422900"/>
          <p14:tracePt t="24891" x="7302500" y="5422900"/>
          <p14:tracePt t="24905" x="7289800" y="5422900"/>
          <p14:tracePt t="24922" x="7277100" y="5422900"/>
          <p14:tracePt t="25357" x="7264400" y="5422900"/>
          <p14:tracePt t="25358" x="7258050" y="5422900"/>
          <p14:tracePt t="25373" x="7219950" y="5422900"/>
          <p14:tracePt t="25381" x="7188200" y="5422900"/>
          <p14:tracePt t="25390" x="7118350" y="5422900"/>
          <p14:tracePt t="25406" x="7029450" y="5429250"/>
          <p14:tracePt t="25422" x="6921500" y="5448300"/>
          <p14:tracePt t="25439" x="6807200" y="5461000"/>
          <p14:tracePt t="25455" x="6686550" y="5486400"/>
          <p14:tracePt t="25472" x="6546850" y="5505450"/>
          <p14:tracePt t="25489" x="6394450" y="5524500"/>
          <p14:tracePt t="25505" x="6210300" y="5556250"/>
          <p14:tracePt t="25522" x="5943600" y="5588000"/>
          <p14:tracePt t="25539" x="5746750" y="5607050"/>
          <p14:tracePt t="25556" x="5575300" y="5613400"/>
          <p14:tracePt t="25572" x="5403850" y="5619750"/>
          <p14:tracePt t="25589" x="5181600" y="5619750"/>
          <p14:tracePt t="25606" x="5048250" y="5619750"/>
          <p14:tracePt t="25623" x="4933950" y="5619750"/>
          <p14:tracePt t="25639" x="4851400" y="5619750"/>
          <p14:tracePt t="25656" x="4756150" y="5619750"/>
          <p14:tracePt t="25672" x="4673600" y="5619750"/>
          <p14:tracePt t="25689" x="4597400" y="5619750"/>
          <p14:tracePt t="25705" x="4514850" y="5619750"/>
          <p14:tracePt t="25722" x="4451350" y="5619750"/>
          <p14:tracePt t="25738" x="4400550" y="5619750"/>
          <p14:tracePt t="25755" x="4356100" y="5619750"/>
          <p14:tracePt t="25772" x="4318000" y="5619750"/>
          <p14:tracePt t="25772" x="4292600" y="5619750"/>
          <p14:tracePt t="25789" x="4248150" y="5619750"/>
          <p14:tracePt t="25805" x="4197350" y="5619750"/>
          <p14:tracePt t="25822" x="4127500" y="5619750"/>
          <p14:tracePt t="25839" x="4064000" y="5619750"/>
          <p14:tracePt t="25857" x="3987800" y="5619750"/>
          <p14:tracePt t="25873" x="3898900" y="5619750"/>
          <p14:tracePt t="25890" x="3822700" y="5619750"/>
          <p14:tracePt t="25906" x="3714750" y="5619750"/>
          <p14:tracePt t="25922" x="3587750" y="5619750"/>
          <p14:tracePt t="25938" x="3473450" y="5619750"/>
          <p14:tracePt t="25955" x="3371850" y="5619750"/>
          <p14:tracePt t="25972" x="3257550" y="5619750"/>
          <p14:tracePt t="25989" x="3092450" y="5619750"/>
          <p14:tracePt t="26005" x="2997200" y="5619750"/>
          <p14:tracePt t="26022" x="2914650" y="5619750"/>
          <p14:tracePt t="26039" x="2863850" y="5619750"/>
          <p14:tracePt t="26056" x="2806700" y="5619750"/>
          <p14:tracePt t="26073" x="2774950" y="5619750"/>
          <p14:tracePt t="26090" x="2736850" y="5619750"/>
          <p14:tracePt t="26106" x="2711450" y="5619750"/>
          <p14:tracePt t="26123" x="2686050" y="5619750"/>
          <p14:tracePt t="26139" x="2660650" y="5619750"/>
          <p14:tracePt t="26156" x="2635250" y="5619750"/>
          <p14:tracePt t="26173" x="2609850" y="5619750"/>
          <p14:tracePt t="26190" x="2590800" y="5619750"/>
          <p14:tracePt t="26206" x="2578100" y="5619750"/>
          <p14:tracePt t="26222" x="2565400" y="5619750"/>
          <p14:tracePt t="26239" x="2559050" y="5619750"/>
          <p14:tracePt t="26255" x="2546350" y="5619750"/>
          <p14:tracePt t="26272" x="2540000" y="5619750"/>
          <p14:tracePt t="26289" x="2533650" y="5619750"/>
          <p14:tracePt t="26305" x="2527300" y="5619750"/>
          <p14:tracePt t="26322" x="2520950" y="5619750"/>
          <p14:tracePt t="26339" x="2514600" y="5619750"/>
          <p14:tracePt t="26355" x="2508250" y="5619750"/>
          <p14:tracePt t="26389" x="2501900" y="5619750"/>
          <p14:tracePt t="26949" x="2508250" y="5619750"/>
          <p14:tracePt t="26957" x="2520950" y="5619750"/>
          <p14:tracePt t="26974" x="2533650" y="5619750"/>
          <p14:tracePt t="26974" x="2546350" y="5619750"/>
          <p14:tracePt t="26990" x="2559050" y="5619750"/>
          <p14:tracePt t="27007" x="2565400" y="5619750"/>
          <p14:tracePt t="27023" x="2578100" y="5619750"/>
          <p14:tracePt t="27040" x="2584450" y="5619750"/>
          <p14:tracePt t="27086" x="2590800" y="5619750"/>
          <p14:tracePt t="27094" x="2597150" y="5619750"/>
          <p14:tracePt t="27102" x="2603500" y="5619750"/>
          <p14:tracePt t="27107" x="2616200" y="5619750"/>
          <p14:tracePt t="27123" x="2635250" y="5619750"/>
          <p14:tracePt t="27140" x="2660650" y="5619750"/>
          <p14:tracePt t="27156" x="2705100" y="5619750"/>
          <p14:tracePt t="27173" x="2800350" y="5613400"/>
          <p14:tracePt t="27190" x="2901950" y="5600700"/>
          <p14:tracePt t="27207" x="3041650" y="5588000"/>
          <p14:tracePt t="27223" x="3219450" y="5568950"/>
          <p14:tracePt t="27240" x="3403600" y="5568950"/>
          <p14:tracePt t="27256" x="3600450" y="5568950"/>
          <p14:tracePt t="27274" x="3803650" y="5568950"/>
          <p14:tracePt t="27290" x="3987800" y="5568950"/>
          <p14:tracePt t="27308" x="4171950" y="5568950"/>
          <p14:tracePt t="27324" x="4349750" y="5568950"/>
          <p14:tracePt t="27341" x="4540250" y="5568950"/>
          <p14:tracePt t="27357" x="4800600" y="5568950"/>
          <p14:tracePt t="27375" x="4933950" y="5568950"/>
          <p14:tracePt t="27391" x="5073650" y="5568950"/>
          <p14:tracePt t="27407" x="5168900" y="5562600"/>
          <p14:tracePt t="27424" x="5238750" y="5562600"/>
          <p14:tracePt t="27441" x="5283200" y="5562600"/>
          <p14:tracePt t="27457" x="5308600" y="5562600"/>
          <p14:tracePt t="27474" x="5327650" y="5562600"/>
          <p14:tracePt t="27490" x="5353050" y="5556250"/>
          <p14:tracePt t="27507" x="5359400" y="5556250"/>
          <p14:tracePt t="27523" x="5365750" y="5556250"/>
          <p14:tracePt t="27766" x="5372100" y="5556250"/>
          <p14:tracePt t="27774" x="5391150" y="5556250"/>
          <p14:tracePt t="27782" x="5397500" y="5556250"/>
          <p14:tracePt t="27791" x="5422900" y="5556250"/>
          <p14:tracePt t="27807" x="5429250" y="5556250"/>
          <p14:tracePt t="27808" x="5448300" y="5556250"/>
          <p14:tracePt t="27824" x="5454650" y="5556250"/>
          <p14:tracePt t="27982" x="5461000" y="5556250"/>
          <p14:tracePt t="28366" x="5467350" y="5556250"/>
          <p14:tracePt t="28374" x="5505450" y="5549900"/>
          <p14:tracePt t="28390" x="5549900" y="5543550"/>
          <p14:tracePt t="28407" x="5581650" y="5537200"/>
          <p14:tracePt t="28408" x="5626100" y="5537200"/>
          <p14:tracePt t="28424" x="5657850" y="5537200"/>
          <p14:tracePt t="28441" x="5683250" y="5530850"/>
          <p14:tracePt t="28457" x="5695950" y="5530850"/>
          <p14:tracePt t="28511" x="5702300" y="5530850"/>
          <p14:tracePt t="29006" x="5683250" y="5530850"/>
          <p14:tracePt t="29014" x="5651500" y="5530850"/>
          <p14:tracePt t="29024" x="5626100" y="5530850"/>
          <p14:tracePt t="29025" x="5556250" y="5530850"/>
          <p14:tracePt t="29040" x="5492750" y="5530850"/>
          <p14:tracePt t="29058" x="5448300" y="5530850"/>
          <p14:tracePt t="29074" x="5422900" y="5530850"/>
          <p14:tracePt t="29091" x="5410200" y="5530850"/>
          <p14:tracePt t="29107" x="5391150" y="5530850"/>
          <p14:tracePt t="29124" x="5378450" y="5530850"/>
          <p14:tracePt t="29140" x="5365750" y="5530850"/>
          <p14:tracePt t="29157" x="5334000" y="5530850"/>
          <p14:tracePt t="29174" x="5270500" y="5530850"/>
          <p14:tracePt t="29191" x="5207000" y="5530850"/>
          <p14:tracePt t="29207" x="5149850" y="5530850"/>
          <p14:tracePt t="29224" x="5111750" y="5530850"/>
          <p14:tracePt t="29240" x="5086350" y="5530850"/>
          <p14:tracePt t="29257" x="5054600" y="5530850"/>
          <p14:tracePt t="29274" x="4997450" y="5530850"/>
          <p14:tracePt t="29291" x="4927600" y="5530850"/>
          <p14:tracePt t="29307" x="4857750" y="5530850"/>
          <p14:tracePt t="29325" x="4787900" y="5530850"/>
          <p14:tracePt t="29340" x="4711700" y="5530850"/>
          <p14:tracePt t="29358" x="4641850" y="5530850"/>
          <p14:tracePt t="29374" x="4533900" y="5530850"/>
          <p14:tracePt t="29391" x="4470400" y="5530850"/>
          <p14:tracePt t="29407" x="4419600" y="5530850"/>
          <p14:tracePt t="29424" x="4375150" y="5530850"/>
          <p14:tracePt t="29440" x="4324350" y="5530850"/>
          <p14:tracePt t="29457" x="4267200" y="5530850"/>
          <p14:tracePt t="29474" x="4203700" y="5530850"/>
          <p14:tracePt t="29490" x="4133850" y="5530850"/>
          <p14:tracePt t="29507" x="4064000" y="5530850"/>
          <p14:tracePt t="29524" x="3987800" y="5530850"/>
          <p14:tracePt t="29540" x="3943350" y="5530850"/>
          <p14:tracePt t="29558" x="3917950" y="5530850"/>
          <p14:tracePt t="29574" x="3892550" y="5530850"/>
          <p14:tracePt t="29591" x="3886200" y="5530850"/>
          <p14:tracePt t="29734" x="3911600" y="5530850"/>
          <p14:tracePt t="29734" x="3975100" y="5530850"/>
          <p14:tracePt t="29750" x="4051300" y="5524500"/>
          <p14:tracePt t="29758" x="4171950" y="5505450"/>
          <p14:tracePt t="29759" x="4362450" y="5473700"/>
          <p14:tracePt t="29774" x="4953000" y="5403850"/>
          <p14:tracePt t="29791" x="5276850" y="5391150"/>
          <p14:tracePt t="29807" x="5492750" y="5384800"/>
          <p14:tracePt t="29824" x="5645150" y="5384800"/>
          <p14:tracePt t="29841" x="5734050" y="5384800"/>
          <p14:tracePt t="29857" x="5784850" y="5378450"/>
          <p14:tracePt t="29874" x="5803900" y="5378450"/>
          <p14:tracePt t="29890" x="5816600" y="5372100"/>
          <p14:tracePt t="29908" x="5829300" y="5372100"/>
          <p14:tracePt t="30078" x="5822950" y="5372100"/>
          <p14:tracePt t="30087" x="5778500" y="5372100"/>
          <p14:tracePt t="30095" x="5657850" y="5365750"/>
          <p14:tracePt t="30107" x="5441950" y="5340350"/>
          <p14:tracePt t="30125" x="5086350" y="5289550"/>
          <p14:tracePt t="30141" x="4699000" y="5194300"/>
          <p14:tracePt t="30158" x="4146550" y="5022850"/>
          <p14:tracePt t="30176" x="3867150" y="4895850"/>
          <p14:tracePt t="30192" x="3676650" y="4794250"/>
          <p14:tracePt t="30208" x="3556000" y="4686300"/>
          <p14:tracePt t="30225" x="3448050" y="4559300"/>
          <p14:tracePt t="30242" x="3378200" y="4438650"/>
          <p14:tracePt t="30258" x="3314700" y="4311650"/>
          <p14:tracePt t="30275" x="3263900" y="4197350"/>
          <p14:tracePt t="30291" x="3206750" y="4076700"/>
          <p14:tracePt t="30308" x="3143250" y="3968750"/>
          <p14:tracePt t="30325" x="3086100" y="3879850"/>
          <p14:tracePt t="30342" x="3028950" y="3816350"/>
          <p14:tracePt t="30357" x="2965450" y="3752850"/>
          <p14:tracePt t="30375" x="2940050" y="3733800"/>
          <p14:tracePt t="30391" x="2927350" y="3733800"/>
          <p14:tracePt t="30511" x="2927350" y="3721100"/>
          <p14:tracePt t="30519" x="2946400" y="3708400"/>
          <p14:tracePt t="30527" x="2959100" y="3689350"/>
          <p14:tracePt t="30527" x="2965450" y="3683000"/>
          <p14:tracePt t="30543" x="2978150" y="3670300"/>
          <p14:tracePt t="30544" x="2990850" y="3651250"/>
          <p14:tracePt t="30558" x="3009900" y="3613150"/>
          <p14:tracePt t="30575" x="3028950" y="3575050"/>
          <p14:tracePt t="30591" x="3048000" y="3536950"/>
          <p14:tracePt t="30608" x="3054350" y="3511550"/>
          <p14:tracePt t="30625" x="3067050" y="3486150"/>
          <p14:tracePt t="30642" x="3073400" y="3460750"/>
          <p14:tracePt t="30658" x="3073400" y="3454400"/>
          <p14:tracePt t="30675" x="3073400" y="3448050"/>
          <p14:tracePt t="30951" x="3079750" y="3441700"/>
          <p14:tracePt t="30957" x="3098800" y="3448050"/>
          <p14:tracePt t="30983" x="3111500" y="3460750"/>
          <p14:tracePt t="30991" x="3124200" y="3479800"/>
          <p14:tracePt t="31015" x="3136900" y="3486150"/>
          <p14:tracePt t="31023" x="3136900" y="3492500"/>
          <p14:tracePt t="31023" x="3143250" y="3498850"/>
          <p14:tracePt t="31041" x="3143250" y="3505200"/>
          <p14:tracePt t="31042" x="3155950" y="3511550"/>
          <p14:tracePt t="31058" x="3162300" y="3517900"/>
          <p14:tracePt t="31095" x="3168650" y="3517900"/>
          <p14:tracePt t="31119" x="3175000" y="3517900"/>
          <p14:tracePt t="31127" x="3181350" y="3524250"/>
          <p14:tracePt t="31151" x="3194050" y="3530600"/>
          <p14:tracePt t="31223" x="3200400" y="3530600"/>
          <p14:tracePt t="31455" x="3225800" y="3530600"/>
          <p14:tracePt t="31467" x="3276600" y="3530600"/>
          <p14:tracePt t="31467" x="3346450" y="3530600"/>
          <p14:tracePt t="31475" x="3517900" y="3530600"/>
          <p14:tracePt t="31491" x="3740150" y="3543300"/>
          <p14:tracePt t="31508" x="4019550" y="3575050"/>
          <p14:tracePt t="31524" x="4248150" y="3600450"/>
          <p14:tracePt t="31541" x="4565650" y="3625850"/>
          <p14:tracePt t="31560" x="4730750" y="3625850"/>
          <p14:tracePt t="31575" x="4870450" y="3625850"/>
          <p14:tracePt t="31592" x="4991100" y="3625850"/>
          <p14:tracePt t="31608" x="5105400" y="3625850"/>
          <p14:tracePt t="31625" x="5175250" y="3625850"/>
          <p14:tracePt t="31641" x="5213350" y="3625850"/>
          <p14:tracePt t="31658" x="5245100" y="3625850"/>
          <p14:tracePt t="31675" x="5270500" y="3625850"/>
          <p14:tracePt t="31691" x="5314950" y="3625850"/>
          <p14:tracePt t="31708" x="5359400" y="3625850"/>
          <p14:tracePt t="31725" x="5403850" y="3625850"/>
          <p14:tracePt t="31741" x="5480050" y="3625850"/>
          <p14:tracePt t="31758" x="5524500" y="3625850"/>
          <p14:tracePt t="31775" x="5568950" y="3619500"/>
          <p14:tracePt t="31792" x="5594350" y="3619500"/>
          <p14:tracePt t="31808" x="5619750" y="3619500"/>
          <p14:tracePt t="31825" x="5638800" y="3619500"/>
          <p14:tracePt t="31841" x="5670550" y="3613150"/>
          <p14:tracePt t="31858" x="5695950" y="3613150"/>
          <p14:tracePt t="31875" x="5715000" y="3613150"/>
          <p14:tracePt t="31891" x="5746750" y="3613150"/>
          <p14:tracePt t="31908" x="5778500" y="3613150"/>
          <p14:tracePt t="31925" x="5803900" y="3613150"/>
          <p14:tracePt t="31941" x="5835650" y="3613150"/>
          <p14:tracePt t="31958" x="5854700" y="3613150"/>
          <p14:tracePt t="31975" x="5867400" y="3613150"/>
          <p14:tracePt t="31992" x="5873750" y="3606800"/>
          <p14:tracePt t="32047" x="5880100" y="3606800"/>
          <p14:tracePt t="32239" x="5886450" y="3600450"/>
          <p14:tracePt t="32247" x="5892800" y="3594100"/>
          <p14:tracePt t="32263" x="5892800" y="3581400"/>
          <p14:tracePt t="32271" x="5899150" y="3575050"/>
          <p14:tracePt t="32279" x="5905500" y="3549650"/>
          <p14:tracePt t="32291" x="5911850" y="3524250"/>
          <p14:tracePt t="32308" x="5911850" y="3511550"/>
          <p14:tracePt t="32325" x="5911850" y="3505200"/>
          <p14:tracePt t="32813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Categories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Features are quantitative measures of texture that describe salient characteristics in the image</a:t>
            </a:r>
          </a:p>
          <a:p>
            <a:r>
              <a:rPr lang="en-US" dirty="0" smtClean="0"/>
              <a:t>Spatial domain features</a:t>
            </a:r>
          </a:p>
          <a:p>
            <a:pPr lvl="1"/>
            <a:r>
              <a:rPr lang="en-US" dirty="0" smtClean="0"/>
              <a:t>First order statistical or histogram-based features</a:t>
            </a:r>
          </a:p>
          <a:p>
            <a:pPr lvl="1"/>
            <a:r>
              <a:rPr lang="en-US" dirty="0" smtClean="0"/>
              <a:t>Higher order statistical features</a:t>
            </a:r>
          </a:p>
          <a:p>
            <a:r>
              <a:rPr lang="en-US" dirty="0" smtClean="0"/>
              <a:t>Transform domain features </a:t>
            </a:r>
          </a:p>
          <a:p>
            <a:pPr lvl="1"/>
            <a:r>
              <a:rPr lang="en-US" dirty="0" smtClean="0"/>
              <a:t>Fourier descriptors</a:t>
            </a:r>
          </a:p>
          <a:p>
            <a:pPr lvl="1"/>
            <a:r>
              <a:rPr lang="en-US" dirty="0" smtClean="0"/>
              <a:t>Wavelet features</a:t>
            </a:r>
          </a:p>
          <a:p>
            <a:pPr lvl="1"/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358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571"/>
    </mc:Choice>
    <mc:Fallback>
      <p:transition spd="slow" advTm="100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431" x="3721100" y="2095500"/>
          <p14:tracePt t="3630" x="3708400" y="2089150"/>
          <p14:tracePt t="3637" x="3683000" y="2089150"/>
          <p14:tracePt t="3646" x="3606800" y="2076450"/>
          <p14:tracePt t="3662" x="3536950" y="2063750"/>
          <p14:tracePt t="3678" x="3429000" y="2051050"/>
          <p14:tracePt t="3694" x="3378200" y="2044700"/>
          <p14:tracePt t="3702" x="3270250" y="2019300"/>
          <p14:tracePt t="3718" x="3181350" y="2012950"/>
          <p14:tracePt t="3734" x="3124200" y="2006600"/>
          <p14:tracePt t="3745" x="3067050" y="2000250"/>
          <p14:tracePt t="3765" x="3041650" y="2000250"/>
          <p14:tracePt t="3781" x="3022600" y="2000250"/>
          <p14:tracePt t="3795" x="3003550" y="2000250"/>
          <p14:tracePt t="3812" x="2984500" y="2000250"/>
          <p14:tracePt t="3829" x="2971800" y="2000250"/>
          <p14:tracePt t="3846" x="2965450" y="2000250"/>
          <p14:tracePt t="4102" x="2971800" y="2000250"/>
          <p14:tracePt t="4110" x="2990850" y="2006600"/>
          <p14:tracePt t="4117" x="3009900" y="2012950"/>
          <p14:tracePt t="4125" x="3048000" y="2019300"/>
          <p14:tracePt t="4133" x="3117850" y="2025650"/>
          <p14:tracePt t="4145" x="3200400" y="2038350"/>
          <p14:tracePt t="4161" x="3302000" y="2051050"/>
          <p14:tracePt t="4178" x="3422650" y="2063750"/>
          <p14:tracePt t="4195" x="3587750" y="2076450"/>
          <p14:tracePt t="4212" x="3740150" y="2082800"/>
          <p14:tracePt t="4229" x="3987800" y="2089150"/>
          <p14:tracePt t="4246" x="4121150" y="2089150"/>
          <p14:tracePt t="4262" x="4254500" y="2095500"/>
          <p14:tracePt t="4279" x="4419600" y="2095500"/>
          <p14:tracePt t="4295" x="4572000" y="2095500"/>
          <p14:tracePt t="4312" x="4711700" y="2095500"/>
          <p14:tracePt t="4329" x="4813300" y="2095500"/>
          <p14:tracePt t="4346" x="4876800" y="2095500"/>
          <p14:tracePt t="4362" x="4914900" y="2095500"/>
          <p14:tracePt t="4379" x="4940300" y="2095500"/>
          <p14:tracePt t="4395" x="4959350" y="2095500"/>
          <p14:tracePt t="4412" x="4972050" y="2095500"/>
          <p14:tracePt t="4428" x="5016500" y="2095500"/>
          <p14:tracePt t="4446" x="5054600" y="2095500"/>
          <p14:tracePt t="4462" x="5092700" y="2095500"/>
          <p14:tracePt t="4479" x="5124450" y="2095500"/>
          <p14:tracePt t="4496" x="5143500" y="2095500"/>
          <p14:tracePt t="4534" x="5149850" y="2095500"/>
          <p14:tracePt t="4599" x="5156200" y="2095500"/>
          <p14:tracePt t="4607" x="5162550" y="2095500"/>
          <p14:tracePt t="4614" x="5175250" y="2095500"/>
          <p14:tracePt t="4615" x="5181600" y="2095500"/>
          <p14:tracePt t="4630" x="5207000" y="2095500"/>
          <p14:tracePt t="4630" x="5226050" y="2095500"/>
          <p14:tracePt t="4647" x="5257800" y="2095500"/>
          <p14:tracePt t="4663" x="5295900" y="2095500"/>
          <p14:tracePt t="4680" x="5346700" y="2082800"/>
          <p14:tracePt t="4696" x="5391150" y="2076450"/>
          <p14:tracePt t="4713" x="5429250" y="2070100"/>
          <p14:tracePt t="4729" x="5467350" y="2070100"/>
          <p14:tracePt t="4746" x="5492750" y="2063750"/>
          <p14:tracePt t="4763" x="5518150" y="2063750"/>
          <p14:tracePt t="4780" x="5543550" y="2057400"/>
          <p14:tracePt t="4796" x="5568950" y="2051050"/>
          <p14:tracePt t="4813" x="5600700" y="2051050"/>
          <p14:tracePt t="4830" x="5632450" y="2044700"/>
          <p14:tracePt t="4847" x="5651500" y="2044700"/>
          <p14:tracePt t="4863" x="5676900" y="2038350"/>
          <p14:tracePt t="4880" x="5702300" y="2032000"/>
          <p14:tracePt t="4896" x="5740400" y="2032000"/>
          <p14:tracePt t="4913" x="5772150" y="2025650"/>
          <p14:tracePt t="4929" x="5816600" y="2012950"/>
          <p14:tracePt t="4946" x="5861050" y="2012950"/>
          <p14:tracePt t="4964" x="5886450" y="2012950"/>
          <p14:tracePt t="4980" x="5918200" y="2006600"/>
          <p14:tracePt t="4996" x="5943600" y="2006600"/>
          <p14:tracePt t="5013" x="5975350" y="2006600"/>
          <p14:tracePt t="5030" x="6013450" y="2006600"/>
          <p14:tracePt t="5047" x="6089650" y="2006600"/>
          <p14:tracePt t="5063" x="6134100" y="2000250"/>
          <p14:tracePt t="5080" x="6178550" y="1987550"/>
          <p14:tracePt t="5096" x="6210300" y="1981200"/>
          <p14:tracePt t="5113" x="6229350" y="1981200"/>
          <p14:tracePt t="5130" x="6242050" y="1981200"/>
          <p14:tracePt t="5146" x="6248400" y="1981200"/>
          <p14:tracePt t="5163" x="6254750" y="1981200"/>
          <p14:tracePt t="5179" x="6261100" y="1974850"/>
          <p14:tracePt t="5196" x="6267450" y="1974850"/>
          <p14:tracePt t="5213" x="6280150" y="1974850"/>
          <p14:tracePt t="5247" x="6286500" y="1974850"/>
          <p14:tracePt t="5247" x="6292850" y="1974850"/>
          <p14:tracePt t="5263" x="6305550" y="1974850"/>
          <p14:tracePt t="5279" x="6330950" y="1974850"/>
          <p14:tracePt t="5296" x="6343650" y="1974850"/>
          <p14:tracePt t="5313" x="6362700" y="1974850"/>
          <p14:tracePt t="5330" x="6388100" y="1974850"/>
          <p14:tracePt t="5346" x="6413500" y="1974850"/>
          <p14:tracePt t="5363" x="6451600" y="1974850"/>
          <p14:tracePt t="5380" x="6489700" y="1974850"/>
          <p14:tracePt t="5396" x="6527800" y="1974850"/>
          <p14:tracePt t="5413" x="6578600" y="1974850"/>
          <p14:tracePt t="5430" x="6616700" y="1974850"/>
          <p14:tracePt t="5446" x="6661150" y="1974850"/>
          <p14:tracePt t="5463" x="6692900" y="1974850"/>
          <p14:tracePt t="5480" x="6718300" y="1974850"/>
          <p14:tracePt t="5496" x="6743700" y="1974850"/>
          <p14:tracePt t="5513" x="6775450" y="1974850"/>
          <p14:tracePt t="5530" x="6794500" y="1974850"/>
          <p14:tracePt t="5546" x="6807200" y="1974850"/>
          <p14:tracePt t="5563" x="6819900" y="1974850"/>
          <p14:tracePt t="5579" x="6826250" y="1974850"/>
          <p14:tracePt t="5596" x="6832600" y="1974850"/>
          <p14:tracePt t="5613" x="6851650" y="1974850"/>
          <p14:tracePt t="5630" x="6883400" y="1974850"/>
          <p14:tracePt t="5647" x="6896100" y="1974850"/>
          <p14:tracePt t="5663" x="6908800" y="1974850"/>
          <p14:tracePt t="5679" x="6921500" y="1974850"/>
          <p14:tracePt t="5696" x="6940550" y="1974850"/>
          <p14:tracePt t="5713" x="6965950" y="1974850"/>
          <p14:tracePt t="5730" x="6997700" y="1974850"/>
          <p14:tracePt t="5746" x="7042150" y="1974850"/>
          <p14:tracePt t="5763" x="7092950" y="1974850"/>
          <p14:tracePt t="5779" x="7137400" y="1974850"/>
          <p14:tracePt t="5796" x="7200900" y="1974850"/>
          <p14:tracePt t="5813" x="7258050" y="1974850"/>
          <p14:tracePt t="5830" x="7321550" y="1974850"/>
          <p14:tracePt t="5830" x="7346950" y="1974850"/>
          <p14:tracePt t="5848" x="7385050" y="1974850"/>
          <p14:tracePt t="5863" x="7416800" y="1974850"/>
          <p14:tracePt t="5879" x="7454900" y="1974850"/>
          <p14:tracePt t="5896" x="7493000" y="1974850"/>
          <p14:tracePt t="5913" x="7531100" y="1974850"/>
          <p14:tracePt t="5930" x="7569200" y="1974850"/>
          <p14:tracePt t="5946" x="7607300" y="1974850"/>
          <p14:tracePt t="5963" x="7639050" y="1968500"/>
          <p14:tracePt t="5979" x="7664450" y="1968500"/>
          <p14:tracePt t="5996" x="7696200" y="1962150"/>
          <p14:tracePt t="6013" x="7721600" y="1962150"/>
          <p14:tracePt t="6030" x="7740650" y="1962150"/>
          <p14:tracePt t="6046" x="7747000" y="1962150"/>
          <p14:tracePt t="6150" x="7727950" y="1962150"/>
          <p14:tracePt t="6158" x="7670800" y="1962150"/>
          <p14:tracePt t="6166" x="7588250" y="1962150"/>
          <p14:tracePt t="6179" x="7454900" y="1962150"/>
          <p14:tracePt t="6182" x="6953250" y="1987550"/>
          <p14:tracePt t="6196" x="6267450" y="1987550"/>
          <p14:tracePt t="6213" x="5492750" y="1987550"/>
          <p14:tracePt t="6230" x="4260850" y="1987550"/>
          <p14:tracePt t="6247" x="3644900" y="2000250"/>
          <p14:tracePt t="6263" x="3143250" y="2025650"/>
          <p14:tracePt t="6279" x="2838450" y="2025650"/>
          <p14:tracePt t="6296" x="2679700" y="2025650"/>
          <p14:tracePt t="6313" x="2571750" y="2025650"/>
          <p14:tracePt t="6330" x="2501900" y="2025650"/>
          <p14:tracePt t="6347" x="2425700" y="2025650"/>
          <p14:tracePt t="6363" x="2362200" y="2025650"/>
          <p14:tracePt t="6379" x="2305050" y="2025650"/>
          <p14:tracePt t="6396" x="2266950" y="2025650"/>
          <p14:tracePt t="6413" x="2222500" y="2025650"/>
          <p14:tracePt t="6430" x="2114550" y="2032000"/>
          <p14:tracePt t="6447" x="2019300" y="2038350"/>
          <p14:tracePt t="6463" x="1930400" y="2051050"/>
          <p14:tracePt t="6480" x="1847850" y="2076450"/>
          <p14:tracePt t="6496" x="1797050" y="2095500"/>
          <p14:tracePt t="6513" x="1765300" y="2120900"/>
          <p14:tracePt t="6529" x="1733550" y="2146300"/>
          <p14:tracePt t="6546" x="1714500" y="2165350"/>
          <p14:tracePt t="6563" x="1682750" y="2197100"/>
          <p14:tracePt t="6579" x="1651000" y="2235200"/>
          <p14:tracePt t="6596" x="1612900" y="2266950"/>
          <p14:tracePt t="6614" x="1581150" y="2298700"/>
          <p14:tracePt t="6629" x="1524000" y="2336800"/>
          <p14:tracePt t="6648" x="1517650" y="2343150"/>
          <p14:tracePt t="6663" x="1498600" y="2355850"/>
          <p14:tracePt t="6680" x="1492250" y="2362200"/>
          <p14:tracePt t="6696" x="1485900" y="2368550"/>
          <p14:tracePt t="6713" x="1479550" y="2381250"/>
          <p14:tracePt t="6729" x="1466850" y="2400300"/>
          <p14:tracePt t="6746" x="1447800" y="2413000"/>
          <p14:tracePt t="6763" x="1435100" y="2432050"/>
          <p14:tracePt t="6779" x="1416050" y="2444750"/>
          <p14:tracePt t="6822" x="1409700" y="2451100"/>
          <p14:tracePt t="6838" x="1403350" y="2451100"/>
          <p14:tracePt t="6845" x="1397000" y="2457450"/>
          <p14:tracePt t="6863" x="1397000" y="2463800"/>
          <p14:tracePt t="6863" x="1384300" y="2463800"/>
          <p14:tracePt t="6880" x="1371600" y="2470150"/>
          <p14:tracePt t="6896" x="1358900" y="2476500"/>
          <p14:tracePt t="6913" x="1339850" y="2482850"/>
          <p14:tracePt t="6929" x="1333500" y="2489200"/>
          <p14:tracePt t="6946" x="1320800" y="2495550"/>
          <p14:tracePt t="6963" x="1314450" y="2495550"/>
          <p14:tracePt t="6980" x="1308100" y="2495550"/>
          <p14:tracePt t="7022" x="1308100" y="2501900"/>
          <p14:tracePt t="7118" x="1327150" y="2501900"/>
          <p14:tracePt t="7127" x="1346200" y="2501900"/>
          <p14:tracePt t="7134" x="1371600" y="2501900"/>
          <p14:tracePt t="7146" x="1416050" y="2501900"/>
          <p14:tracePt t="7147" x="1511300" y="2501900"/>
          <p14:tracePt t="7163" x="1631950" y="2501900"/>
          <p14:tracePt t="7180" x="1771650" y="2501900"/>
          <p14:tracePt t="7196" x="1892300" y="2501900"/>
          <p14:tracePt t="7213" x="2000250" y="2501900"/>
          <p14:tracePt t="7229" x="2095500" y="2501900"/>
          <p14:tracePt t="7247" x="2139950" y="2501900"/>
          <p14:tracePt t="7263" x="2178050" y="2501900"/>
          <p14:tracePt t="7280" x="2222500" y="2501900"/>
          <p14:tracePt t="7296" x="2273300" y="2501900"/>
          <p14:tracePt t="7313" x="2317750" y="2501900"/>
          <p14:tracePt t="7329" x="2362200" y="2501900"/>
          <p14:tracePt t="7346" x="2406650" y="2501900"/>
          <p14:tracePt t="7363" x="2444750" y="2501900"/>
          <p14:tracePt t="7380" x="2470150" y="2501900"/>
          <p14:tracePt t="7396" x="2489200" y="2501900"/>
          <p14:tracePt t="7413" x="2508250" y="2501900"/>
          <p14:tracePt t="7429" x="2540000" y="2501900"/>
          <p14:tracePt t="7447" x="2552700" y="2501900"/>
          <p14:tracePt t="7463" x="2584450" y="2501900"/>
          <p14:tracePt t="7480" x="2609850" y="2501900"/>
          <p14:tracePt t="7496" x="2622550" y="2501900"/>
          <p14:tracePt t="7513" x="2641600" y="2501900"/>
          <p14:tracePt t="7529" x="2660650" y="2501900"/>
          <p14:tracePt t="7546" x="2686050" y="2501900"/>
          <p14:tracePt t="7563" x="2724150" y="2501900"/>
          <p14:tracePt t="7580" x="2762250" y="2501900"/>
          <p14:tracePt t="7596" x="2806700" y="2501900"/>
          <p14:tracePt t="7613" x="2857500" y="2501900"/>
          <p14:tracePt t="7629" x="2933700" y="2501900"/>
          <p14:tracePt t="7647" x="2984500" y="2501900"/>
          <p14:tracePt t="7663" x="3048000" y="2501900"/>
          <p14:tracePt t="7679" x="3124200" y="2501900"/>
          <p14:tracePt t="7696" x="3194050" y="2501900"/>
          <p14:tracePt t="7713" x="3276600" y="2501900"/>
          <p14:tracePt t="7729" x="3352800" y="2501900"/>
          <p14:tracePt t="7746" x="3422650" y="2501900"/>
          <p14:tracePt t="7763" x="3498850" y="2501900"/>
          <p14:tracePt t="7780" x="3575050" y="2501900"/>
          <p14:tracePt t="7796" x="3625850" y="2501900"/>
          <p14:tracePt t="7813" x="3683000" y="2501900"/>
          <p14:tracePt t="7829" x="3771900" y="2501900"/>
          <p14:tracePt t="7847" x="3848100" y="2501900"/>
          <p14:tracePt t="7863" x="3937000" y="2501900"/>
          <p14:tracePt t="7880" x="4025900" y="2495550"/>
          <p14:tracePt t="7896" x="4089400" y="2482850"/>
          <p14:tracePt t="7913" x="4146550" y="2482850"/>
          <p14:tracePt t="7929" x="4191000" y="2476500"/>
          <p14:tracePt t="7946" x="4248150" y="2470150"/>
          <p14:tracePt t="7963" x="4318000" y="2463800"/>
          <p14:tracePt t="7979" x="4394200" y="2451100"/>
          <p14:tracePt t="7996" x="4470400" y="2444750"/>
          <p14:tracePt t="8013" x="4552950" y="2432050"/>
          <p14:tracePt t="8029" x="4654550" y="2419350"/>
          <p14:tracePt t="8047" x="4699000" y="2406650"/>
          <p14:tracePt t="8063" x="4743450" y="2400300"/>
          <p14:tracePt t="8079" x="4775200" y="2400300"/>
          <p14:tracePt t="8096" x="4826000" y="2400300"/>
          <p14:tracePt t="8113" x="4883150" y="2393950"/>
          <p14:tracePt t="8129" x="4946650" y="2393950"/>
          <p14:tracePt t="8146" x="4997450" y="2387600"/>
          <p14:tracePt t="8163" x="5048250" y="2381250"/>
          <p14:tracePt t="8179" x="5073650" y="2381250"/>
          <p14:tracePt t="8196" x="5092700" y="2374900"/>
          <p14:tracePt t="8567" x="5118100" y="2374900"/>
          <p14:tracePt t="8574" x="5168900" y="2374900"/>
          <p14:tracePt t="8582" x="5219700" y="2374900"/>
          <p14:tracePt t="8590" x="5276850" y="2374900"/>
          <p14:tracePt t="8596" x="5384800" y="2374900"/>
          <p14:tracePt t="8613" x="5473700" y="2374900"/>
          <p14:tracePt t="8629" x="5530850" y="2374900"/>
          <p14:tracePt t="8647" x="5537200" y="2374900"/>
          <p14:tracePt t="8663" x="5543550" y="2374900"/>
          <p14:tracePt t="8933" x="5537200" y="2374900"/>
          <p14:tracePt t="8957" x="5530850" y="2374900"/>
          <p14:tracePt t="8973" x="5524500" y="2374900"/>
          <p14:tracePt t="8989" x="5518150" y="2374900"/>
          <p14:tracePt t="9005" x="5511800" y="2374900"/>
          <p14:tracePt t="9029" x="5505450" y="2374900"/>
          <p14:tracePt t="9053" x="5499100" y="2381250"/>
          <p14:tracePt t="9101" x="5492750" y="2381250"/>
          <p14:tracePt t="9189" x="5486400" y="2381250"/>
          <p14:tracePt t="9278" x="0" y="0"/>
        </p14:tracePtLst>
        <p14:tracePtLst>
          <p14:tracePt t="26405" x="3321050" y="2800350"/>
          <p14:tracePt t="26606" x="3314700" y="2800350"/>
          <p14:tracePt t="26626" x="3302000" y="2800350"/>
          <p14:tracePt t="26630" x="3251200" y="2806700"/>
          <p14:tracePt t="26647" x="3206750" y="2813050"/>
          <p14:tracePt t="26647" x="3067050" y="2851150"/>
          <p14:tracePt t="26670" x="2863850" y="2876550"/>
          <p14:tracePt t="26680" x="2559050" y="2921000"/>
          <p14:tracePt t="26702" x="2311400" y="2946400"/>
          <p14:tracePt t="26713" x="2108200" y="2959100"/>
          <p14:tracePt t="26730" x="1911350" y="2965450"/>
          <p14:tracePt t="26746" x="1771650" y="2965450"/>
          <p14:tracePt t="26763" x="1651000" y="2965450"/>
          <p14:tracePt t="26779" x="1549400" y="2971800"/>
          <p14:tracePt t="26796" x="1460500" y="2978150"/>
          <p14:tracePt t="26812" x="1377950" y="2984500"/>
          <p14:tracePt t="26829" x="1295400" y="2984500"/>
          <p14:tracePt t="26847" x="1263650" y="2990850"/>
          <p14:tracePt t="26863" x="1238250" y="2990850"/>
          <p14:tracePt t="26879" x="1212850" y="2990850"/>
          <p14:tracePt t="26896" x="1200150" y="2990850"/>
          <p14:tracePt t="26913" x="1187450" y="2990850"/>
          <p14:tracePt t="27094" x="1193800" y="2990850"/>
          <p14:tracePt t="27095" x="1225550" y="2990850"/>
          <p14:tracePt t="27113" x="1295400" y="2990850"/>
          <p14:tracePt t="27114" x="1504950" y="2990850"/>
          <p14:tracePt t="27130" x="1879600" y="2990850"/>
          <p14:tracePt t="27146" x="2235200" y="2990850"/>
          <p14:tracePt t="27163" x="2482850" y="2990850"/>
          <p14:tracePt t="27179" x="2667000" y="2990850"/>
          <p14:tracePt t="27196" x="2819400" y="2990850"/>
          <p14:tracePt t="27213" x="2952750" y="2990850"/>
          <p14:tracePt t="27229" x="3124200" y="2990850"/>
          <p14:tracePt t="27246" x="3225800" y="2990850"/>
          <p14:tracePt t="27263" x="3333750" y="2990850"/>
          <p14:tracePt t="27279" x="3416300" y="2990850"/>
          <p14:tracePt t="27296" x="3492500" y="2990850"/>
          <p14:tracePt t="27313" x="3543300" y="2990850"/>
          <p14:tracePt t="27330" x="3575050" y="2990850"/>
          <p14:tracePt t="27346" x="3594100" y="2990850"/>
          <p14:tracePt t="27363" x="3606800" y="2990850"/>
          <p14:tracePt t="27406" x="3613150" y="2990850"/>
          <p14:tracePt t="27414" x="3619500" y="2990850"/>
          <p14:tracePt t="27429" x="3625850" y="2984500"/>
          <p14:tracePt t="28127" x="3581400" y="2984500"/>
          <p14:tracePt t="28135" x="3505200" y="2984500"/>
          <p14:tracePt t="28143" x="3429000" y="3009900"/>
          <p14:tracePt t="28148" x="3149600" y="3086100"/>
          <p14:tracePt t="28164" x="2800350" y="3225800"/>
          <p14:tracePt t="28180" x="2457450" y="3416300"/>
          <p14:tracePt t="28197" x="2120900" y="3657600"/>
          <p14:tracePt t="28214" x="1943100" y="3797300"/>
          <p14:tracePt t="28230" x="1797050" y="3937000"/>
          <p14:tracePt t="28248" x="1739900" y="4006850"/>
          <p14:tracePt t="28264" x="1708150" y="4070350"/>
          <p14:tracePt t="28281" x="1695450" y="4108450"/>
          <p14:tracePt t="28297" x="1670050" y="4159250"/>
          <p14:tracePt t="28314" x="1657350" y="4197350"/>
          <p14:tracePt t="28330" x="1644650" y="4222750"/>
          <p14:tracePt t="28347" x="1638300" y="4235450"/>
          <p14:tracePt t="28363" x="1631950" y="4248150"/>
          <p14:tracePt t="28431" x="1625600" y="4254500"/>
          <p14:tracePt t="28439" x="1625600" y="4260850"/>
          <p14:tracePt t="28446" x="1606550" y="4260850"/>
          <p14:tracePt t="28471" x="1593850" y="4267200"/>
          <p14:tracePt t="28480" x="1587500" y="4267200"/>
          <p14:tracePt t="28481" x="1574800" y="4267200"/>
          <p14:tracePt t="28497" x="1562100" y="4267200"/>
          <p14:tracePt t="28514" x="1543050" y="4267200"/>
          <p14:tracePt t="28530" x="1517650" y="4267200"/>
          <p14:tracePt t="28547" x="1492250" y="4267200"/>
          <p14:tracePt t="28563" x="1466850" y="4254500"/>
          <p14:tracePt t="28580" x="1447800" y="4248150"/>
          <p14:tracePt t="28597" x="1435100" y="4248150"/>
          <p14:tracePt t="28703" x="1466850" y="4248150"/>
          <p14:tracePt t="28711" x="1530350" y="4248150"/>
          <p14:tracePt t="28722" x="1625600" y="4248150"/>
          <p14:tracePt t="28723" x="1746250" y="4248150"/>
          <p14:tracePt t="28730" x="2063750" y="4248150"/>
          <p14:tracePt t="28747" x="2438400" y="4248150"/>
          <p14:tracePt t="28763" x="2794000" y="4248150"/>
          <p14:tracePt t="28780" x="3060700" y="4248150"/>
          <p14:tracePt t="28797" x="3244850" y="4248150"/>
          <p14:tracePt t="28814" x="3390900" y="4248150"/>
          <p14:tracePt t="28830" x="3505200" y="4248150"/>
          <p14:tracePt t="28846" x="3619500" y="4248150"/>
          <p14:tracePt t="28863" x="3663950" y="4241800"/>
          <p14:tracePt t="28880" x="3708400" y="4235450"/>
          <p14:tracePt t="28897" x="3746500" y="4229100"/>
          <p14:tracePt t="28914" x="3778250" y="4229100"/>
          <p14:tracePt t="28930" x="3803650" y="4222750"/>
          <p14:tracePt t="28947" x="3822700" y="4216400"/>
          <p14:tracePt t="28963" x="3848100" y="4210050"/>
          <p14:tracePt t="28981" x="3854450" y="4210050"/>
          <p14:tracePt t="28997" x="3860800" y="4210050"/>
          <p14:tracePt t="29775" x="3867150" y="4210050"/>
          <p14:tracePt t="29791" x="3822700" y="4184650"/>
          <p14:tracePt t="29798" x="3676650" y="4121150"/>
          <p14:tracePt t="29813" x="3409950" y="4019550"/>
          <p14:tracePt t="29814" x="2762250" y="3829050"/>
          <p14:tracePt t="29830" x="1498600" y="3505200"/>
          <p14:tracePt t="29847" x="660400" y="3289300"/>
          <p14:tracePt t="29864" x="25400" y="3111500"/>
          <p14:tracePt t="29880" x="0" y="2984500"/>
          <p14:tracePt t="29898" x="0" y="2933700"/>
          <p14:tracePt t="29913" x="0" y="2927350"/>
          <p14:tracePt t="30047" x="12700" y="2927350"/>
          <p14:tracePt t="30055" x="25400" y="2927350"/>
          <p14:tracePt t="30055" x="38100" y="2921000"/>
          <p14:tracePt t="30063" x="57150" y="2921000"/>
          <p14:tracePt t="30080" x="63500" y="2921000"/>
          <p14:tracePt t="30081" x="88900" y="2921000"/>
          <p14:tracePt t="30097" x="107950" y="2908300"/>
          <p14:tracePt t="30113" x="133350" y="2901950"/>
          <p14:tracePt t="30130" x="171450" y="2895600"/>
          <p14:tracePt t="30147" x="241300" y="2876550"/>
          <p14:tracePt t="30164" x="381000" y="2863850"/>
          <p14:tracePt t="30180" x="558800" y="2832100"/>
          <p14:tracePt t="30198" x="819150" y="2813050"/>
          <p14:tracePt t="30214" x="1143000" y="2813050"/>
          <p14:tracePt t="30237" x="1289050" y="2813050"/>
          <p14:tracePt t="30247" x="1377950" y="2813050"/>
          <p14:tracePt t="30264" x="1416050" y="2813050"/>
          <p14:tracePt t="30280" x="1435100" y="2813050"/>
          <p14:tracePt t="30297" x="1447800" y="2813050"/>
          <p14:tracePt t="30313" x="1454150" y="2813050"/>
          <p14:tracePt t="30330" x="1473200" y="2813050"/>
          <p14:tracePt t="30347" x="1492250" y="2813050"/>
          <p14:tracePt t="30364" x="1511300" y="2813050"/>
          <p14:tracePt t="30380" x="1536700" y="2813050"/>
          <p14:tracePt t="30397" x="1562100" y="2813050"/>
          <p14:tracePt t="30413" x="1581150" y="2813050"/>
          <p14:tracePt t="30430" x="1606550" y="2813050"/>
          <p14:tracePt t="30447" x="1619250" y="2813050"/>
          <p14:tracePt t="30464" x="1625600" y="2813050"/>
          <p14:tracePt t="30480" x="1631950" y="2813050"/>
          <p14:tracePt t="30599" x="1625600" y="2813050"/>
          <p14:tracePt t="30607" x="1612900" y="2813050"/>
          <p14:tracePt t="30615" x="1593850" y="2819400"/>
          <p14:tracePt t="30624" x="1555750" y="2825750"/>
          <p14:tracePt t="30630" x="1416050" y="2844800"/>
          <p14:tracePt t="30647" x="1308100" y="2857500"/>
          <p14:tracePt t="30664" x="1200150" y="2870200"/>
          <p14:tracePt t="30680" x="1136650" y="2882900"/>
          <p14:tracePt t="30697" x="1079500" y="2882900"/>
          <p14:tracePt t="30713" x="1060450" y="2889250"/>
          <p14:tracePt t="30730" x="1047750" y="2889250"/>
          <p14:tracePt t="30747" x="1041400" y="2889250"/>
          <p14:tracePt t="30764" x="1028700" y="2889250"/>
          <p14:tracePt t="30780" x="1022350" y="2889250"/>
          <p14:tracePt t="30797" x="1016000" y="2889250"/>
          <p14:tracePt t="30813" x="1003300" y="2889250"/>
          <p14:tracePt t="30851" x="996950" y="2889250"/>
          <p14:tracePt t="30967" x="1022350" y="2889250"/>
          <p14:tracePt t="30975" x="1035050" y="2889250"/>
          <p14:tracePt t="30983" x="1054100" y="2889250"/>
          <p14:tracePt t="30997" x="1066800" y="2889250"/>
          <p14:tracePt t="30997" x="1111250" y="2889250"/>
          <p14:tracePt t="31013" x="1181100" y="2889250"/>
          <p14:tracePt t="31013" x="1225550" y="2889250"/>
          <p14:tracePt t="31032" x="1320800" y="2889250"/>
          <p14:tracePt t="31047" x="1428750" y="2889250"/>
          <p14:tracePt t="31063" x="1536700" y="2889250"/>
          <p14:tracePt t="31080" x="1644650" y="2889250"/>
          <p14:tracePt t="31097" x="1733550" y="2889250"/>
          <p14:tracePt t="31113" x="1790700" y="2889250"/>
          <p14:tracePt t="31130" x="1835150" y="2889250"/>
          <p14:tracePt t="31147" x="1866900" y="2889250"/>
          <p14:tracePt t="31164" x="1885950" y="2889250"/>
          <p14:tracePt t="31180" x="1905000" y="2889250"/>
          <p14:tracePt t="31198" x="1917700" y="2889250"/>
          <p14:tracePt t="31213" x="1930400" y="2889250"/>
          <p14:tracePt t="31230" x="1949450" y="2889250"/>
          <p14:tracePt t="31247" x="1962150" y="2889250"/>
          <p14:tracePt t="31536" x="1955800" y="2889250"/>
          <p14:tracePt t="31542" x="1930400" y="2889250"/>
          <p14:tracePt t="31547" x="1898650" y="2889250"/>
          <p14:tracePt t="31563" x="1854200" y="2889250"/>
          <p14:tracePt t="31564" x="1746250" y="2889250"/>
          <p14:tracePt t="31581" x="1625600" y="2889250"/>
          <p14:tracePt t="31597" x="1504950" y="2889250"/>
          <p14:tracePt t="31614" x="1390650" y="2889250"/>
          <p14:tracePt t="31630" x="1263650" y="2889250"/>
          <p14:tracePt t="31647" x="1212850" y="2889250"/>
          <p14:tracePt t="31663" x="1181100" y="2889250"/>
          <p14:tracePt t="31680" x="1143000" y="2889250"/>
          <p14:tracePt t="31697" x="1123950" y="2882900"/>
          <p14:tracePt t="31714" x="1098550" y="2876550"/>
          <p14:tracePt t="31730" x="1079500" y="2876550"/>
          <p14:tracePt t="31747" x="1066800" y="2876550"/>
          <p14:tracePt t="31763" x="1054100" y="2876550"/>
          <p14:tracePt t="31780" x="1047750" y="2876550"/>
          <p14:tracePt t="32519" x="1054100" y="2876550"/>
          <p14:tracePt t="32539" x="1060450" y="2876550"/>
          <p14:tracePt t="32551" x="1066800" y="2876550"/>
          <p14:tracePt t="36150" x="1073150" y="2876550"/>
          <p14:tracePt t="36157" x="1092200" y="2876550"/>
          <p14:tracePt t="36165" x="1098550" y="2876550"/>
          <p14:tracePt t="36179" x="1104900" y="2876550"/>
          <p14:tracePt t="36179" x="1111250" y="2876550"/>
          <p14:tracePt t="36195" x="1117600" y="2876550"/>
          <p14:tracePt t="36212" x="1123950" y="2876550"/>
          <p14:tracePt t="36229" x="1155700" y="2876550"/>
          <p14:tracePt t="36246" x="1174750" y="2876550"/>
          <p14:tracePt t="36262" x="1193800" y="2876550"/>
          <p14:tracePt t="36280" x="1212850" y="2876550"/>
          <p14:tracePt t="36296" x="1225550" y="2876550"/>
          <p14:tracePt t="36312" x="1244600" y="2876550"/>
          <p14:tracePt t="36329" x="1257300" y="2876550"/>
          <p14:tracePt t="36345" x="1282700" y="2876550"/>
          <p14:tracePt t="36362" x="1320800" y="2876550"/>
          <p14:tracePt t="36379" x="1358900" y="2876550"/>
          <p14:tracePt t="36395" x="1409700" y="2876550"/>
          <p14:tracePt t="36412" x="1441450" y="2876550"/>
          <p14:tracePt t="36429" x="1479550" y="2876550"/>
          <p14:tracePt t="36446" x="1485900" y="2876550"/>
          <p14:tracePt t="36462" x="1498600" y="2876550"/>
          <p14:tracePt t="36502" x="1504950" y="2876550"/>
          <p14:tracePt t="36521" x="1517650" y="2876550"/>
          <p14:tracePt t="36525" x="1530350" y="2876550"/>
          <p14:tracePt t="36530" x="1543050" y="2876550"/>
          <p14:tracePt t="36546" x="1568450" y="2876550"/>
          <p14:tracePt t="36563" x="1587500" y="2876550"/>
          <p14:tracePt t="36579" x="1600200" y="2876550"/>
          <p14:tracePt t="36596" x="1612900" y="2876550"/>
          <p14:tracePt t="36612" x="1619250" y="2876550"/>
          <p14:tracePt t="36629" x="1625600" y="2876550"/>
          <p14:tracePt t="36646" x="1631950" y="2876550"/>
          <p14:tracePt t="36662" x="1644650" y="2876550"/>
          <p14:tracePt t="36679" x="1651000" y="2876550"/>
          <p14:tracePt t="36696" x="1663700" y="2876550"/>
          <p14:tracePt t="36733" x="1670050" y="2876550"/>
          <p14:tracePt t="37342" x="1670050" y="2882900"/>
          <p14:tracePt t="37349" x="1638300" y="2889250"/>
          <p14:tracePt t="37362" x="1600200" y="2901950"/>
          <p14:tracePt t="37363" x="1441450" y="2971800"/>
          <p14:tracePt t="37379" x="1257300" y="3105150"/>
          <p14:tracePt t="37396" x="1066800" y="3314700"/>
          <p14:tracePt t="37412" x="908050" y="3505200"/>
          <p14:tracePt t="37429" x="838200" y="3638550"/>
          <p14:tracePt t="37446" x="825500" y="3695700"/>
          <p14:tracePt t="37462" x="825500" y="3727450"/>
          <p14:tracePt t="37479" x="825500" y="3752850"/>
          <p14:tracePt t="37496" x="825500" y="3778250"/>
          <p14:tracePt t="37512" x="825500" y="3803650"/>
          <p14:tracePt t="37529" x="825500" y="3816350"/>
          <p14:tracePt t="37545" x="825500" y="3829050"/>
          <p14:tracePt t="37562" x="831850" y="3848100"/>
          <p14:tracePt t="37579" x="838200" y="3854450"/>
          <p14:tracePt t="37596" x="844550" y="3860800"/>
          <p14:tracePt t="37612" x="863600" y="3873500"/>
          <p14:tracePt t="37612" x="869950" y="3886200"/>
          <p14:tracePt t="37630" x="882650" y="3898900"/>
          <p14:tracePt t="37646" x="895350" y="3911600"/>
          <p14:tracePt t="37662" x="901700" y="3917950"/>
          <p14:tracePt t="37679" x="908050" y="3917950"/>
          <p14:tracePt t="37716" x="914400" y="3917950"/>
          <p14:tracePt t="37718" x="914400" y="3924300"/>
          <p14:tracePt t="37729" x="927100" y="3930650"/>
          <p14:tracePt t="37745" x="946150" y="3943350"/>
          <p14:tracePt t="37762" x="971550" y="3962400"/>
          <p14:tracePt t="37779" x="1009650" y="3987800"/>
          <p14:tracePt t="37796" x="1047750" y="4019550"/>
          <p14:tracePt t="37812" x="1079500" y="4044950"/>
          <p14:tracePt t="37829" x="1098550" y="4070350"/>
          <p14:tracePt t="37846" x="1111250" y="4083050"/>
          <p14:tracePt t="37862" x="1117600" y="4089400"/>
          <p14:tracePt t="37879" x="1123950" y="4095750"/>
          <p14:tracePt t="37989" x="1130300" y="4102100"/>
          <p14:tracePt t="38005" x="1143000" y="4102100"/>
          <p14:tracePt t="38021" x="1149350" y="4108450"/>
          <p14:tracePt t="38030" x="1162050" y="4114800"/>
          <p14:tracePt t="38030" x="1174750" y="4121150"/>
          <p14:tracePt t="38046" x="1187450" y="4121150"/>
          <p14:tracePt t="38062" x="1200150" y="4127500"/>
          <p14:tracePt t="38079" x="1212850" y="4127500"/>
          <p14:tracePt t="38095" x="1225550" y="4127500"/>
          <p14:tracePt t="38112" x="1231900" y="4127500"/>
          <p14:tracePt t="38128" x="1257300" y="4127500"/>
          <p14:tracePt t="38145" x="1301750" y="4127500"/>
          <p14:tracePt t="38162" x="1371600" y="4127500"/>
          <p14:tracePt t="38179" x="1479550" y="4127500"/>
          <p14:tracePt t="38195" x="1606550" y="4127500"/>
          <p14:tracePt t="38213" x="1739900" y="4127500"/>
          <p14:tracePt t="38229" x="1911350" y="4127500"/>
          <p14:tracePt t="38246" x="2006600" y="4127500"/>
          <p14:tracePt t="38262" x="2095500" y="4127500"/>
          <p14:tracePt t="38279" x="2184400" y="4127500"/>
          <p14:tracePt t="38296" x="2266950" y="4127500"/>
          <p14:tracePt t="38312" x="2362200" y="4127500"/>
          <p14:tracePt t="38329" x="2444750" y="4127500"/>
          <p14:tracePt t="38346" x="2508250" y="4127500"/>
          <p14:tracePt t="38362" x="2565400" y="4127500"/>
          <p14:tracePt t="38379" x="2622550" y="4127500"/>
          <p14:tracePt t="38395" x="2660650" y="4127500"/>
          <p14:tracePt t="38412" x="2692400" y="4127500"/>
          <p14:tracePt t="38429" x="2749550" y="4127500"/>
          <p14:tracePt t="38446" x="2787650" y="4127500"/>
          <p14:tracePt t="38462" x="2832100" y="4127500"/>
          <p14:tracePt t="38479" x="2870200" y="4127500"/>
          <p14:tracePt t="38495" x="2914650" y="4127500"/>
          <p14:tracePt t="38512" x="2946400" y="4127500"/>
          <p14:tracePt t="38529" x="2959100" y="4127500"/>
          <p14:tracePt t="38545" x="2965450" y="4127500"/>
          <p14:tracePt t="38781" x="2959100" y="4127500"/>
          <p14:tracePt t="38791" x="2952750" y="4127500"/>
          <p14:tracePt t="38797" x="2946400" y="4127500"/>
          <p14:tracePt t="38812" x="2927350" y="4127500"/>
          <p14:tracePt t="38812" x="2914650" y="4127500"/>
          <p14:tracePt t="38814" x="2901950" y="4127500"/>
          <p14:tracePt t="38829" x="2851150" y="4127500"/>
          <p14:tracePt t="38846" x="2813050" y="4127500"/>
          <p14:tracePt t="38862" x="2774950" y="4127500"/>
          <p14:tracePt t="38879" x="2730500" y="4127500"/>
          <p14:tracePt t="38895" x="2686050" y="4127500"/>
          <p14:tracePt t="38912" x="2635250" y="4127500"/>
          <p14:tracePt t="38929" x="2578100" y="4127500"/>
          <p14:tracePt t="38946" x="2508250" y="4127500"/>
          <p14:tracePt t="38962" x="2444750" y="4114800"/>
          <p14:tracePt t="38979" x="2368550" y="4102100"/>
          <p14:tracePt t="38995" x="2305050" y="4095750"/>
          <p14:tracePt t="39012" x="2241550" y="4083050"/>
          <p14:tracePt t="39029" x="2146300" y="4083050"/>
          <p14:tracePt t="39046" x="2082800" y="4083050"/>
          <p14:tracePt t="39062" x="2038350" y="4083050"/>
          <p14:tracePt t="39079" x="1981200" y="4083050"/>
          <p14:tracePt t="39095" x="1943100" y="4083050"/>
          <p14:tracePt t="39112" x="1892300" y="4083050"/>
          <p14:tracePt t="39129" x="1841500" y="4070350"/>
          <p14:tracePt t="39146" x="1790700" y="4064000"/>
          <p14:tracePt t="39162" x="1733550" y="4064000"/>
          <p14:tracePt t="39179" x="1663700" y="4051300"/>
          <p14:tracePt t="39195" x="1587500" y="4044950"/>
          <p14:tracePt t="39212" x="1517650" y="4044950"/>
          <p14:tracePt t="39229" x="1422400" y="4044950"/>
          <p14:tracePt t="39246" x="1377950" y="4044950"/>
          <p14:tracePt t="39262" x="1333500" y="4044950"/>
          <p14:tracePt t="39279" x="1308100" y="4044950"/>
          <p14:tracePt t="39295" x="1289050" y="4044950"/>
          <p14:tracePt t="39313" x="1270000" y="4044950"/>
          <p14:tracePt t="39329" x="1244600" y="4044950"/>
          <p14:tracePt t="39346" x="1219200" y="4044950"/>
          <p14:tracePt t="39362" x="1200150" y="4044950"/>
          <p14:tracePt t="39379" x="1174750" y="4044950"/>
          <p14:tracePt t="39395" x="1155700" y="4044950"/>
          <p14:tracePt t="39412" x="1149350" y="4044950"/>
          <p14:tracePt t="39429" x="1143000" y="4044950"/>
          <p14:tracePt t="39469" x="1136650" y="4044950"/>
          <p14:tracePt t="39486" x="1130300" y="4044950"/>
          <p14:tracePt t="39533" x="1123950" y="4044950"/>
          <p14:tracePt t="40285" x="1130300" y="4044950"/>
          <p14:tracePt t="40294" x="1136650" y="4044950"/>
          <p14:tracePt t="40294" x="1143000" y="4044950"/>
          <p14:tracePt t="40318" x="1149350" y="4044950"/>
          <p14:tracePt t="40319" x="1155700" y="4044950"/>
          <p14:tracePt t="40329" x="1162050" y="4044950"/>
          <p14:tracePt t="40345" x="1168400" y="4044950"/>
          <p14:tracePt t="40362" x="1174750" y="4044950"/>
          <p14:tracePt t="41190" x="1181100" y="4044950"/>
          <p14:tracePt t="41197" x="1193800" y="4044950"/>
          <p14:tracePt t="41205" x="1219200" y="4044950"/>
          <p14:tracePt t="41213" x="1276350" y="4044950"/>
          <p14:tracePt t="41228" x="1435100" y="4044950"/>
          <p14:tracePt t="41246" x="1574800" y="4051300"/>
          <p14:tracePt t="41262" x="1689100" y="4064000"/>
          <p14:tracePt t="41279" x="1809750" y="4064000"/>
          <p14:tracePt t="41295" x="1911350" y="4064000"/>
          <p14:tracePt t="41312" x="1981200" y="4064000"/>
          <p14:tracePt t="41329" x="2032000" y="4064000"/>
          <p14:tracePt t="41346" x="2051050" y="4064000"/>
          <p14:tracePt t="41363" x="2063750" y="4064000"/>
          <p14:tracePt t="46846" x="2082800" y="4032250"/>
          <p14:tracePt t="46854" x="2082800" y="3917950"/>
          <p14:tracePt t="46863" x="2082800" y="3771900"/>
          <p14:tracePt t="46863" x="2076450" y="3517900"/>
          <p14:tracePt t="46879" x="2063750" y="3384550"/>
          <p14:tracePt t="46896" x="2057400" y="3308350"/>
          <p14:tracePt t="46912" x="2044700" y="3251200"/>
          <p14:tracePt t="46930" x="2044700" y="3219450"/>
          <p14:tracePt t="46946" x="2044700" y="3181350"/>
          <p14:tracePt t="46963" x="2044700" y="3155950"/>
          <p14:tracePt t="46979" x="2044700" y="3130550"/>
          <p14:tracePt t="46996" x="2044700" y="3124200"/>
          <p14:tracePt t="47012" x="2038350" y="3111500"/>
          <p14:tracePt t="47029" x="2038350" y="3105150"/>
          <p14:tracePt t="47078" x="2032000" y="3098800"/>
          <p14:tracePt t="47094" x="2032000" y="3092450"/>
          <p14:tracePt t="47095" x="2025650" y="3092450"/>
          <p14:tracePt t="47110" x="2019300" y="3092450"/>
          <p14:tracePt t="47118" x="1987550" y="3079750"/>
          <p14:tracePt t="47129" x="1949450" y="3073400"/>
          <p14:tracePt t="47146" x="1911350" y="3060700"/>
          <p14:tracePt t="47163" x="1866900" y="3054350"/>
          <p14:tracePt t="47179" x="1828800" y="3048000"/>
          <p14:tracePt t="47196" x="1790700" y="3041650"/>
          <p14:tracePt t="47213" x="1752600" y="3035300"/>
          <p14:tracePt t="47213" x="1733550" y="3028950"/>
          <p14:tracePt t="47230" x="1708150" y="3022600"/>
          <p14:tracePt t="47247" x="1682750" y="3009900"/>
          <p14:tracePt t="47263" x="1651000" y="3003550"/>
          <p14:tracePt t="47279" x="1612900" y="2984500"/>
          <p14:tracePt t="47296" x="1581150" y="2978150"/>
          <p14:tracePt t="47312" x="1555750" y="2971800"/>
          <p14:tracePt t="47330" x="1530350" y="2965450"/>
          <p14:tracePt t="47346" x="1511300" y="2959100"/>
          <p14:tracePt t="47363" x="1492250" y="2952750"/>
          <p14:tracePt t="47379" x="1473200" y="2946400"/>
          <p14:tracePt t="47396" x="1460500" y="2940050"/>
          <p14:tracePt t="47412" x="1454150" y="2940050"/>
          <p14:tracePt t="47429" x="1447800" y="2940050"/>
          <p14:tracePt t="47846" x="1466850" y="2940050"/>
          <p14:tracePt t="47848" x="1511300" y="2946400"/>
          <p14:tracePt t="47863" x="1574800" y="2952750"/>
          <p14:tracePt t="47863" x="1695450" y="2965450"/>
          <p14:tracePt t="47879" x="1816100" y="2965450"/>
          <p14:tracePt t="47896" x="1949450" y="2965450"/>
          <p14:tracePt t="47912" x="2063750" y="2978150"/>
          <p14:tracePt t="47929" x="2178050" y="2978150"/>
          <p14:tracePt t="47946" x="2273300" y="2978150"/>
          <p14:tracePt t="47963" x="2349500" y="2978150"/>
          <p14:tracePt t="47979" x="2438400" y="2978150"/>
          <p14:tracePt t="47996" x="2514600" y="2978150"/>
          <p14:tracePt t="48012" x="2609850" y="2978150"/>
          <p14:tracePt t="48029" x="2774950" y="2978150"/>
          <p14:tracePt t="48047" x="2863850" y="2978150"/>
          <p14:tracePt t="48062" x="2959100" y="2978150"/>
          <p14:tracePt t="48080" x="3067050" y="2978150"/>
          <p14:tracePt t="48096" x="3168650" y="2978150"/>
          <p14:tracePt t="48113" x="3289300" y="2978150"/>
          <p14:tracePt t="48129" x="3378200" y="2978150"/>
          <p14:tracePt t="48146" x="3435350" y="2978150"/>
          <p14:tracePt t="48162" x="3467100" y="2978150"/>
          <p14:tracePt t="48179" x="3486150" y="2978150"/>
          <p14:tracePt t="48196" x="3511550" y="2978150"/>
          <p14:tracePt t="48213" x="3524250" y="2978150"/>
          <p14:tracePt t="48229" x="3549650" y="2978150"/>
          <p14:tracePt t="48247" x="3562350" y="2978150"/>
          <p14:tracePt t="48262" x="3575050" y="2978150"/>
          <p14:tracePt t="48279" x="3581400" y="2978150"/>
          <p14:tracePt t="48535" x="3556000" y="2978150"/>
          <p14:tracePt t="48535" x="3511550" y="2990850"/>
          <p14:tracePt t="48550" x="3448050" y="2997200"/>
          <p14:tracePt t="48557" x="3378200" y="3003550"/>
          <p14:tracePt t="48565" x="3213100" y="3022600"/>
          <p14:tracePt t="48579" x="3048000" y="3048000"/>
          <p14:tracePt t="48596" x="2876550" y="3060700"/>
          <p14:tracePt t="48613" x="2711450" y="3073400"/>
          <p14:tracePt t="48629" x="2489200" y="3105150"/>
          <p14:tracePt t="48646" x="2362200" y="3111500"/>
          <p14:tracePt t="48662" x="2235200" y="3124200"/>
          <p14:tracePt t="48680" x="2127250" y="3124200"/>
          <p14:tracePt t="48696" x="2019300" y="3143250"/>
          <p14:tracePt t="48713" x="1911350" y="3155950"/>
          <p14:tracePt t="48729" x="1822450" y="3168650"/>
          <p14:tracePt t="48746" x="1739900" y="3181350"/>
          <p14:tracePt t="48762" x="1676400" y="3194050"/>
          <p14:tracePt t="48779" x="1619250" y="3200400"/>
          <p14:tracePt t="48796" x="1581150" y="3206750"/>
          <p14:tracePt t="48813" x="1530350" y="3206750"/>
          <p14:tracePt t="48829" x="1479550" y="3225800"/>
          <p14:tracePt t="48847" x="1435100" y="3232150"/>
          <p14:tracePt t="48862" x="1403350" y="3238500"/>
          <p14:tracePt t="48879" x="1377950" y="3251200"/>
          <p14:tracePt t="48896" x="1352550" y="3251200"/>
          <p14:tracePt t="48913" x="1339850" y="3251200"/>
          <p14:tracePt t="48929" x="1333500" y="3257550"/>
          <p14:tracePt t="48946" x="1327150" y="3257550"/>
          <p14:tracePt t="48962" x="1320800" y="3257550"/>
          <p14:tracePt t="48979" x="1314450" y="3257550"/>
          <p14:tracePt t="49165" x="1320800" y="3257550"/>
          <p14:tracePt t="49174" x="1333500" y="3257550"/>
          <p14:tracePt t="49182" x="1346200" y="3257550"/>
          <p14:tracePt t="49190" x="1358900" y="3257550"/>
          <p14:tracePt t="49198" x="1390650" y="3257550"/>
          <p14:tracePt t="49213" x="1409700" y="3263900"/>
          <p14:tracePt t="49229" x="1435100" y="3263900"/>
          <p14:tracePt t="49247" x="1454150" y="3263900"/>
          <p14:tracePt t="49262" x="1460500" y="3263900"/>
          <p14:tracePt t="49279" x="1466850" y="3263900"/>
          <p14:tracePt t="49422" x="1460500" y="3263900"/>
          <p14:tracePt t="49430" x="1428750" y="3263900"/>
          <p14:tracePt t="49445" x="1403350" y="3263900"/>
          <p14:tracePt t="49446" x="1333500" y="3263900"/>
          <p14:tracePt t="49463" x="1270000" y="3263900"/>
          <p14:tracePt t="49480" x="1219200" y="3263900"/>
          <p14:tracePt t="49496" x="1181100" y="3263900"/>
          <p14:tracePt t="49513" x="1155700" y="3263900"/>
          <p14:tracePt t="49529" x="1149350" y="3263900"/>
          <p14:tracePt t="49614" x="1149350" y="3251200"/>
          <p14:tracePt t="49621" x="1149350" y="3238500"/>
          <p14:tracePt t="49630" x="1149350" y="3187700"/>
          <p14:tracePt t="49638" x="1149350" y="3149600"/>
          <p14:tracePt t="49646" x="1149350" y="3073400"/>
          <p14:tracePt t="49662" x="1149350" y="2990850"/>
          <p14:tracePt t="49679" x="1149350" y="2946400"/>
          <p14:tracePt t="49697" x="1149350" y="2927350"/>
          <p14:tracePt t="49712" x="1149350" y="2921000"/>
          <p14:tracePt t="49877" x="1155700" y="2908300"/>
          <p14:tracePt t="49888" x="1168400" y="2889250"/>
          <p14:tracePt t="49893" x="1193800" y="2857500"/>
          <p14:tracePt t="49896" x="1231900" y="2781300"/>
          <p14:tracePt t="49912" x="1250950" y="2736850"/>
          <p14:tracePt t="49929" x="1270000" y="2686050"/>
          <p14:tracePt t="49946" x="1270000" y="2667000"/>
          <p14:tracePt t="49963" x="1276350" y="2660650"/>
          <p14:tracePt t="50069" x="1276350" y="2667000"/>
          <p14:tracePt t="50077" x="1250950" y="2686050"/>
          <p14:tracePt t="50085" x="1231900" y="2711450"/>
          <p14:tracePt t="50096" x="1212850" y="2730500"/>
          <p14:tracePt t="50096" x="1168400" y="2781300"/>
          <p14:tracePt t="50112" x="1130300" y="2825750"/>
          <p14:tracePt t="50129" x="1092200" y="2863850"/>
          <p14:tracePt t="50146" x="1054100" y="2901950"/>
          <p14:tracePt t="50163" x="1035050" y="2921000"/>
          <p14:tracePt t="50179" x="1016000" y="2946400"/>
          <p14:tracePt t="50196" x="1009650" y="2965450"/>
          <p14:tracePt t="50212" x="1003300" y="2978150"/>
          <p14:tracePt t="50212" x="1003300" y="2990850"/>
          <p14:tracePt t="50253" x="1003300" y="2997200"/>
          <p14:tracePt t="50269" x="1003300" y="3003550"/>
          <p14:tracePt t="50285" x="1003300" y="3009900"/>
          <p14:tracePt t="50309" x="1003300" y="3016250"/>
          <p14:tracePt t="50349" x="1003300" y="3022600"/>
          <p14:tracePt t="50526" x="1003300" y="3009900"/>
          <p14:tracePt t="50534" x="1003300" y="3003550"/>
          <p14:tracePt t="50546" x="1003300" y="2990850"/>
          <p14:tracePt t="50550" x="1003300" y="2965450"/>
          <p14:tracePt t="50562" x="1003300" y="2952750"/>
          <p14:tracePt t="50579" x="1003300" y="2940050"/>
          <p14:tracePt t="50596" x="1003300" y="2933700"/>
          <p14:tracePt t="50854" x="1003300" y="2952750"/>
          <p14:tracePt t="50862" x="1003300" y="2965450"/>
          <p14:tracePt t="50870" x="1003300" y="2978150"/>
          <p14:tracePt t="50877" x="1003300" y="2997200"/>
          <p14:tracePt t="50885" x="1003300" y="3041650"/>
          <p14:tracePt t="50896" x="1022350" y="3079750"/>
          <p14:tracePt t="50912" x="1041400" y="3111500"/>
          <p14:tracePt t="50929" x="1054100" y="3136900"/>
          <p14:tracePt t="50946" x="1060450" y="3143250"/>
          <p14:tracePt t="50963" x="1073150" y="3155950"/>
          <p14:tracePt t="50979" x="1079500" y="3162300"/>
          <p14:tracePt t="50996" x="1092200" y="3168650"/>
          <p14:tracePt t="51012" x="1098550" y="3175000"/>
          <p14:tracePt t="51030" x="1104900" y="3175000"/>
          <p14:tracePt t="51230" x="1092200" y="3175000"/>
          <p14:tracePt t="51237" x="1079500" y="3175000"/>
          <p14:tracePt t="51246" x="1041400" y="3175000"/>
          <p14:tracePt t="51262" x="1003300" y="3175000"/>
          <p14:tracePt t="51263" x="958850" y="3175000"/>
          <p14:tracePt t="51279" x="908050" y="3162300"/>
          <p14:tracePt t="51296" x="889000" y="3162300"/>
          <p14:tracePt t="51312" x="876300" y="3155950"/>
          <p14:tracePt t="51461" x="882650" y="3149600"/>
          <p14:tracePt t="51470" x="882650" y="3143250"/>
          <p14:tracePt t="51478" x="895350" y="3124200"/>
          <p14:tracePt t="51502" x="895350" y="3117850"/>
          <p14:tracePt t="51509" x="901700" y="3117850"/>
          <p14:tracePt t="51513" x="908050" y="3105150"/>
          <p14:tracePt t="51529" x="914400" y="3098800"/>
          <p14:tracePt t="51790" x="939800" y="3098800"/>
          <p14:tracePt t="51798" x="965200" y="3098800"/>
          <p14:tracePt t="51805" x="996950" y="3105150"/>
          <p14:tracePt t="51813" x="1085850" y="3130550"/>
          <p14:tracePt t="51829" x="1282700" y="3187700"/>
          <p14:tracePt t="51846" x="1473200" y="3232150"/>
          <p14:tracePt t="51862" x="1689100" y="3263900"/>
          <p14:tracePt t="51879" x="1898650" y="3289300"/>
          <p14:tracePt t="51896" x="2076450" y="3314700"/>
          <p14:tracePt t="51913" x="2222500" y="3314700"/>
          <p14:tracePt t="51929" x="2330450" y="3314700"/>
          <p14:tracePt t="51946" x="2400300" y="3314700"/>
          <p14:tracePt t="51962" x="2470150" y="3308350"/>
          <p14:tracePt t="51979" x="2520950" y="3302000"/>
          <p14:tracePt t="51996" x="2571750" y="3282950"/>
          <p14:tracePt t="52012" x="2609850" y="3276600"/>
          <p14:tracePt t="52029" x="2654300" y="3270250"/>
          <p14:tracePt t="52046" x="2686050" y="3270250"/>
          <p14:tracePt t="52062" x="2730500" y="3270250"/>
          <p14:tracePt t="52079" x="2781300" y="3270250"/>
          <p14:tracePt t="52096" x="2863850" y="3270250"/>
          <p14:tracePt t="52113" x="2952750" y="3270250"/>
          <p14:tracePt t="52129" x="3041650" y="3263900"/>
          <p14:tracePt t="52146" x="3117850" y="3263900"/>
          <p14:tracePt t="52162" x="3181350" y="3263900"/>
          <p14:tracePt t="52179" x="3206750" y="3257550"/>
          <p14:tracePt t="52196" x="3213100" y="3257550"/>
          <p14:tracePt t="52590" x="3219450" y="3251200"/>
          <p14:tracePt t="52605" x="3143250" y="3251200"/>
          <p14:tracePt t="52613" x="3079750" y="3251200"/>
          <p14:tracePt t="52614" x="2889250" y="3251200"/>
          <p14:tracePt t="52630" x="2603500" y="3251200"/>
          <p14:tracePt t="52646" x="2324100" y="3251200"/>
          <p14:tracePt t="52662" x="2120900" y="3251200"/>
          <p14:tracePt t="52679" x="1949450" y="3251200"/>
          <p14:tracePt t="52695" x="1809750" y="3251200"/>
          <p14:tracePt t="52713" x="1714500" y="3251200"/>
          <p14:tracePt t="52729" x="1631950" y="3251200"/>
          <p14:tracePt t="52745" x="1562100" y="3263900"/>
          <p14:tracePt t="52762" x="1498600" y="3289300"/>
          <p14:tracePt t="52779" x="1460500" y="3308350"/>
          <p14:tracePt t="52795" x="1435100" y="3327400"/>
          <p14:tracePt t="52812" x="1409700" y="3346450"/>
          <p14:tracePt t="52829" x="1403350" y="3371850"/>
          <p14:tracePt t="52846" x="1390650" y="3390900"/>
          <p14:tracePt t="52863" x="1384300" y="3422650"/>
          <p14:tracePt t="52879" x="1371600" y="3441700"/>
          <p14:tracePt t="52895" x="1358900" y="3473450"/>
          <p14:tracePt t="52912" x="1346200" y="3511550"/>
          <p14:tracePt t="52929" x="1339850" y="3536950"/>
          <p14:tracePt t="52946" x="1339850" y="3556000"/>
          <p14:tracePt t="52962" x="1339850" y="3575050"/>
          <p14:tracePt t="52979" x="1339850" y="3600450"/>
          <p14:tracePt t="52995" x="1346200" y="3613150"/>
          <p14:tracePt t="53013" x="1358900" y="3632200"/>
          <p14:tracePt t="53045" x="1365250" y="3638550"/>
          <p14:tracePt t="53046" x="1377950" y="3644900"/>
          <p14:tracePt t="53063" x="1390650" y="3651250"/>
          <p14:tracePt t="53079" x="1428750" y="3663950"/>
          <p14:tracePt t="53095" x="1511300" y="3670300"/>
          <p14:tracePt t="53111" x="1631950" y="3683000"/>
          <p14:tracePt t="53128" x="1778000" y="3683000"/>
          <p14:tracePt t="53145" x="1936750" y="3683000"/>
          <p14:tracePt t="53161" x="2082800" y="3683000"/>
          <p14:tracePt t="53178" x="2228850" y="3683000"/>
          <p14:tracePt t="53195" x="2343150" y="3683000"/>
          <p14:tracePt t="53211" x="2444750" y="3683000"/>
          <p14:tracePt t="53228" x="2540000" y="3683000"/>
          <p14:tracePt t="53245" x="2679700" y="3683000"/>
          <p14:tracePt t="53261" x="2787650" y="3683000"/>
          <p14:tracePt t="53279" x="2908300" y="3683000"/>
          <p14:tracePt t="53296" x="2984500" y="3683000"/>
          <p14:tracePt t="53312" x="3054350" y="3683000"/>
          <p14:tracePt t="53328" x="3105150" y="3683000"/>
          <p14:tracePt t="53345" x="3130550" y="3683000"/>
          <p14:tracePt t="53361" x="3155950" y="3683000"/>
          <p14:tracePt t="53378" x="3162300" y="3683000"/>
          <p14:tracePt t="53395" x="3175000" y="3683000"/>
          <p14:tracePt t="53411" x="3181350" y="3683000"/>
          <p14:tracePt t="53428" x="3187700" y="3683000"/>
          <p14:tracePt t="53444" x="3194050" y="3683000"/>
          <p14:tracePt t="53885" x="3200400" y="3683000"/>
          <p14:tracePt t="53893" x="3219450" y="3683000"/>
          <p14:tracePt t="53901" x="3232150" y="3683000"/>
          <p14:tracePt t="53909" x="3251200" y="3683000"/>
          <p14:tracePt t="53917" x="3295650" y="3683000"/>
          <p14:tracePt t="53928" x="3327400" y="3676650"/>
          <p14:tracePt t="53944" x="3378200" y="3676650"/>
          <p14:tracePt t="53961" x="3422650" y="3670300"/>
          <p14:tracePt t="53978" x="3479800" y="3663950"/>
          <p14:tracePt t="53995" x="3543300" y="3651250"/>
          <p14:tracePt t="54011" x="3606800" y="3644900"/>
          <p14:tracePt t="54011" x="3625850" y="3644900"/>
          <p14:tracePt t="54030" x="3663950" y="3638550"/>
          <p14:tracePt t="54046" x="3708400" y="3632200"/>
          <p14:tracePt t="54062" x="3759200" y="3625850"/>
          <p14:tracePt t="54078" x="3797300" y="3625850"/>
          <p14:tracePt t="54095" x="3829050" y="3625850"/>
          <p14:tracePt t="54111" x="3848100" y="3625850"/>
          <p14:tracePt t="54128" x="3860800" y="3625850"/>
          <p14:tracePt t="54869" x="3867150" y="3625850"/>
          <p14:tracePt t="54877" x="3860800" y="3613150"/>
          <p14:tracePt t="54878" x="3803650" y="3594100"/>
          <p14:tracePt t="54895" x="3695700" y="3562350"/>
          <p14:tracePt t="54911" x="3549650" y="3517900"/>
          <p14:tracePt t="54928" x="3390900" y="3473450"/>
          <p14:tracePt t="54944" x="3238500" y="3422650"/>
          <p14:tracePt t="54961" x="3098800" y="3397250"/>
          <p14:tracePt t="54978" x="2965450" y="3365500"/>
          <p14:tracePt t="54995" x="2832100" y="3352800"/>
          <p14:tracePt t="55012" x="2679700" y="3333750"/>
          <p14:tracePt t="55029" x="2400300" y="3314700"/>
          <p14:tracePt t="55046" x="2216150" y="3295650"/>
          <p14:tracePt t="55062" x="2076450" y="3276600"/>
          <p14:tracePt t="55078" x="1987550" y="3263900"/>
          <p14:tracePt t="55095" x="1930400" y="3251200"/>
          <p14:tracePt t="55111" x="1905000" y="3244850"/>
          <p14:tracePt t="55128" x="1866900" y="3244850"/>
          <p14:tracePt t="55144" x="1822450" y="3244850"/>
          <p14:tracePt t="55161" x="1746250" y="3244850"/>
          <p14:tracePt t="55178" x="1657350" y="3244850"/>
          <p14:tracePt t="55194" x="1581150" y="3244850"/>
          <p14:tracePt t="55211" x="1517650" y="3244850"/>
          <p14:tracePt t="55228" x="1460500" y="3244850"/>
          <p14:tracePt t="55246" x="1441450" y="3244850"/>
          <p14:tracePt t="55262" x="1435100" y="3244850"/>
          <p14:tracePt t="55301" x="1428750" y="3244850"/>
          <p14:tracePt t="55445" x="1435100" y="3244850"/>
          <p14:tracePt t="55454" x="1454150" y="3244850"/>
          <p14:tracePt t="55461" x="1485900" y="3251200"/>
          <p14:tracePt t="55469" x="1574800" y="3251200"/>
          <p14:tracePt t="55478" x="1708150" y="3257550"/>
          <p14:tracePt t="55494" x="1854200" y="3257550"/>
          <p14:tracePt t="55511" x="2025650" y="3257550"/>
          <p14:tracePt t="55529" x="2178050" y="3257550"/>
          <p14:tracePt t="55546" x="2317750" y="3257550"/>
          <p14:tracePt t="55562" x="2413000" y="3257550"/>
          <p14:tracePt t="55578" x="2457450" y="3257550"/>
          <p14:tracePt t="55595" x="2489200" y="3257550"/>
          <p14:tracePt t="55611" x="2495550" y="3257550"/>
          <p14:tracePt t="55645" x="2501900" y="3257550"/>
          <p14:tracePt t="56286" x="2520950" y="3257550"/>
          <p14:tracePt t="56293" x="2540000" y="3257550"/>
          <p14:tracePt t="56304" x="2552700" y="3257550"/>
          <p14:tracePt t="56304" x="2578100" y="3257550"/>
          <p14:tracePt t="56311" x="2616200" y="3257550"/>
          <p14:tracePt t="56330" x="2660650" y="3270250"/>
          <p14:tracePt t="56345" x="2724150" y="3270250"/>
          <p14:tracePt t="56363" x="2787650" y="3270250"/>
          <p14:tracePt t="56379" x="2832100" y="3270250"/>
          <p14:tracePt t="56396" x="2851150" y="3270250"/>
          <p14:tracePt t="57029" x="2857500" y="3270250"/>
          <p14:tracePt t="57037" x="2889250" y="3270250"/>
          <p14:tracePt t="57045" x="3003550" y="3270250"/>
          <p14:tracePt t="57054" x="3092450" y="3270250"/>
          <p14:tracePt t="57061" x="3282950" y="3270250"/>
          <p14:tracePt t="57078" x="3473450" y="3270250"/>
          <p14:tracePt t="57094" x="3632200" y="3270250"/>
          <p14:tracePt t="57111" x="3746500" y="3270250"/>
          <p14:tracePt t="57128" x="3810000" y="3270250"/>
          <p14:tracePt t="57144" x="3835400" y="3270250"/>
          <p14:tracePt t="57161" x="3848100" y="3270250"/>
          <p14:tracePt t="57179" x="3854450" y="3270250"/>
          <p14:tracePt t="57253" x="3860800" y="3270250"/>
          <p14:tracePt t="57509" x="3854450" y="3270250"/>
          <p14:tracePt t="57517" x="3848100" y="3270250"/>
          <p14:tracePt t="57521" x="3841750" y="3270250"/>
          <p14:tracePt t="57528" x="3835400" y="3270250"/>
          <p14:tracePt t="57669" x="3841750" y="3270250"/>
          <p14:tracePt t="57678" x="3905250" y="3270250"/>
          <p14:tracePt t="57688" x="3930650" y="3270250"/>
          <p14:tracePt t="57695" x="3994150" y="3270250"/>
          <p14:tracePt t="57711" x="4070350" y="3270250"/>
          <p14:tracePt t="57728" x="4159250" y="3270250"/>
          <p14:tracePt t="57744" x="4248150" y="3270250"/>
          <p14:tracePt t="57761" x="4324350" y="3270250"/>
          <p14:tracePt t="57778" x="4387850" y="3270250"/>
          <p14:tracePt t="57794" x="4445000" y="3270250"/>
          <p14:tracePt t="57811" x="4483100" y="3270250"/>
          <p14:tracePt t="57828" x="4521200" y="3270250"/>
          <p14:tracePt t="57844" x="4584700" y="3270250"/>
          <p14:tracePt t="57861" x="4629150" y="3270250"/>
          <p14:tracePt t="57878" x="4673600" y="3270250"/>
          <p14:tracePt t="57894" x="4724400" y="3270250"/>
          <p14:tracePt t="57911" x="4775200" y="3270250"/>
          <p14:tracePt t="57929" x="4813300" y="3270250"/>
          <p14:tracePt t="57945" x="4845050" y="3270250"/>
          <p14:tracePt t="57962" x="4864100" y="3270250"/>
          <p14:tracePt t="57978" x="4876800" y="3270250"/>
          <p14:tracePt t="57995" x="4895850" y="3270250"/>
          <p14:tracePt t="58011" x="4921250" y="3270250"/>
          <p14:tracePt t="58028" x="4959350" y="3270250"/>
          <p14:tracePt t="58044" x="5048250" y="3270250"/>
          <p14:tracePt t="58061" x="5111750" y="3270250"/>
          <p14:tracePt t="58078" x="5175250" y="3270250"/>
          <p14:tracePt t="58095" x="5226050" y="3270250"/>
          <p14:tracePt t="58112" x="5257800" y="3270250"/>
          <p14:tracePt t="58129" x="5270500" y="3270250"/>
          <p14:tracePt t="58146" x="5289550" y="3270250"/>
          <p14:tracePt t="58162" x="5302250" y="3270250"/>
          <p14:tracePt t="58179" x="5321300" y="3270250"/>
          <p14:tracePt t="58196" x="5346700" y="3270250"/>
          <p14:tracePt t="58212" x="5372100" y="3270250"/>
          <p14:tracePt t="58229" x="5410200" y="3270250"/>
          <p14:tracePt t="58246" x="5441950" y="3270250"/>
          <p14:tracePt t="58262" x="5486400" y="3270250"/>
          <p14:tracePt t="58279" x="5530850" y="3270250"/>
          <p14:tracePt t="58295" x="5575300" y="3270250"/>
          <p14:tracePt t="58312" x="5619750" y="3270250"/>
          <p14:tracePt t="58329" x="5645150" y="3270250"/>
          <p14:tracePt t="58345" x="5664200" y="3270250"/>
          <p14:tracePt t="58362" x="5670550" y="3270250"/>
          <p14:tracePt t="58379" x="5683250" y="3270250"/>
          <p14:tracePt t="58395" x="5708650" y="3270250"/>
          <p14:tracePt t="58412" x="5746750" y="3270250"/>
          <p14:tracePt t="58429" x="5791200" y="3270250"/>
          <p14:tracePt t="58446" x="5816600" y="3270250"/>
          <p14:tracePt t="58462" x="5835650" y="3270250"/>
          <p14:tracePt t="58479" x="5848350" y="3270250"/>
          <p14:tracePt t="58495" x="5854700" y="3270250"/>
          <p14:tracePt t="58973" x="5842000" y="3270250"/>
          <p14:tracePt t="58981" x="5822950" y="3270250"/>
          <p14:tracePt t="58989" x="5791200" y="3270250"/>
          <p14:tracePt t="58997" x="5702300" y="3270250"/>
          <p14:tracePt t="59013" x="5657850" y="3270250"/>
          <p14:tracePt t="59014" x="5581650" y="3270250"/>
          <p14:tracePt t="59030" x="5511800" y="3270250"/>
          <p14:tracePt t="59046" x="5448300" y="3270250"/>
          <p14:tracePt t="59062" x="5403850" y="3270250"/>
          <p14:tracePt t="59079" x="5365750" y="3270250"/>
          <p14:tracePt t="59095" x="5327650" y="3270250"/>
          <p14:tracePt t="59112" x="5270500" y="3270250"/>
          <p14:tracePt t="59129" x="5207000" y="3270250"/>
          <p14:tracePt t="59145" x="5130800" y="3270250"/>
          <p14:tracePt t="59162" x="5041900" y="3282950"/>
          <p14:tracePt t="59179" x="4933950" y="3295650"/>
          <p14:tracePt t="59195" x="4845050" y="3308350"/>
          <p14:tracePt t="59212" x="4749800" y="3314700"/>
          <p14:tracePt t="59229" x="4622800" y="3327400"/>
          <p14:tracePt t="59246" x="4565650" y="3327400"/>
          <p14:tracePt t="59262" x="4514850" y="3333750"/>
          <p14:tracePt t="59279" x="4489450" y="3333750"/>
          <p14:tracePt t="59295" x="4476750" y="3333750"/>
          <p14:tracePt t="59312" x="4457700" y="3333750"/>
          <p14:tracePt t="59328" x="4445000" y="3333750"/>
          <p14:tracePt t="59345" x="4413250" y="3333750"/>
          <p14:tracePt t="59362" x="4387850" y="3333750"/>
          <p14:tracePt t="59379" x="4362450" y="3333750"/>
          <p14:tracePt t="59395" x="4337050" y="3333750"/>
          <p14:tracePt t="59412" x="4324350" y="3333750"/>
          <p14:tracePt t="59428" x="4318000" y="3333750"/>
          <p14:tracePt t="59446" x="4311650" y="3333750"/>
          <p14:tracePt t="59462" x="4305300" y="3333750"/>
          <p14:tracePt t="59479" x="4292600" y="3333750"/>
          <p14:tracePt t="59495" x="4286250" y="3333750"/>
          <p14:tracePt t="59533" x="4279900" y="3333750"/>
          <p14:tracePt t="59557" x="4273550" y="3333750"/>
          <p14:tracePt t="59573" x="4267200" y="3333750"/>
          <p14:tracePt t="59597" x="4260850" y="3333750"/>
          <p14:tracePt t="59613" x="4254500" y="3333750"/>
          <p14:tracePt t="59614" x="4248150" y="3333750"/>
          <p14:tracePt t="59877" x="4241800" y="3333750"/>
          <p14:tracePt t="59885" x="4216400" y="3333750"/>
          <p14:tracePt t="59885" x="4184650" y="3333750"/>
          <p14:tracePt t="59894" x="4152900" y="3333750"/>
          <p14:tracePt t="59908" x="4108450" y="3333750"/>
          <p14:tracePt t="59912" x="4000500" y="3333750"/>
          <p14:tracePt t="59929" x="3854450" y="3333750"/>
          <p14:tracePt t="59945" x="3733800" y="3333750"/>
          <p14:tracePt t="59962" x="3632200" y="3333750"/>
          <p14:tracePt t="59978" x="3543300" y="3333750"/>
          <p14:tracePt t="59995" x="3492500" y="3333750"/>
          <p14:tracePt t="60012" x="3435350" y="3333750"/>
          <p14:tracePt t="60012" x="3403600" y="3333750"/>
          <p14:tracePt t="60030" x="3340100" y="3333750"/>
          <p14:tracePt t="60045" x="3270250" y="3333750"/>
          <p14:tracePt t="60062" x="3175000" y="3333750"/>
          <p14:tracePt t="60078" x="3067050" y="3333750"/>
          <p14:tracePt t="60095" x="2965450" y="3333750"/>
          <p14:tracePt t="60112" x="2832100" y="3333750"/>
          <p14:tracePt t="60129" x="2705100" y="3333750"/>
          <p14:tracePt t="60145" x="2571750" y="3333750"/>
          <p14:tracePt t="60162" x="2476500" y="3333750"/>
          <p14:tracePt t="60178" x="2400300" y="3333750"/>
          <p14:tracePt t="60195" x="2330450" y="3333750"/>
          <p14:tracePt t="60212" x="2228850" y="3333750"/>
          <p14:tracePt t="60230" x="2184400" y="3333750"/>
          <p14:tracePt t="60245" x="2152650" y="3333750"/>
          <p14:tracePt t="60262" x="2133600" y="3333750"/>
          <p14:tracePt t="60278" x="2120900" y="3333750"/>
          <p14:tracePt t="60621" x="2133600" y="3333750"/>
          <p14:tracePt t="60629" x="2184400" y="3333750"/>
          <p14:tracePt t="60637" x="2241550" y="3333750"/>
          <p14:tracePt t="60645" x="2406650" y="3333750"/>
          <p14:tracePt t="60658" x="2489200" y="3333750"/>
          <p14:tracePt t="60662" x="2749550" y="3308350"/>
          <p14:tracePt t="60679" x="3016250" y="3263900"/>
          <p14:tracePt t="60696" x="3187700" y="3244850"/>
          <p14:tracePt t="60712" x="3327400" y="3219450"/>
          <p14:tracePt t="60729" x="3422650" y="3206750"/>
          <p14:tracePt t="60745" x="3517900" y="3200400"/>
          <p14:tracePt t="60762" x="3613150" y="3200400"/>
          <p14:tracePt t="60778" x="3708400" y="3200400"/>
          <p14:tracePt t="60795" x="3822700" y="3200400"/>
          <p14:tracePt t="60812" x="3987800" y="3200400"/>
          <p14:tracePt t="60830" x="4076700" y="3200400"/>
          <p14:tracePt t="60845" x="4140200" y="3200400"/>
          <p14:tracePt t="60862" x="4171950" y="3200400"/>
          <p14:tracePt t="60878" x="4197350" y="3200400"/>
          <p14:tracePt t="60895" x="4210050" y="3200400"/>
          <p14:tracePt t="60912" x="4241800" y="3200400"/>
          <p14:tracePt t="60928" x="4273550" y="3200400"/>
          <p14:tracePt t="60945" x="4298950" y="3200400"/>
          <p14:tracePt t="60962" x="4324350" y="3200400"/>
          <p14:tracePt t="60978" x="4330700" y="3200400"/>
          <p14:tracePt t="61261" x="4337050" y="3200400"/>
          <p14:tracePt t="61269" x="4343400" y="3200400"/>
          <p14:tracePt t="61277" x="4356100" y="3206750"/>
          <p14:tracePt t="61279" x="4356100" y="3213100"/>
          <p14:tracePt t="61295" x="4368800" y="3219450"/>
          <p14:tracePt t="61312" x="4368800" y="3225800"/>
          <p14:tracePt t="61328" x="4375150" y="3232150"/>
          <p14:tracePt t="61613" x="4375150" y="3238500"/>
          <p14:tracePt t="61621" x="4381500" y="3244850"/>
          <p14:tracePt t="61637" x="4381500" y="3251200"/>
          <p14:tracePt t="61677" x="4381500" y="3257550"/>
          <p14:tracePt t="61687" x="4381500" y="3263900"/>
          <p14:tracePt t="71862" x="4273550" y="3295650"/>
          <p14:tracePt t="71870" x="4032250" y="3321050"/>
          <p14:tracePt t="71874" x="3778250" y="3365500"/>
          <p14:tracePt t="71880" x="3232150" y="3435350"/>
          <p14:tracePt t="71897" x="2755900" y="3505200"/>
          <p14:tracePt t="71913" x="2482850" y="3549650"/>
          <p14:tracePt t="71930" x="2368550" y="3562350"/>
          <p14:tracePt t="71947" x="2343150" y="3568700"/>
          <p14:tracePt t="71963" x="2330450" y="3575050"/>
          <p14:tracePt t="71980" x="2324100" y="3587750"/>
          <p14:tracePt t="71997" x="2298700" y="3606800"/>
          <p14:tracePt t="72013" x="2260600" y="3632200"/>
          <p14:tracePt t="72030" x="2197100" y="3663950"/>
          <p14:tracePt t="72047" x="2171700" y="3676650"/>
          <p14:tracePt t="72086" x="2165350" y="3683000"/>
          <p14:tracePt t="72103" x="2159000" y="3683000"/>
          <p14:tracePt t="72104" x="2152650" y="3683000"/>
          <p14:tracePt t="72113" x="2120900" y="3689350"/>
          <p14:tracePt t="72130" x="2070100" y="3695700"/>
          <p14:tracePt t="72147" x="2000250" y="3702050"/>
          <p14:tracePt t="72163" x="1917700" y="3708400"/>
          <p14:tracePt t="72180" x="1885950" y="3708400"/>
          <p14:tracePt t="72196" x="1866900" y="3708400"/>
          <p14:tracePt t="72213" x="1860550" y="3708400"/>
          <p14:tracePt t="72230" x="1854200" y="3708400"/>
          <p14:tracePt t="72455" x="1854200" y="3702050"/>
          <p14:tracePt t="72463" x="1866900" y="3695700"/>
          <p14:tracePt t="72480" x="1879600" y="3695700"/>
          <p14:tracePt t="72481" x="1917700" y="3683000"/>
          <p14:tracePt t="72496" x="1968500" y="3676650"/>
          <p14:tracePt t="72513" x="2051050" y="3663950"/>
          <p14:tracePt t="72530" x="2120900" y="3657600"/>
          <p14:tracePt t="72547" x="2203450" y="3644900"/>
          <p14:tracePt t="72563" x="2279650" y="3638550"/>
          <p14:tracePt t="72580" x="2349500" y="3638550"/>
          <p14:tracePt t="72596" x="2413000" y="3638550"/>
          <p14:tracePt t="72613" x="2457450" y="3638550"/>
          <p14:tracePt t="72630" x="2514600" y="3638550"/>
          <p14:tracePt t="72647" x="2546350" y="3638550"/>
          <p14:tracePt t="72663" x="2584450" y="3638550"/>
          <p14:tracePt t="72680" x="2635250" y="3638550"/>
          <p14:tracePt t="72696" x="2698750" y="3638550"/>
          <p14:tracePt t="72713" x="2749550" y="3638550"/>
          <p14:tracePt t="72730" x="2787650" y="3638550"/>
          <p14:tracePt t="72747" x="2819400" y="3638550"/>
          <p14:tracePt t="72764" x="2838450" y="3638550"/>
          <p14:tracePt t="72780" x="2870200" y="3638550"/>
          <p14:tracePt t="72780" x="2882900" y="3638550"/>
          <p14:tracePt t="72799" x="2889250" y="3638550"/>
          <p14:tracePt t="72813" x="2921000" y="3638550"/>
          <p14:tracePt t="72832" x="2927350" y="3638550"/>
          <p14:tracePt t="72846" x="2933700" y="3638550"/>
          <p14:tracePt t="72864" x="2940050" y="3638550"/>
          <p14:tracePt t="72880" x="2946400" y="3638550"/>
          <p14:tracePt t="72897" x="2952750" y="3638550"/>
          <p14:tracePt t="78910" x="2971800" y="3638550"/>
          <p14:tracePt t="78922" x="3067050" y="3638550"/>
          <p14:tracePt t="78926" x="3200400" y="3638550"/>
          <p14:tracePt t="78934" x="3448050" y="3638550"/>
          <p14:tracePt t="78946" x="3638550" y="3638550"/>
          <p14:tracePt t="78963" x="3784600" y="3638550"/>
          <p14:tracePt t="78980" x="3860800" y="3638550"/>
          <p14:tracePt t="78996" x="3867150" y="3638550"/>
          <p14:tracePt t="79078" x="3873500" y="3638550"/>
          <p14:tracePt t="79094" x="3879850" y="3638550"/>
          <p14:tracePt t="79110" x="3886200" y="3638550"/>
          <p14:tracePt t="79142" x="3892550" y="3638550"/>
          <p14:tracePt t="79246" x="3886200" y="3638550"/>
          <p14:tracePt t="79247" x="3854450" y="3638550"/>
          <p14:tracePt t="79262" x="3746500" y="3638550"/>
          <p14:tracePt t="79279" x="3689350" y="3644900"/>
          <p14:tracePt t="79280" x="3524250" y="3657600"/>
          <p14:tracePt t="79296" x="3257550" y="3663950"/>
          <p14:tracePt t="79313" x="2952750" y="3663950"/>
          <p14:tracePt t="79330" x="2749550" y="3663950"/>
          <p14:tracePt t="79346" x="2578100" y="3663950"/>
          <p14:tracePt t="79379" x="2438400" y="3663950"/>
          <p14:tracePt t="79380" x="2343150" y="3663950"/>
          <p14:tracePt t="79397" x="2298700" y="3663950"/>
          <p14:tracePt t="79397" x="2279650" y="3663950"/>
          <p14:tracePt t="79414" x="2254250" y="3663950"/>
          <p14:tracePt t="79431" x="2228850" y="3663950"/>
          <p14:tracePt t="79446" x="2209800" y="3663950"/>
          <p14:tracePt t="79463" x="2178050" y="3663950"/>
          <p14:tracePt t="79479" x="2133600" y="3663950"/>
          <p14:tracePt t="79496" x="2089150" y="3663950"/>
          <p14:tracePt t="79513" x="2025650" y="3663950"/>
          <p14:tracePt t="79530" x="1962150" y="3663950"/>
          <p14:tracePt t="79546" x="1911350" y="3663950"/>
          <p14:tracePt t="79563" x="1866900" y="3663950"/>
          <p14:tracePt t="79579" x="1847850" y="3663950"/>
          <p14:tracePt t="79596" x="1841500" y="3663950"/>
          <p14:tracePt t="79710" x="1847850" y="3663950"/>
          <p14:tracePt t="79717" x="1879600" y="3663950"/>
          <p14:tracePt t="79725" x="1936750" y="3663950"/>
          <p14:tracePt t="79730" x="2063750" y="3663950"/>
          <p14:tracePt t="79746" x="2260600" y="3663950"/>
          <p14:tracePt t="79763" x="2552700" y="3676650"/>
          <p14:tracePt t="79779" x="2863850" y="3695700"/>
          <p14:tracePt t="79796" x="3111500" y="3695700"/>
          <p14:tracePt t="79813" x="3397250" y="3695700"/>
          <p14:tracePt t="79830" x="3549650" y="3702050"/>
          <p14:tracePt t="79846" x="3632200" y="3702050"/>
          <p14:tracePt t="79863" x="3689350" y="3702050"/>
          <p14:tracePt t="79879" x="3721100" y="3702050"/>
          <p14:tracePt t="79896" x="3752850" y="3702050"/>
          <p14:tracePt t="79913" x="3771900" y="3702050"/>
          <p14:tracePt t="79930" x="3790950" y="3702050"/>
          <p14:tracePt t="79946" x="3803650" y="3702050"/>
          <p14:tracePt t="79963" x="3816350" y="3702050"/>
          <p14:tracePt t="80141" x="3797300" y="3702050"/>
          <p14:tracePt t="80156" x="3771900" y="3702050"/>
          <p14:tracePt t="80157" x="3727450" y="3702050"/>
          <p14:tracePt t="80163" x="3619500" y="3702050"/>
          <p14:tracePt t="80179" x="3473450" y="3702050"/>
          <p14:tracePt t="80197" x="3225800" y="3702050"/>
          <p14:tracePt t="80213" x="2921000" y="3702050"/>
          <p14:tracePt t="80230" x="2736850" y="3702050"/>
          <p14:tracePt t="80246" x="2590800" y="3702050"/>
          <p14:tracePt t="80263" x="2470150" y="3702050"/>
          <p14:tracePt t="80279" x="2374900" y="3702050"/>
          <p14:tracePt t="80297" x="2317750" y="3702050"/>
          <p14:tracePt t="80314" x="2273300" y="3695700"/>
          <p14:tracePt t="80331" x="2235200" y="3695700"/>
          <p14:tracePt t="80347" x="2203450" y="3695700"/>
          <p14:tracePt t="80364" x="2178050" y="3695700"/>
          <p14:tracePt t="80380" x="2152650" y="3695700"/>
          <p14:tracePt t="80397" x="2139950" y="3695700"/>
          <p14:tracePt t="80414" x="2133600" y="3695700"/>
          <p14:tracePt t="80823" x="2139950" y="3695700"/>
          <p14:tracePt t="80831" x="2197100" y="3695700"/>
          <p14:tracePt t="80840" x="2228850" y="3695700"/>
          <p14:tracePt t="80849" x="2286000" y="3695700"/>
          <p14:tracePt t="80864" x="2343150" y="3695700"/>
          <p14:tracePt t="80880" x="2393950" y="3695700"/>
          <p14:tracePt t="80897" x="2457450" y="3689350"/>
          <p14:tracePt t="80914" x="2514600" y="3683000"/>
          <p14:tracePt t="80931" x="2559050" y="3676650"/>
          <p14:tracePt t="80947" x="2597150" y="3670300"/>
          <p14:tracePt t="80964" x="2622550" y="3663950"/>
          <p14:tracePt t="80980" x="2641600" y="3644900"/>
          <p14:tracePt t="80997" x="2654300" y="3619500"/>
          <p14:tracePt t="81014" x="2647950" y="3543300"/>
          <p14:tracePt t="81031" x="2609850" y="3486150"/>
          <p14:tracePt t="81048" x="2546350" y="3429000"/>
          <p14:tracePt t="81064" x="2482850" y="3390900"/>
          <p14:tracePt t="81081" x="2393950" y="3346450"/>
          <p14:tracePt t="81097" x="2317750" y="3321050"/>
          <p14:tracePt t="81114" x="2254250" y="3295650"/>
          <p14:tracePt t="81130" x="2203450" y="3282950"/>
          <p14:tracePt t="81147" x="2184400" y="3276600"/>
          <p14:tracePt t="81164" x="2171700" y="3270250"/>
          <p14:tracePt t="81181" x="2159000" y="3270250"/>
          <p14:tracePt t="81239" x="2152650" y="3270250"/>
          <p14:tracePt t="81287" x="2146300" y="3270250"/>
          <p14:tracePt t="81319" x="2139950" y="3270250"/>
          <p14:tracePt t="81463" x="2146300" y="3270250"/>
          <p14:tracePt t="81471" x="2171700" y="3270250"/>
          <p14:tracePt t="81480" x="2190750" y="3276600"/>
          <p14:tracePt t="81481" x="2273300" y="3282950"/>
          <p14:tracePt t="81497" x="2393950" y="3289300"/>
          <p14:tracePt t="81514" x="2514600" y="3302000"/>
          <p14:tracePt t="81530" x="2654300" y="3302000"/>
          <p14:tracePt t="81547" x="2800350" y="3302000"/>
          <p14:tracePt t="81564" x="2959100" y="3302000"/>
          <p14:tracePt t="81580" x="3092450" y="3302000"/>
          <p14:tracePt t="81597" x="3232150" y="3302000"/>
          <p14:tracePt t="81614" x="3409950" y="3302000"/>
          <p14:tracePt t="81631" x="3492500" y="3302000"/>
          <p14:tracePt t="81647" x="3549650" y="3302000"/>
          <p14:tracePt t="81664" x="3600450" y="3302000"/>
          <p14:tracePt t="81681" x="3657600" y="3302000"/>
          <p14:tracePt t="81697" x="3714750" y="3302000"/>
          <p14:tracePt t="81714" x="3771900" y="3302000"/>
          <p14:tracePt t="81730" x="3803650" y="3302000"/>
          <p14:tracePt t="81747" x="3835400" y="3302000"/>
          <p14:tracePt t="81764" x="3867150" y="3302000"/>
          <p14:tracePt t="81781" x="3898900" y="3302000"/>
          <p14:tracePt t="81797" x="3930650" y="3302000"/>
          <p14:tracePt t="81814" x="3975100" y="3302000"/>
          <p14:tracePt t="81831" x="4000500" y="3302000"/>
          <p14:tracePt t="81847" x="4032250" y="3302000"/>
          <p14:tracePt t="81864" x="4038600" y="3302000"/>
          <p14:tracePt t="81880" x="4051300" y="3302000"/>
          <p14:tracePt t="82048" x="4044950" y="3302000"/>
          <p14:tracePt t="82054" x="4019550" y="3302000"/>
          <p14:tracePt t="82062" x="3962400" y="3302000"/>
          <p14:tracePt t="82072" x="3917950" y="3302000"/>
          <p14:tracePt t="82080" x="3829050" y="3302000"/>
          <p14:tracePt t="82097" x="3721100" y="3302000"/>
          <p14:tracePt t="82114" x="3587750" y="3302000"/>
          <p14:tracePt t="82130" x="3435350" y="3302000"/>
          <p14:tracePt t="82147" x="3251200" y="3302000"/>
          <p14:tracePt t="82164" x="3092450" y="3302000"/>
          <p14:tracePt t="82181" x="2933700" y="3302000"/>
          <p14:tracePt t="82197" x="2800350" y="3302000"/>
          <p14:tracePt t="82214" x="2692400" y="3302000"/>
          <p14:tracePt t="82230" x="2584450" y="3302000"/>
          <p14:tracePt t="82247" x="2540000" y="3302000"/>
          <p14:tracePt t="82264" x="2508250" y="3302000"/>
          <p14:tracePt t="82280" x="2482850" y="3302000"/>
          <p14:tracePt t="82296" x="2463800" y="3302000"/>
          <p14:tracePt t="82314" x="2451100" y="3302000"/>
          <p14:tracePt t="82330" x="2438400" y="3302000"/>
          <p14:tracePt t="82347" x="2432050" y="3302000"/>
          <p14:tracePt t="82364" x="2425700" y="3302000"/>
          <p14:tracePt t="82663" x="2432050" y="3302000"/>
          <p14:tracePt t="82664" x="2438400" y="3302000"/>
          <p14:tracePt t="82680" x="2457450" y="3302000"/>
          <p14:tracePt t="82681" x="2482850" y="3302000"/>
          <p14:tracePt t="82698" x="2533650" y="3302000"/>
          <p14:tracePt t="82714" x="2635250" y="3302000"/>
          <p14:tracePt t="82731" x="2774950" y="3302000"/>
          <p14:tracePt t="82747" x="2927350" y="3302000"/>
          <p14:tracePt t="82764" x="3092450" y="3302000"/>
          <p14:tracePt t="82780" x="3244850" y="3302000"/>
          <p14:tracePt t="82797" x="3384550" y="3302000"/>
          <p14:tracePt t="82814" x="3524250" y="3302000"/>
          <p14:tracePt t="82831" x="3594100" y="3302000"/>
          <p14:tracePt t="82847" x="3651250" y="3302000"/>
          <p14:tracePt t="82864" x="3683000" y="3302000"/>
          <p14:tracePt t="82880" x="3708400" y="3302000"/>
          <p14:tracePt t="82897" x="3727450" y="3295650"/>
          <p14:tracePt t="82914" x="3746500" y="3295650"/>
          <p14:tracePt t="82930" x="3759200" y="3295650"/>
          <p14:tracePt t="82947" x="3765550" y="3295650"/>
          <p14:tracePt t="82964" x="3771900" y="3295650"/>
          <p14:tracePt t="82981" x="3778250" y="3295650"/>
          <p14:tracePt t="82997" x="3784600" y="3295650"/>
          <p14:tracePt t="83014" x="3790950" y="3295650"/>
          <p14:tracePt t="83030" x="3797300" y="3289300"/>
          <p14:tracePt t="83790" x="3790950" y="3289300"/>
          <p14:tracePt t="83814" x="3784600" y="3289300"/>
          <p14:tracePt t="83823" x="3778250" y="3289300"/>
          <p14:tracePt t="83831" x="3771900" y="3282950"/>
          <p14:tracePt t="83831" x="3740150" y="3282950"/>
          <p14:tracePt t="83847" x="3695700" y="3282950"/>
          <p14:tracePt t="83864" x="3651250" y="3276600"/>
          <p14:tracePt t="83880" x="3587750" y="3276600"/>
          <p14:tracePt t="83897" x="3524250" y="3270250"/>
          <p14:tracePt t="83914" x="3460750" y="3270250"/>
          <p14:tracePt t="83930" x="3390900" y="3270250"/>
          <p14:tracePt t="83947" x="3327400" y="3270250"/>
          <p14:tracePt t="83964" x="3257550" y="3270250"/>
          <p14:tracePt t="83980" x="3181350" y="3270250"/>
          <p14:tracePt t="83997" x="3117850" y="3270250"/>
          <p14:tracePt t="84014" x="3060700" y="3270250"/>
          <p14:tracePt t="84031" x="3041650" y="3270250"/>
          <p14:tracePt t="84047" x="3016250" y="3270250"/>
          <p14:tracePt t="84064" x="2997200" y="3270250"/>
          <p14:tracePt t="84080" x="2978150" y="3270250"/>
          <p14:tracePt t="84097" x="2946400" y="3263900"/>
          <p14:tracePt t="84113" x="2921000" y="3263900"/>
          <p14:tracePt t="84130" x="2889250" y="3263900"/>
          <p14:tracePt t="84147" x="2863850" y="3263900"/>
          <p14:tracePt t="84164" x="2825750" y="3263900"/>
          <p14:tracePt t="84180" x="2794000" y="3263900"/>
          <p14:tracePt t="84197" x="2755900" y="3263900"/>
          <p14:tracePt t="84213" x="2717800" y="3263900"/>
          <p14:tracePt t="84231" x="2692400" y="3263900"/>
          <p14:tracePt t="84247" x="2660650" y="3263900"/>
          <p14:tracePt t="84264" x="2641600" y="3263900"/>
          <p14:tracePt t="84280" x="2609850" y="3263900"/>
          <p14:tracePt t="84297" x="2597150" y="3263900"/>
          <p14:tracePt t="84314" x="2584450" y="3263900"/>
          <p14:tracePt t="84330" x="2578100" y="3263900"/>
          <p14:tracePt t="84346" x="2571750" y="3263900"/>
          <p14:tracePt t="84363" x="2559050" y="3263900"/>
          <p14:tracePt t="84380" x="2546350" y="3263900"/>
          <p14:tracePt t="84396" x="2533650" y="3263900"/>
          <p14:tracePt t="84414" x="2520950" y="3263900"/>
          <p14:tracePt t="84455" x="2514600" y="3263900"/>
          <p14:tracePt t="84703" x="2527300" y="3270250"/>
          <p14:tracePt t="84703" x="2546350" y="3270250"/>
          <p14:tracePt t="84718" x="2565400" y="3270250"/>
          <p14:tracePt t="84726" x="2584450" y="3270250"/>
          <p14:tracePt t="84734" x="2635250" y="3282950"/>
          <p14:tracePt t="84747" x="2686050" y="3282950"/>
          <p14:tracePt t="84763" x="2768600" y="3289300"/>
          <p14:tracePt t="84780" x="2844800" y="3289300"/>
          <p14:tracePt t="84797" x="2921000" y="3295650"/>
          <p14:tracePt t="84814" x="2997200" y="3308350"/>
          <p14:tracePt t="84830" x="3041650" y="3314700"/>
          <p14:tracePt t="84847" x="3079750" y="3321050"/>
          <p14:tracePt t="84864" x="3124200" y="3321050"/>
          <p14:tracePt t="84880" x="3168650" y="3321050"/>
          <p14:tracePt t="84897" x="3232150" y="3321050"/>
          <p14:tracePt t="84914" x="3302000" y="3321050"/>
          <p14:tracePt t="84930" x="3365500" y="3321050"/>
          <p14:tracePt t="84947" x="3409950" y="3321050"/>
          <p14:tracePt t="84963" x="3467100" y="3321050"/>
          <p14:tracePt t="84981" x="3505200" y="3321050"/>
          <p14:tracePt t="84997" x="3556000" y="3321050"/>
          <p14:tracePt t="85014" x="3632200" y="3321050"/>
          <p14:tracePt t="85030" x="3695700" y="3321050"/>
          <p14:tracePt t="85047" x="3759200" y="3321050"/>
          <p14:tracePt t="85064" x="3829050" y="3321050"/>
          <p14:tracePt t="85080" x="3898900" y="3321050"/>
          <p14:tracePt t="85097" x="3949700" y="3321050"/>
          <p14:tracePt t="85114" x="4013200" y="3321050"/>
          <p14:tracePt t="85130" x="4070350" y="3321050"/>
          <p14:tracePt t="85147" x="4102100" y="3321050"/>
          <p14:tracePt t="85163" x="4133850" y="3321050"/>
          <p14:tracePt t="85180" x="4159250" y="3321050"/>
          <p14:tracePt t="85197" x="4171950" y="3321050"/>
          <p14:tracePt t="85214" x="4203700" y="3321050"/>
          <p14:tracePt t="85231" x="4216400" y="3321050"/>
          <p14:tracePt t="85247" x="4235450" y="3321050"/>
          <p14:tracePt t="85264" x="4241800" y="3321050"/>
          <p14:tracePt t="85280" x="4248150" y="3321050"/>
          <p14:tracePt t="85297" x="4254500" y="3314700"/>
          <p14:tracePt t="85314" x="4260850" y="3314700"/>
          <p14:tracePt t="85511" x="4254500" y="3314700"/>
          <p14:tracePt t="85518" x="4235450" y="3308350"/>
          <p14:tracePt t="85526" x="4216400" y="3302000"/>
          <p14:tracePt t="85534" x="4152900" y="3302000"/>
          <p14:tracePt t="85547" x="4064000" y="3295650"/>
          <p14:tracePt t="85563" x="3943350" y="3295650"/>
          <p14:tracePt t="85580" x="3816350" y="3295650"/>
          <p14:tracePt t="85597" x="3702050" y="3295650"/>
          <p14:tracePt t="85614" x="3536950" y="3295650"/>
          <p14:tracePt t="85630" x="3441700" y="3295650"/>
          <p14:tracePt t="85647" x="3340100" y="3295650"/>
          <p14:tracePt t="85663" x="3244850" y="3295650"/>
          <p14:tracePt t="85680" x="3168650" y="3295650"/>
          <p14:tracePt t="85697" x="3117850" y="3295650"/>
          <p14:tracePt t="85713" x="3060700" y="3295650"/>
          <p14:tracePt t="85730" x="3016250" y="3295650"/>
          <p14:tracePt t="85747" x="2971800" y="3295650"/>
          <p14:tracePt t="85763" x="2940050" y="3295650"/>
          <p14:tracePt t="85780" x="2908300" y="3295650"/>
          <p14:tracePt t="85797" x="2876550" y="3295650"/>
          <p14:tracePt t="85814" x="2838450" y="3295650"/>
          <p14:tracePt t="85831" x="2825750" y="3295650"/>
          <p14:tracePt t="85847" x="2813050" y="3295650"/>
          <p14:tracePt t="85864" x="2806700" y="3295650"/>
          <p14:tracePt t="85880" x="2800350" y="3295650"/>
          <p14:tracePt t="85918" x="2794000" y="3295650"/>
          <p14:tracePt t="85931" x="2787650" y="3295650"/>
          <p14:tracePt t="85991" x="2781300" y="3295650"/>
          <p14:tracePt t="86879" x="2774950" y="3321050"/>
          <p14:tracePt t="86886" x="2768600" y="3378200"/>
          <p14:tracePt t="86897" x="2762250" y="3435350"/>
          <p14:tracePt t="86898" x="2730500" y="3613150"/>
          <p14:tracePt t="86913" x="2730500" y="3765550"/>
          <p14:tracePt t="86930" x="2730500" y="3886200"/>
          <p14:tracePt t="86946" x="2749550" y="4000500"/>
          <p14:tracePt t="86963" x="2794000" y="4095750"/>
          <p14:tracePt t="86979" x="2832100" y="4197350"/>
          <p14:tracePt t="86996" x="2870200" y="4292600"/>
          <p14:tracePt t="87013" x="2914650" y="4394200"/>
          <p14:tracePt t="87030" x="2952750" y="4489450"/>
          <p14:tracePt t="87047" x="2965450" y="4514850"/>
          <p14:tracePt t="87063" x="2965450" y="4521200"/>
          <p14:tracePt t="87080" x="2971800" y="4527550"/>
          <p14:tracePt t="87214" x="2971800" y="4533900"/>
          <p14:tracePt t="87238" x="2965450" y="4546600"/>
          <p14:tracePt t="87246" x="2940050" y="4559300"/>
          <p14:tracePt t="87256" x="2927350" y="4565650"/>
          <p14:tracePt t="87263" x="2908300" y="4572000"/>
          <p14:tracePt t="87280" x="2889250" y="4578350"/>
          <p14:tracePt t="87297" x="2863850" y="4578350"/>
          <p14:tracePt t="87313" x="2832100" y="4584700"/>
          <p14:tracePt t="87330" x="2774950" y="4591050"/>
          <p14:tracePt t="87347" x="2705100" y="4591050"/>
          <p14:tracePt t="87363" x="2603500" y="4591050"/>
          <p14:tracePt t="87380" x="2508250" y="4591050"/>
          <p14:tracePt t="87397" x="2425700" y="4591050"/>
          <p14:tracePt t="87413" x="2324100" y="4578350"/>
          <p14:tracePt t="87431" x="2279650" y="4572000"/>
          <p14:tracePt t="87447" x="2235200" y="4565650"/>
          <p14:tracePt t="87463" x="2190750" y="4565650"/>
          <p14:tracePt t="87480" x="2152650" y="4559300"/>
          <p14:tracePt t="87497" x="2108200" y="4559300"/>
          <p14:tracePt t="87513" x="2076450" y="4546600"/>
          <p14:tracePt t="87531" x="2044700" y="4546600"/>
          <p14:tracePt t="87547" x="2012950" y="4546600"/>
          <p14:tracePt t="87564" x="1981200" y="4533900"/>
          <p14:tracePt t="87580" x="1955800" y="4527550"/>
          <p14:tracePt t="87597" x="1917700" y="4521200"/>
          <p14:tracePt t="87613" x="1860550" y="4489450"/>
          <p14:tracePt t="87631" x="1816100" y="4457700"/>
          <p14:tracePt t="87647" x="1778000" y="4419600"/>
          <p14:tracePt t="87663" x="1733550" y="4362450"/>
          <p14:tracePt t="87681" x="1689100" y="4298950"/>
          <p14:tracePt t="87697" x="1631950" y="4229100"/>
          <p14:tracePt t="87714" x="1581150" y="4178300"/>
          <p14:tracePt t="87730" x="1549400" y="4140200"/>
          <p14:tracePt t="87747" x="1524000" y="4114800"/>
          <p14:tracePt t="87763" x="1504950" y="4102100"/>
          <p14:tracePt t="87780" x="1498600" y="4095750"/>
          <p14:tracePt t="87797" x="1492250" y="4089400"/>
          <p14:tracePt t="87813" x="1485900" y="4089400"/>
          <p14:tracePt t="87998" x="1492250" y="4089400"/>
          <p14:tracePt t="88006" x="1524000" y="4089400"/>
          <p14:tracePt t="88015" x="1574800" y="4089400"/>
          <p14:tracePt t="88015" x="1701800" y="4089400"/>
          <p14:tracePt t="88030" x="1860550" y="4089400"/>
          <p14:tracePt t="88047" x="2051050" y="4089400"/>
          <p14:tracePt t="88063" x="2336800" y="4089400"/>
          <p14:tracePt t="88080" x="2603500" y="4089400"/>
          <p14:tracePt t="88097" x="2813050" y="4089400"/>
          <p14:tracePt t="88114" x="2965450" y="4089400"/>
          <p14:tracePt t="88130" x="3067050" y="4083050"/>
          <p14:tracePt t="88147" x="3117850" y="4083050"/>
          <p14:tracePt t="88163" x="3162300" y="4070350"/>
          <p14:tracePt t="88180" x="3175000" y="4070350"/>
          <p14:tracePt t="88197" x="3200400" y="4070350"/>
          <p14:tracePt t="88214" x="3232150" y="4064000"/>
          <p14:tracePt t="88231" x="3244850" y="4057650"/>
          <p14:tracePt t="88247" x="3251200" y="4057650"/>
          <p14:tracePt t="88263" x="3263900" y="4057650"/>
          <p14:tracePt t="88280" x="3270250" y="4057650"/>
          <p14:tracePt t="88335" x="3276600" y="4057650"/>
          <p14:tracePt t="88518" x="3270250" y="4057650"/>
          <p14:tracePt t="88526" x="3263900" y="4057650"/>
          <p14:tracePt t="88535" x="3257550" y="4057650"/>
          <p14:tracePt t="88548" x="3238500" y="4064000"/>
          <p14:tracePt t="88563" x="3219450" y="4083050"/>
          <p14:tracePt t="88580" x="3200400" y="4102100"/>
          <p14:tracePt t="88597" x="3175000" y="4133850"/>
          <p14:tracePt t="88614" x="3117850" y="4178300"/>
          <p14:tracePt t="88630" x="3073400" y="4203700"/>
          <p14:tracePt t="88647" x="3035300" y="4216400"/>
          <p14:tracePt t="88663" x="2997200" y="4241800"/>
          <p14:tracePt t="88680" x="2952750" y="4254500"/>
          <p14:tracePt t="88697" x="2882900" y="4279900"/>
          <p14:tracePt t="88714" x="2838450" y="4292600"/>
          <p14:tracePt t="88730" x="2787650" y="4305300"/>
          <p14:tracePt t="88747" x="2724150" y="4324350"/>
          <p14:tracePt t="88763" x="2641600" y="4330700"/>
          <p14:tracePt t="88780" x="2571750" y="4343400"/>
          <p14:tracePt t="88797" x="2495550" y="4356100"/>
          <p14:tracePt t="88814" x="2381250" y="4368800"/>
          <p14:tracePt t="88831" x="2292350" y="4368800"/>
          <p14:tracePt t="88847" x="2216150" y="4368800"/>
          <p14:tracePt t="88863" x="2114550" y="4368800"/>
          <p14:tracePt t="88880" x="2032000" y="4368800"/>
          <p14:tracePt t="88897" x="1962150" y="4368800"/>
          <p14:tracePt t="88913" x="1898650" y="4368800"/>
          <p14:tracePt t="88930" x="1860550" y="4368800"/>
          <p14:tracePt t="88947" x="1841500" y="4375150"/>
          <p14:tracePt t="88963" x="1835150" y="4375150"/>
          <p14:tracePt t="88980" x="1822450" y="4381500"/>
          <p14:tracePt t="88997" x="1816100" y="4387850"/>
          <p14:tracePt t="89087" x="1816100" y="4394200"/>
          <p14:tracePt t="89106" x="1816100" y="4400550"/>
          <p14:tracePt t="89175" x="1822450" y="4400550"/>
          <p14:tracePt t="89189" x="1828800" y="4400550"/>
          <p14:tracePt t="89191" x="1841500" y="4400550"/>
          <p14:tracePt t="89191" x="1847850" y="4400550"/>
          <p14:tracePt t="89199" x="1866900" y="4406900"/>
          <p14:tracePt t="89213" x="1981200" y="4413250"/>
          <p14:tracePt t="89231" x="2139950" y="4413250"/>
          <p14:tracePt t="89247" x="2324100" y="4413250"/>
          <p14:tracePt t="89263" x="2540000" y="4413250"/>
          <p14:tracePt t="89280" x="2711450" y="4413250"/>
          <p14:tracePt t="89297" x="2838450" y="4413250"/>
          <p14:tracePt t="89313" x="2946400" y="4413250"/>
          <p14:tracePt t="89331" x="3016250" y="4413250"/>
          <p14:tracePt t="89347" x="3060700" y="4413250"/>
          <p14:tracePt t="89363" x="3098800" y="4413250"/>
          <p14:tracePt t="89380" x="3136900" y="4413250"/>
          <p14:tracePt t="89397" x="3181350" y="4413250"/>
          <p14:tracePt t="89413" x="3238500" y="4413250"/>
          <p14:tracePt t="89431" x="3257550" y="4413250"/>
          <p14:tracePt t="89446" x="3276600" y="4413250"/>
          <p14:tracePt t="89463" x="3302000" y="4413250"/>
          <p14:tracePt t="89479" x="3308350" y="4413250"/>
          <p14:tracePt t="89496" x="3314700" y="4413250"/>
          <p14:tracePt t="89513" x="3321050" y="4413250"/>
          <p14:tracePt t="89530" x="3327400" y="4413250"/>
          <p14:tracePt t="89547" x="3340100" y="4413250"/>
          <p14:tracePt t="89564" x="3346450" y="4413250"/>
          <p14:tracePt t="89580" x="3359150" y="4413250"/>
          <p14:tracePt t="89638" x="3365500" y="4413250"/>
          <p14:tracePt t="89646" x="3371850" y="4413250"/>
          <p14:tracePt t="89663" x="3378200" y="4413250"/>
          <p14:tracePt t="89664" x="3390900" y="4413250"/>
          <p14:tracePt t="89680" x="3403600" y="4413250"/>
          <p14:tracePt t="89697" x="3416300" y="4413250"/>
          <p14:tracePt t="89713" x="3429000" y="4413250"/>
          <p14:tracePt t="89730" x="3435350" y="4413250"/>
          <p14:tracePt t="89746" x="3441700" y="4413250"/>
          <p14:tracePt t="89763" x="3448050" y="4413250"/>
          <p14:tracePt t="90510" x="3441700" y="4413250"/>
          <p14:tracePt t="90526" x="3429000" y="4413250"/>
          <p14:tracePt t="90534" x="3422650" y="4413250"/>
          <p14:tracePt t="90542" x="3397250" y="4413250"/>
          <p14:tracePt t="90550" x="3365500" y="4413250"/>
          <p14:tracePt t="90563" x="3308350" y="4413250"/>
          <p14:tracePt t="90596" x="3206750" y="4413250"/>
          <p14:tracePt t="90597" x="3086100" y="4413250"/>
          <p14:tracePt t="90613" x="2857500" y="4413250"/>
          <p14:tracePt t="90630" x="2698750" y="4413250"/>
          <p14:tracePt t="90646" x="2552700" y="4413250"/>
          <p14:tracePt t="90663" x="2425700" y="4413250"/>
          <p14:tracePt t="90680" x="2317750" y="4413250"/>
          <p14:tracePt t="90697" x="2216150" y="4413250"/>
          <p14:tracePt t="90713" x="2120900" y="4413250"/>
          <p14:tracePt t="90730" x="2025650" y="4413250"/>
          <p14:tracePt t="90746" x="1936750" y="4406900"/>
          <p14:tracePt t="90763" x="1873250" y="4400550"/>
          <p14:tracePt t="90780" x="1816100" y="4387850"/>
          <p14:tracePt t="90797" x="1771650" y="4381500"/>
          <p14:tracePt t="90813" x="1701800" y="4375150"/>
          <p14:tracePt t="90831" x="1670050" y="4375150"/>
          <p14:tracePt t="90846" x="1631950" y="4375150"/>
          <p14:tracePt t="90863" x="1600200" y="4375150"/>
          <p14:tracePt t="90880" x="1581150" y="4375150"/>
          <p14:tracePt t="90897" x="1555750" y="4375150"/>
          <p14:tracePt t="90913" x="1536700" y="4375150"/>
          <p14:tracePt t="90930" x="1524000" y="4375150"/>
          <p14:tracePt t="90946" x="1504950" y="4375150"/>
          <p14:tracePt t="90963" x="1492250" y="4375150"/>
          <p14:tracePt t="90980" x="1460500" y="4375150"/>
          <p14:tracePt t="90999" x="1454150" y="4375150"/>
          <p14:tracePt t="91012" x="1428750" y="4381500"/>
          <p14:tracePt t="91029" x="1403350" y="4394200"/>
          <p14:tracePt t="91046" x="1390650" y="4400550"/>
          <p14:tracePt t="91062" x="1384300" y="4406900"/>
          <p14:tracePt t="91079" x="1377950" y="4413250"/>
          <p14:tracePt t="91126" x="1371600" y="4419600"/>
          <p14:tracePt t="91142" x="1365250" y="4425950"/>
          <p14:tracePt t="91155" x="1365250" y="4432300"/>
          <p14:tracePt t="91166" x="1358900" y="4438650"/>
          <p14:tracePt t="91174" x="1358900" y="4445000"/>
          <p14:tracePt t="91180" x="1358900" y="4451350"/>
          <p14:tracePt t="91197" x="1358900" y="4457700"/>
          <p14:tracePt t="91213" x="1352550" y="4457700"/>
          <p14:tracePt t="91334" x="1352550" y="4464050"/>
          <p14:tracePt t="91350" x="1352550" y="4470400"/>
          <p14:tracePt t="91630" x="1358900" y="4476750"/>
          <p14:tracePt t="91662" x="1365250" y="4476750"/>
          <p14:tracePt t="91669" x="1371600" y="4483100"/>
          <p14:tracePt t="91686" x="1377950" y="4483100"/>
          <p14:tracePt t="91696" x="1384300" y="4483100"/>
          <p14:tracePt t="91702" x="1390650" y="4489450"/>
          <p14:tracePt t="91713" x="1403350" y="4489450"/>
          <p14:tracePt t="91730" x="1416050" y="4489450"/>
          <p14:tracePt t="91747" x="1435100" y="4489450"/>
          <p14:tracePt t="91763" x="1454150" y="4489450"/>
          <p14:tracePt t="91780" x="1466850" y="4489450"/>
          <p14:tracePt t="91797" x="1479550" y="4489450"/>
          <p14:tracePt t="91813" x="1498600" y="4489450"/>
          <p14:tracePt t="91830" x="1511300" y="4489450"/>
          <p14:tracePt t="91847" x="1530350" y="4489450"/>
          <p14:tracePt t="91863" x="1543050" y="4489450"/>
          <p14:tracePt t="91880" x="1555750" y="4489450"/>
          <p14:tracePt t="91897" x="1574800" y="4489450"/>
          <p14:tracePt t="91913" x="1581150" y="4483100"/>
          <p14:tracePt t="91930" x="1587500" y="4483100"/>
          <p14:tracePt t="91947" x="1593850" y="4483100"/>
          <p14:tracePt t="91963" x="1600200" y="4483100"/>
          <p14:tracePt t="91980" x="1612900" y="4476750"/>
          <p14:tracePt t="91996" x="1619250" y="4476750"/>
          <p14:tracePt t="92013" x="1631950" y="4470400"/>
          <p14:tracePt t="92670" x="1644650" y="4470400"/>
          <p14:tracePt t="92678" x="1663700" y="4457700"/>
          <p14:tracePt t="92686" x="1682750" y="4451350"/>
          <p14:tracePt t="92697" x="1695450" y="4445000"/>
          <p14:tracePt t="92713" x="1708150" y="4438650"/>
          <p14:tracePt t="92730" x="1720850" y="4432300"/>
          <p14:tracePt t="92766" x="1733550" y="4432300"/>
          <p14:tracePt t="92822" x="1739900" y="4432300"/>
          <p14:tracePt t="92838" x="1752600" y="4432300"/>
          <p14:tracePt t="92839" x="1758950" y="4432300"/>
          <p14:tracePt t="92846" x="1778000" y="4425950"/>
          <p14:tracePt t="92863" x="1816100" y="4419600"/>
          <p14:tracePt t="92880" x="1854200" y="4419600"/>
          <p14:tracePt t="92897" x="1898650" y="4419600"/>
          <p14:tracePt t="92913" x="1943100" y="4419600"/>
          <p14:tracePt t="92930" x="1987550" y="4419600"/>
          <p14:tracePt t="92946" x="2038350" y="4419600"/>
          <p14:tracePt t="92963" x="2082800" y="4419600"/>
          <p14:tracePt t="92980" x="2120900" y="4419600"/>
          <p14:tracePt t="92996" x="2152650" y="4413250"/>
          <p14:tracePt t="93013" x="2209800" y="4406900"/>
          <p14:tracePt t="93030" x="2241550" y="4406900"/>
          <p14:tracePt t="93047" x="2260600" y="4406900"/>
          <p14:tracePt t="93063" x="2273300" y="4406900"/>
          <p14:tracePt t="93080" x="2279650" y="4406900"/>
          <p14:tracePt t="93097" x="2292350" y="4406900"/>
          <p14:tracePt t="93113" x="2298700" y="4406900"/>
          <p14:tracePt t="93130" x="2317750" y="4406900"/>
          <p14:tracePt t="93146" x="2336800" y="4406900"/>
          <p14:tracePt t="93163" x="2355850" y="4406900"/>
          <p14:tracePt t="93180" x="2374900" y="4406900"/>
          <p14:tracePt t="93197" x="2387600" y="4406900"/>
          <p14:tracePt t="93213" x="2419350" y="4406900"/>
          <p14:tracePt t="93231" x="2432050" y="4406900"/>
          <p14:tracePt t="93246" x="2451100" y="4406900"/>
          <p14:tracePt t="93263" x="2476500" y="4406900"/>
          <p14:tracePt t="93280" x="2489200" y="4406900"/>
          <p14:tracePt t="93297" x="2514600" y="4406900"/>
          <p14:tracePt t="93313" x="2540000" y="4406900"/>
          <p14:tracePt t="93330" x="2571750" y="4406900"/>
          <p14:tracePt t="93347" x="2603500" y="4406900"/>
          <p14:tracePt t="93364" x="2622550" y="4406900"/>
          <p14:tracePt t="93379" x="2647950" y="4413250"/>
          <p14:tracePt t="93396" x="2673350" y="4413250"/>
          <p14:tracePt t="93412" x="2686050" y="4419600"/>
          <p14:tracePt t="93429" x="2717800" y="4419600"/>
          <p14:tracePt t="93446" x="2730500" y="4419600"/>
          <p14:tracePt t="93462" x="2743200" y="4425950"/>
          <p14:tracePt t="93479" x="2749550" y="4425950"/>
          <p14:tracePt t="93526" x="2755900" y="4425950"/>
          <p14:tracePt t="93566" x="2762250" y="4425950"/>
          <p14:tracePt t="93582" x="2768600" y="4425950"/>
          <p14:tracePt t="93588" x="2774950" y="4425950"/>
          <p14:tracePt t="93637" x="2781300" y="4425950"/>
          <p14:tracePt t="93686" x="2787650" y="4425950"/>
          <p14:tracePt t="93693" x="2794000" y="4432300"/>
          <p14:tracePt t="93701" x="2800350" y="4432300"/>
          <p14:tracePt t="93710" x="2806700" y="4432300"/>
          <p14:tracePt t="93717" x="2825750" y="4432300"/>
          <p14:tracePt t="93729" x="2844800" y="4438650"/>
          <p14:tracePt t="93746" x="2851150" y="4438650"/>
          <p14:tracePt t="93763" x="2870200" y="4445000"/>
          <p14:tracePt t="93779" x="2876550" y="4445000"/>
          <p14:tracePt t="93796" x="2889250" y="4445000"/>
          <p14:tracePt t="93812" x="2895600" y="4451350"/>
          <p14:tracePt t="93830" x="2908300" y="4451350"/>
          <p14:tracePt t="93870" x="2914650" y="4451350"/>
          <p14:tracePt t="93878" x="2921000" y="4451350"/>
          <p14:tracePt t="93885" x="2927350" y="4457700"/>
          <p14:tracePt t="93896" x="2933700" y="4457700"/>
          <p14:tracePt t="93913" x="2946400" y="4457700"/>
          <p14:tracePt t="93930" x="2965450" y="4457700"/>
          <p14:tracePt t="93946" x="2978150" y="4457700"/>
          <p14:tracePt t="93963" x="2984500" y="4464050"/>
          <p14:tracePt t="93980" x="2990850" y="4464050"/>
          <p14:tracePt t="93997" x="3003550" y="4464050"/>
          <p14:tracePt t="94013" x="3016250" y="4470400"/>
          <p14:tracePt t="94030" x="3028950" y="4470400"/>
          <p14:tracePt t="94046" x="3048000" y="4470400"/>
          <p14:tracePt t="94062" x="3060700" y="4470400"/>
          <p14:tracePt t="94079" x="3073400" y="4470400"/>
          <p14:tracePt t="94096" x="3086100" y="4470400"/>
          <p14:tracePt t="94113" x="3105150" y="4470400"/>
          <p14:tracePt t="94130" x="3117850" y="4470400"/>
          <p14:tracePt t="94146" x="3143250" y="4470400"/>
          <p14:tracePt t="94163" x="3155950" y="4470400"/>
          <p14:tracePt t="94180" x="3181350" y="4470400"/>
          <p14:tracePt t="94196" x="3200400" y="4470400"/>
          <p14:tracePt t="94213" x="3238500" y="4470400"/>
          <p14:tracePt t="94246" x="3263900" y="4470400"/>
          <p14:tracePt t="94247" x="3289300" y="4470400"/>
          <p14:tracePt t="94263" x="3302000" y="4470400"/>
          <p14:tracePt t="94280" x="3308350" y="4470400"/>
          <p14:tracePt t="94296" x="3314700" y="4470400"/>
          <p14:tracePt t="94646" x="3308350" y="4470400"/>
          <p14:tracePt t="94661" x="3302000" y="4470400"/>
          <p14:tracePt t="94678" x="3295650" y="4470400"/>
          <p14:tracePt t="94678" x="3289300" y="4470400"/>
          <p14:tracePt t="94696" x="3289300" y="4476750"/>
          <p14:tracePt t="94697" x="3282950" y="4476750"/>
          <p14:tracePt t="94713" x="3276600" y="4483100"/>
          <p14:tracePt t="94730" x="3263900" y="4489450"/>
          <p14:tracePt t="94747" x="3257550" y="4495800"/>
          <p14:tracePt t="94763" x="3244850" y="4508500"/>
          <p14:tracePt t="94780" x="3219450" y="4527550"/>
          <p14:tracePt t="94796" x="3175000" y="4559300"/>
          <p14:tracePt t="94813" x="3054350" y="4629150"/>
          <p14:tracePt t="94830" x="2952750" y="4679950"/>
          <p14:tracePt t="94847" x="2851150" y="4724400"/>
          <p14:tracePt t="94863" x="2762250" y="4762500"/>
          <p14:tracePt t="94880" x="2686050" y="4800600"/>
          <p14:tracePt t="94896" x="2609850" y="4832350"/>
          <p14:tracePt t="94914" x="2540000" y="4851400"/>
          <p14:tracePt t="94930" x="2444750" y="4876800"/>
          <p14:tracePt t="94947" x="2374900" y="4889500"/>
          <p14:tracePt t="94963" x="2311400" y="4902200"/>
          <p14:tracePt t="94980" x="2254250" y="4908550"/>
          <p14:tracePt t="94996" x="2203450" y="4914900"/>
          <p14:tracePt t="95013" x="2146300" y="4921250"/>
          <p14:tracePt t="95030" x="2114550" y="4927600"/>
          <p14:tracePt t="95047" x="2070100" y="4933950"/>
          <p14:tracePt t="95063" x="2025650" y="4933950"/>
          <p14:tracePt t="95080" x="1987550" y="4933950"/>
          <p14:tracePt t="95096" x="1949450" y="4933950"/>
          <p14:tracePt t="95113" x="1911350" y="4933950"/>
          <p14:tracePt t="95130" x="1873250" y="4933950"/>
          <p14:tracePt t="95147" x="1841500" y="4933950"/>
          <p14:tracePt t="95163" x="1797050" y="4933950"/>
          <p14:tracePt t="95180" x="1758950" y="4933950"/>
          <p14:tracePt t="95196" x="1708150" y="4933950"/>
          <p14:tracePt t="95213" x="1593850" y="4908550"/>
          <p14:tracePt t="95230" x="1524000" y="4889500"/>
          <p14:tracePt t="95246" x="1454150" y="4864100"/>
          <p14:tracePt t="95263" x="1416050" y="4857750"/>
          <p14:tracePt t="95280" x="1377950" y="4845050"/>
          <p14:tracePt t="95296" x="1365250" y="4838700"/>
          <p14:tracePt t="95313" x="1352550" y="4838700"/>
          <p14:tracePt t="95330" x="1346200" y="4838700"/>
          <p14:tracePt t="95702" x="1352550" y="4838700"/>
          <p14:tracePt t="95726" x="1358900" y="4838700"/>
          <p14:tracePt t="95742" x="1365250" y="4838700"/>
          <p14:tracePt t="95757" x="1371600" y="4838700"/>
          <p14:tracePt t="95757" x="1377950" y="4838700"/>
          <p14:tracePt t="95782" x="1384300" y="4838700"/>
          <p14:tracePt t="95806" x="1397000" y="4838700"/>
          <p14:tracePt t="95821" x="1403350" y="4838700"/>
          <p14:tracePt t="95846" x="1409700" y="4838700"/>
          <p14:tracePt t="95862" x="1416050" y="4838700"/>
          <p14:tracePt t="95865" x="1422400" y="4838700"/>
          <p14:tracePt t="95982" x="1428750" y="4838700"/>
          <p14:tracePt t="96206" x="1435100" y="4838700"/>
          <p14:tracePt t="96230" x="1441450" y="4838700"/>
          <p14:tracePt t="96294" x="1447800" y="4838700"/>
          <p14:tracePt t="96350" x="1454150" y="4838700"/>
          <p14:tracePt t="96398" x="1454150" y="4845050"/>
          <p14:tracePt t="98031" x="1466850" y="4845050"/>
          <p14:tracePt t="98038" x="1485900" y="4845050"/>
          <p14:tracePt t="98047" x="1492250" y="4845050"/>
          <p14:tracePt t="98048" x="1524000" y="4845050"/>
          <p14:tracePt t="98064" x="1568450" y="4845050"/>
          <p14:tracePt t="98081" x="1638300" y="4845050"/>
          <p14:tracePt t="98097" x="1790700" y="4845050"/>
          <p14:tracePt t="98114" x="1968500" y="4845050"/>
          <p14:tracePt t="98130" x="2139950" y="4845050"/>
          <p14:tracePt t="98147" x="2260600" y="4845050"/>
          <p14:tracePt t="98164" x="2343150" y="4845050"/>
          <p14:tracePt t="98181" x="2387600" y="4845050"/>
          <p14:tracePt t="98197" x="2432050" y="4845050"/>
          <p14:tracePt t="98214" x="2476500" y="4845050"/>
          <p14:tracePt t="98231" x="2495550" y="4845050"/>
          <p14:tracePt t="98247" x="2520950" y="4845050"/>
          <p14:tracePt t="98264" x="2533650" y="4845050"/>
          <p14:tracePt t="98281" x="2559050" y="4845050"/>
          <p14:tracePt t="98297" x="2584450" y="4845050"/>
          <p14:tracePt t="98314" x="2609850" y="4845050"/>
          <p14:tracePt t="98330" x="2660650" y="4845050"/>
          <p14:tracePt t="98347" x="2692400" y="4845050"/>
          <p14:tracePt t="98364" x="2724150" y="4845050"/>
          <p14:tracePt t="98381" x="2749550" y="4845050"/>
          <p14:tracePt t="98397" x="2781300" y="4845050"/>
          <p14:tracePt t="98414" x="2825750" y="4845050"/>
          <p14:tracePt t="98431" x="2844800" y="4845050"/>
          <p14:tracePt t="98447" x="2851150" y="4845050"/>
          <p14:tracePt t="100159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Order Statistical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Dependent only on pixel values and independent of spatial distribution of pixels</a:t>
            </a:r>
          </a:p>
          <a:p>
            <a:pPr lvl="1"/>
            <a:r>
              <a:rPr lang="en-US" dirty="0" smtClean="0"/>
              <a:t>Example: images below have same first order features (e.g., mean)</a:t>
            </a:r>
            <a:endParaRPr lang="en-US" dirty="0"/>
          </a:p>
        </p:txBody>
      </p:sp>
      <p:pic>
        <p:nvPicPr>
          <p:cNvPr id="2050" name="Picture 2" descr="C:\Users\Yasser\Documents\MATLAB\im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519" y="3277208"/>
            <a:ext cx="3068515" cy="3068515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Yasser\Documents\MATLAB\im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396" y="3259747"/>
            <a:ext cx="3086100" cy="3086100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74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706"/>
    </mc:Choice>
    <mc:Fallback>
      <p:transition spd="slow" advTm="49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162" x="2876550" y="2101850"/>
          <p14:tracePt t="4385" x="2863850" y="2101850"/>
          <p14:tracePt t="4393" x="2844800" y="2101850"/>
          <p14:tracePt t="4401" x="2800350" y="2095500"/>
          <p14:tracePt t="4417" x="2743200" y="2082800"/>
          <p14:tracePt t="4433" x="2692400" y="2076450"/>
          <p14:tracePt t="4449" x="2673350" y="2070100"/>
          <p14:tracePt t="4457" x="2622550" y="2063750"/>
          <p14:tracePt t="4473" x="2584450" y="2063750"/>
          <p14:tracePt t="4489" x="2552700" y="2057400"/>
          <p14:tracePt t="4505" x="2527300" y="2051050"/>
          <p14:tracePt t="4518" x="2501900" y="2044700"/>
          <p14:tracePt t="4535" x="2482850" y="2044700"/>
          <p14:tracePt t="4551" x="2470150" y="2044700"/>
          <p14:tracePt t="4568" x="2463800" y="2044700"/>
          <p14:tracePt t="4673" x="2470150" y="2038350"/>
          <p14:tracePt t="4683" x="2495550" y="2038350"/>
          <p14:tracePt t="4689" x="2520950" y="2038350"/>
          <p14:tracePt t="4701" x="2546350" y="2038350"/>
          <p14:tracePt t="4702" x="2616200" y="2038350"/>
          <p14:tracePt t="4718" x="2698750" y="2038350"/>
          <p14:tracePt t="4735" x="2768600" y="2038350"/>
          <p14:tracePt t="4750" x="2806700" y="2038350"/>
          <p14:tracePt t="4767" x="2825750" y="2038350"/>
          <p14:tracePt t="4914" x="2832100" y="2038350"/>
          <p14:tracePt t="4920" x="2851150" y="2038350"/>
          <p14:tracePt t="4936" x="2882900" y="2038350"/>
          <p14:tracePt t="4936" x="2965450" y="2038350"/>
          <p14:tracePt t="4952" x="3086100" y="2038350"/>
          <p14:tracePt t="4969" x="3251200" y="2038350"/>
          <p14:tracePt t="4985" x="3422650" y="2038350"/>
          <p14:tracePt t="5001" x="3663950" y="2038350"/>
          <p14:tracePt t="5018" x="3784600" y="2038350"/>
          <p14:tracePt t="5035" x="3867150" y="2025650"/>
          <p14:tracePt t="5051" x="3905250" y="2019300"/>
          <p14:tracePt t="5068" x="3924300" y="2019300"/>
          <p14:tracePt t="5314" x="3898900" y="2019300"/>
          <p14:tracePt t="5322" x="3860800" y="2019300"/>
          <p14:tracePt t="5330" x="3816350" y="2019300"/>
          <p14:tracePt t="5345" x="3765550" y="2019300"/>
          <p14:tracePt t="5345" x="3702050" y="2019300"/>
          <p14:tracePt t="5351" x="3594100" y="2019300"/>
          <p14:tracePt t="5368" x="3511550" y="2019300"/>
          <p14:tracePt t="5385" x="3448050" y="2019300"/>
          <p14:tracePt t="5401" x="3403600" y="2025650"/>
          <p14:tracePt t="5419" x="3384550" y="2025650"/>
          <p14:tracePt t="5436" x="3378200" y="2032000"/>
          <p14:tracePt t="5586" x="3384550" y="2032000"/>
          <p14:tracePt t="5594" x="3422650" y="2032000"/>
          <p14:tracePt t="5602" x="3536950" y="2032000"/>
          <p14:tracePt t="5611" x="3606800" y="2032000"/>
          <p14:tracePt t="5618" x="3746500" y="2032000"/>
          <p14:tracePt t="5635" x="3879850" y="2032000"/>
          <p14:tracePt t="5652" x="4019550" y="2032000"/>
          <p14:tracePt t="5668" x="4133850" y="2032000"/>
          <p14:tracePt t="5686" x="4248150" y="2032000"/>
          <p14:tracePt t="5702" x="4324350" y="2032000"/>
          <p14:tracePt t="5719" x="4387850" y="2032000"/>
          <p14:tracePt t="5735" x="4451350" y="2032000"/>
          <p14:tracePt t="5751" x="4495800" y="2032000"/>
          <p14:tracePt t="5768" x="4521200" y="2032000"/>
          <p14:tracePt t="5785" x="4546600" y="2032000"/>
          <p14:tracePt t="5801" x="4572000" y="2032000"/>
          <p14:tracePt t="5842" x="4578350" y="2032000"/>
          <p14:tracePt t="6522" x="4597400" y="2032000"/>
          <p14:tracePt t="6530" x="4641850" y="2032000"/>
          <p14:tracePt t="6530" x="4686300" y="2032000"/>
          <p14:tracePt t="6546" x="4730750" y="2032000"/>
          <p14:tracePt t="6554" x="4781550" y="2032000"/>
          <p14:tracePt t="6562" x="4845050" y="2032000"/>
          <p14:tracePt t="6562" x="4914900" y="2032000"/>
          <p14:tracePt t="6570" x="4991100" y="2032000"/>
          <p14:tracePt t="6585" x="5143500" y="2032000"/>
          <p14:tracePt t="6603" x="5219700" y="2032000"/>
          <p14:tracePt t="6619" x="5276850" y="2032000"/>
          <p14:tracePt t="6635" x="5334000" y="2032000"/>
          <p14:tracePt t="6652" x="5384800" y="2032000"/>
          <p14:tracePt t="6668" x="5441950" y="2032000"/>
          <p14:tracePt t="6685" x="5499100" y="2032000"/>
          <p14:tracePt t="6701" x="5543550" y="2032000"/>
          <p14:tracePt t="6718" x="5600700" y="2032000"/>
          <p14:tracePt t="6735" x="5670550" y="2032000"/>
          <p14:tracePt t="6751" x="5759450" y="2032000"/>
          <p14:tracePt t="6768" x="5880100" y="2032000"/>
          <p14:tracePt t="6785" x="6000750" y="2032000"/>
          <p14:tracePt t="6801" x="6159500" y="2032000"/>
          <p14:tracePt t="6819" x="6229350" y="2032000"/>
          <p14:tracePt t="6836" x="6261100" y="2032000"/>
          <p14:tracePt t="6852" x="6286500" y="2032000"/>
          <p14:tracePt t="6869" x="6299200" y="2032000"/>
          <p14:tracePt t="6885" x="6324600" y="2032000"/>
          <p14:tracePt t="6903" x="6356350" y="2032000"/>
          <p14:tracePt t="6918" x="6394450" y="2032000"/>
          <p14:tracePt t="6935" x="6445250" y="2032000"/>
          <p14:tracePt t="6951" x="6496050" y="2032000"/>
          <p14:tracePt t="6968" x="6553200" y="2032000"/>
          <p14:tracePt t="6985" x="6629400" y="2032000"/>
          <p14:tracePt t="7001" x="6762750" y="2032000"/>
          <p14:tracePt t="7018" x="6858000" y="2032000"/>
          <p14:tracePt t="7035" x="6934200" y="2032000"/>
          <p14:tracePt t="7051" x="7004050" y="2032000"/>
          <p14:tracePt t="7068" x="7042150" y="2032000"/>
          <p14:tracePt t="7085" x="7061200" y="2032000"/>
          <p14:tracePt t="7102" x="7073900" y="2032000"/>
          <p14:tracePt t="7119" x="7080250" y="2032000"/>
          <p14:tracePt t="7136" x="7086600" y="2032000"/>
          <p14:tracePt t="7290" x="7105650" y="2032000"/>
          <p14:tracePt t="7298" x="7131050" y="2032000"/>
          <p14:tracePt t="7306" x="7175500" y="2032000"/>
          <p14:tracePt t="7314" x="7232650" y="2032000"/>
          <p14:tracePt t="7318" x="7366000" y="2032000"/>
          <p14:tracePt t="7336" x="7512050" y="2032000"/>
          <p14:tracePt t="7352" x="7677150" y="2032000"/>
          <p14:tracePt t="7369" x="7835900" y="2032000"/>
          <p14:tracePt t="7385" x="7981950" y="2032000"/>
          <p14:tracePt t="7401" x="8108950" y="2032000"/>
          <p14:tracePt t="7418" x="8147050" y="2032000"/>
          <p14:tracePt t="7435" x="8166100" y="2032000"/>
          <p14:tracePt t="7451" x="8178800" y="2032000"/>
          <p14:tracePt t="7634" x="8159750" y="2032000"/>
          <p14:tracePt t="7642" x="8108950" y="2032000"/>
          <p14:tracePt t="7650" x="8013700" y="2032000"/>
          <p14:tracePt t="7657" x="7575550" y="2032000"/>
          <p14:tracePt t="7668" x="6978650" y="2032000"/>
          <p14:tracePt t="7685" x="6102350" y="2032000"/>
          <p14:tracePt t="7701" x="5168900" y="2032000"/>
          <p14:tracePt t="7718" x="4235450" y="2038350"/>
          <p14:tracePt t="7735" x="3352800" y="2082800"/>
          <p14:tracePt t="7751" x="2724150" y="2127250"/>
          <p14:tracePt t="7768" x="2286000" y="2184400"/>
          <p14:tracePt t="7785" x="2019300" y="2222500"/>
          <p14:tracePt t="7801" x="1841500" y="2235200"/>
          <p14:tracePt t="7818" x="1778000" y="2247900"/>
          <p14:tracePt t="7835" x="1739900" y="2247900"/>
          <p14:tracePt t="7852" x="1714500" y="2254250"/>
          <p14:tracePt t="7869" x="1676400" y="2260600"/>
          <p14:tracePt t="7885" x="1600200" y="2273300"/>
          <p14:tracePt t="7919" x="1568450" y="2279650"/>
          <p14:tracePt t="7920" x="1517650" y="2286000"/>
          <p14:tracePt t="7936" x="1460500" y="2292350"/>
          <p14:tracePt t="7952" x="1403350" y="2311400"/>
          <p14:tracePt t="7969" x="1352550" y="2330450"/>
          <p14:tracePt t="7985" x="1327150" y="2336800"/>
          <p14:tracePt t="8001" x="1263650" y="2368550"/>
          <p14:tracePt t="8018" x="1212850" y="2400300"/>
          <p14:tracePt t="8034" x="1193800" y="2413000"/>
          <p14:tracePt t="8051" x="1187450" y="2413000"/>
          <p14:tracePt t="8068" x="1187450" y="2419350"/>
          <p14:tracePt t="8138" x="1181100" y="2419350"/>
          <p14:tracePt t="8147" x="1181100" y="2425700"/>
          <p14:tracePt t="8162" x="1174750" y="2425700"/>
          <p14:tracePt t="8170" x="1168400" y="2432050"/>
          <p14:tracePt t="8202" x="1162050" y="2438400"/>
          <p14:tracePt t="8281" x="1174750" y="2438400"/>
          <p14:tracePt t="8294" x="1193800" y="2438400"/>
          <p14:tracePt t="8294" x="1225550" y="2444750"/>
          <p14:tracePt t="8301" x="1339850" y="2444750"/>
          <p14:tracePt t="8318" x="1485900" y="2444750"/>
          <p14:tracePt t="8334" x="1670050" y="2444750"/>
          <p14:tracePt t="8351" x="1854200" y="2444750"/>
          <p14:tracePt t="8368" x="2044700" y="2444750"/>
          <p14:tracePt t="8385" x="2209800" y="2444750"/>
          <p14:tracePt t="8401" x="2393950" y="2444750"/>
          <p14:tracePt t="8419" x="2489200" y="2444750"/>
          <p14:tracePt t="8435" x="2571750" y="2444750"/>
          <p14:tracePt t="8452" x="2635250" y="2444750"/>
          <p14:tracePt t="8468" x="2692400" y="2444750"/>
          <p14:tracePt t="8485" x="2743200" y="2444750"/>
          <p14:tracePt t="8501" x="2787650" y="2444750"/>
          <p14:tracePt t="8518" x="2825750" y="2444750"/>
          <p14:tracePt t="8534" x="2857500" y="2444750"/>
          <p14:tracePt t="8551" x="2870200" y="2444750"/>
          <p14:tracePt t="8568" x="2882900" y="2444750"/>
          <p14:tracePt t="8584" x="2895600" y="2444750"/>
          <p14:tracePt t="8601" x="2914650" y="2444750"/>
          <p14:tracePt t="8618" x="2927350" y="2444750"/>
          <p14:tracePt t="8635" x="2940050" y="2444750"/>
          <p14:tracePt t="8652" x="2959100" y="2444750"/>
          <p14:tracePt t="8669" x="2990850" y="2444750"/>
          <p14:tracePt t="8686" x="3009900" y="2444750"/>
          <p14:tracePt t="8703" x="3028950" y="2444750"/>
          <p14:tracePt t="8718" x="3041650" y="2444750"/>
          <p14:tracePt t="9953" x="3048000" y="2444750"/>
          <p14:tracePt t="9961" x="3054350" y="2482850"/>
          <p14:tracePt t="9968" x="3054350" y="2565400"/>
          <p14:tracePt t="9969" x="3041650" y="2679700"/>
          <p14:tracePt t="9985" x="3016250" y="3149600"/>
          <p14:tracePt t="10002" x="3016250" y="3524250"/>
          <p14:tracePt t="10018" x="3067050" y="3879850"/>
          <p14:tracePt t="10035" x="3124200" y="4102100"/>
          <p14:tracePt t="10051" x="3213100" y="4254500"/>
          <p14:tracePt t="10068" x="3308350" y="4349750"/>
          <p14:tracePt t="10084" x="3403600" y="4413250"/>
          <p14:tracePt t="10101" x="3492500" y="4451350"/>
          <p14:tracePt t="10118" x="3562350" y="4476750"/>
          <p14:tracePt t="10135" x="3613150" y="4489450"/>
          <p14:tracePt t="10151" x="3651250" y="4495800"/>
          <p14:tracePt t="10168" x="3689350" y="4495800"/>
          <p14:tracePt t="10184" x="3733800" y="4495800"/>
          <p14:tracePt t="10202" x="3759200" y="4495800"/>
          <p14:tracePt t="10218" x="3803650" y="4495800"/>
          <p14:tracePt t="10235" x="3835400" y="4476750"/>
          <p14:tracePt t="10251" x="3867150" y="4451350"/>
          <p14:tracePt t="10268" x="3892550" y="4432300"/>
          <p14:tracePt t="10284" x="3905250" y="4400550"/>
          <p14:tracePt t="10301" x="3911600" y="4362450"/>
          <p14:tracePt t="10318" x="3917950" y="4298950"/>
          <p14:tracePt t="10335" x="3917950" y="4191000"/>
          <p14:tracePt t="10351" x="3892550" y="4076700"/>
          <p14:tracePt t="10368" x="3835400" y="3943350"/>
          <p14:tracePt t="10384" x="3702050" y="3740150"/>
          <p14:tracePt t="10402" x="3600450" y="3619500"/>
          <p14:tracePt t="10418" x="3486150" y="3511550"/>
          <p14:tracePt t="10435" x="3390900" y="3435350"/>
          <p14:tracePt t="10451" x="3295650" y="3397250"/>
          <p14:tracePt t="10468" x="3181350" y="3365500"/>
          <p14:tracePt t="10484" x="3041650" y="3352800"/>
          <p14:tracePt t="10501" x="2901950" y="3352800"/>
          <p14:tracePt t="10518" x="2768600" y="3352800"/>
          <p14:tracePt t="10535" x="2616200" y="3378200"/>
          <p14:tracePt t="10551" x="2482850" y="3416300"/>
          <p14:tracePt t="10568" x="2336800" y="3479800"/>
          <p14:tracePt t="10584" x="2146300" y="3606800"/>
          <p14:tracePt t="10601" x="2012950" y="3727450"/>
          <p14:tracePt t="10618" x="1885950" y="3886200"/>
          <p14:tracePt t="10635" x="1784350" y="4038600"/>
          <p14:tracePt t="10651" x="1689100" y="4178300"/>
          <p14:tracePt t="10668" x="1587500" y="4349750"/>
          <p14:tracePt t="10684" x="1485900" y="4521200"/>
          <p14:tracePt t="10701" x="1422400" y="4654550"/>
          <p14:tracePt t="10718" x="1384300" y="4775200"/>
          <p14:tracePt t="10735" x="1358900" y="4889500"/>
          <p14:tracePt t="10751" x="1358900" y="5010150"/>
          <p14:tracePt t="10768" x="1358900" y="5137150"/>
          <p14:tracePt t="10784" x="1377950" y="5410200"/>
          <p14:tracePt t="10801" x="1454150" y="5645150"/>
          <p14:tracePt t="10818" x="1549400" y="5873750"/>
          <p14:tracePt t="10835" x="1644650" y="6057900"/>
          <p14:tracePt t="10851" x="1739900" y="6178550"/>
          <p14:tracePt t="10868" x="1835150" y="6273800"/>
          <p14:tracePt t="10884" x="1955800" y="6350000"/>
          <p14:tracePt t="10901" x="2178050" y="6432550"/>
          <p14:tracePt t="10918" x="2508250" y="6502400"/>
          <p14:tracePt t="10935" x="2946400" y="6572250"/>
          <p14:tracePt t="10951" x="3384550" y="6610350"/>
          <p14:tracePt t="10968" x="3721100" y="6610350"/>
          <p14:tracePt t="10984" x="4051300" y="6572250"/>
          <p14:tracePt t="11002" x="4216400" y="6508750"/>
          <p14:tracePt t="11018" x="4349750" y="6400800"/>
          <p14:tracePt t="11034" x="4438650" y="6229350"/>
          <p14:tracePt t="11051" x="4521200" y="5943600"/>
          <p14:tracePt t="11068" x="4552950" y="5645150"/>
          <p14:tracePt t="11084" x="4552950" y="5346700"/>
          <p14:tracePt t="11101" x="4540250" y="5054600"/>
          <p14:tracePt t="11118" x="4514850" y="4845050"/>
          <p14:tracePt t="11135" x="4438650" y="4610100"/>
          <p14:tracePt t="11151" x="4343400" y="4368800"/>
          <p14:tracePt t="11168" x="4235450" y="4178300"/>
          <p14:tracePt t="11184" x="4076700" y="3975100"/>
          <p14:tracePt t="11201" x="3981450" y="3867150"/>
          <p14:tracePt t="11218" x="3898900" y="3784600"/>
          <p14:tracePt t="11235" x="3816350" y="3708400"/>
          <p14:tracePt t="11251" x="3708400" y="3644900"/>
          <p14:tracePt t="11268" x="3613150" y="3587750"/>
          <p14:tracePt t="11284" x="3524250" y="3543300"/>
          <p14:tracePt t="11301" x="3409950" y="3498850"/>
          <p14:tracePt t="11318" x="3289300" y="3467100"/>
          <p14:tracePt t="11335" x="3155950" y="3454400"/>
          <p14:tracePt t="11351" x="2990850" y="3448050"/>
          <p14:tracePt t="11368" x="2819400" y="3448050"/>
          <p14:tracePt t="11384" x="2571750" y="3454400"/>
          <p14:tracePt t="11401" x="2393950" y="3492500"/>
          <p14:tracePt t="11418" x="2216150" y="3543300"/>
          <p14:tracePt t="11434" x="1981200" y="3632200"/>
          <p14:tracePt t="11451" x="1809750" y="3721100"/>
          <p14:tracePt t="11468" x="1638300" y="3860800"/>
          <p14:tracePt t="11484" x="1473200" y="4044950"/>
          <p14:tracePt t="11501" x="1365250" y="4248150"/>
          <p14:tracePt t="11518" x="1314450" y="4394200"/>
          <p14:tracePt t="11534" x="1289050" y="4514850"/>
          <p14:tracePt t="11551" x="1282700" y="4654550"/>
          <p14:tracePt t="11568" x="1295400" y="4800600"/>
          <p14:tracePt t="11584" x="1365250" y="5048250"/>
          <p14:tracePt t="11601" x="1435100" y="5232400"/>
          <p14:tracePt t="11618" x="1504950" y="5403850"/>
          <p14:tracePt t="11634" x="1574800" y="5556250"/>
          <p14:tracePt t="11652" x="1638300" y="5683250"/>
          <p14:tracePt t="11668" x="1701800" y="5791200"/>
          <p14:tracePt t="11685" x="1758950" y="5886450"/>
          <p14:tracePt t="11701" x="1822450" y="5956300"/>
          <p14:tracePt t="11718" x="1873250" y="6013450"/>
          <p14:tracePt t="11735" x="1911350" y="6045200"/>
          <p14:tracePt t="11751" x="1974850" y="6070600"/>
          <p14:tracePt t="11768" x="2044700" y="6102350"/>
          <p14:tracePt t="11786" x="2076450" y="6102350"/>
          <p14:tracePt t="11801" x="2089150" y="6108700"/>
          <p14:tracePt t="11818" x="2095500" y="6115050"/>
          <p14:tracePt t="11834" x="2108200" y="6115050"/>
          <p14:tracePt t="11851" x="2114550" y="6115050"/>
          <p14:tracePt t="11868" x="2127250" y="6121400"/>
          <p14:tracePt t="11884" x="2139950" y="6127750"/>
          <p14:tracePt t="11901" x="2146300" y="6127750"/>
          <p14:tracePt t="11918" x="2159000" y="6127750"/>
          <p14:tracePt t="11934" x="2178050" y="6127750"/>
          <p14:tracePt t="11951" x="2190750" y="6127750"/>
          <p14:tracePt t="11968" x="2203450" y="6127750"/>
          <p14:tracePt t="11968" x="2209800" y="6127750"/>
          <p14:tracePt t="12009" x="2216150" y="6127750"/>
          <p14:tracePt t="12057" x="2222500" y="6127750"/>
          <p14:tracePt t="12072" x="2228850" y="6127750"/>
          <p14:tracePt t="12072" x="2241550" y="6121400"/>
          <p14:tracePt t="12097" x="2254250" y="6121400"/>
          <p14:tracePt t="12105" x="2273300" y="6121400"/>
          <p14:tracePt t="12113" x="2286000" y="6121400"/>
          <p14:tracePt t="12118" x="2324100" y="6108700"/>
          <p14:tracePt t="12134" x="2355850" y="6108700"/>
          <p14:tracePt t="12151" x="2393950" y="6102350"/>
          <p14:tracePt t="12168" x="2451100" y="6089650"/>
          <p14:tracePt t="12185" x="2514600" y="6076950"/>
          <p14:tracePt t="12201" x="2597150" y="6051550"/>
          <p14:tracePt t="12218" x="2692400" y="6026150"/>
          <p14:tracePt t="12234" x="2762250" y="6007100"/>
          <p14:tracePt t="12251" x="2819400" y="5994400"/>
          <p14:tracePt t="12268" x="2870200" y="5981700"/>
          <p14:tracePt t="12284" x="2927350" y="5962650"/>
          <p14:tracePt t="12301" x="2978150" y="5943600"/>
          <p14:tracePt t="12318" x="3035300" y="5930900"/>
          <p14:tracePt t="12334" x="3098800" y="5911850"/>
          <p14:tracePt t="12351" x="3162300" y="5892800"/>
          <p14:tracePt t="12368" x="3263900" y="5867400"/>
          <p14:tracePt t="12385" x="3333750" y="5854700"/>
          <p14:tracePt t="12401" x="3416300" y="5829300"/>
          <p14:tracePt t="12418" x="3505200" y="5791200"/>
          <p14:tracePt t="12434" x="3562350" y="5753100"/>
          <p14:tracePt t="12451" x="3619500" y="5683250"/>
          <p14:tracePt t="12468" x="3663950" y="5568950"/>
          <p14:tracePt t="12484" x="3683000" y="5403850"/>
          <p14:tracePt t="12501" x="3683000" y="5270500"/>
          <p14:tracePt t="12518" x="3683000" y="5187950"/>
          <p14:tracePt t="12534" x="3683000" y="5124450"/>
          <p14:tracePt t="12551" x="3683000" y="5073650"/>
          <p14:tracePt t="12568" x="3663950" y="5016500"/>
          <p14:tracePt t="12586" x="3657600" y="4984750"/>
          <p14:tracePt t="12601" x="3625850" y="4940300"/>
          <p14:tracePt t="12617" x="3613150" y="4902200"/>
          <p14:tracePt t="12634" x="3600450" y="4864100"/>
          <p14:tracePt t="12651" x="3587750" y="4845050"/>
          <p14:tracePt t="12668" x="3575050" y="4826000"/>
          <p14:tracePt t="12684" x="3568700" y="4806950"/>
          <p14:tracePt t="12701" x="3568700" y="4794250"/>
          <p14:tracePt t="12718" x="3556000" y="4775200"/>
          <p14:tracePt t="12734" x="3549650" y="4743450"/>
          <p14:tracePt t="12752" x="3543300" y="4686300"/>
          <p14:tracePt t="12768" x="3524250" y="4572000"/>
          <p14:tracePt t="12785" x="3505200" y="4457700"/>
          <p14:tracePt t="12801" x="3460750" y="4337050"/>
          <p14:tracePt t="12818" x="3403600" y="4222750"/>
          <p14:tracePt t="12834" x="3327400" y="4083050"/>
          <p14:tracePt t="12851" x="3263900" y="3994150"/>
          <p14:tracePt t="12868" x="3206750" y="3924300"/>
          <p14:tracePt t="12884" x="3162300" y="3867150"/>
          <p14:tracePt t="12901" x="3117850" y="3816350"/>
          <p14:tracePt t="12918" x="3067050" y="3771900"/>
          <p14:tracePt t="12934" x="3028950" y="3733800"/>
          <p14:tracePt t="12951" x="3009900" y="3708400"/>
          <p14:tracePt t="12968" x="2978150" y="3676650"/>
          <p14:tracePt t="12985" x="2959100" y="3670300"/>
          <p14:tracePt t="13001" x="2952750" y="3663950"/>
          <p14:tracePt t="13018" x="2940050" y="3657600"/>
          <p14:tracePt t="13034" x="2933700" y="3651250"/>
          <p14:tracePt t="13051" x="2927350" y="3644900"/>
          <p14:tracePt t="13068" x="2914650" y="3632200"/>
          <p14:tracePt t="13084" x="2908300" y="3632200"/>
          <p14:tracePt t="13101" x="2889250" y="3606800"/>
          <p14:tracePt t="13118" x="2870200" y="3587750"/>
          <p14:tracePt t="13134" x="2838450" y="3556000"/>
          <p14:tracePt t="13151" x="2794000" y="3530600"/>
          <p14:tracePt t="13168" x="2730500" y="3492500"/>
          <p14:tracePt t="13168" x="2679700" y="3467100"/>
          <p14:tracePt t="13185" x="2584450" y="3435350"/>
          <p14:tracePt t="13201" x="2476500" y="3397250"/>
          <p14:tracePt t="13217" x="2387600" y="3384550"/>
          <p14:tracePt t="13234" x="2324100" y="3384550"/>
          <p14:tracePt t="13251" x="2254250" y="3384550"/>
          <p14:tracePt t="13269" x="2171700" y="3384550"/>
          <p14:tracePt t="13284" x="2089150" y="3403600"/>
          <p14:tracePt t="13302" x="2025650" y="3422650"/>
          <p14:tracePt t="13317" x="1974850" y="3448050"/>
          <p14:tracePt t="13335" x="1949450" y="3454400"/>
          <p14:tracePt t="13351" x="1930400" y="3467100"/>
          <p14:tracePt t="13368" x="1924050" y="3467100"/>
          <p14:tracePt t="13384" x="1924050" y="3473450"/>
          <p14:tracePt t="13401" x="1917700" y="3479800"/>
          <p14:tracePt t="13417" x="1911350" y="3479800"/>
          <p14:tracePt t="13472" x="1905000" y="3486150"/>
          <p14:tracePt t="13528" x="1905000" y="3492500"/>
          <p14:tracePt t="13536" x="1905000" y="3505200"/>
          <p14:tracePt t="13551" x="1917700" y="3511550"/>
          <p14:tracePt t="13552" x="1949450" y="3530600"/>
          <p14:tracePt t="13568" x="2006600" y="3562350"/>
          <p14:tracePt t="13584" x="2114550" y="3625850"/>
          <p14:tracePt t="13601" x="2171700" y="3663950"/>
          <p14:tracePt t="13618" x="2209800" y="3683000"/>
          <p14:tracePt t="13634" x="2254250" y="3702050"/>
          <p14:tracePt t="13650" x="2286000" y="3714750"/>
          <p14:tracePt t="13668" x="2317750" y="3721100"/>
          <p14:tracePt t="13684" x="2330450" y="3727450"/>
          <p14:tracePt t="13701" x="2343150" y="3727450"/>
          <p14:tracePt t="13717" x="2362200" y="3727450"/>
          <p14:tracePt t="13734" x="2374900" y="3727450"/>
          <p14:tracePt t="13751" x="2381250" y="3727450"/>
          <p14:tracePt t="13751" x="2387600" y="3727450"/>
          <p14:tracePt t="13769" x="2393950" y="3727450"/>
          <p14:tracePt t="13784" x="2406650" y="3727450"/>
          <p14:tracePt t="13801" x="2419350" y="3727450"/>
          <p14:tracePt t="13817" x="2432050" y="3727450"/>
          <p14:tracePt t="13834" x="2444750" y="3727450"/>
          <p14:tracePt t="13851" x="2463800" y="3727450"/>
          <p14:tracePt t="13868" x="2495550" y="3727450"/>
          <p14:tracePt t="13884" x="2559050" y="3740150"/>
          <p14:tracePt t="13901" x="2641600" y="3752850"/>
          <p14:tracePt t="13918" x="2749550" y="3765550"/>
          <p14:tracePt t="13934" x="2832100" y="3784600"/>
          <p14:tracePt t="13951" x="2889250" y="3797300"/>
          <p14:tracePt t="13968" x="2914650" y="3803650"/>
          <p14:tracePt t="13984" x="2940050" y="3810000"/>
          <p14:tracePt t="14001" x="2940050" y="3816350"/>
          <p14:tracePt t="14017" x="2946400" y="3816350"/>
          <p14:tracePt t="14065" x="2952750" y="3816350"/>
          <p14:tracePt t="14073" x="2959100" y="3816350"/>
          <p14:tracePt t="14185" x="2946400" y="3816350"/>
          <p14:tracePt t="14185" x="2908300" y="3816350"/>
          <p14:tracePt t="14201" x="2870200" y="3816350"/>
          <p14:tracePt t="14209" x="2819400" y="3816350"/>
          <p14:tracePt t="14217" x="2768600" y="3816350"/>
          <p14:tracePt t="14225" x="2654300" y="3816350"/>
          <p14:tracePt t="14235" x="2540000" y="3816350"/>
          <p14:tracePt t="14251" x="2463800" y="3816350"/>
          <p14:tracePt t="14268" x="2400300" y="3816350"/>
          <p14:tracePt t="14284" x="2368550" y="3816350"/>
          <p14:tracePt t="14301" x="2355850" y="3816350"/>
          <p14:tracePt t="14317" x="2349500" y="3822700"/>
          <p14:tracePt t="14334" x="2336800" y="3822700"/>
          <p14:tracePt t="14351" x="2330450" y="3822700"/>
          <p14:tracePt t="14368" x="2324100" y="3822700"/>
          <p14:tracePt t="14385" x="2311400" y="3822700"/>
          <p14:tracePt t="14480" x="2298700" y="3822700"/>
          <p14:tracePt t="14488" x="2279650" y="3822700"/>
          <p14:tracePt t="14501" x="2247900" y="3822700"/>
          <p14:tracePt t="14501" x="2165350" y="3822700"/>
          <p14:tracePt t="14517" x="2044700" y="3810000"/>
          <p14:tracePt t="14534" x="1930400" y="3797300"/>
          <p14:tracePt t="14551" x="1854200" y="3790950"/>
          <p14:tracePt t="14568" x="1809750" y="3790950"/>
          <p14:tracePt t="14584" x="1790700" y="3790950"/>
          <p14:tracePt t="14601" x="1784350" y="3790950"/>
          <p14:tracePt t="14754" x="1797050" y="3790950"/>
          <p14:tracePt t="14761" x="1816100" y="3790950"/>
          <p14:tracePt t="14768" x="1828800" y="3790950"/>
          <p14:tracePt t="14784" x="1854200" y="3790950"/>
          <p14:tracePt t="14785" x="1879600" y="3790950"/>
          <p14:tracePt t="14802" x="1898650" y="3790950"/>
          <p14:tracePt t="14817" x="1917700" y="3790950"/>
          <p14:tracePt t="14834" x="1930400" y="3790950"/>
          <p14:tracePt t="14851" x="1943100" y="3790950"/>
          <p14:tracePt t="15632" x="1987550" y="3790950"/>
          <p14:tracePt t="15640" x="2057400" y="3790950"/>
          <p14:tracePt t="15651" x="2133600" y="3790950"/>
          <p14:tracePt t="15652" x="2305050" y="3797300"/>
          <p14:tracePt t="15668" x="2476500" y="3803650"/>
          <p14:tracePt t="15685" x="2641600" y="3822700"/>
          <p14:tracePt t="15701" x="2787650" y="3822700"/>
          <p14:tracePt t="15718" x="2882900" y="3822700"/>
          <p14:tracePt t="15734" x="2965450" y="3822700"/>
          <p14:tracePt t="15751" x="3016250" y="3822700"/>
          <p14:tracePt t="15767" x="3054350" y="3822700"/>
          <p14:tracePt t="15785" x="3067050" y="3822700"/>
          <p14:tracePt t="15802" x="3079750" y="3822700"/>
          <p14:tracePt t="15818" x="3086100" y="3822700"/>
          <p14:tracePt t="15872" x="3092450" y="3822700"/>
          <p14:tracePt t="15905" x="3098800" y="3822700"/>
          <p14:tracePt t="15913" x="3111500" y="3822700"/>
          <p14:tracePt t="15928" x="3117850" y="3822700"/>
          <p14:tracePt t="15936" x="3136900" y="3822700"/>
          <p14:tracePt t="15951" x="3143250" y="3822700"/>
          <p14:tracePt t="15951" x="3175000" y="3822700"/>
          <p14:tracePt t="15967" x="3213100" y="3822700"/>
          <p14:tracePt t="16001" x="3225800" y="3822700"/>
          <p14:tracePt t="16032" x="3232150" y="3822700"/>
          <p14:tracePt t="17522" x="3238500" y="3822700"/>
          <p14:tracePt t="17530" x="3251200" y="3790950"/>
          <p14:tracePt t="17538" x="3257550" y="3759200"/>
          <p14:tracePt t="17538" x="3263900" y="3727450"/>
          <p14:tracePt t="17552" x="3263900" y="3663950"/>
          <p14:tracePt t="17569" x="3263900" y="3625850"/>
          <p14:tracePt t="17585" x="3263900" y="3594100"/>
          <p14:tracePt t="17602" x="3263900" y="3575050"/>
          <p14:tracePt t="17618" x="3263900" y="3568700"/>
          <p14:tracePt t="17635" x="3257550" y="3549650"/>
          <p14:tracePt t="17652" x="3251200" y="3543300"/>
          <p14:tracePt t="17669" x="3244850" y="3530600"/>
          <p14:tracePt t="17685" x="3232150" y="3505200"/>
          <p14:tracePt t="17702" x="3225800" y="3492500"/>
          <p14:tracePt t="17718" x="3219450" y="3479800"/>
          <p14:tracePt t="17735" x="3206750" y="3467100"/>
          <p14:tracePt t="17752" x="3200400" y="3460750"/>
          <p14:tracePt t="17769" x="3187700" y="3448050"/>
          <p14:tracePt t="17784" x="3168650" y="3441700"/>
          <p14:tracePt t="17801" x="3149600" y="3429000"/>
          <p14:tracePt t="17818" x="3117850" y="3409950"/>
          <p14:tracePt t="17834" x="3079750" y="3390900"/>
          <p14:tracePt t="17851" x="3022600" y="3365500"/>
          <p14:tracePt t="17867" x="2952750" y="3352800"/>
          <p14:tracePt t="17884" x="2882900" y="3333750"/>
          <p14:tracePt t="17901" x="2781300" y="3314700"/>
          <p14:tracePt t="17917" x="2692400" y="3302000"/>
          <p14:tracePt t="17934" x="2603500" y="3289300"/>
          <p14:tracePt t="17951" x="2533650" y="3289300"/>
          <p14:tracePt t="17968" x="2457450" y="3289300"/>
          <p14:tracePt t="17984" x="2343150" y="3289300"/>
          <p14:tracePt t="18001" x="2279650" y="3289300"/>
          <p14:tracePt t="18017" x="2197100" y="3289300"/>
          <p14:tracePt t="18034" x="2108200" y="3314700"/>
          <p14:tracePt t="18051" x="2025650" y="3314700"/>
          <p14:tracePt t="18067" x="1930400" y="3340100"/>
          <p14:tracePt t="18084" x="1816100" y="3371850"/>
          <p14:tracePt t="18101" x="1746250" y="3403600"/>
          <p14:tracePt t="18117" x="1663700" y="3441700"/>
          <p14:tracePt t="18134" x="1612900" y="3479800"/>
          <p14:tracePt t="18151" x="1562100" y="3511550"/>
          <p14:tracePt t="18167" x="1517650" y="3543300"/>
          <p14:tracePt t="18184" x="1428750" y="3619500"/>
          <p14:tracePt t="18201" x="1365250" y="3708400"/>
          <p14:tracePt t="18217" x="1301750" y="3816350"/>
          <p14:tracePt t="18234" x="1238250" y="3937000"/>
          <p14:tracePt t="18251" x="1181100" y="4064000"/>
          <p14:tracePt t="18268" x="1136650" y="4191000"/>
          <p14:tracePt t="18285" x="1111250" y="4292600"/>
          <p14:tracePt t="18301" x="1098550" y="4387850"/>
          <p14:tracePt t="18318" x="1098550" y="4483100"/>
          <p14:tracePt t="18334" x="1092200" y="4591050"/>
          <p14:tracePt t="18351" x="1092200" y="4699000"/>
          <p14:tracePt t="18367" x="1092200" y="4902200"/>
          <p14:tracePt t="18385" x="1092200" y="5010150"/>
          <p14:tracePt t="18401" x="1092200" y="5111750"/>
          <p14:tracePt t="18418" x="1092200" y="5200650"/>
          <p14:tracePt t="18434" x="1104900" y="5276850"/>
          <p14:tracePt t="18451" x="1130300" y="5359400"/>
          <p14:tracePt t="18467" x="1149350" y="5480050"/>
          <p14:tracePt t="18484" x="1181100" y="5588000"/>
          <p14:tracePt t="18501" x="1219200" y="5702300"/>
          <p14:tracePt t="18517" x="1270000" y="5822950"/>
          <p14:tracePt t="18534" x="1320800" y="5911850"/>
          <p14:tracePt t="18551" x="1377950" y="5994400"/>
          <p14:tracePt t="18567" x="1466850" y="6102350"/>
          <p14:tracePt t="18585" x="1517650" y="6172200"/>
          <p14:tracePt t="18601" x="1581150" y="6235700"/>
          <p14:tracePt t="18618" x="1638300" y="6311900"/>
          <p14:tracePt t="18634" x="1701800" y="6381750"/>
          <p14:tracePt t="18651" x="1771650" y="6445250"/>
          <p14:tracePt t="18667" x="1854200" y="6508750"/>
          <p14:tracePt t="18684" x="1924050" y="6559550"/>
          <p14:tracePt t="18700" x="1974850" y="6591300"/>
          <p14:tracePt t="18717" x="2019300" y="6610350"/>
          <p14:tracePt t="18734" x="2076450" y="6642100"/>
          <p14:tracePt t="18751" x="2139950" y="6667500"/>
          <p14:tracePt t="18767" x="2247900" y="6699250"/>
          <p14:tracePt t="18785" x="2336800" y="6705600"/>
          <p14:tracePt t="18801" x="2432050" y="6705600"/>
          <p14:tracePt t="18818" x="2546350" y="6705600"/>
          <p14:tracePt t="18835" x="2667000" y="6705600"/>
          <p14:tracePt t="18851" x="2774950" y="6705600"/>
          <p14:tracePt t="18867" x="2876550" y="6705600"/>
          <p14:tracePt t="18884" x="2984500" y="6699250"/>
          <p14:tracePt t="18900" x="3092450" y="6680200"/>
          <p14:tracePt t="18917" x="3213100" y="6654800"/>
          <p14:tracePt t="18935" x="3321050" y="6629400"/>
          <p14:tracePt t="18952" x="3429000" y="6591300"/>
          <p14:tracePt t="18968" x="3556000" y="6540500"/>
          <p14:tracePt t="18968" x="3619500" y="6502400"/>
          <p14:tracePt t="18986" x="3746500" y="6432550"/>
          <p14:tracePt t="19002" x="3854450" y="6350000"/>
          <p14:tracePt t="19019" x="3962400" y="6248400"/>
          <p14:tracePt t="19035" x="4044950" y="6153150"/>
          <p14:tracePt t="19052" x="4121150" y="6032500"/>
          <p14:tracePt t="19068" x="4171950" y="5880100"/>
          <p14:tracePt t="19085" x="4216400" y="5715000"/>
          <p14:tracePt t="19102" x="4235450" y="5549900"/>
          <p14:tracePt t="19118" x="4241800" y="5403850"/>
          <p14:tracePt t="19135" x="4241800" y="5257800"/>
          <p14:tracePt t="19152" x="4241800" y="5099050"/>
          <p14:tracePt t="19168" x="4203700" y="4832350"/>
          <p14:tracePt t="19186" x="4140200" y="4616450"/>
          <p14:tracePt t="19202" x="4070350" y="4419600"/>
          <p14:tracePt t="19218" x="4006850" y="4273550"/>
          <p14:tracePt t="19235" x="3949700" y="4146550"/>
          <p14:tracePt t="19252" x="3911600" y="4044950"/>
          <p14:tracePt t="19268" x="3854450" y="3956050"/>
          <p14:tracePt t="19285" x="3797300" y="3860800"/>
          <p14:tracePt t="19301" x="3740150" y="3771900"/>
          <p14:tracePt t="19318" x="3695700" y="3702050"/>
          <p14:tracePt t="19335" x="3632200" y="3625850"/>
          <p14:tracePt t="19352" x="3575050" y="3562350"/>
          <p14:tracePt t="19368" x="3498850" y="3473450"/>
          <p14:tracePt t="19386" x="3454400" y="3429000"/>
          <p14:tracePt t="19402" x="3397250" y="3378200"/>
          <p14:tracePt t="19418" x="3333750" y="3327400"/>
          <p14:tracePt t="19435" x="3263900" y="3276600"/>
          <p14:tracePt t="19452" x="3194050" y="3225800"/>
          <p14:tracePt t="19468" x="3143250" y="3187700"/>
          <p14:tracePt t="19485" x="3067050" y="3143250"/>
          <p14:tracePt t="19501" x="3009900" y="3130550"/>
          <p14:tracePt t="19519" x="2940050" y="3111500"/>
          <p14:tracePt t="19535" x="2882900" y="3092450"/>
          <p14:tracePt t="19552" x="2819400" y="3086100"/>
          <p14:tracePt t="19568" x="2711450" y="3079750"/>
          <p14:tracePt t="19586" x="2647950" y="3079750"/>
          <p14:tracePt t="19602" x="2590800" y="3079750"/>
          <p14:tracePt t="19618" x="2527300" y="3079750"/>
          <p14:tracePt t="19635" x="2457450" y="3079750"/>
          <p14:tracePt t="19652" x="2413000" y="3079750"/>
          <p14:tracePt t="19668" x="2362200" y="3079750"/>
          <p14:tracePt t="19685" x="2324100" y="3086100"/>
          <p14:tracePt t="19701" x="2279650" y="3092450"/>
          <p14:tracePt t="19718" x="2222500" y="3105150"/>
          <p14:tracePt t="19735" x="2146300" y="3130550"/>
          <p14:tracePt t="19752" x="2070100" y="3155950"/>
          <p14:tracePt t="19768" x="1930400" y="3219450"/>
          <p14:tracePt t="19786" x="1854200" y="3257550"/>
          <p14:tracePt t="19802" x="1778000" y="3295650"/>
          <p14:tracePt t="19818" x="1708150" y="3346450"/>
          <p14:tracePt t="19834" x="1644650" y="3384550"/>
          <p14:tracePt t="19852" x="1587500" y="3441700"/>
          <p14:tracePt t="19868" x="1524000" y="3505200"/>
          <p14:tracePt t="19885" x="1466850" y="3594100"/>
          <p14:tracePt t="19901" x="1422400" y="3676650"/>
          <p14:tracePt t="19918" x="1377950" y="3759200"/>
          <p14:tracePt t="19936" x="1346200" y="3841750"/>
          <p14:tracePt t="19952" x="1289050" y="4006850"/>
          <p14:tracePt t="19970" x="1263650" y="4057650"/>
          <p14:tracePt t="19985" x="1231900" y="4203700"/>
          <p14:tracePt t="20002" x="1225550" y="4279900"/>
          <p14:tracePt t="20018" x="1212850" y="4337050"/>
          <p14:tracePt t="20035" x="1212850" y="4400550"/>
          <p14:tracePt t="20051" x="1200150" y="4476750"/>
          <p14:tracePt t="20068" x="1187450" y="4565650"/>
          <p14:tracePt t="20085" x="1168400" y="4673600"/>
          <p14:tracePt t="20102" x="1155700" y="4787900"/>
          <p14:tracePt t="20118" x="1136650" y="4908550"/>
          <p14:tracePt t="20135" x="1136650" y="5016500"/>
          <p14:tracePt t="20151" x="1136650" y="5124450"/>
          <p14:tracePt t="20168" x="1136650" y="5213350"/>
          <p14:tracePt t="20185" x="1143000" y="5276850"/>
          <p14:tracePt t="20202" x="1149350" y="5295900"/>
          <p14:tracePt t="20218" x="1155700" y="5302250"/>
          <p14:tracePt t="20281" x="1162050" y="5308600"/>
          <p14:tracePt t="20289" x="1174750" y="5314950"/>
          <p14:tracePt t="20297" x="1193800" y="5321300"/>
          <p14:tracePt t="20302" x="1270000" y="5359400"/>
          <p14:tracePt t="20318" x="1447800" y="5429250"/>
          <p14:tracePt t="20335" x="1866900" y="5600700"/>
          <p14:tracePt t="20351" x="2476500" y="5867400"/>
          <p14:tracePt t="20369" x="3314700" y="6197600"/>
          <p14:tracePt t="20385" x="4826000" y="6807200"/>
          <p14:tracePt t="20402" x="5791200" y="6851650"/>
          <p14:tracePt t="20418" x="6654800" y="6851650"/>
          <p14:tracePt t="20435" x="7296150" y="6851650"/>
          <p14:tracePt t="20451" x="7778750" y="6775450"/>
          <p14:tracePt t="20468" x="8159750" y="6540500"/>
          <p14:tracePt t="20485" x="8528050" y="6229350"/>
          <p14:tracePt t="20502" x="8775700" y="5988050"/>
          <p14:tracePt t="20518" x="8934450" y="5829300"/>
          <p14:tracePt t="20535" x="9042400" y="5683250"/>
          <p14:tracePt t="20551" x="9105900" y="5499100"/>
          <p14:tracePt t="20568" x="9137650" y="5257800"/>
          <p14:tracePt t="20585" x="9137650" y="4826000"/>
          <p14:tracePt t="20602" x="9118600" y="4597400"/>
          <p14:tracePt t="20618" x="9099550" y="4406900"/>
          <p14:tracePt t="20635" x="9029700" y="4191000"/>
          <p14:tracePt t="20652" x="8991600" y="4032250"/>
          <p14:tracePt t="20668" x="8953500" y="3911600"/>
          <p14:tracePt t="20685" x="8909050" y="3778250"/>
          <p14:tracePt t="20702" x="8870950" y="3625850"/>
          <p14:tracePt t="20718" x="8826500" y="3486150"/>
          <p14:tracePt t="20735" x="8775700" y="3359150"/>
          <p14:tracePt t="20752" x="8712200" y="3251200"/>
          <p14:tracePt t="20768" x="8623300" y="3130550"/>
          <p14:tracePt t="20786" x="8540750" y="3041650"/>
          <p14:tracePt t="20801" x="8445500" y="2971800"/>
          <p14:tracePt t="20818" x="8324850" y="2901950"/>
          <p14:tracePt t="20835" x="8197850" y="2825750"/>
          <p14:tracePt t="20851" x="8077200" y="2781300"/>
          <p14:tracePt t="20868" x="7962900" y="2730500"/>
          <p14:tracePt t="20884" x="7861300" y="2698750"/>
          <p14:tracePt t="20902" x="7759700" y="2673350"/>
          <p14:tracePt t="20918" x="7645400" y="2654300"/>
          <p14:tracePt t="20935" x="7524750" y="2635250"/>
          <p14:tracePt t="20951" x="7397750" y="2622550"/>
          <p14:tracePt t="20968" x="7251700" y="2616200"/>
          <p14:tracePt t="20985" x="7035800" y="2616200"/>
          <p14:tracePt t="21002" x="6870700" y="2622550"/>
          <p14:tracePt t="21018" x="6731000" y="2647950"/>
          <p14:tracePt t="21035" x="6572250" y="2692400"/>
          <p14:tracePt t="21051" x="6419850" y="2730500"/>
          <p14:tracePt t="21068" x="6235700" y="2800350"/>
          <p14:tracePt t="21085" x="6076950" y="2870200"/>
          <p14:tracePt t="21102" x="5930900" y="2933700"/>
          <p14:tracePt t="21118" x="5803900" y="3003550"/>
          <p14:tracePt t="21135" x="5702300" y="3067050"/>
          <p14:tracePt t="21152" x="5594350" y="3143250"/>
          <p14:tracePt t="21168" x="5505450" y="3219450"/>
          <p14:tracePt t="21185" x="5372100" y="3346450"/>
          <p14:tracePt t="21202" x="5308600" y="3409950"/>
          <p14:tracePt t="21218" x="5251450" y="3479800"/>
          <p14:tracePt t="21235" x="5194300" y="3543300"/>
          <p14:tracePt t="21252" x="5149850" y="3625850"/>
          <p14:tracePt t="21268" x="5099050" y="3702050"/>
          <p14:tracePt t="21285" x="5067300" y="3771900"/>
          <p14:tracePt t="21301" x="5016500" y="3860800"/>
          <p14:tracePt t="21318" x="4984750" y="3956050"/>
          <p14:tracePt t="21335" x="4933950" y="4057650"/>
          <p14:tracePt t="21351" x="4908550" y="4165600"/>
          <p14:tracePt t="21368" x="4876800" y="4267200"/>
          <p14:tracePt t="21368" x="4864100" y="4318000"/>
          <p14:tracePt t="21386" x="4838700" y="4432300"/>
          <p14:tracePt t="21402" x="4813300" y="4552950"/>
          <p14:tracePt t="21418" x="4800600" y="4654550"/>
          <p14:tracePt t="21435" x="4787900" y="4787900"/>
          <p14:tracePt t="21452" x="4781550" y="4927600"/>
          <p14:tracePt t="21468" x="4781550" y="5041900"/>
          <p14:tracePt t="21485" x="4781550" y="5137150"/>
          <p14:tracePt t="21501" x="4781550" y="5232400"/>
          <p14:tracePt t="21519" x="4794250" y="5327650"/>
          <p14:tracePt t="21535" x="4819650" y="5422900"/>
          <p14:tracePt t="21552" x="4857750" y="5499100"/>
          <p14:tracePt t="21568" x="4914900" y="5607050"/>
          <p14:tracePt t="21586" x="4965700" y="5676900"/>
          <p14:tracePt t="21602" x="5016500" y="5740400"/>
          <p14:tracePt t="21618" x="5060950" y="5791200"/>
          <p14:tracePt t="21635" x="5124450" y="5848350"/>
          <p14:tracePt t="21652" x="5175250" y="5899150"/>
          <p14:tracePt t="21668" x="5245100" y="5949950"/>
          <p14:tracePt t="21685" x="5314950" y="5994400"/>
          <p14:tracePt t="21701" x="5403850" y="6045200"/>
          <p14:tracePt t="21718" x="5480050" y="6089650"/>
          <p14:tracePt t="21735" x="5549900" y="6127750"/>
          <p14:tracePt t="21752" x="5626100" y="6172200"/>
          <p14:tracePt t="21768" x="5734050" y="6223000"/>
          <p14:tracePt t="21786" x="5816600" y="6261100"/>
          <p14:tracePt t="21801" x="5899150" y="6292850"/>
          <p14:tracePt t="21818" x="5981700" y="6311900"/>
          <p14:tracePt t="21835" x="6057900" y="6337300"/>
          <p14:tracePt t="21851" x="6121400" y="6356350"/>
          <p14:tracePt t="21868" x="6197600" y="6375400"/>
          <p14:tracePt t="21885" x="6254750" y="6394450"/>
          <p14:tracePt t="21901" x="6330950" y="6419850"/>
          <p14:tracePt t="21918" x="6432550" y="6445250"/>
          <p14:tracePt t="21935" x="6546850" y="6470650"/>
          <p14:tracePt t="21952" x="6667500" y="6496050"/>
          <p14:tracePt t="21968" x="6864350" y="6521450"/>
          <p14:tracePt t="21986" x="6997700" y="6534150"/>
          <p14:tracePt t="22002" x="7118350" y="6553200"/>
          <p14:tracePt t="22018" x="7239000" y="6553200"/>
          <p14:tracePt t="22035" x="7353300" y="6553200"/>
          <p14:tracePt t="22052" x="7454900" y="6553200"/>
          <p14:tracePt t="22068" x="7556500" y="6540500"/>
          <p14:tracePt t="22085" x="7658100" y="6508750"/>
          <p14:tracePt t="22101" x="7715250" y="6470650"/>
          <p14:tracePt t="22118" x="7785100" y="6426200"/>
          <p14:tracePt t="22135" x="7835900" y="6381750"/>
          <p14:tracePt t="22152" x="7880350" y="6330950"/>
          <p14:tracePt t="22168" x="7924800" y="6273800"/>
          <p14:tracePt t="22186" x="7937500" y="6242050"/>
          <p14:tracePt t="22201" x="7956550" y="6203950"/>
          <p14:tracePt t="22218" x="7969250" y="6172200"/>
          <p14:tracePt t="22235" x="7975600" y="6140450"/>
          <p14:tracePt t="22252" x="7988300" y="6102350"/>
          <p14:tracePt t="22268" x="8001000" y="6076950"/>
          <p14:tracePt t="22285" x="8007350" y="6032500"/>
          <p14:tracePt t="22301" x="8013700" y="5988050"/>
          <p14:tracePt t="22318" x="8026400" y="5949950"/>
          <p14:tracePt t="22335" x="8032750" y="5918200"/>
          <p14:tracePt t="22352" x="8045450" y="5886450"/>
          <p14:tracePt t="22368" x="8045450" y="5854700"/>
          <p14:tracePt t="22386" x="8051800" y="5816600"/>
          <p14:tracePt t="22401" x="8051800" y="5797550"/>
          <p14:tracePt t="22418" x="8051800" y="5772150"/>
          <p14:tracePt t="22435" x="8051800" y="5753100"/>
          <p14:tracePt t="22452" x="8051800" y="5740400"/>
          <p14:tracePt t="22468" x="8051800" y="5734050"/>
          <p14:tracePt t="22553" x="8051800" y="5727700"/>
          <p14:tracePt t="22681" x="8051800" y="5721350"/>
          <p14:tracePt t="22689" x="8051800" y="5715000"/>
          <p14:tracePt t="22697" x="8045450" y="5695950"/>
          <p14:tracePt t="22701" x="7981950" y="5657850"/>
          <p14:tracePt t="22718" x="7835900" y="5600700"/>
          <p14:tracePt t="22735" x="7505700" y="5486400"/>
          <p14:tracePt t="22752" x="6959600" y="5327650"/>
          <p14:tracePt t="22768" x="6070600" y="5118100"/>
          <p14:tracePt t="22786" x="5511800" y="5010150"/>
          <p14:tracePt t="22802" x="5067300" y="4927600"/>
          <p14:tracePt t="22818" x="4699000" y="4876800"/>
          <p14:tracePt t="22835" x="4381500" y="4806950"/>
          <p14:tracePt t="22851" x="4165600" y="4743450"/>
          <p14:tracePt t="22868" x="3968750" y="4679950"/>
          <p14:tracePt t="22886" x="3810000" y="4629150"/>
          <p14:tracePt t="22901" x="3708400" y="4578350"/>
          <p14:tracePt t="22918" x="3638550" y="4527550"/>
          <p14:tracePt t="22935" x="3575050" y="4470400"/>
          <p14:tracePt t="22951" x="3530600" y="4406900"/>
          <p14:tracePt t="22968" x="3505200" y="4318000"/>
          <p14:tracePt t="22986" x="3505200" y="4254500"/>
          <p14:tracePt t="23002" x="3505200" y="4171950"/>
          <p14:tracePt t="23018" x="3505200" y="4089400"/>
          <p14:tracePt t="23035" x="3498850" y="4006850"/>
          <p14:tracePt t="23051" x="3467100" y="3930650"/>
          <p14:tracePt t="23068" x="3435350" y="3854450"/>
          <p14:tracePt t="23085" x="3397250" y="3797300"/>
          <p14:tracePt t="23101" x="3365500" y="3740150"/>
          <p14:tracePt t="23118" x="3333750" y="3683000"/>
          <p14:tracePt t="23135" x="3314700" y="3644900"/>
          <p14:tracePt t="23151" x="3270250" y="3562350"/>
          <p14:tracePt t="23170" x="3232150" y="3517900"/>
          <p14:tracePt t="23185" x="3213100" y="3473450"/>
          <p14:tracePt t="23202" x="3187700" y="3441700"/>
          <p14:tracePt t="23218" x="3175000" y="3422650"/>
          <p14:tracePt t="23235" x="3168650" y="3409950"/>
          <p14:tracePt t="23353" x="3162300" y="3422650"/>
          <p14:tracePt t="23361" x="3155950" y="3454400"/>
          <p14:tracePt t="23376" x="3149600" y="3543300"/>
          <p14:tracePt t="23377" x="3143250" y="3600450"/>
          <p14:tracePt t="23386" x="3143250" y="3765550"/>
          <p14:tracePt t="23402" x="3143250" y="3937000"/>
          <p14:tracePt t="23418" x="3143250" y="4108450"/>
          <p14:tracePt t="23435" x="3136900" y="4279900"/>
          <p14:tracePt t="23451" x="3136900" y="4419600"/>
          <p14:tracePt t="23468" x="3136900" y="4540250"/>
          <p14:tracePt t="23485" x="3136900" y="4635500"/>
          <p14:tracePt t="23501" x="3136900" y="4724400"/>
          <p14:tracePt t="23518" x="3136900" y="4794250"/>
          <p14:tracePt t="23535" x="3136900" y="4889500"/>
          <p14:tracePt t="23551" x="3136900" y="4984750"/>
          <p14:tracePt t="23568" x="3136900" y="5080000"/>
          <p14:tracePt t="23585" x="3136900" y="5219700"/>
          <p14:tracePt t="23602" x="3136900" y="5283200"/>
          <p14:tracePt t="23618" x="3136900" y="5340350"/>
          <p14:tracePt t="23635" x="3130550" y="5372100"/>
          <p14:tracePt t="23651" x="3130550" y="5397500"/>
          <p14:tracePt t="23668" x="3130550" y="5410200"/>
          <p14:tracePt t="23685" x="3130550" y="5416550"/>
          <p14:tracePt t="23701" x="3130550" y="5429250"/>
          <p14:tracePt t="23841" x="3124200" y="5435600"/>
          <p14:tracePt t="24002" x="3117850" y="5435600"/>
          <p14:tracePt t="24009" x="3092450" y="5435600"/>
          <p14:tracePt t="24017" x="2990850" y="5314950"/>
          <p14:tracePt t="24034" x="2927350" y="5238750"/>
          <p14:tracePt t="24035" x="2819400" y="5105400"/>
          <p14:tracePt t="24051" x="2679700" y="4978400"/>
          <p14:tracePt t="24068" x="2533650" y="4876800"/>
          <p14:tracePt t="24085" x="2374900" y="4768850"/>
          <p14:tracePt t="24102" x="2254250" y="4686300"/>
          <p14:tracePt t="24118" x="2120900" y="4591050"/>
          <p14:tracePt t="24135" x="2006600" y="4489450"/>
          <p14:tracePt t="24151" x="1911350" y="4394200"/>
          <p14:tracePt t="24168" x="1816100" y="4279900"/>
          <p14:tracePt t="24184" x="1720850" y="4127500"/>
          <p14:tracePt t="24202" x="1689100" y="4051300"/>
          <p14:tracePt t="24218" x="1682750" y="4000500"/>
          <p14:tracePt t="24235" x="1682750" y="3962400"/>
          <p14:tracePt t="24251" x="1682750" y="3911600"/>
          <p14:tracePt t="24268" x="1676400" y="3867150"/>
          <p14:tracePt t="24285" x="1670050" y="3835400"/>
          <p14:tracePt t="24302" x="1670050" y="3816350"/>
          <p14:tracePt t="24318" x="1663700" y="3810000"/>
          <p14:tracePt t="24433" x="1657350" y="3829050"/>
          <p14:tracePt t="24441" x="1657350" y="3892550"/>
          <p14:tracePt t="24449" x="1657350" y="3968750"/>
          <p14:tracePt t="24455" x="1651000" y="4108450"/>
          <p14:tracePt t="24468" x="1651000" y="4241800"/>
          <p14:tracePt t="24484" x="1651000" y="4375150"/>
          <p14:tracePt t="24501" x="1651000" y="4502150"/>
          <p14:tracePt t="24518" x="1651000" y="4622800"/>
          <p14:tracePt t="24535" x="1651000" y="4737100"/>
          <p14:tracePt t="24551" x="1651000" y="4857750"/>
          <p14:tracePt t="24568" x="1651000" y="4953000"/>
          <p14:tracePt t="24585" x="1631950" y="5060950"/>
          <p14:tracePt t="24602" x="1631950" y="5092700"/>
          <p14:tracePt t="24618" x="1631950" y="5099050"/>
          <p14:tracePt t="24635" x="1631950" y="5105400"/>
          <p14:tracePt t="24681" x="1631950" y="5111750"/>
          <p14:tracePt t="24817" x="1663700" y="5092700"/>
          <p14:tracePt t="24826" x="1790700" y="5016500"/>
          <p14:tracePt t="24827" x="2044700" y="4908550"/>
          <p14:tracePt t="24835" x="2717800" y="4673600"/>
          <p14:tracePt t="24852" x="3524250" y="4565650"/>
          <p14:tracePt t="24868" x="4425950" y="4552950"/>
          <p14:tracePt t="24885" x="5334000" y="4552950"/>
          <p14:tracePt t="24901" x="6057900" y="4540250"/>
          <p14:tracePt t="24919" x="6534150" y="4495800"/>
          <p14:tracePt t="24935" x="6731000" y="4457700"/>
          <p14:tracePt t="24951" x="6788150" y="4425950"/>
          <p14:tracePt t="24968" x="6826250" y="4394200"/>
          <p14:tracePt t="24986" x="6838950" y="4381500"/>
          <p14:tracePt t="25001" x="6845300" y="4362450"/>
          <p14:tracePt t="25018" x="6864350" y="4330700"/>
          <p14:tracePt t="25035" x="6883400" y="4286250"/>
          <p14:tracePt t="25051" x="6902450" y="4222750"/>
          <p14:tracePt t="25068" x="6915150" y="4140200"/>
          <p14:tracePt t="25085" x="6921500" y="4025900"/>
          <p14:tracePt t="25101" x="6921500" y="3898900"/>
          <p14:tracePt t="25118" x="6896100" y="3746500"/>
          <p14:tracePt t="25135" x="6832600" y="3587750"/>
          <p14:tracePt t="25151" x="6781800" y="3467100"/>
          <p14:tracePt t="25168" x="6737350" y="3390900"/>
          <p14:tracePt t="25186" x="6711950" y="3365500"/>
          <p14:tracePt t="25201" x="6648450" y="3314700"/>
          <p14:tracePt t="25218" x="6572250" y="3282950"/>
          <p14:tracePt t="25235" x="6457950" y="3263900"/>
          <p14:tracePt t="25252" x="6350000" y="3257550"/>
          <p14:tracePt t="25268" x="6267450" y="3257550"/>
          <p14:tracePt t="25285" x="6153150" y="3314700"/>
          <p14:tracePt t="25301" x="6032500" y="3416300"/>
          <p14:tracePt t="25318" x="5924550" y="3536950"/>
          <p14:tracePt t="25334" x="5816600" y="3727450"/>
          <p14:tracePt t="25351" x="5734050" y="3949700"/>
          <p14:tracePt t="25368" x="5645150" y="4254500"/>
          <p14:tracePt t="25385" x="5594350" y="4495800"/>
          <p14:tracePt t="25401" x="5562600" y="4679950"/>
          <p14:tracePt t="25418" x="5530850" y="4889500"/>
          <p14:tracePt t="25435" x="5530850" y="5054600"/>
          <p14:tracePt t="25451" x="5530850" y="5219700"/>
          <p14:tracePt t="25468" x="5562600" y="5378450"/>
          <p14:tracePt t="25485" x="5626100" y="5518150"/>
          <p14:tracePt t="25501" x="5721350" y="5664200"/>
          <p14:tracePt t="25518" x="5848350" y="5810250"/>
          <p14:tracePt t="25534" x="5981700" y="5937250"/>
          <p14:tracePt t="25552" x="6102350" y="6019800"/>
          <p14:tracePt t="25568" x="6375400" y="6127750"/>
          <p14:tracePt t="25586" x="6553200" y="6165850"/>
          <p14:tracePt t="25601" x="6724650" y="6172200"/>
          <p14:tracePt t="25618" x="6870700" y="6172200"/>
          <p14:tracePt t="25634" x="7010400" y="6121400"/>
          <p14:tracePt t="25652" x="7150100" y="6051550"/>
          <p14:tracePt t="25668" x="7245350" y="5975350"/>
          <p14:tracePt t="25685" x="7315200" y="5911850"/>
          <p14:tracePt t="25701" x="7366000" y="5861050"/>
          <p14:tracePt t="25718" x="7385050" y="5829300"/>
          <p14:tracePt t="25734" x="7391400" y="5803900"/>
          <p14:tracePt t="25751" x="7404100" y="5791200"/>
          <p14:tracePt t="25768" x="7404100" y="5784850"/>
          <p14:tracePt t="25785" x="7404100" y="5778500"/>
          <p14:tracePt t="26281" x="7404100" y="5772150"/>
          <p14:tracePt t="26294" x="7391400" y="5753100"/>
          <p14:tracePt t="26297" x="7391400" y="5734050"/>
          <p14:tracePt t="26303" x="7378700" y="5695950"/>
          <p14:tracePt t="26318" x="7366000" y="5664200"/>
          <p14:tracePt t="26335" x="7366000" y="5632450"/>
          <p14:tracePt t="26351" x="7366000" y="5619750"/>
          <p14:tracePt t="26368" x="7366000" y="5600700"/>
          <p14:tracePt t="26386" x="7366000" y="5594350"/>
          <p14:tracePt t="26401" x="7372350" y="5588000"/>
          <p14:tracePt t="26418" x="7378700" y="5581650"/>
          <p14:tracePt t="26434" x="7378700" y="5568950"/>
          <p14:tracePt t="26451" x="7378700" y="5556250"/>
          <p14:tracePt t="26469" x="7378700" y="5530850"/>
          <p14:tracePt t="26485" x="7378700" y="5486400"/>
          <p14:tracePt t="26502" x="7359650" y="5416550"/>
          <p14:tracePt t="26518" x="7340600" y="5340350"/>
          <p14:tracePt t="26535" x="7321550" y="5264150"/>
          <p14:tracePt t="26551" x="7302500" y="5232400"/>
          <p14:tracePt t="26568" x="7283450" y="5213350"/>
          <p14:tracePt t="26584" x="7277100" y="5207000"/>
          <p14:tracePt t="26601" x="7270750" y="5207000"/>
          <p14:tracePt t="26618" x="7232650" y="5207000"/>
          <p14:tracePt t="26635" x="7169150" y="5207000"/>
          <p14:tracePt t="26651" x="7131050" y="5207000"/>
          <p14:tracePt t="26668" x="7118350" y="5207000"/>
          <p14:tracePt t="26684" x="7112000" y="5207000"/>
          <p14:tracePt t="26701" x="7099300" y="5194300"/>
          <p14:tracePt t="26718" x="7092950" y="5194300"/>
          <p14:tracePt t="26735" x="7080250" y="5187950"/>
          <p14:tracePt t="26751" x="7067550" y="5175250"/>
          <p14:tracePt t="26768" x="7035800" y="5137150"/>
          <p14:tracePt t="26785" x="7004050" y="5067300"/>
          <p14:tracePt t="26802" x="6965950" y="4984750"/>
          <p14:tracePt t="26818" x="6921500" y="4876800"/>
          <p14:tracePt t="26835" x="6877050" y="4768850"/>
          <p14:tracePt t="26851" x="6832600" y="4679950"/>
          <p14:tracePt t="26868" x="6788150" y="4597400"/>
          <p14:tracePt t="26885" x="6718300" y="4502150"/>
          <p14:tracePt t="26901" x="6642100" y="4413250"/>
          <p14:tracePt t="26918" x="6546850" y="4318000"/>
          <p14:tracePt t="26935" x="6438900" y="4248150"/>
          <p14:tracePt t="26951" x="6305550" y="4178300"/>
          <p14:tracePt t="26970" x="6261100" y="4159250"/>
          <p14:tracePt t="26985" x="6216650" y="4146550"/>
          <p14:tracePt t="27002" x="6203950" y="4146550"/>
          <p14:tracePt t="27017" x="6178550" y="4146550"/>
          <p14:tracePt t="27097" x="6165850" y="4146550"/>
          <p14:tracePt t="27113" x="6159500" y="4146550"/>
          <p14:tracePt t="28706" x="6153150" y="4146550"/>
          <p14:tracePt t="28706" x="6089650" y="4146550"/>
          <p14:tracePt t="28722" x="5994400" y="4146550"/>
          <p14:tracePt t="28730" x="5873750" y="4146550"/>
          <p14:tracePt t="28738" x="5499100" y="4146550"/>
          <p14:tracePt t="28752" x="5041900" y="4216400"/>
          <p14:tracePt t="28769" x="4343400" y="4318000"/>
          <p14:tracePt t="28786" x="3937000" y="4368800"/>
          <p14:tracePt t="28802" x="3556000" y="4387850"/>
          <p14:tracePt t="28819" x="3282950" y="4400550"/>
          <p14:tracePt t="28835" x="3105150" y="4400550"/>
          <p14:tracePt t="28852" x="2971800" y="4400550"/>
          <p14:tracePt t="28869" x="2832100" y="4400550"/>
          <p14:tracePt t="28886" x="2724150" y="4406900"/>
          <p14:tracePt t="28902" x="2686050" y="4406900"/>
          <p14:tracePt t="28919" x="2679700" y="4413250"/>
          <p14:tracePt t="29034" x="2686050" y="4413250"/>
          <p14:tracePt t="29042" x="2730500" y="4413250"/>
          <p14:tracePt t="29052" x="2800350" y="4413250"/>
          <p14:tracePt t="29053" x="3041650" y="4438650"/>
          <p14:tracePt t="29069" x="3479800" y="4489450"/>
          <p14:tracePt t="29086" x="3994150" y="4559300"/>
          <p14:tracePt t="29102" x="4552950" y="4610100"/>
          <p14:tracePt t="29119" x="5111750" y="4679950"/>
          <p14:tracePt t="29135" x="5549900" y="4724400"/>
          <p14:tracePt t="29152" x="5854700" y="4775200"/>
          <p14:tracePt t="29169" x="6165850" y="4813300"/>
          <p14:tracePt t="29187" x="6292850" y="4819650"/>
          <p14:tracePt t="29202" x="6407150" y="4826000"/>
          <p14:tracePt t="29219" x="6502400" y="4832350"/>
          <p14:tracePt t="29235" x="6559550" y="4832350"/>
          <p14:tracePt t="29252" x="6584950" y="4832350"/>
          <p14:tracePt t="29269" x="6591300" y="4832350"/>
          <p14:tracePt t="29394" x="6540500" y="4832350"/>
          <p14:tracePt t="29402" x="6350000" y="4832350"/>
          <p14:tracePt t="29411" x="6172200" y="4832350"/>
          <p14:tracePt t="29419" x="5797550" y="4832350"/>
          <p14:tracePt t="29435" x="5359400" y="4832350"/>
          <p14:tracePt t="29452" x="4933950" y="4832350"/>
          <p14:tracePt t="29469" x="4540250" y="4832350"/>
          <p14:tracePt t="29486" x="4241800" y="4832350"/>
          <p14:tracePt t="29502" x="4083050" y="4838700"/>
          <p14:tracePt t="29519" x="3962400" y="4851400"/>
          <p14:tracePt t="29535" x="3879850" y="4870450"/>
          <p14:tracePt t="29552" x="3810000" y="4883150"/>
          <p14:tracePt t="29569" x="3714750" y="4902200"/>
          <p14:tracePt t="29587" x="3632200" y="4927600"/>
          <p14:tracePt t="29602" x="3556000" y="4940300"/>
          <p14:tracePt t="29619" x="3536950" y="4940300"/>
          <p14:tracePt t="29635" x="3524250" y="4946650"/>
          <p14:tracePt t="29866" x="3543300" y="4946650"/>
          <p14:tracePt t="29868" x="3581400" y="4946650"/>
          <p14:tracePt t="29885" x="3651250" y="4946650"/>
          <p14:tracePt t="29886" x="3873500" y="4946650"/>
          <p14:tracePt t="29902" x="4349750" y="4953000"/>
          <p14:tracePt t="29919" x="5003800" y="4953000"/>
          <p14:tracePt t="29935" x="5702300" y="4953000"/>
          <p14:tracePt t="29952" x="6267450" y="4953000"/>
          <p14:tracePt t="29952" x="6426200" y="4953000"/>
          <p14:tracePt t="29970" x="6591300" y="4953000"/>
          <p14:tracePt t="29986" x="6661150" y="4953000"/>
          <p14:tracePt t="30003" x="6673850" y="4953000"/>
          <p14:tracePt t="30186" x="6654800" y="4953000"/>
          <p14:tracePt t="30193" x="6534150" y="4946650"/>
          <p14:tracePt t="30202" x="6318250" y="4933950"/>
          <p14:tracePt t="30203" x="5911850" y="4933950"/>
          <p14:tracePt t="30219" x="5397500" y="4933950"/>
          <p14:tracePt t="30236" x="4876800" y="4953000"/>
          <p14:tracePt t="30252" x="4508500" y="4953000"/>
          <p14:tracePt t="30269" x="4273550" y="4953000"/>
          <p14:tracePt t="30285" x="4127500" y="4953000"/>
          <p14:tracePt t="30302" x="4025900" y="4965700"/>
          <p14:tracePt t="30319" x="3930650" y="4978400"/>
          <p14:tracePt t="30336" x="3854450" y="4991100"/>
          <p14:tracePt t="30352" x="3771900" y="5003800"/>
          <p14:tracePt t="30369" x="3695700" y="5010150"/>
          <p14:tracePt t="31265" x="3727450" y="5010150"/>
          <p14:tracePt t="31273" x="3816350" y="5010150"/>
          <p14:tracePt t="31282" x="3892550" y="5010150"/>
          <p14:tracePt t="31287" x="4102100" y="5010150"/>
          <p14:tracePt t="31302" x="4311650" y="5022850"/>
          <p14:tracePt t="31319" x="4476750" y="5029200"/>
          <p14:tracePt t="31335" x="4622800" y="5029200"/>
          <p14:tracePt t="31352" x="4749800" y="5029200"/>
          <p14:tracePt t="31369" x="4902200" y="5029200"/>
          <p14:tracePt t="31386" x="5029200" y="5048250"/>
          <p14:tracePt t="31402" x="5168900" y="5060950"/>
          <p14:tracePt t="31418" x="5302250" y="5067300"/>
          <p14:tracePt t="31435" x="5422900" y="5067300"/>
          <p14:tracePt t="31453" x="5486400" y="5067300"/>
          <p14:tracePt t="31469" x="5511800" y="5067300"/>
          <p14:tracePt t="31486" x="5524500" y="5067300"/>
          <p14:tracePt t="31626" x="5530850" y="5067300"/>
          <p14:tracePt t="31730" x="5480050" y="5073650"/>
          <p14:tracePt t="31737" x="5334000" y="5086350"/>
          <p14:tracePt t="31745" x="5035550" y="5099050"/>
          <p14:tracePt t="31752" x="4502150" y="5105400"/>
          <p14:tracePt t="31769" x="3727450" y="5105400"/>
          <p14:tracePt t="31786" x="3441700" y="5105400"/>
          <p14:tracePt t="31802" x="3282950" y="5118100"/>
          <p14:tracePt t="31819" x="3213100" y="5124450"/>
          <p14:tracePt t="31835" x="3200400" y="5130800"/>
          <p14:tracePt t="32057" x="3257550" y="5143500"/>
          <p14:tracePt t="32065" x="3352800" y="5156200"/>
          <p14:tracePt t="32074" x="3575050" y="5187950"/>
          <p14:tracePt t="32086" x="3930650" y="5251450"/>
          <p14:tracePt t="32102" x="4292600" y="5321300"/>
          <p14:tracePt t="32119" x="4508500" y="5391150"/>
          <p14:tracePt t="32135" x="4679950" y="5467350"/>
          <p14:tracePt t="32151" x="4819650" y="5530850"/>
          <p14:tracePt t="32168" x="5010150" y="5607050"/>
          <p14:tracePt t="32186" x="5099050" y="5645150"/>
          <p14:tracePt t="32202" x="5149850" y="5664200"/>
          <p14:tracePt t="32219" x="5168900" y="5670550"/>
          <p14:tracePt t="32297" x="5168900" y="5676900"/>
          <p14:tracePt t="32314" x="5162550" y="5676900"/>
          <p14:tracePt t="32321" x="5149850" y="5676900"/>
          <p14:tracePt t="32330" x="5137150" y="5683250"/>
          <p14:tracePt t="32338" x="5105400" y="5702300"/>
          <p14:tracePt t="32352" x="5086350" y="5702300"/>
          <p14:tracePt t="32368" x="5035550" y="5727700"/>
          <p14:tracePt t="32386" x="5010150" y="5740400"/>
          <p14:tracePt t="32402" x="4984750" y="5746750"/>
          <p14:tracePt t="32419" x="4972050" y="5753100"/>
          <p14:tracePt t="32435" x="4965700" y="5753100"/>
          <p14:tracePt t="32452" x="4940300" y="5759450"/>
          <p14:tracePt t="32468" x="4889500" y="5778500"/>
          <p14:tracePt t="32485" x="4819650" y="5791200"/>
          <p14:tracePt t="32502" x="4711700" y="5803900"/>
          <p14:tracePt t="32519" x="4546600" y="5822950"/>
          <p14:tracePt t="32535" x="4191000" y="5867400"/>
          <p14:tracePt t="32552" x="3733800" y="5873750"/>
          <p14:tracePt t="32568" x="3022600" y="5873750"/>
          <p14:tracePt t="32586" x="2806700" y="5873750"/>
          <p14:tracePt t="32602" x="2711450" y="5873750"/>
          <p14:tracePt t="32619" x="2692400" y="5873750"/>
          <p14:tracePt t="32721" x="2698750" y="5873750"/>
          <p14:tracePt t="32729" x="2711450" y="5873750"/>
          <p14:tracePt t="32737" x="2730500" y="5873750"/>
          <p14:tracePt t="32752" x="2774950" y="5867400"/>
          <p14:tracePt t="32753" x="2895600" y="5861050"/>
          <p14:tracePt t="32769" x="3238500" y="5861050"/>
          <p14:tracePt t="32786" x="3530600" y="5873750"/>
          <p14:tracePt t="32802" x="3943350" y="5943600"/>
          <p14:tracePt t="32819" x="4279900" y="5988050"/>
          <p14:tracePt t="32835" x="4546600" y="6026150"/>
          <p14:tracePt t="32852" x="4756150" y="6038850"/>
          <p14:tracePt t="32869" x="4908550" y="6051550"/>
          <p14:tracePt t="32885" x="5048250" y="6051550"/>
          <p14:tracePt t="32902" x="5149850" y="6051550"/>
          <p14:tracePt t="32918" x="5219700" y="6051550"/>
          <p14:tracePt t="32935" x="5245100" y="6051550"/>
          <p14:tracePt t="32952" x="5257800" y="6051550"/>
          <p14:tracePt t="33402" x="5251450" y="6051550"/>
          <p14:tracePt t="33411" x="5245100" y="6051550"/>
          <p14:tracePt t="33411" x="5232400" y="6051550"/>
          <p14:tracePt t="33419" x="5200650" y="6051550"/>
          <p14:tracePt t="33435" x="5162550" y="6051550"/>
          <p14:tracePt t="33452" x="5099050" y="6051550"/>
          <p14:tracePt t="33469" x="4997450" y="6051550"/>
          <p14:tracePt t="33485" x="4851400" y="6051550"/>
          <p14:tracePt t="33502" x="4730750" y="6051550"/>
          <p14:tracePt t="33519" x="4616450" y="6051550"/>
          <p14:tracePt t="33535" x="4546600" y="6051550"/>
          <p14:tracePt t="33552" x="4489450" y="6057900"/>
          <p14:tracePt t="33569" x="4425950" y="6070600"/>
          <p14:tracePt t="33585" x="4406900" y="6070600"/>
          <p14:tracePt t="33602" x="4381500" y="6070600"/>
          <p14:tracePt t="33618" x="4368800" y="6070600"/>
          <p14:tracePt t="33635" x="4362450" y="6070600"/>
          <p14:tracePt t="33652" x="4343400" y="6070600"/>
          <p14:tracePt t="33669" x="4324350" y="6070600"/>
          <p14:tracePt t="33685" x="4311650" y="6070600"/>
          <p14:tracePt t="33702" x="4298950" y="6070600"/>
          <p14:tracePt t="33718" x="4286250" y="6070600"/>
          <p14:tracePt t="33735" x="4279900" y="6070600"/>
          <p14:tracePt t="33802" x="4273550" y="6070600"/>
          <p14:tracePt t="33809" x="4260850" y="6076950"/>
          <p14:tracePt t="33818" x="4229100" y="6076950"/>
          <p14:tracePt t="33828" x="4203700" y="6076950"/>
          <p14:tracePt t="33835" x="4159250" y="6076950"/>
          <p14:tracePt t="33852" x="4108450" y="6076950"/>
          <p14:tracePt t="33869" x="4019550" y="6076950"/>
          <p14:tracePt t="33885" x="3937000" y="6076950"/>
          <p14:tracePt t="33902" x="3892550" y="6076950"/>
          <p14:tracePt t="33918" x="3867150" y="6076950"/>
          <p14:tracePt t="33935" x="3854450" y="6076950"/>
          <p14:tracePt t="33952" x="3848100" y="6076950"/>
          <p14:tracePt t="33968" x="3841750" y="6076950"/>
          <p14:tracePt t="33985" x="3835400" y="6076950"/>
          <p14:tracePt t="34217" x="3841750" y="6076950"/>
          <p14:tracePt t="34228" x="3848100" y="6076950"/>
          <p14:tracePt t="34235" x="3854450" y="6076950"/>
          <p14:tracePt t="34236" x="3860800" y="6076950"/>
          <p14:tracePt t="34252" x="3886200" y="6076950"/>
          <p14:tracePt t="34268" x="3924300" y="6076950"/>
          <p14:tracePt t="34285" x="3987800" y="6083300"/>
          <p14:tracePt t="34302" x="4064000" y="6108700"/>
          <p14:tracePt t="34318" x="4159250" y="6127750"/>
          <p14:tracePt t="34335" x="4286250" y="6146800"/>
          <p14:tracePt t="34352" x="4413250" y="6159500"/>
          <p14:tracePt t="34369" x="4648200" y="6178550"/>
          <p14:tracePt t="34386" x="4787900" y="6178550"/>
          <p14:tracePt t="34402" x="4940300" y="6178550"/>
          <p14:tracePt t="34418" x="5105400" y="6178550"/>
          <p14:tracePt t="34435" x="5276850" y="6178550"/>
          <p14:tracePt t="34452" x="5435600" y="6159500"/>
          <p14:tracePt t="34468" x="5568950" y="6140450"/>
          <p14:tracePt t="34485" x="5657850" y="6127750"/>
          <p14:tracePt t="34502" x="5708650" y="6121400"/>
          <p14:tracePt t="34518" x="5734050" y="6115050"/>
          <p14:tracePt t="34535" x="5740400" y="6115050"/>
          <p14:tracePt t="34625" x="5746750" y="6115050"/>
          <p14:tracePt t="34641" x="5734050" y="6102350"/>
          <p14:tracePt t="34649" x="5676900" y="6089650"/>
          <p14:tracePt t="34653" x="5619750" y="6083300"/>
          <p14:tracePt t="34668" x="5530850" y="6070600"/>
          <p14:tracePt t="34669" x="5238750" y="6032500"/>
          <p14:tracePt t="34685" x="4921250" y="5994400"/>
          <p14:tracePt t="34702" x="4635500" y="5988050"/>
          <p14:tracePt t="34718" x="4349750" y="5988050"/>
          <p14:tracePt t="34735" x="4064000" y="5988050"/>
          <p14:tracePt t="34752" x="3816350" y="5988050"/>
          <p14:tracePt t="34768" x="3556000" y="5988050"/>
          <p14:tracePt t="34786" x="3422650" y="5988050"/>
          <p14:tracePt t="34802" x="3333750" y="5988050"/>
          <p14:tracePt t="34819" x="3289300" y="5988050"/>
          <p14:tracePt t="34835" x="3276600" y="5988050"/>
          <p14:tracePt t="34852" x="3263900" y="5988050"/>
          <p14:tracePt t="35665" x="3276600" y="5981700"/>
          <p14:tracePt t="35673" x="3295650" y="5975350"/>
          <p14:tracePt t="35685" x="3314700" y="5969000"/>
          <p14:tracePt t="35686" x="3422650" y="5937250"/>
          <p14:tracePt t="35702" x="3581400" y="5892800"/>
          <p14:tracePt t="35719" x="3943350" y="5791200"/>
          <p14:tracePt t="35735" x="4419600" y="5715000"/>
          <p14:tracePt t="35752" x="4978400" y="5664200"/>
          <p14:tracePt t="35768" x="5772150" y="5664200"/>
          <p14:tracePt t="35786" x="6127750" y="5664200"/>
          <p14:tracePt t="35802" x="6337300" y="5651500"/>
          <p14:tracePt t="35818" x="6445250" y="5632450"/>
          <p14:tracePt t="35835" x="6477000" y="5626100"/>
          <p14:tracePt t="35852" x="6489700" y="5626100"/>
          <p14:tracePt t="35937" x="6457950" y="5626100"/>
          <p14:tracePt t="35945" x="6400800" y="5626100"/>
          <p14:tracePt t="35953" x="6305550" y="5626100"/>
          <p14:tracePt t="35961" x="6191250" y="5626100"/>
          <p14:tracePt t="35968" x="5518150" y="5626100"/>
          <p14:tracePt t="36002" x="4972050" y="5626100"/>
          <p14:tracePt t="36002" x="4425950" y="5626100"/>
          <p14:tracePt t="36018" x="3911600" y="5626100"/>
          <p14:tracePt t="36035" x="3524250" y="5626100"/>
          <p14:tracePt t="36052" x="3219450" y="5664200"/>
          <p14:tracePt t="36068" x="3016250" y="5695950"/>
          <p14:tracePt t="36086" x="2832100" y="5715000"/>
          <p14:tracePt t="36102" x="2711450" y="5740400"/>
          <p14:tracePt t="36119" x="2597150" y="5765800"/>
          <p14:tracePt t="36135" x="2540000" y="5778500"/>
          <p14:tracePt t="36152" x="2514600" y="5784850"/>
          <p14:tracePt t="36233" x="2527300" y="5784850"/>
          <p14:tracePt t="36244" x="2552700" y="5784850"/>
          <p14:tracePt t="36251" x="2590800" y="5784850"/>
          <p14:tracePt t="36252" x="2686050" y="5784850"/>
          <p14:tracePt t="36268" x="2806700" y="5784850"/>
          <p14:tracePt t="36285" x="2997200" y="5784850"/>
          <p14:tracePt t="36302" x="3295650" y="5784850"/>
          <p14:tracePt t="36318" x="3651250" y="5784850"/>
          <p14:tracePt t="36335" x="4076700" y="5784850"/>
          <p14:tracePt t="36352" x="4476750" y="5810250"/>
          <p14:tracePt t="36368" x="4832350" y="5816600"/>
          <p14:tracePt t="36385" x="4978400" y="5816600"/>
          <p14:tracePt t="36402" x="5086350" y="5816600"/>
          <p14:tracePt t="36419" x="5137150" y="5816600"/>
          <p14:tracePt t="36437" x="5181600" y="5816600"/>
          <p14:tracePt t="36453" x="5213350" y="5816600"/>
          <p14:tracePt t="36470" x="5245100" y="5816600"/>
          <p14:tracePt t="36486" x="5276850" y="5816600"/>
          <p14:tracePt t="36503" x="5295900" y="5816600"/>
          <p14:tracePt t="36519" x="5308600" y="5816600"/>
          <p14:tracePt t="36555" x="5314950" y="5816600"/>
          <p14:tracePt t="36571" x="5321300" y="5816600"/>
          <p14:tracePt t="36571" x="5327650" y="5816600"/>
          <p14:tracePt t="36587" x="5346700" y="5816600"/>
          <p14:tracePt t="36603" x="5378450" y="5816600"/>
          <p14:tracePt t="36619" x="5441950" y="5816600"/>
          <p14:tracePt t="36636" x="5511800" y="5810250"/>
          <p14:tracePt t="36653" x="5594350" y="5797550"/>
          <p14:tracePt t="36669" x="5664200" y="5784850"/>
          <p14:tracePt t="36686" x="5702300" y="5778500"/>
          <p14:tracePt t="36703" x="5727700" y="5772150"/>
          <p14:tracePt t="36720" x="5734050" y="5772150"/>
          <p14:tracePt t="37225" x="5727700" y="5772150"/>
          <p14:tracePt t="38721" x="5676900" y="5759450"/>
          <p14:tracePt t="38729" x="5607050" y="5753100"/>
          <p14:tracePt t="38738" x="5524500" y="5734050"/>
          <p14:tracePt t="38738" x="5422900" y="5708650"/>
          <p14:tracePt t="38753" x="5302250" y="5670550"/>
          <p14:tracePt t="38754" x="5219700" y="5645150"/>
          <p14:tracePt t="38768" x="5022850" y="5568950"/>
          <p14:tracePt t="38786" x="4927600" y="5505450"/>
          <p14:tracePt t="38801" x="4889500" y="5473700"/>
          <p14:tracePt t="38818" x="4870450" y="5441950"/>
          <p14:tracePt t="38835" x="4857750" y="5416550"/>
          <p14:tracePt t="38852" x="4857750" y="5410200"/>
          <p14:tracePt t="38969" x="4857750" y="5403850"/>
          <p14:tracePt t="38978" x="4864100" y="5397500"/>
          <p14:tracePt t="38985" x="4870450" y="5397500"/>
          <p14:tracePt t="38986" x="4883150" y="5397500"/>
          <p14:tracePt t="39002" x="4902200" y="5397500"/>
          <p14:tracePt t="39018" x="4914900" y="5397500"/>
          <p14:tracePt t="39129" x="4921250" y="5397500"/>
          <p14:tracePt t="39138" x="4921250" y="5403850"/>
          <p14:tracePt t="39151" x="4921250" y="5410200"/>
          <p14:tracePt t="39152" x="4902200" y="5448300"/>
          <p14:tracePt t="39168" x="4845050" y="5511800"/>
          <p14:tracePt t="39186" x="4787900" y="5575300"/>
          <p14:tracePt t="39202" x="4737100" y="5638800"/>
          <p14:tracePt t="39218" x="4686300" y="5689600"/>
          <p14:tracePt t="39235" x="4641850" y="5727700"/>
          <p14:tracePt t="39252" x="4610100" y="5740400"/>
          <p14:tracePt t="39268" x="4591050" y="5753100"/>
          <p14:tracePt t="39285" x="4584700" y="5753100"/>
          <p14:tracePt t="39301" x="4578350" y="5753100"/>
          <p14:tracePt t="39318" x="4572000" y="5753100"/>
          <p14:tracePt t="39442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First Order </a:t>
            </a:r>
            <a:r>
              <a:rPr lang="en-US" dirty="0" smtClean="0"/>
              <a:t>Feature 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Example features: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2088906"/>
            <a:ext cx="6172200" cy="398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302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4984"/>
    </mc:Choice>
    <mc:Fallback>
      <p:transition spd="slow" advTm="154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227" x="1670050" y="3098800"/>
          <p14:tracePt t="5322" x="1676400" y="3098800"/>
          <p14:tracePt t="5778" x="1682750" y="3105150"/>
          <p14:tracePt t="5786" x="1797050" y="3130550"/>
          <p14:tracePt t="5802" x="1873250" y="3149600"/>
          <p14:tracePt t="5802" x="2051050" y="3175000"/>
          <p14:tracePt t="5818" x="2235200" y="3194050"/>
          <p14:tracePt t="5836" x="2381250" y="3194050"/>
          <p14:tracePt t="5854" x="2520950" y="3194050"/>
          <p14:tracePt t="5870" x="2635250" y="3194050"/>
          <p14:tracePt t="5885" x="2711450" y="3194050"/>
          <p14:tracePt t="5902" x="2774950" y="3187700"/>
          <p14:tracePt t="5919" x="2806700" y="3181350"/>
          <p14:tracePt t="5936" x="2819400" y="3181350"/>
          <p14:tracePt t="5952" x="2832100" y="3181350"/>
          <p14:tracePt t="5969" x="2838450" y="3181350"/>
          <p14:tracePt t="5985" x="2851150" y="3181350"/>
          <p14:tracePt t="6002" x="2857500" y="3175000"/>
          <p14:tracePt t="6066" x="2863850" y="3175000"/>
          <p14:tracePt t="6282" x="2857500" y="3175000"/>
          <p14:tracePt t="6298" x="2851150" y="3175000"/>
          <p14:tracePt t="6306" x="2844800" y="3175000"/>
          <p14:tracePt t="6322" x="2838450" y="3175000"/>
          <p14:tracePt t="6346" x="2832100" y="3175000"/>
          <p14:tracePt t="6354" x="2825750" y="3175000"/>
          <p14:tracePt t="6370" x="2819400" y="3175000"/>
          <p14:tracePt t="6386" x="2813050" y="3175000"/>
          <p14:tracePt t="6410" x="2806700" y="3175000"/>
          <p14:tracePt t="6434" x="2800350" y="3175000"/>
          <p14:tracePt t="6851" x="2806700" y="3175000"/>
          <p14:tracePt t="6862" x="2838450" y="3175000"/>
          <p14:tracePt t="6870" x="2882900" y="3175000"/>
          <p14:tracePt t="6870" x="2990850" y="3175000"/>
          <p14:tracePt t="6886" x="3130550" y="3175000"/>
          <p14:tracePt t="6903" x="3251200" y="3175000"/>
          <p14:tracePt t="6919" x="3346450" y="3175000"/>
          <p14:tracePt t="6937" x="3403600" y="3175000"/>
          <p14:tracePt t="6953" x="3448050" y="3175000"/>
          <p14:tracePt t="6970" x="3486150" y="3175000"/>
          <p14:tracePt t="6986" x="3556000" y="3175000"/>
          <p14:tracePt t="7003" x="3594100" y="3175000"/>
          <p14:tracePt t="7019" x="3632200" y="3175000"/>
          <p14:tracePt t="7036" x="3683000" y="3175000"/>
          <p14:tracePt t="7053" x="3740150" y="3175000"/>
          <p14:tracePt t="7070" x="3790950" y="3175000"/>
          <p14:tracePt t="7086" x="3854450" y="3175000"/>
          <p14:tracePt t="7103" x="3930650" y="3175000"/>
          <p14:tracePt t="7120" x="4000500" y="3175000"/>
          <p14:tracePt t="7136" x="4064000" y="3175000"/>
          <p14:tracePt t="7153" x="4108450" y="3175000"/>
          <p14:tracePt t="7170" x="4146550" y="3175000"/>
          <p14:tracePt t="7186" x="4178300" y="3175000"/>
          <p14:tracePt t="7203" x="4191000" y="3175000"/>
          <p14:tracePt t="7219" x="4197350" y="3175000"/>
          <p14:tracePt t="7236" x="4203700" y="3175000"/>
          <p14:tracePt t="7291" x="4210050" y="3175000"/>
          <p14:tracePt t="7315" x="4216400" y="3168650"/>
          <p14:tracePt t="7339" x="4229100" y="3168650"/>
          <p14:tracePt t="7352" x="4235450" y="3168650"/>
          <p14:tracePt t="7369" x="4241800" y="3168650"/>
          <p14:tracePt t="7370" x="4254500" y="3162300"/>
          <p14:tracePt t="7386" x="4286250" y="3149600"/>
          <p14:tracePt t="7403" x="4305300" y="3149600"/>
          <p14:tracePt t="7420" x="4324350" y="3136900"/>
          <p14:tracePt t="7467" x="4330700" y="3136900"/>
          <p14:tracePt t="7555" x="4324350" y="3136900"/>
          <p14:tracePt t="7563" x="4311650" y="3136900"/>
          <p14:tracePt t="7571" x="4254500" y="3136900"/>
          <p14:tracePt t="7587" x="4229100" y="3136900"/>
          <p14:tracePt t="7588" x="4133850" y="3136900"/>
          <p14:tracePt t="7603" x="4032250" y="3136900"/>
          <p14:tracePt t="7620" x="3917950" y="3136900"/>
          <p14:tracePt t="7636" x="3810000" y="3136900"/>
          <p14:tracePt t="7653" x="3740150" y="3136900"/>
          <p14:tracePt t="7669" x="3683000" y="3136900"/>
          <p14:tracePt t="7686" x="3638550" y="3136900"/>
          <p14:tracePt t="7703" x="3619500" y="3136900"/>
          <p14:tracePt t="7720" x="3606800" y="3136900"/>
          <p14:tracePt t="7736" x="3600450" y="3136900"/>
          <p14:tracePt t="7907" x="3587750" y="3136900"/>
          <p14:tracePt t="7916" x="3568700" y="3136900"/>
          <p14:tracePt t="7923" x="3536950" y="3136900"/>
          <p14:tracePt t="7931" x="3505200" y="3136900"/>
          <p14:tracePt t="7939" x="3441700" y="3136900"/>
          <p14:tracePt t="7953" x="3384550" y="3149600"/>
          <p14:tracePt t="7969" x="3352800" y="3149600"/>
          <p14:tracePt t="7986" x="3314700" y="3155950"/>
          <p14:tracePt t="8003" x="3302000" y="3155950"/>
          <p14:tracePt t="8139" x="3327400" y="3155950"/>
          <p14:tracePt t="8147" x="3346450" y="3155950"/>
          <p14:tracePt t="8155" x="3371850" y="3155950"/>
          <p14:tracePt t="8169" x="3397250" y="3155950"/>
          <p14:tracePt t="8170" x="3492500" y="3155950"/>
          <p14:tracePt t="8170" x="3536950" y="3155950"/>
          <p14:tracePt t="8187" x="3638550" y="3155950"/>
          <p14:tracePt t="8203" x="3733800" y="3155950"/>
          <p14:tracePt t="8219" x="3797300" y="3155950"/>
          <p14:tracePt t="8236" x="3854450" y="3155950"/>
          <p14:tracePt t="8253" x="3892550" y="3155950"/>
          <p14:tracePt t="8269" x="3917950" y="3155950"/>
          <p14:tracePt t="8286" x="3937000" y="3155950"/>
          <p14:tracePt t="8303" x="3943350" y="3155950"/>
          <p14:tracePt t="8320" x="3949700" y="3155950"/>
          <p14:tracePt t="8698" x="3937000" y="3155950"/>
          <p14:tracePt t="8701" x="3905250" y="3162300"/>
          <p14:tracePt t="8711" x="3873500" y="3168650"/>
          <p14:tracePt t="8719" x="3790950" y="3168650"/>
          <p14:tracePt t="8735" x="3689350" y="3168650"/>
          <p14:tracePt t="8752" x="3575050" y="3168650"/>
          <p14:tracePt t="8768" x="3467100" y="3181350"/>
          <p14:tracePt t="8785" x="3371850" y="3181350"/>
          <p14:tracePt t="8802" x="3340100" y="3181350"/>
          <p14:tracePt t="8818" x="3302000" y="3187700"/>
          <p14:tracePt t="8835" x="3276600" y="3187700"/>
          <p14:tracePt t="8852" x="3244850" y="3187700"/>
          <p14:tracePt t="8868" x="3213100" y="3187700"/>
          <p14:tracePt t="8884" x="3181350" y="3187700"/>
          <p14:tracePt t="8901" x="3155950" y="3187700"/>
          <p14:tracePt t="8919" x="3124200" y="3187700"/>
          <p14:tracePt t="8936" x="3098800" y="3187700"/>
          <p14:tracePt t="8952" x="3086100" y="3187700"/>
          <p14:tracePt t="8969" x="3079750" y="3187700"/>
          <p14:tracePt t="9090" x="3086100" y="3187700"/>
          <p14:tracePt t="9098" x="3098800" y="3187700"/>
          <p14:tracePt t="9100" x="3117850" y="3187700"/>
          <p14:tracePt t="9118" x="3136900" y="3187700"/>
          <p14:tracePt t="9119" x="3200400" y="3187700"/>
          <p14:tracePt t="9135" x="3289300" y="3187700"/>
          <p14:tracePt t="9151" x="3390900" y="3187700"/>
          <p14:tracePt t="9168" x="3479800" y="3187700"/>
          <p14:tracePt t="9185" x="3581400" y="3187700"/>
          <p14:tracePt t="9202" x="3632200" y="3187700"/>
          <p14:tracePt t="9218" x="3676650" y="3187700"/>
          <p14:tracePt t="9235" x="3721100" y="3187700"/>
          <p14:tracePt t="9252" x="3778250" y="3187700"/>
          <p14:tracePt t="9269" x="3841750" y="3187700"/>
          <p14:tracePt t="9285" x="3911600" y="3187700"/>
          <p14:tracePt t="9302" x="3987800" y="3187700"/>
          <p14:tracePt t="9318" x="4038600" y="3181350"/>
          <p14:tracePt t="9335" x="4083050" y="3175000"/>
          <p14:tracePt t="9352" x="4121150" y="3168650"/>
          <p14:tracePt t="9369" x="4152900" y="3168650"/>
          <p14:tracePt t="9385" x="4184650" y="3162300"/>
          <p14:tracePt t="9402" x="4197350" y="3155950"/>
          <p14:tracePt t="9418" x="4229100" y="3155950"/>
          <p14:tracePt t="9436" x="4241800" y="3155950"/>
          <p14:tracePt t="9452" x="4248150" y="3149600"/>
          <p14:tracePt t="9469" x="4254500" y="3149600"/>
          <p14:tracePt t="9485" x="4260850" y="3149600"/>
          <p14:tracePt t="9930" x="4254500" y="3149600"/>
          <p14:tracePt t="9978" x="4248150" y="3149600"/>
          <p14:tracePt t="10098" x="4241800" y="3149600"/>
          <p14:tracePt t="10490" x="4254500" y="3149600"/>
          <p14:tracePt t="10498" x="4267200" y="3149600"/>
          <p14:tracePt t="10506" x="4279900" y="3149600"/>
          <p14:tracePt t="10514" x="4298950" y="3149600"/>
          <p14:tracePt t="10519" x="4349750" y="3149600"/>
          <p14:tracePt t="10535" x="4438650" y="3149600"/>
          <p14:tracePt t="10552" x="4552950" y="3149600"/>
          <p14:tracePt t="10568" x="4718050" y="3149600"/>
          <p14:tracePt t="10586" x="4845050" y="3149600"/>
          <p14:tracePt t="10602" x="4965700" y="3149600"/>
          <p14:tracePt t="10619" x="5080000" y="3149600"/>
          <p14:tracePt t="10635" x="5187950" y="3149600"/>
          <p14:tracePt t="10652" x="5264150" y="3149600"/>
          <p14:tracePt t="10668" x="5327650" y="3149600"/>
          <p14:tracePt t="10685" x="5378450" y="3149600"/>
          <p14:tracePt t="10702" x="5410200" y="3149600"/>
          <p14:tracePt t="10825" x="5378450" y="3155950"/>
          <p14:tracePt t="10833" x="5226050" y="3181350"/>
          <p14:tracePt t="10833" x="5092700" y="3206750"/>
          <p14:tracePt t="10858" x="4889500" y="3232150"/>
          <p14:tracePt t="10865" x="4673600" y="3251200"/>
          <p14:tracePt t="10874" x="4210050" y="3263900"/>
          <p14:tracePt t="10885" x="3644900" y="3263900"/>
          <p14:tracePt t="10902" x="3187700" y="3263900"/>
          <p14:tracePt t="10919" x="2863850" y="3270250"/>
          <p14:tracePt t="10935" x="2730500" y="3257550"/>
          <p14:tracePt t="10953" x="2654300" y="3244850"/>
          <p14:tracePt t="10968" x="2647950" y="3244850"/>
          <p14:tracePt t="10968" x="2635250" y="3238500"/>
          <p14:tracePt t="11154" x="2641600" y="3238500"/>
          <p14:tracePt t="11169" x="2654300" y="3238500"/>
          <p14:tracePt t="11178" x="2660650" y="3238500"/>
          <p14:tracePt t="11186" x="2717800" y="3225800"/>
          <p14:tracePt t="11202" x="2813050" y="3225800"/>
          <p14:tracePt t="11219" x="2959100" y="3225800"/>
          <p14:tracePt t="11235" x="3117850" y="3225800"/>
          <p14:tracePt t="11252" x="3289300" y="3225800"/>
          <p14:tracePt t="11268" x="3422650" y="3225800"/>
          <p14:tracePt t="11285" x="3562350" y="3225800"/>
          <p14:tracePt t="11302" x="3670300" y="3219450"/>
          <p14:tracePt t="11319" x="3746500" y="3219450"/>
          <p14:tracePt t="11335" x="3790950" y="3213100"/>
          <p14:tracePt t="11352" x="3810000" y="3213100"/>
          <p14:tracePt t="11368" x="3835400" y="3213100"/>
          <p14:tracePt t="11368" x="3841750" y="3213100"/>
          <p14:tracePt t="11386" x="3854450" y="3213100"/>
          <p14:tracePt t="11402" x="3860800" y="3213100"/>
          <p14:tracePt t="11418" x="3873500" y="3213100"/>
          <p14:tracePt t="11435" x="3879850" y="3213100"/>
          <p14:tracePt t="11452" x="3886200" y="3213100"/>
          <p14:tracePt t="11469" x="3898900" y="3213100"/>
          <p14:tracePt t="11485" x="3911600" y="3213100"/>
          <p14:tracePt t="11502" x="3930650" y="3213100"/>
          <p14:tracePt t="11518" x="3943350" y="3213100"/>
          <p14:tracePt t="11535" x="3956050" y="3213100"/>
          <p14:tracePt t="11552" x="3968750" y="3213100"/>
          <p14:tracePt t="11568" x="3981450" y="3213100"/>
          <p14:tracePt t="12217" x="3975100" y="3213100"/>
          <p14:tracePt t="12233" x="3968750" y="3213100"/>
          <p14:tracePt t="12306" x="4000500" y="3213100"/>
          <p14:tracePt t="12314" x="4083050" y="3213100"/>
          <p14:tracePt t="12322" x="4381500" y="3213100"/>
          <p14:tracePt t="12338" x="4559300" y="3213100"/>
          <p14:tracePt t="12338" x="4737100" y="3213100"/>
          <p14:tracePt t="12352" x="5086350" y="3213100"/>
          <p14:tracePt t="12368" x="5461000" y="3213100"/>
          <p14:tracePt t="12385" x="5918200" y="3244850"/>
          <p14:tracePt t="12402" x="6121400" y="3257550"/>
          <p14:tracePt t="12418" x="6242050" y="3257550"/>
          <p14:tracePt t="12435" x="6311900" y="3257550"/>
          <p14:tracePt t="12451" x="6362700" y="3257550"/>
          <p14:tracePt t="12469" x="6400800" y="3257550"/>
          <p14:tracePt t="12485" x="6438900" y="3251200"/>
          <p14:tracePt t="12502" x="6464300" y="3244850"/>
          <p14:tracePt t="12518" x="6489700" y="3244850"/>
          <p14:tracePt t="12553" x="6496050" y="3244850"/>
          <p14:tracePt t="12569" x="6502400" y="3244850"/>
          <p14:tracePt t="12601" x="6508750" y="3244850"/>
          <p14:tracePt t="12617" x="6508750" y="3238500"/>
          <p14:tracePt t="12706" x="6502400" y="3238500"/>
          <p14:tracePt t="12714" x="6470650" y="3238500"/>
          <p14:tracePt t="12721" x="6438900" y="3238500"/>
          <p14:tracePt t="12730" x="6394450" y="3238500"/>
          <p14:tracePt t="12735" x="6280150" y="3238500"/>
          <p14:tracePt t="12752" x="6153150" y="3238500"/>
          <p14:tracePt t="12768" x="6019800" y="3238500"/>
          <p14:tracePt t="12785" x="5873750" y="3238500"/>
          <p14:tracePt t="12802" x="5797550" y="3238500"/>
          <p14:tracePt t="12818" x="5740400" y="3225800"/>
          <p14:tracePt t="12835" x="5702300" y="3219450"/>
          <p14:tracePt t="12851" x="5676900" y="3213100"/>
          <p14:tracePt t="12868" x="5651500" y="3213100"/>
          <p14:tracePt t="12885" x="5632450" y="3213100"/>
          <p14:tracePt t="12902" x="5619750" y="3213100"/>
          <p14:tracePt t="12918" x="5613400" y="3213100"/>
          <p14:tracePt t="12935" x="5600700" y="3213100"/>
          <p14:tracePt t="12952" x="5594350" y="3213100"/>
          <p14:tracePt t="12968" x="5588000" y="3213100"/>
          <p14:tracePt t="12968" x="5581650" y="3213100"/>
          <p14:tracePt t="13001" x="5575300" y="3213100"/>
          <p14:tracePt t="13002" x="5568950" y="3213100"/>
          <p14:tracePt t="13018" x="5556250" y="3206750"/>
          <p14:tracePt t="13034" x="5549900" y="3206750"/>
          <p14:tracePt t="13146" x="5543550" y="3200400"/>
          <p14:tracePt t="13162" x="5549900" y="3200400"/>
          <p14:tracePt t="13178" x="5568950" y="3200400"/>
          <p14:tracePt t="13186" x="5613400" y="3194050"/>
          <p14:tracePt t="13201" x="5645150" y="3187700"/>
          <p14:tracePt t="13202" x="5727700" y="3175000"/>
          <p14:tracePt t="13218" x="5848350" y="3162300"/>
          <p14:tracePt t="13235" x="5975350" y="3162300"/>
          <p14:tracePt t="13252" x="6076950" y="3162300"/>
          <p14:tracePt t="13268" x="6165850" y="3162300"/>
          <p14:tracePt t="13285" x="6242050" y="3162300"/>
          <p14:tracePt t="13302" x="6324600" y="3162300"/>
          <p14:tracePt t="13318" x="6381750" y="3162300"/>
          <p14:tracePt t="13335" x="6445250" y="3162300"/>
          <p14:tracePt t="13351" x="6483350" y="3162300"/>
          <p14:tracePt t="13368" x="6527800" y="3162300"/>
          <p14:tracePt t="13385" x="6584950" y="3162300"/>
          <p14:tracePt t="13402" x="6610350" y="3162300"/>
          <p14:tracePt t="13418" x="6635750" y="3162300"/>
          <p14:tracePt t="13435" x="6648450" y="3162300"/>
          <p14:tracePt t="13452" x="6673850" y="3162300"/>
          <p14:tracePt t="13468" x="6711950" y="3162300"/>
          <p14:tracePt t="13485" x="6750050" y="3162300"/>
          <p14:tracePt t="13502" x="6800850" y="3162300"/>
          <p14:tracePt t="13518" x="6858000" y="3162300"/>
          <p14:tracePt t="13535" x="6927850" y="3162300"/>
          <p14:tracePt t="13552" x="6965950" y="3162300"/>
          <p14:tracePt t="13569" x="6997700" y="3162300"/>
          <p14:tracePt t="13585" x="7035800" y="3162300"/>
          <p14:tracePt t="13602" x="7048500" y="3162300"/>
          <p14:tracePt t="13618" x="7061200" y="3162300"/>
          <p14:tracePt t="13635" x="7073900" y="3162300"/>
          <p14:tracePt t="13651" x="7080250" y="3162300"/>
          <p14:tracePt t="13668" x="7092950" y="3162300"/>
          <p14:tracePt t="13685" x="7105650" y="3162300"/>
          <p14:tracePt t="13702" x="7112000" y="3162300"/>
          <p14:tracePt t="13718" x="7118350" y="3162300"/>
          <p14:tracePt t="13735" x="7131050" y="3162300"/>
          <p14:tracePt t="13752" x="7137400" y="3162300"/>
          <p14:tracePt t="13768" x="7143750" y="3162300"/>
          <p14:tracePt t="13785" x="7150100" y="3162300"/>
          <p14:tracePt t="13802" x="7156450" y="3162300"/>
          <p14:tracePt t="13849" x="7162800" y="3162300"/>
          <p14:tracePt t="13866" x="7169150" y="3162300"/>
          <p14:tracePt t="13881" x="7175500" y="3162300"/>
          <p14:tracePt t="14313" x="7169150" y="3162300"/>
          <p14:tracePt t="14321" x="7162800" y="3162300"/>
          <p14:tracePt t="14330" x="7150100" y="3162300"/>
          <p14:tracePt t="14346" x="7143750" y="3162300"/>
          <p14:tracePt t="14352" x="7137400" y="3162300"/>
          <p14:tracePt t="14368" x="7124700" y="3162300"/>
          <p14:tracePt t="14385" x="7112000" y="3162300"/>
          <p14:tracePt t="14401" x="7099300" y="3162300"/>
          <p14:tracePt t="14418" x="7092950" y="3162300"/>
          <p14:tracePt t="14435" x="7080250" y="3162300"/>
          <p14:tracePt t="14452" x="7067550" y="3162300"/>
          <p14:tracePt t="14468" x="7048500" y="3162300"/>
          <p14:tracePt t="14485" x="7042150" y="3162300"/>
          <p14:tracePt t="14502" x="7029450" y="3162300"/>
          <p14:tracePt t="14519" x="7023100" y="3162300"/>
          <p14:tracePt t="14570" x="7016750" y="3162300"/>
          <p14:tracePt t="14593" x="7010400" y="3162300"/>
          <p14:tracePt t="14794" x="7004050" y="3162300"/>
          <p14:tracePt t="14802" x="6997700" y="3155950"/>
          <p14:tracePt t="14811" x="6991350" y="3155950"/>
          <p14:tracePt t="14818" x="6985000" y="3149600"/>
          <p14:tracePt t="14835" x="6959600" y="3124200"/>
          <p14:tracePt t="14852" x="6940550" y="3117850"/>
          <p14:tracePt t="14868" x="6921500" y="3098800"/>
          <p14:tracePt t="14885" x="6877050" y="3060700"/>
          <p14:tracePt t="14901" x="6832600" y="3028950"/>
          <p14:tracePt t="14918" x="6800850" y="2990850"/>
          <p14:tracePt t="14935" x="6788150" y="2965450"/>
          <p14:tracePt t="14952" x="6775450" y="2946400"/>
          <p14:tracePt t="14968" x="6769100" y="2933700"/>
          <p14:tracePt t="14968" x="6762750" y="2927350"/>
          <p14:tracePt t="14986" x="6762750" y="2921000"/>
          <p14:tracePt t="15002" x="6762750" y="2914650"/>
          <p14:tracePt t="15321" x="6756400" y="2914650"/>
          <p14:tracePt t="15329" x="6750050" y="2914650"/>
          <p14:tracePt t="15329" x="6743700" y="2914650"/>
          <p14:tracePt t="15345" x="6731000" y="2914650"/>
          <p14:tracePt t="15353" x="6724650" y="2914650"/>
          <p14:tracePt t="15361" x="6711950" y="2914650"/>
          <p14:tracePt t="15369" x="6699250" y="2914650"/>
          <p14:tracePt t="15385" x="6686550" y="2921000"/>
          <p14:tracePt t="15402" x="6673850" y="2921000"/>
          <p14:tracePt t="15418" x="6661150" y="2927350"/>
          <p14:tracePt t="15435" x="6648450" y="2940050"/>
          <p14:tracePt t="15451" x="6642100" y="2946400"/>
          <p14:tracePt t="15468" x="6635750" y="2952750"/>
          <p14:tracePt t="15485" x="6623050" y="2965450"/>
          <p14:tracePt t="15501" x="6610350" y="2971800"/>
          <p14:tracePt t="15519" x="6597650" y="2984500"/>
          <p14:tracePt t="15535" x="6591300" y="2990850"/>
          <p14:tracePt t="15551" x="6584950" y="2997200"/>
          <p14:tracePt t="15569" x="6572250" y="3003550"/>
          <p14:tracePt t="15585" x="6540500" y="3028950"/>
          <p14:tracePt t="15602" x="6470650" y="3067050"/>
          <p14:tracePt t="15618" x="6413500" y="3098800"/>
          <p14:tracePt t="15635" x="6369050" y="3124200"/>
          <p14:tracePt t="15651" x="6324600" y="3143250"/>
          <p14:tracePt t="15668" x="6292850" y="3155950"/>
          <p14:tracePt t="15685" x="6280150" y="3162300"/>
          <p14:tracePt t="15702" x="6267450" y="3168650"/>
          <p14:tracePt t="15718" x="6254750" y="3168650"/>
          <p14:tracePt t="15735" x="6248400" y="3175000"/>
          <p14:tracePt t="15751" x="6242050" y="3175000"/>
          <p14:tracePt t="15785" x="6235700" y="3181350"/>
          <p14:tracePt t="15786" x="6235700" y="3187700"/>
          <p14:tracePt t="16105" x="6242050" y="3187700"/>
          <p14:tracePt t="16113" x="6261100" y="3187700"/>
          <p14:tracePt t="16121" x="6280150" y="3187700"/>
          <p14:tracePt t="16121" x="6299200" y="3187700"/>
          <p14:tracePt t="16137" x="6330950" y="3187700"/>
          <p14:tracePt t="16138" x="6375400" y="3187700"/>
          <p14:tracePt t="16151" x="6470650" y="3187700"/>
          <p14:tracePt t="16168" x="6584950" y="3187700"/>
          <p14:tracePt t="16185" x="6737350" y="3187700"/>
          <p14:tracePt t="16202" x="6826250" y="3187700"/>
          <p14:tracePt t="16218" x="6883400" y="3187700"/>
          <p14:tracePt t="16235" x="6902450" y="3187700"/>
          <p14:tracePt t="16251" x="6915150" y="3187700"/>
          <p14:tracePt t="16268" x="6927850" y="3187700"/>
          <p14:tracePt t="16285" x="6940550" y="3187700"/>
          <p14:tracePt t="16302" x="6946900" y="3187700"/>
          <p14:tracePt t="16318" x="6953250" y="3187700"/>
          <p14:tracePt t="16335" x="6959600" y="3187700"/>
          <p14:tracePt t="16386" x="6965950" y="3187700"/>
          <p14:tracePt t="16617" x="6972300" y="3187700"/>
          <p14:tracePt t="17217" x="6965950" y="3187700"/>
          <p14:tracePt t="17242" x="6965950" y="3194050"/>
          <p14:tracePt t="17282" x="6959600" y="3194050"/>
          <p14:tracePt t="17345" x="6953250" y="3194050"/>
          <p14:tracePt t="17377" x="6946900" y="3194050"/>
          <p14:tracePt t="17410" x="6940550" y="3194050"/>
          <p14:tracePt t="17434" x="6934200" y="3194050"/>
          <p14:tracePt t="17441" x="6927850" y="3194050"/>
          <p14:tracePt t="17450" x="6921500" y="3194050"/>
          <p14:tracePt t="17490" x="6915150" y="3194050"/>
          <p14:tracePt t="17513" x="6908800" y="3194050"/>
          <p14:tracePt t="17529" x="6902450" y="3194050"/>
          <p14:tracePt t="17561" x="6896100" y="3194050"/>
          <p14:tracePt t="17586" x="6889750" y="3194050"/>
          <p14:tracePt t="17586" x="6870700" y="3194050"/>
          <p14:tracePt t="17601" x="6864350" y="3194050"/>
          <p14:tracePt t="17618" x="6851650" y="3194050"/>
          <p14:tracePt t="17635" x="6845300" y="3194050"/>
          <p14:tracePt t="17681" x="6838950" y="3194050"/>
          <p14:tracePt t="17730" x="6832600" y="3194050"/>
          <p14:tracePt t="17769" x="6826250" y="3194050"/>
          <p14:tracePt t="17793" x="6813550" y="3194050"/>
          <p14:tracePt t="17938" x="6807200" y="3194050"/>
          <p14:tracePt t="17969" x="6800850" y="3194050"/>
          <p14:tracePt t="18753" x="6794500" y="3194050"/>
          <p14:tracePt t="18786" x="6788150" y="3194050"/>
          <p14:tracePt t="18794" x="6775450" y="3194050"/>
          <p14:tracePt t="18802" x="6756400" y="3187700"/>
          <p14:tracePt t="18819" x="6743700" y="3187700"/>
          <p14:tracePt t="18819" x="6724650" y="3181350"/>
          <p14:tracePt t="18836" x="6705600" y="3181350"/>
          <p14:tracePt t="18852" x="6692900" y="3175000"/>
          <p14:tracePt t="18870" x="6686550" y="3175000"/>
          <p14:tracePt t="18886" x="6680200" y="3175000"/>
          <p14:tracePt t="18926" x="6673850" y="3175000"/>
          <p14:tracePt t="18946" x="6667500" y="3175000"/>
          <p14:tracePt t="18970" x="6661150" y="3175000"/>
          <p14:tracePt t="20138" x="6654800" y="3175000"/>
          <p14:tracePt t="20146" x="6642100" y="3168650"/>
          <p14:tracePt t="20155" x="6629400" y="3162300"/>
          <p14:tracePt t="20155" x="6616700" y="3162300"/>
          <p14:tracePt t="20170" x="6610350" y="3155950"/>
          <p14:tracePt t="20171" x="6597650" y="3155950"/>
          <p14:tracePt t="20186" x="6572250" y="3155950"/>
          <p14:tracePt t="20202" x="6565900" y="3155950"/>
          <p14:tracePt t="20242" x="6559550" y="3155950"/>
          <p14:tracePt t="20289" x="6553200" y="3149600"/>
          <p14:tracePt t="21081" x="6534150" y="3149600"/>
          <p14:tracePt t="21094" x="6496050" y="3149600"/>
          <p14:tracePt t="21102" x="6445250" y="3149600"/>
          <p14:tracePt t="21105" x="6273800" y="3149600"/>
          <p14:tracePt t="21118" x="5956300" y="3149600"/>
          <p14:tracePt t="21135" x="5588000" y="3149600"/>
          <p14:tracePt t="21151" x="5219700" y="3187700"/>
          <p14:tracePt t="21169" x="4914900" y="3232150"/>
          <p14:tracePt t="21169" x="4851400" y="3244850"/>
          <p14:tracePt t="21187" x="4768850" y="3270250"/>
          <p14:tracePt t="21202" x="4756150" y="3276600"/>
          <p14:tracePt t="21297" x="4762500" y="3276600"/>
          <p14:tracePt t="21305" x="4768850" y="3276600"/>
          <p14:tracePt t="21318" x="4775200" y="3276600"/>
          <p14:tracePt t="21318" x="4781550" y="3276600"/>
          <p14:tracePt t="21334" x="4787900" y="3276600"/>
          <p14:tracePt t="21419" x="4775200" y="3282950"/>
          <p14:tracePt t="21427" x="4730750" y="3302000"/>
          <p14:tracePt t="21435" x="4603750" y="3346450"/>
          <p14:tracePt t="21446" x="4521200" y="3365500"/>
          <p14:tracePt t="21453" x="4375150" y="3409950"/>
          <p14:tracePt t="21469" x="4216400" y="3454400"/>
          <p14:tracePt t="21485" x="4095750" y="3486150"/>
          <p14:tracePt t="21502" x="4032250" y="3517900"/>
          <p14:tracePt t="21519" x="4006850" y="3530600"/>
          <p14:tracePt t="21535" x="3987800" y="3543300"/>
          <p14:tracePt t="21552" x="3975100" y="3556000"/>
          <p14:tracePt t="21569" x="3968750" y="3568700"/>
          <p14:tracePt t="21585" x="3956050" y="3581400"/>
          <p14:tracePt t="21602" x="3949700" y="3594100"/>
          <p14:tracePt t="21619" x="3949700" y="3600450"/>
          <p14:tracePt t="21636" x="3943350" y="3606800"/>
          <p14:tracePt t="21683" x="3943350" y="3613150"/>
          <p14:tracePt t="21691" x="3937000" y="3619500"/>
          <p14:tracePt t="21703" x="3930650" y="3632200"/>
          <p14:tracePt t="21707" x="3924300" y="3638550"/>
          <p14:tracePt t="21720" x="3917950" y="3644900"/>
          <p14:tracePt t="21736" x="3886200" y="3657600"/>
          <p14:tracePt t="21752" x="3854450" y="3676650"/>
          <p14:tracePt t="21769" x="3784600" y="3708400"/>
          <p14:tracePt t="21785" x="3714750" y="3740150"/>
          <p14:tracePt t="21802" x="3644900" y="3765550"/>
          <p14:tracePt t="21819" x="3619500" y="3778250"/>
          <p14:tracePt t="21835" x="3619500" y="3784600"/>
          <p14:tracePt t="22034" x="3632200" y="3784600"/>
          <p14:tracePt t="22038" x="3721100" y="3771900"/>
          <p14:tracePt t="22052" x="3835400" y="3740150"/>
          <p14:tracePt t="22052" x="4260850" y="3619500"/>
          <p14:tracePt t="22069" x="4718050" y="3492500"/>
          <p14:tracePt t="22085" x="5118100" y="3403600"/>
          <p14:tracePt t="22102" x="5391150" y="3352800"/>
          <p14:tracePt t="22119" x="5499100" y="3314700"/>
          <p14:tracePt t="22136" x="5549900" y="3302000"/>
          <p14:tracePt t="22153" x="5568950" y="3289300"/>
          <p14:tracePt t="22170" x="5581650" y="3289300"/>
          <p14:tracePt t="22186" x="5588000" y="3289300"/>
          <p14:tracePt t="22204" x="5594350" y="3282950"/>
          <p14:tracePt t="22220" x="5607050" y="3282950"/>
          <p14:tracePt t="22236" x="5626100" y="3276600"/>
          <p14:tracePt t="22252" x="5638800" y="3270250"/>
          <p14:tracePt t="22269" x="5670550" y="3263900"/>
          <p14:tracePt t="22285" x="5695950" y="3251200"/>
          <p14:tracePt t="22302" x="5765800" y="3244850"/>
          <p14:tracePt t="22319" x="5861050" y="3225800"/>
          <p14:tracePt t="22335" x="5956300" y="3213100"/>
          <p14:tracePt t="22352" x="6019800" y="3200400"/>
          <p14:tracePt t="22369" x="6045200" y="3200400"/>
          <p14:tracePt t="22385" x="6064250" y="3194050"/>
          <p14:tracePt t="22402" x="6076950" y="3194050"/>
          <p14:tracePt t="22420" x="6083300" y="3194050"/>
          <p14:tracePt t="22459" x="6089650" y="3194050"/>
          <p14:tracePt t="22474" x="6096000" y="3194050"/>
          <p14:tracePt t="22482" x="6102350" y="3194050"/>
          <p14:tracePt t="22502" x="6108700" y="3194050"/>
          <p14:tracePt t="22503" x="6115050" y="3187700"/>
          <p14:tracePt t="22519" x="6121400" y="3187700"/>
          <p14:tracePt t="22535" x="6127750" y="3187700"/>
          <p14:tracePt t="22552" x="6134100" y="3187700"/>
          <p14:tracePt t="22714" x="6121400" y="3187700"/>
          <p14:tracePt t="22722" x="6108700" y="3187700"/>
          <p14:tracePt t="22736" x="6096000" y="3187700"/>
          <p14:tracePt t="22736" x="6076950" y="3187700"/>
          <p14:tracePt t="22752" x="6070600" y="3187700"/>
          <p14:tracePt t="22786" x="6064250" y="3187700"/>
          <p14:tracePt t="22915" x="6070600" y="3187700"/>
          <p14:tracePt t="22931" x="6076950" y="3187700"/>
          <p14:tracePt t="22939" x="6096000" y="3187700"/>
          <p14:tracePt t="22947" x="6102350" y="3187700"/>
          <p14:tracePt t="22955" x="6140450" y="3187700"/>
          <p14:tracePt t="22970" x="6191250" y="3187700"/>
          <p14:tracePt t="22986" x="6248400" y="3187700"/>
          <p14:tracePt t="22986" x="6280150" y="3187700"/>
          <p14:tracePt t="23002" x="6362700" y="3187700"/>
          <p14:tracePt t="23019" x="6432550" y="3187700"/>
          <p14:tracePt t="23036" x="6521450" y="3187700"/>
          <p14:tracePt t="23052" x="6597650" y="3187700"/>
          <p14:tracePt t="23069" x="6667500" y="3187700"/>
          <p14:tracePt t="23086" x="6711950" y="3187700"/>
          <p14:tracePt t="23102" x="6743700" y="3187700"/>
          <p14:tracePt t="23119" x="6762750" y="3187700"/>
          <p14:tracePt t="23136" x="6781800" y="3187700"/>
          <p14:tracePt t="23152" x="6794500" y="3187700"/>
          <p14:tracePt t="23170" x="6800850" y="3187700"/>
          <p14:tracePt t="23186" x="6807200" y="3187700"/>
          <p14:tracePt t="23338" x="6800850" y="3187700"/>
          <p14:tracePt t="23346" x="6788150" y="3187700"/>
          <p14:tracePt t="23354" x="6781800" y="3187700"/>
          <p14:tracePt t="23362" x="6762750" y="3187700"/>
          <p14:tracePt t="23369" x="6724650" y="3187700"/>
          <p14:tracePt t="23385" x="6673850" y="3187700"/>
          <p14:tracePt t="23402" x="6540500" y="3200400"/>
          <p14:tracePt t="23420" x="6451600" y="3200400"/>
          <p14:tracePt t="23436" x="6356350" y="3200400"/>
          <p14:tracePt t="23453" x="6261100" y="3200400"/>
          <p14:tracePt t="23470" x="6191250" y="3200400"/>
          <p14:tracePt t="23486" x="6159500" y="3200400"/>
          <p14:tracePt t="23502" x="6146800" y="3200400"/>
          <p14:tracePt t="23882" x="6159500" y="3200400"/>
          <p14:tracePt t="23890" x="6165850" y="3200400"/>
          <p14:tracePt t="23898" x="6172200" y="3200400"/>
          <p14:tracePt t="23906" x="6178550" y="3200400"/>
          <p14:tracePt t="23920" x="6191250" y="3200400"/>
          <p14:tracePt t="23936" x="6197600" y="3200400"/>
          <p14:tracePt t="24219" x="6197600" y="3194050"/>
          <p14:tracePt t="24251" x="6191250" y="3194050"/>
          <p14:tracePt t="24275" x="6184900" y="3187700"/>
          <p14:tracePt t="24306" x="6178550" y="3187700"/>
          <p14:tracePt t="24314" x="6178550" y="3181350"/>
          <p14:tracePt t="24330" x="6172200" y="3181350"/>
          <p14:tracePt t="24346" x="6165850" y="3175000"/>
          <p14:tracePt t="24362" x="6159500" y="3175000"/>
          <p14:tracePt t="24434" x="6159500" y="3168650"/>
          <p14:tracePt t="24482" x="6153150" y="3162300"/>
          <p14:tracePt t="24539" x="6146800" y="3162300"/>
          <p14:tracePt t="24563" x="6146800" y="3155950"/>
          <p14:tracePt t="24603" x="6146800" y="3149600"/>
          <p14:tracePt t="24650" x="6153150" y="3143250"/>
          <p14:tracePt t="27467" x="6153150" y="3136900"/>
          <p14:tracePt t="27474" x="6191250" y="3130550"/>
          <p14:tracePt t="27474" x="6210300" y="3130550"/>
          <p14:tracePt t="27571" x="6216650" y="3130550"/>
          <p14:tracePt t="27578" x="6216650" y="3124200"/>
          <p14:tracePt t="27587" x="6223000" y="3124200"/>
          <p14:tracePt t="27587" x="6235700" y="3124200"/>
          <p14:tracePt t="27603" x="6242050" y="3124200"/>
          <p14:tracePt t="28491" x="6248400" y="3124200"/>
          <p14:tracePt t="28498" x="6261100" y="3130550"/>
          <p14:tracePt t="28522" x="6261100" y="3136900"/>
          <p14:tracePt t="28536" x="6267450" y="3143250"/>
          <p14:tracePt t="28555" x="6267450" y="3149600"/>
          <p14:tracePt t="28579" x="6273800" y="3149600"/>
          <p14:tracePt t="29282" x="6267450" y="3149600"/>
          <p14:tracePt t="29306" x="6261100" y="3149600"/>
          <p14:tracePt t="29319" x="6254750" y="3155950"/>
          <p14:tracePt t="29338" x="6248400" y="3155950"/>
          <p14:tracePt t="29354" x="6242050" y="3155950"/>
          <p14:tracePt t="29362" x="6235700" y="3155950"/>
          <p14:tracePt t="29386" x="6229350" y="3155950"/>
          <p14:tracePt t="29396" x="6223000" y="3155950"/>
          <p14:tracePt t="29397" x="6216650" y="3155950"/>
          <p14:tracePt t="29427" x="6210300" y="3155950"/>
          <p14:tracePt t="29429" x="6203950" y="3155950"/>
          <p14:tracePt t="29435" x="6184900" y="3155950"/>
          <p14:tracePt t="29452" x="6172200" y="3155950"/>
          <p14:tracePt t="29470" x="6165850" y="3155950"/>
          <p14:tracePt t="29486" x="6159500" y="3155950"/>
          <p14:tracePt t="30178" x="6172200" y="3162300"/>
          <p14:tracePt t="30186" x="6235700" y="3168650"/>
          <p14:tracePt t="30195" x="6280150" y="3175000"/>
          <p14:tracePt t="30203" x="6350000" y="3187700"/>
          <p14:tracePt t="30219" x="6413500" y="3200400"/>
          <p14:tracePt t="30237" x="6470650" y="3206750"/>
          <p14:tracePt t="30253" x="6515100" y="3206750"/>
          <p14:tracePt t="30269" x="6572250" y="3219450"/>
          <p14:tracePt t="30286" x="6616700" y="3225800"/>
          <p14:tracePt t="30303" x="6654800" y="3232150"/>
          <p14:tracePt t="30319" x="6686550" y="3238500"/>
          <p14:tracePt t="30336" x="6699250" y="3238500"/>
          <p14:tracePt t="30353" x="6711950" y="3238500"/>
          <p14:tracePt t="30369" x="6737350" y="3238500"/>
          <p14:tracePt t="30388" x="6756400" y="3238500"/>
          <p14:tracePt t="30403" x="6781800" y="3238500"/>
          <p14:tracePt t="30420" x="6788150" y="3238500"/>
          <p14:tracePt t="30436" x="6813550" y="3244850"/>
          <p14:tracePt t="30453" x="6826250" y="3244850"/>
          <p14:tracePt t="30468" x="6845300" y="3244850"/>
          <p14:tracePt t="30486" x="6858000" y="3251200"/>
          <p14:tracePt t="30503" x="6883400" y="3257550"/>
          <p14:tracePt t="30519" x="6902450" y="3257550"/>
          <p14:tracePt t="30536" x="6927850" y="3257550"/>
          <p14:tracePt t="30553" x="6940550" y="3257550"/>
          <p14:tracePt t="30569" x="6959600" y="3257550"/>
          <p14:tracePt t="30587" x="6965950" y="3257550"/>
          <p14:tracePt t="30603" x="6972300" y="3257550"/>
          <p14:tracePt t="30874" x="6978650" y="3251200"/>
          <p14:tracePt t="30891" x="6978650" y="3238500"/>
          <p14:tracePt t="30898" x="6978650" y="3225800"/>
          <p14:tracePt t="30908" x="6978650" y="3213100"/>
          <p14:tracePt t="30923" x="6985000" y="3213100"/>
          <p14:tracePt t="30923" x="6985000" y="3206750"/>
          <p14:tracePt t="30936" x="6991350" y="3206750"/>
          <p14:tracePt t="31578" x="6991350" y="3200400"/>
          <p14:tracePt t="31586" x="6972300" y="3200400"/>
          <p14:tracePt t="31594" x="6946900" y="3200400"/>
          <p14:tracePt t="31602" x="6870700" y="3200400"/>
          <p14:tracePt t="31615" x="6807200" y="3200400"/>
          <p14:tracePt t="31619" x="6648450" y="3219450"/>
          <p14:tracePt t="31636" x="6451600" y="3257550"/>
          <p14:tracePt t="31653" x="6267450" y="3289300"/>
          <p14:tracePt t="31669" x="6032500" y="3321050"/>
          <p14:tracePt t="31686" x="5746750" y="3359150"/>
          <p14:tracePt t="31703" x="5397500" y="3409950"/>
          <p14:tracePt t="31719" x="5003800" y="3473450"/>
          <p14:tracePt t="31736" x="4622800" y="3549650"/>
          <p14:tracePt t="31753" x="4273550" y="3632200"/>
          <p14:tracePt t="31769" x="3949700" y="3727450"/>
          <p14:tracePt t="31787" x="3829050" y="3765550"/>
          <p14:tracePt t="31802" x="3740150" y="3790950"/>
          <p14:tracePt t="31819" x="3708400" y="3810000"/>
          <p14:tracePt t="31836" x="3663950" y="3829050"/>
          <p14:tracePt t="31853" x="3625850" y="3841750"/>
          <p14:tracePt t="31869" x="3536950" y="3879850"/>
          <p14:tracePt t="31886" x="3435350" y="3917950"/>
          <p14:tracePt t="31902" x="3321050" y="3943350"/>
          <p14:tracePt t="31919" x="3232150" y="3968750"/>
          <p14:tracePt t="31936" x="3168650" y="3981450"/>
          <p14:tracePt t="31952" x="3105150" y="3981450"/>
          <p14:tracePt t="31969" x="2990850" y="3981450"/>
          <p14:tracePt t="31987" x="2895600" y="3981450"/>
          <p14:tracePt t="32002" x="2787650" y="3981450"/>
          <p14:tracePt t="32019" x="2673350" y="3956050"/>
          <p14:tracePt t="32037" x="2559050" y="3917950"/>
          <p14:tracePt t="32052" x="2463800" y="3886200"/>
          <p14:tracePt t="32070" x="2387600" y="3867150"/>
          <p14:tracePt t="32086" x="2324100" y="3841750"/>
          <p14:tracePt t="32103" x="2292350" y="3841750"/>
          <p14:tracePt t="32119" x="2266950" y="3829050"/>
          <p14:tracePt t="32136" x="2235200" y="3822700"/>
          <p14:tracePt t="32152" x="2222500" y="3822700"/>
          <p14:tracePt t="32169" x="2197100" y="3816350"/>
          <p14:tracePt t="32186" x="2171700" y="3816350"/>
          <p14:tracePt t="32203" x="2165350" y="3810000"/>
          <p14:tracePt t="32219" x="2159000" y="3810000"/>
          <p14:tracePt t="32258" x="2152650" y="3803650"/>
          <p14:tracePt t="32466" x="2159000" y="3797300"/>
          <p14:tracePt t="32491" x="2165350" y="3790950"/>
          <p14:tracePt t="32506" x="2171700" y="3790950"/>
          <p14:tracePt t="32522" x="2171700" y="3784600"/>
          <p14:tracePt t="32538" x="2178050" y="3784600"/>
          <p14:tracePt t="32554" x="2178050" y="3778250"/>
          <p14:tracePt t="32570" x="2178050" y="3765550"/>
          <p14:tracePt t="32610" x="2184400" y="3759200"/>
          <p14:tracePt t="32682" x="2190750" y="3752850"/>
          <p14:tracePt t="32715" x="2197100" y="3752850"/>
          <p14:tracePt t="32728" x="2203450" y="3752850"/>
          <p14:tracePt t="32738" x="2209800" y="3746500"/>
          <p14:tracePt t="32754" x="2216150" y="3746500"/>
          <p14:tracePt t="32778" x="2222500" y="3746500"/>
          <p14:tracePt t="32787" x="2228850" y="3746500"/>
          <p14:tracePt t="32802" x="2235200" y="3746500"/>
          <p14:tracePt t="32803" x="2247900" y="3740150"/>
          <p14:tracePt t="32819" x="2266950" y="3740150"/>
          <p14:tracePt t="32836" x="2292350" y="3740150"/>
          <p14:tracePt t="32852" x="2324100" y="3733800"/>
          <p14:tracePt t="32869" x="2349500" y="3727450"/>
          <p14:tracePt t="32886" x="2387600" y="3721100"/>
          <p14:tracePt t="32903" x="2413000" y="3721100"/>
          <p14:tracePt t="32919" x="2451100" y="3714750"/>
          <p14:tracePt t="32936" x="2470150" y="3714750"/>
          <p14:tracePt t="32952" x="2495550" y="3708400"/>
          <p14:tracePt t="32969" x="2552700" y="3702050"/>
          <p14:tracePt t="32986" x="2603500" y="3702050"/>
          <p14:tracePt t="33002" x="2673350" y="3702050"/>
          <p14:tracePt t="33019" x="2768600" y="3702050"/>
          <p14:tracePt t="33036" x="2889250" y="3702050"/>
          <p14:tracePt t="33052" x="3028950" y="3702050"/>
          <p14:tracePt t="33069" x="3175000" y="3702050"/>
          <p14:tracePt t="33086" x="3346450" y="3702050"/>
          <p14:tracePt t="33103" x="3505200" y="3702050"/>
          <p14:tracePt t="33119" x="3657600" y="3702050"/>
          <p14:tracePt t="33136" x="3803650" y="3702050"/>
          <p14:tracePt t="33152" x="3911600" y="3702050"/>
          <p14:tracePt t="33169" x="4051300" y="3702050"/>
          <p14:tracePt t="33187" x="4146550" y="3702050"/>
          <p14:tracePt t="33202" x="4235450" y="3702050"/>
          <p14:tracePt t="33219" x="4330700" y="3702050"/>
          <p14:tracePt t="33236" x="4425950" y="3702050"/>
          <p14:tracePt t="33252" x="4514850" y="3702050"/>
          <p14:tracePt t="33270" x="4616450" y="3702050"/>
          <p14:tracePt t="33286" x="4737100" y="3702050"/>
          <p14:tracePt t="33303" x="4864100" y="3702050"/>
          <p14:tracePt t="33319" x="5003800" y="3702050"/>
          <p14:tracePt t="33336" x="5124450" y="3702050"/>
          <p14:tracePt t="33353" x="5232400" y="3702050"/>
          <p14:tracePt t="33369" x="5334000" y="3702050"/>
          <p14:tracePt t="33386" x="5473700" y="3702050"/>
          <p14:tracePt t="33402" x="5543550" y="3702050"/>
          <p14:tracePt t="33419" x="5600700" y="3702050"/>
          <p14:tracePt t="33436" x="5651500" y="3702050"/>
          <p14:tracePt t="33452" x="5708650" y="3702050"/>
          <p14:tracePt t="33469" x="5753100" y="3702050"/>
          <p14:tracePt t="33486" x="5791200" y="3702050"/>
          <p14:tracePt t="33502" x="5829300" y="3702050"/>
          <p14:tracePt t="33519" x="5861050" y="3702050"/>
          <p14:tracePt t="33536" x="5905500" y="3702050"/>
          <p14:tracePt t="33552" x="5949950" y="3702050"/>
          <p14:tracePt t="33569" x="6032500" y="3702050"/>
          <p14:tracePt t="33587" x="6083300" y="3702050"/>
          <p14:tracePt t="33603" x="6134100" y="3702050"/>
          <p14:tracePt t="33619" x="6191250" y="3702050"/>
          <p14:tracePt t="33636" x="6261100" y="3702050"/>
          <p14:tracePt t="33652" x="6318250" y="3702050"/>
          <p14:tracePt t="33669" x="6375400" y="3702050"/>
          <p14:tracePt t="33686" x="6419850" y="3702050"/>
          <p14:tracePt t="33702" x="6451600" y="3702050"/>
          <p14:tracePt t="33720" x="6477000" y="3702050"/>
          <p14:tracePt t="33736" x="6496050" y="3702050"/>
          <p14:tracePt t="33753" x="6502400" y="3702050"/>
          <p14:tracePt t="33769" x="6527800" y="3702050"/>
          <p14:tracePt t="33787" x="6546850" y="3702050"/>
          <p14:tracePt t="33802" x="6559550" y="3702050"/>
          <p14:tracePt t="33819" x="6572250" y="3702050"/>
          <p14:tracePt t="33836" x="6584950" y="3702050"/>
          <p14:tracePt t="33853" x="6610350" y="3702050"/>
          <p14:tracePt t="33869" x="6623050" y="3702050"/>
          <p14:tracePt t="33886" x="6648450" y="3702050"/>
          <p14:tracePt t="33902" x="6654800" y="3702050"/>
          <p14:tracePt t="33919" x="6661150" y="3702050"/>
          <p14:tracePt t="34043" x="6654800" y="3702050"/>
          <p14:tracePt t="34051" x="6648450" y="3702050"/>
          <p14:tracePt t="34052" x="6629400" y="3702050"/>
          <p14:tracePt t="34069" x="6604000" y="3702050"/>
          <p14:tracePt t="34086" x="6591300" y="3702050"/>
          <p14:tracePt t="34103" x="6584950" y="3702050"/>
          <p14:tracePt t="34120" x="6578600" y="3702050"/>
          <p14:tracePt t="34136" x="6572250" y="3702050"/>
          <p14:tracePt t="34153" x="6565900" y="3702050"/>
          <p14:tracePt t="34169" x="6553200" y="3702050"/>
          <p14:tracePt t="34187" x="6546850" y="3702050"/>
          <p14:tracePt t="34202" x="6540500" y="3702050"/>
          <p14:tracePt t="34219" x="6527800" y="3702050"/>
          <p14:tracePt t="34236" x="6515100" y="3702050"/>
          <p14:tracePt t="34253" x="6508750" y="3702050"/>
          <p14:tracePt t="34355" x="6515100" y="3695700"/>
          <p14:tracePt t="34362" x="6527800" y="3695700"/>
          <p14:tracePt t="34371" x="6553200" y="3689350"/>
          <p14:tracePt t="34379" x="6572250" y="3689350"/>
          <p14:tracePt t="34387" x="6610350" y="3689350"/>
          <p14:tracePt t="34402" x="6667500" y="3676650"/>
          <p14:tracePt t="34419" x="6724650" y="3670300"/>
          <p14:tracePt t="34436" x="6794500" y="3657600"/>
          <p14:tracePt t="34453" x="6889750" y="3651250"/>
          <p14:tracePt t="34469" x="6972300" y="3651250"/>
          <p14:tracePt t="34486" x="7042150" y="3651250"/>
          <p14:tracePt t="34502" x="7105650" y="3651250"/>
          <p14:tracePt t="34519" x="7175500" y="3651250"/>
          <p14:tracePt t="34536" x="7219950" y="3651250"/>
          <p14:tracePt t="34553" x="7251700" y="3651250"/>
          <p14:tracePt t="34569" x="7283450" y="3651250"/>
          <p14:tracePt t="34586" x="7289800" y="3644900"/>
          <p14:tracePt t="34603" x="7296150" y="3644900"/>
          <p14:tracePt t="34850" x="7289800" y="3644900"/>
          <p14:tracePt t="34866" x="7283450" y="3644900"/>
          <p14:tracePt t="34866" x="7270750" y="3644900"/>
          <p14:tracePt t="34875" x="7264400" y="3644900"/>
          <p14:tracePt t="34886" x="7232650" y="3644900"/>
          <p14:tracePt t="34902" x="7175500" y="3651250"/>
          <p14:tracePt t="34919" x="7092950" y="3663950"/>
          <p14:tracePt t="34936" x="7016750" y="3676650"/>
          <p14:tracePt t="34953" x="6934200" y="3676650"/>
          <p14:tracePt t="34969" x="6838950" y="3676650"/>
          <p14:tracePt t="34987" x="6794500" y="3676650"/>
          <p14:tracePt t="35002" x="6756400" y="3676650"/>
          <p14:tracePt t="35019" x="6731000" y="3676650"/>
          <p14:tracePt t="35036" x="6705600" y="3676650"/>
          <p14:tracePt t="35052" x="6699250" y="3676650"/>
          <p14:tracePt t="35069" x="6692900" y="3676650"/>
          <p14:tracePt t="35086" x="6686550" y="3683000"/>
          <p14:tracePt t="35102" x="6680200" y="3683000"/>
          <p14:tracePt t="35138" x="6673850" y="3683000"/>
          <p14:tracePt t="35154" x="6667500" y="3683000"/>
          <p14:tracePt t="35155" x="6661150" y="3683000"/>
          <p14:tracePt t="35169" x="6642100" y="3683000"/>
          <p14:tracePt t="35186" x="6629400" y="3683000"/>
          <p14:tracePt t="35202" x="6604000" y="3683000"/>
          <p14:tracePt t="35219" x="6591300" y="3683000"/>
          <p14:tracePt t="35236" x="6572250" y="3683000"/>
          <p14:tracePt t="35252" x="6559550" y="3683000"/>
          <p14:tracePt t="35269" x="6546850" y="3689350"/>
          <p14:tracePt t="35286" x="6534150" y="3689350"/>
          <p14:tracePt t="35302" x="6521450" y="3689350"/>
          <p14:tracePt t="35319" x="6508750" y="3689350"/>
          <p14:tracePt t="35336" x="6496050" y="3689350"/>
          <p14:tracePt t="35352" x="6489700" y="3689350"/>
          <p14:tracePt t="35352" x="6489700" y="3695700"/>
          <p14:tracePt t="35522" x="6496050" y="3695700"/>
          <p14:tracePt t="35530" x="6508750" y="3695700"/>
          <p14:tracePt t="35544" x="6521450" y="3695700"/>
          <p14:tracePt t="35545" x="6534150" y="3695700"/>
          <p14:tracePt t="35552" x="6578600" y="3695700"/>
          <p14:tracePt t="35569" x="6654800" y="3695700"/>
          <p14:tracePt t="35586" x="6699250" y="3695700"/>
          <p14:tracePt t="35603" x="6743700" y="3695700"/>
          <p14:tracePt t="35619" x="6788150" y="3695700"/>
          <p14:tracePt t="35636" x="6826250" y="3695700"/>
          <p14:tracePt t="35652" x="6858000" y="3695700"/>
          <p14:tracePt t="35669" x="6877050" y="3695700"/>
          <p14:tracePt t="35686" x="6902450" y="3695700"/>
          <p14:tracePt t="35703" x="6915150" y="3695700"/>
          <p14:tracePt t="35719" x="6921500" y="3695700"/>
          <p14:tracePt t="36258" x="6915150" y="3695700"/>
          <p14:tracePt t="36266" x="6908800" y="3695700"/>
          <p14:tracePt t="36274" x="6896100" y="3695700"/>
          <p14:tracePt t="36274" x="0" y="0"/>
        </p14:tracePtLst>
        <p14:tracePtLst>
          <p14:tracePt t="59505" x="4438650" y="3695700"/>
          <p14:tracePt t="59763" x="4445000" y="3689350"/>
          <p14:tracePt t="59770" x="4464050" y="3683000"/>
          <p14:tracePt t="59787" x="4489450" y="3676650"/>
          <p14:tracePt t="59802" x="4508500" y="3670300"/>
          <p14:tracePt t="59818" x="4533900" y="3663950"/>
          <p14:tracePt t="59834" x="4546600" y="3657600"/>
          <p14:tracePt t="59853" x="4565650" y="3657600"/>
          <p14:tracePt t="59859" x="4584700" y="3644900"/>
          <p14:tracePt t="59870" x="4597400" y="3638550"/>
          <p14:tracePt t="59912" x="4603750" y="3638550"/>
          <p14:tracePt t="59987" x="4597400" y="3638550"/>
          <p14:tracePt t="59990" x="4578350" y="3638550"/>
          <p14:tracePt t="60003" x="4565650" y="3638550"/>
          <p14:tracePt t="60003" x="4540250" y="3632200"/>
          <p14:tracePt t="60020" x="4521200" y="3625850"/>
          <p14:tracePt t="60139" x="4514850" y="3625850"/>
          <p14:tracePt t="60162" x="4527550" y="3619500"/>
          <p14:tracePt t="60170" x="4540250" y="3619500"/>
          <p14:tracePt t="60171" x="4565650" y="3613150"/>
          <p14:tracePt t="60187" x="4584700" y="3613150"/>
          <p14:tracePt t="60203" x="4603750" y="3613150"/>
          <p14:tracePt t="60220" x="4610100" y="3606800"/>
          <p14:tracePt t="60258" x="4616450" y="3606800"/>
          <p14:tracePt t="66626" x="4635500" y="3606800"/>
          <p14:tracePt t="66634" x="4648200" y="3606800"/>
          <p14:tracePt t="66645" x="4679950" y="3600450"/>
          <p14:tracePt t="66651" x="4692650" y="3600450"/>
          <p14:tracePt t="66669" x="4718050" y="3600450"/>
          <p14:tracePt t="66670" x="4724400" y="3600450"/>
          <p14:tracePt t="66706" x="4730750" y="3600450"/>
          <p14:tracePt t="66778" x="4737100" y="3600450"/>
          <p14:tracePt t="66930" x="4730750" y="3600450"/>
          <p14:tracePt t="66938" x="4711700" y="3600450"/>
          <p14:tracePt t="66946" x="4692650" y="3606800"/>
          <p14:tracePt t="66953" x="4654550" y="3613150"/>
          <p14:tracePt t="66969" x="4546600" y="3619500"/>
          <p14:tracePt t="66987" x="4445000" y="3619500"/>
          <p14:tracePt t="67003" x="4330700" y="3619500"/>
          <p14:tracePt t="67020" x="4184650" y="3619500"/>
          <p14:tracePt t="67036" x="4051300" y="3619500"/>
          <p14:tracePt t="67053" x="3879850" y="3613150"/>
          <p14:tracePt t="67069" x="3651250" y="3581400"/>
          <p14:tracePt t="67086" x="3448050" y="3562350"/>
          <p14:tracePt t="67103" x="3308350" y="3549650"/>
          <p14:tracePt t="67119" x="3181350" y="3543300"/>
          <p14:tracePt t="67136" x="3092450" y="3543300"/>
          <p14:tracePt t="67153" x="3035300" y="3543300"/>
          <p14:tracePt t="67169" x="2971800" y="3543300"/>
          <p14:tracePt t="67187" x="2927350" y="3543300"/>
          <p14:tracePt t="67203" x="2882900" y="3543300"/>
          <p14:tracePt t="67220" x="2825750" y="3543300"/>
          <p14:tracePt t="67237" x="2768600" y="3543300"/>
          <p14:tracePt t="67253" x="2698750" y="3543300"/>
          <p14:tracePt t="67269" x="2635250" y="3543300"/>
          <p14:tracePt t="67286" x="2571750" y="3543300"/>
          <p14:tracePt t="67303" x="2527300" y="3543300"/>
          <p14:tracePt t="67319" x="2489200" y="3543300"/>
          <p14:tracePt t="67336" x="2457450" y="3543300"/>
          <p14:tracePt t="67353" x="2432050" y="3549650"/>
          <p14:tracePt t="67369" x="2406650" y="3562350"/>
          <p14:tracePt t="67386" x="2400300" y="3575050"/>
          <p14:tracePt t="67403" x="2400300" y="3581400"/>
          <p14:tracePt t="67419" x="2393950" y="3587750"/>
          <p14:tracePt t="67436" x="2393950" y="3600450"/>
          <p14:tracePt t="67453" x="2393950" y="3613150"/>
          <p14:tracePt t="67469" x="2393950" y="3619500"/>
          <p14:tracePt t="67486" x="2393950" y="3632200"/>
          <p14:tracePt t="67503" x="2393950" y="3651250"/>
          <p14:tracePt t="67519" x="2393950" y="3663950"/>
          <p14:tracePt t="67536" x="2400300" y="3676650"/>
          <p14:tracePt t="67553" x="2413000" y="3689350"/>
          <p14:tracePt t="67569" x="2419350" y="3695700"/>
          <p14:tracePt t="67587" x="2432050" y="3708400"/>
          <p14:tracePt t="67602" x="2444750" y="3708400"/>
          <p14:tracePt t="67619" x="2457450" y="3714750"/>
          <p14:tracePt t="67636" x="2476500" y="3714750"/>
          <p14:tracePt t="67653" x="2501900" y="3721100"/>
          <p14:tracePt t="67669" x="2527300" y="3721100"/>
          <p14:tracePt t="67686" x="2552700" y="3721100"/>
          <p14:tracePt t="67703" x="2578100" y="3721100"/>
          <p14:tracePt t="67719" x="2603500" y="3721100"/>
          <p14:tracePt t="67736" x="2635250" y="3721100"/>
          <p14:tracePt t="67753" x="2667000" y="3721100"/>
          <p14:tracePt t="67769" x="2698750" y="3721100"/>
          <p14:tracePt t="67787" x="2711450" y="3721100"/>
          <p14:tracePt t="67803" x="2717800" y="3721100"/>
          <p14:tracePt t="67970" x="2705100" y="3721100"/>
          <p14:tracePt t="67980" x="2692400" y="3721100"/>
          <p14:tracePt t="67980" x="2686050" y="3721100"/>
          <p14:tracePt t="67986" x="2660650" y="3714750"/>
          <p14:tracePt t="68003" x="2654300" y="3714750"/>
          <p14:tracePt t="68019" x="2641600" y="3714750"/>
          <p14:tracePt t="68036" x="2635250" y="3708400"/>
          <p14:tracePt t="68154" x="2628900" y="3708400"/>
          <p14:tracePt t="68179" x="2622550" y="3708400"/>
          <p14:tracePt t="70074" x="2616200" y="3708400"/>
          <p14:tracePt t="70082" x="2616200" y="3733800"/>
          <p14:tracePt t="70094" x="2616200" y="3784600"/>
          <p14:tracePt t="70102" x="2616200" y="3829050"/>
          <p14:tracePt t="70103" x="2616200" y="3917950"/>
          <p14:tracePt t="70119" x="2616200" y="3981450"/>
          <p14:tracePt t="70136" x="2616200" y="4025900"/>
          <p14:tracePt t="70152" x="2616200" y="4051300"/>
          <p14:tracePt t="70169" x="2616200" y="4076700"/>
          <p14:tracePt t="70187" x="2622550" y="4089400"/>
          <p14:tracePt t="70203" x="2622550" y="4102100"/>
          <p14:tracePt t="70219" x="2628900" y="4121150"/>
          <p14:tracePt t="70236" x="2635250" y="4140200"/>
          <p14:tracePt t="70252" x="2635250" y="4159250"/>
          <p14:tracePt t="70269" x="2635250" y="4184650"/>
          <p14:tracePt t="70287" x="2635250" y="4191000"/>
          <p14:tracePt t="70302" x="2635250" y="4210050"/>
          <p14:tracePt t="70321" x="2635250" y="4222750"/>
          <p14:tracePt t="70336" x="2616200" y="4241800"/>
          <p14:tracePt t="70353" x="2597150" y="4260850"/>
          <p14:tracePt t="70369" x="2559050" y="4298950"/>
          <p14:tracePt t="70387" x="2540000" y="4318000"/>
          <p14:tracePt t="70402" x="2527300" y="4330700"/>
          <p14:tracePt t="70419" x="2514600" y="4343400"/>
          <p14:tracePt t="70474" x="2514600" y="4349750"/>
          <p14:tracePt t="70842" x="2508250" y="4349750"/>
          <p14:tracePt t="70850" x="2501900" y="4349750"/>
          <p14:tracePt t="70858" x="2495550" y="4349750"/>
          <p14:tracePt t="70866" x="2476500" y="4349750"/>
          <p14:tracePt t="70874" x="2438400" y="4349750"/>
          <p14:tracePt t="70886" x="2374900" y="4343400"/>
          <p14:tracePt t="70902" x="2266950" y="4330700"/>
          <p14:tracePt t="70919" x="2152650" y="4318000"/>
          <p14:tracePt t="70936" x="2101850" y="4318000"/>
          <p14:tracePt t="70953" x="2012950" y="4318000"/>
          <p14:tracePt t="70969" x="1930400" y="4305300"/>
          <p14:tracePt t="70987" x="1898650" y="4305300"/>
          <p14:tracePt t="71002" x="1879600" y="4298950"/>
          <p14:tracePt t="71019" x="1873250" y="4298950"/>
          <p14:tracePt t="71036" x="1866900" y="4298950"/>
          <p14:tracePt t="71169" x="1873250" y="4292600"/>
          <p14:tracePt t="71186" x="1879600" y="4292600"/>
          <p14:tracePt t="71194" x="1892300" y="4292600"/>
          <p14:tracePt t="71202" x="1943100" y="4286250"/>
          <p14:tracePt t="71219" x="1968500" y="4286250"/>
          <p14:tracePt t="71219" x="2044700" y="4286250"/>
          <p14:tracePt t="71236" x="2133600" y="4286250"/>
          <p14:tracePt t="71253" x="2222500" y="4286250"/>
          <p14:tracePt t="71269" x="2311400" y="4286250"/>
          <p14:tracePt t="71286" x="2400300" y="4286250"/>
          <p14:tracePt t="71302" x="2451100" y="4286250"/>
          <p14:tracePt t="71319" x="2489200" y="4286250"/>
          <p14:tracePt t="71337" x="2514600" y="4286250"/>
          <p14:tracePt t="71353" x="2527300" y="4286250"/>
          <p14:tracePt t="71369" x="2533650" y="4286250"/>
          <p14:tracePt t="71546" x="2546350" y="4286250"/>
          <p14:tracePt t="71554" x="2559050" y="4286250"/>
          <p14:tracePt t="71570" x="2571750" y="4286250"/>
          <p14:tracePt t="71573" x="2584450" y="4286250"/>
          <p14:tracePt t="71586" x="2597150" y="4286250"/>
          <p14:tracePt t="71603" x="2603500" y="4286250"/>
          <p14:tracePt t="71729" x="2609850" y="4286250"/>
          <p14:tracePt t="72546" x="2622550" y="4286250"/>
          <p14:tracePt t="72553" x="2673350" y="4286250"/>
          <p14:tracePt t="72562" x="2698750" y="4286250"/>
          <p14:tracePt t="72570" x="2736850" y="4286250"/>
          <p14:tracePt t="72586" x="2794000" y="4286250"/>
          <p14:tracePt t="72603" x="2825750" y="4286250"/>
          <p14:tracePt t="72619" x="2851150" y="4286250"/>
          <p14:tracePt t="72635" x="2876550" y="4286250"/>
          <p14:tracePt t="72652" x="2895600" y="4286250"/>
          <p14:tracePt t="72669" x="2908300" y="4286250"/>
          <p14:tracePt t="72686" x="2914650" y="4286250"/>
          <p14:tracePt t="72810" x="2921000" y="4286250"/>
          <p14:tracePt t="72817" x="2895600" y="4279900"/>
          <p14:tracePt t="72828" x="2882900" y="4273550"/>
          <p14:tracePt t="72836" x="2838450" y="4267200"/>
          <p14:tracePt t="72852" x="2794000" y="4260850"/>
          <p14:tracePt t="72869" x="2768600" y="4260850"/>
          <p14:tracePt t="72886" x="2743200" y="4254500"/>
          <p14:tracePt t="72903" x="2736850" y="4254500"/>
          <p14:tracePt t="72919" x="2730500" y="4254500"/>
          <p14:tracePt t="72936" x="2717800" y="4254500"/>
          <p14:tracePt t="72952" x="2711450" y="4254500"/>
          <p14:tracePt t="72969" x="2698750" y="4254500"/>
          <p14:tracePt t="73114" x="2705100" y="4254500"/>
          <p14:tracePt t="73122" x="2717800" y="4254500"/>
          <p14:tracePt t="73138" x="2724150" y="4254500"/>
          <p14:tracePt t="73274" x="2717800" y="4254500"/>
          <p14:tracePt t="73281" x="2705100" y="4254500"/>
          <p14:tracePt t="73281" x="2692400" y="4248150"/>
          <p14:tracePt t="73298" x="2679700" y="4235450"/>
          <p14:tracePt t="73305" x="2673350" y="4222750"/>
          <p14:tracePt t="73313" x="2660650" y="4210050"/>
          <p14:tracePt t="73321" x="2647950" y="4171950"/>
          <p14:tracePt t="73336" x="2635250" y="4133850"/>
          <p14:tracePt t="73352" x="2628900" y="4102100"/>
          <p14:tracePt t="73352" x="2628900" y="4083050"/>
          <p14:tracePt t="73371" x="2628900" y="4038600"/>
          <p14:tracePt t="73386" x="2628900" y="3981450"/>
          <p14:tracePt t="73402" x="2641600" y="3930650"/>
          <p14:tracePt t="73419" x="2660650" y="3873500"/>
          <p14:tracePt t="73436" x="2679700" y="3803650"/>
          <p14:tracePt t="73452" x="2698750" y="3733800"/>
          <p14:tracePt t="73469" x="2724150" y="3670300"/>
          <p14:tracePt t="73486" x="2743200" y="3638550"/>
          <p14:tracePt t="73502" x="2762250" y="3606800"/>
          <p14:tracePt t="73519" x="2774950" y="3594100"/>
          <p14:tracePt t="73536" x="2787650" y="3581400"/>
          <p14:tracePt t="74571" x="2787650" y="3594100"/>
          <p14:tracePt t="74579" x="2774950" y="3625850"/>
          <p14:tracePt t="74580" x="2755900" y="3683000"/>
          <p14:tracePt t="74587" x="2705100" y="3784600"/>
          <p14:tracePt t="74603" x="2698750" y="3829050"/>
          <p14:tracePt t="74620" x="2692400" y="3892550"/>
          <p14:tracePt t="74636" x="2692400" y="3949700"/>
          <p14:tracePt t="74654" x="2692400" y="3975100"/>
          <p14:tracePt t="74670" x="2692400" y="4000500"/>
          <p14:tracePt t="74687" x="2692400" y="4006850"/>
          <p14:tracePt t="74703" x="2692400" y="4019550"/>
          <p14:tracePt t="74720" x="2692400" y="4038600"/>
          <p14:tracePt t="74736" x="2686050" y="4044950"/>
          <p14:tracePt t="74753" x="2679700" y="4051300"/>
          <p14:tracePt t="74770" x="2673350" y="4057650"/>
          <p14:tracePt t="74811" x="2667000" y="4057650"/>
          <p14:tracePt t="74826" x="2654300" y="4057650"/>
          <p14:tracePt t="74836" x="2641600" y="4051300"/>
          <p14:tracePt t="74842" x="2603500" y="3981450"/>
          <p14:tracePt t="74853" x="2546350" y="3854450"/>
          <p14:tracePt t="74870" x="2495550" y="3663950"/>
          <p14:tracePt t="74887" x="2457450" y="3467100"/>
          <p14:tracePt t="74903" x="2457450" y="3340100"/>
          <p14:tracePt t="74920" x="2463800" y="3282950"/>
          <p14:tracePt t="74936" x="2495550" y="3238500"/>
          <p14:tracePt t="74953" x="2514600" y="3213100"/>
          <p14:tracePt t="74970" x="2527300" y="3213100"/>
          <p14:tracePt t="75163" x="2508250" y="3213100"/>
          <p14:tracePt t="75170" x="2438400" y="3302000"/>
          <p14:tracePt t="75187" x="2400300" y="3359150"/>
          <p14:tracePt t="75187" x="2330450" y="3479800"/>
          <p14:tracePt t="75203" x="2292350" y="3581400"/>
          <p14:tracePt t="75220" x="2279650" y="3670300"/>
          <p14:tracePt t="75236" x="2279650" y="3740150"/>
          <p14:tracePt t="75253" x="2279650" y="3803650"/>
          <p14:tracePt t="75271" x="2279650" y="3854450"/>
          <p14:tracePt t="75286" x="2279650" y="3886200"/>
          <p14:tracePt t="75303" x="2286000" y="3911600"/>
          <p14:tracePt t="75320" x="2298700" y="3937000"/>
          <p14:tracePt t="75337" x="2298700" y="3949700"/>
          <p14:tracePt t="75353" x="2298700" y="3956050"/>
          <p14:tracePt t="75370" x="2298700" y="3962400"/>
          <p14:tracePt t="75515" x="2292350" y="3949700"/>
          <p14:tracePt t="75522" x="2279650" y="3911600"/>
          <p14:tracePt t="75530" x="2273300" y="3879850"/>
          <p14:tracePt t="75536" x="2266950" y="3810000"/>
          <p14:tracePt t="75553" x="2266950" y="3752850"/>
          <p14:tracePt t="75570" x="2286000" y="3702050"/>
          <p14:tracePt t="75587" x="2305050" y="3670300"/>
          <p14:tracePt t="75603" x="2330450" y="3638550"/>
          <p14:tracePt t="75620" x="2349500" y="3625850"/>
          <p14:tracePt t="75637" x="2362200" y="3606800"/>
          <p14:tracePt t="75653" x="2374900" y="3594100"/>
          <p14:tracePt t="75670" x="2381250" y="3587750"/>
          <p14:tracePt t="75843" x="2368550" y="3587750"/>
          <p14:tracePt t="75851" x="2355850" y="3594100"/>
          <p14:tracePt t="75858" x="2336800" y="3625850"/>
          <p14:tracePt t="75870" x="2317750" y="3663950"/>
          <p14:tracePt t="75870" x="2273300" y="3765550"/>
          <p14:tracePt t="75886" x="2247900" y="3879850"/>
          <p14:tracePt t="75903" x="2241550" y="4019550"/>
          <p14:tracePt t="75920" x="2241550" y="4140200"/>
          <p14:tracePt t="75937" x="2279650" y="4248150"/>
          <p14:tracePt t="75953" x="2330450" y="4337050"/>
          <p14:tracePt t="75953" x="2355850" y="4368800"/>
          <p14:tracePt t="75971" x="2381250" y="4394200"/>
          <p14:tracePt t="75987" x="2387600" y="4400550"/>
          <p14:tracePt t="76115" x="2387600" y="4381500"/>
          <p14:tracePt t="76123" x="2387600" y="4356100"/>
          <p14:tracePt t="76136" x="2381250" y="4318000"/>
          <p14:tracePt t="76137" x="2349500" y="4216400"/>
          <p14:tracePt t="76153" x="2305050" y="4070350"/>
          <p14:tracePt t="76153" x="2298700" y="3987800"/>
          <p14:tracePt t="76171" x="2279650" y="3848100"/>
          <p14:tracePt t="76187" x="2279650" y="3752850"/>
          <p14:tracePt t="76203" x="2292350" y="3663950"/>
          <p14:tracePt t="76220" x="2330450" y="3594100"/>
          <p14:tracePt t="76237" x="2374900" y="3530600"/>
          <p14:tracePt t="76253" x="2425700" y="3486150"/>
          <p14:tracePt t="76270" x="2457450" y="3454400"/>
          <p14:tracePt t="76286" x="2470150" y="3441700"/>
          <p14:tracePt t="76303" x="2476500" y="3435350"/>
          <p14:tracePt t="76451" x="2463800" y="3448050"/>
          <p14:tracePt t="76451" x="2444750" y="3467100"/>
          <p14:tracePt t="76466" x="2419350" y="3511550"/>
          <p14:tracePt t="76474" x="2393950" y="3562350"/>
          <p14:tracePt t="76482" x="2368550" y="3613150"/>
          <p14:tracePt t="76490" x="2330450" y="3708400"/>
          <p14:tracePt t="76503" x="2311400" y="3829050"/>
          <p14:tracePt t="76520" x="2305050" y="3905250"/>
          <p14:tracePt t="76537" x="2305050" y="3975100"/>
          <p14:tracePt t="76553" x="2311400" y="4025900"/>
          <p14:tracePt t="76553" x="2324100" y="4064000"/>
          <p14:tracePt t="76571" x="2336800" y="4089400"/>
          <p14:tracePt t="76587" x="2355850" y="4121150"/>
          <p14:tracePt t="76603" x="2381250" y="4146550"/>
          <p14:tracePt t="76620" x="2387600" y="4152900"/>
          <p14:tracePt t="76636" x="2393950" y="4159250"/>
          <p14:tracePt t="76653" x="2400300" y="4159250"/>
          <p14:tracePt t="76811" x="2406650" y="4140200"/>
          <p14:tracePt t="76819" x="2374900" y="4044950"/>
          <p14:tracePt t="76836" x="2349500" y="3975100"/>
          <p14:tracePt t="76837" x="2305050" y="3841750"/>
          <p14:tracePt t="76853" x="2286000" y="3708400"/>
          <p14:tracePt t="76870" x="2286000" y="3606800"/>
          <p14:tracePt t="76886" x="2286000" y="3530600"/>
          <p14:tracePt t="76903" x="2305050" y="3479800"/>
          <p14:tracePt t="76921" x="2324100" y="3448050"/>
          <p14:tracePt t="76936" x="2343150" y="3422650"/>
          <p14:tracePt t="76953" x="2355850" y="3416300"/>
          <p14:tracePt t="76970" x="2355850" y="3409950"/>
          <p14:tracePt t="77147" x="2343150" y="3429000"/>
          <p14:tracePt t="77155" x="2330450" y="3454400"/>
          <p14:tracePt t="77170" x="2286000" y="3543300"/>
          <p14:tracePt t="77170" x="2260600" y="3625850"/>
          <p14:tracePt t="77187" x="2247900" y="3695700"/>
          <p14:tracePt t="77203" x="2247900" y="3778250"/>
          <p14:tracePt t="77220" x="2247900" y="3848100"/>
          <p14:tracePt t="77236" x="2260600" y="3911600"/>
          <p14:tracePt t="77253" x="2279650" y="3981450"/>
          <p14:tracePt t="77270" x="2311400" y="4025900"/>
          <p14:tracePt t="77287" x="2343150" y="4076700"/>
          <p14:tracePt t="77303" x="2368550" y="4102100"/>
          <p14:tracePt t="77320" x="2393950" y="4121150"/>
          <p14:tracePt t="77336" x="2413000" y="4140200"/>
          <p14:tracePt t="77353" x="2425700" y="4140200"/>
          <p14:tracePt t="77370" x="2425700" y="4146550"/>
          <p14:tracePt t="77539" x="2413000" y="4133850"/>
          <p14:tracePt t="77554" x="2393950" y="4108450"/>
          <p14:tracePt t="77555" x="2381250" y="4076700"/>
          <p14:tracePt t="77570" x="2349500" y="4013200"/>
          <p14:tracePt t="77578" x="2317750" y="3911600"/>
          <p14:tracePt t="77587" x="2292350" y="3797300"/>
          <p14:tracePt t="77603" x="2286000" y="3708400"/>
          <p14:tracePt t="77620" x="2279650" y="3644900"/>
          <p14:tracePt t="77636" x="2279650" y="3600450"/>
          <p14:tracePt t="77653" x="2292350" y="3556000"/>
          <p14:tracePt t="77670" x="2336800" y="3505200"/>
          <p14:tracePt t="77687" x="2374900" y="3460750"/>
          <p14:tracePt t="77703" x="2406650" y="3435350"/>
          <p14:tracePt t="77720" x="2432050" y="3409950"/>
          <p14:tracePt t="77736" x="2451100" y="3397250"/>
          <p14:tracePt t="77753" x="2457450" y="3390900"/>
          <p14:tracePt t="77907" x="2438400" y="3422650"/>
          <p14:tracePt t="77914" x="2406650" y="3473450"/>
          <p14:tracePt t="77922" x="2368550" y="3517900"/>
          <p14:tracePt t="77930" x="2336800" y="3587750"/>
          <p14:tracePt t="77936" x="2279650" y="3708400"/>
          <p14:tracePt t="77936" x="2247900" y="3790950"/>
          <p14:tracePt t="77955" x="2247900" y="3841750"/>
          <p14:tracePt t="77970" x="2241550" y="3981450"/>
          <p14:tracePt t="77987" x="2241550" y="4044950"/>
          <p14:tracePt t="78003" x="2266950" y="4089400"/>
          <p14:tracePt t="78020" x="2286000" y="4114800"/>
          <p14:tracePt t="78036" x="2298700" y="4133850"/>
          <p14:tracePt t="78053" x="2311400" y="4152900"/>
          <p14:tracePt t="78070" x="2317750" y="4159250"/>
          <p14:tracePt t="78282" x="2317750" y="4140200"/>
          <p14:tracePt t="78290" x="2317750" y="4083050"/>
          <p14:tracePt t="78298" x="2305050" y="4006850"/>
          <p14:tracePt t="78306" x="2286000" y="3867150"/>
          <p14:tracePt t="78320" x="2286000" y="3759200"/>
          <p14:tracePt t="78336" x="2305050" y="3689350"/>
          <p14:tracePt t="78353" x="2343150" y="3625850"/>
          <p14:tracePt t="78369" x="2387600" y="3556000"/>
          <p14:tracePt t="78387" x="2425700" y="3524250"/>
          <p14:tracePt t="78403" x="2438400" y="3511550"/>
          <p14:tracePt t="78420" x="2444750" y="3498850"/>
          <p14:tracePt t="78437" x="2451100" y="3498850"/>
          <p14:tracePt t="78594" x="2432050" y="3530600"/>
          <p14:tracePt t="78594" x="2419350" y="3568700"/>
          <p14:tracePt t="78603" x="2393950" y="3613150"/>
          <p14:tracePt t="78620" x="2368550" y="3670300"/>
          <p14:tracePt t="78620" x="2336800" y="3778250"/>
          <p14:tracePt t="78637" x="2324100" y="3867150"/>
          <p14:tracePt t="78653" x="2317750" y="3924300"/>
          <p14:tracePt t="78670" x="2317750" y="3968750"/>
          <p14:tracePt t="78686" x="2324100" y="3994150"/>
          <p14:tracePt t="78703" x="2343150" y="4013200"/>
          <p14:tracePt t="78720" x="2349500" y="4025900"/>
          <p14:tracePt t="78737" x="2355850" y="4032250"/>
          <p14:tracePt t="78954" x="2355850" y="4000500"/>
          <p14:tracePt t="78962" x="2355850" y="3956050"/>
          <p14:tracePt t="78970" x="2355850" y="3905250"/>
          <p14:tracePt t="78971" x="2355850" y="3816350"/>
          <p14:tracePt t="78987" x="2374900" y="3740150"/>
          <p14:tracePt t="79003" x="2400300" y="3676650"/>
          <p14:tracePt t="79020" x="2419350" y="3632200"/>
          <p14:tracePt t="79036" x="2438400" y="3606800"/>
          <p14:tracePt t="79053" x="2457450" y="3575050"/>
          <p14:tracePt t="79070" x="2476500" y="3556000"/>
          <p14:tracePt t="79086" x="2489200" y="3543300"/>
          <p14:tracePt t="79103" x="2501900" y="3536950"/>
          <p14:tracePt t="79120" x="2501900" y="3530600"/>
          <p14:tracePt t="79137" x="2508250" y="3530600"/>
          <p14:tracePt t="79554" x="2514600" y="3530600"/>
          <p14:tracePt t="79563" x="2520950" y="3524250"/>
          <p14:tracePt t="79570" x="2533650" y="3524250"/>
          <p14:tracePt t="79571" x="2571750" y="3517900"/>
          <p14:tracePt t="79587" x="2603500" y="3511550"/>
          <p14:tracePt t="79603" x="2616200" y="3511550"/>
          <p14:tracePt t="79620" x="2628900" y="3511550"/>
          <p14:tracePt t="79636" x="2635250" y="3511550"/>
          <p14:tracePt t="79810" x="2616200" y="3511550"/>
          <p14:tracePt t="79819" x="2565400" y="3536950"/>
          <p14:tracePt t="79836" x="2540000" y="3549650"/>
          <p14:tracePt t="79837" x="2501900" y="3575050"/>
          <p14:tracePt t="79853" x="2476500" y="3600450"/>
          <p14:tracePt t="79870" x="2451100" y="3625850"/>
          <p14:tracePt t="79887" x="2438400" y="3657600"/>
          <p14:tracePt t="79903" x="2438400" y="3689350"/>
          <p14:tracePt t="79926" x="2438400" y="3702050"/>
          <p14:tracePt t="79936" x="2438400" y="3721100"/>
          <p14:tracePt t="79953" x="2444750" y="3740150"/>
          <p14:tracePt t="79953" x="2451100" y="3746500"/>
          <p14:tracePt t="79972" x="2457450" y="3759200"/>
          <p14:tracePt t="79987" x="2457450" y="3771900"/>
          <p14:tracePt t="80003" x="2463800" y="3778250"/>
          <p14:tracePt t="80020" x="2470150" y="3784600"/>
          <p14:tracePt t="80058" x="2470150" y="3790950"/>
          <p14:tracePt t="80194" x="2476500" y="3778250"/>
          <p14:tracePt t="80212" x="2482850" y="3752850"/>
          <p14:tracePt t="80218" x="2501900" y="3721100"/>
          <p14:tracePt t="80242" x="2508250" y="3708400"/>
          <p14:tracePt t="80250" x="2514600" y="3702050"/>
          <p14:tracePt t="80253" x="2514600" y="3695700"/>
          <p14:tracePt t="80270" x="2520950" y="3689350"/>
          <p14:tracePt t="80491" x="2520950" y="3676650"/>
          <p14:tracePt t="80498" x="2520950" y="3670300"/>
          <p14:tracePt t="80506" x="2527300" y="3657600"/>
          <p14:tracePt t="80514" x="2527300" y="3651250"/>
          <p14:tracePt t="80520" x="2533650" y="3644900"/>
          <p14:tracePt t="80536" x="2533650" y="3638550"/>
          <p14:tracePt t="80738" x="2527300" y="3644900"/>
          <p14:tracePt t="80746" x="2527300" y="3657600"/>
          <p14:tracePt t="80754" x="2514600" y="3683000"/>
          <p14:tracePt t="80755" x="2501900" y="3702050"/>
          <p14:tracePt t="80770" x="2482850" y="3752850"/>
          <p14:tracePt t="80787" x="2476500" y="3771900"/>
          <p14:tracePt t="80803" x="2476500" y="3778250"/>
          <p14:tracePt t="80867" x="2476500" y="3784600"/>
          <p14:tracePt t="80882" x="2482850" y="3784600"/>
          <p14:tracePt t="80898" x="2489200" y="3784600"/>
          <p14:tracePt t="80906" x="2495550" y="3784600"/>
          <p14:tracePt t="80912" x="2501900" y="3784600"/>
          <p14:tracePt t="80919" x="2533650" y="3784600"/>
          <p14:tracePt t="80936" x="2565400" y="3784600"/>
          <p14:tracePt t="80953" x="2597150" y="3765550"/>
          <p14:tracePt t="80953" x="2609850" y="3759200"/>
          <p14:tracePt t="80971" x="2635250" y="3740150"/>
          <p14:tracePt t="80987" x="2654300" y="3721100"/>
          <p14:tracePt t="81003" x="2667000" y="3695700"/>
          <p14:tracePt t="81020" x="2686050" y="3670300"/>
          <p14:tracePt t="81036" x="2692400" y="3657600"/>
          <p14:tracePt t="81053" x="2705100" y="3632200"/>
          <p14:tracePt t="81069" x="2717800" y="3613150"/>
          <p14:tracePt t="81086" x="2736850" y="3594100"/>
          <p14:tracePt t="81103" x="2743200" y="3562350"/>
          <p14:tracePt t="81120" x="2749550" y="3530600"/>
          <p14:tracePt t="81136" x="2749550" y="3511550"/>
          <p14:tracePt t="81153" x="2749550" y="3492500"/>
          <p14:tracePt t="81170" x="2749550" y="3473450"/>
          <p14:tracePt t="81187" x="2749550" y="3467100"/>
          <p14:tracePt t="81203" x="2749550" y="3460750"/>
          <p14:tracePt t="81220" x="2736850" y="3441700"/>
          <p14:tracePt t="81236" x="2724150" y="3429000"/>
          <p14:tracePt t="81253" x="2705100" y="3409950"/>
          <p14:tracePt t="81269" x="2686050" y="3409950"/>
          <p14:tracePt t="81286" x="2667000" y="3403600"/>
          <p14:tracePt t="81303" x="2641600" y="3403600"/>
          <p14:tracePt t="81320" x="2609850" y="3403600"/>
          <p14:tracePt t="81336" x="2571750" y="3422650"/>
          <p14:tracePt t="81353" x="2540000" y="3454400"/>
          <p14:tracePt t="81369" x="2495550" y="3517900"/>
          <p14:tracePt t="81387" x="2476500" y="3556000"/>
          <p14:tracePt t="81403" x="2470150" y="3594100"/>
          <p14:tracePt t="81420" x="2463800" y="3632200"/>
          <p14:tracePt t="81436" x="2463800" y="3670300"/>
          <p14:tracePt t="81453" x="2463800" y="3695700"/>
          <p14:tracePt t="81469" x="2463800" y="3714750"/>
          <p14:tracePt t="81486" x="2476500" y="3740150"/>
          <p14:tracePt t="81503" x="2489200" y="3752850"/>
          <p14:tracePt t="81519" x="2495550" y="3765550"/>
          <p14:tracePt t="81536" x="2508250" y="3778250"/>
          <p14:tracePt t="81553" x="2520950" y="3784600"/>
          <p14:tracePt t="81570" x="2533650" y="3790950"/>
          <p14:tracePt t="81586" x="2540000" y="3790950"/>
          <p14:tracePt t="81603" x="2552700" y="3797300"/>
          <p14:tracePt t="81620" x="2559050" y="3797300"/>
          <p14:tracePt t="81636" x="2571750" y="3797300"/>
          <p14:tracePt t="81682" x="2578100" y="3797300"/>
          <p14:tracePt t="81703" x="2584450" y="3797300"/>
          <p14:tracePt t="81722" x="2590800" y="3797300"/>
          <p14:tracePt t="81723" x="2597150" y="3797300"/>
          <p14:tracePt t="81754" x="2603500" y="3797300"/>
          <p14:tracePt t="81778" x="2609850" y="3797300"/>
          <p14:tracePt t="81810" x="2616200" y="3797300"/>
          <p14:tracePt t="82330" x="2616200" y="3810000"/>
          <p14:tracePt t="82338" x="2616200" y="3848100"/>
          <p14:tracePt t="82346" x="2609850" y="3892550"/>
          <p14:tracePt t="82354" x="2603500" y="4000500"/>
          <p14:tracePt t="82354" x="2603500" y="4057650"/>
          <p14:tracePt t="82371" x="2609850" y="4165600"/>
          <p14:tracePt t="82386" x="2628900" y="4241800"/>
          <p14:tracePt t="82403" x="2654300" y="4286250"/>
          <p14:tracePt t="82419" x="2679700" y="4305300"/>
          <p14:tracePt t="82436" x="2692400" y="4311650"/>
          <p14:tracePt t="82453" x="2698750" y="4311650"/>
          <p14:tracePt t="82469" x="2717800" y="4311650"/>
          <p14:tracePt t="82486" x="2736850" y="4298950"/>
          <p14:tracePt t="82503" x="2749550" y="4267200"/>
          <p14:tracePt t="82519" x="2768600" y="4235450"/>
          <p14:tracePt t="82536" x="2774950" y="4191000"/>
          <p14:tracePt t="82553" x="2774950" y="4159250"/>
          <p14:tracePt t="82553" x="2774950" y="4133850"/>
          <p14:tracePt t="82571" x="2774950" y="4089400"/>
          <p14:tracePt t="82587" x="2774950" y="4038600"/>
          <p14:tracePt t="82603" x="2762250" y="4006850"/>
          <p14:tracePt t="82619" x="2736850" y="3968750"/>
          <p14:tracePt t="82636" x="2724150" y="3943350"/>
          <p14:tracePt t="82653" x="2692400" y="3911600"/>
          <p14:tracePt t="82670" x="2667000" y="3892550"/>
          <p14:tracePt t="82686" x="2647950" y="3879850"/>
          <p14:tracePt t="82703" x="2616200" y="3879850"/>
          <p14:tracePt t="82719" x="2597150" y="3879850"/>
          <p14:tracePt t="82736" x="2571750" y="3879850"/>
          <p14:tracePt t="82753" x="2546350" y="3911600"/>
          <p14:tracePt t="82753" x="2527300" y="3930650"/>
          <p14:tracePt t="82786" x="2501900" y="3981450"/>
          <p14:tracePt t="82787" x="2489200" y="4025900"/>
          <p14:tracePt t="82803" x="2489200" y="4057650"/>
          <p14:tracePt t="82819" x="2489200" y="4095750"/>
          <p14:tracePt t="82836" x="2489200" y="4127500"/>
          <p14:tracePt t="82853" x="2495550" y="4152900"/>
          <p14:tracePt t="82870" x="2508250" y="4178300"/>
          <p14:tracePt t="82886" x="2520950" y="4197350"/>
          <p14:tracePt t="82903" x="2533650" y="4216400"/>
          <p14:tracePt t="82920" x="2552700" y="4235450"/>
          <p14:tracePt t="82936" x="2559050" y="4241800"/>
          <p14:tracePt t="82952" x="2571750" y="4254500"/>
          <p14:tracePt t="82970" x="2578100" y="4254500"/>
          <p14:tracePt t="82986" x="2578100" y="4260850"/>
          <p14:tracePt t="83026" x="2584450" y="4260850"/>
          <p14:tracePt t="83042" x="2590800" y="4260850"/>
          <p14:tracePt t="83066" x="2597150" y="4260850"/>
          <p14:tracePt t="83106" x="2603500" y="4260850"/>
          <p14:tracePt t="83434" x="2603500" y="4254500"/>
          <p14:tracePt t="83442" x="2597150" y="4222750"/>
          <p14:tracePt t="83450" x="2571750" y="4184650"/>
          <p14:tracePt t="83454" x="2546350" y="4089400"/>
          <p14:tracePt t="83469" x="2520950" y="4006850"/>
          <p14:tracePt t="83487" x="2508250" y="3917950"/>
          <p14:tracePt t="83503" x="2508250" y="3829050"/>
          <p14:tracePt t="83520" x="2508250" y="3721100"/>
          <p14:tracePt t="83536" x="2527300" y="3600450"/>
          <p14:tracePt t="83553" x="2552700" y="3473450"/>
          <p14:tracePt t="83569" x="2584450" y="3352800"/>
          <p14:tracePt t="83587" x="2597150" y="3327400"/>
          <p14:tracePt t="83603" x="2603500" y="3321050"/>
          <p14:tracePt t="83620" x="2603500" y="3308350"/>
          <p14:tracePt t="83722" x="2597150" y="3314700"/>
          <p14:tracePt t="83730" x="2578100" y="3359150"/>
          <p14:tracePt t="83738" x="2565400" y="3403600"/>
          <p14:tracePt t="83746" x="2552700" y="3467100"/>
          <p14:tracePt t="83753" x="2533650" y="3594100"/>
          <p14:tracePt t="83769" x="2520950" y="3784600"/>
          <p14:tracePt t="83787" x="2520950" y="3892550"/>
          <p14:tracePt t="83803" x="2533650" y="3987800"/>
          <p14:tracePt t="83820" x="2559050" y="4083050"/>
          <p14:tracePt t="83836" x="2571750" y="4121150"/>
          <p14:tracePt t="83853" x="2584450" y="4152900"/>
          <p14:tracePt t="83869" x="2590800" y="4171950"/>
          <p14:tracePt t="84034" x="2584450" y="4146550"/>
          <p14:tracePt t="84042" x="2565400" y="4114800"/>
          <p14:tracePt t="84047" x="2559050" y="4070350"/>
          <p14:tracePt t="84053" x="2533650" y="3987800"/>
          <p14:tracePt t="84069" x="2527300" y="3917950"/>
          <p14:tracePt t="84086" x="2527300" y="3854450"/>
          <p14:tracePt t="84103" x="2527300" y="3790950"/>
          <p14:tracePt t="84120" x="2533650" y="3746500"/>
          <p14:tracePt t="84136" x="2552700" y="3702050"/>
          <p14:tracePt t="84153" x="2565400" y="3676650"/>
          <p14:tracePt t="84169" x="2565400" y="3670300"/>
          <p14:tracePt t="85090" x="2565400" y="3676650"/>
          <p14:tracePt t="85098" x="2559050" y="3695700"/>
          <p14:tracePt t="85104" x="2546350" y="3714750"/>
          <p14:tracePt t="85119" x="2540000" y="3746500"/>
          <p14:tracePt t="85120" x="2520950" y="3835400"/>
          <p14:tracePt t="85136" x="2501900" y="3968750"/>
          <p14:tracePt t="85153" x="2501900" y="4210050"/>
          <p14:tracePt t="85171" x="2501900" y="4362450"/>
          <p14:tracePt t="85187" x="2527300" y="4514850"/>
          <p14:tracePt t="85203" x="2559050" y="4622800"/>
          <p14:tracePt t="85219" x="2578100" y="4679950"/>
          <p14:tracePt t="85236" x="2584450" y="4705350"/>
          <p14:tracePt t="85253" x="2584450" y="4724400"/>
          <p14:tracePt t="85269" x="2584450" y="4743450"/>
          <p14:tracePt t="85286" x="2584450" y="4756150"/>
          <p14:tracePt t="85303" x="2584450" y="4775200"/>
          <p14:tracePt t="85319" x="2584450" y="4794250"/>
          <p14:tracePt t="85336" x="2584450" y="4813300"/>
          <p14:tracePt t="85353" x="2584450" y="4819650"/>
          <p14:tracePt t="85369" x="2578100" y="4838700"/>
          <p14:tracePt t="85386" x="2571750" y="4838700"/>
          <p14:tracePt t="85423" x="2571750" y="4845050"/>
          <p14:tracePt t="85450" x="2565400" y="4845050"/>
          <p14:tracePt t="85466" x="2559050" y="4845050"/>
          <p14:tracePt t="85474" x="2552700" y="4845050"/>
          <p14:tracePt t="85482" x="2546350" y="4845050"/>
          <p14:tracePt t="85490" x="2533650" y="4845050"/>
          <p14:tracePt t="85503" x="2514600" y="4845050"/>
          <p14:tracePt t="85519" x="2501900" y="4845050"/>
          <p14:tracePt t="85554" x="2489200" y="4845050"/>
          <p14:tracePt t="85578" x="2482850" y="4838700"/>
          <p14:tracePt t="85602" x="2476500" y="4832350"/>
          <p14:tracePt t="85602" x="2470150" y="4826000"/>
          <p14:tracePt t="85626" x="2470150" y="4819650"/>
          <p14:tracePt t="85636" x="2470150" y="4806950"/>
          <p14:tracePt t="85636" x="2470150" y="4794250"/>
          <p14:tracePt t="85653" x="2489200" y="4768850"/>
          <p14:tracePt t="85670" x="2520950" y="4749800"/>
          <p14:tracePt t="85686" x="2559050" y="4730750"/>
          <p14:tracePt t="85703" x="2584450" y="4718050"/>
          <p14:tracePt t="85719" x="2597150" y="4711700"/>
          <p14:tracePt t="85866" x="2584450" y="4711700"/>
          <p14:tracePt t="85874" x="2578100" y="4711700"/>
          <p14:tracePt t="85882" x="2559050" y="4711700"/>
          <p14:tracePt t="85890" x="2546350" y="4711700"/>
          <p14:tracePt t="85903" x="2533650" y="4718050"/>
          <p14:tracePt t="85946" x="2527300" y="4718050"/>
          <p14:tracePt t="85970" x="2520950" y="4718050"/>
          <p14:tracePt t="85994" x="2514600" y="4718050"/>
          <p14:tracePt t="86009" x="2501900" y="4724400"/>
          <p14:tracePt t="86033" x="2495550" y="4724400"/>
          <p14:tracePt t="86057" x="2482850" y="4724400"/>
          <p14:tracePt t="86249" x="2482850" y="4718050"/>
          <p14:tracePt t="86257" x="2482850" y="4711700"/>
          <p14:tracePt t="86261" x="2476500" y="4705350"/>
          <p14:tracePt t="86268" x="2476500" y="4692650"/>
          <p14:tracePt t="86285" x="2476500" y="4686300"/>
          <p14:tracePt t="86302" x="2476500" y="4679950"/>
          <p14:tracePt t="86449" x="2476500" y="4673600"/>
          <p14:tracePt t="86634" x="2476500" y="4667250"/>
          <p14:tracePt t="86642" x="2476500" y="4660900"/>
          <p14:tracePt t="86654" x="2476500" y="4654550"/>
          <p14:tracePt t="86674" x="2476500" y="4641850"/>
          <p14:tracePt t="86722" x="2476500" y="4635500"/>
          <p14:tracePt t="91499" x="2489200" y="4648200"/>
          <p14:tracePt t="91515" x="2501900" y="4667250"/>
          <p14:tracePt t="91522" x="2520950" y="4692650"/>
          <p14:tracePt t="91530" x="2533650" y="4705350"/>
          <p14:tracePt t="91538" x="2616200" y="4762500"/>
          <p14:tracePt t="91553" x="2705100" y="4806950"/>
          <p14:tracePt t="91571" x="2889250" y="4857750"/>
          <p14:tracePt t="91587" x="3028950" y="4883150"/>
          <p14:tracePt t="91603" x="3155950" y="4883150"/>
          <p14:tracePt t="91620" x="3276600" y="4883150"/>
          <p14:tracePt t="91637" x="3365500" y="4883150"/>
          <p14:tracePt t="91653" x="3429000" y="4883150"/>
          <p14:tracePt t="91670" x="3498850" y="4883150"/>
          <p14:tracePt t="91687" x="3568700" y="4883150"/>
          <p14:tracePt t="91703" x="3683000" y="4883150"/>
          <p14:tracePt t="91720" x="3778250" y="4883150"/>
          <p14:tracePt t="91737" x="3873500" y="4883150"/>
          <p14:tracePt t="91753" x="3968750" y="4883150"/>
          <p14:tracePt t="91771" x="4013200" y="4883150"/>
          <p14:tracePt t="91787" x="4064000" y="4883150"/>
          <p14:tracePt t="91804" x="4114800" y="4883150"/>
          <p14:tracePt t="91820" x="4165600" y="4883150"/>
          <p14:tracePt t="91837" x="4229100" y="4883150"/>
          <p14:tracePt t="91853" x="4267200" y="4883150"/>
          <p14:tracePt t="91870" x="4292600" y="4883150"/>
          <p14:tracePt t="91906" x="4298950" y="4883150"/>
          <p14:tracePt t="91930" x="4305300" y="4876800"/>
          <p14:tracePt t="92186" x="4298950" y="4876800"/>
          <p14:tracePt t="92203" x="4292600" y="4876800"/>
          <p14:tracePt t="92203" x="4279900" y="4876800"/>
          <p14:tracePt t="92220" x="4267200" y="4870450"/>
          <p14:tracePt t="92237" x="4260850" y="4870450"/>
          <p14:tracePt t="92253" x="4254500" y="4870450"/>
          <p14:tracePt t="92270" x="4248150" y="4870450"/>
          <p14:tracePt t="92394" x="4241800" y="4864100"/>
          <p14:tracePt t="92403" x="4235450" y="4864100"/>
          <p14:tracePt t="92412" x="4229100" y="4864100"/>
          <p14:tracePt t="92426" x="4222750" y="4864100"/>
          <p14:tracePt t="92436" x="4216400" y="4864100"/>
          <p14:tracePt t="92437" x="4203700" y="4857750"/>
          <p14:tracePt t="92453" x="4197350" y="4857750"/>
          <p14:tracePt t="92470" x="4191000" y="4857750"/>
          <p14:tracePt t="92487" x="4178300" y="4845050"/>
          <p14:tracePt t="92503" x="4146550" y="4832350"/>
          <p14:tracePt t="92520" x="4114800" y="4813300"/>
          <p14:tracePt t="92537" x="4057650" y="4768850"/>
          <p14:tracePt t="92553" x="3911600" y="4679950"/>
          <p14:tracePt t="92571" x="3790950" y="4597400"/>
          <p14:tracePt t="92587" x="3733800" y="4489450"/>
          <p14:tracePt t="92603" x="3676650" y="4356100"/>
          <p14:tracePt t="92620" x="3632200" y="4191000"/>
          <p14:tracePt t="92637" x="3594100" y="3987800"/>
          <p14:tracePt t="92653" x="3562350" y="3822700"/>
          <p14:tracePt t="92670" x="3543300" y="3670300"/>
          <p14:tracePt t="92687" x="3530600" y="3562350"/>
          <p14:tracePt t="92704" x="3524250" y="3524250"/>
          <p14:tracePt t="92720" x="3517900" y="3505200"/>
          <p14:tracePt t="92737" x="3517900" y="3498850"/>
          <p14:tracePt t="92753" x="3517900" y="3492500"/>
          <p14:tracePt t="92866" x="3517900" y="3486150"/>
          <p14:tracePt t="92874" x="3517900" y="3479800"/>
          <p14:tracePt t="92895" x="3517900" y="3467100"/>
          <p14:tracePt t="92903" x="3517900" y="3460750"/>
          <p14:tracePt t="92904" x="3517900" y="3435350"/>
          <p14:tracePt t="92920" x="3517900" y="3416300"/>
          <p14:tracePt t="92937" x="3517900" y="3397250"/>
          <p14:tracePt t="92953" x="3517900" y="3359150"/>
          <p14:tracePt t="92971" x="3517900" y="3340100"/>
          <p14:tracePt t="92987" x="3517900" y="3327400"/>
          <p14:tracePt t="93003" x="3517900" y="3321050"/>
          <p14:tracePt t="93042" x="3517900" y="3314700"/>
          <p14:tracePt t="93066" x="3511550" y="3308350"/>
          <p14:tracePt t="93070" x="3505200" y="3302000"/>
          <p14:tracePt t="93106" x="3498850" y="3295650"/>
          <p14:tracePt t="93114" x="3492500" y="3289300"/>
          <p14:tracePt t="93122" x="3486150" y="3282950"/>
          <p14:tracePt t="93138" x="3473450" y="3276600"/>
          <p14:tracePt t="93138" x="3460750" y="3270250"/>
          <p14:tracePt t="93152" x="3390900" y="3251200"/>
          <p14:tracePt t="93171" x="3333750" y="3232150"/>
          <p14:tracePt t="93187" x="3276600" y="3219450"/>
          <p14:tracePt t="93203" x="3219450" y="3206750"/>
          <p14:tracePt t="93220" x="3175000" y="3200400"/>
          <p14:tracePt t="93237" x="3143250" y="3194050"/>
          <p14:tracePt t="93253" x="3117850" y="3187700"/>
          <p14:tracePt t="93270" x="3092450" y="3187700"/>
          <p14:tracePt t="93286" x="3073400" y="3187700"/>
          <p14:tracePt t="93303" x="3035300" y="3187700"/>
          <p14:tracePt t="93320" x="2997200" y="3187700"/>
          <p14:tracePt t="93337" x="2959100" y="3187700"/>
          <p14:tracePt t="93353" x="2921000" y="3194050"/>
          <p14:tracePt t="93371" x="2908300" y="3194050"/>
          <p14:tracePt t="93387" x="2901950" y="3194050"/>
          <p14:tracePt t="93498" x="2908300" y="3194050"/>
          <p14:tracePt t="93506" x="2946400" y="3194050"/>
          <p14:tracePt t="93514" x="2990850" y="3194050"/>
          <p14:tracePt t="93520" x="3124200" y="3194050"/>
          <p14:tracePt t="93536" x="3276600" y="3194050"/>
          <p14:tracePt t="93553" x="3422650" y="3194050"/>
          <p14:tracePt t="93571" x="3581400" y="3194050"/>
          <p14:tracePt t="93587" x="3689350" y="3194050"/>
          <p14:tracePt t="93603" x="3771900" y="3194050"/>
          <p14:tracePt t="93620" x="3835400" y="3194050"/>
          <p14:tracePt t="93636" x="3879850" y="3194050"/>
          <p14:tracePt t="93654" x="3898900" y="3194050"/>
          <p14:tracePt t="93670" x="3917950" y="3194050"/>
          <p14:tracePt t="93687" x="3930650" y="3194050"/>
          <p14:tracePt t="93703" x="3937000" y="3194050"/>
          <p14:tracePt t="93720" x="3943350" y="3194050"/>
          <p14:tracePt t="93736" x="3956050" y="3194050"/>
          <p14:tracePt t="93753" x="3968750" y="3194050"/>
          <p14:tracePt t="93771" x="3975100" y="3194050"/>
          <p14:tracePt t="93787" x="3981450" y="3194050"/>
          <p14:tracePt t="94066" x="3975100" y="3194050"/>
          <p14:tracePt t="94074" x="3949700" y="3194050"/>
          <p14:tracePt t="94081" x="3917950" y="3194050"/>
          <p14:tracePt t="94087" x="3829050" y="3194050"/>
          <p14:tracePt t="94103" x="3740150" y="3194050"/>
          <p14:tracePt t="94120" x="3651250" y="3194050"/>
          <p14:tracePt t="94137" x="3575050" y="3194050"/>
          <p14:tracePt t="94153" x="3511550" y="3194050"/>
          <p14:tracePt t="94169" x="3460750" y="3194050"/>
          <p14:tracePt t="94187" x="3441700" y="3194050"/>
          <p14:tracePt t="94203" x="3416300" y="3194050"/>
          <p14:tracePt t="94220" x="3397250" y="3194050"/>
          <p14:tracePt t="94236" x="3384550" y="3194050"/>
          <p14:tracePt t="94253" x="3378200" y="3194050"/>
          <p14:tracePt t="94270" x="3371850" y="3194050"/>
          <p14:tracePt t="94530" x="3378200" y="3194050"/>
          <p14:tracePt t="94545" x="3403600" y="3194050"/>
          <p14:tracePt t="94554" x="3422650" y="3194050"/>
          <p14:tracePt t="94555" x="3460750" y="3194050"/>
          <p14:tracePt t="94571" x="3505200" y="3194050"/>
          <p14:tracePt t="94587" x="3549650" y="3194050"/>
          <p14:tracePt t="94603" x="3594100" y="3194050"/>
          <p14:tracePt t="94620" x="3638550" y="3194050"/>
          <p14:tracePt t="94636" x="3695700" y="3194050"/>
          <p14:tracePt t="94653" x="3746500" y="3194050"/>
          <p14:tracePt t="94670" x="3790950" y="3194050"/>
          <p14:tracePt t="94686" x="3841750" y="3194050"/>
          <p14:tracePt t="94703" x="3873500" y="3194050"/>
          <p14:tracePt t="94720" x="3898900" y="3194050"/>
          <p14:tracePt t="94736" x="3930650" y="3194050"/>
          <p14:tracePt t="94753" x="3956050" y="3194050"/>
          <p14:tracePt t="94771" x="3962400" y="3194050"/>
          <p14:tracePt t="94787" x="3975100" y="3194050"/>
          <p14:tracePt t="94803" x="3981450" y="3194050"/>
          <p14:tracePt t="94850" x="3987800" y="3194050"/>
          <p14:tracePt t="94867" x="3994150" y="3194050"/>
          <p14:tracePt t="94898" x="4000500" y="3194050"/>
          <p14:tracePt t="95202" x="4000500" y="3200400"/>
          <p14:tracePt t="95203" x="4000500" y="3213100"/>
          <p14:tracePt t="95213" x="3981450" y="3251200"/>
          <p14:tracePt t="95220" x="3943350" y="3365500"/>
          <p14:tracePt t="95237" x="3905250" y="3543300"/>
          <p14:tracePt t="95253" x="3867150" y="3829050"/>
          <p14:tracePt t="95270" x="3867150" y="4114800"/>
          <p14:tracePt t="95287" x="3911600" y="4292600"/>
          <p14:tracePt t="95304" x="3981450" y="4445000"/>
          <p14:tracePt t="95320" x="4044950" y="4552950"/>
          <p14:tracePt t="95337" x="4095750" y="4641850"/>
          <p14:tracePt t="95353" x="4133850" y="4730750"/>
          <p14:tracePt t="95371" x="4140200" y="4762500"/>
          <p14:tracePt t="95387" x="4140200" y="4775200"/>
          <p14:tracePt t="95403" x="4140200" y="4787900"/>
          <p14:tracePt t="95420" x="4108450" y="4794250"/>
          <p14:tracePt t="95437" x="4070350" y="4806950"/>
          <p14:tracePt t="95453" x="4032250" y="4819650"/>
          <p14:tracePt t="95470" x="3994150" y="4819650"/>
          <p14:tracePt t="95486" x="3930650" y="4826000"/>
          <p14:tracePt t="95503" x="3867150" y="4826000"/>
          <p14:tracePt t="95520" x="3790950" y="4832350"/>
          <p14:tracePt t="95537" x="3708400" y="4832350"/>
          <p14:tracePt t="95553" x="3625850" y="4851400"/>
          <p14:tracePt t="95571" x="3594100" y="4864100"/>
          <p14:tracePt t="95586" x="3581400" y="4864100"/>
          <p14:tracePt t="95603" x="3575050" y="4864100"/>
          <p14:tracePt t="95835" x="3581400" y="4864100"/>
          <p14:tracePt t="95842" x="3587750" y="4864100"/>
          <p14:tracePt t="96018" x="3594100" y="4864100"/>
          <p14:tracePt t="96018" x="3600450" y="4864100"/>
          <p14:tracePt t="96034" x="3606800" y="4864100"/>
          <p14:tracePt t="96091" x="3613150" y="4864100"/>
          <p14:tracePt t="96130" x="3619500" y="4864100"/>
          <p14:tracePt t="96138" x="3625850" y="4864100"/>
          <p14:tracePt t="96146" x="3638550" y="4857750"/>
          <p14:tracePt t="96155" x="3663950" y="4845050"/>
          <p14:tracePt t="96170" x="3676650" y="4832350"/>
          <p14:tracePt t="96171" x="3708400" y="4800600"/>
          <p14:tracePt t="96187" x="3740150" y="4724400"/>
          <p14:tracePt t="96204" x="3784600" y="4629150"/>
          <p14:tracePt t="96219" x="3797300" y="4546600"/>
          <p14:tracePt t="96236" x="3797300" y="4489450"/>
          <p14:tracePt t="96253" x="3797300" y="4413250"/>
          <p14:tracePt t="96270" x="3790950" y="4375150"/>
          <p14:tracePt t="96286" x="3784600" y="4343400"/>
          <p14:tracePt t="96303" x="3771900" y="4330700"/>
          <p14:tracePt t="96320" x="3765550" y="4318000"/>
          <p14:tracePt t="96337" x="3765550" y="4305300"/>
          <p14:tracePt t="96353" x="3746500" y="4248150"/>
          <p14:tracePt t="96371" x="3733800" y="4210050"/>
          <p14:tracePt t="96387" x="3721100" y="4171950"/>
          <p14:tracePt t="96403" x="3721100" y="4146550"/>
          <p14:tracePt t="96420" x="3695700" y="4108450"/>
          <p14:tracePt t="96436" x="3670300" y="4057650"/>
          <p14:tracePt t="96453" x="3619500" y="3987800"/>
          <p14:tracePt t="96470" x="3536950" y="3898900"/>
          <p14:tracePt t="96486" x="3448050" y="3822700"/>
          <p14:tracePt t="96503" x="3378200" y="3771900"/>
          <p14:tracePt t="96520" x="3321050" y="3746500"/>
          <p14:tracePt t="96536" x="3302000" y="3740150"/>
          <p14:tracePt t="96553" x="3295650" y="3733800"/>
          <p14:tracePt t="96770" x="3302000" y="3752850"/>
          <p14:tracePt t="96778" x="3308350" y="3778250"/>
          <p14:tracePt t="96786" x="3352800" y="3886200"/>
          <p14:tracePt t="96803" x="3384550" y="3962400"/>
          <p14:tracePt t="96804" x="3448050" y="4121150"/>
          <p14:tracePt t="96820" x="3575050" y="4375150"/>
          <p14:tracePt t="96837" x="3695700" y="4584700"/>
          <p14:tracePt t="96853" x="3816350" y="4756150"/>
          <p14:tracePt t="96870" x="3886200" y="4851400"/>
          <p14:tracePt t="96887" x="3937000" y="4902200"/>
          <p14:tracePt t="96903" x="3956050" y="4927600"/>
          <p14:tracePt t="96920" x="3968750" y="4940300"/>
          <p14:tracePt t="96936" x="3975100" y="4946650"/>
          <p14:tracePt t="96953" x="3975100" y="4953000"/>
          <p14:tracePt t="96970" x="3975100" y="4959350"/>
          <p14:tracePt t="96987" x="3975100" y="4965700"/>
          <p14:tracePt t="97058" x="3975100" y="4972050"/>
          <p14:tracePt t="97077" x="3975100" y="4978400"/>
          <p14:tracePt t="97138" x="3968750" y="4978400"/>
          <p14:tracePt t="97146" x="3962400" y="4978400"/>
          <p14:tracePt t="97154" x="3943350" y="4978400"/>
          <p14:tracePt t="97155" x="3905250" y="4978400"/>
          <p14:tracePt t="97170" x="3835400" y="4965700"/>
          <p14:tracePt t="97187" x="3765550" y="4940300"/>
          <p14:tracePt t="97204" x="3663950" y="4902200"/>
          <p14:tracePt t="97220" x="3594100" y="4870450"/>
          <p14:tracePt t="97236" x="3549650" y="4851400"/>
          <p14:tracePt t="97252" x="3530600" y="4832350"/>
          <p14:tracePt t="97270" x="3505200" y="4819650"/>
          <p14:tracePt t="97287" x="3492500" y="4813300"/>
          <p14:tracePt t="97303" x="3479800" y="4806950"/>
          <p14:tracePt t="97320" x="3473450" y="4800600"/>
          <p14:tracePt t="97336" x="3460750" y="4800600"/>
          <p14:tracePt t="97353" x="3454400" y="4794250"/>
          <p14:tracePt t="97370" x="3448050" y="4794250"/>
          <p14:tracePt t="97386" x="3441700" y="4787900"/>
          <p14:tracePt t="97403" x="3435350" y="4787900"/>
          <p14:tracePt t="97826" x="3441700" y="4787900"/>
          <p14:tracePt t="97834" x="3454400" y="4787900"/>
          <p14:tracePt t="97853" x="3498850" y="4787900"/>
          <p14:tracePt t="97854" x="3581400" y="4794250"/>
          <p14:tracePt t="97870" x="3689350" y="4813300"/>
          <p14:tracePt t="97886" x="3803650" y="4819650"/>
          <p14:tracePt t="97903" x="3892550" y="4838700"/>
          <p14:tracePt t="97920" x="3981450" y="4851400"/>
          <p14:tracePt t="97936" x="4057650" y="4857750"/>
          <p14:tracePt t="97953" x="4121150" y="4857750"/>
          <p14:tracePt t="97970" x="4222750" y="4857750"/>
          <p14:tracePt t="97987" x="4260850" y="4857750"/>
          <p14:tracePt t="98003" x="4292600" y="4857750"/>
          <p14:tracePt t="98020" x="4305300" y="4857750"/>
          <p14:tracePt t="98036" x="4318000" y="4857750"/>
          <p14:tracePt t="98594" x="4311650" y="4857750"/>
          <p14:tracePt t="98602" x="4267200" y="4851400"/>
          <p14:tracePt t="98603" x="4121150" y="4845050"/>
          <p14:tracePt t="98620" x="3956050" y="4819650"/>
          <p14:tracePt t="98637" x="3822700" y="4813300"/>
          <p14:tracePt t="98653" x="3721100" y="4813300"/>
          <p14:tracePt t="98670" x="3657600" y="4813300"/>
          <p14:tracePt t="98686" x="3625850" y="4813300"/>
          <p14:tracePt t="98703" x="3619500" y="4813300"/>
          <p14:tracePt t="98720" x="3613150" y="4813300"/>
          <p14:tracePt t="98906" x="3638550" y="4806950"/>
          <p14:tracePt t="98914" x="3676650" y="4806950"/>
          <p14:tracePt t="98922" x="3721100" y="4806950"/>
          <p14:tracePt t="98922" x="3771900" y="4806950"/>
          <p14:tracePt t="98938" x="3829050" y="4806950"/>
          <p14:tracePt t="98939" x="3892550" y="4806950"/>
          <p14:tracePt t="98953" x="4064000" y="4806950"/>
          <p14:tracePt t="98971" x="4159250" y="4806950"/>
          <p14:tracePt t="98986" x="4235450" y="4800600"/>
          <p14:tracePt t="99003" x="4273550" y="4794250"/>
          <p14:tracePt t="99020" x="4286250" y="4787900"/>
          <p14:tracePt t="99036" x="4292600" y="4787900"/>
          <p14:tracePt t="101418" x="4286250" y="4787900"/>
          <p14:tracePt t="101434" x="4279900" y="4787900"/>
          <p14:tracePt t="101439" x="4273550" y="4787900"/>
          <p14:tracePt t="101453" x="4267200" y="4787900"/>
          <p14:tracePt t="101722" x="4260850" y="4794250"/>
          <p14:tracePt t="101738" x="4260850" y="4800600"/>
          <p14:tracePt t="101739" x="4273550" y="4806950"/>
          <p14:tracePt t="101754" x="4279900" y="4806950"/>
          <p14:tracePt t="101770" x="4305300" y="4819650"/>
          <p14:tracePt t="101771" x="4318000" y="4826000"/>
          <p14:tracePt t="101786" x="4330700" y="4826000"/>
          <p14:tracePt t="101803" x="4337050" y="4832350"/>
          <p14:tracePt t="101819" x="4349750" y="4832350"/>
          <p14:tracePt t="101836" x="4362450" y="4832350"/>
          <p14:tracePt t="101853" x="4381500" y="4832350"/>
          <p14:tracePt t="101870" x="4387850" y="4838700"/>
          <p14:tracePt t="103082" x="4394200" y="4838700"/>
          <p14:tracePt t="105178" x="4400550" y="4832350"/>
          <p14:tracePt t="105186" x="4464050" y="4705350"/>
          <p14:tracePt t="105203" x="4508500" y="4610100"/>
          <p14:tracePt t="105219" x="4572000" y="4413250"/>
          <p14:tracePt t="105220" x="4603750" y="4222750"/>
          <p14:tracePt t="105236" x="4622800" y="4019550"/>
          <p14:tracePt t="105253" x="4622800" y="3829050"/>
          <p14:tracePt t="105269" x="4622800" y="3663950"/>
          <p14:tracePt t="105286" x="4603750" y="3575050"/>
          <p14:tracePt t="105303" x="4559300" y="3473450"/>
          <p14:tracePt t="105320" x="4502150" y="3371850"/>
          <p14:tracePt t="105336" x="4445000" y="3295650"/>
          <p14:tracePt t="105353" x="4356100" y="3187700"/>
          <p14:tracePt t="105370" x="4305300" y="3136900"/>
          <p14:tracePt t="105386" x="4241800" y="3079750"/>
          <p14:tracePt t="105403" x="4171950" y="3022600"/>
          <p14:tracePt t="105419" x="4083050" y="2946400"/>
          <p14:tracePt t="105436" x="3987800" y="2870200"/>
          <p14:tracePt t="105453" x="3905250" y="2813050"/>
          <p14:tracePt t="105470" x="3822700" y="2755900"/>
          <p14:tracePt t="105486" x="3746500" y="2711450"/>
          <p14:tracePt t="105503" x="3670300" y="2679700"/>
          <p14:tracePt t="105519" x="3594100" y="2647950"/>
          <p14:tracePt t="105536" x="3524250" y="2628900"/>
          <p14:tracePt t="105553" x="3409950" y="2609850"/>
          <p14:tracePt t="105570" x="3333750" y="2597150"/>
          <p14:tracePt t="105586" x="3263900" y="2597150"/>
          <p14:tracePt t="105603" x="3194050" y="2597150"/>
          <p14:tracePt t="105619" x="3124200" y="2597150"/>
          <p14:tracePt t="105636" x="3041650" y="2635250"/>
          <p14:tracePt t="105652" x="2984500" y="2667000"/>
          <p14:tracePt t="105669" x="2889250" y="2743200"/>
          <p14:tracePt t="105686" x="2787650" y="2838450"/>
          <p14:tracePt t="105703" x="2711450" y="2946400"/>
          <p14:tracePt t="105719" x="2622550" y="3079750"/>
          <p14:tracePt t="105736" x="2559050" y="3225800"/>
          <p14:tracePt t="105752" x="2489200" y="3429000"/>
          <p14:tracePt t="105770" x="2457450" y="3562350"/>
          <p14:tracePt t="105786" x="2419350" y="3708400"/>
          <p14:tracePt t="105803" x="2393950" y="3860800"/>
          <p14:tracePt t="105819" x="2374900" y="4013200"/>
          <p14:tracePt t="105836" x="2374900" y="4159250"/>
          <p14:tracePt t="105852" x="2374900" y="4298950"/>
          <p14:tracePt t="105870" x="2374900" y="4425950"/>
          <p14:tracePt t="105886" x="2374900" y="4565650"/>
          <p14:tracePt t="105903" x="2374900" y="4692650"/>
          <p14:tracePt t="105919" x="2374900" y="4800600"/>
          <p14:tracePt t="105936" x="2393950" y="4927600"/>
          <p14:tracePt t="105953" x="2419350" y="5111750"/>
          <p14:tracePt t="105970" x="2463800" y="5251450"/>
          <p14:tracePt t="105986" x="2501900" y="5359400"/>
          <p14:tracePt t="106003" x="2552700" y="5467350"/>
          <p14:tracePt t="106019" x="2590800" y="5562600"/>
          <p14:tracePt t="106036" x="2635250" y="5638800"/>
          <p14:tracePt t="106052" x="2692400" y="5708650"/>
          <p14:tracePt t="106069" x="2749550" y="5759450"/>
          <p14:tracePt t="106086" x="2825750" y="5797550"/>
          <p14:tracePt t="106103" x="2908300" y="5835650"/>
          <p14:tracePt t="106119" x="3016250" y="5873750"/>
          <p14:tracePt t="106136" x="3149600" y="5905500"/>
          <p14:tracePt t="106152" x="3352800" y="5962650"/>
          <p14:tracePt t="106170" x="3498850" y="5994400"/>
          <p14:tracePt t="106186" x="3638550" y="6013450"/>
          <p14:tracePt t="106203" x="3778250" y="6013450"/>
          <p14:tracePt t="106219" x="3911600" y="6013450"/>
          <p14:tracePt t="106236" x="4032250" y="5981700"/>
          <p14:tracePt t="106252" x="4146550" y="5924550"/>
          <p14:tracePt t="106269" x="4241800" y="5861050"/>
          <p14:tracePt t="106286" x="4330700" y="5778500"/>
          <p14:tracePt t="106303" x="4432300" y="5683250"/>
          <p14:tracePt t="106319" x="4527550" y="5581650"/>
          <p14:tracePt t="106337" x="4616450" y="5461000"/>
          <p14:tracePt t="106352" x="4730750" y="5251450"/>
          <p14:tracePt t="106370" x="4806950" y="5080000"/>
          <p14:tracePt t="106386" x="4851400" y="4883150"/>
          <p14:tracePt t="106403" x="4895850" y="4616450"/>
          <p14:tracePt t="106419" x="4895850" y="4394200"/>
          <p14:tracePt t="106436" x="4883150" y="4146550"/>
          <p14:tracePt t="106452" x="4838700" y="3943350"/>
          <p14:tracePt t="106469" x="4768850" y="3714750"/>
          <p14:tracePt t="106486" x="4692650" y="3492500"/>
          <p14:tracePt t="106503" x="4591050" y="3295650"/>
          <p14:tracePt t="106519" x="4495800" y="3124200"/>
          <p14:tracePt t="106536" x="4387850" y="2952750"/>
          <p14:tracePt t="106552" x="4260850" y="2768600"/>
          <p14:tracePt t="106570" x="4178300" y="2673350"/>
          <p14:tracePt t="106586" x="4108450" y="2597150"/>
          <p14:tracePt t="106603" x="4057650" y="2559050"/>
          <p14:tracePt t="106620" x="4019550" y="2527300"/>
          <p14:tracePt t="106636" x="3981450" y="2508250"/>
          <p14:tracePt t="106653" x="3937000" y="2495550"/>
          <p14:tracePt t="106669" x="3898900" y="2489200"/>
          <p14:tracePt t="106686" x="3854450" y="2489200"/>
          <p14:tracePt t="106702" x="3816350" y="2489200"/>
          <p14:tracePt t="106719" x="3784600" y="2489200"/>
          <p14:tracePt t="106736" x="3759200" y="2495550"/>
          <p14:tracePt t="106753" x="3733800" y="2508250"/>
          <p14:tracePt t="106770" x="3727450" y="2514600"/>
          <p14:tracePt t="106786" x="3721100" y="2514600"/>
          <p14:tracePt t="106803" x="3714750" y="2520950"/>
          <p14:tracePt t="106819" x="3708400" y="2527300"/>
          <p14:tracePt t="106836" x="3708400" y="2552700"/>
          <p14:tracePt t="106853" x="3708400" y="2597150"/>
          <p14:tracePt t="106869" x="3746500" y="2679700"/>
          <p14:tracePt t="106886" x="3886200" y="2844800"/>
          <p14:tracePt t="106902" x="4279900" y="3124200"/>
          <p14:tracePt t="106919" x="4940300" y="3378200"/>
          <p14:tracePt t="106936" x="5740400" y="3524250"/>
          <p14:tracePt t="106953" x="6515100" y="3536950"/>
          <p14:tracePt t="106969" x="7493000" y="3397250"/>
          <p14:tracePt t="106986" x="8039100" y="3238500"/>
          <p14:tracePt t="107003" x="8337550" y="3111500"/>
          <p14:tracePt t="107019" x="8445500" y="3048000"/>
          <p14:tracePt t="107036" x="8470900" y="3022600"/>
          <p14:tracePt t="107053" x="8477250" y="3016250"/>
          <p14:tracePt t="107401" x="8477250" y="3022600"/>
          <p14:tracePt t="107412" x="8477250" y="3048000"/>
          <p14:tracePt t="107413" x="8477250" y="3073400"/>
          <p14:tracePt t="107419" x="8483600" y="3155950"/>
          <p14:tracePt t="107436" x="8489950" y="3251200"/>
          <p14:tracePt t="107453" x="8489950" y="3378200"/>
          <p14:tracePt t="107469" x="8489950" y="3492500"/>
          <p14:tracePt t="107486" x="8489950" y="3556000"/>
          <p14:tracePt t="107502" x="8489950" y="3575050"/>
          <p14:tracePt t="107519" x="8489950" y="3581400"/>
          <p14:tracePt t="107553" x="8489950" y="3587750"/>
          <p14:tracePt t="107554" x="8477250" y="3600450"/>
          <p14:tracePt t="107570" x="8464550" y="3619500"/>
          <p14:tracePt t="107586" x="8432800" y="3651250"/>
          <p14:tracePt t="107602" x="8401050" y="3683000"/>
          <p14:tracePt t="107619" x="8375650" y="3708400"/>
          <p14:tracePt t="107636" x="8362950" y="3727450"/>
          <p14:tracePt t="107653" x="8350250" y="3740150"/>
          <p14:tracePt t="107669" x="8343900" y="3759200"/>
          <p14:tracePt t="107686" x="8331200" y="3778250"/>
          <p14:tracePt t="107702" x="8331200" y="3790950"/>
          <p14:tracePt t="107719" x="8331200" y="3803650"/>
          <p14:tracePt t="107757" x="0" y="0"/>
        </p14:tracePtLst>
        <p14:tracePtLst>
          <p14:tracePt t="126923" x="4337050" y="5226050"/>
          <p14:tracePt t="127291" x="4330700" y="5226050"/>
          <p14:tracePt t="127300" x="4318000" y="5232400"/>
          <p14:tracePt t="127306" x="4292600" y="5238750"/>
          <p14:tracePt t="127322" x="4254500" y="5245100"/>
          <p14:tracePt t="127338" x="4229100" y="5245100"/>
          <p14:tracePt t="127354" x="4203700" y="5245100"/>
          <p14:tracePt t="127370" x="4197350" y="5251450"/>
          <p14:tracePt t="127371" x="4191000" y="5251450"/>
          <p14:tracePt t="128794" x="4184650" y="5251450"/>
          <p14:tracePt t="128810" x="4165600" y="5238750"/>
          <p14:tracePt t="128820" x="4159250" y="5219700"/>
          <p14:tracePt t="128821" x="4133850" y="5162550"/>
          <p14:tracePt t="128836" x="4108450" y="5099050"/>
          <p14:tracePt t="128854" x="4076700" y="5048250"/>
          <p14:tracePt t="128870" x="4051300" y="5010150"/>
          <p14:tracePt t="128887" x="4032250" y="4991100"/>
          <p14:tracePt t="128903" x="4013200" y="4972050"/>
          <p14:tracePt t="128920" x="4000500" y="4959350"/>
          <p14:tracePt t="128937" x="3981450" y="4946650"/>
          <p14:tracePt t="128953" x="3949700" y="4940300"/>
          <p14:tracePt t="128970" x="3917950" y="4927600"/>
          <p14:tracePt t="128987" x="3898900" y="4921250"/>
          <p14:tracePt t="129003" x="3873500" y="4914900"/>
          <p14:tracePt t="129020" x="3841750" y="4908550"/>
          <p14:tracePt t="129037" x="3810000" y="4902200"/>
          <p14:tracePt t="129054" x="3765550" y="4895850"/>
          <p14:tracePt t="129070" x="3714750" y="4889500"/>
          <p14:tracePt t="129103" x="3663950" y="4889500"/>
          <p14:tracePt t="129103" x="3606800" y="4889500"/>
          <p14:tracePt t="129119" x="3562350" y="4889500"/>
          <p14:tracePt t="129136" x="3536950" y="4889500"/>
          <p14:tracePt t="129153" x="3492500" y="4902200"/>
          <p14:tracePt t="129170" x="3460750" y="4921250"/>
          <p14:tracePt t="129187" x="3422650" y="4953000"/>
          <p14:tracePt t="129203" x="3384550" y="4991100"/>
          <p14:tracePt t="129220" x="3346450" y="5035550"/>
          <p14:tracePt t="129237" x="3308350" y="5092700"/>
          <p14:tracePt t="129254" x="3282950" y="5130800"/>
          <p14:tracePt t="129270" x="3263900" y="5168900"/>
          <p14:tracePt t="129287" x="3251200" y="5200650"/>
          <p14:tracePt t="129303" x="3244850" y="5232400"/>
          <p14:tracePt t="129320" x="3232150" y="5283200"/>
          <p14:tracePt t="129337" x="3225800" y="5321300"/>
          <p14:tracePt t="129353" x="3225800" y="5372100"/>
          <p14:tracePt t="129370" x="3232150" y="5410200"/>
          <p14:tracePt t="129387" x="3244850" y="5448300"/>
          <p14:tracePt t="129403" x="3270250" y="5486400"/>
          <p14:tracePt t="129420" x="3289300" y="5518150"/>
          <p14:tracePt t="129437" x="3308350" y="5549900"/>
          <p14:tracePt t="129453" x="3333750" y="5575300"/>
          <p14:tracePt t="129470" x="3352800" y="5588000"/>
          <p14:tracePt t="129487" x="3384550" y="5600700"/>
          <p14:tracePt t="129503" x="3416300" y="5619750"/>
          <p14:tracePt t="129520" x="3473450" y="5632450"/>
          <p14:tracePt t="129537" x="3549650" y="5645150"/>
          <p14:tracePt t="129553" x="3683000" y="5664200"/>
          <p14:tracePt t="129571" x="3778250" y="5670550"/>
          <p14:tracePt t="129587" x="3873500" y="5670550"/>
          <p14:tracePt t="129603" x="3956050" y="5670550"/>
          <p14:tracePt t="129620" x="4006850" y="5664200"/>
          <p14:tracePt t="129636" x="4057650" y="5651500"/>
          <p14:tracePt t="129653" x="4095750" y="5632450"/>
          <p14:tracePt t="129670" x="4108450" y="5619750"/>
          <p14:tracePt t="129687" x="4133850" y="5594350"/>
          <p14:tracePt t="129703" x="4146550" y="5568950"/>
          <p14:tracePt t="129720" x="4165600" y="5543550"/>
          <p14:tracePt t="129737" x="4171950" y="5518150"/>
          <p14:tracePt t="129753" x="4184650" y="5480050"/>
          <p14:tracePt t="129770" x="4184650" y="5454650"/>
          <p14:tracePt t="129787" x="4184650" y="5416550"/>
          <p14:tracePt t="129803" x="4184650" y="5372100"/>
          <p14:tracePt t="129820" x="4159250" y="5314950"/>
          <p14:tracePt t="129837" x="4133850" y="5264150"/>
          <p14:tracePt t="129853" x="4102100" y="5226050"/>
          <p14:tracePt t="129870" x="4064000" y="5181600"/>
          <p14:tracePt t="129887" x="4019550" y="5149850"/>
          <p14:tracePt t="129903" x="3975100" y="5111750"/>
          <p14:tracePt t="129920" x="3905250" y="5080000"/>
          <p14:tracePt t="129937" x="3848100" y="5060950"/>
          <p14:tracePt t="129953" x="3746500" y="5035550"/>
          <p14:tracePt t="129970" x="3676650" y="5016500"/>
          <p14:tracePt t="129987" x="3625850" y="5010150"/>
          <p14:tracePt t="130003" x="3581400" y="5010150"/>
          <p14:tracePt t="130020" x="3549650" y="5010150"/>
          <p14:tracePt t="130037" x="3511550" y="5016500"/>
          <p14:tracePt t="130053" x="3473450" y="5035550"/>
          <p14:tracePt t="130086" x="3435350" y="5054600"/>
          <p14:tracePt t="130087" x="3409950" y="5073650"/>
          <p14:tracePt t="130104" x="3390900" y="5092700"/>
          <p14:tracePt t="130120" x="3371850" y="5105400"/>
          <p14:tracePt t="130137" x="3352800" y="5124450"/>
          <p14:tracePt t="130153" x="3327400" y="5156200"/>
          <p14:tracePt t="130171" x="3308350" y="5181600"/>
          <p14:tracePt t="130187" x="3302000" y="5200650"/>
          <p14:tracePt t="130204" x="3289300" y="5226050"/>
          <p14:tracePt t="130220" x="3282950" y="5251450"/>
          <p14:tracePt t="130237" x="3276600" y="5276850"/>
          <p14:tracePt t="130253" x="3276600" y="5302250"/>
          <p14:tracePt t="130270" x="3276600" y="5327650"/>
          <p14:tracePt t="130287" x="3276600" y="5346700"/>
          <p14:tracePt t="130303" x="3289300" y="5378450"/>
          <p14:tracePt t="130320" x="3302000" y="5391150"/>
          <p14:tracePt t="130337" x="3314700" y="5403850"/>
          <p14:tracePt t="130353" x="3333750" y="5429250"/>
          <p14:tracePt t="130371" x="3352800" y="5441950"/>
          <p14:tracePt t="130386" x="3365500" y="5448300"/>
          <p14:tracePt t="130403" x="3378200" y="5461000"/>
          <p14:tracePt t="130420" x="3403600" y="5473700"/>
          <p14:tracePt t="130437" x="3422650" y="5480050"/>
          <p14:tracePt t="130453" x="3448050" y="5492750"/>
          <p14:tracePt t="130470" x="3486150" y="5492750"/>
          <p14:tracePt t="130486" x="3517900" y="5505450"/>
          <p14:tracePt t="130503" x="3556000" y="5511800"/>
          <p14:tracePt t="130520" x="3594100" y="5511800"/>
          <p14:tracePt t="130537" x="3638550" y="5511800"/>
          <p14:tracePt t="130553" x="3695700" y="5511800"/>
          <p14:tracePt t="130571" x="3740150" y="5511800"/>
          <p14:tracePt t="130586" x="3778250" y="5511800"/>
          <p14:tracePt t="130603" x="3810000" y="5511800"/>
          <p14:tracePt t="130620" x="3854450" y="5499100"/>
          <p14:tracePt t="130637" x="3886200" y="5486400"/>
          <p14:tracePt t="130653" x="3917950" y="5473700"/>
          <p14:tracePt t="130670" x="3949700" y="5461000"/>
          <p14:tracePt t="130686" x="3981450" y="5448300"/>
          <p14:tracePt t="130703" x="4013200" y="5435600"/>
          <p14:tracePt t="130720" x="4038600" y="5416550"/>
          <p14:tracePt t="130737" x="4064000" y="5403850"/>
          <p14:tracePt t="130753" x="4095750" y="5378450"/>
          <p14:tracePt t="130771" x="4102100" y="5353050"/>
          <p14:tracePt t="130786" x="4114800" y="5321300"/>
          <p14:tracePt t="130803" x="4121150" y="5289550"/>
          <p14:tracePt t="130820" x="4121150" y="5264150"/>
          <p14:tracePt t="130837" x="4121150" y="5226050"/>
          <p14:tracePt t="130853" x="4121150" y="5200650"/>
          <p14:tracePt t="130870" x="4102100" y="5156200"/>
          <p14:tracePt t="130886" x="4076700" y="5111750"/>
          <p14:tracePt t="130904" x="4044950" y="5054600"/>
          <p14:tracePt t="130920" x="3994150" y="5003800"/>
          <p14:tracePt t="130937" x="3949700" y="4965700"/>
          <p14:tracePt t="130953" x="3867150" y="4902200"/>
          <p14:tracePt t="130970" x="3797300" y="4883150"/>
          <p14:tracePt t="130986" x="3733800" y="4870450"/>
          <p14:tracePt t="131003" x="3670300" y="4864100"/>
          <p14:tracePt t="131020" x="3606800" y="4864100"/>
          <p14:tracePt t="131037" x="3556000" y="4864100"/>
          <p14:tracePt t="131053" x="3517900" y="4864100"/>
          <p14:tracePt t="131070" x="3473450" y="4876800"/>
          <p14:tracePt t="131086" x="3448050" y="4889500"/>
          <p14:tracePt t="131103" x="3416300" y="4908550"/>
          <p14:tracePt t="131120" x="3390900" y="4927600"/>
          <p14:tracePt t="131137" x="3346450" y="4953000"/>
          <p14:tracePt t="131153" x="3321050" y="4984750"/>
          <p14:tracePt t="131153" x="3302000" y="4997450"/>
          <p14:tracePt t="131170" x="3270250" y="5035550"/>
          <p14:tracePt t="131186" x="3244850" y="5080000"/>
          <p14:tracePt t="131203" x="3225800" y="5111750"/>
          <p14:tracePt t="131220" x="3219450" y="5149850"/>
          <p14:tracePt t="131237" x="3219450" y="5175250"/>
          <p14:tracePt t="131253" x="3219450" y="5207000"/>
          <p14:tracePt t="131270" x="3225800" y="5238750"/>
          <p14:tracePt t="131286" x="3244850" y="5270500"/>
          <p14:tracePt t="131304" x="3257550" y="5295900"/>
          <p14:tracePt t="131320" x="3276600" y="5314950"/>
          <p14:tracePt t="131337" x="3289300" y="5334000"/>
          <p14:tracePt t="131353" x="3308350" y="5346700"/>
          <p14:tracePt t="131370" x="3321050" y="5359400"/>
          <p14:tracePt t="131386" x="3333750" y="5365750"/>
          <p14:tracePt t="131403" x="3352800" y="5378450"/>
          <p14:tracePt t="131420" x="3365500" y="5384800"/>
          <p14:tracePt t="131437" x="3390900" y="5397500"/>
          <p14:tracePt t="131453" x="3416300" y="5410200"/>
          <p14:tracePt t="131470" x="3448050" y="5422900"/>
          <p14:tracePt t="131486" x="3498850" y="5429250"/>
          <p14:tracePt t="131503" x="3556000" y="5448300"/>
          <p14:tracePt t="131520" x="3638550" y="5461000"/>
          <p14:tracePt t="131537" x="3714750" y="5461000"/>
          <p14:tracePt t="131553" x="3835400" y="5461000"/>
          <p14:tracePt t="131571" x="3924300" y="5461000"/>
          <p14:tracePt t="131586" x="4006850" y="5461000"/>
          <p14:tracePt t="131603" x="4076700" y="5454650"/>
          <p14:tracePt t="131620" x="4133850" y="5435600"/>
          <p14:tracePt t="131636" x="4184650" y="5416550"/>
          <p14:tracePt t="131653" x="4235450" y="5372100"/>
          <p14:tracePt t="131670" x="4267200" y="5327650"/>
          <p14:tracePt t="131687" x="4279900" y="5276850"/>
          <p14:tracePt t="131703" x="4286250" y="5232400"/>
          <p14:tracePt t="131721" x="4286250" y="5168900"/>
          <p14:tracePt t="131736" x="4267200" y="5099050"/>
          <p14:tracePt t="131755" x="4235450" y="5060950"/>
          <p14:tracePt t="131770" x="4178300" y="5029200"/>
          <p14:tracePt t="131787" x="4121150" y="4997450"/>
          <p14:tracePt t="131803" x="4064000" y="4978400"/>
          <p14:tracePt t="131820" x="3987800" y="4965700"/>
          <p14:tracePt t="131836" x="3924300" y="4953000"/>
          <p14:tracePt t="131853" x="3860800" y="4953000"/>
          <p14:tracePt t="131870" x="3816350" y="4953000"/>
          <p14:tracePt t="131887" x="3752850" y="4953000"/>
          <p14:tracePt t="131903" x="3683000" y="4953000"/>
          <p14:tracePt t="131920" x="3638550" y="4953000"/>
          <p14:tracePt t="131936" x="3587750" y="4965700"/>
          <p14:tracePt t="131953" x="3536950" y="4978400"/>
          <p14:tracePt t="131970" x="3505200" y="4997450"/>
          <p14:tracePt t="131987" x="3492500" y="5003800"/>
          <p14:tracePt t="132003" x="3467100" y="5010150"/>
          <p14:tracePt t="132020" x="3454400" y="5022850"/>
          <p14:tracePt t="132036" x="3429000" y="5035550"/>
          <p14:tracePt t="132053" x="3416300" y="5041900"/>
          <p14:tracePt t="132070" x="3403600" y="5054600"/>
          <p14:tracePt t="132087" x="3384550" y="5073650"/>
          <p14:tracePt t="132103" x="3378200" y="5080000"/>
          <p14:tracePt t="132120" x="3359150" y="5099050"/>
          <p14:tracePt t="132136" x="3352800" y="5099050"/>
          <p14:tracePt t="132153" x="3352800" y="5111750"/>
          <p14:tracePt t="132170" x="3346450" y="5118100"/>
          <p14:tracePt t="132187" x="3346450" y="5124450"/>
          <p14:tracePt t="132203" x="3346450" y="5130800"/>
          <p14:tracePt t="132220" x="3340100" y="5137150"/>
          <p14:tracePt t="132236" x="3340100" y="5149850"/>
          <p14:tracePt t="132253" x="3333750" y="5156200"/>
          <p14:tracePt t="132270" x="3333750" y="5162550"/>
          <p14:tracePt t="132286" x="3333750" y="5168900"/>
          <p14:tracePt t="132303" x="3333750" y="5175250"/>
          <p14:tracePt t="132320" x="3333750" y="5181600"/>
          <p14:tracePt t="132336" x="3333750" y="5194300"/>
          <p14:tracePt t="132353" x="3333750" y="5213350"/>
          <p14:tracePt t="132370" x="3333750" y="5226050"/>
          <p14:tracePt t="132387" x="3333750" y="5251450"/>
          <p14:tracePt t="132403" x="3340100" y="5276850"/>
          <p14:tracePt t="132420" x="3346450" y="5314950"/>
          <p14:tracePt t="132436" x="3365500" y="5340350"/>
          <p14:tracePt t="132453" x="3371850" y="5359400"/>
          <p14:tracePt t="132470" x="3384550" y="5378450"/>
          <p14:tracePt t="132487" x="3397250" y="5397500"/>
          <p14:tracePt t="132503" x="3416300" y="5410200"/>
          <p14:tracePt t="132520" x="3454400" y="5416550"/>
          <p14:tracePt t="132536" x="3498850" y="5429250"/>
          <p14:tracePt t="132553" x="3587750" y="5448300"/>
          <p14:tracePt t="132570" x="3651250" y="5448300"/>
          <p14:tracePt t="132587" x="3714750" y="5448300"/>
          <p14:tracePt t="132603" x="3778250" y="5448300"/>
          <p14:tracePt t="132620" x="3841750" y="5448300"/>
          <p14:tracePt t="132636" x="3886200" y="5441950"/>
          <p14:tracePt t="132653" x="3943350" y="5429250"/>
          <p14:tracePt t="132670" x="3987800" y="5391150"/>
          <p14:tracePt t="132687" x="4044950" y="5334000"/>
          <p14:tracePt t="132703" x="4083050" y="5283200"/>
          <p14:tracePt t="132720" x="4108450" y="5245100"/>
          <p14:tracePt t="132736" x="4121150" y="5213350"/>
          <p14:tracePt t="132736" x="4127500" y="5200650"/>
          <p14:tracePt t="132754" x="4133850" y="5168900"/>
          <p14:tracePt t="132770" x="4133850" y="5137150"/>
          <p14:tracePt t="132786" x="4121150" y="5099050"/>
          <p14:tracePt t="132803" x="4102100" y="5073650"/>
          <p14:tracePt t="132820" x="4076700" y="5041900"/>
          <p14:tracePt t="132836" x="4051300" y="5016500"/>
          <p14:tracePt t="132853" x="4019550" y="4991100"/>
          <p14:tracePt t="132870" x="3981450" y="4978400"/>
          <p14:tracePt t="132887" x="3943350" y="4959350"/>
          <p14:tracePt t="132903" x="3905250" y="4946650"/>
          <p14:tracePt t="132920" x="3867150" y="4933950"/>
          <p14:tracePt t="132936" x="3829050" y="4927600"/>
          <p14:tracePt t="132953" x="3765550" y="4927600"/>
          <p14:tracePt t="132970" x="3721100" y="4927600"/>
          <p14:tracePt t="132986" x="3689350" y="4927600"/>
          <p14:tracePt t="133003" x="3663950" y="4927600"/>
          <p14:tracePt t="133020" x="3625850" y="4927600"/>
          <p14:tracePt t="133036" x="3606800" y="4940300"/>
          <p14:tracePt t="133053" x="3581400" y="4946650"/>
          <p14:tracePt t="133070" x="3556000" y="4953000"/>
          <p14:tracePt t="133086" x="3536950" y="4965700"/>
          <p14:tracePt t="133103" x="3511550" y="4978400"/>
          <p14:tracePt t="133120" x="3486150" y="4991100"/>
          <p14:tracePt t="133136" x="3473450" y="4997450"/>
          <p14:tracePt t="133153" x="3441700" y="5022850"/>
          <p14:tracePt t="133170" x="3429000" y="5035550"/>
          <p14:tracePt t="133186" x="3422650" y="5041900"/>
          <p14:tracePt t="133204" x="3409950" y="5054600"/>
          <p14:tracePt t="133220" x="3397250" y="5060950"/>
          <p14:tracePt t="133236" x="3397250" y="5067300"/>
          <p14:tracePt t="133253" x="3390900" y="5080000"/>
          <p14:tracePt t="133270" x="3384550" y="5086350"/>
          <p14:tracePt t="133286" x="3378200" y="5099050"/>
          <p14:tracePt t="133303" x="3371850" y="5111750"/>
          <p14:tracePt t="133320" x="3365500" y="5124450"/>
          <p14:tracePt t="133336" x="3365500" y="5130800"/>
          <p14:tracePt t="133353" x="3359150" y="5137150"/>
          <p14:tracePt t="133371" x="3359150" y="5143500"/>
          <p14:tracePt t="133386" x="3359150" y="5149850"/>
          <p14:tracePt t="133404" x="3359150" y="5156200"/>
          <p14:tracePt t="133420" x="3359150" y="5168900"/>
          <p14:tracePt t="133437" x="3359150" y="5175250"/>
          <p14:tracePt t="133453" x="3359150" y="5187950"/>
          <p14:tracePt t="133470" x="3359150" y="5207000"/>
          <p14:tracePt t="133486" x="3359150" y="5219700"/>
          <p14:tracePt t="133503" x="3359150" y="5238750"/>
          <p14:tracePt t="133520" x="3359150" y="5257800"/>
          <p14:tracePt t="133536" x="3365500" y="5289550"/>
          <p14:tracePt t="133553" x="3378200" y="5308600"/>
          <p14:tracePt t="133571" x="3384550" y="5321300"/>
          <p14:tracePt t="133586" x="3390900" y="5334000"/>
          <p14:tracePt t="133603" x="3397250" y="5340350"/>
          <p14:tracePt t="133620" x="3403600" y="5346700"/>
          <p14:tracePt t="133636" x="3409950" y="5346700"/>
          <p14:tracePt t="133653" x="3422650" y="5353050"/>
          <p14:tracePt t="133698" x="3429000" y="5359400"/>
          <p14:tracePt t="133834" x="3435350" y="5359400"/>
          <p14:tracePt t="133841" x="3441700" y="5359400"/>
          <p14:tracePt t="133848" x="3448050" y="5359400"/>
          <p14:tracePt t="133905" x="3454400" y="5359400"/>
          <p14:tracePt t="133922" x="3460750" y="5359400"/>
          <p14:tracePt t="133929" x="3467100" y="5359400"/>
          <p14:tracePt t="133938" x="3479800" y="5359400"/>
          <p14:tracePt t="133939" x="3479800" y="5365750"/>
          <p14:tracePt t="133953" x="3530600" y="5378450"/>
          <p14:tracePt t="133970" x="3594100" y="5391150"/>
          <p14:tracePt t="133986" x="3670300" y="5397500"/>
          <p14:tracePt t="134003" x="3759200" y="5403850"/>
          <p14:tracePt t="134020" x="3848100" y="5403850"/>
          <p14:tracePt t="134037" x="3917950" y="5403850"/>
          <p14:tracePt t="134053" x="3962400" y="5391150"/>
          <p14:tracePt t="134070" x="4000500" y="5359400"/>
          <p14:tracePt t="134086" x="4019550" y="5334000"/>
          <p14:tracePt t="134103" x="4025900" y="5302250"/>
          <p14:tracePt t="134120" x="4032250" y="5276850"/>
          <p14:tracePt t="134137" x="4038600" y="5251450"/>
          <p14:tracePt t="134154" x="4038600" y="5213350"/>
          <p14:tracePt t="134170" x="4038600" y="5187950"/>
          <p14:tracePt t="134186" x="4025900" y="5156200"/>
          <p14:tracePt t="134203" x="3994150" y="5118100"/>
          <p14:tracePt t="134220" x="3962400" y="5054600"/>
          <p14:tracePt t="134237" x="3924300" y="5003800"/>
          <p14:tracePt t="134253" x="3879850" y="4953000"/>
          <p14:tracePt t="134269" x="3835400" y="4914900"/>
          <p14:tracePt t="134286" x="3810000" y="4889500"/>
          <p14:tracePt t="134303" x="3778250" y="4876800"/>
          <p14:tracePt t="134320" x="3752850" y="4864100"/>
          <p14:tracePt t="134337" x="3721100" y="4864100"/>
          <p14:tracePt t="134353" x="3670300" y="4864100"/>
          <p14:tracePt t="134371" x="3632200" y="4870450"/>
          <p14:tracePt t="134386" x="3606800" y="4883150"/>
          <p14:tracePt t="134403" x="3575050" y="4902200"/>
          <p14:tracePt t="134420" x="3549650" y="4927600"/>
          <p14:tracePt t="134437" x="3524250" y="4959350"/>
          <p14:tracePt t="134453" x="3505200" y="4984750"/>
          <p14:tracePt t="134470" x="3467100" y="5048250"/>
          <p14:tracePt t="134495" x="3448050" y="5080000"/>
          <p14:tracePt t="134502" x="3435350" y="5105400"/>
          <p14:tracePt t="134519" x="3429000" y="5143500"/>
          <p14:tracePt t="134536" x="3416300" y="5175250"/>
          <p14:tracePt t="134552" x="3416300" y="5207000"/>
          <p14:tracePt t="134569" x="3416300" y="5257800"/>
          <p14:tracePt t="134586" x="3416300" y="5289550"/>
          <p14:tracePt t="134602" x="3429000" y="5321300"/>
          <p14:tracePt t="134620" x="3441700" y="5340350"/>
          <p14:tracePt t="134636" x="3454400" y="5353050"/>
          <p14:tracePt t="134653" x="3454400" y="5365750"/>
          <p14:tracePt t="134670" x="3460750" y="5372100"/>
          <p14:tracePt t="134686" x="3467100" y="5384800"/>
          <p14:tracePt t="134703" x="3473450" y="5391150"/>
          <p14:tracePt t="134720" x="3486150" y="5410200"/>
          <p14:tracePt t="134737" x="3505200" y="5422900"/>
          <p14:tracePt t="134753" x="3543300" y="5441950"/>
          <p14:tracePt t="134770" x="3568700" y="5448300"/>
          <p14:tracePt t="134786" x="3613150" y="5454650"/>
          <p14:tracePt t="134802" x="3638550" y="5461000"/>
          <p14:tracePt t="134819" x="3670300" y="5461000"/>
          <p14:tracePt t="134836" x="3708400" y="5461000"/>
          <p14:tracePt t="134853" x="3746500" y="5461000"/>
          <p14:tracePt t="134870" x="3778250" y="5461000"/>
          <p14:tracePt t="134886" x="3803650" y="5461000"/>
          <p14:tracePt t="134903" x="3835400" y="5461000"/>
          <p14:tracePt t="134920" x="3860800" y="5454650"/>
          <p14:tracePt t="134937" x="3879850" y="5448300"/>
          <p14:tracePt t="134952" x="3905250" y="5435600"/>
          <p14:tracePt t="134952" x="3911600" y="5435600"/>
          <p14:tracePt t="134969" x="3930650" y="5429250"/>
          <p14:tracePt t="134986" x="3949700" y="5416550"/>
          <p14:tracePt t="135002" x="3968750" y="5397500"/>
          <p14:tracePt t="135019" x="3987800" y="5391150"/>
          <p14:tracePt t="135036" x="4006850" y="5372100"/>
          <p14:tracePt t="135054" x="4032250" y="5353050"/>
          <p14:tracePt t="135070" x="4044950" y="5340350"/>
          <p14:tracePt t="135087" x="4051300" y="5321300"/>
          <p14:tracePt t="135103" x="4064000" y="5289550"/>
          <p14:tracePt t="135120" x="4064000" y="5264150"/>
          <p14:tracePt t="135136" x="4064000" y="5232400"/>
          <p14:tracePt t="135153" x="4057650" y="5187950"/>
          <p14:tracePt t="135170" x="4044950" y="5156200"/>
          <p14:tracePt t="135187" x="4013200" y="5124450"/>
          <p14:tracePt t="135203" x="3981450" y="5086350"/>
          <p14:tracePt t="135219" x="3943350" y="5054600"/>
          <p14:tracePt t="135236" x="3892550" y="5016500"/>
          <p14:tracePt t="135253" x="3841750" y="4991100"/>
          <p14:tracePt t="135270" x="3797300" y="4972050"/>
          <p14:tracePt t="135286" x="3740150" y="4959350"/>
          <p14:tracePt t="135302" x="3676650" y="4953000"/>
          <p14:tracePt t="135320" x="3632200" y="4953000"/>
          <p14:tracePt t="135336" x="3594100" y="4953000"/>
          <p14:tracePt t="135353" x="3543300" y="4953000"/>
          <p14:tracePt t="135370" x="3517900" y="4965700"/>
          <p14:tracePt t="135386" x="3479800" y="4978400"/>
          <p14:tracePt t="135403" x="3460750" y="4991100"/>
          <p14:tracePt t="135420" x="3435350" y="5016500"/>
          <p14:tracePt t="135436" x="3416300" y="5041900"/>
          <p14:tracePt t="135454" x="3397250" y="5067300"/>
          <p14:tracePt t="135470" x="3384550" y="5105400"/>
          <p14:tracePt t="135486" x="3371850" y="5130800"/>
          <p14:tracePt t="135503" x="3371850" y="5162550"/>
          <p14:tracePt t="135520" x="3359150" y="5187950"/>
          <p14:tracePt t="135536" x="3359150" y="5213350"/>
          <p14:tracePt t="135553" x="3359150" y="5238750"/>
          <p14:tracePt t="135570" x="3359150" y="5257800"/>
          <p14:tracePt t="135586" x="3359150" y="5276850"/>
          <p14:tracePt t="135603" x="3359150" y="5289550"/>
          <p14:tracePt t="135620" x="3359150" y="5302250"/>
          <p14:tracePt t="135636" x="3359150" y="5308600"/>
          <p14:tracePt t="135673" x="3359150" y="5314950"/>
          <p14:tracePt t="135674" x="3365500" y="5321300"/>
          <p14:tracePt t="135686" x="3371850" y="5321300"/>
          <p14:tracePt t="135703" x="3371850" y="5327650"/>
          <p14:tracePt t="135720" x="3378200" y="5327650"/>
          <p14:tracePt t="135736" x="3378200" y="5334000"/>
          <p14:tracePt t="135753" x="3384550" y="5340350"/>
          <p14:tracePt t="135770" x="3390900" y="5346700"/>
          <p14:tracePt t="135786" x="3397250" y="5353050"/>
          <p14:tracePt t="135803" x="3403600" y="5353050"/>
          <p14:tracePt t="135820" x="3409950" y="5359400"/>
          <p14:tracePt t="135836" x="3416300" y="5365750"/>
          <p14:tracePt t="135853" x="3422650" y="5365750"/>
          <p14:tracePt t="135898" x="3429000" y="5372100"/>
          <p14:tracePt t="135929" x="3435350" y="5372100"/>
          <p14:tracePt t="135938" x="3441700" y="5372100"/>
          <p14:tracePt t="135969" x="3448050" y="5378450"/>
          <p14:tracePt t="135986" x="3454400" y="5378450"/>
          <p14:tracePt t="135993" x="3460750" y="5378450"/>
          <p14:tracePt t="136001" x="3467100" y="5378450"/>
          <p14:tracePt t="136010" x="3479800" y="5391150"/>
          <p14:tracePt t="136019" x="3492500" y="5391150"/>
          <p14:tracePt t="136036" x="3511550" y="5397500"/>
          <p14:tracePt t="136053" x="3536950" y="5403850"/>
          <p14:tracePt t="136070" x="3562350" y="5403850"/>
          <p14:tracePt t="136087" x="3594100" y="5410200"/>
          <p14:tracePt t="136103" x="3625850" y="5410200"/>
          <p14:tracePt t="136120" x="3644900" y="5410200"/>
          <p14:tracePt t="136136" x="3689350" y="5410200"/>
          <p14:tracePt t="136153" x="3702050" y="5410200"/>
          <p14:tracePt t="136170" x="3721100" y="5410200"/>
          <p14:tracePt t="136186" x="3740150" y="5410200"/>
          <p14:tracePt t="136203" x="3746500" y="5410200"/>
          <p14:tracePt t="136220" x="3765550" y="5410200"/>
          <p14:tracePt t="136236" x="3784600" y="5410200"/>
          <p14:tracePt t="136254" x="3797300" y="5410200"/>
          <p14:tracePt t="136270" x="3803650" y="5410200"/>
          <p14:tracePt t="136286" x="3816350" y="5410200"/>
          <p14:tracePt t="136303" x="3822700" y="5410200"/>
          <p14:tracePt t="136761" x="3816350" y="5410200"/>
          <p14:tracePt t="136777" x="3810000" y="5410200"/>
          <p14:tracePt t="136787" x="3803650" y="5410200"/>
          <p14:tracePt t="136801" x="3797300" y="5410200"/>
          <p14:tracePt t="136858" x="3790950" y="5410200"/>
          <p14:tracePt t="136881" x="3784600" y="5410200"/>
          <p14:tracePt t="136897" x="3778250" y="5410200"/>
          <p14:tracePt t="136905" x="3765550" y="5410200"/>
          <p14:tracePt t="136906" x="3759200" y="5410200"/>
          <p14:tracePt t="136921" x="3740150" y="5410200"/>
          <p14:tracePt t="136936" x="3727450" y="5410200"/>
          <p14:tracePt t="136952" x="3714750" y="5422900"/>
          <p14:tracePt t="136969" x="3676650" y="5454650"/>
          <p14:tracePt t="136985" x="3670300" y="5486400"/>
          <p14:tracePt t="137002" x="3663950" y="5518150"/>
          <p14:tracePt t="137019" x="3663950" y="5556250"/>
          <p14:tracePt t="137036" x="3663950" y="5619750"/>
          <p14:tracePt t="137053" x="3663950" y="5657850"/>
          <p14:tracePt t="137070" x="3670300" y="5683250"/>
          <p14:tracePt t="137086" x="3670300" y="5708650"/>
          <p14:tracePt t="137103" x="3683000" y="5727700"/>
          <p14:tracePt t="137146" x="3683000" y="5734050"/>
          <p14:tracePt t="137178" x="3689350" y="5734050"/>
          <p14:tracePt t="137195" x="3689350" y="5740400"/>
          <p14:tracePt t="137198" x="3689350" y="5746750"/>
          <p14:tracePt t="137203" x="3702050" y="5759450"/>
          <p14:tracePt t="137219" x="3708400" y="5784850"/>
          <p14:tracePt t="137236" x="3714750" y="5797550"/>
          <p14:tracePt t="137253" x="3727450" y="5822950"/>
          <p14:tracePt t="137270" x="3733800" y="5842000"/>
          <p14:tracePt t="137286" x="3746500" y="5854700"/>
          <p14:tracePt t="137303" x="3752850" y="5861050"/>
          <p14:tracePt t="137319" x="3752850" y="5873750"/>
          <p14:tracePt t="137336" x="3759200" y="5873750"/>
          <p14:tracePt t="137353" x="3759200" y="5880100"/>
          <p14:tracePt t="137370" x="3765550" y="5886450"/>
          <p14:tracePt t="137386" x="3771900" y="5892800"/>
          <p14:tracePt t="137403" x="3771900" y="5899150"/>
          <p14:tracePt t="137420" x="3778250" y="5905500"/>
          <p14:tracePt t="137436" x="3784600" y="5918200"/>
          <p14:tracePt t="137453" x="3790950" y="5930900"/>
          <p14:tracePt t="137470" x="3797300" y="5937250"/>
          <p14:tracePt t="137486" x="3810000" y="5962650"/>
          <p14:tracePt t="137503" x="3816350" y="5975350"/>
          <p14:tracePt t="137519" x="3822700" y="5988050"/>
          <p14:tracePt t="137536" x="3835400" y="6007100"/>
          <p14:tracePt t="137553" x="3848100" y="6019800"/>
          <p14:tracePt t="137689" x="3835400" y="6019800"/>
          <p14:tracePt t="137697" x="3816350" y="6019800"/>
          <p14:tracePt t="137705" x="3797300" y="6026150"/>
          <p14:tracePt t="137713" x="3778250" y="6026150"/>
          <p14:tracePt t="137721" x="3733800" y="6032500"/>
          <p14:tracePt t="137736" x="3676650" y="6038850"/>
          <p14:tracePt t="137753" x="3587750" y="6038850"/>
          <p14:tracePt t="137770" x="3524250" y="6038850"/>
          <p14:tracePt t="137786" x="3454400" y="6038850"/>
          <p14:tracePt t="137803" x="3397250" y="6038850"/>
          <p14:tracePt t="137819" x="3321050" y="6038850"/>
          <p14:tracePt t="137836" x="3270250" y="6038850"/>
          <p14:tracePt t="137853" x="3213100" y="6038850"/>
          <p14:tracePt t="137870" x="3162300" y="6038850"/>
          <p14:tracePt t="137886" x="3117850" y="6038850"/>
          <p14:tracePt t="137903" x="3079750" y="6038850"/>
          <p14:tracePt t="137919" x="3048000" y="6038850"/>
          <p14:tracePt t="137936" x="3009900" y="6038850"/>
          <p14:tracePt t="137953" x="2965450" y="6038850"/>
          <p14:tracePt t="137970" x="2940050" y="6038850"/>
          <p14:tracePt t="137986" x="2921000" y="6038850"/>
          <p14:tracePt t="138002" x="2901950" y="6038850"/>
          <p14:tracePt t="138019" x="2882900" y="6032500"/>
          <p14:tracePt t="138036" x="2851150" y="6032500"/>
          <p14:tracePt t="138053" x="2819400" y="6032500"/>
          <p14:tracePt t="138069" x="2781300" y="6026150"/>
          <p14:tracePt t="138086" x="2743200" y="6026150"/>
          <p14:tracePt t="138103" x="2686050" y="6026150"/>
          <p14:tracePt t="138119" x="2616200" y="6026150"/>
          <p14:tracePt t="138136" x="2571750" y="6026150"/>
          <p14:tracePt t="138153" x="2520950" y="6026150"/>
          <p14:tracePt t="138170" x="2501900" y="6026150"/>
          <p14:tracePt t="138186" x="2489200" y="6026150"/>
          <p14:tracePt t="138203" x="2476500" y="6026150"/>
          <p14:tracePt t="138242" x="2470150" y="6026150"/>
          <p14:tracePt t="138273" x="2463800" y="6026150"/>
          <p14:tracePt t="138281" x="2457450" y="6026150"/>
          <p14:tracePt t="138306" x="2451100" y="6026150"/>
          <p14:tracePt t="138489" x="2457450" y="6019800"/>
          <p14:tracePt t="138529" x="2463800" y="6019800"/>
          <p14:tracePt t="138561" x="2470150" y="6019800"/>
          <p14:tracePt t="138593" x="2482850" y="6013450"/>
          <p14:tracePt t="138625" x="2489200" y="6013450"/>
          <p14:tracePt t="138633" x="2495550" y="6013450"/>
          <p14:tracePt t="138641" x="2501900" y="6013450"/>
          <p14:tracePt t="138649" x="2520950" y="6007100"/>
          <p14:tracePt t="138653" x="2552700" y="6000750"/>
          <p14:tracePt t="138669" x="2590800" y="5994400"/>
          <p14:tracePt t="138686" x="2628900" y="5975350"/>
          <p14:tracePt t="138703" x="2679700" y="5962650"/>
          <p14:tracePt t="138719" x="2730500" y="5956300"/>
          <p14:tracePt t="138736" x="2794000" y="5949950"/>
          <p14:tracePt t="138753" x="2895600" y="5937250"/>
          <p14:tracePt t="138770" x="2959100" y="5937250"/>
          <p14:tracePt t="138787" x="3035300" y="5937250"/>
          <p14:tracePt t="138803" x="3117850" y="5937250"/>
          <p14:tracePt t="138820" x="3181350" y="5937250"/>
          <p14:tracePt t="138836" x="3225800" y="5937250"/>
          <p14:tracePt t="138853" x="3257550" y="5937250"/>
          <p14:tracePt t="138869" x="3289300" y="5937250"/>
          <p14:tracePt t="138886" x="3327400" y="5937250"/>
          <p14:tracePt t="138903" x="3352800" y="5937250"/>
          <p14:tracePt t="138920" x="3384550" y="5937250"/>
          <p14:tracePt t="138936" x="3422650" y="5937250"/>
          <p14:tracePt t="138953" x="3486150" y="5937250"/>
          <p14:tracePt t="138970" x="3517900" y="5937250"/>
          <p14:tracePt t="138986" x="3556000" y="5937250"/>
          <p14:tracePt t="139003" x="3587750" y="5937250"/>
          <p14:tracePt t="139020" x="3619500" y="5937250"/>
          <p14:tracePt t="139036" x="3651250" y="5937250"/>
          <p14:tracePt t="139053" x="3663950" y="5937250"/>
          <p14:tracePt t="139069" x="3670300" y="5937250"/>
          <p14:tracePt t="139194" x="3676650" y="5937250"/>
          <p14:tracePt t="139201" x="3695700" y="5937250"/>
          <p14:tracePt t="139219" x="3702050" y="5937250"/>
          <p14:tracePt t="139220" x="3727450" y="5937250"/>
          <p14:tracePt t="139236" x="3759200" y="5937250"/>
          <p14:tracePt t="139253" x="3803650" y="5937250"/>
          <p14:tracePt t="139269" x="3841750" y="5937250"/>
          <p14:tracePt t="139286" x="3886200" y="5937250"/>
          <p14:tracePt t="139303" x="3937000" y="5937250"/>
          <p14:tracePt t="139320" x="3994150" y="5937250"/>
          <p14:tracePt t="139336" x="4032250" y="5937250"/>
          <p14:tracePt t="139336" x="4057650" y="5937250"/>
          <p14:tracePt t="139354" x="4083050" y="5937250"/>
          <p14:tracePt t="139370" x="4108450" y="5937250"/>
          <p14:tracePt t="139385" x="4114800" y="5937250"/>
          <p14:tracePt t="139402" x="4121150" y="5937250"/>
          <p14:tracePt t="139419" x="4127500" y="5937250"/>
          <p14:tracePt t="139473" x="4133850" y="5937250"/>
          <p14:tracePt t="139513" x="4146550" y="5937250"/>
          <p14:tracePt t="139545" x="4152900" y="5937250"/>
          <p14:tracePt t="139553" x="4159250" y="5937250"/>
          <p14:tracePt t="139569" x="4165600" y="5937250"/>
          <p14:tracePt t="139578" x="4171950" y="5937250"/>
          <p14:tracePt t="139594" x="4184650" y="5937250"/>
          <p14:tracePt t="139601" x="4197350" y="5937250"/>
          <p14:tracePt t="139612" x="4210050" y="5937250"/>
          <p14:tracePt t="139619" x="4229100" y="5918200"/>
          <p14:tracePt t="139636" x="4248150" y="5899150"/>
          <p14:tracePt t="139653" x="4248150" y="5861050"/>
          <p14:tracePt t="139669" x="4248150" y="5822950"/>
          <p14:tracePt t="139686" x="4248150" y="5784850"/>
          <p14:tracePt t="139703" x="4248150" y="5746750"/>
          <p14:tracePt t="139720" x="4222750" y="5702300"/>
          <p14:tracePt t="139736" x="4210050" y="5670550"/>
          <p14:tracePt t="139736" x="4197350" y="5645150"/>
          <p14:tracePt t="139754" x="4184650" y="5626100"/>
          <p14:tracePt t="139769" x="4171950" y="5607050"/>
          <p14:tracePt t="139786" x="4159250" y="5588000"/>
          <p14:tracePt t="139803" x="4140200" y="5575300"/>
          <p14:tracePt t="139819" x="4127500" y="5568950"/>
          <p14:tracePt t="139836" x="4121150" y="5562600"/>
          <p14:tracePt t="139853" x="4102100" y="5556250"/>
          <p14:tracePt t="139869" x="4076700" y="5549900"/>
          <p14:tracePt t="139886" x="4064000" y="5549900"/>
          <p14:tracePt t="139903" x="4044950" y="5543550"/>
          <p14:tracePt t="139920" x="4025900" y="5537200"/>
          <p14:tracePt t="139936" x="4000500" y="5530850"/>
          <p14:tracePt t="139953" x="3956050" y="5524500"/>
          <p14:tracePt t="139971" x="3917950" y="5524500"/>
          <p14:tracePt t="139986" x="3879850" y="5524500"/>
          <p14:tracePt t="140003" x="3829050" y="5524500"/>
          <p14:tracePt t="140019" x="3784600" y="5524500"/>
          <p14:tracePt t="140037" x="3733800" y="5537200"/>
          <p14:tracePt t="140053" x="3695700" y="5556250"/>
          <p14:tracePt t="140070" x="3651250" y="5575300"/>
          <p14:tracePt t="140086" x="3619500" y="5594350"/>
          <p14:tracePt t="140103" x="3587750" y="5607050"/>
          <p14:tracePt t="140119" x="3562350" y="5619750"/>
          <p14:tracePt t="140136" x="3549650" y="5632450"/>
          <p14:tracePt t="140153" x="3530600" y="5657850"/>
          <p14:tracePt t="140170" x="3517900" y="5664200"/>
          <p14:tracePt t="140186" x="3505200" y="5683250"/>
          <p14:tracePt t="140203" x="3505200" y="5702300"/>
          <p14:tracePt t="140219" x="3498850" y="5727700"/>
          <p14:tracePt t="140236" x="3498850" y="5753100"/>
          <p14:tracePt t="140253" x="3498850" y="5778500"/>
          <p14:tracePt t="140269" x="3498850" y="5797550"/>
          <p14:tracePt t="140286" x="3511550" y="5822950"/>
          <p14:tracePt t="140303" x="3530600" y="5842000"/>
          <p14:tracePt t="140320" x="3543300" y="5861050"/>
          <p14:tracePt t="140336" x="3556000" y="5880100"/>
          <p14:tracePt t="140353" x="3568700" y="5899150"/>
          <p14:tracePt t="140370" x="3594100" y="5924550"/>
          <p14:tracePt t="140386" x="3619500" y="5949950"/>
          <p14:tracePt t="140403" x="3638550" y="5962650"/>
          <p14:tracePt t="140419" x="3670300" y="5981700"/>
          <p14:tracePt t="140436" x="3695700" y="5988050"/>
          <p14:tracePt t="140453" x="3721100" y="6007100"/>
          <p14:tracePt t="140469" x="3746500" y="6007100"/>
          <p14:tracePt t="140486" x="3771900" y="6013450"/>
          <p14:tracePt t="140503" x="3810000" y="6019800"/>
          <p14:tracePt t="140519" x="3841750" y="6026150"/>
          <p14:tracePt t="140536" x="3879850" y="6032500"/>
          <p14:tracePt t="140553" x="3937000" y="6032500"/>
          <p14:tracePt t="140570" x="3975100" y="6032500"/>
          <p14:tracePt t="140586" x="4006850" y="6032500"/>
          <p14:tracePt t="140603" x="4044950" y="6026150"/>
          <p14:tracePt t="140619" x="4057650" y="6019800"/>
          <p14:tracePt t="140636" x="4076700" y="6007100"/>
          <p14:tracePt t="140653" x="4089400" y="5994400"/>
          <p14:tracePt t="140670" x="4102100" y="5981700"/>
          <p14:tracePt t="140686" x="4121150" y="5943600"/>
          <p14:tracePt t="140703" x="4127500" y="5911850"/>
          <p14:tracePt t="140719" x="4140200" y="5867400"/>
          <p14:tracePt t="140736" x="4146550" y="5842000"/>
          <p14:tracePt t="140753" x="4146550" y="5810250"/>
          <p14:tracePt t="140770" x="4146550" y="5784850"/>
          <p14:tracePt t="140786" x="4146550" y="5772150"/>
          <p14:tracePt t="140803" x="4146550" y="5753100"/>
          <p14:tracePt t="140819" x="4140200" y="5727700"/>
          <p14:tracePt t="140836" x="4133850" y="5721350"/>
          <p14:tracePt t="140853" x="4121150" y="5708650"/>
          <p14:tracePt t="140870" x="4114800" y="5702300"/>
          <p14:tracePt t="140886" x="4108450" y="5689600"/>
          <p14:tracePt t="140903" x="4089400" y="5683250"/>
          <p14:tracePt t="140926" x="4089400" y="5676900"/>
          <p14:tracePt t="140936" x="4064000" y="5657850"/>
          <p14:tracePt t="140953" x="4044950" y="5645150"/>
          <p14:tracePt t="140970" x="4019550" y="5626100"/>
          <p14:tracePt t="140986" x="3994150" y="5607050"/>
          <p14:tracePt t="141003" x="3975100" y="5594350"/>
          <p14:tracePt t="141019" x="3949700" y="5588000"/>
          <p14:tracePt t="141036" x="3930650" y="5581650"/>
          <p14:tracePt t="141053" x="3911600" y="5575300"/>
          <p14:tracePt t="141069" x="3886200" y="5575300"/>
          <p14:tracePt t="141086" x="3867150" y="5568950"/>
          <p14:tracePt t="141103" x="3848100" y="5568950"/>
          <p14:tracePt t="141119" x="3822700" y="5568950"/>
          <p14:tracePt t="141136" x="3810000" y="5568950"/>
          <p14:tracePt t="141153" x="3778250" y="5568950"/>
          <p14:tracePt t="141170" x="3765550" y="5568950"/>
          <p14:tracePt t="141186" x="3752850" y="5568950"/>
          <p14:tracePt t="141203" x="3740150" y="5575300"/>
          <p14:tracePt t="141219" x="3727450" y="5581650"/>
          <p14:tracePt t="141236" x="3714750" y="5588000"/>
          <p14:tracePt t="141253" x="3708400" y="5594350"/>
          <p14:tracePt t="141269" x="3695700" y="5600700"/>
          <p14:tracePt t="141286" x="3689350" y="5607050"/>
          <p14:tracePt t="141321" x="3683000" y="5613400"/>
          <p14:tracePt t="141401" x="3683000" y="5619750"/>
          <p14:tracePt t="141418" x="3683000" y="5626100"/>
          <p14:tracePt t="141422" x="3683000" y="5638800"/>
          <p14:tracePt t="141436" x="3683000" y="5645150"/>
          <p14:tracePt t="141437" x="3683000" y="5664200"/>
          <p14:tracePt t="141453" x="3683000" y="5689600"/>
          <p14:tracePt t="141469" x="3689350" y="5721350"/>
          <p14:tracePt t="141486" x="3721100" y="5759450"/>
          <p14:tracePt t="141503" x="3765550" y="5797550"/>
          <p14:tracePt t="141519" x="3816350" y="5822950"/>
          <p14:tracePt t="141536" x="3892550" y="5854700"/>
          <p14:tracePt t="141552" x="3975100" y="5886450"/>
          <p14:tracePt t="141570" x="4025900" y="5892800"/>
          <p14:tracePt t="141586" x="4083050" y="5899150"/>
          <p14:tracePt t="141603" x="4140200" y="5905500"/>
          <p14:tracePt t="141619" x="4197350" y="5918200"/>
          <p14:tracePt t="141636" x="4222750" y="5918200"/>
          <p14:tracePt t="141653" x="4254500" y="5918200"/>
          <p14:tracePt t="141669" x="4273550" y="5924550"/>
          <p14:tracePt t="141686" x="4305300" y="5930900"/>
          <p14:tracePt t="141703" x="4343400" y="5937250"/>
          <p14:tracePt t="141720" x="4413250" y="5949950"/>
          <p14:tracePt t="141736" x="4489450" y="5949950"/>
          <p14:tracePt t="141736" x="4533900" y="5949950"/>
          <p14:tracePt t="141754" x="4629150" y="5949950"/>
          <p14:tracePt t="141770" x="4737100" y="5949950"/>
          <p14:tracePt t="141786" x="4832350" y="5949950"/>
          <p14:tracePt t="141802" x="4914900" y="5930900"/>
          <p14:tracePt t="141819" x="4965700" y="5899150"/>
          <p14:tracePt t="141836" x="5003800" y="5873750"/>
          <p14:tracePt t="141853" x="5029200" y="5848350"/>
          <p14:tracePt t="141869" x="5035550" y="5816600"/>
          <p14:tracePt t="141886" x="5035550" y="5784850"/>
          <p14:tracePt t="141903" x="5035550" y="5746750"/>
          <p14:tracePt t="141920" x="5010150" y="5683250"/>
          <p14:tracePt t="141936" x="4965700" y="5613400"/>
          <p14:tracePt t="141936" x="4946650" y="5594350"/>
          <p14:tracePt t="141954" x="4908550" y="5562600"/>
          <p14:tracePt t="141970" x="4851400" y="5511800"/>
          <p14:tracePt t="141986" x="4787900" y="5480050"/>
          <p14:tracePt t="142003" x="4705350" y="5461000"/>
          <p14:tracePt t="142019" x="4610100" y="5441950"/>
          <p14:tracePt t="142036" x="4527550" y="5441950"/>
          <p14:tracePt t="142053" x="4438650" y="5441950"/>
          <p14:tracePt t="142069" x="4356100" y="5461000"/>
          <p14:tracePt t="142086" x="4279900" y="5499100"/>
          <p14:tracePt t="142102" x="4203700" y="5549900"/>
          <p14:tracePt t="142120" x="4159250" y="5588000"/>
          <p14:tracePt t="142136" x="4121150" y="5626100"/>
          <p14:tracePt t="142136" x="4114800" y="5638800"/>
          <p14:tracePt t="142153" x="4095750" y="5676900"/>
          <p14:tracePt t="142170" x="4095750" y="5715000"/>
          <p14:tracePt t="142186" x="4095750" y="5746750"/>
          <p14:tracePt t="142203" x="4095750" y="5784850"/>
          <p14:tracePt t="142219" x="4095750" y="5816600"/>
          <p14:tracePt t="142236" x="4095750" y="5842000"/>
          <p14:tracePt t="142253" x="4108450" y="5873750"/>
          <p14:tracePt t="142269" x="4114800" y="5886450"/>
          <p14:tracePt t="142286" x="4121150" y="5892800"/>
          <p14:tracePt t="142302" x="4127500" y="5899150"/>
          <p14:tracePt t="142319" x="4127500" y="5905500"/>
          <p14:tracePt t="142337" x="4133850" y="5911850"/>
          <p14:tracePt t="142337" x="4140200" y="5918200"/>
          <p14:tracePt t="142354" x="4152900" y="5930900"/>
          <p14:tracePt t="142370" x="4165600" y="5937250"/>
          <p14:tracePt t="142386" x="4178300" y="5943600"/>
          <p14:tracePt t="142403" x="4197350" y="5949950"/>
          <p14:tracePt t="142419" x="4210050" y="5956300"/>
          <p14:tracePt t="142436" x="4216400" y="5956300"/>
          <p14:tracePt t="142453" x="4222750" y="5956300"/>
          <p14:tracePt t="142506" x="4229100" y="5956300"/>
          <p14:tracePt t="142658" x="4235450" y="5956300"/>
          <p14:tracePt t="143050" x="4241800" y="5956300"/>
          <p14:tracePt t="143057" x="4254500" y="5956300"/>
          <p14:tracePt t="143065" x="4267200" y="5956300"/>
          <p14:tracePt t="143072" x="4305300" y="5956300"/>
          <p14:tracePt t="143086" x="4349750" y="5956300"/>
          <p14:tracePt t="143103" x="4400550" y="5956300"/>
          <p14:tracePt t="143119" x="4438650" y="5956300"/>
          <p14:tracePt t="143136" x="4483100" y="5956300"/>
          <p14:tracePt t="143153" x="4527550" y="5956300"/>
          <p14:tracePt t="143170" x="4552950" y="5956300"/>
          <p14:tracePt t="143186" x="4565650" y="5956300"/>
          <p14:tracePt t="143202" x="4572000" y="5956300"/>
          <p14:tracePt t="143794" x="4559300" y="5956300"/>
          <p14:tracePt t="143802" x="4546600" y="5956300"/>
          <p14:tracePt t="143813" x="4533900" y="5956300"/>
          <p14:tracePt t="143813" x="4521200" y="5956300"/>
          <p14:tracePt t="143820" x="4489450" y="5956300"/>
          <p14:tracePt t="143837" x="4451350" y="5956300"/>
          <p14:tracePt t="143854" x="4438650" y="5956300"/>
          <p14:tracePt t="143870" x="4425950" y="5956300"/>
          <p14:tracePt t="143887" x="4419600" y="5956300"/>
          <p14:tracePt t="143938" x="4413250" y="5956300"/>
          <p14:tracePt t="151018" x="4406900" y="5956300"/>
          <p14:tracePt t="151018" x="4356100" y="5956300"/>
          <p14:tracePt t="151034" x="4279900" y="5949950"/>
          <p14:tracePt t="151041" x="4197350" y="5937250"/>
          <p14:tracePt t="151050" x="4114800" y="5924550"/>
          <p14:tracePt t="151058" x="3956050" y="5899150"/>
          <p14:tracePt t="151070" x="3803650" y="5880100"/>
          <p14:tracePt t="151086" x="3727450" y="5867400"/>
          <p14:tracePt t="151103" x="3683000" y="5861050"/>
          <p14:tracePt t="151120" x="3670300" y="5861050"/>
          <p14:tracePt t="151170" x="3663950" y="5861050"/>
          <p14:tracePt t="151273" x="3670300" y="5861050"/>
          <p14:tracePt t="151281" x="3676650" y="5861050"/>
          <p14:tracePt t="151281" x="3695700" y="5861050"/>
          <p14:tracePt t="151297" x="3721100" y="5861050"/>
          <p14:tracePt t="151305" x="3759200" y="5861050"/>
          <p14:tracePt t="151313" x="3803650" y="5861050"/>
          <p14:tracePt t="151321" x="3892550" y="5861050"/>
          <p14:tracePt t="151336" x="4000500" y="5861050"/>
          <p14:tracePt t="151352" x="4114800" y="5861050"/>
          <p14:tracePt t="151369" x="4260850" y="5861050"/>
          <p14:tracePt t="151385" x="4343400" y="5861050"/>
          <p14:tracePt t="151402" x="4406900" y="5854700"/>
          <p14:tracePt t="151419" x="4432300" y="5854700"/>
          <p14:tracePt t="151436" x="4438650" y="5848350"/>
          <p14:tracePt t="151453" x="4445000" y="5848350"/>
          <p14:tracePt t="151601" x="4413250" y="5848350"/>
          <p14:tracePt t="151609" x="4368800" y="5848350"/>
          <p14:tracePt t="151619" x="4298950" y="5848350"/>
          <p14:tracePt t="151619" x="4133850" y="5848350"/>
          <p14:tracePt t="151635" x="3962400" y="5848350"/>
          <p14:tracePt t="151652" x="3810000" y="5848350"/>
          <p14:tracePt t="151669" x="3695700" y="5848350"/>
          <p14:tracePt t="151685" x="3625850" y="5848350"/>
          <p14:tracePt t="151702" x="3587750" y="5842000"/>
          <p14:tracePt t="151719" x="3562350" y="5842000"/>
          <p14:tracePt t="151736" x="3536950" y="5835650"/>
          <p14:tracePt t="151736" x="3530600" y="5835650"/>
          <p14:tracePt t="151753" x="3517900" y="5835650"/>
          <p14:tracePt t="151770" x="3511550" y="5835650"/>
          <p14:tracePt t="152017" x="3505200" y="5835650"/>
          <p14:tracePt t="152025" x="3486150" y="5835650"/>
          <p14:tracePt t="152033" x="3448050" y="5842000"/>
          <p14:tracePt t="152041" x="3340100" y="5861050"/>
          <p14:tracePt t="152053" x="3232150" y="5873750"/>
          <p14:tracePt t="152069" x="3143250" y="5886450"/>
          <p14:tracePt t="152085" x="3073400" y="5899150"/>
          <p14:tracePt t="152102" x="3003550" y="5899150"/>
          <p14:tracePt t="152119" x="2946400" y="5899150"/>
          <p14:tracePt t="152135" x="2882900" y="5911850"/>
          <p14:tracePt t="152152" x="2825750" y="5911850"/>
          <p14:tracePt t="152169" x="2768600" y="5918200"/>
          <p14:tracePt t="152186" x="2762250" y="5918200"/>
          <p14:tracePt t="152337" x="2768600" y="5924550"/>
          <p14:tracePt t="152345" x="2800350" y="5924550"/>
          <p14:tracePt t="152353" x="2844800" y="5930900"/>
          <p14:tracePt t="152361" x="2895600" y="5937250"/>
          <p14:tracePt t="152369" x="3136900" y="5937250"/>
          <p14:tracePt t="152385" x="3321050" y="5937250"/>
          <p14:tracePt t="152402" x="3505200" y="5937250"/>
          <p14:tracePt t="152419" x="3676650" y="5937250"/>
          <p14:tracePt t="152435" x="3835400" y="5937250"/>
          <p14:tracePt t="152452" x="3956050" y="5937250"/>
          <p14:tracePt t="152470" x="4025900" y="5937250"/>
          <p14:tracePt t="152487" x="4064000" y="5937250"/>
          <p14:tracePt t="152503" x="4083050" y="5937250"/>
          <p14:tracePt t="152520" x="4095750" y="5937250"/>
          <p14:tracePt t="152536" x="4102100" y="5937250"/>
          <p14:tracePt t="152536" x="4108450" y="5937250"/>
          <p14:tracePt t="152585" x="4114800" y="5937250"/>
          <p14:tracePt t="152593" x="4121150" y="5937250"/>
          <p14:tracePt t="152602" x="4127500" y="5937250"/>
          <p14:tracePt t="152625" x="4133850" y="5937250"/>
          <p14:tracePt t="152745" x="4114800" y="5937250"/>
          <p14:tracePt t="152754" x="4019550" y="5937250"/>
          <p14:tracePt t="152761" x="3949700" y="5930900"/>
          <p14:tracePt t="152774" x="3759200" y="5918200"/>
          <p14:tracePt t="152786" x="3556000" y="5918200"/>
          <p14:tracePt t="152803" x="3371850" y="5918200"/>
          <p14:tracePt t="152820" x="3219450" y="5918200"/>
          <p14:tracePt t="152836" x="3124200" y="5918200"/>
          <p14:tracePt t="152853" x="3073400" y="5918200"/>
          <p14:tracePt t="152869" x="3041650" y="5918200"/>
          <p14:tracePt t="152885" x="3028950" y="5918200"/>
          <p14:tracePt t="153081" x="3035300" y="5918200"/>
          <p14:tracePt t="153089" x="3041650" y="5918200"/>
          <p14:tracePt t="153097" x="3054350" y="5918200"/>
          <p14:tracePt t="153104" x="3086100" y="5918200"/>
          <p14:tracePt t="153119" x="3162300" y="5918200"/>
          <p14:tracePt t="153135" x="3225800" y="5924550"/>
          <p14:tracePt t="153152" x="3289300" y="5930900"/>
          <p14:tracePt t="153169" x="3359150" y="5930900"/>
          <p14:tracePt t="153185" x="3378200" y="5930900"/>
          <p14:tracePt t="153202" x="3390900" y="5930900"/>
          <p14:tracePt t="153219" x="3397250" y="5930900"/>
          <p14:tracePt t="153235" x="3403600" y="5930900"/>
          <p14:tracePt t="153252" x="3409950" y="5930900"/>
          <p14:tracePt t="153269" x="3416300" y="5930900"/>
          <p14:tracePt t="153286" x="3422650" y="5930900"/>
          <p14:tracePt t="153303" x="3429000" y="5930900"/>
          <p14:tracePt t="153320" x="3435350" y="5930900"/>
          <p14:tracePt t="153336" x="3448050" y="5930900"/>
          <p14:tracePt t="153352" x="3467100" y="5930900"/>
          <p14:tracePt t="153369" x="3511550" y="5930900"/>
          <p14:tracePt t="153385" x="3543300" y="5930900"/>
          <p14:tracePt t="153402" x="3568700" y="5930900"/>
          <p14:tracePt t="153419" x="3613150" y="5930900"/>
          <p14:tracePt t="153435" x="3657600" y="5930900"/>
          <p14:tracePt t="153452" x="3695700" y="5930900"/>
          <p14:tracePt t="153469" x="3733800" y="5930900"/>
          <p14:tracePt t="153485" x="3759200" y="5930900"/>
          <p14:tracePt t="153502" x="3784600" y="5930900"/>
          <p14:tracePt t="153520" x="3797300" y="5930900"/>
          <p14:tracePt t="153536" x="3803650" y="5930900"/>
          <p14:tracePt t="153553" x="3816350" y="5930900"/>
          <p14:tracePt t="153570" x="3822700" y="5930900"/>
          <p14:tracePt t="153586" x="3829050" y="5930900"/>
          <p14:tracePt t="153602" x="3835400" y="5930900"/>
          <p14:tracePt t="153619" x="3841750" y="5930900"/>
          <p14:tracePt t="154500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First Order Feature Examples: </a:t>
            </a:r>
            <a:br>
              <a:rPr lang="en-US" dirty="0" smtClean="0"/>
            </a:br>
            <a:r>
              <a:rPr lang="en-US" dirty="0" err="1" smtClean="0"/>
              <a:t>Quantiles</a:t>
            </a:r>
            <a:r>
              <a:rPr lang="en-US" dirty="0" smtClean="0"/>
              <a:t> or Percentiles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err="1" smtClean="0"/>
              <a:t>Quantiles</a:t>
            </a:r>
            <a:r>
              <a:rPr lang="en-US" dirty="0" smtClean="0"/>
              <a:t> (or percentiles) </a:t>
            </a:r>
            <a:r>
              <a:rPr lang="en-US" dirty="0"/>
              <a:t>are points taken at regular intervals from </a:t>
            </a:r>
            <a:r>
              <a:rPr lang="en-US" dirty="0" smtClean="0"/>
              <a:t>cumulative </a:t>
            </a:r>
            <a:r>
              <a:rPr lang="en-US" dirty="0"/>
              <a:t>distribution function (CDF) </a:t>
            </a:r>
            <a:r>
              <a:rPr lang="en-US" dirty="0" smtClean="0"/>
              <a:t>of random variable</a:t>
            </a:r>
          </a:p>
          <a:p>
            <a:pPr lvl="1"/>
            <a:r>
              <a:rPr lang="en-US" dirty="0" smtClean="0"/>
              <a:t>Dividing </a:t>
            </a:r>
            <a:r>
              <a:rPr lang="en-US" dirty="0"/>
              <a:t>ordered data into essentially equal-sized data subsets is the motivation for </a:t>
            </a:r>
            <a:r>
              <a:rPr lang="en-US" dirty="0" smtClean="0">
                <a:solidFill>
                  <a:srgbClr val="C00000"/>
                </a:solidFill>
              </a:rPr>
              <a:t>q-</a:t>
            </a:r>
            <a:r>
              <a:rPr lang="en-US" dirty="0" err="1" smtClean="0">
                <a:solidFill>
                  <a:srgbClr val="C00000"/>
                </a:solidFill>
              </a:rPr>
              <a:t>quantiles</a:t>
            </a:r>
            <a:r>
              <a:rPr lang="en-US" dirty="0" smtClean="0"/>
              <a:t>; </a:t>
            </a:r>
            <a:r>
              <a:rPr lang="en-US" dirty="0" err="1" smtClean="0"/>
              <a:t>quantiles</a:t>
            </a:r>
            <a:r>
              <a:rPr lang="en-US" dirty="0" smtClean="0"/>
              <a:t> </a:t>
            </a:r>
            <a:r>
              <a:rPr lang="en-US" dirty="0"/>
              <a:t>are the data values marking the boundaries between consecutive </a:t>
            </a:r>
            <a:r>
              <a:rPr lang="en-US" dirty="0" smtClean="0"/>
              <a:t>subsets</a:t>
            </a:r>
          </a:p>
          <a:p>
            <a:pPr lvl="1"/>
            <a:r>
              <a:rPr lang="en-US" dirty="0" smtClean="0"/>
              <a:t>Common to use 0.1, 0.2, …, 0.9 as features</a:t>
            </a:r>
          </a:p>
          <a:p>
            <a:pPr lvl="1"/>
            <a:r>
              <a:rPr lang="en-US" dirty="0" smtClean="0"/>
              <a:t>0.5-quantile is the </a:t>
            </a:r>
            <a:r>
              <a:rPr lang="en-US" u="sng" dirty="0" smtClean="0">
                <a:solidFill>
                  <a:srgbClr val="C00000"/>
                </a:solidFill>
              </a:rPr>
              <a:t>median</a:t>
            </a:r>
            <a:endParaRPr lang="en-US" u="sng" dirty="0">
              <a:solidFill>
                <a:srgbClr val="C00000"/>
              </a:solidFill>
            </a:endParaRPr>
          </a:p>
        </p:txBody>
      </p:sp>
      <p:pic>
        <p:nvPicPr>
          <p:cNvPr id="8194" name="Picture 2" descr="http://www.uncertml.org/images/quantil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122" y="4186605"/>
            <a:ext cx="4067175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0145" y="5143500"/>
            <a:ext cx="4141177" cy="120032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C00000"/>
                </a:solidFill>
              </a:rPr>
              <a:t>Matlab</a:t>
            </a:r>
            <a:r>
              <a:rPr lang="en-US" dirty="0" smtClean="0">
                <a:solidFill>
                  <a:srgbClr val="C00000"/>
                </a:solidFill>
              </a:rPr>
              <a:t> function “</a:t>
            </a:r>
            <a:r>
              <a:rPr lang="en-US" dirty="0" err="1" smtClean="0">
                <a:solidFill>
                  <a:srgbClr val="C00000"/>
                </a:solidFill>
              </a:rPr>
              <a:t>quantile</a:t>
            </a:r>
            <a:r>
              <a:rPr lang="en-US" dirty="0" smtClean="0">
                <a:solidFill>
                  <a:srgbClr val="C00000"/>
                </a:solidFill>
              </a:rPr>
              <a:t>(</a:t>
            </a:r>
            <a:r>
              <a:rPr lang="en-US" dirty="0" err="1" smtClean="0">
                <a:solidFill>
                  <a:srgbClr val="C00000"/>
                </a:solidFill>
              </a:rPr>
              <a:t>data,p</a:t>
            </a:r>
            <a:r>
              <a:rPr lang="en-US" dirty="0" smtClean="0">
                <a:solidFill>
                  <a:srgbClr val="C00000"/>
                </a:solidFill>
              </a:rPr>
              <a:t>)”: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Returns </a:t>
            </a:r>
            <a:r>
              <a:rPr lang="en-US" dirty="0" err="1" smtClean="0">
                <a:solidFill>
                  <a:srgbClr val="C00000"/>
                </a:solidFill>
              </a:rPr>
              <a:t>quantile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>
                <a:solidFill>
                  <a:srgbClr val="C00000"/>
                </a:solidFill>
              </a:rPr>
              <a:t>of the values in </a:t>
            </a:r>
            <a:r>
              <a:rPr lang="en-US" dirty="0" smtClean="0">
                <a:solidFill>
                  <a:srgbClr val="C00000"/>
                </a:solidFill>
              </a:rPr>
              <a:t>“data” </a:t>
            </a:r>
            <a:r>
              <a:rPr lang="en-US" dirty="0">
                <a:solidFill>
                  <a:srgbClr val="C00000"/>
                </a:solidFill>
              </a:rPr>
              <a:t>for the cumulative probability or probabilities </a:t>
            </a:r>
            <a:r>
              <a:rPr lang="en-US" dirty="0" smtClean="0">
                <a:solidFill>
                  <a:srgbClr val="C00000"/>
                </a:solidFill>
              </a:rPr>
              <a:t>“p” </a:t>
            </a:r>
            <a:r>
              <a:rPr lang="en-US" dirty="0">
                <a:solidFill>
                  <a:srgbClr val="C00000"/>
                </a:solidFill>
              </a:rPr>
              <a:t>in the interval [0,1</a:t>
            </a:r>
            <a:r>
              <a:rPr lang="en-US" dirty="0" smtClean="0">
                <a:solidFill>
                  <a:srgbClr val="C00000"/>
                </a:solidFill>
              </a:rPr>
              <a:t>]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433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1700"/>
    </mc:Choice>
    <mc:Fallback>
      <p:transition spd="slow" advTm="271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792" x="2686050" y="2114550"/>
          <p14:tracePt t="8007" x="2667000" y="2120900"/>
          <p14:tracePt t="8015" x="2571750" y="2133600"/>
          <p14:tracePt t="8031" x="2527300" y="2139950"/>
          <p14:tracePt t="8039" x="2463800" y="2139950"/>
          <p14:tracePt t="8047" x="2305050" y="2139950"/>
          <p14:tracePt t="8063" x="2159000" y="2139950"/>
          <p14:tracePt t="8079" x="1924050" y="2139950"/>
          <p14:tracePt t="8103" x="1803400" y="2139950"/>
          <p14:tracePt t="8112" x="1701800" y="2139950"/>
          <p14:tracePt t="8135" x="1612900" y="2139950"/>
          <p14:tracePt t="8144" x="1536700" y="2139950"/>
          <p14:tracePt t="8167" x="1473200" y="2139950"/>
          <p14:tracePt t="8177" x="1428750" y="2139950"/>
          <p14:tracePt t="8199" x="1390650" y="2139950"/>
          <p14:tracePt t="8211" x="1358900" y="2139950"/>
          <p14:tracePt t="8227" x="1339850" y="2139950"/>
          <p14:tracePt t="8244" x="1314450" y="2139950"/>
          <p14:tracePt t="8260" x="1301750" y="2139950"/>
          <p14:tracePt t="8277" x="1289050" y="2139950"/>
          <p14:tracePt t="8294" x="1282700" y="2139950"/>
          <p14:tracePt t="8551" x="1289050" y="2139950"/>
          <p14:tracePt t="8559" x="1308100" y="2133600"/>
          <p14:tracePt t="8567" x="1346200" y="2133600"/>
          <p14:tracePt t="8577" x="1390650" y="2133600"/>
          <p14:tracePt t="8578" x="1504950" y="2127250"/>
          <p14:tracePt t="8594" x="1625600" y="2108200"/>
          <p14:tracePt t="8611" x="1752600" y="2089150"/>
          <p14:tracePt t="8627" x="1854200" y="2076450"/>
          <p14:tracePt t="8644" x="1955800" y="2063750"/>
          <p14:tracePt t="8660" x="2038350" y="2051050"/>
          <p14:tracePt t="8677" x="2089150" y="2044700"/>
          <p14:tracePt t="8694" x="2165350" y="2044700"/>
          <p14:tracePt t="8711" x="2203450" y="2044700"/>
          <p14:tracePt t="8727" x="2247900" y="2044700"/>
          <p14:tracePt t="8743" x="2292350" y="2044700"/>
          <p14:tracePt t="8760" x="2330450" y="2044700"/>
          <p14:tracePt t="8777" x="2381250" y="2044700"/>
          <p14:tracePt t="8793" x="2432050" y="2044700"/>
          <p14:tracePt t="8811" x="2476500" y="2044700"/>
          <p14:tracePt t="8827" x="2520950" y="2038350"/>
          <p14:tracePt t="8844" x="2559050" y="2038350"/>
          <p14:tracePt t="8860" x="2603500" y="2038350"/>
          <p14:tracePt t="8877" x="2635250" y="2038350"/>
          <p14:tracePt t="8894" x="2667000" y="2038350"/>
          <p14:tracePt t="8911" x="2686050" y="2038350"/>
          <p14:tracePt t="8927" x="2705100" y="2038350"/>
          <p14:tracePt t="8944" x="2717800" y="2038350"/>
          <p14:tracePt t="8961" x="2724150" y="2038350"/>
          <p14:tracePt t="8977" x="2730500" y="2038350"/>
          <p14:tracePt t="8994" x="2736850" y="2038350"/>
          <p14:tracePt t="9071" x="2743200" y="2038350"/>
          <p14:tracePt t="9079" x="2749550" y="2038350"/>
          <p14:tracePt t="9087" x="2755900" y="2038350"/>
          <p14:tracePt t="9095" x="2787650" y="2038350"/>
          <p14:tracePt t="9111" x="2800350" y="2038350"/>
          <p14:tracePt t="9112" x="2844800" y="2038350"/>
          <p14:tracePt t="9127" x="2895600" y="2038350"/>
          <p14:tracePt t="9144" x="2965450" y="2038350"/>
          <p14:tracePt t="9160" x="3035300" y="2038350"/>
          <p14:tracePt t="9177" x="3098800" y="2038350"/>
          <p14:tracePt t="9194" x="3162300" y="2038350"/>
          <p14:tracePt t="9210" x="3225800" y="2038350"/>
          <p14:tracePt t="9227" x="3295650" y="2038350"/>
          <p14:tracePt t="9244" x="3359150" y="2038350"/>
          <p14:tracePt t="9260" x="3416300" y="2038350"/>
          <p14:tracePt t="9277" x="3467100" y="2038350"/>
          <p14:tracePt t="9294" x="3505200" y="2038350"/>
          <p14:tracePt t="9311" x="3524250" y="2038350"/>
          <p14:tracePt t="9327" x="3530600" y="2038350"/>
          <p14:tracePt t="9344" x="3536950" y="2038350"/>
          <p14:tracePt t="9447" x="3543300" y="2038350"/>
          <p14:tracePt t="10871" x="3543300" y="2076450"/>
          <p14:tracePt t="10879" x="3543300" y="2127250"/>
          <p14:tracePt t="10893" x="3543300" y="2209800"/>
          <p14:tracePt t="10894" x="3556000" y="2470150"/>
          <p14:tracePt t="10911" x="3613150" y="2667000"/>
          <p14:tracePt t="10928" x="3727450" y="2895600"/>
          <p14:tracePt t="10944" x="3892550" y="3143250"/>
          <p14:tracePt t="10960" x="4032250" y="3333750"/>
          <p14:tracePt t="10977" x="4191000" y="3492500"/>
          <p14:tracePt t="10994" x="4324350" y="3613150"/>
          <p14:tracePt t="11010" x="4464050" y="3727450"/>
          <p14:tracePt t="11027" x="4584700" y="3829050"/>
          <p14:tracePt t="11044" x="4705350" y="3924300"/>
          <p14:tracePt t="11060" x="4813300" y="4013200"/>
          <p14:tracePt t="11077" x="4908550" y="4114800"/>
          <p14:tracePt t="11094" x="5010150" y="4203700"/>
          <p14:tracePt t="11110" x="5149850" y="4324350"/>
          <p14:tracePt t="11127" x="5245100" y="4400550"/>
          <p14:tracePt t="11144" x="5327650" y="4483100"/>
          <p14:tracePt t="11160" x="5403850" y="4565650"/>
          <p14:tracePt t="11177" x="5473700" y="4692650"/>
          <p14:tracePt t="11194" x="5562600" y="4845050"/>
          <p14:tracePt t="11210" x="5651500" y="5010150"/>
          <p14:tracePt t="11227" x="5721350" y="5137150"/>
          <p14:tracePt t="11244" x="5784850" y="5238750"/>
          <p14:tracePt t="11260" x="5829300" y="5334000"/>
          <p14:tracePt t="11278" x="5854700" y="5397500"/>
          <p14:tracePt t="11294" x="5861050" y="5486400"/>
          <p14:tracePt t="11312" x="5848350" y="5581650"/>
          <p14:tracePt t="11327" x="5797550" y="5708650"/>
          <p14:tracePt t="11344" x="5740400" y="5842000"/>
          <p14:tracePt t="11360" x="5670550" y="5969000"/>
          <p14:tracePt t="11377" x="5594350" y="6083300"/>
          <p14:tracePt t="11394" x="5505450" y="6184900"/>
          <p14:tracePt t="11410" x="5422900" y="6254750"/>
          <p14:tracePt t="11427" x="5353050" y="6299200"/>
          <p14:tracePt t="11444" x="5270500" y="6350000"/>
          <p14:tracePt t="11460" x="5200650" y="6388100"/>
          <p14:tracePt t="11477" x="5130800" y="6432550"/>
          <p14:tracePt t="11494" x="5041900" y="6477000"/>
          <p14:tracePt t="11511" x="5003800" y="6496050"/>
          <p14:tracePt t="11527" x="4978400" y="6508750"/>
          <p14:tracePt t="11544" x="4965700" y="6515100"/>
          <p14:tracePt t="11560" x="4953000" y="6521450"/>
          <p14:tracePt t="11630" x="4946650" y="6521450"/>
          <p14:tracePt t="11655" x="4940300" y="6521450"/>
          <p14:tracePt t="11671" x="4933950" y="6521450"/>
          <p14:tracePt t="11686" x="4933950" y="6527800"/>
          <p14:tracePt t="12087" x="4940300" y="6527800"/>
          <p14:tracePt t="12111" x="4946650" y="6527800"/>
          <p14:tracePt t="12126" x="4959350" y="6527800"/>
          <p14:tracePt t="12139" x="4965700" y="6521450"/>
          <p14:tracePt t="12140" x="4972050" y="6521450"/>
          <p14:tracePt t="12143" x="4978400" y="6521450"/>
          <p14:tracePt t="12160" x="4984750" y="6521450"/>
          <p14:tracePt t="12177" x="4991100" y="6521450"/>
          <p14:tracePt t="12193" x="4997450" y="6521450"/>
          <p14:tracePt t="12210" x="5003800" y="6521450"/>
          <p14:tracePt t="14567" x="5010150" y="6521450"/>
          <p14:tracePt t="14591" x="5016500" y="6521450"/>
          <p14:tracePt t="14607" x="5029200" y="6521450"/>
          <p14:tracePt t="14622" x="5041900" y="6521450"/>
          <p14:tracePt t="14631" x="5048250" y="6521450"/>
          <p14:tracePt t="14639" x="5054600" y="6521450"/>
          <p14:tracePt t="14643" x="5067300" y="6521450"/>
          <p14:tracePt t="14660" x="5073650" y="6521450"/>
          <p14:tracePt t="14677" x="5080000" y="6521450"/>
          <p14:tracePt t="14693" x="5099050" y="6515100"/>
          <p14:tracePt t="14711" x="5105400" y="6515100"/>
          <p14:tracePt t="14727" x="5118100" y="6515100"/>
          <p14:tracePt t="14743" x="5130800" y="6515100"/>
          <p14:tracePt t="14760" x="5143500" y="6515100"/>
          <p14:tracePt t="14777" x="5149850" y="6515100"/>
          <p14:tracePt t="14793" x="5156200" y="6515100"/>
          <p14:tracePt t="14810" x="5175250" y="6515100"/>
          <p14:tracePt t="14827" x="5194300" y="6508750"/>
          <p14:tracePt t="14843" x="5213350" y="6502400"/>
          <p14:tracePt t="14860" x="5238750" y="6496050"/>
          <p14:tracePt t="14877" x="5257800" y="6483350"/>
          <p14:tracePt t="14893" x="5283200" y="6470650"/>
          <p14:tracePt t="14910" x="5314950" y="6451600"/>
          <p14:tracePt t="14926" x="5340350" y="6432550"/>
          <p14:tracePt t="14943" x="5365750" y="6413500"/>
          <p14:tracePt t="14960" x="5391150" y="6388100"/>
          <p14:tracePt t="14977" x="5422900" y="6356350"/>
          <p14:tracePt t="14994" x="5454650" y="6337300"/>
          <p14:tracePt t="15010" x="5492750" y="6292850"/>
          <p14:tracePt t="15026" x="5530850" y="6254750"/>
          <p14:tracePt t="15044" x="5588000" y="6210300"/>
          <p14:tracePt t="15060" x="5651500" y="6159500"/>
          <p14:tracePt t="15077" x="5702300" y="6108700"/>
          <p14:tracePt t="15093" x="5791200" y="6038850"/>
          <p14:tracePt t="15111" x="5848350" y="5962650"/>
          <p14:tracePt t="15127" x="5899150" y="5880100"/>
          <p14:tracePt t="15144" x="5962650" y="5778500"/>
          <p14:tracePt t="15160" x="6038850" y="5664200"/>
          <p14:tracePt t="15177" x="6102350" y="5549900"/>
          <p14:tracePt t="15193" x="6159500" y="5435600"/>
          <p14:tracePt t="15210" x="6203950" y="5314950"/>
          <p14:tracePt t="15227" x="6242050" y="5213350"/>
          <p14:tracePt t="15244" x="6273800" y="5092700"/>
          <p14:tracePt t="15260" x="6311900" y="4972050"/>
          <p14:tracePt t="15277" x="6337300" y="4876800"/>
          <p14:tracePt t="15293" x="6381750" y="4737100"/>
          <p14:tracePt t="15311" x="6407150" y="4641850"/>
          <p14:tracePt t="15327" x="6432550" y="4559300"/>
          <p14:tracePt t="15344" x="6464300" y="4483100"/>
          <p14:tracePt t="15360" x="6496050" y="4425950"/>
          <p14:tracePt t="15377" x="6521450" y="4381500"/>
          <p14:tracePt t="15393" x="6546850" y="4343400"/>
          <p14:tracePt t="15410" x="6559550" y="4330700"/>
          <p14:tracePt t="15427" x="6572250" y="4318000"/>
          <p14:tracePt t="15444" x="6578600" y="4311650"/>
          <p14:tracePt t="15460" x="6597650" y="4305300"/>
          <p14:tracePt t="15477" x="6610350" y="4298950"/>
          <p14:tracePt t="15494" x="6635750" y="4298950"/>
          <p14:tracePt t="15511" x="6654800" y="4298950"/>
          <p14:tracePt t="15527" x="6667500" y="4292600"/>
          <p14:tracePt t="15543" x="6686550" y="4292600"/>
          <p14:tracePt t="15560" x="6705600" y="4292600"/>
          <p14:tracePt t="15577" x="6731000" y="4292600"/>
          <p14:tracePt t="15593" x="6750050" y="4292600"/>
          <p14:tracePt t="15610" x="6788150" y="4298950"/>
          <p14:tracePt t="15627" x="6826250" y="4305300"/>
          <p14:tracePt t="15644" x="6858000" y="4318000"/>
          <p14:tracePt t="15660" x="6883400" y="4330700"/>
          <p14:tracePt t="15677" x="6915150" y="4343400"/>
          <p14:tracePt t="15693" x="6965950" y="4375150"/>
          <p14:tracePt t="15711" x="6991350" y="4400550"/>
          <p14:tracePt t="15727" x="7023100" y="4425950"/>
          <p14:tracePt t="15743" x="7048500" y="4451350"/>
          <p14:tracePt t="15760" x="7080250" y="4476750"/>
          <p14:tracePt t="15777" x="7118350" y="4514850"/>
          <p14:tracePt t="15793" x="7150100" y="4565650"/>
          <p14:tracePt t="15810" x="7194550" y="4616450"/>
          <p14:tracePt t="15827" x="7226300" y="4667250"/>
          <p14:tracePt t="15844" x="7264400" y="4730750"/>
          <p14:tracePt t="15860" x="7308850" y="4806950"/>
          <p14:tracePt t="15877" x="7340600" y="4857750"/>
          <p14:tracePt t="15893" x="7397750" y="4959350"/>
          <p14:tracePt t="15911" x="7423150" y="5016500"/>
          <p14:tracePt t="15927" x="7461250" y="5086350"/>
          <p14:tracePt t="15943" x="7493000" y="5149850"/>
          <p14:tracePt t="15960" x="7518400" y="5207000"/>
          <p14:tracePt t="15977" x="7550150" y="5270500"/>
          <p14:tracePt t="15993" x="7569200" y="5334000"/>
          <p14:tracePt t="16011" x="7594600" y="5384800"/>
          <p14:tracePt t="16027" x="7632700" y="5454650"/>
          <p14:tracePt t="16043" x="7664450" y="5511800"/>
          <p14:tracePt t="16060" x="7708900" y="5581650"/>
          <p14:tracePt t="16077" x="7759700" y="5651500"/>
          <p14:tracePt t="16093" x="7854950" y="5778500"/>
          <p14:tracePt t="16111" x="7931150" y="5867400"/>
          <p14:tracePt t="16127" x="8001000" y="5937250"/>
          <p14:tracePt t="16143" x="8077200" y="6007100"/>
          <p14:tracePt t="16160" x="8185150" y="6096000"/>
          <p14:tracePt t="16183" x="8223250" y="6121400"/>
          <p14:tracePt t="16193" x="8293100" y="6172200"/>
          <p14:tracePt t="16210" x="8362950" y="6223000"/>
          <p14:tracePt t="16227" x="8426450" y="6267450"/>
          <p14:tracePt t="16243" x="8483600" y="6299200"/>
          <p14:tracePt t="16260" x="8547100" y="6337300"/>
          <p14:tracePt t="16277" x="8616950" y="6369050"/>
          <p14:tracePt t="16294" x="8661400" y="6394450"/>
          <p14:tracePt t="16310" x="8724900" y="6413500"/>
          <p14:tracePt t="16327" x="8756650" y="6426200"/>
          <p14:tracePt t="16343" x="8782050" y="6438900"/>
          <p14:tracePt t="16360" x="8807450" y="6445250"/>
          <p14:tracePt t="16377" x="8826500" y="6445250"/>
          <p14:tracePt t="16393" x="8845550" y="6451600"/>
          <p14:tracePt t="16410" x="8858250" y="6451600"/>
          <p14:tracePt t="16427" x="8864600" y="6457950"/>
          <p14:tracePt t="16443" x="8877300" y="6457950"/>
          <p14:tracePt t="16460" x="8883650" y="6457950"/>
          <p14:tracePt t="16477" x="8890000" y="6457950"/>
          <p14:tracePt t="16493" x="8896350" y="6457950"/>
          <p14:tracePt t="16493" x="8902700" y="6457950"/>
          <p14:tracePt t="16510" x="8909050" y="6457950"/>
          <p14:tracePt t="16527" x="8915400" y="6457950"/>
          <p14:tracePt t="17102" x="8909050" y="6457950"/>
          <p14:tracePt t="17126" x="8896350" y="6457950"/>
          <p14:tracePt t="17142" x="8890000" y="6464300"/>
          <p14:tracePt t="17174" x="8883650" y="6464300"/>
          <p14:tracePt t="17198" x="8877300" y="6464300"/>
          <p14:tracePt t="17262" x="8870950" y="6464300"/>
          <p14:tracePt t="18247" x="8864600" y="6464300"/>
          <p14:tracePt t="18262" x="8858250" y="6464300"/>
          <p14:tracePt t="18287" x="8851900" y="6464300"/>
          <p14:tracePt t="18292" x="8839200" y="6464300"/>
          <p14:tracePt t="18318" x="8832850" y="6464300"/>
          <p14:tracePt t="18326" x="8820150" y="6464300"/>
          <p14:tracePt t="18343" x="8807450" y="6464300"/>
          <p14:tracePt t="18344" x="8769350" y="6457950"/>
          <p14:tracePt t="18360" x="8756650" y="6457950"/>
          <p14:tracePt t="18377" x="8743950" y="6457950"/>
          <p14:tracePt t="18393" x="8724900" y="6457950"/>
          <p14:tracePt t="18410" x="8712200" y="6457950"/>
          <p14:tracePt t="18427" x="8705850" y="6457950"/>
          <p14:tracePt t="18443" x="8693150" y="6457950"/>
          <p14:tracePt t="18460" x="8680450" y="6457950"/>
          <p14:tracePt t="18477" x="8661400" y="6457950"/>
          <p14:tracePt t="18493" x="8616950" y="6457950"/>
          <p14:tracePt t="18511" x="8572500" y="6457950"/>
          <p14:tracePt t="18526" x="8534400" y="6457950"/>
          <p14:tracePt t="18544" x="8489950" y="6457950"/>
          <p14:tracePt t="18560" x="8458200" y="6457950"/>
          <p14:tracePt t="18577" x="8401050" y="6457950"/>
          <p14:tracePt t="18593" x="8318500" y="6470650"/>
          <p14:tracePt t="18610" x="8204200" y="6489700"/>
          <p14:tracePt t="18626" x="8051800" y="6515100"/>
          <p14:tracePt t="18643" x="7874000" y="6534150"/>
          <p14:tracePt t="18660" x="7664450" y="6565900"/>
          <p14:tracePt t="18677" x="7480300" y="6591300"/>
          <p14:tracePt t="18693" x="7245350" y="6629400"/>
          <p14:tracePt t="18711" x="7105650" y="6642100"/>
          <p14:tracePt t="18726" x="6978650" y="6661150"/>
          <p14:tracePt t="18743" x="6883400" y="6673850"/>
          <p14:tracePt t="18760" x="6781800" y="6686550"/>
          <p14:tracePt t="18777" x="6686550" y="6699250"/>
          <p14:tracePt t="18793" x="6597650" y="6711950"/>
          <p14:tracePt t="18810" x="6508750" y="6718300"/>
          <p14:tracePt t="18827" x="6426200" y="6718300"/>
          <p14:tracePt t="18843" x="6356350" y="6718300"/>
          <p14:tracePt t="18860" x="6299200" y="6718300"/>
          <p14:tracePt t="18877" x="6223000" y="6718300"/>
          <p14:tracePt t="18893" x="6153150" y="6718300"/>
          <p14:tracePt t="18911" x="6108700" y="6718300"/>
          <p14:tracePt t="18927" x="6064250" y="6718300"/>
          <p14:tracePt t="18943" x="6007100" y="6718300"/>
          <p14:tracePt t="18960" x="5943600" y="6711950"/>
          <p14:tracePt t="18977" x="5886450" y="6699250"/>
          <p14:tracePt t="18993" x="5822950" y="6692900"/>
          <p14:tracePt t="19010" x="5746750" y="6673850"/>
          <p14:tracePt t="19027" x="5689600" y="6661150"/>
          <p14:tracePt t="19043" x="5632450" y="6642100"/>
          <p14:tracePt t="19060" x="5568950" y="6629400"/>
          <p14:tracePt t="19077" x="5543550" y="6616700"/>
          <p14:tracePt t="19093" x="5461000" y="6584950"/>
          <p14:tracePt t="19111" x="5416550" y="6565900"/>
          <p14:tracePt t="19127" x="5378450" y="6553200"/>
          <p14:tracePt t="19143" x="5353050" y="6540500"/>
          <p14:tracePt t="19160" x="5334000" y="6540500"/>
          <p14:tracePt t="19177" x="5321300" y="6534150"/>
          <p14:tracePt t="19246" x="5308600" y="6534150"/>
          <p14:tracePt t="19263" x="5302250" y="6534150"/>
          <p14:tracePt t="19264" x="5295900" y="6534150"/>
          <p14:tracePt t="19277" x="5283200" y="6527800"/>
          <p14:tracePt t="19293" x="5270500" y="6521450"/>
          <p14:tracePt t="19310" x="5264150" y="6521450"/>
          <p14:tracePt t="19327" x="5251450" y="6521450"/>
          <p14:tracePt t="19343" x="5245100" y="6515100"/>
          <p14:tracePt t="19390" x="5238750" y="6515100"/>
          <p14:tracePt t="19966" x="5226050" y="6515100"/>
          <p14:tracePt t="19974" x="5219700" y="6515100"/>
          <p14:tracePt t="19982" x="5207000" y="6515100"/>
          <p14:tracePt t="19994" x="5187950" y="6515100"/>
          <p14:tracePt t="20030" x="5181600" y="6515100"/>
          <p14:tracePt t="20118" x="5168900" y="6515100"/>
          <p14:tracePt t="20142" x="5162550" y="6515100"/>
          <p14:tracePt t="20158" x="5156200" y="6515100"/>
          <p14:tracePt t="20159" x="5149850" y="6515100"/>
          <p14:tracePt t="20182" x="5143500" y="6515100"/>
          <p14:tracePt t="20198" x="5137150" y="6515100"/>
          <p14:tracePt t="20218" x="5130800" y="6515100"/>
          <p14:tracePt t="20334" x="5124450" y="6515100"/>
          <p14:tracePt t="20574" x="5124450" y="6508750"/>
          <p14:tracePt t="20582" x="5111750" y="6502400"/>
          <p14:tracePt t="20593" x="5099050" y="6496050"/>
          <p14:tracePt t="20594" x="5086350" y="6489700"/>
          <p14:tracePt t="20630" x="5080000" y="6483350"/>
          <p14:tracePt t="22047" x="5086350" y="6483350"/>
          <p14:tracePt t="22055" x="5099050" y="6483350"/>
          <p14:tracePt t="22063" x="5111750" y="6483350"/>
          <p14:tracePt t="22077" x="5124450" y="6483350"/>
          <p14:tracePt t="22078" x="5175250" y="6483350"/>
          <p14:tracePt t="22094" x="5270500" y="6483350"/>
          <p14:tracePt t="22127" x="5353050" y="6483350"/>
          <p14:tracePt t="22128" x="5441950" y="6477000"/>
          <p14:tracePt t="22144" x="5530850" y="6464300"/>
          <p14:tracePt t="22161" x="5613400" y="6445250"/>
          <p14:tracePt t="22178" x="5670550" y="6432550"/>
          <p14:tracePt t="22194" x="5727700" y="6413500"/>
          <p14:tracePt t="22211" x="5765800" y="6400800"/>
          <p14:tracePt t="22227" x="5803900" y="6388100"/>
          <p14:tracePt t="22244" x="5842000" y="6369050"/>
          <p14:tracePt t="22261" x="5867400" y="6343650"/>
          <p14:tracePt t="22278" x="5905500" y="6318250"/>
          <p14:tracePt t="22294" x="5969000" y="6261100"/>
          <p14:tracePt t="22311" x="6019800" y="6203950"/>
          <p14:tracePt t="22327" x="6070600" y="6153150"/>
          <p14:tracePt t="22344" x="6121400" y="6083300"/>
          <p14:tracePt t="22361" x="6172200" y="6013450"/>
          <p14:tracePt t="22377" x="6229350" y="5949950"/>
          <p14:tracePt t="22394" x="6280150" y="5867400"/>
          <p14:tracePt t="22411" x="6343650" y="5791200"/>
          <p14:tracePt t="22427" x="6413500" y="5708650"/>
          <p14:tracePt t="22444" x="6464300" y="5657850"/>
          <p14:tracePt t="22461" x="6527800" y="5575300"/>
          <p14:tracePt t="22478" x="6591300" y="5505450"/>
          <p14:tracePt t="22494" x="6718300" y="5391150"/>
          <p14:tracePt t="22511" x="6800850" y="5321300"/>
          <p14:tracePt t="22527" x="6902450" y="5264150"/>
          <p14:tracePt t="22544" x="6991350" y="5219700"/>
          <p14:tracePt t="22561" x="7073900" y="5175250"/>
          <p14:tracePt t="22577" x="7162800" y="5124450"/>
          <p14:tracePt t="22594" x="7258050" y="5048250"/>
          <p14:tracePt t="22611" x="7353300" y="4978400"/>
          <p14:tracePt t="22627" x="7435850" y="4921250"/>
          <p14:tracePt t="22644" x="7524750" y="4864100"/>
          <p14:tracePt t="22661" x="7632700" y="4806950"/>
          <p14:tracePt t="22678" x="7715250" y="4756150"/>
          <p14:tracePt t="22694" x="7874000" y="4673600"/>
          <p14:tracePt t="22712" x="7969250" y="4622800"/>
          <p14:tracePt t="22727" x="8070850" y="4578350"/>
          <p14:tracePt t="22744" x="8153400" y="4540250"/>
          <p14:tracePt t="22761" x="8229600" y="4508500"/>
          <p14:tracePt t="22777" x="8299450" y="4476750"/>
          <p14:tracePt t="22794" x="8356600" y="4451350"/>
          <p14:tracePt t="22811" x="8413750" y="4425950"/>
          <p14:tracePt t="22827" x="8483600" y="4394200"/>
          <p14:tracePt t="22844" x="8528050" y="4381500"/>
          <p14:tracePt t="22861" x="8585200" y="4356100"/>
          <p14:tracePt t="22877" x="8648700" y="4330700"/>
          <p14:tracePt t="22895" x="8699500" y="4318000"/>
          <p14:tracePt t="22911" x="8756650" y="4298950"/>
          <p14:tracePt t="22928" x="8801100" y="4292600"/>
          <p14:tracePt t="22944" x="8851900" y="4273550"/>
          <p14:tracePt t="22961" x="8896350" y="4267200"/>
          <p14:tracePt t="22977" x="8921750" y="4260850"/>
          <p14:tracePt t="22994" x="8940800" y="4260850"/>
          <p14:tracePt t="23011" x="8959850" y="4260850"/>
          <p14:tracePt t="23027" x="8966200" y="4254500"/>
          <p14:tracePt t="23592" x="8959850" y="4254500"/>
          <p14:tracePt t="23600" x="8947150" y="4254500"/>
          <p14:tracePt t="23608" x="8934450" y="4254500"/>
          <p14:tracePt t="23616" x="8902700" y="4254500"/>
          <p14:tracePt t="23628" x="8870950" y="4260850"/>
          <p14:tracePt t="23645" x="8845550" y="4267200"/>
          <p14:tracePt t="23662" x="8826500" y="4273550"/>
          <p14:tracePt t="23678" x="8794750" y="4273550"/>
          <p14:tracePt t="23695" x="8775700" y="4279900"/>
          <p14:tracePt t="23713" x="8763000" y="4279900"/>
          <p14:tracePt t="23729" x="8756650" y="4279900"/>
          <p14:tracePt t="23745" x="8750300" y="4279900"/>
          <p14:tracePt t="23945" x="8743950" y="4286250"/>
          <p14:tracePt t="23960" x="8750300" y="4292600"/>
          <p14:tracePt t="23976" x="8756650" y="4292600"/>
          <p14:tracePt t="23985" x="8769350" y="4298950"/>
          <p14:tracePt t="23995" x="8775700" y="4305300"/>
          <p14:tracePt t="23996" x="8788400" y="4305300"/>
          <p14:tracePt t="24012" x="8820150" y="4311650"/>
          <p14:tracePt t="24028" x="8832850" y="4311650"/>
          <p14:tracePt t="24045" x="8839200" y="4311650"/>
          <p14:tracePt t="24062" x="8851900" y="4311650"/>
          <p14:tracePt t="24680" x="8858250" y="4311650"/>
          <p14:tracePt t="24680" x="8858250" y="4305300"/>
          <p14:tracePt t="24704" x="8858250" y="4298950"/>
          <p14:tracePt t="30639" x="8839200" y="4298950"/>
          <p14:tracePt t="30647" x="8763000" y="4318000"/>
          <p14:tracePt t="30661" x="8699500" y="4337050"/>
          <p14:tracePt t="30662" x="8521700" y="4413250"/>
          <p14:tracePt t="30678" x="8324850" y="4514850"/>
          <p14:tracePt t="30695" x="8013700" y="4705350"/>
          <p14:tracePt t="30712" x="7854950" y="4813300"/>
          <p14:tracePt t="30728" x="7658100" y="4940300"/>
          <p14:tracePt t="30745" x="7423150" y="5092700"/>
          <p14:tracePt t="30761" x="7131050" y="5276850"/>
          <p14:tracePt t="30778" x="6851650" y="5435600"/>
          <p14:tracePt t="30795" x="6597650" y="5581650"/>
          <p14:tracePt t="30811" x="6292850" y="5721350"/>
          <p14:tracePt t="30828" x="6076950" y="5822950"/>
          <p14:tracePt t="30844" x="5886450" y="5943600"/>
          <p14:tracePt t="30861" x="5784850" y="6019800"/>
          <p14:tracePt t="30878" x="5727700" y="6083300"/>
          <p14:tracePt t="30895" x="5657850" y="6165850"/>
          <p14:tracePt t="30912" x="5600700" y="6235700"/>
          <p14:tracePt t="30928" x="5562600" y="6280150"/>
          <p14:tracePt t="30945" x="5537200" y="6305550"/>
          <p14:tracePt t="30961" x="5524500" y="6318250"/>
          <p14:tracePt t="30978" x="5518150" y="6324600"/>
          <p14:tracePt t="30995" x="5511800" y="6337300"/>
          <p14:tracePt t="31011" x="5511800" y="6343650"/>
          <p14:tracePt t="31028" x="5511800" y="6356350"/>
          <p14:tracePt t="31045" x="5511800" y="6369050"/>
          <p14:tracePt t="31061" x="5511800" y="6375400"/>
          <p14:tracePt t="31079" x="5511800" y="6381750"/>
          <p14:tracePt t="31095" x="5511800" y="6394450"/>
          <p14:tracePt t="31144" x="5511800" y="6407150"/>
          <p14:tracePt t="31175" x="5518150" y="6413500"/>
          <p14:tracePt t="31191" x="5530850" y="6413500"/>
          <p14:tracePt t="31199" x="5543550" y="6413500"/>
          <p14:tracePt t="31207" x="5556250" y="6419850"/>
          <p14:tracePt t="31212" x="5607050" y="6432550"/>
          <p14:tracePt t="31228" x="5664200" y="6451600"/>
          <p14:tracePt t="31245" x="5746750" y="6477000"/>
          <p14:tracePt t="31261" x="5829300" y="6496050"/>
          <p14:tracePt t="31278" x="5918200" y="6502400"/>
          <p14:tracePt t="31295" x="6089650" y="6515100"/>
          <p14:tracePt t="31312" x="6223000" y="6515100"/>
          <p14:tracePt t="31328" x="6362700" y="6489700"/>
          <p14:tracePt t="31345" x="6534150" y="6407150"/>
          <p14:tracePt t="31361" x="6705600" y="6280150"/>
          <p14:tracePt t="31377" x="6877050" y="6102350"/>
          <p14:tracePt t="31394" x="6972300" y="5943600"/>
          <p14:tracePt t="31411" x="7023100" y="5829300"/>
          <p14:tracePt t="31428" x="7048500" y="5740400"/>
          <p14:tracePt t="31445" x="7054850" y="5657850"/>
          <p14:tracePt t="31461" x="7054850" y="5575300"/>
          <p14:tracePt t="31478" x="7004050" y="5480050"/>
          <p14:tracePt t="31494" x="6883400" y="5308600"/>
          <p14:tracePt t="31512" x="6775450" y="5219700"/>
          <p14:tracePt t="31528" x="6667500" y="5143500"/>
          <p14:tracePt t="31545" x="6572250" y="5086350"/>
          <p14:tracePt t="31561" x="6477000" y="5054600"/>
          <p14:tracePt t="31578" x="6400800" y="5029200"/>
          <p14:tracePt t="31594" x="6311900" y="5003800"/>
          <p14:tracePt t="31612" x="6229350" y="4997450"/>
          <p14:tracePt t="31628" x="6146800" y="4997450"/>
          <p14:tracePt t="31645" x="6051550" y="4997450"/>
          <p14:tracePt t="31661" x="5956300" y="5016500"/>
          <p14:tracePt t="31678" x="5867400" y="5048250"/>
          <p14:tracePt t="31694" x="5740400" y="5105400"/>
          <p14:tracePt t="31712" x="5670550" y="5149850"/>
          <p14:tracePt t="31728" x="5626100" y="5194300"/>
          <p14:tracePt t="31745" x="5568950" y="5264150"/>
          <p14:tracePt t="31761" x="5499100" y="5372100"/>
          <p14:tracePt t="31778" x="5435600" y="5486400"/>
          <p14:tracePt t="31794" x="5378450" y="5613400"/>
          <p14:tracePt t="31811" x="5340350" y="5746750"/>
          <p14:tracePt t="31828" x="5321300" y="5880100"/>
          <p14:tracePt t="31845" x="5314950" y="5975350"/>
          <p14:tracePt t="31861" x="5314950" y="6051550"/>
          <p14:tracePt t="31878" x="5346700" y="6121400"/>
          <p14:tracePt t="31894" x="5403850" y="6203950"/>
          <p14:tracePt t="31912" x="5435600" y="6248400"/>
          <p14:tracePt t="31928" x="5486400" y="6311900"/>
          <p14:tracePt t="31945" x="5524500" y="6350000"/>
          <p14:tracePt t="31961" x="5575300" y="6394450"/>
          <p14:tracePt t="31978" x="5619750" y="6419850"/>
          <p14:tracePt t="31994" x="5664200" y="6445250"/>
          <p14:tracePt t="32011" x="5689600" y="6457950"/>
          <p14:tracePt t="32028" x="5708650" y="6470650"/>
          <p14:tracePt t="32045" x="5721350" y="6477000"/>
          <p14:tracePt t="32061" x="5740400" y="6483350"/>
          <p14:tracePt t="32078" x="5759450" y="6489700"/>
          <p14:tracePt t="32095" x="5772150" y="6496050"/>
          <p14:tracePt t="32112" x="5791200" y="6502400"/>
          <p14:tracePt t="32128" x="5810250" y="6515100"/>
          <p14:tracePt t="32144" x="5829300" y="6521450"/>
          <p14:tracePt t="32161" x="5861050" y="6534150"/>
          <p14:tracePt t="32178" x="5880100" y="6534150"/>
          <p14:tracePt t="32194" x="5905500" y="6546850"/>
          <p14:tracePt t="32211" x="5930900" y="6553200"/>
          <p14:tracePt t="32229" x="5949950" y="6553200"/>
          <p14:tracePt t="32245" x="5956300" y="6553200"/>
          <p14:tracePt t="32261" x="5962650" y="6559550"/>
          <p14:tracePt t="32278" x="5975350" y="6559550"/>
          <p14:tracePt t="32294" x="5981700" y="6559550"/>
          <p14:tracePt t="33575" x="5981700" y="6553200"/>
          <p14:tracePt t="33587" x="5981700" y="6546850"/>
          <p14:tracePt t="33599" x="5981700" y="6540500"/>
          <p14:tracePt t="33620" x="5981700" y="6534150"/>
          <p14:tracePt t="33621" x="5981700" y="6527800"/>
          <p14:tracePt t="33680" x="5975350" y="6521450"/>
          <p14:tracePt t="33711" x="5975350" y="6515100"/>
          <p14:tracePt t="33721" x="5969000" y="6508750"/>
          <p14:tracePt t="33767" x="5962650" y="6502400"/>
          <p14:tracePt t="33799" x="5956300" y="6496050"/>
          <p14:tracePt t="33807" x="5949950" y="6496050"/>
          <p14:tracePt t="33815" x="5943600" y="6489700"/>
          <p14:tracePt t="33831" x="5930900" y="6489700"/>
          <p14:tracePt t="33832" x="5930900" y="6483350"/>
          <p14:tracePt t="33847" x="5905500" y="6477000"/>
          <p14:tracePt t="33861" x="5880100" y="6464300"/>
          <p14:tracePt t="33878" x="5848350" y="6457950"/>
          <p14:tracePt t="33895" x="5803900" y="6445250"/>
          <p14:tracePt t="33912" x="5765800" y="6432550"/>
          <p14:tracePt t="33928" x="5740400" y="6426200"/>
          <p14:tracePt t="33944" x="5708650" y="6426200"/>
          <p14:tracePt t="33961" x="5676900" y="6426200"/>
          <p14:tracePt t="33978" x="5645150" y="6419850"/>
          <p14:tracePt t="33994" x="5619750" y="6413500"/>
          <p14:tracePt t="34011" x="5600700" y="6407150"/>
          <p14:tracePt t="34028" x="5568950" y="6407150"/>
          <p14:tracePt t="34044" x="5543550" y="6400800"/>
          <p14:tracePt t="34061" x="5511800" y="6400800"/>
          <p14:tracePt t="34078" x="5486400" y="6394450"/>
          <p14:tracePt t="34078" x="5473700" y="6388100"/>
          <p14:tracePt t="34095" x="5435600" y="6388100"/>
          <p14:tracePt t="34111" x="5391150" y="6381750"/>
          <p14:tracePt t="34128" x="5353050" y="6375400"/>
          <p14:tracePt t="34144" x="5314950" y="6369050"/>
          <p14:tracePt t="34161" x="5276850" y="6362700"/>
          <p14:tracePt t="34178" x="5238750" y="6362700"/>
          <p14:tracePt t="34195" x="5207000" y="6356350"/>
          <p14:tracePt t="34211" x="5175250" y="6350000"/>
          <p14:tracePt t="34228" x="5143500" y="6343650"/>
          <p14:tracePt t="34244" x="5118100" y="6343650"/>
          <p14:tracePt t="34262" x="5086350" y="6337300"/>
          <p14:tracePt t="34278" x="5060950" y="6337300"/>
          <p14:tracePt t="34294" x="5029200" y="6324600"/>
          <p14:tracePt t="34311" x="5016500" y="6324600"/>
          <p14:tracePt t="34567" x="5022850" y="6324600"/>
          <p14:tracePt t="34576" x="5029200" y="6324600"/>
          <p14:tracePt t="34578" x="5048250" y="6318250"/>
          <p14:tracePt t="34595" x="5060950" y="6318250"/>
          <p14:tracePt t="34612" x="5073650" y="6318250"/>
          <p14:tracePt t="34628" x="5080000" y="6318250"/>
          <p14:tracePt t="34824" x="5086350" y="6311900"/>
          <p14:tracePt t="34837" x="5099050" y="6305550"/>
          <p14:tracePt t="34839" x="5105400" y="6299200"/>
          <p14:tracePt t="34845" x="5124450" y="6292850"/>
          <p14:tracePt t="34861" x="5143500" y="6286500"/>
          <p14:tracePt t="34878" x="5149850" y="6286500"/>
          <p14:tracePt t="35111" x="5156200" y="6280150"/>
          <p14:tracePt t="35119" x="5156200" y="6273800"/>
          <p14:tracePt t="35127" x="5156200" y="6254750"/>
          <p14:tracePt t="35137" x="5156200" y="6235700"/>
          <p14:tracePt t="35144" x="5156200" y="6210300"/>
          <p14:tracePt t="35161" x="5156200" y="6178550"/>
          <p14:tracePt t="35178" x="5156200" y="6153150"/>
          <p14:tracePt t="35194" x="5156200" y="6127750"/>
          <p14:tracePt t="35211" x="5156200" y="6089650"/>
          <p14:tracePt t="35228" x="5156200" y="6057900"/>
          <p14:tracePt t="35244" x="5162550" y="6026150"/>
          <p14:tracePt t="35261" x="5168900" y="5988050"/>
          <p14:tracePt t="35294" x="5175250" y="5962650"/>
          <p14:tracePt t="35295" x="5181600" y="5943600"/>
          <p14:tracePt t="35312" x="5181600" y="5924550"/>
          <p14:tracePt t="35328" x="5181600" y="5905500"/>
          <p14:tracePt t="35344" x="5181600" y="5899150"/>
          <p14:tracePt t="35623" x="5181600" y="5905500"/>
          <p14:tracePt t="35631" x="5181600" y="5930900"/>
          <p14:tracePt t="35637" x="5187950" y="5969000"/>
          <p14:tracePt t="35644" x="5194300" y="6007100"/>
          <p14:tracePt t="35661" x="5200650" y="6045200"/>
          <p14:tracePt t="35678" x="5200650" y="6083300"/>
          <p14:tracePt t="35694" x="5200650" y="6121400"/>
          <p14:tracePt t="35712" x="5200650" y="6140450"/>
          <p14:tracePt t="35728" x="5200650" y="6153150"/>
          <p14:tracePt t="35744" x="5200650" y="6165850"/>
          <p14:tracePt t="35761" x="5200650" y="6172200"/>
          <p14:tracePt t="35778" x="5200650" y="6184900"/>
          <p14:tracePt t="35794" x="5200650" y="6191250"/>
          <p14:tracePt t="35811" x="5200650" y="6210300"/>
          <p14:tracePt t="35828" x="5194300" y="6223000"/>
          <p14:tracePt t="35844" x="5194300" y="6229350"/>
          <p14:tracePt t="35861" x="5194300" y="6235700"/>
          <p14:tracePt t="35878" x="5187950" y="6248400"/>
          <p14:tracePt t="35894" x="5181600" y="6261100"/>
          <p14:tracePt t="35912" x="5175250" y="6267450"/>
          <p14:tracePt t="35928" x="5168900" y="6273800"/>
          <p14:tracePt t="35967" x="5168900" y="6280150"/>
          <p14:tracePt t="36007" x="5156200" y="6280150"/>
          <p14:tracePt t="36023" x="5149850" y="6280150"/>
          <p14:tracePt t="36039" x="5143500" y="6280150"/>
          <p14:tracePt t="36047" x="5137150" y="6280150"/>
          <p14:tracePt t="36069" x="5130800" y="6280150"/>
          <p14:tracePt t="36070" x="5124450" y="6280150"/>
          <p14:tracePt t="36078" x="5118100" y="6280150"/>
          <p14:tracePt t="36095" x="5111750" y="6280150"/>
          <p14:tracePt t="36511" x="5111750" y="6273800"/>
          <p14:tracePt t="36519" x="5111750" y="6267450"/>
          <p14:tracePt t="36523" x="5111750" y="6254750"/>
          <p14:tracePt t="36527" x="5111750" y="6223000"/>
          <p14:tracePt t="36544" x="5111750" y="6203950"/>
          <p14:tracePt t="36561" x="5111750" y="6178550"/>
          <p14:tracePt t="36577" x="5111750" y="6159500"/>
          <p14:tracePt t="36594" x="5111750" y="6140450"/>
          <p14:tracePt t="36611" x="5111750" y="6127750"/>
          <p14:tracePt t="36628" x="5111750" y="6121400"/>
          <p14:tracePt t="36644" x="5111750" y="6108700"/>
          <p14:tracePt t="36703" x="5111750" y="6102350"/>
          <p14:tracePt t="36719" x="5111750" y="6096000"/>
          <p14:tracePt t="36727" x="5111750" y="6089650"/>
          <p14:tracePt t="36728" x="5111750" y="6083300"/>
          <p14:tracePt t="36784" x="5111750" y="6076950"/>
          <p14:tracePt t="37087" x="5111750" y="6064250"/>
          <p14:tracePt t="37095" x="5111750" y="6051550"/>
          <p14:tracePt t="37103" x="5111750" y="6038850"/>
          <p14:tracePt t="37111" x="5111750" y="6007100"/>
          <p14:tracePt t="37127" x="5111750" y="5994400"/>
          <p14:tracePt t="37128" x="5111750" y="5969000"/>
          <p14:tracePt t="37144" x="5111750" y="5949950"/>
          <p14:tracePt t="37161" x="5118100" y="5937250"/>
          <p14:tracePt t="37177" x="5118100" y="5924550"/>
          <p14:tracePt t="37194" x="5118100" y="5918200"/>
          <p14:tracePt t="37211" x="5124450" y="5892800"/>
          <p14:tracePt t="37228" x="5124450" y="5873750"/>
          <p14:tracePt t="37244" x="5124450" y="5842000"/>
          <p14:tracePt t="37261" x="5124450" y="5810250"/>
          <p14:tracePt t="37277" x="5124450" y="5772150"/>
          <p14:tracePt t="37277" x="5124450" y="5753100"/>
          <p14:tracePt t="37296" x="5124450" y="5695950"/>
          <p14:tracePt t="37311" x="5124450" y="5638800"/>
          <p14:tracePt t="37328" x="5124450" y="5568950"/>
          <p14:tracePt t="37344" x="5124450" y="5492750"/>
          <p14:tracePt t="37361" x="5124450" y="5410200"/>
          <p14:tracePt t="37377" x="5118100" y="5334000"/>
          <p14:tracePt t="37394" x="5111750" y="5270500"/>
          <p14:tracePt t="37411" x="5105400" y="5226050"/>
          <p14:tracePt t="37427" x="5099050" y="5194300"/>
          <p14:tracePt t="37444" x="5099050" y="5168900"/>
          <p14:tracePt t="37461" x="5099050" y="5149850"/>
          <p14:tracePt t="37477" x="5099050" y="5124450"/>
          <p14:tracePt t="37494" x="5099050" y="5080000"/>
          <p14:tracePt t="37511" x="5099050" y="5041900"/>
          <p14:tracePt t="37528" x="5099050" y="5003800"/>
          <p14:tracePt t="37544" x="5099050" y="4965700"/>
          <p14:tracePt t="37560" x="5099050" y="4933950"/>
          <p14:tracePt t="37577" x="5099050" y="4902200"/>
          <p14:tracePt t="37594" x="5099050" y="4876800"/>
          <p14:tracePt t="37611" x="5099050" y="4845050"/>
          <p14:tracePt t="37627" x="5099050" y="4813300"/>
          <p14:tracePt t="37644" x="5099050" y="4794250"/>
          <p14:tracePt t="37661" x="5099050" y="4762500"/>
          <p14:tracePt t="37677" x="5092700" y="4730750"/>
          <p14:tracePt t="37694" x="5086350" y="4692650"/>
          <p14:tracePt t="37727" x="5086350" y="4654550"/>
          <p14:tracePt t="37728" x="5086350" y="4635500"/>
          <p14:tracePt t="37745" x="5086350" y="4610100"/>
          <p14:tracePt t="37761" x="5086350" y="4591050"/>
          <p14:tracePt t="37778" x="5086350" y="4572000"/>
          <p14:tracePt t="37794" x="5086350" y="4559300"/>
          <p14:tracePt t="37811" x="5086350" y="4546600"/>
          <p14:tracePt t="37827" x="5092700" y="4533900"/>
          <p14:tracePt t="37844" x="5099050" y="4527550"/>
          <p14:tracePt t="37861" x="5099050" y="4521200"/>
          <p14:tracePt t="37878" x="5099050" y="4514850"/>
          <p14:tracePt t="37894" x="5105400" y="4508500"/>
          <p14:tracePt t="38663" x="5105400" y="4489450"/>
          <p14:tracePt t="38671" x="5105400" y="4483100"/>
          <p14:tracePt t="38679" x="5099050" y="4476750"/>
          <p14:tracePt t="38694" x="5099050" y="4464050"/>
          <p14:tracePt t="38695" x="5099050" y="4457700"/>
          <p14:tracePt t="39239" x="5099050" y="4451350"/>
          <p14:tracePt t="39253" x="5099050" y="4438650"/>
          <p14:tracePt t="39255" x="5092700" y="4419600"/>
          <p14:tracePt t="39255" x="5086350" y="4387850"/>
          <p14:tracePt t="39263" x="5080000" y="4368800"/>
          <p14:tracePt t="39277" x="5080000" y="4337050"/>
          <p14:tracePt t="39294" x="5080000" y="4311650"/>
          <p14:tracePt t="39311" x="5080000" y="4305300"/>
          <p14:tracePt t="40174" x="5080000" y="4298950"/>
          <p14:tracePt t="40190" x="5060950" y="4305300"/>
          <p14:tracePt t="40198" x="5048250" y="4311650"/>
          <p14:tracePt t="40206" x="5041900" y="4324350"/>
          <p14:tracePt t="40214" x="5029200" y="4337050"/>
          <p14:tracePt t="40226" x="5016500" y="4356100"/>
          <p14:tracePt t="40243" x="5010150" y="4375150"/>
          <p14:tracePt t="40260" x="5010150" y="4387850"/>
          <p14:tracePt t="40276" x="5010150" y="4394200"/>
          <p14:tracePt t="40293" x="5010150" y="4419600"/>
          <p14:tracePt t="40310" x="5010150" y="4438650"/>
          <p14:tracePt t="40326" x="5016500" y="4464050"/>
          <p14:tracePt t="40344" x="5035550" y="4483100"/>
          <p14:tracePt t="40360" x="5035550" y="4489450"/>
          <p14:tracePt t="40376" x="5041900" y="4502150"/>
          <p14:tracePt t="40393" x="5048250" y="4508500"/>
          <p14:tracePt t="40410" x="5054600" y="4508500"/>
          <p14:tracePt t="40426" x="5054600" y="4521200"/>
          <p14:tracePt t="40443" x="5060950" y="4521200"/>
          <p14:tracePt t="40653" x="5060950" y="4527550"/>
          <p14:tracePt t="40669" x="5060950" y="4540250"/>
          <p14:tracePt t="40686" x="5060950" y="4546600"/>
          <p14:tracePt t="40702" x="5060950" y="4552950"/>
          <p14:tracePt t="41071" x="5060950" y="4559300"/>
          <p14:tracePt t="41077" x="5130800" y="4559300"/>
          <p14:tracePt t="41095" x="5187950" y="4559300"/>
          <p14:tracePt t="41096" x="5321300" y="4559300"/>
          <p14:tracePt t="41112" x="5448300" y="4559300"/>
          <p14:tracePt t="41127" x="5581650" y="4559300"/>
          <p14:tracePt t="41144" x="5702300" y="4559300"/>
          <p14:tracePt t="41160" x="5822950" y="4559300"/>
          <p14:tracePt t="41177" x="5911850" y="4559300"/>
          <p14:tracePt t="41194" x="6000750" y="4546600"/>
          <p14:tracePt t="41211" x="6076950" y="4540250"/>
          <p14:tracePt t="41227" x="6159500" y="4540250"/>
          <p14:tracePt t="41244" x="6254750" y="4540250"/>
          <p14:tracePt t="41261" x="6350000" y="4533900"/>
          <p14:tracePt t="41278" x="6457950" y="4533900"/>
          <p14:tracePt t="41294" x="6597650" y="4521200"/>
          <p14:tracePt t="41311" x="6667500" y="4521200"/>
          <p14:tracePt t="41327" x="6737350" y="4521200"/>
          <p14:tracePt t="41344" x="6794500" y="4521200"/>
          <p14:tracePt t="41361" x="6864350" y="4521200"/>
          <p14:tracePt t="41378" x="6934200" y="4521200"/>
          <p14:tracePt t="41394" x="7035800" y="4521200"/>
          <p14:tracePt t="41411" x="7143750" y="4521200"/>
          <p14:tracePt t="41427" x="7245350" y="4521200"/>
          <p14:tracePt t="41444" x="7340600" y="4521200"/>
          <p14:tracePt t="41461" x="7397750" y="4521200"/>
          <p14:tracePt t="41477" x="7416800" y="4521200"/>
          <p14:tracePt t="41494" x="7429500" y="4514850"/>
          <p14:tracePt t="41632" x="7442200" y="4514850"/>
          <p14:tracePt t="41647" x="7454900" y="4514850"/>
          <p14:tracePt t="41655" x="7461250" y="4533900"/>
          <p14:tracePt t="41662" x="7480300" y="4552950"/>
          <p14:tracePt t="41670" x="7493000" y="4565650"/>
          <p14:tracePt t="41677" x="7512050" y="4610100"/>
          <p14:tracePt t="41693" x="7537450" y="4654550"/>
          <p14:tracePt t="41710" x="7562850" y="4711700"/>
          <p14:tracePt t="41727" x="7575550" y="4749800"/>
          <p14:tracePt t="41744" x="7588250" y="4800600"/>
          <p14:tracePt t="41761" x="7600950" y="4889500"/>
          <p14:tracePt t="41777" x="7613650" y="4997450"/>
          <p14:tracePt t="41794" x="7626350" y="5118100"/>
          <p14:tracePt t="41811" x="7651750" y="5251450"/>
          <p14:tracePt t="41827" x="7651750" y="5378450"/>
          <p14:tracePt t="41844" x="7670800" y="5505450"/>
          <p14:tracePt t="41861" x="7677150" y="5607050"/>
          <p14:tracePt t="41878" x="7683500" y="5708650"/>
          <p14:tracePt t="41894" x="7683500" y="5861050"/>
          <p14:tracePt t="41912" x="7702550" y="5962650"/>
          <p14:tracePt t="41927" x="7715250" y="6076950"/>
          <p14:tracePt t="41944" x="7727950" y="6159500"/>
          <p14:tracePt t="41961" x="7747000" y="6203950"/>
          <p14:tracePt t="41977" x="7753350" y="6248400"/>
          <p14:tracePt t="41994" x="7759700" y="6267450"/>
          <p14:tracePt t="42011" x="7766050" y="6292850"/>
          <p14:tracePt t="42027" x="7772400" y="6318250"/>
          <p14:tracePt t="42044" x="7772400" y="6324600"/>
          <p14:tracePt t="42061" x="7772400" y="6337300"/>
          <p14:tracePt t="42077" x="7772400" y="6350000"/>
          <p14:tracePt t="42094" x="7785100" y="6362700"/>
          <p14:tracePt t="42111" x="7785100" y="6375400"/>
          <p14:tracePt t="42127" x="7791450" y="6394450"/>
          <p14:tracePt t="42145" x="7791450" y="6407150"/>
          <p14:tracePt t="42161" x="7797800" y="6413500"/>
          <p14:tracePt t="42177" x="7797800" y="6426200"/>
          <p14:tracePt t="42194" x="7797800" y="6432550"/>
          <p14:tracePt t="42211" x="7797800" y="6445250"/>
          <p14:tracePt t="42254" x="7797800" y="6451600"/>
          <p14:tracePt t="42271" x="7797800" y="6457950"/>
          <p14:tracePt t="42279" x="7804150" y="6464300"/>
          <p14:tracePt t="42310" x="7804150" y="6470650"/>
          <p14:tracePt t="43095" x="7804150" y="6451600"/>
          <p14:tracePt t="43103" x="7804150" y="6407150"/>
          <p14:tracePt t="43111" x="7778750" y="6286500"/>
          <p14:tracePt t="43120" x="7766050" y="6229350"/>
          <p14:tracePt t="43127" x="7747000" y="6083300"/>
          <p14:tracePt t="43144" x="7727950" y="5956300"/>
          <p14:tracePt t="43161" x="7702550" y="5848350"/>
          <p14:tracePt t="43177" x="7683500" y="5759450"/>
          <p14:tracePt t="43194" x="7658100" y="5657850"/>
          <p14:tracePt t="43210" x="7626350" y="5562600"/>
          <p14:tracePt t="43227" x="7600950" y="5454650"/>
          <p14:tracePt t="43244" x="7556500" y="5340350"/>
          <p14:tracePt t="43261" x="7531100" y="5238750"/>
          <p14:tracePt t="43277" x="7505700" y="5124450"/>
          <p14:tracePt t="43277" x="7480300" y="5060950"/>
          <p14:tracePt t="43295" x="7473950" y="4965700"/>
          <p14:tracePt t="43311" x="7461250" y="4864100"/>
          <p14:tracePt t="43327" x="7454900" y="4781550"/>
          <p14:tracePt t="43344" x="7454900" y="4699000"/>
          <p14:tracePt t="43361" x="7454900" y="4654550"/>
          <p14:tracePt t="43378" x="7454900" y="4622800"/>
          <p14:tracePt t="43394" x="7454900" y="4616450"/>
          <p14:tracePt t="43487" x="7454900" y="4610100"/>
          <p14:tracePt t="43502" x="7454900" y="4597400"/>
          <p14:tracePt t="43511" x="7454900" y="4572000"/>
          <p14:tracePt t="43527" x="7461250" y="4559300"/>
          <p14:tracePt t="43528" x="7486650" y="4540250"/>
          <p14:tracePt t="43544" x="7575550" y="4508500"/>
          <p14:tracePt t="43561" x="7696200" y="4483100"/>
          <p14:tracePt t="43577" x="7829550" y="4464050"/>
          <p14:tracePt t="43594" x="7931150" y="4451350"/>
          <p14:tracePt t="43610" x="8039100" y="4445000"/>
          <p14:tracePt t="43627" x="8108950" y="4445000"/>
          <p14:tracePt t="43644" x="8172450" y="4445000"/>
          <p14:tracePt t="43661" x="8223250" y="4445000"/>
          <p14:tracePt t="43677" x="8280400" y="4445000"/>
          <p14:tracePt t="43677" x="8312150" y="4445000"/>
          <p14:tracePt t="43695" x="8369300" y="4445000"/>
          <p14:tracePt t="43711" x="8420100" y="4445000"/>
          <p14:tracePt t="43727" x="8470900" y="4432300"/>
          <p14:tracePt t="43743" x="8515350" y="4413250"/>
          <p14:tracePt t="43760" x="8553450" y="4394200"/>
          <p14:tracePt t="43777" x="8585200" y="4375150"/>
          <p14:tracePt t="43794" x="8591550" y="4368800"/>
          <p14:tracePt t="43810" x="8597900" y="4362450"/>
          <p14:tracePt t="43827" x="8604250" y="4356100"/>
          <p14:tracePt t="43862" x="8610600" y="4356100"/>
          <p14:tracePt t="43878" x="8616950" y="4349750"/>
          <p14:tracePt t="43879" x="8616950" y="4343400"/>
          <p14:tracePt t="43895" x="8629650" y="4330700"/>
          <p14:tracePt t="43911" x="8636000" y="4324350"/>
          <p14:tracePt t="43927" x="8642350" y="4311650"/>
          <p14:tracePt t="43944" x="8655050" y="4305300"/>
          <p14:tracePt t="43960" x="8661400" y="4298950"/>
          <p14:tracePt t="43977" x="8661400" y="4286250"/>
          <p14:tracePt t="43994" x="8674100" y="4279900"/>
          <p14:tracePt t="44010" x="8680450" y="4279900"/>
          <p14:tracePt t="44027" x="8693150" y="4273550"/>
          <p14:tracePt t="44044" x="8712200" y="4267200"/>
          <p14:tracePt t="44060" x="8724900" y="4267200"/>
          <p14:tracePt t="44077" x="8743950" y="4267200"/>
          <p14:tracePt t="44094" x="8782050" y="4267200"/>
          <p14:tracePt t="44111" x="8807450" y="4267200"/>
          <p14:tracePt t="44127" x="8813800" y="4267200"/>
          <p14:tracePt t="44144" x="8820150" y="4267200"/>
          <p14:tracePt t="44199" x="8826500" y="4267200"/>
          <p14:tracePt t="44318" x="8807450" y="4267200"/>
          <p14:tracePt t="44326" x="8731250" y="4279900"/>
          <p14:tracePt t="44342" x="8629650" y="4305300"/>
          <p14:tracePt t="44353" x="8566150" y="4324350"/>
          <p14:tracePt t="44360" x="8451850" y="4356100"/>
          <p14:tracePt t="44377" x="8350250" y="4375150"/>
          <p14:tracePt t="44394" x="8261350" y="4400550"/>
          <p14:tracePt t="44411" x="8159750" y="4432300"/>
          <p14:tracePt t="44427" x="8077200" y="4451350"/>
          <p14:tracePt t="44444" x="7994650" y="4476750"/>
          <p14:tracePt t="44461" x="7931150" y="4502150"/>
          <p14:tracePt t="44477" x="7880350" y="4521200"/>
          <p14:tracePt t="44494" x="7835900" y="4546600"/>
          <p14:tracePt t="44510" x="7797800" y="4578350"/>
          <p14:tracePt t="44526" x="7766050" y="4603750"/>
          <p14:tracePt t="44543" x="7740650" y="4629150"/>
          <p14:tracePt t="44559" x="7721600" y="4648200"/>
          <p14:tracePt t="44576" x="7683500" y="4692650"/>
          <p14:tracePt t="44594" x="7658100" y="4718050"/>
          <p14:tracePt t="44611" x="7613650" y="4768850"/>
          <p14:tracePt t="44627" x="7575550" y="4813300"/>
          <p14:tracePt t="44644" x="7524750" y="4857750"/>
          <p14:tracePt t="44660" x="7486650" y="4895850"/>
          <p14:tracePt t="44677" x="7454900" y="4927600"/>
          <p14:tracePt t="44694" x="7397750" y="4978400"/>
          <p14:tracePt t="44711" x="7353300" y="5035550"/>
          <p14:tracePt t="44727" x="7308850" y="5086350"/>
          <p14:tracePt t="44743" x="7264400" y="5149850"/>
          <p14:tracePt t="44760" x="7200900" y="5238750"/>
          <p14:tracePt t="44776" x="7150100" y="5353050"/>
          <p14:tracePt t="44793" x="7086600" y="5467350"/>
          <p14:tracePt t="44811" x="7035800" y="5575300"/>
          <p14:tracePt t="44827" x="6991350" y="5689600"/>
          <p14:tracePt t="44844" x="6946900" y="5778500"/>
          <p14:tracePt t="44860" x="6908800" y="5880100"/>
          <p14:tracePt t="44877" x="6877050" y="5956300"/>
          <p14:tracePt t="44894" x="6813550" y="6057900"/>
          <p14:tracePt t="44912" x="6775450" y="6115050"/>
          <p14:tracePt t="44927" x="6750050" y="6165850"/>
          <p14:tracePt t="44944" x="6718300" y="6210300"/>
          <p14:tracePt t="44960" x="6680200" y="6254750"/>
          <p14:tracePt t="44977" x="6642100" y="6305550"/>
          <p14:tracePt t="44994" x="6597650" y="6350000"/>
          <p14:tracePt t="45011" x="6553200" y="6375400"/>
          <p14:tracePt t="45027" x="6489700" y="6413500"/>
          <p14:tracePt t="45044" x="6407150" y="6445250"/>
          <p14:tracePt t="45060" x="6324600" y="6483350"/>
          <p14:tracePt t="45077" x="6223000" y="6521450"/>
          <p14:tracePt t="45094" x="6127750" y="6540500"/>
          <p14:tracePt t="45111" x="6096000" y="6546850"/>
          <p14:tracePt t="45127" x="6083300" y="6553200"/>
          <p14:tracePt t="45239" x="6076950" y="6553200"/>
          <p14:tracePt t="45246" x="6057900" y="6553200"/>
          <p14:tracePt t="45254" x="6038850" y="6553200"/>
          <p14:tracePt t="45262" x="6019800" y="6553200"/>
          <p14:tracePt t="45277" x="5988050" y="6553200"/>
          <p14:tracePt t="45278" x="5892800" y="6553200"/>
          <p14:tracePt t="45294" x="5727700" y="6553200"/>
          <p14:tracePt t="45311" x="5632450" y="6553200"/>
          <p14:tracePt t="45327" x="5537200" y="6553200"/>
          <p14:tracePt t="45344" x="5473700" y="6553200"/>
          <p14:tracePt t="45360" x="5429250" y="6553200"/>
          <p14:tracePt t="45377" x="5391150" y="6546850"/>
          <p14:tracePt t="45394" x="5365750" y="6546850"/>
          <p14:tracePt t="45411" x="5340350" y="6546850"/>
          <p14:tracePt t="45427" x="5302250" y="6546850"/>
          <p14:tracePt t="45444" x="5270500" y="6540500"/>
          <p14:tracePt t="45460" x="5245100" y="6540500"/>
          <p14:tracePt t="45477" x="5213350" y="6540500"/>
          <p14:tracePt t="45494" x="5194300" y="6540500"/>
          <p14:tracePt t="45511" x="5181600" y="6540500"/>
          <p14:tracePt t="45527" x="5175250" y="6540500"/>
          <p14:tracePt t="45544" x="5168900" y="6540500"/>
          <p14:tracePt t="45655" x="5162550" y="6540500"/>
          <p14:tracePt t="45679" x="5162550" y="6534150"/>
          <p14:tracePt t="45687" x="5175250" y="6534150"/>
          <p14:tracePt t="45695" x="5187950" y="6534150"/>
          <p14:tracePt t="45718" x="5194300" y="6527800"/>
          <p14:tracePt t="45726" x="5207000" y="6521450"/>
          <p14:tracePt t="45744" x="5219700" y="6521450"/>
          <p14:tracePt t="45744" x="5232400" y="6508750"/>
          <p14:tracePt t="45761" x="5251450" y="6496050"/>
          <p14:tracePt t="45777" x="5283200" y="6483350"/>
          <p14:tracePt t="45794" x="5308600" y="6457950"/>
          <p14:tracePt t="45810" x="5340350" y="6432550"/>
          <p14:tracePt t="45827" x="5378450" y="6381750"/>
          <p14:tracePt t="45844" x="5403850" y="6330950"/>
          <p14:tracePt t="45860" x="5429250" y="6248400"/>
          <p14:tracePt t="45877" x="5441950" y="6178550"/>
          <p14:tracePt t="45894" x="5461000" y="6108700"/>
          <p14:tracePt t="45911" x="5461000" y="6064250"/>
          <p14:tracePt t="45928" x="5467350" y="6007100"/>
          <p14:tracePt t="45944" x="5486400" y="5918200"/>
          <p14:tracePt t="45961" x="5492750" y="5816600"/>
          <p14:tracePt t="45977" x="5492750" y="5721350"/>
          <p14:tracePt t="45994" x="5492750" y="5619750"/>
          <p14:tracePt t="46010" x="5492750" y="5549900"/>
          <p14:tracePt t="46027" x="5492750" y="5473700"/>
          <p14:tracePt t="46044" x="5511800" y="5391150"/>
          <p14:tracePt t="46060" x="5518150" y="5302250"/>
          <p14:tracePt t="46077" x="5530850" y="5213350"/>
          <p14:tracePt t="46094" x="5537200" y="5073650"/>
          <p14:tracePt t="46111" x="5537200" y="4978400"/>
          <p14:tracePt t="46127" x="5537200" y="4914900"/>
          <p14:tracePt t="46144" x="5537200" y="4851400"/>
          <p14:tracePt t="46161" x="5537200" y="4806950"/>
          <p14:tracePt t="46177" x="5537200" y="4775200"/>
          <p14:tracePt t="46194" x="5537200" y="4743450"/>
          <p14:tracePt t="46210" x="5537200" y="4724400"/>
          <p14:tracePt t="46227" x="5537200" y="4705350"/>
          <p14:tracePt t="46244" x="5537200" y="4686300"/>
          <p14:tracePt t="46261" x="5543550" y="4667250"/>
          <p14:tracePt t="46277" x="5556250" y="4641850"/>
          <p14:tracePt t="46294" x="5575300" y="4603750"/>
          <p14:tracePt t="46311" x="5594350" y="4578350"/>
          <p14:tracePt t="46327" x="5626100" y="4559300"/>
          <p14:tracePt t="46344" x="5651500" y="4540250"/>
          <p14:tracePt t="46361" x="5683250" y="4514850"/>
          <p14:tracePt t="46377" x="5715000" y="4508500"/>
          <p14:tracePt t="46394" x="5753100" y="4489450"/>
          <p14:tracePt t="46410" x="5791200" y="4483100"/>
          <p14:tracePt t="46428" x="5848350" y="4464050"/>
          <p14:tracePt t="46444" x="5911850" y="4457700"/>
          <p14:tracePt t="46461" x="5994400" y="4445000"/>
          <p14:tracePt t="46477" x="6064250" y="4432300"/>
          <p14:tracePt t="46494" x="6140450" y="4425950"/>
          <p14:tracePt t="46510" x="6197600" y="4419600"/>
          <p14:tracePt t="46527" x="6242050" y="4413250"/>
          <p14:tracePt t="46544" x="6286500" y="4400550"/>
          <p14:tracePt t="46561" x="6350000" y="4394200"/>
          <p14:tracePt t="46577" x="6445250" y="4381500"/>
          <p14:tracePt t="46594" x="6534150" y="4368800"/>
          <p14:tracePt t="46610" x="6604000" y="4356100"/>
          <p14:tracePt t="46627" x="6692900" y="4343400"/>
          <p14:tracePt t="46644" x="6769100" y="4337050"/>
          <p14:tracePt t="46661" x="6908800" y="4330700"/>
          <p14:tracePt t="46683" x="7004050" y="4330700"/>
          <p14:tracePt t="46694" x="7131050" y="4330700"/>
          <p14:tracePt t="46711" x="7258050" y="4318000"/>
          <p14:tracePt t="46727" x="7366000" y="4311650"/>
          <p14:tracePt t="46744" x="7480300" y="4298950"/>
          <p14:tracePt t="46761" x="7575550" y="4286250"/>
          <p14:tracePt t="46777" x="7620000" y="4279900"/>
          <p14:tracePt t="46794" x="7645400" y="4273550"/>
          <p14:tracePt t="46810" x="7658100" y="4273550"/>
          <p14:tracePt t="47103" x="7645400" y="4273550"/>
          <p14:tracePt t="47111" x="7499350" y="4330700"/>
          <p14:tracePt t="47127" x="7327900" y="4425950"/>
          <p14:tracePt t="47128" x="6927850" y="4667250"/>
          <p14:tracePt t="47144" x="6369050" y="4972050"/>
          <p14:tracePt t="47161" x="5861050" y="5308600"/>
          <p14:tracePt t="47177" x="5473700" y="5581650"/>
          <p14:tracePt t="47194" x="5308600" y="5727700"/>
          <p14:tracePt t="47210" x="5213350" y="5810250"/>
          <p14:tracePt t="47227" x="5168900" y="5854700"/>
          <p14:tracePt t="47244" x="5143500" y="5886450"/>
          <p14:tracePt t="47261" x="5124450" y="5924550"/>
          <p14:tracePt t="47277" x="5105400" y="5956300"/>
          <p14:tracePt t="47277" x="5086350" y="5975350"/>
          <p14:tracePt t="47295" x="5067300" y="6019800"/>
          <p14:tracePt t="47310" x="5041900" y="6089650"/>
          <p14:tracePt t="47327" x="5022850" y="6140450"/>
          <p14:tracePt t="47344" x="5003800" y="6197600"/>
          <p14:tracePt t="47360" x="4978400" y="6261100"/>
          <p14:tracePt t="47377" x="4959350" y="6318250"/>
          <p14:tracePt t="47394" x="4946650" y="6362700"/>
          <p14:tracePt t="47410" x="4927600" y="6394450"/>
          <p14:tracePt t="47427" x="4914900" y="6419850"/>
          <p14:tracePt t="47444" x="4908550" y="6438900"/>
          <p14:tracePt t="47460" x="4908550" y="6445250"/>
          <p14:tracePt t="47477" x="4908550" y="6451600"/>
          <p14:tracePt t="47494" x="4908550" y="6457950"/>
          <p14:tracePt t="47510" x="4908550" y="6470650"/>
          <p14:tracePt t="47527" x="4914900" y="6477000"/>
          <p14:tracePt t="47544" x="4921250" y="6477000"/>
          <p14:tracePt t="47560" x="4940300" y="6483350"/>
          <p14:tracePt t="47578" x="4959350" y="6496050"/>
          <p14:tracePt t="47594" x="4984750" y="6515100"/>
          <p14:tracePt t="47611" x="5016500" y="6534150"/>
          <p14:tracePt t="47627" x="5054600" y="6559550"/>
          <p14:tracePt t="47644" x="5099050" y="6584950"/>
          <p14:tracePt t="47660" x="5168900" y="6623050"/>
          <p14:tracePt t="47677" x="5251450" y="6648450"/>
          <p14:tracePt t="47694" x="5397500" y="6673850"/>
          <p14:tracePt t="47711" x="5499100" y="6680200"/>
          <p14:tracePt t="47727" x="5607050" y="6680200"/>
          <p14:tracePt t="47744" x="5721350" y="6661150"/>
          <p14:tracePt t="47760" x="5822950" y="6623050"/>
          <p14:tracePt t="47777" x="5943600" y="6546850"/>
          <p14:tracePt t="47794" x="6076950" y="6470650"/>
          <p14:tracePt t="47811" x="6216650" y="6394450"/>
          <p14:tracePt t="47827" x="6324600" y="6311900"/>
          <p14:tracePt t="47843" x="6457950" y="6235700"/>
          <p14:tracePt t="47860" x="6572250" y="6172200"/>
          <p14:tracePt t="47877" x="6692900" y="6108700"/>
          <p14:tracePt t="47894" x="6851650" y="6013450"/>
          <p14:tracePt t="47911" x="6953250" y="5956300"/>
          <p14:tracePt t="47927" x="7048500" y="5905500"/>
          <p14:tracePt t="47944" x="7143750" y="5848350"/>
          <p14:tracePt t="47961" x="7226300" y="5816600"/>
          <p14:tracePt t="47977" x="7315200" y="5778500"/>
          <p14:tracePt t="47994" x="7416800" y="5740400"/>
          <p14:tracePt t="48011" x="7531100" y="5695950"/>
          <p14:tracePt t="48027" x="7658100" y="5657850"/>
          <p14:tracePt t="48044" x="7791450" y="5619750"/>
          <p14:tracePt t="48060" x="7931150" y="5575300"/>
          <p14:tracePt t="48077" x="8089900" y="5530850"/>
          <p14:tracePt t="48093" x="8343900" y="5473700"/>
          <p14:tracePt t="48111" x="8496300" y="5448300"/>
          <p14:tracePt t="48127" x="8597900" y="5422900"/>
          <p14:tracePt t="48144" x="8667750" y="5416550"/>
          <p14:tracePt t="48160" x="8731250" y="5403850"/>
          <p14:tracePt t="48177" x="8788400" y="5397500"/>
          <p14:tracePt t="48194" x="8839200" y="5397500"/>
          <p14:tracePt t="48211" x="8902700" y="5397500"/>
          <p14:tracePt t="48227" x="8978900" y="5397500"/>
          <p14:tracePt t="48244" x="9042400" y="5397500"/>
          <p14:tracePt t="48260" x="9105900" y="5397500"/>
          <p14:tracePt t="48277" x="9137650" y="5397500"/>
          <p14:tracePt t="48694" x="9118600" y="5391150"/>
          <p14:tracePt t="48704" x="9099550" y="5384800"/>
          <p14:tracePt t="48705" x="9086850" y="5372100"/>
          <p14:tracePt t="48711" x="9055100" y="5353050"/>
          <p14:tracePt t="48727" x="9029700" y="5327650"/>
          <p14:tracePt t="48744" x="9004300" y="5302250"/>
          <p14:tracePt t="48760" x="8991600" y="5289550"/>
          <p14:tracePt t="48777" x="8978900" y="5264150"/>
          <p14:tracePt t="48793" x="8972550" y="5245100"/>
          <p14:tracePt t="48810" x="8959850" y="5226050"/>
          <p14:tracePt t="48827" x="8947150" y="5207000"/>
          <p14:tracePt t="48844" x="8934450" y="5181600"/>
          <p14:tracePt t="48861" x="8928100" y="5175250"/>
          <p14:tracePt t="48877" x="8915400" y="5162550"/>
          <p14:tracePt t="48893" x="8896350" y="5143500"/>
          <p14:tracePt t="48912" x="8864600" y="5137150"/>
          <p14:tracePt t="48927" x="8845550" y="5124450"/>
          <p14:tracePt t="48944" x="8826500" y="5118100"/>
          <p14:tracePt t="48961" x="8801100" y="5099050"/>
          <p14:tracePt t="48977" x="8788400" y="5086350"/>
          <p14:tracePt t="48994" x="8756650" y="5048250"/>
          <p14:tracePt t="49011" x="8724900" y="4978400"/>
          <p14:tracePt t="49027" x="8686800" y="4870450"/>
          <p14:tracePt t="49044" x="8661400" y="4756150"/>
          <p14:tracePt t="49060" x="8655050" y="4692650"/>
          <p14:tracePt t="49077" x="8655050" y="4648200"/>
          <p14:tracePt t="49094" x="8655050" y="4591050"/>
          <p14:tracePt t="49111" x="8661400" y="4565650"/>
          <p14:tracePt t="49127" x="8680450" y="4533900"/>
          <p14:tracePt t="49143" x="8693150" y="4514850"/>
          <p14:tracePt t="49182" x="8705850" y="4508500"/>
          <p14:tracePt t="49198" x="8712200" y="4495800"/>
          <p14:tracePt t="49222" x="8718550" y="4483100"/>
          <p14:tracePt t="49236" x="8724900" y="4483100"/>
          <p14:tracePt t="49236" x="8731250" y="4470400"/>
          <p14:tracePt t="49244" x="8743950" y="4457700"/>
          <p14:tracePt t="49261" x="8763000" y="4438650"/>
          <p14:tracePt t="49277" x="8775700" y="4425950"/>
          <p14:tracePt t="49294" x="8801100" y="4406900"/>
          <p14:tracePt t="49311" x="8807450" y="4400550"/>
          <p14:tracePt t="49327" x="8820150" y="4387850"/>
          <p14:tracePt t="49343" x="8826500" y="4375150"/>
          <p14:tracePt t="49360" x="8832850" y="4368800"/>
          <p14:tracePt t="49377" x="8839200" y="4362450"/>
          <p14:tracePt t="49394" x="8845550" y="4356100"/>
          <p14:tracePt t="49411" x="8845550" y="4349750"/>
          <p14:tracePt t="49427" x="8858250" y="4337050"/>
          <p14:tracePt t="49470" x="8864600" y="4324350"/>
          <p14:tracePt t="49734" x="8858250" y="4324350"/>
          <p14:tracePt t="49743" x="8845550" y="4337050"/>
          <p14:tracePt t="49750" x="8813800" y="4381500"/>
          <p14:tracePt t="49761" x="8794750" y="4413250"/>
          <p14:tracePt t="49777" x="8769350" y="4464050"/>
          <p14:tracePt t="49794" x="8750300" y="4508500"/>
          <p14:tracePt t="49811" x="8718550" y="4572000"/>
          <p14:tracePt t="49827" x="8705850" y="4610100"/>
          <p14:tracePt t="49844" x="8686800" y="4648200"/>
          <p14:tracePt t="49861" x="8680450" y="4679950"/>
          <p14:tracePt t="49877" x="8667750" y="4711700"/>
          <p14:tracePt t="49877" x="8667750" y="4737100"/>
          <p14:tracePt t="49909" x="8667750" y="4762500"/>
          <p14:tracePt t="49910" x="8661400" y="4794250"/>
          <p14:tracePt t="49926" x="8648700" y="4838700"/>
          <p14:tracePt t="49944" x="8648700" y="4870450"/>
          <p14:tracePt t="49960" x="8642350" y="4902200"/>
          <p14:tracePt t="49978" x="8642350" y="4927600"/>
          <p14:tracePt t="49994" x="8629650" y="4953000"/>
          <p14:tracePt t="50011" x="8629650" y="4984750"/>
          <p14:tracePt t="50028" x="8616950" y="5016500"/>
          <p14:tracePt t="50044" x="8610600" y="5041900"/>
          <p14:tracePt t="50060" x="8604250" y="5073650"/>
          <p14:tracePt t="50077" x="8597900" y="5099050"/>
          <p14:tracePt t="50094" x="8585200" y="5143500"/>
          <p14:tracePt t="50111" x="8572500" y="5181600"/>
          <p14:tracePt t="50127" x="8566150" y="5207000"/>
          <p14:tracePt t="50143" x="8553450" y="5245100"/>
          <p14:tracePt t="50161" x="8540750" y="5283200"/>
          <p14:tracePt t="50177" x="8515350" y="5334000"/>
          <p14:tracePt t="50194" x="8496300" y="5384800"/>
          <p14:tracePt t="50210" x="8477250" y="5441950"/>
          <p14:tracePt t="50227" x="8451850" y="5492750"/>
          <p14:tracePt t="50243" x="8432800" y="5543550"/>
          <p14:tracePt t="50260" x="8413750" y="5575300"/>
          <p14:tracePt t="50277" x="8394700" y="5619750"/>
          <p14:tracePt t="50277" x="8388350" y="5632450"/>
          <p14:tracePt t="50295" x="8375650" y="5664200"/>
          <p14:tracePt t="50310" x="8356600" y="5702300"/>
          <p14:tracePt t="50327" x="8324850" y="5746750"/>
          <p14:tracePt t="50343" x="8305800" y="5778500"/>
          <p14:tracePt t="50360" x="8274050" y="5816600"/>
          <p14:tracePt t="50377" x="8248650" y="5854700"/>
          <p14:tracePt t="50393" x="8223250" y="5880100"/>
          <p14:tracePt t="50410" x="8197850" y="5911850"/>
          <p14:tracePt t="50427" x="8172450" y="5943600"/>
          <p14:tracePt t="50443" x="8128000" y="5988050"/>
          <p14:tracePt t="50460" x="8096250" y="6026150"/>
          <p14:tracePt t="50477" x="8064500" y="6057900"/>
          <p14:tracePt t="50477" x="8051800" y="6076950"/>
          <p14:tracePt t="50495" x="8026400" y="6108700"/>
          <p14:tracePt t="50510" x="8001000" y="6134100"/>
          <p14:tracePt t="50527" x="7981950" y="6153150"/>
          <p14:tracePt t="50543" x="7956550" y="6178550"/>
          <p14:tracePt t="50560" x="7943850" y="6191250"/>
          <p14:tracePt t="50577" x="7918450" y="6210300"/>
          <p14:tracePt t="50593" x="7880350" y="6229350"/>
          <p14:tracePt t="50610" x="7829550" y="6248400"/>
          <p14:tracePt t="50627" x="7804150" y="6267450"/>
          <p14:tracePt t="50643" x="7759700" y="6286500"/>
          <p14:tracePt t="50660" x="7702550" y="6311900"/>
          <p14:tracePt t="50677" x="7651750" y="6337300"/>
          <p14:tracePt t="50677" x="7607300" y="6350000"/>
          <p14:tracePt t="50695" x="7531100" y="6369050"/>
          <p14:tracePt t="50710" x="7467600" y="6388100"/>
          <p14:tracePt t="50727" x="7397750" y="6407150"/>
          <p14:tracePt t="50743" x="7353300" y="6419850"/>
          <p14:tracePt t="50760" x="7308850" y="6432550"/>
          <p14:tracePt t="50777" x="7264400" y="6445250"/>
          <p14:tracePt t="50793" x="7226300" y="6451600"/>
          <p14:tracePt t="50810" x="7169150" y="6464300"/>
          <p14:tracePt t="50827" x="7118350" y="6470650"/>
          <p14:tracePt t="50843" x="7054850" y="6483350"/>
          <p14:tracePt t="50860" x="6991350" y="6489700"/>
          <p14:tracePt t="50893" x="6883400" y="6502400"/>
          <p14:tracePt t="50895" x="6807200" y="6515100"/>
          <p14:tracePt t="50911" x="6737350" y="6515100"/>
          <p14:tracePt t="50926" x="6673850" y="6527800"/>
          <p14:tracePt t="50943" x="6597650" y="6540500"/>
          <p14:tracePt t="50960" x="6508750" y="6546850"/>
          <p14:tracePt t="50976" x="6407150" y="6546850"/>
          <p14:tracePt t="50994" x="6292850" y="6553200"/>
          <p14:tracePt t="51011" x="6197600" y="6553200"/>
          <p14:tracePt t="51027" x="6102350" y="6553200"/>
          <p14:tracePt t="51044" x="6013450" y="6553200"/>
          <p14:tracePt t="51060" x="5930900" y="6553200"/>
          <p14:tracePt t="51077" x="5835650" y="6553200"/>
          <p14:tracePt t="51093" x="5721350" y="6553200"/>
          <p14:tracePt t="51111" x="5626100" y="6553200"/>
          <p14:tracePt t="51127" x="5549900" y="6553200"/>
          <p14:tracePt t="51144" x="5486400" y="6553200"/>
          <p14:tracePt t="51160" x="5448300" y="6553200"/>
          <p14:tracePt t="51177" x="5410200" y="6553200"/>
          <p14:tracePt t="51194" x="5372100" y="6553200"/>
          <p14:tracePt t="51210" x="5334000" y="6553200"/>
          <p14:tracePt t="51227" x="5302250" y="6553200"/>
          <p14:tracePt t="51244" x="5276850" y="6553200"/>
          <p14:tracePt t="51260" x="5264150" y="6553200"/>
          <p14:tracePt t="51277" x="5257800" y="6553200"/>
          <p14:tracePt t="51293" x="5245100" y="6553200"/>
          <p14:tracePt t="51343" x="5238750" y="6553200"/>
          <p14:tracePt t="51398" x="5232400" y="6553200"/>
          <p14:tracePt t="51902" x="5226050" y="6553200"/>
          <p14:tracePt t="51911" x="5219700" y="6546850"/>
          <p14:tracePt t="51928" x="5213350" y="6540500"/>
          <p14:tracePt t="51950" x="5207000" y="6534150"/>
          <p14:tracePt t="51960" x="5207000" y="6527800"/>
          <p14:tracePt t="52038" x="5207000" y="6521450"/>
          <p14:tracePt t="52046" x="5213350" y="6515100"/>
          <p14:tracePt t="52054" x="5213350" y="6508750"/>
          <p14:tracePt t="52062" x="5219700" y="6508750"/>
          <p14:tracePt t="52077" x="5226050" y="6502400"/>
          <p14:tracePt t="52077" x="5251450" y="6483350"/>
          <p14:tracePt t="52093" x="5308600" y="6432550"/>
          <p14:tracePt t="52111" x="5359400" y="6388100"/>
          <p14:tracePt t="52127" x="5391150" y="6343650"/>
          <p14:tracePt t="52143" x="5422900" y="6292850"/>
          <p14:tracePt t="52160" x="5448300" y="6229350"/>
          <p14:tracePt t="52177" x="5467350" y="6172200"/>
          <p14:tracePt t="52194" x="5486400" y="6108700"/>
          <p14:tracePt t="52210" x="5499100" y="6051550"/>
          <p14:tracePt t="52227" x="5511800" y="5994400"/>
          <p14:tracePt t="52243" x="5537200" y="5924550"/>
          <p14:tracePt t="52260" x="5556250" y="5861050"/>
          <p14:tracePt t="52277" x="5575300" y="5784850"/>
          <p14:tracePt t="52293" x="5626100" y="5638800"/>
          <p14:tracePt t="52311" x="5664200" y="5537200"/>
          <p14:tracePt t="52327" x="5708650" y="5429250"/>
          <p14:tracePt t="52343" x="5753100" y="5334000"/>
          <p14:tracePt t="52360" x="5816600" y="5232400"/>
          <p14:tracePt t="52377" x="5880100" y="5130800"/>
          <p14:tracePt t="52393" x="5949950" y="5041900"/>
          <p14:tracePt t="52410" x="6007100" y="4953000"/>
          <p14:tracePt t="52427" x="6057900" y="4883150"/>
          <p14:tracePt t="52443" x="6102350" y="4826000"/>
          <p14:tracePt t="52460" x="6140450" y="4768850"/>
          <p14:tracePt t="52477" x="6178550" y="4730750"/>
          <p14:tracePt t="52493" x="6223000" y="4673600"/>
          <p14:tracePt t="52510" x="6254750" y="4648200"/>
          <p14:tracePt t="52527" x="6299200" y="4610100"/>
          <p14:tracePt t="52543" x="6343650" y="4584700"/>
          <p14:tracePt t="52561" x="6407150" y="4540250"/>
          <p14:tracePt t="52577" x="6464300" y="4495800"/>
          <p14:tracePt t="52594" x="6559550" y="4432300"/>
          <p14:tracePt t="52610" x="6661150" y="4394200"/>
          <p14:tracePt t="52627" x="6781800" y="4343400"/>
          <p14:tracePt t="52643" x="6883400" y="4305300"/>
          <p14:tracePt t="52661" x="6965950" y="4279900"/>
          <p14:tracePt t="52677" x="7042150" y="4254500"/>
          <p14:tracePt t="52693" x="7112000" y="4235450"/>
          <p14:tracePt t="52710" x="7213600" y="4216400"/>
          <p14:tracePt t="52727" x="7296150" y="4203700"/>
          <p14:tracePt t="52743" x="7385050" y="4197350"/>
          <p14:tracePt t="52760" x="7473950" y="4184650"/>
          <p14:tracePt t="52777" x="7588250" y="4171950"/>
          <p14:tracePt t="52793" x="7696200" y="4152900"/>
          <p14:tracePt t="52810" x="7785100" y="4146550"/>
          <p14:tracePt t="52827" x="7880350" y="4127500"/>
          <p14:tracePt t="52843" x="7975600" y="4127500"/>
          <p14:tracePt t="52860" x="8045450" y="4127500"/>
          <p14:tracePt t="52877" x="8102600" y="4127500"/>
          <p14:tracePt t="52893" x="8191500" y="4127500"/>
          <p14:tracePt t="52910" x="8235950" y="4127500"/>
          <p14:tracePt t="52927" x="8280400" y="4127500"/>
          <p14:tracePt t="52943" x="8331200" y="4127500"/>
          <p14:tracePt t="52960" x="8375650" y="4127500"/>
          <p14:tracePt t="52977" x="8413750" y="4127500"/>
          <p14:tracePt t="52993" x="8451850" y="4127500"/>
          <p14:tracePt t="53009" x="8483600" y="4127500"/>
          <p14:tracePt t="53028" x="8515350" y="4127500"/>
          <p14:tracePt t="53043" x="8521700" y="4127500"/>
          <p14:tracePt t="53060" x="8540750" y="4127500"/>
          <p14:tracePt t="53077" x="8547100" y="4127500"/>
          <p14:tracePt t="53093" x="8559800" y="4127500"/>
          <p14:tracePt t="53110" x="8566150" y="4127500"/>
          <p14:tracePt t="53127" x="8572500" y="4127500"/>
          <p14:tracePt t="53143" x="8578850" y="4127500"/>
          <p14:tracePt t="53160" x="8585200" y="4127500"/>
          <p14:tracePt t="53177" x="8591550" y="4133850"/>
          <p14:tracePt t="53194" x="8597900" y="4133850"/>
          <p14:tracePt t="53646" x="8591550" y="4146550"/>
          <p14:tracePt t="53654" x="8572500" y="4159250"/>
          <p14:tracePt t="53662" x="8515350" y="4184650"/>
          <p14:tracePt t="53663" x="8464550" y="4210050"/>
          <p14:tracePt t="53678" x="8318500" y="4298950"/>
          <p14:tracePt t="53693" x="8070850" y="4438650"/>
          <p14:tracePt t="53710" x="7924800" y="4527550"/>
          <p14:tracePt t="53727" x="7829550" y="4597400"/>
          <p14:tracePt t="53743" x="7766050" y="4648200"/>
          <p14:tracePt t="53760" x="7727950" y="4686300"/>
          <p14:tracePt t="53777" x="7708900" y="4711700"/>
          <p14:tracePt t="53793" x="7689850" y="4743450"/>
          <p14:tracePt t="53810" x="7658100" y="4794250"/>
          <p14:tracePt t="53827" x="7639050" y="4857750"/>
          <p14:tracePt t="53843" x="7620000" y="4921250"/>
          <p14:tracePt t="53860" x="7613650" y="4959350"/>
          <p14:tracePt t="53877" x="7607300" y="4984750"/>
          <p14:tracePt t="53877" x="7607300" y="4991100"/>
          <p14:tracePt t="53894" x="7607300" y="5003800"/>
          <p14:tracePt t="53911" x="7607300" y="5016500"/>
          <p14:tracePt t="53927" x="7607300" y="5029200"/>
          <p14:tracePt t="53943" x="7600950" y="5060950"/>
          <p14:tracePt t="53960" x="7594600" y="5118100"/>
          <p14:tracePt t="53977" x="7556500" y="5181600"/>
          <p14:tracePt t="53993" x="7505700" y="5245100"/>
          <p14:tracePt t="54010" x="7473950" y="5276850"/>
          <p14:tracePt t="54026" x="7423150" y="5295900"/>
          <p14:tracePt t="54043" x="7391400" y="5302250"/>
          <p14:tracePt t="54059" x="7353300" y="5308600"/>
          <p14:tracePt t="54077" x="7289800" y="5308600"/>
          <p14:tracePt t="54077" x="7239000" y="5308600"/>
          <p14:tracePt t="54094" x="7112000" y="5308600"/>
          <p14:tracePt t="54110" x="6934200" y="5295900"/>
          <p14:tracePt t="54127" x="6711950" y="5264150"/>
          <p14:tracePt t="54143" x="6438900" y="5213350"/>
          <p14:tracePt t="54160" x="6153150" y="5168900"/>
          <p14:tracePt t="54178" x="5930900" y="5130800"/>
          <p14:tracePt t="54193" x="5772150" y="5105400"/>
          <p14:tracePt t="54211" x="5657850" y="5092700"/>
          <p14:tracePt t="54227" x="5581650" y="5080000"/>
          <p14:tracePt t="54244" x="5505450" y="5067300"/>
          <p14:tracePt t="54260" x="5435600" y="5060950"/>
          <p14:tracePt t="54277" x="5372100" y="5048250"/>
          <p14:tracePt t="54293" x="5270500" y="5048250"/>
          <p14:tracePt t="54311" x="5232400" y="5048250"/>
          <p14:tracePt t="54327" x="5213350" y="5048250"/>
          <p14:tracePt t="54343" x="5200650" y="5048250"/>
          <p14:tracePt t="54526" x="5207000" y="5041900"/>
          <p14:tracePt t="54534" x="5213350" y="5022850"/>
          <p14:tracePt t="54537" x="5213350" y="4991100"/>
          <p14:tracePt t="54544" x="5213350" y="4883150"/>
          <p14:tracePt t="54560" x="5207000" y="4756150"/>
          <p14:tracePt t="54577" x="5194300" y="4648200"/>
          <p14:tracePt t="54593" x="5175250" y="4546600"/>
          <p14:tracePt t="54610" x="5162550" y="4470400"/>
          <p14:tracePt t="54626" x="5143500" y="4419600"/>
          <p14:tracePt t="54643" x="5143500" y="4381500"/>
          <p14:tracePt t="54660" x="5130800" y="4368800"/>
          <p14:tracePt t="54677" x="5130800" y="4362450"/>
          <p14:tracePt t="55006" x="5124450" y="4362450"/>
          <p14:tracePt t="55014" x="5124450" y="4368800"/>
          <p14:tracePt t="55022" x="5124450" y="4381500"/>
          <p14:tracePt t="55030" x="5118100" y="4400550"/>
          <p14:tracePt t="55045" x="5111750" y="4419600"/>
          <p14:tracePt t="55060" x="5111750" y="4432300"/>
          <p14:tracePt t="55077" x="5111750" y="4438650"/>
          <p14:tracePt t="55093" x="5111750" y="4464050"/>
          <p14:tracePt t="55110" x="5111750" y="4489450"/>
          <p14:tracePt t="55127" x="5111750" y="4514850"/>
          <p14:tracePt t="55143" x="5111750" y="4552950"/>
          <p14:tracePt t="55160" x="5111750" y="4591050"/>
          <p14:tracePt t="55177" x="5111750" y="4635500"/>
          <p14:tracePt t="55193" x="5111750" y="4679950"/>
          <p14:tracePt t="55211" x="5111750" y="4718050"/>
          <p14:tracePt t="55227" x="5111750" y="4762500"/>
          <p14:tracePt t="55243" x="5111750" y="4813300"/>
          <p14:tracePt t="55260" x="5111750" y="4876800"/>
          <p14:tracePt t="55277" x="5111750" y="4953000"/>
          <p14:tracePt t="55293" x="5111750" y="5067300"/>
          <p14:tracePt t="55311" x="5111750" y="5149850"/>
          <p14:tracePt t="55327" x="5111750" y="5213350"/>
          <p14:tracePt t="55343" x="5111750" y="5270500"/>
          <p14:tracePt t="55360" x="5111750" y="5327650"/>
          <p14:tracePt t="55377" x="5111750" y="5378450"/>
          <p14:tracePt t="55393" x="5111750" y="5422900"/>
          <p14:tracePt t="55410" x="5111750" y="5461000"/>
          <p14:tracePt t="55426" x="5111750" y="5505450"/>
          <p14:tracePt t="55443" x="5111750" y="5549900"/>
          <p14:tracePt t="55460" x="5111750" y="5588000"/>
          <p14:tracePt t="55477" x="5111750" y="5626100"/>
          <p14:tracePt t="55493" x="5111750" y="5683250"/>
          <p14:tracePt t="55510" x="5111750" y="5721350"/>
          <p14:tracePt t="55527" x="5111750" y="5746750"/>
          <p14:tracePt t="55543" x="5111750" y="5784850"/>
          <p14:tracePt t="55560" x="5111750" y="5822950"/>
          <p14:tracePt t="55577" x="5111750" y="5854700"/>
          <p14:tracePt t="55593" x="5111750" y="5892800"/>
          <p14:tracePt t="55610" x="5111750" y="5918200"/>
          <p14:tracePt t="55626" x="5111750" y="5943600"/>
          <p14:tracePt t="55643" x="5111750" y="5975350"/>
          <p14:tracePt t="55660" x="5111750" y="5988050"/>
          <p14:tracePt t="55677" x="5111750" y="6007100"/>
          <p14:tracePt t="55693" x="5111750" y="6038850"/>
          <p14:tracePt t="55711" x="5111750" y="6057900"/>
          <p14:tracePt t="55727" x="5111750" y="6064250"/>
          <p14:tracePt t="55743" x="5111750" y="6076950"/>
          <p14:tracePt t="55760" x="5111750" y="6083300"/>
          <p14:tracePt t="55777" x="5111750" y="6089650"/>
          <p14:tracePt t="55793" x="5111750" y="6102350"/>
          <p14:tracePt t="55810" x="5111750" y="6108700"/>
          <p14:tracePt t="55826" x="5105400" y="6121400"/>
          <p14:tracePt t="55862" x="5105400" y="6127750"/>
          <p14:tracePt t="55863" x="5099050" y="6134100"/>
          <p14:tracePt t="55876" x="5099050" y="6140450"/>
          <p14:tracePt t="55894" x="5099050" y="6153150"/>
          <p14:tracePt t="55910" x="5092700" y="6165850"/>
          <p14:tracePt t="55927" x="5086350" y="6191250"/>
          <p14:tracePt t="55943" x="5086350" y="6203950"/>
          <p14:tracePt t="55960" x="5086350" y="6223000"/>
          <p14:tracePt t="55976" x="5080000" y="6242050"/>
          <p14:tracePt t="55993" x="5067300" y="6261100"/>
          <p14:tracePt t="56010" x="5060950" y="6280150"/>
          <p14:tracePt t="56027" x="5054600" y="6299200"/>
          <p14:tracePt t="56043" x="5048250" y="6311900"/>
          <p14:tracePt t="56061" x="5048250" y="6324600"/>
          <p14:tracePt t="56453" x="5048250" y="6311900"/>
          <p14:tracePt t="56470" x="5048250" y="6305550"/>
          <p14:tracePt t="56486" x="5054600" y="6292850"/>
          <p14:tracePt t="56518" x="5060950" y="6286500"/>
          <p14:tracePt t="56733" x="5092700" y="6286500"/>
          <p14:tracePt t="56741" x="5194300" y="6280150"/>
          <p14:tracePt t="56753" x="5257800" y="6280150"/>
          <p14:tracePt t="56760" x="5384800" y="6280150"/>
          <p14:tracePt t="56776" x="5524500" y="6280150"/>
          <p14:tracePt t="56793" x="5638800" y="6280150"/>
          <p14:tracePt t="56810" x="5708650" y="6280150"/>
          <p14:tracePt t="56827" x="5753100" y="6280150"/>
          <p14:tracePt t="56843" x="5797550" y="6267450"/>
          <p14:tracePt t="56860" x="5822950" y="6267450"/>
          <p14:tracePt t="56876" x="5854700" y="6261100"/>
          <p14:tracePt t="56876" x="5861050" y="6261100"/>
          <p14:tracePt t="56894" x="5880100" y="6261100"/>
          <p14:tracePt t="56910" x="5905500" y="6261100"/>
          <p14:tracePt t="56926" x="5924550" y="6261100"/>
          <p14:tracePt t="56943" x="5937250" y="6261100"/>
          <p14:tracePt t="56960" x="5943600" y="6261100"/>
          <p14:tracePt t="57061" x="5956300" y="6261100"/>
          <p14:tracePt t="57069" x="5969000" y="6261100"/>
          <p14:tracePt t="57078" x="5988050" y="6261100"/>
          <p14:tracePt t="57081" x="6000750" y="6261100"/>
          <p14:tracePt t="57093" x="6038850" y="6261100"/>
          <p14:tracePt t="57110" x="6070600" y="6273800"/>
          <p14:tracePt t="57126" x="6102350" y="6280150"/>
          <p14:tracePt t="57143" x="6140450" y="6292850"/>
          <p14:tracePt t="57160" x="6165850" y="6299200"/>
          <p14:tracePt t="57176" x="6184900" y="6305550"/>
          <p14:tracePt t="57246" x="6184900" y="6311900"/>
          <p14:tracePt t="57254" x="6191250" y="6318250"/>
          <p14:tracePt t="57262" x="6191250" y="6330950"/>
          <p14:tracePt t="57262" x="6191250" y="6350000"/>
          <p14:tracePt t="57276" x="6191250" y="6426200"/>
          <p14:tracePt t="57294" x="6191250" y="6470650"/>
          <p14:tracePt t="57310" x="6197600" y="6508750"/>
          <p14:tracePt t="57327" x="6197600" y="6546850"/>
          <p14:tracePt t="57343" x="6197600" y="6572250"/>
          <p14:tracePt t="57360" x="6197600" y="6610350"/>
          <p14:tracePt t="57376" x="6197600" y="6635750"/>
          <p14:tracePt t="57393" x="6197600" y="6648450"/>
          <p14:tracePt t="57410" x="6197600" y="6661150"/>
          <p14:tracePt t="57670" x="6197600" y="6648450"/>
          <p14:tracePt t="57676" x="6197600" y="6635750"/>
          <p14:tracePt t="57694" x="6197600" y="6623050"/>
          <p14:tracePt t="57710" x="6197600" y="6610350"/>
          <p14:tracePt t="57711" x="6197600" y="6604000"/>
          <p14:tracePt t="57749" x="6197600" y="6597650"/>
          <p14:tracePt t="57769" x="6197600" y="6591300"/>
          <p14:tracePt t="57769" x="6197600" y="6584950"/>
          <p14:tracePt t="57777" x="6197600" y="6578600"/>
          <p14:tracePt t="57793" x="6184900" y="6565900"/>
          <p14:tracePt t="57810" x="6146800" y="6553200"/>
          <p14:tracePt t="57826" x="6057900" y="6521450"/>
          <p14:tracePt t="57843" x="5949950" y="6489700"/>
          <p14:tracePt t="57860" x="5803900" y="6451600"/>
          <p14:tracePt t="57877" x="5664200" y="6407150"/>
          <p14:tracePt t="57893" x="5473700" y="6330950"/>
          <p14:tracePt t="57911" x="5397500" y="6299200"/>
          <p14:tracePt t="57926" x="5346700" y="6273800"/>
          <p14:tracePt t="57943" x="5321300" y="6261100"/>
          <p14:tracePt t="57960" x="5289550" y="6248400"/>
          <p14:tracePt t="57977" x="5251450" y="6229350"/>
          <p14:tracePt t="57993" x="5219700" y="6203950"/>
          <p14:tracePt t="58010" x="5187950" y="6191250"/>
          <p14:tracePt t="58026" x="5162550" y="6172200"/>
          <p14:tracePt t="58043" x="5143500" y="6159500"/>
          <p14:tracePt t="58060" x="5118100" y="6146800"/>
          <p14:tracePt t="58076" x="5105400" y="6134100"/>
          <p14:tracePt t="58076" x="5086350" y="6121400"/>
          <p14:tracePt t="58094" x="5073650" y="6115050"/>
          <p14:tracePt t="58110" x="5060950" y="6102350"/>
          <p14:tracePt t="58349" x="5067300" y="6102350"/>
          <p14:tracePt t="58358" x="5092700" y="6096000"/>
          <p14:tracePt t="58377" x="5105400" y="6096000"/>
          <p14:tracePt t="58377" x="5137150" y="6096000"/>
          <p14:tracePt t="58393" x="5168900" y="6089650"/>
          <p14:tracePt t="58410" x="5194300" y="6083300"/>
          <p14:tracePt t="58426" x="5238750" y="6076950"/>
          <p14:tracePt t="58443" x="5264150" y="6076950"/>
          <p14:tracePt t="58460" x="5302250" y="6076950"/>
          <p14:tracePt t="58478" x="5346700" y="6076950"/>
          <p14:tracePt t="58494" x="5403850" y="6070600"/>
          <p14:tracePt t="58511" x="5435600" y="6070600"/>
          <p14:tracePt t="58527" x="5461000" y="6070600"/>
          <p14:tracePt t="58544" x="5505450" y="6070600"/>
          <p14:tracePt t="58561" x="5543550" y="6070600"/>
          <p14:tracePt t="58578" x="5607050" y="6070600"/>
          <p14:tracePt t="58594" x="5676900" y="6070600"/>
          <p14:tracePt t="58611" x="5765800" y="6070600"/>
          <p14:tracePt t="58627" x="5861050" y="6070600"/>
          <p14:tracePt t="58644" x="5975350" y="6070600"/>
          <p14:tracePt t="58661" x="6070600" y="6070600"/>
          <p14:tracePt t="58678" x="6184900" y="6070600"/>
          <p14:tracePt t="58694" x="6324600" y="6070600"/>
          <p14:tracePt t="58711" x="6381750" y="6070600"/>
          <p14:tracePt t="58727" x="6400800" y="6064250"/>
          <p14:tracePt t="58744" x="6407150" y="6064250"/>
          <p14:tracePt t="58942" x="6419850" y="6064250"/>
          <p14:tracePt t="58958" x="6419850" y="6070600"/>
          <p14:tracePt t="58970" x="6419850" y="6076950"/>
          <p14:tracePt t="58970" x="6426200" y="6083300"/>
          <p14:tracePt t="58977" x="6426200" y="6096000"/>
          <p14:tracePt t="58994" x="6445250" y="6134100"/>
          <p14:tracePt t="59011" x="6451600" y="6178550"/>
          <p14:tracePt t="59027" x="6457950" y="6216650"/>
          <p14:tracePt t="59044" x="6457950" y="6254750"/>
          <p14:tracePt t="59061" x="6457950" y="6292850"/>
          <p14:tracePt t="59077" x="6457950" y="6330950"/>
          <p14:tracePt t="59094" x="6457950" y="6394450"/>
          <p14:tracePt t="59112" x="6457950" y="6438900"/>
          <p14:tracePt t="59127" x="6457950" y="6470650"/>
          <p14:tracePt t="59144" x="6457950" y="6496050"/>
          <p14:tracePt t="59161" x="6457950" y="6502400"/>
          <p14:tracePt t="59177" x="6457950" y="6508750"/>
          <p14:tracePt t="67966" x="6451600" y="6438900"/>
          <p14:tracePt t="67974" x="6400800" y="6248400"/>
          <p14:tracePt t="67982" x="6369050" y="6076950"/>
          <p14:tracePt t="67990" x="6299200" y="5848350"/>
          <p14:tracePt t="67998" x="6134100" y="5365750"/>
          <p14:tracePt t="68010" x="5988050" y="4921250"/>
          <p14:tracePt t="68027" x="5854700" y="4527550"/>
          <p14:tracePt t="68044" x="5753100" y="4184650"/>
          <p14:tracePt t="68060" x="5645150" y="3879850"/>
          <p14:tracePt t="68077" x="5549900" y="3663950"/>
          <p14:tracePt t="68093" x="5441950" y="3435350"/>
          <p14:tracePt t="68110" x="5378450" y="3289300"/>
          <p14:tracePt t="68127" x="5308600" y="3162300"/>
          <p14:tracePt t="68144" x="5238750" y="3060700"/>
          <p14:tracePt t="68160" x="5162550" y="2946400"/>
          <p14:tracePt t="68177" x="5111750" y="2882900"/>
          <p14:tracePt t="68193" x="5060950" y="2832100"/>
          <p14:tracePt t="68210" x="5016500" y="2774950"/>
          <p14:tracePt t="68228" x="4972050" y="2736850"/>
          <p14:tracePt t="68244" x="4940300" y="2705100"/>
          <p14:tracePt t="68261" x="4902200" y="2679700"/>
          <p14:tracePt t="68277" x="4870450" y="2654300"/>
          <p14:tracePt t="68293" x="4838700" y="2622550"/>
          <p14:tracePt t="68311" x="4819650" y="2609850"/>
          <p14:tracePt t="68327" x="4806950" y="2603500"/>
          <p14:tracePt t="68344" x="4800600" y="2597150"/>
          <p14:tracePt t="68360" x="4794250" y="2597150"/>
          <p14:tracePt t="68422" x="4787900" y="2597150"/>
          <p14:tracePt t="68718" x="4781550" y="2597150"/>
          <p14:tracePt t="68726" x="4775200" y="2597150"/>
          <p14:tracePt t="68847" x="4768850" y="2597150"/>
          <p14:tracePt t="69399" x="4756150" y="2578100"/>
          <p14:tracePt t="69407" x="4743450" y="2559050"/>
          <p14:tracePt t="69415" x="4730750" y="2533650"/>
          <p14:tracePt t="69423" x="4705350" y="2495550"/>
          <p14:tracePt t="69428" x="4641850" y="2425700"/>
          <p14:tracePt t="69444" x="4559300" y="2336800"/>
          <p14:tracePt t="69461" x="4489450" y="2266950"/>
          <p14:tracePt t="69478" x="4419600" y="2209800"/>
          <p14:tracePt t="69478" x="4387850" y="2190750"/>
          <p14:tracePt t="69495" x="4324350" y="2152650"/>
          <p14:tracePt t="69512" x="4267200" y="2114550"/>
          <p14:tracePt t="69528" x="4203700" y="2089150"/>
          <p14:tracePt t="69544" x="4146550" y="2063750"/>
          <p14:tracePt t="69562" x="4089400" y="2038350"/>
          <p14:tracePt t="69578" x="4038600" y="2025650"/>
          <p14:tracePt t="69595" x="4006850" y="2012950"/>
          <p14:tracePt t="69611" x="3975100" y="2000250"/>
          <p14:tracePt t="69628" x="3949700" y="1987550"/>
          <p14:tracePt t="69644" x="3892550" y="1974850"/>
          <p14:tracePt t="69661" x="3816350" y="1955800"/>
          <p14:tracePt t="69678" x="3702050" y="1943100"/>
          <p14:tracePt t="69695" x="3613150" y="1930400"/>
          <p14:tracePt t="69711" x="3505200" y="1917700"/>
          <p14:tracePt t="69728" x="3403600" y="1917700"/>
          <p14:tracePt t="69745" x="3289300" y="1917700"/>
          <p14:tracePt t="69761" x="3149600" y="1917700"/>
          <p14:tracePt t="69778" x="2997200" y="1917700"/>
          <p14:tracePt t="69795" x="2838450" y="1917700"/>
          <p14:tracePt t="69811" x="2692400" y="1917700"/>
          <p14:tracePt t="69828" x="2552700" y="1917700"/>
          <p14:tracePt t="69844" x="2432050" y="1930400"/>
          <p14:tracePt t="69861" x="2311400" y="1943100"/>
          <p14:tracePt t="69878" x="2203450" y="1949450"/>
          <p14:tracePt t="69878" x="2152650" y="1949450"/>
          <p14:tracePt t="69895" x="2038350" y="1949450"/>
          <p14:tracePt t="69911" x="1949450" y="1949450"/>
          <p14:tracePt t="69928" x="1873250" y="1949450"/>
          <p14:tracePt t="69944" x="1797050" y="1949450"/>
          <p14:tracePt t="69962" x="1714500" y="1949450"/>
          <p14:tracePt t="69978" x="1644650" y="1949450"/>
          <p14:tracePt t="69995" x="1581150" y="1949450"/>
          <p14:tracePt t="70011" x="1543050" y="1949450"/>
          <p14:tracePt t="70028" x="1498600" y="1949450"/>
          <p14:tracePt t="70044" x="1473200" y="1949450"/>
          <p14:tracePt t="70062" x="1441450" y="1949450"/>
          <p14:tracePt t="70078" x="1422400" y="1949450"/>
          <p14:tracePt t="70095" x="1409700" y="1949450"/>
          <p14:tracePt t="70111" x="1397000" y="1949450"/>
          <p14:tracePt t="70128" x="1384300" y="1955800"/>
          <p14:tracePt t="70144" x="1371600" y="1955800"/>
          <p14:tracePt t="70161" x="1365250" y="1955800"/>
          <p14:tracePt t="70178" x="1358900" y="1955800"/>
          <p14:tracePt t="70447" x="1371600" y="1962150"/>
          <p14:tracePt t="70455" x="1397000" y="1968500"/>
          <p14:tracePt t="70463" x="1416050" y="1968500"/>
          <p14:tracePt t="70464" x="1447800" y="1974850"/>
          <p14:tracePt t="70478" x="1517650" y="1974850"/>
          <p14:tracePt t="70478" x="1562100" y="1974850"/>
          <p14:tracePt t="70495" x="1670050" y="1981200"/>
          <p14:tracePt t="70511" x="1771650" y="1987550"/>
          <p14:tracePt t="70528" x="1873250" y="1987550"/>
          <p14:tracePt t="70544" x="1974850" y="1987550"/>
          <p14:tracePt t="70561" x="2063750" y="1993900"/>
          <p14:tracePt t="70578" x="2133600" y="1993900"/>
          <p14:tracePt t="70594" x="2203450" y="2006600"/>
          <p14:tracePt t="70611" x="2273300" y="2012950"/>
          <p14:tracePt t="70628" x="2336800" y="2019300"/>
          <p14:tracePt t="70644" x="2413000" y="2019300"/>
          <p14:tracePt t="70661" x="2482850" y="2019300"/>
          <p14:tracePt t="70678" x="2597150" y="2019300"/>
          <p14:tracePt t="70695" x="2660650" y="2025650"/>
          <p14:tracePt t="70712" x="2724150" y="2025650"/>
          <p14:tracePt t="70728" x="2800350" y="2025650"/>
          <p14:tracePt t="70745" x="2870200" y="2025650"/>
          <p14:tracePt t="70761" x="2933700" y="2025650"/>
          <p14:tracePt t="70778" x="2997200" y="2025650"/>
          <p14:tracePt t="70794" x="3048000" y="2025650"/>
          <p14:tracePt t="70811" x="3098800" y="2032000"/>
          <p14:tracePt t="70828" x="3155950" y="2044700"/>
          <p14:tracePt t="70844" x="3194050" y="2051050"/>
          <p14:tracePt t="70861" x="3238500" y="2057400"/>
          <p14:tracePt t="70878" x="3282950" y="2057400"/>
          <p14:tracePt t="70894" x="3327400" y="2070100"/>
          <p14:tracePt t="70911" x="3359150" y="2076450"/>
          <p14:tracePt t="70928" x="3371850" y="2076450"/>
          <p14:tracePt t="70945" x="3390900" y="2076450"/>
          <p14:tracePt t="70961" x="3409950" y="2076450"/>
          <p14:tracePt t="70978" x="3435350" y="2082800"/>
          <p14:tracePt t="70994" x="3467100" y="2089150"/>
          <p14:tracePt t="71011" x="3524250" y="2101850"/>
          <p14:tracePt t="71028" x="3613150" y="2108200"/>
          <p14:tracePt t="71044" x="3733800" y="2127250"/>
          <p14:tracePt t="71061" x="3905250" y="2152650"/>
          <p14:tracePt t="71078" x="4197350" y="2197100"/>
          <p14:tracePt t="71095" x="4375150" y="2203450"/>
          <p14:tracePt t="71111" x="4495800" y="2203450"/>
          <p14:tracePt t="71128" x="4584700" y="2203450"/>
          <p14:tracePt t="71145" x="4654550" y="2203450"/>
          <p14:tracePt t="71161" x="4711700" y="2203450"/>
          <p14:tracePt t="71178" x="4756150" y="2203450"/>
          <p14:tracePt t="71194" x="4800600" y="2203450"/>
          <p14:tracePt t="71211" x="4832350" y="2203450"/>
          <p14:tracePt t="71228" x="4870450" y="2203450"/>
          <p14:tracePt t="71244" x="4902200" y="2203450"/>
          <p14:tracePt t="71261" x="4933950" y="2197100"/>
          <p14:tracePt t="71261" x="4953000" y="2190750"/>
          <p14:tracePt t="71279" x="4972050" y="2190750"/>
          <p14:tracePt t="71294" x="5035550" y="2171700"/>
          <p14:tracePt t="71312" x="5067300" y="2165350"/>
          <p14:tracePt t="71328" x="5099050" y="2159000"/>
          <p14:tracePt t="71345" x="5130800" y="2152650"/>
          <p14:tracePt t="71361" x="5162550" y="2146300"/>
          <p14:tracePt t="71378" x="5187950" y="2146300"/>
          <p14:tracePt t="71394" x="5207000" y="2139950"/>
          <p14:tracePt t="71411" x="5213350" y="2139950"/>
          <p14:tracePt t="71427" x="5226050" y="2139950"/>
          <p14:tracePt t="71519" x="5213350" y="2139950"/>
          <p14:tracePt t="71527" x="5092700" y="2095500"/>
          <p14:tracePt t="71544" x="5003800" y="2057400"/>
          <p14:tracePt t="71545" x="4838700" y="1987550"/>
          <p14:tracePt t="71561" x="4654550" y="1924050"/>
          <p14:tracePt t="71578" x="4635500" y="1911350"/>
          <p14:tracePt t="71767" x="4635500" y="1905000"/>
          <p14:tracePt t="71775" x="4641850" y="1898650"/>
          <p14:tracePt t="71783" x="4648200" y="1898650"/>
          <p14:tracePt t="71791" x="4654550" y="1892300"/>
          <p14:tracePt t="71811" x="4660900" y="1892300"/>
          <p14:tracePt t="71846" x="4667250" y="1892300"/>
          <p14:tracePt t="71863" x="4673600" y="1892300"/>
          <p14:tracePt t="71870" x="4679950" y="1892300"/>
          <p14:tracePt t="71878" x="4718050" y="1892300"/>
          <p14:tracePt t="71894" x="4838700" y="1917700"/>
          <p14:tracePt t="71912" x="4927600" y="1943100"/>
          <p14:tracePt t="71928" x="5003800" y="1962150"/>
          <p14:tracePt t="71945" x="5067300" y="1981200"/>
          <p14:tracePt t="71961" x="5124450" y="1993900"/>
          <p14:tracePt t="71978" x="5168900" y="2012950"/>
          <p14:tracePt t="71994" x="5207000" y="2019300"/>
          <p14:tracePt t="72011" x="5238750" y="2025650"/>
          <p14:tracePt t="72028" x="5270500" y="2038350"/>
          <p14:tracePt t="72045" x="5308600" y="2038350"/>
          <p14:tracePt t="72061" x="5365750" y="2051050"/>
          <p14:tracePt t="72078" x="5422900" y="2057400"/>
          <p14:tracePt t="72094" x="5511800" y="2070100"/>
          <p14:tracePt t="72111" x="5588000" y="2089150"/>
          <p14:tracePt t="72128" x="5638800" y="2089150"/>
          <p14:tracePt t="72144" x="5695950" y="2089150"/>
          <p14:tracePt t="72161" x="5746750" y="2089150"/>
          <p14:tracePt t="72178" x="5810250" y="2089150"/>
          <p14:tracePt t="72194" x="5873750" y="2089150"/>
          <p14:tracePt t="72211" x="5930900" y="2089150"/>
          <p14:tracePt t="72228" x="5988050" y="2089150"/>
          <p14:tracePt t="72244" x="6051550" y="2089150"/>
          <p14:tracePt t="72261" x="6096000" y="2089150"/>
          <p14:tracePt t="72278" x="6134100" y="2089150"/>
          <p14:tracePt t="72278" x="6153150" y="2089150"/>
          <p14:tracePt t="72297" x="6178550" y="2089150"/>
          <p14:tracePt t="72311" x="6203950" y="2089150"/>
          <p14:tracePt t="72328" x="6216650" y="2089150"/>
          <p14:tracePt t="72344" x="6235700" y="2089150"/>
          <p14:tracePt t="72362" x="6254750" y="2089150"/>
          <p14:tracePt t="72378" x="6267450" y="2089150"/>
          <p14:tracePt t="72395" x="6286500" y="2089150"/>
          <p14:tracePt t="72411" x="6299200" y="2089150"/>
          <p14:tracePt t="72428" x="6311900" y="2089150"/>
          <p14:tracePt t="72444" x="6330950" y="2089150"/>
          <p14:tracePt t="72461" x="6343650" y="2089150"/>
          <p14:tracePt t="72477" x="6375400" y="2089150"/>
          <p14:tracePt t="72496" x="6394450" y="2089150"/>
          <p14:tracePt t="72511" x="6426200" y="2089150"/>
          <p14:tracePt t="72528" x="6451600" y="2089150"/>
          <p14:tracePt t="72544" x="6483350" y="2089150"/>
          <p14:tracePt t="72561" x="6521450" y="2095500"/>
          <p14:tracePt t="72578" x="6559550" y="2095500"/>
          <p14:tracePt t="72595" x="6597650" y="2095500"/>
          <p14:tracePt t="72611" x="6616700" y="2101850"/>
          <p14:tracePt t="72628" x="6635750" y="2101850"/>
          <p14:tracePt t="72644" x="6642100" y="2101850"/>
          <p14:tracePt t="72661" x="6648450" y="2101850"/>
          <p14:tracePt t="72678" x="6654800" y="2101850"/>
          <p14:tracePt t="72719" x="6661150" y="2101850"/>
          <p14:tracePt t="72775" x="6667500" y="2101850"/>
          <p14:tracePt t="72799" x="6673850" y="2101850"/>
          <p14:tracePt t="72806" x="6680200" y="2101850"/>
          <p14:tracePt t="72822" x="6692900" y="2101850"/>
          <p14:tracePt t="72831" x="6699250" y="2101850"/>
          <p14:tracePt t="72831" x="6705600" y="2101850"/>
          <p14:tracePt t="72844" x="6737350" y="2101850"/>
          <p14:tracePt t="72861" x="6756400" y="2101850"/>
          <p14:tracePt t="72878" x="6788150" y="2101850"/>
          <p14:tracePt t="72878" x="6819900" y="2101850"/>
          <p14:tracePt t="72895" x="6870700" y="2101850"/>
          <p14:tracePt t="72911" x="6946900" y="2101850"/>
          <p14:tracePt t="72928" x="7048500" y="2101850"/>
          <p14:tracePt t="72944" x="7150100" y="2101850"/>
          <p14:tracePt t="72961" x="7270750" y="2114550"/>
          <p14:tracePt t="72977" x="7372350" y="2127250"/>
          <p14:tracePt t="72994" x="7454900" y="2139950"/>
          <p14:tracePt t="73011" x="7537450" y="2146300"/>
          <p14:tracePt t="73028" x="7607300" y="2159000"/>
          <p14:tracePt t="73044" x="7670800" y="2171700"/>
          <p14:tracePt t="73061" x="7721600" y="2178050"/>
          <p14:tracePt t="73078" x="7791450" y="2184400"/>
          <p14:tracePt t="73095" x="7829550" y="2184400"/>
          <p14:tracePt t="73111" x="7874000" y="2184400"/>
          <p14:tracePt t="73128" x="7918450" y="2184400"/>
          <p14:tracePt t="73144" x="7956550" y="2184400"/>
          <p14:tracePt t="73161" x="7994650" y="2178050"/>
          <p14:tracePt t="73178" x="8039100" y="2171700"/>
          <p14:tracePt t="73195" x="8083550" y="2165350"/>
          <p14:tracePt t="73211" x="8128000" y="2159000"/>
          <p14:tracePt t="73228" x="8178800" y="2139950"/>
          <p14:tracePt t="73244" x="8229600" y="2127250"/>
          <p14:tracePt t="73261" x="8261350" y="2127250"/>
          <p14:tracePt t="73278" x="8305800" y="2114550"/>
          <p14:tracePt t="73295" x="8318500" y="2114550"/>
          <p14:tracePt t="73312" x="8350250" y="2108200"/>
          <p14:tracePt t="73328" x="8356600" y="2108200"/>
          <p14:tracePt t="73344" x="8356600" y="2101850"/>
          <p14:tracePt t="73361" x="8362950" y="2101850"/>
          <p14:tracePt t="73399" x="8369300" y="2101850"/>
          <p14:tracePt t="73527" x="8362950" y="2101850"/>
          <p14:tracePt t="73537" x="8324850" y="2101850"/>
          <p14:tracePt t="73542" x="8274050" y="2101850"/>
          <p14:tracePt t="73550" x="8070850" y="2101850"/>
          <p14:tracePt t="73561" x="7537450" y="2089150"/>
          <p14:tracePt t="73577" x="6800850" y="2089150"/>
          <p14:tracePt t="73594" x="5937250" y="2089150"/>
          <p14:tracePt t="73611" x="5111750" y="2089150"/>
          <p14:tracePt t="73628" x="4375150" y="2089150"/>
          <p14:tracePt t="73644" x="3746500" y="2133600"/>
          <p14:tracePt t="73661" x="3302000" y="2203450"/>
          <p14:tracePt t="73677" x="2933700" y="2254250"/>
          <p14:tracePt t="73695" x="2787650" y="2266950"/>
          <p14:tracePt t="73711" x="2673350" y="2279650"/>
          <p14:tracePt t="73728" x="2565400" y="2298700"/>
          <p14:tracePt t="73744" x="2482850" y="2311400"/>
          <p14:tracePt t="73761" x="2406650" y="2324100"/>
          <p14:tracePt t="73777" x="2355850" y="2336800"/>
          <p14:tracePt t="73794" x="2317750" y="2343150"/>
          <p14:tracePt t="73811" x="2286000" y="2343150"/>
          <p14:tracePt t="73828" x="2260600" y="2343150"/>
          <p14:tracePt t="73844" x="2235200" y="2349500"/>
          <p14:tracePt t="73861" x="2216150" y="2355850"/>
          <p14:tracePt t="73877" x="2190750" y="2362200"/>
          <p14:tracePt t="73877" x="2178050" y="2362200"/>
          <p14:tracePt t="73895" x="2152650" y="2368550"/>
          <p14:tracePt t="73911" x="2101850" y="2374900"/>
          <p14:tracePt t="73928" x="2038350" y="2387600"/>
          <p14:tracePt t="73944" x="1943100" y="2400300"/>
          <p14:tracePt t="73961" x="1860550" y="2413000"/>
          <p14:tracePt t="73977" x="1778000" y="2419350"/>
          <p14:tracePt t="73994" x="1746250" y="2425700"/>
          <p14:tracePt t="74012" x="1733550" y="2425700"/>
          <p14:tracePt t="74028" x="1727200" y="2425700"/>
          <p14:tracePt t="74045" x="1720850" y="2425700"/>
          <p14:tracePt t="74061" x="1714500" y="2432050"/>
          <p14:tracePt t="74078" x="1701800" y="2432050"/>
          <p14:tracePt t="74343" x="1720850" y="2432050"/>
          <p14:tracePt t="74353" x="1778000" y="2432050"/>
          <p14:tracePt t="74354" x="1828800" y="2432050"/>
          <p14:tracePt t="74361" x="1949450" y="2432050"/>
          <p14:tracePt t="74378" x="2051050" y="2432050"/>
          <p14:tracePt t="74394" x="2146300" y="2432050"/>
          <p14:tracePt t="74411" x="2247900" y="2432050"/>
          <p14:tracePt t="74428" x="2343150" y="2432050"/>
          <p14:tracePt t="74444" x="2444750" y="2432050"/>
          <p14:tracePt t="74461" x="2571750" y="2432050"/>
          <p14:tracePt t="74478" x="2787650" y="2432050"/>
          <p14:tracePt t="74495" x="2940050" y="2432050"/>
          <p14:tracePt t="74511" x="3067050" y="2432050"/>
          <p14:tracePt t="74527" x="3162300" y="2432050"/>
          <p14:tracePt t="74544" x="3244850" y="2432050"/>
          <p14:tracePt t="74560" x="3289300" y="2432050"/>
          <p14:tracePt t="74578" x="3321050" y="2432050"/>
          <p14:tracePt t="74594" x="3352800" y="2432050"/>
          <p14:tracePt t="74611" x="3390900" y="2432050"/>
          <p14:tracePt t="74627" x="3416300" y="2432050"/>
          <p14:tracePt t="74644" x="3448050" y="2432050"/>
          <p14:tracePt t="74661" x="3479800" y="2432050"/>
          <p14:tracePt t="74678" x="3517900" y="2438400"/>
          <p14:tracePt t="74694" x="3575050" y="2444750"/>
          <p14:tracePt t="74711" x="3619500" y="2444750"/>
          <p14:tracePt t="74727" x="3702050" y="2457450"/>
          <p14:tracePt t="74744" x="3790950" y="2470150"/>
          <p14:tracePt t="74761" x="3873500" y="2476500"/>
          <p14:tracePt t="74778" x="3943350" y="2476500"/>
          <p14:tracePt t="74794" x="3981450" y="2476500"/>
          <p14:tracePt t="74811" x="4019550" y="2476500"/>
          <p14:tracePt t="74828" x="4057650" y="2482850"/>
          <p14:tracePt t="74844" x="4121150" y="2489200"/>
          <p14:tracePt t="74861" x="4197350" y="2489200"/>
          <p14:tracePt t="74878" x="4298950" y="2501900"/>
          <p14:tracePt t="74894" x="4464050" y="2520950"/>
          <p14:tracePt t="74911" x="4572000" y="2533650"/>
          <p14:tracePt t="74927" x="4667250" y="2546350"/>
          <p14:tracePt t="74944" x="4749800" y="2552700"/>
          <p14:tracePt t="74961" x="4813300" y="2552700"/>
          <p14:tracePt t="74978" x="4864100" y="2552700"/>
          <p14:tracePt t="74994" x="4914900" y="2552700"/>
          <p14:tracePt t="75011" x="4978400" y="2552700"/>
          <p14:tracePt t="75027" x="5041900" y="2552700"/>
          <p14:tracePt t="75044" x="5092700" y="2552700"/>
          <p14:tracePt t="75061" x="5149850" y="2552700"/>
          <p14:tracePt t="75078" x="5200650" y="2552700"/>
          <p14:tracePt t="75095" x="5238750" y="2552700"/>
          <p14:tracePt t="75111" x="5264150" y="2552700"/>
          <p14:tracePt t="75127" x="5289550" y="2552700"/>
          <p14:tracePt t="75144" x="5308600" y="2552700"/>
          <p14:tracePt t="75161" x="5327650" y="2546350"/>
          <p14:tracePt t="75177" x="5346700" y="2546350"/>
          <p14:tracePt t="75194" x="5384800" y="2533650"/>
          <p14:tracePt t="75211" x="5403850" y="2527300"/>
          <p14:tracePt t="75228" x="5454650" y="2514600"/>
          <p14:tracePt t="75244" x="5480050" y="2508250"/>
          <p14:tracePt t="75261" x="5499100" y="2501900"/>
          <p14:tracePt t="75278" x="5530850" y="2489200"/>
          <p14:tracePt t="75295" x="5549900" y="2489200"/>
          <p14:tracePt t="75334" x="5556250" y="2489200"/>
          <p14:tracePt t="75350" x="5562600" y="2482850"/>
          <p14:tracePt t="75391" x="5568950" y="2482850"/>
          <p14:tracePt t="75407" x="5575300" y="2476500"/>
          <p14:tracePt t="75414" x="5581650" y="2476500"/>
          <p14:tracePt t="75427" x="5588000" y="2476500"/>
          <p14:tracePt t="75431" x="5600700" y="2476500"/>
          <p14:tracePt t="75444" x="5613400" y="2470150"/>
          <p14:tracePt t="75461" x="5638800" y="2463800"/>
          <p14:tracePt t="75478" x="5664200" y="2463800"/>
          <p14:tracePt t="75494" x="5683250" y="2457450"/>
          <p14:tracePt t="75511" x="5695950" y="2457450"/>
          <p14:tracePt t="75527" x="5721350" y="2457450"/>
          <p14:tracePt t="75544" x="5740400" y="2457450"/>
          <p14:tracePt t="75561" x="5765800" y="2451100"/>
          <p14:tracePt t="75577" x="5784850" y="2451100"/>
          <p14:tracePt t="75594" x="5816600" y="2451100"/>
          <p14:tracePt t="75611" x="5848350" y="2451100"/>
          <p14:tracePt t="75627" x="5880100" y="2451100"/>
          <p14:tracePt t="75644" x="5918200" y="2451100"/>
          <p14:tracePt t="75661" x="5930900" y="2444750"/>
          <p14:tracePt t="75677" x="5943600" y="2444750"/>
          <p14:tracePt t="75918" x="5930900" y="2444750"/>
          <p14:tracePt t="75927" x="5911850" y="2438400"/>
          <p14:tracePt t="75928" x="5867400" y="2438400"/>
          <p14:tracePt t="75944" x="5816600" y="2432050"/>
          <p14:tracePt t="75962" x="5759450" y="2432050"/>
          <p14:tracePt t="75979" x="5670550" y="2432050"/>
          <p14:tracePt t="75995" x="5537200" y="2432050"/>
          <p14:tracePt t="76012" x="5416550" y="2432050"/>
          <p14:tracePt t="76029" x="5264150" y="2432050"/>
          <p14:tracePt t="76045" x="5118100" y="2432050"/>
          <p14:tracePt t="76062" x="4997450" y="2432050"/>
          <p14:tracePt t="76078" x="4883150" y="2425700"/>
          <p14:tracePt t="76078" x="4826000" y="2419350"/>
          <p14:tracePt t="76096" x="4730750" y="2413000"/>
          <p14:tracePt t="76112" x="4622800" y="2400300"/>
          <p14:tracePt t="76129" x="4521200" y="2393950"/>
          <p14:tracePt t="76145" x="4381500" y="2393950"/>
          <p14:tracePt t="76162" x="4260850" y="2393950"/>
          <p14:tracePt t="76179" x="4140200" y="2393950"/>
          <p14:tracePt t="76195" x="4051300" y="2393950"/>
          <p14:tracePt t="76212" x="3987800" y="2393950"/>
          <p14:tracePt t="76229" x="3949700" y="2393950"/>
          <p14:tracePt t="76245" x="3905250" y="2393950"/>
          <p14:tracePt t="76262" x="3854450" y="2393950"/>
          <p14:tracePt t="76278" x="3752850" y="2393950"/>
          <p14:tracePt t="76296" x="3657600" y="2393950"/>
          <p14:tracePt t="76312" x="3536950" y="2393950"/>
          <p14:tracePt t="76329" x="3435350" y="2393950"/>
          <p14:tracePt t="76346" x="3321050" y="2393950"/>
          <p14:tracePt t="76362" x="3225800" y="2393950"/>
          <p14:tracePt t="76379" x="3155950" y="2393950"/>
          <p14:tracePt t="76395" x="3092450" y="2393950"/>
          <p14:tracePt t="76412" x="3054350" y="2387600"/>
          <p14:tracePt t="76429" x="3022600" y="2387600"/>
          <p14:tracePt t="76445" x="3003550" y="2381250"/>
          <p14:tracePt t="76462" x="2984500" y="2374900"/>
          <p14:tracePt t="76478" x="2965450" y="2374900"/>
          <p14:tracePt t="76496" x="2959100" y="2374900"/>
          <p14:tracePt t="76512" x="2952750" y="2374900"/>
          <p14:tracePt t="76711" x="2959100" y="2374900"/>
          <p14:tracePt t="76717" x="2997200" y="2374900"/>
          <p14:tracePt t="76728" x="3054350" y="2374900"/>
          <p14:tracePt t="76729" x="3225800" y="2374900"/>
          <p14:tracePt t="76745" x="3441700" y="2406650"/>
          <p14:tracePt t="76762" x="3778250" y="2444750"/>
          <p14:tracePt t="76778" x="4133850" y="2495550"/>
          <p14:tracePt t="76795" x="4521200" y="2533650"/>
          <p14:tracePt t="76812" x="4794250" y="2552700"/>
          <p14:tracePt t="76829" x="5003800" y="2571750"/>
          <p14:tracePt t="76845" x="5162550" y="2584450"/>
          <p14:tracePt t="76862" x="5276850" y="2584450"/>
          <p14:tracePt t="76879" x="5378450" y="2584450"/>
          <p14:tracePt t="76896" x="5429250" y="2584450"/>
          <p14:tracePt t="76912" x="5473700" y="2584450"/>
          <p14:tracePt t="76929" x="5499100" y="2584450"/>
          <p14:tracePt t="76945" x="5524500" y="2584450"/>
          <p14:tracePt t="76962" x="5537200" y="2584450"/>
          <p14:tracePt t="76978" x="5549900" y="2584450"/>
          <p14:tracePt t="76996" x="5575300" y="2584450"/>
          <p14:tracePt t="77012" x="5588000" y="2584450"/>
          <p14:tracePt t="77028" x="5600700" y="2584450"/>
          <p14:tracePt t="77174" x="5594350" y="2584450"/>
          <p14:tracePt t="77191" x="5568950" y="2584450"/>
          <p14:tracePt t="77200" x="5524500" y="2578100"/>
          <p14:tracePt t="77207" x="5480050" y="2578100"/>
          <p14:tracePt t="77214" x="5334000" y="2571750"/>
          <p14:tracePt t="77228" x="5137150" y="2559050"/>
          <p14:tracePt t="77245" x="4838700" y="2559050"/>
          <p14:tracePt t="77262" x="4635500" y="2559050"/>
          <p14:tracePt t="77278" x="4394200" y="2559050"/>
          <p14:tracePt t="77296" x="4286250" y="2559050"/>
          <p14:tracePt t="77313" x="4216400" y="2559050"/>
          <p14:tracePt t="77328" x="4159250" y="2559050"/>
          <p14:tracePt t="77345" x="4070350" y="2559050"/>
          <p14:tracePt t="77362" x="3975100" y="2559050"/>
          <p14:tracePt t="77379" x="3860800" y="2559050"/>
          <p14:tracePt t="77395" x="3765550" y="2559050"/>
          <p14:tracePt t="77412" x="3676650" y="2559050"/>
          <p14:tracePt t="77428" x="3606800" y="2559050"/>
          <p14:tracePt t="77445" x="3536950" y="2559050"/>
          <p14:tracePt t="77462" x="3479800" y="2559050"/>
          <p14:tracePt t="77478" x="3429000" y="2559050"/>
          <p14:tracePt t="77495" x="3371850" y="2559050"/>
          <p14:tracePt t="77512" x="3321050" y="2552700"/>
          <p14:tracePt t="77528" x="3270250" y="2546350"/>
          <p14:tracePt t="77545" x="3213100" y="2533650"/>
          <p14:tracePt t="77562" x="3149600" y="2527300"/>
          <p14:tracePt t="77579" x="3086100" y="2514600"/>
          <p14:tracePt t="77594" x="3022600" y="2501900"/>
          <p14:tracePt t="77611" x="2959100" y="2501900"/>
          <p14:tracePt t="77628" x="2876550" y="2489200"/>
          <p14:tracePt t="77645" x="2800350" y="2476500"/>
          <p14:tracePt t="77661" x="2717800" y="2463800"/>
          <p14:tracePt t="77678" x="2622550" y="2451100"/>
          <p14:tracePt t="77696" x="2565400" y="2444750"/>
          <p14:tracePt t="77712" x="2527300" y="2432050"/>
          <p14:tracePt t="77728" x="2501900" y="2432050"/>
          <p14:tracePt t="77745" x="2495550" y="2432050"/>
          <p14:tracePt t="77762" x="2482850" y="2432050"/>
          <p14:tracePt t="77779" x="2476500" y="2425700"/>
          <p14:tracePt t="77795" x="2463800" y="2425700"/>
          <p14:tracePt t="77812" x="2451100" y="2419350"/>
          <p14:tracePt t="77848" x="2438400" y="2419350"/>
          <p14:tracePt t="77871" x="2432050" y="2419350"/>
          <p14:tracePt t="81975" x="2508250" y="2419350"/>
          <p14:tracePt t="81983" x="2686050" y="2419350"/>
          <p14:tracePt t="81991" x="2870200" y="2387600"/>
          <p14:tracePt t="81998" x="3282950" y="2368550"/>
          <p14:tracePt t="82011" x="3727450" y="2368550"/>
          <p14:tracePt t="82028" x="4114800" y="2368550"/>
          <p14:tracePt t="82045" x="4438650" y="2374900"/>
          <p14:tracePt t="82061" x="4648200" y="2374900"/>
          <p14:tracePt t="82078" x="4908550" y="2374900"/>
          <p14:tracePt t="82096" x="5067300" y="2368550"/>
          <p14:tracePt t="82111" x="5181600" y="2355850"/>
          <p14:tracePt t="82128" x="5276850" y="2343150"/>
          <p14:tracePt t="82145" x="5359400" y="2336800"/>
          <p14:tracePt t="82161" x="5410200" y="2336800"/>
          <p14:tracePt t="82178" x="5454650" y="2336800"/>
          <p14:tracePt t="82195" x="5499100" y="2336800"/>
          <p14:tracePt t="82212" x="5556250" y="2336800"/>
          <p14:tracePt t="82229" x="5632450" y="2336800"/>
          <p14:tracePt t="82245" x="5715000" y="2336800"/>
          <p14:tracePt t="82262" x="5810250" y="2336800"/>
          <p14:tracePt t="82278" x="5924550" y="2336800"/>
          <p14:tracePt t="82296" x="5981700" y="2336800"/>
          <p14:tracePt t="82311" x="6057900" y="2336800"/>
          <p14:tracePt t="82329" x="6089650" y="2336800"/>
          <p14:tracePt t="82345" x="6121400" y="2336800"/>
          <p14:tracePt t="82362" x="6146800" y="2336800"/>
          <p14:tracePt t="82378" x="6184900" y="2336800"/>
          <p14:tracePt t="82395" x="6223000" y="2336800"/>
          <p14:tracePt t="82411" x="6248400" y="2336800"/>
          <p14:tracePt t="82428" x="6286500" y="2336800"/>
          <p14:tracePt t="82445" x="6305550" y="2336800"/>
          <p14:tracePt t="82462" x="6318250" y="2336800"/>
          <p14:tracePt t="82478" x="6324600" y="2336800"/>
          <p14:tracePt t="82519" x="6330950" y="2336800"/>
          <p14:tracePt t="82543" x="6337300" y="2336800"/>
          <p14:tracePt t="82567" x="6343650" y="2336800"/>
          <p14:tracePt t="82575" x="6350000" y="2336800"/>
          <p14:tracePt t="82839" x="6369050" y="2336800"/>
          <p14:tracePt t="82847" x="6394450" y="2336800"/>
          <p14:tracePt t="82847" x="6438900" y="2336800"/>
          <p14:tracePt t="82863" x="6483350" y="2336800"/>
          <p14:tracePt t="82864" x="6540500" y="2336800"/>
          <p14:tracePt t="82878" x="6750050" y="2336800"/>
          <p14:tracePt t="82896" x="6889750" y="2336800"/>
          <p14:tracePt t="82912" x="7010400" y="2336800"/>
          <p14:tracePt t="82928" x="7131050" y="2336800"/>
          <p14:tracePt t="82945" x="7232650" y="2336800"/>
          <p14:tracePt t="82962" x="7321550" y="2336800"/>
          <p14:tracePt t="82978" x="7378700" y="2336800"/>
          <p14:tracePt t="82995" x="7423150" y="2336800"/>
          <p14:tracePt t="83012" x="7461250" y="2336800"/>
          <p14:tracePt t="83028" x="7493000" y="2336800"/>
          <p14:tracePt t="83045" x="7550150" y="2336800"/>
          <p14:tracePt t="83062" x="7600950" y="2336800"/>
          <p14:tracePt t="83078" x="7664450" y="2336800"/>
          <p14:tracePt t="83096" x="7708900" y="2336800"/>
          <p14:tracePt t="83111" x="7740650" y="2336800"/>
          <p14:tracePt t="83128" x="7772400" y="2336800"/>
          <p14:tracePt t="83145" x="7816850" y="2336800"/>
          <p14:tracePt t="83162" x="7848600" y="2336800"/>
          <p14:tracePt t="83178" x="7893050" y="2336800"/>
          <p14:tracePt t="83195" x="7918450" y="2336800"/>
          <p14:tracePt t="83211" x="7943850" y="2336800"/>
          <p14:tracePt t="83228" x="7950200" y="2330450"/>
          <p14:tracePt t="83245" x="7956550" y="2330450"/>
          <p14:tracePt t="83623" x="7943850" y="2330450"/>
          <p14:tracePt t="83631" x="7918450" y="2330450"/>
          <p14:tracePt t="83639" x="7874000" y="2330450"/>
          <p14:tracePt t="83639" x="7823200" y="2330450"/>
          <p14:tracePt t="83648" x="7766050" y="2330450"/>
          <p14:tracePt t="83661" x="7651750" y="2330450"/>
          <p14:tracePt t="83678" x="7480300" y="2330450"/>
          <p14:tracePt t="83696" x="7353300" y="2330450"/>
          <p14:tracePt t="83711" x="7232650" y="2330450"/>
          <p14:tracePt t="83728" x="7137400" y="2330450"/>
          <p14:tracePt t="83745" x="7035800" y="2330450"/>
          <p14:tracePt t="83762" x="6921500" y="2330450"/>
          <p14:tracePt t="83777" x="6807200" y="2330450"/>
          <p14:tracePt t="83794" x="6711950" y="2330450"/>
          <p14:tracePt t="83811" x="6597650" y="2330450"/>
          <p14:tracePt t="83828" x="6540500" y="2330450"/>
          <p14:tracePt t="83845" x="6496050" y="2330450"/>
          <p14:tracePt t="83861" x="6457950" y="2324100"/>
          <p14:tracePt t="83880" x="6451600" y="2324100"/>
          <p14:tracePt t="83895" x="6445250" y="2324100"/>
          <p14:tracePt t="84055" x="6451600" y="2324100"/>
          <p14:tracePt t="84063" x="6483350" y="2324100"/>
          <p14:tracePt t="84071" x="6502400" y="2324100"/>
          <p14:tracePt t="84077" x="6553200" y="2324100"/>
          <p14:tracePt t="84094" x="6673850" y="2324100"/>
          <p14:tracePt t="84111" x="6794500" y="2324100"/>
          <p14:tracePt t="84127" x="6959600" y="2324100"/>
          <p14:tracePt t="84144" x="7105650" y="2324100"/>
          <p14:tracePt t="84161" x="7200900" y="2324100"/>
          <p14:tracePt t="84177" x="7283450" y="2324100"/>
          <p14:tracePt t="84194" x="7327900" y="2324100"/>
          <p14:tracePt t="84211" x="7366000" y="2324100"/>
          <p14:tracePt t="84227" x="7391400" y="2324100"/>
          <p14:tracePt t="84244" x="7423150" y="2324100"/>
          <p14:tracePt t="84261" x="7454900" y="2324100"/>
          <p14:tracePt t="84277" x="7486650" y="2324100"/>
          <p14:tracePt t="84294" x="7524750" y="2317750"/>
          <p14:tracePt t="84311" x="7556500" y="2305050"/>
          <p14:tracePt t="84327" x="7581900" y="2305050"/>
          <p14:tracePt t="84344" x="7600950" y="2298700"/>
          <p14:tracePt t="84361" x="7620000" y="2292350"/>
          <p14:tracePt t="84377" x="7651750" y="2292350"/>
          <p14:tracePt t="84394" x="7683500" y="2286000"/>
          <p14:tracePt t="84411" x="7708900" y="2286000"/>
          <p14:tracePt t="84427" x="7734300" y="2279650"/>
          <p14:tracePt t="84444" x="7753350" y="2273300"/>
          <p14:tracePt t="84461" x="7766050" y="2273300"/>
          <p14:tracePt t="84495" x="7772400" y="2273300"/>
          <p14:tracePt t="84710" x="7766050" y="2273300"/>
          <p14:tracePt t="84719" x="7759700" y="2273300"/>
          <p14:tracePt t="84727" x="7753350" y="2273300"/>
          <p14:tracePt t="84744" x="7747000" y="2279650"/>
          <p14:tracePt t="84744" x="7740650" y="2279650"/>
          <p14:tracePt t="84761" x="7734300" y="2279650"/>
          <p14:tracePt t="84777" x="7727950" y="2279650"/>
          <p14:tracePt t="84794" x="7715250" y="2279650"/>
          <p14:tracePt t="84810" x="7696200" y="2286000"/>
          <p14:tracePt t="84828" x="7670800" y="2286000"/>
          <p14:tracePt t="84845" x="7626350" y="2292350"/>
          <p14:tracePt t="84861" x="7588250" y="2292350"/>
          <p14:tracePt t="84878" x="7537450" y="2305050"/>
          <p14:tracePt t="84896" x="7499350" y="2305050"/>
          <p14:tracePt t="84912" x="7467600" y="2305050"/>
          <p14:tracePt t="84928" x="7435850" y="2305050"/>
          <p14:tracePt t="84945" x="7391400" y="2305050"/>
          <p14:tracePt t="84961" x="7346950" y="2305050"/>
          <p14:tracePt t="84979" x="7283450" y="2305050"/>
          <p14:tracePt t="84995" x="7200900" y="2305050"/>
          <p14:tracePt t="85012" x="7124700" y="2305050"/>
          <p14:tracePt t="85028" x="7035800" y="2305050"/>
          <p14:tracePt t="85045" x="6965950" y="2311400"/>
          <p14:tracePt t="85061" x="6908800" y="2311400"/>
          <p14:tracePt t="85078" x="6870700" y="2311400"/>
          <p14:tracePt t="85095" x="6851650" y="2311400"/>
          <p14:tracePt t="85111" x="6845300" y="2311400"/>
          <p14:tracePt t="85128" x="6832600" y="2311400"/>
          <p14:tracePt t="85145" x="6819900" y="2311400"/>
          <p14:tracePt t="85161" x="6807200" y="2311400"/>
          <p14:tracePt t="85178" x="6775450" y="2311400"/>
          <p14:tracePt t="85195" x="6743700" y="2311400"/>
          <p14:tracePt t="85211" x="6692900" y="2311400"/>
          <p14:tracePt t="85228" x="6604000" y="2311400"/>
          <p14:tracePt t="85245" x="6489700" y="2311400"/>
          <p14:tracePt t="85261" x="6337300" y="2311400"/>
          <p14:tracePt t="85278" x="6076950" y="2311400"/>
          <p14:tracePt t="85296" x="5937250" y="2311400"/>
          <p14:tracePt t="85311" x="5835650" y="2298700"/>
          <p14:tracePt t="85328" x="5778500" y="2286000"/>
          <p14:tracePt t="85345" x="5746750" y="2286000"/>
          <p14:tracePt t="85361" x="5746750" y="2279650"/>
          <p14:tracePt t="85871" x="5753100" y="2279650"/>
          <p14:tracePt t="85879" x="5759450" y="2279650"/>
          <p14:tracePt t="85887" x="5772150" y="2286000"/>
          <p14:tracePt t="85895" x="5778500" y="2286000"/>
          <p14:tracePt t="85896" x="5810250" y="2286000"/>
          <p14:tracePt t="85911" x="5835650" y="2292350"/>
          <p14:tracePt t="85928" x="5861050" y="2292350"/>
          <p14:tracePt t="85945" x="5880100" y="2292350"/>
          <p14:tracePt t="85961" x="5905500" y="2298700"/>
          <p14:tracePt t="85978" x="5918200" y="2305050"/>
          <p14:tracePt t="85996" x="5924550" y="2305050"/>
          <p14:tracePt t="87591" x="5956300" y="2311400"/>
          <p14:tracePt t="87599" x="5994400" y="2317750"/>
          <p14:tracePt t="87606" x="6032500" y="2324100"/>
          <p14:tracePt t="87612" x="6121400" y="2343150"/>
          <p14:tracePt t="87628" x="6191250" y="2355850"/>
          <p14:tracePt t="87645" x="6292850" y="2368550"/>
          <p14:tracePt t="87661" x="6388100" y="2381250"/>
          <p14:tracePt t="87678" x="6527800" y="2381250"/>
          <p14:tracePt t="87695" x="6623050" y="2381250"/>
          <p14:tracePt t="87711" x="6692900" y="2381250"/>
          <p14:tracePt t="87728" x="6756400" y="2381250"/>
          <p14:tracePt t="87745" x="6800850" y="2381250"/>
          <p14:tracePt t="87761" x="6838950" y="2381250"/>
          <p14:tracePt t="87778" x="6889750" y="2381250"/>
          <p14:tracePt t="87794" x="6915150" y="2381250"/>
          <p14:tracePt t="87811" x="6934200" y="2381250"/>
          <p14:tracePt t="87828" x="6953250" y="2381250"/>
          <p14:tracePt t="87845" x="6959600" y="2381250"/>
          <p14:tracePt t="87861" x="6965950" y="2374900"/>
          <p14:tracePt t="87878" x="6978650" y="2374900"/>
          <p14:tracePt t="87927" x="6985000" y="2374900"/>
          <p14:tracePt t="87935" x="6991350" y="2368550"/>
          <p14:tracePt t="88111" x="6997700" y="2368550"/>
          <p14:tracePt t="88119" x="7004050" y="2368550"/>
          <p14:tracePt t="88127" x="7023100" y="2368550"/>
          <p14:tracePt t="88144" x="7042150" y="2368550"/>
          <p14:tracePt t="88145" x="7073900" y="2381250"/>
          <p14:tracePt t="88161" x="7105650" y="2387600"/>
          <p14:tracePt t="88178" x="7156450" y="2393950"/>
          <p14:tracePt t="88194" x="7207250" y="2400300"/>
          <p14:tracePt t="88211" x="7258050" y="2413000"/>
          <p14:tracePt t="88228" x="7308850" y="2413000"/>
          <p14:tracePt t="88245" x="7353300" y="2413000"/>
          <p14:tracePt t="88261" x="7385050" y="2413000"/>
          <p14:tracePt t="88278" x="7423150" y="2413000"/>
          <p14:tracePt t="88295" x="7461250" y="2413000"/>
          <p14:tracePt t="88311" x="7480300" y="2413000"/>
          <p14:tracePt t="88328" x="7505700" y="2413000"/>
          <p14:tracePt t="88344" x="7518400" y="2413000"/>
          <p14:tracePt t="88361" x="7537450" y="2413000"/>
          <p14:tracePt t="88378" x="7556500" y="2413000"/>
          <p14:tracePt t="88394" x="7575550" y="2406650"/>
          <p14:tracePt t="88411" x="7600950" y="2400300"/>
          <p14:tracePt t="88428" x="7632700" y="2400300"/>
          <p14:tracePt t="88445" x="7658100" y="2387600"/>
          <p14:tracePt t="88461" x="7683500" y="2381250"/>
          <p14:tracePt t="88478" x="7702550" y="2374900"/>
          <p14:tracePt t="88495" x="7721600" y="2374900"/>
          <p14:tracePt t="88511" x="7734300" y="2374900"/>
          <p14:tracePt t="88528" x="7747000" y="2374900"/>
          <p14:tracePt t="88545" x="7759700" y="2374900"/>
          <p14:tracePt t="88561" x="7785100" y="2368550"/>
          <p14:tracePt t="88578" x="7804150" y="2368550"/>
          <p14:tracePt t="88594" x="7829550" y="2368550"/>
          <p14:tracePt t="88611" x="7842250" y="2362200"/>
          <p14:tracePt t="88628" x="7854950" y="2362200"/>
          <p14:tracePt t="88644" x="7861300" y="2362200"/>
          <p14:tracePt t="88951" x="7854950" y="2362200"/>
          <p14:tracePt t="88958" x="7842250" y="2362200"/>
          <p14:tracePt t="88960" x="7823200" y="2368550"/>
          <p14:tracePt t="88978" x="7785100" y="2381250"/>
          <p14:tracePt t="88995" x="7740650" y="2393950"/>
          <p14:tracePt t="89011" x="7658100" y="2400300"/>
          <p14:tracePt t="89029" x="7581900" y="2406650"/>
          <p14:tracePt t="89044" x="7493000" y="2425700"/>
          <p14:tracePt t="89061" x="7404100" y="2438400"/>
          <p14:tracePt t="89078" x="7289800" y="2451100"/>
          <p14:tracePt t="89095" x="7232650" y="2451100"/>
          <p14:tracePt t="89111" x="7200900" y="2451100"/>
          <p14:tracePt t="89128" x="7175500" y="2451100"/>
          <p14:tracePt t="89144" x="7143750" y="2451100"/>
          <p14:tracePt t="89161" x="7131050" y="2451100"/>
          <p14:tracePt t="89178" x="7124700" y="2451100"/>
          <p14:tracePt t="89271" x="7118350" y="2451100"/>
          <p14:tracePt t="89351" x="7112000" y="2457450"/>
          <p14:tracePt t="89367" x="7112000" y="2463800"/>
          <p14:tracePt t="89374" x="7105650" y="2463800"/>
          <p14:tracePt t="89399" x="7099300" y="2463800"/>
          <p14:tracePt t="89400" x="7092950" y="2463800"/>
          <p14:tracePt t="89411" x="7067550" y="2470150"/>
          <p14:tracePt t="89428" x="7035800" y="2476500"/>
          <p14:tracePt t="89444" x="6985000" y="2489200"/>
          <p14:tracePt t="89461" x="6940550" y="2508250"/>
          <p14:tracePt t="89478" x="6870700" y="2520950"/>
          <p14:tracePt t="89496" x="6813550" y="2533650"/>
          <p14:tracePt t="89511" x="6769100" y="2540000"/>
          <p14:tracePt t="89528" x="6699250" y="2552700"/>
          <p14:tracePt t="89544" x="6610350" y="2578100"/>
          <p14:tracePt t="89561" x="6540500" y="2584450"/>
          <p14:tracePt t="89578" x="6477000" y="2597150"/>
          <p14:tracePt t="89595" x="6445250" y="2597150"/>
          <p14:tracePt t="89611" x="6426200" y="2597150"/>
          <p14:tracePt t="89628" x="6419850" y="2597150"/>
          <p14:tracePt t="89663" x="6413500" y="2597150"/>
          <p14:tracePt t="89663" x="6407150" y="2597150"/>
          <p14:tracePt t="89678" x="6400800" y="2597150"/>
          <p14:tracePt t="89839" x="6413500" y="2597150"/>
          <p14:tracePt t="89847" x="6445250" y="2597150"/>
          <p14:tracePt t="89861" x="6489700" y="2597150"/>
          <p14:tracePt t="89862" x="6584950" y="2597150"/>
          <p14:tracePt t="89878" x="6794500" y="2597150"/>
          <p14:tracePt t="89896" x="6902450" y="2584450"/>
          <p14:tracePt t="89911" x="6997700" y="2571750"/>
          <p14:tracePt t="89928" x="7080250" y="2559050"/>
          <p14:tracePt t="89944" x="7137400" y="2546350"/>
          <p14:tracePt t="89961" x="7169150" y="2540000"/>
          <p14:tracePt t="89978" x="7194550" y="2540000"/>
          <p14:tracePt t="89994" x="7232650" y="2540000"/>
          <p14:tracePt t="90011" x="7258050" y="2540000"/>
          <p14:tracePt t="90028" x="7289800" y="2533650"/>
          <p14:tracePt t="90045" x="7327900" y="2520950"/>
          <p14:tracePt t="90061" x="7359650" y="2520950"/>
          <p14:tracePt t="90078" x="7442200" y="2508250"/>
          <p14:tracePt t="90095" x="7524750" y="2495550"/>
          <p14:tracePt t="90111" x="7594600" y="2482850"/>
          <p14:tracePt t="90128" x="7664450" y="2470150"/>
          <p14:tracePt t="90144" x="7696200" y="2463800"/>
          <p14:tracePt t="90161" x="7721600" y="2457450"/>
          <p14:tracePt t="90178" x="7734300" y="2457450"/>
          <p14:tracePt t="90194" x="7740650" y="2457450"/>
          <p14:tracePt t="90211" x="7753350" y="2451100"/>
          <p14:tracePt t="90228" x="7766050" y="2451100"/>
          <p14:tracePt t="90244" x="7778750" y="2451100"/>
          <p14:tracePt t="90374" x="7740650" y="2451100"/>
          <p14:tracePt t="90387" x="7689850" y="2463800"/>
          <p14:tracePt t="90387" x="7626350" y="2476500"/>
          <p14:tracePt t="90394" x="7505700" y="2495550"/>
          <p14:tracePt t="90411" x="7391400" y="2508250"/>
          <p14:tracePt t="90428" x="7296150" y="2514600"/>
          <p14:tracePt t="90444" x="7213600" y="2514600"/>
          <p14:tracePt t="90461" x="7162800" y="2514600"/>
          <p14:tracePt t="90478" x="7105650" y="2514600"/>
          <p14:tracePt t="90495" x="7086600" y="2514600"/>
          <p14:tracePt t="90512" x="7067550" y="2514600"/>
          <p14:tracePt t="90528" x="7048500" y="2514600"/>
          <p14:tracePt t="90545" x="7035800" y="2514600"/>
          <p14:tracePt t="90561" x="7016750" y="2514600"/>
          <p14:tracePt t="90791" x="7035800" y="2508250"/>
          <p14:tracePt t="90798" x="7067550" y="2495550"/>
          <p14:tracePt t="90807" x="7099300" y="2489200"/>
          <p14:tracePt t="90811" x="7200900" y="2470150"/>
          <p14:tracePt t="90828" x="7315200" y="2463800"/>
          <p14:tracePt t="90844" x="7442200" y="2463800"/>
          <p14:tracePt t="90861" x="7588250" y="2463800"/>
          <p14:tracePt t="90878" x="7753350" y="2470150"/>
          <p14:tracePt t="90895" x="7835900" y="2470150"/>
          <p14:tracePt t="90912" x="7880350" y="2470150"/>
          <p14:tracePt t="90928" x="7912100" y="2470150"/>
          <p14:tracePt t="90944" x="7918450" y="2470150"/>
          <p14:tracePt t="90961" x="7931150" y="2470150"/>
          <p14:tracePt t="90998" x="7937500" y="2470150"/>
          <p14:tracePt t="91710" x="7943850" y="2470150"/>
          <p14:tracePt t="91718" x="7931150" y="2470150"/>
          <p14:tracePt t="91727" x="7886700" y="2470150"/>
          <p14:tracePt t="91744" x="7861300" y="2470150"/>
          <p14:tracePt t="91745" x="7797800" y="2470150"/>
          <p14:tracePt t="91761" x="7753350" y="2470150"/>
          <p14:tracePt t="91778" x="7715250" y="2470150"/>
          <p14:tracePt t="91794" x="7696200" y="2463800"/>
          <p14:tracePt t="91811" x="7670800" y="2457450"/>
          <p14:tracePt t="91828" x="7645400" y="2457450"/>
          <p14:tracePt t="91845" x="7613650" y="2451100"/>
          <p14:tracePt t="91861" x="7575550" y="2444750"/>
          <p14:tracePt t="91878" x="7499350" y="2432050"/>
          <p14:tracePt t="91895" x="7461250" y="2432050"/>
          <p14:tracePt t="91911" x="7423150" y="2425700"/>
          <p14:tracePt t="91928" x="7391400" y="2425700"/>
          <p14:tracePt t="91944" x="7353300" y="2425700"/>
          <p14:tracePt t="91961" x="7327900" y="2425700"/>
          <p14:tracePt t="91978" x="7296150" y="2425700"/>
          <p14:tracePt t="91994" x="7258050" y="2425700"/>
          <p14:tracePt t="92010" x="7232650" y="2425700"/>
          <p14:tracePt t="92027" x="7219950" y="2425700"/>
          <p14:tracePt t="92044" x="7207250" y="2425700"/>
          <p14:tracePt t="92086" x="7200900" y="2425700"/>
          <p14:tracePt t="92578" x="0" y="0"/>
        </p14:tracePtLst>
        <p14:tracePtLst>
          <p14:tracePt t="93884" x="965200" y="2946400"/>
          <p14:tracePt t="93927" x="965200" y="2952750"/>
          <p14:tracePt t="94112" x="958850" y="2952750"/>
          <p14:tracePt t="94113" x="946150" y="2952750"/>
          <p14:tracePt t="94129" x="933450" y="2952750"/>
          <p14:tracePt t="94129" x="908050" y="2952750"/>
          <p14:tracePt t="94145" x="882650" y="2959100"/>
          <p14:tracePt t="94162" x="876300" y="2965450"/>
          <p14:tracePt t="94271" x="889000" y="2965450"/>
          <p14:tracePt t="94279" x="895350" y="2965450"/>
          <p14:tracePt t="94288" x="908050" y="2959100"/>
          <p14:tracePt t="94304" x="920750" y="2946400"/>
          <p14:tracePt t="94307" x="933450" y="2940050"/>
          <p14:tracePt t="94312" x="939800" y="2933700"/>
          <p14:tracePt t="94328" x="946150" y="2908300"/>
          <p14:tracePt t="94345" x="952500" y="2889250"/>
          <p14:tracePt t="94362" x="958850" y="2863850"/>
          <p14:tracePt t="94379" x="965200" y="2838450"/>
          <p14:tracePt t="94395" x="965200" y="2813050"/>
          <p14:tracePt t="94412" x="965200" y="2800350"/>
          <p14:tracePt t="94428" x="965200" y="2787650"/>
          <p14:tracePt t="94575" x="965200" y="2781300"/>
          <p14:tracePt t="94583" x="965200" y="2774950"/>
          <p14:tracePt t="94591" x="965200" y="2768600"/>
          <p14:tracePt t="94595" x="965200" y="2749550"/>
          <p14:tracePt t="94612" x="958850" y="2730500"/>
          <p14:tracePt t="94628" x="952500" y="2705100"/>
          <p14:tracePt t="94645" x="946150" y="2692400"/>
          <p14:tracePt t="94662" x="946150" y="2686050"/>
          <p14:tracePt t="94679" x="933450" y="2667000"/>
          <p14:tracePt t="94720" x="920750" y="2660650"/>
          <p14:tracePt t="94735" x="920750" y="2654300"/>
          <p14:tracePt t="94745" x="914400" y="2647950"/>
          <p14:tracePt t="94746" x="901700" y="2647950"/>
          <p14:tracePt t="94762" x="895350" y="2641600"/>
          <p14:tracePt t="94779" x="882650" y="2635250"/>
          <p14:tracePt t="94795" x="882650" y="2628900"/>
          <p14:tracePt t="94812" x="876300" y="2628900"/>
          <p14:tracePt t="94828" x="863600" y="2622550"/>
          <p14:tracePt t="94845" x="857250" y="2622550"/>
          <p14:tracePt t="94879" x="850900" y="2616200"/>
          <p14:tracePt t="94880" x="844550" y="2616200"/>
          <p14:tracePt t="94895" x="844550" y="2609850"/>
          <p14:tracePt t="94951" x="838200" y="2609850"/>
          <p14:tracePt t="95544" x="869950" y="2609850"/>
          <p14:tracePt t="95551" x="914400" y="2609850"/>
          <p14:tracePt t="95562" x="971550" y="2609850"/>
          <p14:tracePt t="95563" x="1104900" y="2609850"/>
          <p14:tracePt t="95578" x="1181100" y="2609850"/>
          <p14:tracePt t="95595" x="1263650" y="2609850"/>
          <p14:tracePt t="95612" x="1371600" y="2609850"/>
          <p14:tracePt t="95629" x="1447800" y="2609850"/>
          <p14:tracePt t="95645" x="1530350" y="2609850"/>
          <p14:tracePt t="95662" x="1600200" y="2616200"/>
          <p14:tracePt t="95678" x="1765300" y="2616200"/>
          <p14:tracePt t="95696" x="1885950" y="2616200"/>
          <p14:tracePt t="95712" x="2025650" y="2616200"/>
          <p14:tracePt t="95729" x="2165350" y="2616200"/>
          <p14:tracePt t="95745" x="2260600" y="2616200"/>
          <p14:tracePt t="95762" x="2355850" y="2616200"/>
          <p14:tracePt t="95778" x="2444750" y="2616200"/>
          <p14:tracePt t="95795" x="2520950" y="2616200"/>
          <p14:tracePt t="95812" x="2628900" y="2616200"/>
          <p14:tracePt t="95828" x="2736850" y="2616200"/>
          <p14:tracePt t="95845" x="2857500" y="2616200"/>
          <p14:tracePt t="95862" x="2959100" y="2616200"/>
          <p14:tracePt t="95878" x="3073400" y="2635250"/>
          <p14:tracePt t="95896" x="3130550" y="2647950"/>
          <p14:tracePt t="95912" x="3194050" y="2654300"/>
          <p14:tracePt t="95929" x="3238500" y="2660650"/>
          <p14:tracePt t="95945" x="3289300" y="2667000"/>
          <p14:tracePt t="95962" x="3327400" y="2673350"/>
          <p14:tracePt t="95979" x="3403600" y="2686050"/>
          <p14:tracePt t="95995" x="3479800" y="2698750"/>
          <p14:tracePt t="96012" x="3568700" y="2711450"/>
          <p14:tracePt t="96029" x="3663950" y="2724150"/>
          <p14:tracePt t="96045" x="3733800" y="2736850"/>
          <p14:tracePt t="96062" x="3822700" y="2736850"/>
          <p14:tracePt t="96079" x="3943350" y="2749550"/>
          <p14:tracePt t="96096" x="4000500" y="2755900"/>
          <p14:tracePt t="96111" x="4038600" y="2755900"/>
          <p14:tracePt t="96128" x="4044950" y="2755900"/>
          <p14:tracePt t="96247" x="4051300" y="2749550"/>
          <p14:tracePt t="96256" x="4044950" y="2743200"/>
          <p14:tracePt t="96263" x="4044950" y="2736850"/>
          <p14:tracePt t="96279" x="4032250" y="2736850"/>
          <p14:tracePt t="96280" x="4019550" y="2730500"/>
          <p14:tracePt t="96399" x="4019550" y="2724150"/>
          <p14:tracePt t="96407" x="4032250" y="2717800"/>
          <p14:tracePt t="96415" x="4044950" y="2717800"/>
          <p14:tracePt t="96428" x="4070350" y="2711450"/>
          <p14:tracePt t="96429" x="4146550" y="2698750"/>
          <p14:tracePt t="96445" x="4229100" y="2673350"/>
          <p14:tracePt t="96462" x="4292600" y="2660650"/>
          <p14:tracePt t="96479" x="4311650" y="2654300"/>
          <p14:tracePt t="96527" x="4286250" y="2660650"/>
          <p14:tracePt t="96535" x="4216400" y="2679700"/>
          <p14:tracePt t="96543" x="4032250" y="2686050"/>
          <p14:tracePt t="96554" x="3949700" y="2686050"/>
          <p14:tracePt t="96841" x="3956050" y="2686050"/>
          <p14:tracePt t="96855" x="3968750" y="2686050"/>
          <p14:tracePt t="96863" x="3987800" y="2686050"/>
          <p14:tracePt t="96864" x="4006850" y="2686050"/>
          <p14:tracePt t="96878" x="4184650" y="2686050"/>
          <p14:tracePt t="96896" x="4387850" y="2686050"/>
          <p14:tracePt t="96912" x="4616450" y="2724150"/>
          <p14:tracePt t="96928" x="4889500" y="2768600"/>
          <p14:tracePt t="96945" x="5073650" y="2794000"/>
          <p14:tracePt t="96962" x="5219700" y="2800350"/>
          <p14:tracePt t="96978" x="5327650" y="2813050"/>
          <p14:tracePt t="96995" x="5397500" y="2813050"/>
          <p14:tracePt t="97012" x="5448300" y="2813050"/>
          <p14:tracePt t="97028" x="5480050" y="2813050"/>
          <p14:tracePt t="97046" x="5505450" y="2813050"/>
          <p14:tracePt t="97062" x="5543550" y="2800350"/>
          <p14:tracePt t="97080" x="5562600" y="2800350"/>
          <p14:tracePt t="97096" x="5575300" y="2794000"/>
          <p14:tracePt t="97112" x="5588000" y="2787650"/>
          <p14:tracePt t="97128" x="5594350" y="2787650"/>
          <p14:tracePt t="97146" x="5600700" y="2787650"/>
          <p14:tracePt t="97162" x="5607050" y="2787650"/>
          <p14:tracePt t="97178" x="5613400" y="2781300"/>
          <p14:tracePt t="97223" x="5619750" y="2781300"/>
          <p14:tracePt t="97247" x="5632450" y="2781300"/>
          <p14:tracePt t="97263" x="5645150" y="2781300"/>
          <p14:tracePt t="97271" x="5664200" y="2774950"/>
          <p14:tracePt t="97287" x="5683250" y="2774950"/>
          <p14:tracePt t="97304" x="5721350" y="2774950"/>
          <p14:tracePt t="97308" x="5746750" y="2774950"/>
          <p14:tracePt t="97312" x="5810250" y="2774950"/>
          <p14:tracePt t="97328" x="5899150" y="2774950"/>
          <p14:tracePt t="97345" x="5994400" y="2774950"/>
          <p14:tracePt t="97362" x="6070600" y="2774950"/>
          <p14:tracePt t="97379" x="6134100" y="2774950"/>
          <p14:tracePt t="97395" x="6184900" y="2774950"/>
          <p14:tracePt t="97412" x="6248400" y="2774950"/>
          <p14:tracePt t="97428" x="6318250" y="2774950"/>
          <p14:tracePt t="97445" x="6400800" y="2774950"/>
          <p14:tracePt t="97462" x="6470650" y="2774950"/>
          <p14:tracePt t="97478" x="6565900" y="2774950"/>
          <p14:tracePt t="97495" x="6629400" y="2774950"/>
          <p14:tracePt t="97512" x="6692900" y="2774950"/>
          <p14:tracePt t="97528" x="6756400" y="2774950"/>
          <p14:tracePt t="97545" x="6813550" y="2774950"/>
          <p14:tracePt t="97562" x="6877050" y="2774950"/>
          <p14:tracePt t="97578" x="6940550" y="2774950"/>
          <p14:tracePt t="97595" x="6991350" y="2774950"/>
          <p14:tracePt t="97612" x="7048500" y="2774950"/>
          <p14:tracePt t="97628" x="7086600" y="2774950"/>
          <p14:tracePt t="97645" x="7118350" y="2774950"/>
          <p14:tracePt t="97662" x="7156450" y="2774950"/>
          <p14:tracePt t="97678" x="7219950" y="2774950"/>
          <p14:tracePt t="97696" x="7251700" y="2774950"/>
          <p14:tracePt t="97712" x="7270750" y="2774950"/>
          <p14:tracePt t="97728" x="7283450" y="2774950"/>
          <p14:tracePt t="97745" x="7289800" y="2774950"/>
          <p14:tracePt t="97783" x="7296150" y="2774950"/>
          <p14:tracePt t="97823" x="7302500" y="2774950"/>
          <p14:tracePt t="97831" x="7308850" y="2774950"/>
          <p14:tracePt t="97845" x="7315200" y="2774950"/>
          <p14:tracePt t="97846" x="7327900" y="2774950"/>
          <p14:tracePt t="97861" x="7366000" y="2774950"/>
          <p14:tracePt t="97878" x="7410450" y="2774950"/>
          <p14:tracePt t="97896" x="7448550" y="2774950"/>
          <p14:tracePt t="97912" x="7493000" y="2774950"/>
          <p14:tracePt t="97928" x="7550150" y="2774950"/>
          <p14:tracePt t="97945" x="7594600" y="2774950"/>
          <p14:tracePt t="97962" x="7645400" y="2774950"/>
          <p14:tracePt t="97978" x="7696200" y="2774950"/>
          <p14:tracePt t="97995" x="7740650" y="2774950"/>
          <p14:tracePt t="98012" x="7778750" y="2774950"/>
          <p14:tracePt t="98028" x="7804150" y="2774950"/>
          <p14:tracePt t="98045" x="7823200" y="2774950"/>
          <p14:tracePt t="98061" x="7835900" y="2774950"/>
          <p14:tracePt t="98061" x="7842250" y="2768600"/>
          <p14:tracePt t="98080" x="7848600" y="2768600"/>
          <p14:tracePt t="98095" x="7867650" y="2762250"/>
          <p14:tracePt t="98112" x="7874000" y="2762250"/>
          <p14:tracePt t="98128" x="7893050" y="2762250"/>
          <p14:tracePt t="98145" x="7905750" y="2762250"/>
          <p14:tracePt t="98162" x="7924800" y="2762250"/>
          <p14:tracePt t="98178" x="7950200" y="2762250"/>
          <p14:tracePt t="98195" x="7975600" y="2755900"/>
          <p14:tracePt t="98212" x="8007350" y="2755900"/>
          <p14:tracePt t="98228" x="8032750" y="2749550"/>
          <p14:tracePt t="98245" x="8051800" y="2749550"/>
          <p14:tracePt t="98262" x="8064500" y="2749550"/>
          <p14:tracePt t="98278" x="8089900" y="2743200"/>
          <p14:tracePt t="98295" x="8108950" y="2736850"/>
          <p14:tracePt t="98312" x="8121650" y="2736850"/>
          <p14:tracePt t="98328" x="8134350" y="2736850"/>
          <p14:tracePt t="98345" x="8147050" y="2736850"/>
          <p14:tracePt t="98361" x="8153400" y="2730500"/>
          <p14:tracePt t="98378" x="8159750" y="2730500"/>
          <p14:tracePt t="98527" x="8121650" y="2730500"/>
          <p14:tracePt t="98537" x="8070850" y="2749550"/>
          <p14:tracePt t="98545" x="7943850" y="2774950"/>
          <p14:tracePt t="98546" x="7435850" y="2844800"/>
          <p14:tracePt t="98561" x="6845300" y="2882900"/>
          <p14:tracePt t="98578" x="6146800" y="2933700"/>
          <p14:tracePt t="98595" x="5473700" y="2946400"/>
          <p14:tracePt t="98612" x="4857750" y="2946400"/>
          <p14:tracePt t="98628" x="4267200" y="2978150"/>
          <p14:tracePt t="98645" x="3892550" y="2997200"/>
          <p14:tracePt t="98645" x="3727450" y="3009900"/>
          <p14:tracePt t="98663" x="3632200" y="3009900"/>
          <p14:tracePt t="98678" x="3390900" y="3022600"/>
          <p14:tracePt t="98696" x="3295650" y="3028950"/>
          <p14:tracePt t="98712" x="3181350" y="3028950"/>
          <p14:tracePt t="98729" x="3086100" y="3028950"/>
          <p14:tracePt t="98745" x="2978150" y="3028950"/>
          <p14:tracePt t="98762" x="2895600" y="3028950"/>
          <p14:tracePt t="98778" x="2806700" y="3028950"/>
          <p14:tracePt t="98795" x="2711450" y="3028950"/>
          <p14:tracePt t="98811" x="2616200" y="3028950"/>
          <p14:tracePt t="98828" x="2527300" y="3028950"/>
          <p14:tracePt t="98845" x="2432050" y="3028950"/>
          <p14:tracePt t="98862" x="2330450" y="3028950"/>
          <p14:tracePt t="98878" x="2171700" y="3009900"/>
          <p14:tracePt t="98895" x="2089150" y="3009900"/>
          <p14:tracePt t="98911" x="2000250" y="3009900"/>
          <p14:tracePt t="98928" x="1949450" y="3009900"/>
          <p14:tracePt t="98945" x="1911350" y="3009900"/>
          <p14:tracePt t="98962" x="1892300" y="3009900"/>
          <p14:tracePt t="98978" x="1879600" y="3009900"/>
          <p14:tracePt t="98995" x="1873250" y="3009900"/>
          <p14:tracePt t="99012" x="1866900" y="3022600"/>
          <p14:tracePt t="99028" x="1860550" y="3022600"/>
          <p14:tracePt t="99247" x="1854200" y="3028950"/>
          <p14:tracePt t="99935" x="1860550" y="3028950"/>
          <p14:tracePt t="99975" x="1866900" y="3028950"/>
          <p14:tracePt t="99991" x="1873250" y="3028950"/>
          <p14:tracePt t="100023" x="1879600" y="3028950"/>
          <p14:tracePt t="100031" x="1879600" y="3035300"/>
          <p14:tracePt t="100063" x="1885950" y="3035300"/>
          <p14:tracePt t="100143" x="1892300" y="3035300"/>
          <p14:tracePt t="100183" x="1892300" y="3041650"/>
          <p14:tracePt t="100223" x="1898650" y="3041650"/>
          <p14:tracePt t="100375" x="1905000" y="3041650"/>
          <p14:tracePt t="100431" x="1911350" y="3048000"/>
          <p14:tracePt t="100455" x="1917700" y="3048000"/>
          <p14:tracePt t="100471" x="1924050" y="3048000"/>
          <p14:tracePt t="100486" x="1930400" y="3048000"/>
          <p14:tracePt t="100487" x="1936750" y="3048000"/>
          <p14:tracePt t="100495" x="1949450" y="3048000"/>
          <p14:tracePt t="100512" x="1968500" y="3048000"/>
          <p14:tracePt t="100528" x="2000250" y="3060700"/>
          <p14:tracePt t="100545" x="2032000" y="3067050"/>
          <p14:tracePt t="100561" x="2089150" y="3073400"/>
          <p14:tracePt t="100578" x="2152650" y="3079750"/>
          <p14:tracePt t="100595" x="2241550" y="3092450"/>
          <p14:tracePt t="100612" x="2330450" y="3105150"/>
          <p14:tracePt t="100628" x="2432050" y="3117850"/>
          <p14:tracePt t="100645" x="2514600" y="3130550"/>
          <p14:tracePt t="100661" x="2578100" y="3136900"/>
          <p14:tracePt t="100661" x="2597150" y="3143250"/>
          <p14:tracePt t="100680" x="2641600" y="3149600"/>
          <p14:tracePt t="100695" x="2679700" y="3155950"/>
          <p14:tracePt t="100712" x="2717800" y="3162300"/>
          <p14:tracePt t="100728" x="2749550" y="3162300"/>
          <p14:tracePt t="100745" x="2781300" y="3168650"/>
          <p14:tracePt t="100762" x="2813050" y="3175000"/>
          <p14:tracePt t="100779" x="2851150" y="3175000"/>
          <p14:tracePt t="100795" x="2889250" y="3175000"/>
          <p14:tracePt t="100812" x="2933700" y="3175000"/>
          <p14:tracePt t="100828" x="2990850" y="3175000"/>
          <p14:tracePt t="100845" x="3041650" y="3175000"/>
          <p14:tracePt t="100862" x="3105150" y="3175000"/>
          <p14:tracePt t="100878" x="3149600" y="3175000"/>
          <p14:tracePt t="100894" x="3232150" y="3175000"/>
          <p14:tracePt t="100912" x="3289300" y="3162300"/>
          <p14:tracePt t="100928" x="3340100" y="3155950"/>
          <p14:tracePt t="100945" x="3397250" y="3149600"/>
          <p14:tracePt t="100961" x="3448050" y="3149600"/>
          <p14:tracePt t="100978" x="3486150" y="3136900"/>
          <p14:tracePt t="100995" x="3517900" y="3130550"/>
          <p14:tracePt t="101012" x="3543300" y="3130550"/>
          <p14:tracePt t="101028" x="3562350" y="3124200"/>
          <p14:tracePt t="101045" x="3568700" y="3124200"/>
          <p14:tracePt t="101061" x="3581400" y="3124200"/>
          <p14:tracePt t="101078" x="3600450" y="3117850"/>
          <p14:tracePt t="101095" x="3606800" y="3117850"/>
          <p14:tracePt t="101111" x="3613150" y="3117850"/>
          <p14:tracePt t="101263" x="3606800" y="3117850"/>
          <p14:tracePt t="101272" x="3594100" y="3117850"/>
          <p14:tracePt t="101279" x="3575050" y="3117850"/>
          <p14:tracePt t="101280" x="3543300" y="3117850"/>
          <p14:tracePt t="101295" x="3511550" y="3124200"/>
          <p14:tracePt t="101312" x="3479800" y="3124200"/>
          <p14:tracePt t="101328" x="3448050" y="3124200"/>
          <p14:tracePt t="101345" x="3435350" y="3124200"/>
          <p14:tracePt t="101361" x="3422650" y="3124200"/>
          <p14:tracePt t="101378" x="3416300" y="3124200"/>
          <p14:tracePt t="101395" x="3403600" y="3124200"/>
          <p14:tracePt t="101412" x="3397250" y="3124200"/>
          <p14:tracePt t="101428" x="3390900" y="3124200"/>
          <p14:tracePt t="101551" x="3403600" y="3117850"/>
          <p14:tracePt t="101559" x="3416300" y="3117850"/>
          <p14:tracePt t="101564" x="3448050" y="3117850"/>
          <p14:tracePt t="101578" x="3486150" y="3111500"/>
          <p14:tracePt t="101595" x="3530600" y="3105150"/>
          <p14:tracePt t="101612" x="3575050" y="3105150"/>
          <p14:tracePt t="101628" x="3619500" y="3098800"/>
          <p14:tracePt t="101645" x="3657600" y="3092450"/>
          <p14:tracePt t="101661" x="3689350" y="3092450"/>
          <p14:tracePt t="101661" x="3695700" y="3092450"/>
          <p14:tracePt t="101679" x="3733800" y="3092450"/>
          <p14:tracePt t="101695" x="3746500" y="3092450"/>
          <p14:tracePt t="101711" x="3765550" y="3092450"/>
          <p14:tracePt t="101728" x="3778250" y="3092450"/>
          <p14:tracePt t="101745" x="3790950" y="3092450"/>
          <p14:tracePt t="101783" x="3797300" y="3092450"/>
          <p14:tracePt t="101806" x="3803650" y="3092450"/>
          <p14:tracePt t="101830" x="3810000" y="3092450"/>
          <p14:tracePt t="102223" x="3816350" y="3092450"/>
          <p14:tracePt t="102226" x="3835400" y="3092450"/>
          <p14:tracePt t="102245" x="3873500" y="3092450"/>
          <p14:tracePt t="102245" x="3943350" y="3092450"/>
          <p14:tracePt t="102262" x="4019550" y="3092450"/>
          <p14:tracePt t="102278" x="4102100" y="3092450"/>
          <p14:tracePt t="102294" x="4171950" y="3092450"/>
          <p14:tracePt t="102311" x="4197350" y="3092450"/>
          <p14:tracePt t="102351" x="4203700" y="3092450"/>
          <p14:tracePt t="102855" x="4184650" y="3092450"/>
          <p14:tracePt t="102863" x="4152900" y="3092450"/>
          <p14:tracePt t="102871" x="4114800" y="3092450"/>
          <p14:tracePt t="102877" x="4038600" y="3098800"/>
          <p14:tracePt t="102895" x="4019550" y="3098800"/>
          <p14:tracePt t="102895" x="3981450" y="3105150"/>
          <p14:tracePt t="102912" x="3975100" y="3111500"/>
          <p14:tracePt t="102959" x="3968750" y="3111500"/>
          <p14:tracePt t="103127" x="3949700" y="3105150"/>
          <p14:tracePt t="103135" x="3943350" y="3105150"/>
          <p14:tracePt t="103143" x="3937000" y="3098800"/>
          <p14:tracePt t="103143" x="3924300" y="3098800"/>
          <p14:tracePt t="103151" x="3917950" y="3098800"/>
          <p14:tracePt t="103199" x="3911600" y="3098800"/>
          <p14:tracePt t="103319" x="3905250" y="3098800"/>
          <p14:tracePt t="103327" x="3898900" y="3098800"/>
          <p14:tracePt t="103335" x="3886200" y="3111500"/>
          <p14:tracePt t="103343" x="3848100" y="3111500"/>
          <p14:tracePt t="103348" x="3778250" y="3098800"/>
          <p14:tracePt t="103361" x="3771900" y="3092450"/>
          <p14:tracePt t="103583" x="3759200" y="3092450"/>
          <p14:tracePt t="103591" x="3752850" y="3092450"/>
          <p14:tracePt t="103604" x="3746500" y="3092450"/>
          <p14:tracePt t="103607" x="3740150" y="3098800"/>
          <p14:tracePt t="103612" x="3733800" y="3098800"/>
          <p14:tracePt t="103735" x="3746500" y="3098800"/>
          <p14:tracePt t="103742" x="3765550" y="3098800"/>
          <p14:tracePt t="103745" x="3816350" y="3098800"/>
          <p14:tracePt t="103761" x="3867150" y="3098800"/>
          <p14:tracePt t="103778" x="3930650" y="3098800"/>
          <p14:tracePt t="103794" x="3981450" y="3098800"/>
          <p14:tracePt t="103811" x="4019550" y="3098800"/>
          <p14:tracePt t="103828" x="4044950" y="3098800"/>
          <p14:tracePt t="103845" x="4070350" y="3098800"/>
          <p14:tracePt t="103861" x="4083050" y="3098800"/>
          <p14:tracePt t="103878" x="4102100" y="3105150"/>
          <p14:tracePt t="103895" x="4114800" y="3105150"/>
          <p14:tracePt t="104111" x="4121150" y="3105150"/>
          <p14:tracePt t="104135" x="4121150" y="3111500"/>
          <p14:tracePt t="104159" x="4121150" y="3117850"/>
          <p14:tracePt t="104703" x="4127500" y="3124200"/>
          <p14:tracePt t="104710" x="4140200" y="3124200"/>
          <p14:tracePt t="104719" x="4159250" y="3124200"/>
          <p14:tracePt t="104726" x="4210050" y="3124200"/>
          <p14:tracePt t="104744" x="4229100" y="3124200"/>
          <p14:tracePt t="104745" x="4267200" y="3124200"/>
          <p14:tracePt t="104761" x="4305300" y="3124200"/>
          <p14:tracePt t="104778" x="4343400" y="3124200"/>
          <p14:tracePt t="104794" x="4375150" y="3124200"/>
          <p14:tracePt t="104812" x="4394200" y="3124200"/>
          <p14:tracePt t="104854" x="4400550" y="3124200"/>
          <p14:tracePt t="105367" x="4406900" y="3124200"/>
          <p14:tracePt t="105374" x="4413250" y="3124200"/>
          <p14:tracePt t="106159" x="4425950" y="3124200"/>
          <p14:tracePt t="106167" x="4489450" y="3124200"/>
          <p14:tracePt t="106174" x="4578350" y="3130550"/>
          <p14:tracePt t="106182" x="4927600" y="3181350"/>
          <p14:tracePt t="106195" x="5334000" y="3232150"/>
          <p14:tracePt t="106211" x="5695950" y="3295650"/>
          <p14:tracePt t="106228" x="5911850" y="3302000"/>
          <p14:tracePt t="106244" x="6007100" y="3302000"/>
          <p14:tracePt t="106261" x="6076950" y="3302000"/>
          <p14:tracePt t="106261" x="6102350" y="3302000"/>
          <p14:tracePt t="106279" x="6127750" y="3302000"/>
          <p14:tracePt t="106295" x="6153150" y="3302000"/>
          <p14:tracePt t="106311" x="6178550" y="3302000"/>
          <p14:tracePt t="106328" x="6191250" y="3302000"/>
          <p14:tracePt t="106344" x="6210300" y="3302000"/>
          <p14:tracePt t="106361" x="6223000" y="3302000"/>
          <p14:tracePt t="106378" x="6235700" y="3302000"/>
          <p14:tracePt t="106395" x="6242050" y="3302000"/>
          <p14:tracePt t="106411" x="6248400" y="3302000"/>
          <p14:tracePt t="106446" x="6254750" y="3302000"/>
          <p14:tracePt t="106462" x="6261100" y="3302000"/>
          <p14:tracePt t="106487" x="6267450" y="3302000"/>
          <p14:tracePt t="106487" x="6273800" y="3302000"/>
          <p14:tracePt t="106527" x="6273800" y="3295650"/>
          <p14:tracePt t="106663" x="6280150" y="3295650"/>
          <p14:tracePt t="106670" x="6280150" y="3289300"/>
          <p14:tracePt t="106679" x="6280150" y="3276600"/>
          <p14:tracePt t="106695" x="6286500" y="3276600"/>
          <p14:tracePt t="106695" x="6292850" y="3244850"/>
          <p14:tracePt t="106711" x="6311900" y="3225800"/>
          <p14:tracePt t="106728" x="6330950" y="3213100"/>
          <p14:tracePt t="106744" x="6369050" y="3194050"/>
          <p14:tracePt t="106761" x="6394450" y="3187700"/>
          <p14:tracePt t="106778" x="6438900" y="3181350"/>
          <p14:tracePt t="106794" x="6483350" y="3175000"/>
          <p14:tracePt t="106811" x="6534150" y="3175000"/>
          <p14:tracePt t="106828" x="6591300" y="3168650"/>
          <p14:tracePt t="106844" x="6654800" y="3168650"/>
          <p14:tracePt t="106861" x="6724650" y="3168650"/>
          <p14:tracePt t="106878" x="6838950" y="3168650"/>
          <p14:tracePt t="106895" x="6908800" y="3168650"/>
          <p14:tracePt t="106913" x="7004050" y="3168650"/>
          <p14:tracePt t="106928" x="7092950" y="3168650"/>
          <p14:tracePt t="106944" x="7169150" y="3168650"/>
          <p14:tracePt t="106961" x="7226300" y="3168650"/>
          <p14:tracePt t="106978" x="7270750" y="3168650"/>
          <p14:tracePt t="106994" x="7308850" y="3168650"/>
          <p14:tracePt t="107012" x="7334250" y="3168650"/>
          <p14:tracePt t="107028" x="7359650" y="3162300"/>
          <p14:tracePt t="107045" x="7378700" y="3162300"/>
          <p14:tracePt t="107061" x="7410450" y="3155950"/>
          <p14:tracePt t="107078" x="7454900" y="3143250"/>
          <p14:tracePt t="107094" x="7486650" y="3136900"/>
          <p14:tracePt t="107112" x="7524750" y="3124200"/>
          <p14:tracePt t="107128" x="7562850" y="3117850"/>
          <p14:tracePt t="107144" x="7588250" y="3111500"/>
          <p14:tracePt t="107161" x="7607300" y="3105150"/>
          <p14:tracePt t="107178" x="7620000" y="3098800"/>
          <p14:tracePt t="107270" x="7588250" y="3105150"/>
          <p14:tracePt t="107279" x="7518400" y="3130550"/>
          <p14:tracePt t="107279" x="7137400" y="3232150"/>
          <p14:tracePt t="107295" x="6337300" y="3422650"/>
          <p14:tracePt t="107312" x="5334000" y="3575050"/>
          <p14:tracePt t="107328" x="4210050" y="3746500"/>
          <p14:tracePt t="107345" x="3111500" y="3841750"/>
          <p14:tracePt t="107361" x="2209800" y="3873500"/>
          <p14:tracePt t="107378" x="1606550" y="3886200"/>
          <p14:tracePt t="107394" x="1270000" y="3879850"/>
          <p14:tracePt t="107411" x="1130300" y="3867150"/>
          <p14:tracePt t="107428" x="1041400" y="3854450"/>
          <p14:tracePt t="107444" x="990600" y="3848100"/>
          <p14:tracePt t="107461" x="952500" y="3835400"/>
          <p14:tracePt t="107478" x="895350" y="3829050"/>
          <p14:tracePt t="107495" x="863600" y="3829050"/>
          <p14:tracePt t="107511" x="825500" y="3816350"/>
          <p14:tracePt t="107528" x="812800" y="3810000"/>
          <p14:tracePt t="107545" x="793750" y="3803650"/>
          <p14:tracePt t="107561" x="787400" y="3797300"/>
          <p14:tracePt t="107623" x="787400" y="3784600"/>
          <p14:tracePt t="107630" x="793750" y="3778250"/>
          <p14:tracePt t="107632" x="800100" y="3771900"/>
          <p14:tracePt t="107646" x="806450" y="3765550"/>
          <p14:tracePt t="107647" x="831850" y="3746500"/>
          <p14:tracePt t="107661" x="933450" y="3663950"/>
          <p14:tracePt t="107684" x="1047750" y="3600450"/>
          <p14:tracePt t="107695" x="1181100" y="3543300"/>
          <p14:tracePt t="107711" x="1346200" y="3492500"/>
          <p14:tracePt t="107728" x="1524000" y="3460750"/>
          <p14:tracePt t="107745" x="1689100" y="3441700"/>
          <p14:tracePt t="107761" x="1835150" y="3429000"/>
          <p14:tracePt t="107778" x="1943100" y="3429000"/>
          <p14:tracePt t="107795" x="2019300" y="3429000"/>
          <p14:tracePt t="107811" x="2089150" y="3429000"/>
          <p14:tracePt t="107828" x="2133600" y="3429000"/>
          <p14:tracePt t="107845" x="2178050" y="3429000"/>
          <p14:tracePt t="107861" x="2216150" y="3429000"/>
          <p14:tracePt t="107878" x="2273300" y="3416300"/>
          <p14:tracePt t="107894" x="2317750" y="3403600"/>
          <p14:tracePt t="107911" x="2368550" y="3403600"/>
          <p14:tracePt t="107928" x="2425700" y="3390900"/>
          <p14:tracePt t="107945" x="2482850" y="3378200"/>
          <p14:tracePt t="107961" x="2527300" y="3371850"/>
          <p14:tracePt t="107978" x="2571750" y="3365500"/>
          <p14:tracePt t="107994" x="2635250" y="3359150"/>
          <p14:tracePt t="108011" x="2692400" y="3359150"/>
          <p14:tracePt t="108028" x="2749550" y="3359150"/>
          <p14:tracePt t="108045" x="2813050" y="3359150"/>
          <p14:tracePt t="108061" x="2876550" y="3359150"/>
          <p14:tracePt t="108078" x="2946400" y="3365500"/>
          <p14:tracePt t="108094" x="2978150" y="3371850"/>
          <p14:tracePt t="108111" x="2990850" y="3378200"/>
          <p14:tracePt t="108150" x="2997200" y="3378200"/>
          <p14:tracePt t="108175" x="2997200" y="3384550"/>
          <p14:tracePt t="108190" x="2997200" y="3397250"/>
          <p14:tracePt t="108203" x="2984500" y="3416300"/>
          <p14:tracePt t="108205" x="2971800" y="3441700"/>
          <p14:tracePt t="108211" x="2971800" y="3543300"/>
          <p14:tracePt t="108228" x="2971800" y="3594100"/>
          <p14:tracePt t="108244" x="2965450" y="3613150"/>
          <p14:tracePt t="108598" x="2978150" y="3613150"/>
          <p14:tracePt t="108606" x="3041650" y="3594100"/>
          <p14:tracePt t="108614" x="3086100" y="3581400"/>
          <p14:tracePt t="108622" x="3130550" y="3562350"/>
          <p14:tracePt t="108629" x="3225800" y="3536950"/>
          <p14:tracePt t="108644" x="3340100" y="3517900"/>
          <p14:tracePt t="108662" x="3460750" y="3498850"/>
          <p14:tracePt t="108678" x="3651250" y="3473450"/>
          <p14:tracePt t="108696" x="3759200" y="3473450"/>
          <p14:tracePt t="108711" x="3879850" y="3473450"/>
          <p14:tracePt t="108728" x="3981450" y="3460750"/>
          <p14:tracePt t="108744" x="4064000" y="3448050"/>
          <p14:tracePt t="108761" x="4121150" y="3435350"/>
          <p14:tracePt t="108778" x="4171950" y="3429000"/>
          <p14:tracePt t="108794" x="4235450" y="3416300"/>
          <p14:tracePt t="108811" x="4298950" y="3409950"/>
          <p14:tracePt t="108828" x="4349750" y="3397250"/>
          <p14:tracePt t="108844" x="4406900" y="3397250"/>
          <p14:tracePt t="108861" x="4451350" y="3384550"/>
          <p14:tracePt t="108878" x="4533900" y="3371850"/>
          <p14:tracePt t="108895" x="4597400" y="3365500"/>
          <p14:tracePt t="108911" x="4667250" y="3352800"/>
          <p14:tracePt t="108928" x="4724400" y="3346450"/>
          <p14:tracePt t="108944" x="4794250" y="3346450"/>
          <p14:tracePt t="108961" x="4838700" y="3346450"/>
          <p14:tracePt t="108978" x="4889500" y="3346450"/>
          <p14:tracePt t="108994" x="4940300" y="3346450"/>
          <p14:tracePt t="109011" x="5003800" y="3346450"/>
          <p14:tracePt t="109028" x="5035550" y="3346450"/>
          <p14:tracePt t="109044" x="5060950" y="3346450"/>
          <p14:tracePt t="109061" x="5092700" y="3340100"/>
          <p14:tracePt t="109078" x="5118100" y="3340100"/>
          <p14:tracePt t="109095" x="5124450" y="3340100"/>
          <p14:tracePt t="109414" x="5130800" y="3340100"/>
          <p14:tracePt t="109422" x="5130800" y="3384550"/>
          <p14:tracePt t="109430" x="5118100" y="3460750"/>
          <p14:tracePt t="109438" x="5099050" y="3556000"/>
          <p14:tracePt t="109446" x="5092700" y="3937000"/>
          <p14:tracePt t="109461" x="5092700" y="4464050"/>
          <p14:tracePt t="109477" x="5111750" y="5365750"/>
          <p14:tracePt t="109495" x="5181600" y="5880100"/>
          <p14:tracePt t="109511" x="5257800" y="6178550"/>
          <p14:tracePt t="109528" x="5314950" y="6311900"/>
          <p14:tracePt t="109544" x="5365750" y="6381750"/>
          <p14:tracePt t="109561" x="5384800" y="6407150"/>
          <p14:tracePt t="109687" x="5384800" y="6413500"/>
          <p14:tracePt t="109694" x="5384800" y="6426200"/>
          <p14:tracePt t="109702" x="5384800" y="6451600"/>
          <p14:tracePt t="109710" x="5391150" y="6496050"/>
          <p14:tracePt t="109720" x="5391150" y="6534150"/>
          <p14:tracePt t="109728" x="5391150" y="6604000"/>
          <p14:tracePt t="109744" x="5391150" y="6635750"/>
          <p14:tracePt t="109761" x="5391150" y="6648450"/>
          <p14:tracePt t="109967" x="5397500" y="6648450"/>
          <p14:tracePt t="110246" x="5403850" y="6648450"/>
          <p14:tracePt t="110614" x="5416550" y="6648450"/>
          <p14:tracePt t="110622" x="5429250" y="6648450"/>
          <p14:tracePt t="110630" x="5448300" y="6648450"/>
          <p14:tracePt t="110638" x="5467350" y="6648450"/>
          <p14:tracePt t="110644" x="5511800" y="6648450"/>
          <p14:tracePt t="110661" x="5568950" y="6648450"/>
          <p14:tracePt t="110678" x="5657850" y="6648450"/>
          <p14:tracePt t="110695" x="5721350" y="6648450"/>
          <p14:tracePt t="110711" x="5759450" y="6654800"/>
          <p14:tracePt t="110727" x="5803900" y="6654800"/>
          <p14:tracePt t="110745" x="5829300" y="6661150"/>
          <p14:tracePt t="110761" x="5854700" y="6673850"/>
          <p14:tracePt t="110778" x="5861050" y="6673850"/>
          <p14:tracePt t="110794" x="5867400" y="6673850"/>
          <p14:tracePt t="110811" x="5873750" y="6673850"/>
          <p14:tracePt t="111535" x="5880100" y="6673850"/>
          <p14:tracePt t="111551" x="5892800" y="6673850"/>
          <p14:tracePt t="111575" x="5899150" y="6673850"/>
          <p14:tracePt t="111591" x="5905500" y="6673850"/>
          <p14:tracePt t="111633" x="5911850" y="6673850"/>
          <p14:tracePt t="111663" x="5918200" y="6673850"/>
          <p14:tracePt t="111687" x="5924550" y="6673850"/>
          <p14:tracePt t="111695" x="5930900" y="6673850"/>
          <p14:tracePt t="111743" x="5937250" y="6667500"/>
          <p14:tracePt t="111792" x="5937250" y="6661150"/>
          <p14:tracePt t="111823" x="5943600" y="6661150"/>
          <p14:tracePt t="111848" x="5943600" y="6654800"/>
          <p14:tracePt t="111848" x="5949950" y="6654800"/>
          <p14:tracePt t="111880" x="5956300" y="6648450"/>
          <p14:tracePt t="111895" x="5956300" y="6642100"/>
          <p14:tracePt t="111905" x="5962650" y="6642100"/>
          <p14:tracePt t="111912" x="5969000" y="6642100"/>
          <p14:tracePt t="111929" x="5981700" y="6635750"/>
          <p14:tracePt t="111945" x="5994400" y="6635750"/>
          <p14:tracePt t="111963" x="6013450" y="6629400"/>
          <p14:tracePt t="111978" x="6019800" y="6623050"/>
          <p14:tracePt t="111996" x="6038850" y="6623050"/>
          <p14:tracePt t="112012" x="6051550" y="6616700"/>
          <p14:tracePt t="112047" x="6057900" y="6616700"/>
          <p14:tracePt t="112112" x="6064250" y="6616700"/>
          <p14:tracePt t="112280" x="6070600" y="6604000"/>
          <p14:tracePt t="112295" x="6076950" y="6597650"/>
          <p14:tracePt t="112320" x="6083300" y="6591300"/>
          <p14:tracePt t="112325" x="6089650" y="6584950"/>
          <p14:tracePt t="112328" x="6096000" y="6584950"/>
          <p14:tracePt t="112345" x="6096000" y="6578600"/>
          <p14:tracePt t="112456" x="6108700" y="6578600"/>
          <p14:tracePt t="112479" x="6115050" y="6578600"/>
          <p14:tracePt t="112488" x="6121400" y="6578600"/>
          <p14:tracePt t="112495" x="6127750" y="6578600"/>
          <p14:tracePt t="112496" x="6134100" y="6578600"/>
          <p14:tracePt t="112535" x="6140450" y="6578600"/>
          <p14:tracePt t="112543" x="6146800" y="6578600"/>
          <p14:tracePt t="112551" x="6159500" y="6578600"/>
          <p14:tracePt t="112562" x="6172200" y="6572250"/>
          <p14:tracePt t="112578" x="6191250" y="6559550"/>
          <p14:tracePt t="112595" x="6216650" y="6553200"/>
          <p14:tracePt t="112612" x="6235700" y="6546850"/>
          <p14:tracePt t="112629" x="6248400" y="6546850"/>
          <p14:tracePt t="112645" x="6254750" y="6540500"/>
          <p14:tracePt t="112662" x="6261100" y="6534150"/>
          <p14:tracePt t="113199" x="6254750" y="6534150"/>
          <p14:tracePt t="113207" x="6248400" y="6534150"/>
          <p14:tracePt t="113207" x="6242050" y="6534150"/>
          <p14:tracePt t="113223" x="6235700" y="6534150"/>
          <p14:tracePt t="113239" x="6229350" y="6534150"/>
          <p14:tracePt t="113247" x="6223000" y="6534150"/>
          <p14:tracePt t="113399" x="6216650" y="6534150"/>
          <p14:tracePt t="113551" x="6223000" y="6534150"/>
          <p14:tracePt t="113559" x="6248400" y="6534150"/>
          <p14:tracePt t="113567" x="6330950" y="6521450"/>
          <p14:tracePt t="113579" x="6419850" y="6508750"/>
          <p14:tracePt t="113595" x="6483350" y="6502400"/>
          <p14:tracePt t="113612" x="6540500" y="6483350"/>
          <p14:tracePt t="113628" x="6584950" y="6470650"/>
          <p14:tracePt t="113644" x="6610350" y="6470650"/>
          <p14:tracePt t="113662" x="6623050" y="6464300"/>
          <p14:tracePt t="113679" x="6629400" y="6464300"/>
          <p14:tracePt t="113823" x="6623050" y="6464300"/>
          <p14:tracePt t="113831" x="6616700" y="6464300"/>
          <p14:tracePt t="113839" x="6610350" y="6464300"/>
          <p14:tracePt t="113845" x="6597650" y="6470650"/>
          <p14:tracePt t="113862" x="6591300" y="6470650"/>
          <p14:tracePt t="113862" x="6591300" y="6477000"/>
          <p14:tracePt t="113880" x="6578600" y="6483350"/>
          <p14:tracePt t="113895" x="6559550" y="6496050"/>
          <p14:tracePt t="113912" x="6546850" y="6508750"/>
          <p14:tracePt t="113928" x="6527800" y="6521450"/>
          <p14:tracePt t="113945" x="6508750" y="6527800"/>
          <p14:tracePt t="113962" x="6502400" y="6540500"/>
          <p14:tracePt t="113979" x="6496050" y="6546850"/>
          <p14:tracePt t="114039" x="6483350" y="6546850"/>
          <p14:tracePt t="114047" x="6477000" y="6546850"/>
          <p14:tracePt t="114055" x="6464300" y="6546850"/>
          <p14:tracePt t="114063" x="6432550" y="6534150"/>
          <p14:tracePt t="114071" x="6394450" y="6502400"/>
          <p14:tracePt t="114078" x="6235700" y="6413500"/>
          <p14:tracePt t="114095" x="6102350" y="6356350"/>
          <p14:tracePt t="114112" x="5956300" y="6305550"/>
          <p14:tracePt t="114128" x="5822950" y="6267450"/>
          <p14:tracePt t="114145" x="5708650" y="6235700"/>
          <p14:tracePt t="114162" x="5626100" y="6223000"/>
          <p14:tracePt t="114179" x="5562600" y="6210300"/>
          <p14:tracePt t="114195" x="5530850" y="6203950"/>
          <p14:tracePt t="114212" x="5499100" y="6203950"/>
          <p14:tracePt t="114228" x="5467350" y="6203950"/>
          <p14:tracePt t="114245" x="5429250" y="6203950"/>
          <p14:tracePt t="114262" x="5391150" y="6197600"/>
          <p14:tracePt t="114279" x="5314950" y="6184900"/>
          <p14:tracePt t="114296" x="5238750" y="6159500"/>
          <p14:tracePt t="114312" x="5194300" y="6146800"/>
          <p14:tracePt t="114328" x="5156200" y="6140450"/>
          <p14:tracePt t="114345" x="5130800" y="6127750"/>
          <p14:tracePt t="114362" x="5124450" y="6127750"/>
          <p14:tracePt t="114379" x="5118100" y="6127750"/>
          <p14:tracePt t="114527" x="5118100" y="6121400"/>
          <p14:tracePt t="114543" x="5118100" y="6108700"/>
          <p14:tracePt t="114559" x="5118100" y="6102350"/>
          <p14:tracePt t="114567" x="5118100" y="6089650"/>
          <p14:tracePt t="114578" x="5118100" y="6083300"/>
          <p14:tracePt t="114595" x="5118100" y="6076950"/>
          <p14:tracePt t="114612" x="5118100" y="6070600"/>
          <p14:tracePt t="114687" x="5118100" y="6064250"/>
          <p14:tracePt t="114695" x="5118100" y="6057900"/>
          <p14:tracePt t="114712" x="5118100" y="6051550"/>
          <p14:tracePt t="114712" x="5118100" y="6045200"/>
          <p14:tracePt t="114751" x="5118100" y="6032500"/>
          <p14:tracePt t="114793" x="5118100" y="6026150"/>
          <p14:tracePt t="114887" x="5124450" y="6019800"/>
          <p14:tracePt t="114895" x="5130800" y="6019800"/>
          <p14:tracePt t="114899" x="5143500" y="6019800"/>
          <p14:tracePt t="114912" x="5162550" y="6013450"/>
          <p14:tracePt t="114913" x="5226050" y="6007100"/>
          <p14:tracePt t="114928" x="5327650" y="5988050"/>
          <p14:tracePt t="114945" x="5435600" y="5988050"/>
          <p14:tracePt t="114962" x="5568950" y="5988050"/>
          <p14:tracePt t="114978" x="5689600" y="5988050"/>
          <p14:tracePt t="114995" x="5803900" y="5988050"/>
          <p14:tracePt t="115012" x="5892800" y="5981700"/>
          <p14:tracePt t="115028" x="5962650" y="5981700"/>
          <p14:tracePt t="115045" x="6000750" y="5981700"/>
          <p14:tracePt t="115062" x="6045200" y="5981700"/>
          <p14:tracePt t="115078" x="6108700" y="5981700"/>
          <p14:tracePt t="115095" x="6153150" y="5981700"/>
          <p14:tracePt t="115112" x="6210300" y="5981700"/>
          <p14:tracePt t="115128" x="6261100" y="5975350"/>
          <p14:tracePt t="115145" x="6305550" y="5975350"/>
          <p14:tracePt t="115162" x="6343650" y="5975350"/>
          <p14:tracePt t="115178" x="6362700" y="5975350"/>
          <p14:tracePt t="115196" x="6375400" y="5969000"/>
          <p14:tracePt t="115212" x="6381750" y="5962650"/>
          <p14:tracePt t="115247" x="6388100" y="5962650"/>
          <p14:tracePt t="115263" x="6394450" y="5962650"/>
          <p14:tracePt t="115279" x="6400800" y="5962650"/>
          <p14:tracePt t="115280" x="6407150" y="5962650"/>
          <p14:tracePt t="115319" x="6413500" y="5962650"/>
          <p14:tracePt t="115337" x="6419850" y="5962650"/>
          <p14:tracePt t="115351" x="6426200" y="5962650"/>
          <p14:tracePt t="115359" x="6432550" y="5962650"/>
          <p14:tracePt t="115362" x="6438900" y="5962650"/>
          <p14:tracePt t="115503" x="6445250" y="5962650"/>
          <p14:tracePt t="115511" x="6451600" y="5981700"/>
          <p14:tracePt t="115521" x="6451600" y="5994400"/>
          <p14:tracePt t="115529" x="6457950" y="6032500"/>
          <p14:tracePt t="115545" x="6457950" y="6064250"/>
          <p14:tracePt t="115562" x="6457950" y="6108700"/>
          <p14:tracePt t="115578" x="6457950" y="6165850"/>
          <p14:tracePt t="115595" x="6457950" y="6203950"/>
          <p14:tracePt t="115612" x="6457950" y="6235700"/>
          <p14:tracePt t="115629" x="6457950" y="6261100"/>
          <p14:tracePt t="115645" x="6457950" y="6273800"/>
          <p14:tracePt t="115662" x="6464300" y="6292850"/>
          <p14:tracePt t="115679" x="6464300" y="6305550"/>
          <p14:tracePt t="115679" x="6464300" y="6311900"/>
          <p14:tracePt t="115695" x="6464300" y="6318250"/>
          <p14:tracePt t="115711" x="6470650" y="6330950"/>
          <p14:tracePt t="115728" x="6470650" y="6350000"/>
          <p14:tracePt t="115745" x="6470650" y="6369050"/>
          <p14:tracePt t="115762" x="6477000" y="6381750"/>
          <p14:tracePt t="115778" x="6477000" y="6400800"/>
          <p14:tracePt t="115795" x="6477000" y="6419850"/>
          <p14:tracePt t="115812" x="6477000" y="6432550"/>
          <p14:tracePt t="115828" x="6477000" y="6451600"/>
          <p14:tracePt t="115845" x="6477000" y="6464300"/>
          <p14:tracePt t="115862" x="6477000" y="6477000"/>
          <p14:tracePt t="115878" x="6483350" y="6483350"/>
          <p14:tracePt t="115896" x="6483350" y="6496050"/>
          <p14:tracePt t="115935" x="6483350" y="6502400"/>
          <p14:tracePt t="116143" x="6483350" y="6483350"/>
          <p14:tracePt t="116151" x="6483350" y="6457950"/>
          <p14:tracePt t="116162" x="6483350" y="6419850"/>
          <p14:tracePt t="116162" x="6483350" y="6375400"/>
          <p14:tracePt t="116178" x="6483350" y="6324600"/>
          <p14:tracePt t="116195" x="6483350" y="6267450"/>
          <p14:tracePt t="116212" x="6483350" y="6223000"/>
          <p14:tracePt t="116228" x="6483350" y="6178550"/>
          <p14:tracePt t="116245" x="6483350" y="6140450"/>
          <p14:tracePt t="116262" x="6483350" y="6115050"/>
          <p14:tracePt t="116278" x="6483350" y="6096000"/>
          <p14:tracePt t="116296" x="6483350" y="6089650"/>
          <p14:tracePt t="116312" x="6477000" y="6076950"/>
          <p14:tracePt t="116328" x="6477000" y="6070600"/>
          <p14:tracePt t="116375" x="6477000" y="6064250"/>
          <p14:tracePt t="116599" x="6464300" y="6064250"/>
          <p14:tracePt t="116607" x="6432550" y="6064250"/>
          <p14:tracePt t="116607" x="6394450" y="6064250"/>
          <p14:tracePt t="116615" x="6350000" y="6057900"/>
          <p14:tracePt t="116628" x="6273800" y="6057900"/>
          <p14:tracePt t="116645" x="6203950" y="6051550"/>
          <p14:tracePt t="116662" x="6153150" y="6045200"/>
          <p14:tracePt t="116678" x="6096000" y="6045200"/>
          <p14:tracePt t="116695" x="6064250" y="6045200"/>
          <p14:tracePt t="116712" x="6013450" y="6045200"/>
          <p14:tracePt t="116728" x="5975350" y="6045200"/>
          <p14:tracePt t="116745" x="5937250" y="6045200"/>
          <p14:tracePt t="116762" x="5899150" y="6045200"/>
          <p14:tracePt t="116778" x="5861050" y="6045200"/>
          <p14:tracePt t="116795" x="5822950" y="6045200"/>
          <p14:tracePt t="116812" x="5784850" y="6038850"/>
          <p14:tracePt t="116828" x="5740400" y="6038850"/>
          <p14:tracePt t="116846" x="5695950" y="6038850"/>
          <p14:tracePt t="116862" x="5638800" y="6038850"/>
          <p14:tracePt t="116880" x="5594350" y="6038850"/>
          <p14:tracePt t="116895" x="5556250" y="6038850"/>
          <p14:tracePt t="116912" x="5518150" y="6038850"/>
          <p14:tracePt t="116929" x="5480050" y="6038850"/>
          <p14:tracePt t="116945" x="5448300" y="6032500"/>
          <p14:tracePt t="116962" x="5416550" y="6032500"/>
          <p14:tracePt t="116978" x="5378450" y="6032500"/>
          <p14:tracePt t="116995" x="5359400" y="6032500"/>
          <p14:tracePt t="117012" x="5334000" y="6032500"/>
          <p14:tracePt t="117028" x="5314950" y="6032500"/>
          <p14:tracePt t="117045" x="5289550" y="6032500"/>
          <p14:tracePt t="117061" x="5270500" y="6032500"/>
          <p14:tracePt t="117078" x="5245100" y="6032500"/>
          <p14:tracePt t="117095" x="5232400" y="6032500"/>
          <p14:tracePt t="117112" x="5219700" y="6032500"/>
          <p14:tracePt t="117128" x="5207000" y="6032500"/>
          <p14:tracePt t="117167" x="5200650" y="6032500"/>
          <p14:tracePt t="117183" x="5194300" y="6032500"/>
          <p14:tracePt t="117199" x="5187950" y="6032500"/>
          <p14:tracePt t="117207" x="5181600" y="6032500"/>
          <p14:tracePt t="117212" x="5175250" y="6032500"/>
          <p14:tracePt t="117255" x="5168900" y="6032500"/>
          <p14:tracePt t="117270" x="5162550" y="6032500"/>
          <p14:tracePt t="117287" x="5156200" y="6032500"/>
          <p14:tracePt t="117311" x="5149850" y="6032500"/>
          <p14:tracePt t="117343" x="5143500" y="6032500"/>
          <p14:tracePt t="117359" x="5137150" y="6032500"/>
          <p14:tracePt t="117375" x="5130800" y="6032500"/>
          <p14:tracePt t="117719" x="5143500" y="6032500"/>
          <p14:tracePt t="117727" x="5251450" y="6032500"/>
          <p14:tracePt t="117737" x="5314950" y="6032500"/>
          <p14:tracePt t="117744" x="5467350" y="6032500"/>
          <p14:tracePt t="117761" x="5588000" y="6032500"/>
          <p14:tracePt t="117778" x="5689600" y="6032500"/>
          <p14:tracePt t="117795" x="5778500" y="6032500"/>
          <p14:tracePt t="117812" x="5854700" y="6032500"/>
          <p14:tracePt t="117828" x="5918200" y="6032500"/>
          <p14:tracePt t="117845" x="5969000" y="6032500"/>
          <p14:tracePt t="117861" x="6019800" y="6038850"/>
          <p14:tracePt t="117861" x="6038850" y="6038850"/>
          <p14:tracePt t="117879" x="6089650" y="6045200"/>
          <p14:tracePt t="117896" x="6140450" y="6045200"/>
          <p14:tracePt t="117912" x="6184900" y="6045200"/>
          <p14:tracePt t="117928" x="6229350" y="6051550"/>
          <p14:tracePt t="117946" x="6273800" y="6051550"/>
          <p14:tracePt t="117961" x="6311900" y="6051550"/>
          <p14:tracePt t="117978" x="6343650" y="6051550"/>
          <p14:tracePt t="117995" x="6362700" y="6057900"/>
          <p14:tracePt t="118012" x="6375400" y="6057900"/>
          <p14:tracePt t="118028" x="6400800" y="6057900"/>
          <p14:tracePt t="118045" x="6413500" y="6064250"/>
          <p14:tracePt t="118061" x="6426200" y="6064250"/>
          <p14:tracePt t="118078" x="6438900" y="6064250"/>
          <p14:tracePt t="118095" x="6445250" y="6064250"/>
          <p14:tracePt t="118151" x="6451600" y="6064250"/>
          <p14:tracePt t="118175" x="6457950" y="6064250"/>
          <p14:tracePt t="118183" x="6464300" y="6064250"/>
          <p14:tracePt t="118375" x="6470650" y="6070600"/>
          <p14:tracePt t="118388" x="6470650" y="6083300"/>
          <p14:tracePt t="118391" x="6470650" y="6108700"/>
          <p14:tracePt t="118411" x="6470650" y="6159500"/>
          <p14:tracePt t="118412" x="6470650" y="6216650"/>
          <p14:tracePt t="118428" x="6470650" y="6248400"/>
          <p14:tracePt t="118445" x="6470650" y="6286500"/>
          <p14:tracePt t="118462" x="6470650" y="6305550"/>
          <p14:tracePt t="118478" x="6470650" y="6330950"/>
          <p14:tracePt t="118496" x="6470650" y="6350000"/>
          <p14:tracePt t="118512" x="6470650" y="6362700"/>
          <p14:tracePt t="118528" x="6470650" y="6388100"/>
          <p14:tracePt t="118545" x="6464300" y="6407150"/>
          <p14:tracePt t="118562" x="6464300" y="6432550"/>
          <p14:tracePt t="118578" x="6464300" y="6445250"/>
          <p14:tracePt t="118595" x="6464300" y="6451600"/>
          <p14:tracePt t="118611" x="6464300" y="6464300"/>
          <p14:tracePt t="118628" x="6464300" y="6470650"/>
          <p14:tracePt t="118645" x="6464300" y="6477000"/>
          <p14:tracePt t="118662" x="6464300" y="6483350"/>
          <p14:tracePt t="118678" x="6464300" y="6489700"/>
          <p14:tracePt t="118695" x="6464300" y="6496050"/>
          <p14:tracePt t="119920" x="0" y="0"/>
        </p14:tracePtLst>
        <p14:tracePtLst>
          <p14:tracePt t="120118" x="6464300" y="6496050"/>
          <p14:tracePt t="120283" x="0" y="0"/>
        </p14:tracePtLst>
        <p14:tracePtLst>
          <p14:tracePt t="120448" x="6464300" y="6496050"/>
          <p14:tracePt t="120580" x="0" y="0"/>
        </p14:tracePtLst>
        <p14:tracePtLst>
          <p14:tracePt t="120712" x="6464300" y="6496050"/>
          <p14:tracePt t="122183" x="6457950" y="6508750"/>
          <p14:tracePt t="122198" x="6445250" y="6508750"/>
          <p14:tracePt t="122214" x="6438900" y="6508750"/>
          <p14:tracePt t="122230" x="6432550" y="6508750"/>
          <p14:tracePt t="122231" x="6426200" y="6508750"/>
          <p14:tracePt t="122245" x="6407150" y="6508750"/>
          <p14:tracePt t="122261" x="6388100" y="6515100"/>
          <p14:tracePt t="122278" x="6356350" y="6521450"/>
          <p14:tracePt t="122295" x="6343650" y="6521450"/>
          <p14:tracePt t="122311" x="6318250" y="6521450"/>
          <p14:tracePt t="122328" x="6299200" y="6527800"/>
          <p14:tracePt t="122345" x="6280150" y="6527800"/>
          <p14:tracePt t="122361" x="6261100" y="6534150"/>
          <p14:tracePt t="122378" x="6242050" y="6540500"/>
          <p14:tracePt t="122395" x="6229350" y="6540500"/>
          <p14:tracePt t="122411" x="6210300" y="6540500"/>
          <p14:tracePt t="122428" x="6191250" y="6540500"/>
          <p14:tracePt t="122445" x="6159500" y="6540500"/>
          <p14:tracePt t="122461" x="6121400" y="6540500"/>
          <p14:tracePt t="122478" x="6076950" y="6540500"/>
          <p14:tracePt t="122495" x="6051550" y="6540500"/>
          <p14:tracePt t="122511" x="6019800" y="6540500"/>
          <p14:tracePt t="122529" x="5988050" y="6540500"/>
          <p14:tracePt t="122545" x="5962650" y="6540500"/>
          <p14:tracePt t="122561" x="5937250" y="6540500"/>
          <p14:tracePt t="122578" x="5911850" y="6540500"/>
          <p14:tracePt t="122595" x="5886450" y="6540500"/>
          <p14:tracePt t="122611" x="5861050" y="6534150"/>
          <p14:tracePt t="122628" x="5829300" y="6534150"/>
          <p14:tracePt t="122645" x="5803900" y="6527800"/>
          <p14:tracePt t="122661" x="5772150" y="6521450"/>
          <p14:tracePt t="122678" x="5734050" y="6521450"/>
          <p14:tracePt t="122695" x="5695950" y="6508750"/>
          <p14:tracePt t="122711" x="5657850" y="6502400"/>
          <p14:tracePt t="122728" x="5619750" y="6502400"/>
          <p14:tracePt t="122744" x="5588000" y="6496050"/>
          <p14:tracePt t="122761" x="5556250" y="6489700"/>
          <p14:tracePt t="122778" x="5518150" y="6489700"/>
          <p14:tracePt t="122795" x="5486400" y="6483350"/>
          <p14:tracePt t="122811" x="5448300" y="6483350"/>
          <p14:tracePt t="122828" x="5410200" y="6477000"/>
          <p14:tracePt t="122844" x="5372100" y="6470650"/>
          <p14:tracePt t="122862" x="5346700" y="6464300"/>
          <p14:tracePt t="122878" x="5314950" y="6464300"/>
          <p14:tracePt t="122895" x="5289550" y="6457950"/>
          <p14:tracePt t="122911" x="5257800" y="6457950"/>
          <p14:tracePt t="122928" x="5238750" y="6457950"/>
          <p14:tracePt t="122945" x="5213350" y="6457950"/>
          <p14:tracePt t="122961" x="5194300" y="6457950"/>
          <p14:tracePt t="122978" x="5175250" y="6451600"/>
          <p14:tracePt t="122995" x="5162550" y="6445250"/>
          <p14:tracePt t="123011" x="5149850" y="6445250"/>
          <p14:tracePt t="123070" x="5143500" y="6445250"/>
          <p14:tracePt t="124743" x="5181600" y="6445250"/>
          <p14:tracePt t="124754" x="5257800" y="6445250"/>
          <p14:tracePt t="124758" x="5365750" y="6451600"/>
          <p14:tracePt t="124765" x="5670550" y="6489700"/>
          <p14:tracePt t="124778" x="5924550" y="6534150"/>
          <p14:tracePt t="124794" x="6070600" y="6553200"/>
          <p14:tracePt t="124811" x="6210300" y="6572250"/>
          <p14:tracePt t="124828" x="6286500" y="6572250"/>
          <p14:tracePt t="124845" x="6350000" y="6572250"/>
          <p14:tracePt t="124861" x="6394450" y="6565900"/>
          <p14:tracePt t="124861" x="6413500" y="6559550"/>
          <p14:tracePt t="124879" x="6438900" y="6546850"/>
          <p14:tracePt t="124895" x="6464300" y="6534150"/>
          <p14:tracePt t="124911" x="6489700" y="6515100"/>
          <p14:tracePt t="124928" x="6521450" y="6489700"/>
          <p14:tracePt t="124945" x="6540500" y="6470650"/>
          <p14:tracePt t="124961" x="6565900" y="6445250"/>
          <p14:tracePt t="124978" x="6597650" y="6419850"/>
          <p14:tracePt t="124994" x="6635750" y="6388100"/>
          <p14:tracePt t="125011" x="6667500" y="6362700"/>
          <p14:tracePt t="125028" x="6699250" y="6343650"/>
          <p14:tracePt t="125044" x="6724650" y="6318250"/>
          <p14:tracePt t="125062" x="6750050" y="6286500"/>
          <p14:tracePt t="125078" x="6769100" y="6273800"/>
          <p14:tracePt t="125094" x="6769100" y="6267450"/>
          <p14:tracePt t="125198" x="6756400" y="6267450"/>
          <p14:tracePt t="125206" x="6750050" y="6267450"/>
          <p14:tracePt t="125214" x="6737350" y="6267450"/>
          <p14:tracePt t="125222" x="6731000" y="6267450"/>
          <p14:tracePt t="125228" x="6699250" y="6267450"/>
          <p14:tracePt t="125244" x="6673850" y="6267450"/>
          <p14:tracePt t="125261" x="6642100" y="6267450"/>
          <p14:tracePt t="125278" x="6584950" y="6267450"/>
          <p14:tracePt t="125295" x="6546850" y="6267450"/>
          <p14:tracePt t="125311" x="6527800" y="6267450"/>
          <p14:tracePt t="125328" x="6508750" y="6273800"/>
          <p14:tracePt t="125344" x="6502400" y="6273800"/>
          <p14:tracePt t="125361" x="6496050" y="6280150"/>
          <p14:tracePt t="125378" x="6489700" y="6280150"/>
          <p14:tracePt t="125395" x="6489700" y="6286500"/>
          <p14:tracePt t="125411" x="6483350" y="6292850"/>
          <p14:tracePt t="125511" x="6483350" y="6286500"/>
          <p14:tracePt t="125519" x="6483350" y="6273800"/>
          <p14:tracePt t="125528" x="6483350" y="6254750"/>
          <p14:tracePt t="125528" x="6483350" y="6210300"/>
          <p14:tracePt t="125545" x="6483350" y="6178550"/>
          <p14:tracePt t="125561" x="6483350" y="6140450"/>
          <p14:tracePt t="125578" x="6483350" y="6127750"/>
          <p14:tracePt t="125595" x="6483350" y="6108700"/>
          <p14:tracePt t="125611" x="6483350" y="6096000"/>
          <p14:tracePt t="125628" x="6483350" y="6083300"/>
          <p14:tracePt t="125644" x="6483350" y="6076950"/>
          <p14:tracePt t="125661" x="6483350" y="6070600"/>
          <p14:tracePt t="125678" x="6483350" y="6064250"/>
          <p14:tracePt t="125846" x="6483350" y="6057900"/>
          <p14:tracePt t="125846" x="6483350" y="6064250"/>
          <p14:tracePt t="125862" x="6477000" y="6064250"/>
          <p14:tracePt t="125878" x="6470650" y="6070600"/>
          <p14:tracePt t="126150" x="6470650" y="6064250"/>
          <p14:tracePt t="126254" x="6464300" y="6064250"/>
          <p14:tracePt t="126263" x="6445250" y="6064250"/>
          <p14:tracePt t="126270" x="6419850" y="6064250"/>
          <p14:tracePt t="126278" x="6337300" y="6064250"/>
          <p14:tracePt t="126294" x="6299200" y="6064250"/>
          <p14:tracePt t="126295" x="6223000" y="6064250"/>
          <p14:tracePt t="126311" x="6146800" y="6064250"/>
          <p14:tracePt t="126328" x="6089650" y="6064250"/>
          <p14:tracePt t="126344" x="6038850" y="6064250"/>
          <p14:tracePt t="126361" x="6013450" y="6064250"/>
          <p14:tracePt t="126378" x="5988050" y="6064250"/>
          <p14:tracePt t="126394" x="5975350" y="6064250"/>
          <p14:tracePt t="126411" x="5949950" y="6064250"/>
          <p14:tracePt t="126428" x="5924550" y="6064250"/>
          <p14:tracePt t="126444" x="5892800" y="6064250"/>
          <p14:tracePt t="126461" x="5848350" y="6064250"/>
          <p14:tracePt t="126478" x="5791200" y="6064250"/>
          <p14:tracePt t="126495" x="5753100" y="6064250"/>
          <p14:tracePt t="126511" x="5715000" y="6064250"/>
          <p14:tracePt t="126528" x="5676900" y="6064250"/>
          <p14:tracePt t="126545" x="5632450" y="6064250"/>
          <p14:tracePt t="126561" x="5588000" y="6064250"/>
          <p14:tracePt t="126578" x="5549900" y="6064250"/>
          <p14:tracePt t="126595" x="5511800" y="6064250"/>
          <p14:tracePt t="126611" x="5486400" y="6064250"/>
          <p14:tracePt t="126628" x="5461000" y="6064250"/>
          <p14:tracePt t="126644" x="5448300" y="6064250"/>
          <p14:tracePt t="126661" x="5422900" y="6064250"/>
          <p14:tracePt t="126695" x="5397500" y="6064250"/>
          <p14:tracePt t="126695" x="5372100" y="6057900"/>
          <p14:tracePt t="126711" x="5340350" y="6057900"/>
          <p14:tracePt t="126728" x="5314950" y="6051550"/>
          <p14:tracePt t="126745" x="5289550" y="6051550"/>
          <p14:tracePt t="126761" x="5276850" y="6051550"/>
          <p14:tracePt t="126778" x="5264150" y="6051550"/>
          <p14:tracePt t="126794" x="5257800" y="6051550"/>
          <p14:tracePt t="126812" x="5245100" y="6051550"/>
          <p14:tracePt t="126828" x="5238750" y="6051550"/>
          <p14:tracePt t="126844" x="5226050" y="6051550"/>
          <p14:tracePt t="126861" x="5213350" y="6051550"/>
          <p14:tracePt t="126879" x="5200650" y="6051550"/>
          <p14:tracePt t="126895" x="5194300" y="6051550"/>
          <p14:tracePt t="126912" x="5187950" y="6051550"/>
          <p14:tracePt t="126928" x="5181600" y="6051550"/>
          <p14:tracePt t="126945" x="5175250" y="6051550"/>
          <p14:tracePt t="126982" x="5168900" y="6051550"/>
          <p14:tracePt t="126998" x="5162550" y="6051550"/>
          <p14:tracePt t="127022" x="5156200" y="6051550"/>
          <p14:tracePt t="127038" x="5149850" y="6051550"/>
          <p14:tracePt t="127046" x="5143500" y="6051550"/>
          <p14:tracePt t="127061" x="5137150" y="6051550"/>
          <p14:tracePt t="127102" x="5130800" y="6051550"/>
          <p14:tracePt t="127118" x="5124450" y="6051550"/>
          <p14:tracePt t="128278" x="5130800" y="6051550"/>
          <p14:tracePt t="128294" x="5137150" y="6051550"/>
          <p14:tracePt t="128296" x="5143500" y="6051550"/>
          <p14:tracePt t="128310" x="5162550" y="6051550"/>
          <p14:tracePt t="128310" x="5219700" y="6051550"/>
          <p14:tracePt t="128327" x="5327650" y="6051550"/>
          <p14:tracePt t="128343" x="5499100" y="6051550"/>
          <p14:tracePt t="128360" x="5759450" y="6051550"/>
          <p14:tracePt t="128377" x="6026150" y="6051550"/>
          <p14:tracePt t="128393" x="6299200" y="6045200"/>
          <p14:tracePt t="128411" x="6470650" y="6038850"/>
          <p14:tracePt t="128428" x="6565900" y="6038850"/>
          <p14:tracePt t="128445" x="6654800" y="6038850"/>
          <p14:tracePt t="128463" x="6673850" y="6038850"/>
          <p14:tracePt t="128478" x="6724650" y="6038850"/>
          <p14:tracePt t="128496" x="6743700" y="6038850"/>
          <p14:tracePt t="128511" x="6769100" y="6038850"/>
          <p14:tracePt t="128528" x="6794500" y="6038850"/>
          <p14:tracePt t="128544" x="6813550" y="6038850"/>
          <p14:tracePt t="128561" x="6819900" y="6032500"/>
          <p14:tracePt t="128578" x="6832600" y="6032500"/>
          <p14:tracePt t="128594" x="6838950" y="6032500"/>
          <p14:tracePt t="128611" x="6851650" y="6032500"/>
          <p14:tracePt t="128628" x="6858000" y="6032500"/>
          <p14:tracePt t="128644" x="6858000" y="6026150"/>
          <p14:tracePt t="128759" x="6851650" y="6032500"/>
          <p14:tracePt t="128767" x="6826250" y="6038850"/>
          <p14:tracePt t="128774" x="6800850" y="6045200"/>
          <p14:tracePt t="128783" x="6769100" y="6057900"/>
          <p14:tracePt t="128791" x="6737350" y="6070600"/>
          <p14:tracePt t="128794" x="6692900" y="6089650"/>
          <p14:tracePt t="128811" x="6667500" y="6089650"/>
          <p14:tracePt t="128828" x="6642100" y="6096000"/>
          <p14:tracePt t="128844" x="6610350" y="6102350"/>
          <p14:tracePt t="128861" x="6591300" y="6102350"/>
          <p14:tracePt t="128877" x="6559550" y="6102350"/>
          <p14:tracePt t="128894" x="6515100" y="6102350"/>
          <p14:tracePt t="128911" x="6489700" y="6102350"/>
          <p14:tracePt t="128929" x="6483350" y="6102350"/>
          <p14:tracePt t="128945" x="6470650" y="6102350"/>
          <p14:tracePt t="128962" x="6464300" y="6102350"/>
          <p14:tracePt t="129151" x="6464300" y="6096000"/>
          <p14:tracePt t="129159" x="6464300" y="6089650"/>
          <p14:tracePt t="129175" x="6464300" y="6083300"/>
          <p14:tracePt t="129199" x="6464300" y="6076950"/>
          <p14:tracePt t="129286" x="6464300" y="6070600"/>
          <p14:tracePt t="129311" x="6464300" y="6064250"/>
          <p14:tracePt t="129326" x="6464300" y="6057900"/>
          <p14:tracePt t="129350" x="6464300" y="6051550"/>
          <p14:tracePt t="129374" x="6457950" y="6051550"/>
          <p14:tracePt t="129590" x="6457950" y="6076950"/>
          <p14:tracePt t="129598" x="6457950" y="6108700"/>
          <p14:tracePt t="129606" x="6457950" y="6134100"/>
          <p14:tracePt t="129628" x="6457950" y="6184900"/>
          <p14:tracePt t="129628" x="6457950" y="6223000"/>
          <p14:tracePt t="129644" x="6457950" y="6235700"/>
          <p14:tracePt t="129661" x="6457950" y="6254750"/>
          <p14:tracePt t="129679" x="6457950" y="6267450"/>
          <p14:tracePt t="129696" x="6457950" y="6273800"/>
          <p14:tracePt t="129712" x="6457950" y="6280150"/>
          <p14:tracePt t="129728" x="6457950" y="6292850"/>
          <p14:tracePt t="129744" x="6457950" y="6305550"/>
          <p14:tracePt t="129761" x="6451600" y="6318250"/>
          <p14:tracePt t="129777" x="6451600" y="6330950"/>
          <p14:tracePt t="129794" x="6451600" y="6350000"/>
          <p14:tracePt t="129811" x="6451600" y="6362700"/>
          <p14:tracePt t="129828" x="6451600" y="6375400"/>
          <p14:tracePt t="129844" x="6451600" y="6381750"/>
          <p14:tracePt t="129878" x="6451600" y="6388100"/>
          <p14:tracePt t="129879" x="6451600" y="6394450"/>
          <p14:tracePt t="129894" x="6451600" y="6400800"/>
          <p14:tracePt t="129911" x="6451600" y="6413500"/>
          <p14:tracePt t="129929" x="6451600" y="6419850"/>
          <p14:tracePt t="129945" x="6451600" y="6432550"/>
          <p14:tracePt t="129962" x="6451600" y="6445250"/>
          <p14:tracePt t="129978" x="6451600" y="6451600"/>
          <p14:tracePt t="129994" x="6451600" y="6464300"/>
          <p14:tracePt t="130011" x="6451600" y="6470650"/>
          <p14:tracePt t="130028" x="6451600" y="6477000"/>
          <p14:tracePt t="130044" x="6451600" y="6483350"/>
          <p14:tracePt t="130061" x="6451600" y="6489700"/>
          <p14:tracePt t="130077" x="6457950" y="6489700"/>
          <p14:tracePt t="130094" x="6457950" y="6496050"/>
          <p14:tracePt t="132262" x="0" y="0"/>
        </p14:tracePtLst>
        <p14:tracePtLst>
          <p14:tracePt t="132361" x="6457950" y="6496050"/>
          <p14:tracePt t="132504" x="0" y="0"/>
        </p14:tracePtLst>
        <p14:tracePtLst>
          <p14:tracePt t="132622" x="6457950" y="6496050"/>
          <p14:tracePt t="132724" x="0" y="0"/>
        </p14:tracePtLst>
        <p14:tracePtLst>
          <p14:tracePt t="132854" x="6457950" y="6496050"/>
          <p14:tracePt t="132999" x="0" y="0"/>
        </p14:tracePtLst>
        <p14:tracePtLst>
          <p14:tracePt t="133129" x="6457950" y="6496050"/>
          <p14:tracePt t="133285" x="0" y="0"/>
        </p14:tracePtLst>
        <p14:tracePtLst>
          <p14:tracePt t="133405" x="6457950" y="6496050"/>
          <p14:tracePt t="134047" x="6438900" y="6496050"/>
          <p14:tracePt t="134054" x="6419850" y="6496050"/>
          <p14:tracePt t="134063" x="6400800" y="6496050"/>
          <p14:tracePt t="134079" x="6388100" y="6496050"/>
          <p14:tracePt t="134080" x="6369050" y="6496050"/>
          <p14:tracePt t="134095" x="6350000" y="6496050"/>
          <p14:tracePt t="134112" x="6330950" y="6496050"/>
          <p14:tracePt t="134128" x="6305550" y="6496050"/>
          <p14:tracePt t="134145" x="6273800" y="6496050"/>
          <p14:tracePt t="134162" x="6242050" y="6496050"/>
          <p14:tracePt t="134178" x="6203950" y="6496050"/>
          <p14:tracePt t="134195" x="6172200" y="6496050"/>
          <p14:tracePt t="134213" x="6146800" y="6496050"/>
          <p14:tracePt t="134228" x="6127750" y="6496050"/>
          <p14:tracePt t="134245" x="6096000" y="6496050"/>
          <p14:tracePt t="134262" x="6076950" y="6496050"/>
          <p14:tracePt t="134262" x="6064250" y="6496050"/>
          <p14:tracePt t="134279" x="6038850" y="6496050"/>
          <p14:tracePt t="134295" x="6013450" y="6502400"/>
          <p14:tracePt t="134312" x="5994400" y="6502400"/>
          <p14:tracePt t="134328" x="5975350" y="6502400"/>
          <p14:tracePt t="134345" x="5969000" y="6502400"/>
          <p14:tracePt t="134362" x="5956300" y="6508750"/>
          <p14:tracePt t="134378" x="5943600" y="6508750"/>
          <p14:tracePt t="134395" x="5924550" y="6508750"/>
          <p14:tracePt t="134412" x="5911850" y="6508750"/>
          <p14:tracePt t="134428" x="5892800" y="6508750"/>
          <p14:tracePt t="134445" x="5867400" y="6508750"/>
          <p14:tracePt t="134462" x="5835650" y="6508750"/>
          <p14:tracePt t="134495" x="5797550" y="6508750"/>
          <p14:tracePt t="134496" x="5765800" y="6508750"/>
          <p14:tracePt t="134512" x="5734050" y="6508750"/>
          <p14:tracePt t="134528" x="5702300" y="6508750"/>
          <p14:tracePt t="134545" x="5664200" y="6508750"/>
          <p14:tracePt t="134562" x="5619750" y="6508750"/>
          <p14:tracePt t="134578" x="5588000" y="6508750"/>
          <p14:tracePt t="134595" x="5562600" y="6508750"/>
          <p14:tracePt t="134612" x="5537200" y="6508750"/>
          <p14:tracePt t="134628" x="5518150" y="6508750"/>
          <p14:tracePt t="134645" x="5492750" y="6508750"/>
          <p14:tracePt t="134662" x="5461000" y="6508750"/>
          <p14:tracePt t="134679" x="5422900" y="6508750"/>
          <p14:tracePt t="134695" x="5391150" y="6508750"/>
          <p14:tracePt t="134712" x="5359400" y="6508750"/>
          <p14:tracePt t="134728" x="5327650" y="6508750"/>
          <p14:tracePt t="134745" x="5314950" y="6508750"/>
          <p14:tracePt t="134761" x="5295900" y="6508750"/>
          <p14:tracePt t="134778" x="5283200" y="6508750"/>
          <p14:tracePt t="134795" x="5270500" y="6508750"/>
          <p14:tracePt t="134812" x="5264150" y="6508750"/>
          <p14:tracePt t="134828" x="5251450" y="6508750"/>
          <p14:tracePt t="134863" x="5245100" y="6508750"/>
          <p14:tracePt t="134879" x="5238750" y="6508750"/>
          <p14:tracePt t="134880" x="5232400" y="6508750"/>
          <p14:tracePt t="134895" x="5219700" y="6508750"/>
          <p14:tracePt t="134912" x="5207000" y="6508750"/>
          <p14:tracePt t="134928" x="5194300" y="6508750"/>
          <p14:tracePt t="134945" x="5187950" y="6508750"/>
          <p14:tracePt t="134961" x="5181600" y="6508750"/>
          <p14:tracePt t="134978" x="5175250" y="6508750"/>
          <p14:tracePt t="135031" x="5168900" y="6508750"/>
          <p14:tracePt t="135047" x="5162550" y="6508750"/>
          <p14:tracePt t="135063" x="5156200" y="6508750"/>
          <p14:tracePt t="135790" x="5149850" y="6508750"/>
          <p14:tracePt t="138798" x="5257800" y="6508750"/>
          <p14:tracePt t="138808" x="5473700" y="6508750"/>
          <p14:tracePt t="138814" x="5721350" y="6508750"/>
          <p14:tracePt t="138822" x="6019800" y="6508750"/>
          <p14:tracePt t="138828" x="6711950" y="6534150"/>
          <p14:tracePt t="138845" x="7308850" y="6610350"/>
          <p14:tracePt t="138861" x="7639050" y="6648450"/>
          <p14:tracePt t="138879" x="7816850" y="6654800"/>
          <p14:tracePt t="138895" x="7848600" y="6654800"/>
          <p14:tracePt t="138911" x="7867650" y="6654800"/>
          <p14:tracePt t="138928" x="7886700" y="6654800"/>
          <p14:tracePt t="138945" x="7905750" y="6642100"/>
          <p14:tracePt t="138962" x="7918450" y="6629400"/>
          <p14:tracePt t="138978" x="7924800" y="6623050"/>
          <p14:tracePt t="138995" x="7931150" y="6616700"/>
          <p14:tracePt t="139011" x="7931150" y="6604000"/>
          <p14:tracePt t="139238" x="7931150" y="6597650"/>
          <p14:tracePt t="139247" x="7918450" y="6591300"/>
          <p14:tracePt t="139261" x="7893050" y="6584950"/>
          <p14:tracePt t="139262" x="7874000" y="6578600"/>
          <p14:tracePt t="139277" x="7842250" y="6565900"/>
          <p14:tracePt t="139295" x="7823200" y="6559550"/>
          <p14:tracePt t="139311" x="7816850" y="6553200"/>
          <p14:tracePt t="139328" x="7804150" y="6546850"/>
          <p14:tracePt t="139345" x="7797800" y="6546850"/>
          <p14:tracePt t="139361" x="7785100" y="6540500"/>
          <p14:tracePt t="139378" x="7778750" y="6534150"/>
          <p14:tracePt t="139395" x="7766050" y="6534150"/>
          <p14:tracePt t="139411" x="7734300" y="6527800"/>
          <p14:tracePt t="139428" x="7708900" y="6521450"/>
          <p14:tracePt t="139445" x="7683500" y="6515100"/>
          <p14:tracePt t="139462" x="7664450" y="6508750"/>
          <p14:tracePt t="139479" x="7632700" y="6502400"/>
          <p14:tracePt t="139495" x="7613650" y="6502400"/>
          <p14:tracePt t="139511" x="7594600" y="6502400"/>
          <p14:tracePt t="139528" x="7581900" y="6502400"/>
          <p14:tracePt t="139545" x="7569200" y="6496050"/>
          <p14:tracePt t="139561" x="7562850" y="6496050"/>
          <p14:tracePt t="139578" x="7550150" y="6496050"/>
          <p14:tracePt t="139595" x="7537450" y="6496050"/>
          <p14:tracePt t="139611" x="7531100" y="6496050"/>
          <p14:tracePt t="139628" x="7524750" y="6496050"/>
          <p14:tracePt t="139645" x="7512050" y="6496050"/>
          <p14:tracePt t="139661" x="7499350" y="6496050"/>
          <p14:tracePt t="139678" x="7486650" y="6496050"/>
          <p14:tracePt t="139695" x="7480300" y="6496050"/>
          <p14:tracePt t="139758" x="7473950" y="6496050"/>
          <p14:tracePt t="139783" x="7467600" y="6496050"/>
          <p14:tracePt t="139783" x="7461250" y="6496050"/>
          <p14:tracePt t="139795" x="7442200" y="6496050"/>
          <p14:tracePt t="139811" x="7423150" y="6496050"/>
          <p14:tracePt t="139828" x="7391400" y="6496050"/>
          <p14:tracePt t="139845" x="7378700" y="6502400"/>
          <p14:tracePt t="139861" x="7346950" y="6502400"/>
          <p14:tracePt t="139878" x="7321550" y="6508750"/>
          <p14:tracePt t="139895" x="7308850" y="6515100"/>
          <p14:tracePt t="139911" x="7296150" y="6521450"/>
          <p14:tracePt t="139928" x="7289800" y="6521450"/>
          <p14:tracePt t="139945" x="7270750" y="6521450"/>
          <p14:tracePt t="139961" x="7258050" y="6521450"/>
          <p14:tracePt t="139979" x="7245350" y="6527800"/>
          <p14:tracePt t="139995" x="7232650" y="6527800"/>
          <p14:tracePt t="140012" x="7226300" y="6527800"/>
          <p14:tracePt t="140028" x="7219950" y="6527800"/>
          <p14:tracePt t="140045" x="7207250" y="6534150"/>
          <p14:tracePt t="140061" x="7194550" y="6534150"/>
          <p14:tracePt t="140079" x="7181850" y="6534150"/>
          <p14:tracePt t="140095" x="7162800" y="6540500"/>
          <p14:tracePt t="140112" x="7156450" y="6540500"/>
          <p14:tracePt t="140128" x="7137400" y="6546850"/>
          <p14:tracePt t="140145" x="7131050" y="6546850"/>
          <p14:tracePt t="140161" x="7118350" y="6546850"/>
          <p14:tracePt t="140198" x="7112000" y="6546850"/>
          <p14:tracePt t="140199" x="7105650" y="6546850"/>
          <p14:tracePt t="140211" x="7092950" y="6546850"/>
          <p14:tracePt t="140228" x="7086600" y="6546850"/>
          <p14:tracePt t="140245" x="7080250" y="6546850"/>
          <p14:tracePt t="140261" x="7061200" y="6546850"/>
          <p14:tracePt t="140366" x="7054850" y="6546850"/>
          <p14:tracePt t="140382" x="7048500" y="6546850"/>
          <p14:tracePt t="140406" x="7042150" y="6546850"/>
          <p14:tracePt t="140430" x="7035800" y="6546850"/>
          <p14:tracePt t="140446" x="7029450" y="6546850"/>
          <p14:tracePt t="140460" x="7010400" y="6540500"/>
          <p14:tracePt t="140478" x="7004050" y="6527800"/>
          <p14:tracePt t="140479" x="6965950" y="6496050"/>
          <p14:tracePt t="140494" x="6870700" y="6419850"/>
          <p14:tracePt t="140511" x="6692900" y="6273800"/>
          <p14:tracePt t="140528" x="6553200" y="6140450"/>
          <p14:tracePt t="140545" x="6375400" y="5962650"/>
          <p14:tracePt t="140561" x="6216650" y="5772150"/>
          <p14:tracePt t="140578" x="6108700" y="5626100"/>
          <p14:tracePt t="140595" x="5988050" y="5499100"/>
          <p14:tracePt t="140611" x="5880100" y="5365750"/>
          <p14:tracePt t="140628" x="5816600" y="5295900"/>
          <p14:tracePt t="140645" x="5791200" y="5276850"/>
          <p14:tracePt t="140661" x="5753100" y="5245100"/>
          <p14:tracePt t="140679" x="5715000" y="5232400"/>
          <p14:tracePt t="140695" x="5695950" y="5226050"/>
          <p14:tracePt t="140711" x="5683250" y="5219700"/>
          <p14:tracePt t="140728" x="5676900" y="5213350"/>
          <p14:tracePt t="140745" x="5664200" y="5213350"/>
          <p14:tracePt t="140761" x="5657850" y="5213350"/>
          <p14:tracePt t="140778" x="5645150" y="5213350"/>
          <p14:tracePt t="140795" x="5626100" y="5213350"/>
          <p14:tracePt t="140847" x="5626100" y="5219700"/>
          <p14:tracePt t="140855" x="5607050" y="5219700"/>
          <p14:tracePt t="140862" x="5562600" y="5232400"/>
          <p14:tracePt t="140878" x="5549900" y="5238750"/>
          <p14:tracePt t="140879" x="5524500" y="5245100"/>
          <p14:tracePt t="140895" x="5518150" y="5245100"/>
          <p14:tracePt t="140911" x="5505450" y="5245100"/>
          <p14:tracePt t="140928" x="5492750" y="5251450"/>
          <p14:tracePt t="140966" x="5486400" y="5251450"/>
          <p14:tracePt t="140969" x="5480050" y="5257800"/>
          <p14:tracePt t="140978" x="5473700" y="5264150"/>
          <p14:tracePt t="140994" x="5454650" y="5276850"/>
          <p14:tracePt t="141011" x="5441950" y="5295900"/>
          <p14:tracePt t="141028" x="5429250" y="5327650"/>
          <p14:tracePt t="141045" x="5429250" y="5334000"/>
          <p14:tracePt t="141094" x="5422900" y="5334000"/>
          <p14:tracePt t="141142" x="5416550" y="5334000"/>
          <p14:tracePt t="141158" x="5410200" y="5340350"/>
          <p14:tracePt t="141167" x="5403850" y="5346700"/>
          <p14:tracePt t="141178" x="5397500" y="5346700"/>
          <p14:tracePt t="141195" x="5384800" y="5353050"/>
          <p14:tracePt t="141230" x="5378450" y="5353050"/>
          <p14:tracePt t="141231" x="5378450" y="5359400"/>
          <p14:tracePt t="141245" x="5365750" y="5365750"/>
          <p14:tracePt t="141261" x="5359400" y="5372100"/>
          <p14:tracePt t="141279" x="5346700" y="5372100"/>
          <p14:tracePt t="141295" x="5334000" y="5384800"/>
          <p14:tracePt t="141312" x="5321300" y="5384800"/>
          <p14:tracePt t="141328" x="5302250" y="5397500"/>
          <p14:tracePt t="141366" x="5289550" y="5397500"/>
          <p14:tracePt t="141382" x="5276850" y="5397500"/>
          <p14:tracePt t="141399" x="5270500" y="5403850"/>
          <p14:tracePt t="141399" x="5257800" y="5403850"/>
          <p14:tracePt t="141411" x="5232400" y="5403850"/>
          <p14:tracePt t="141428" x="5207000" y="5403850"/>
          <p14:tracePt t="141445" x="5194300" y="5403850"/>
          <p14:tracePt t="141461" x="5181600" y="5397500"/>
          <p14:tracePt t="141510" x="5175250" y="5397500"/>
          <p14:tracePt t="141542" x="5168900" y="5397500"/>
          <p14:tracePt t="141550" x="5162550" y="5391150"/>
          <p14:tracePt t="141574" x="5156200" y="5391150"/>
          <p14:tracePt t="141599" x="5149850" y="5391150"/>
          <p14:tracePt t="141606" x="5143500" y="5391150"/>
          <p14:tracePt t="141622" x="5137150" y="5391150"/>
          <p14:tracePt t="141638" x="5124450" y="5391150"/>
          <p14:tracePt t="141654" x="5118100" y="5391150"/>
          <p14:tracePt t="141671" x="5105400" y="5391150"/>
          <p14:tracePt t="141870" x="5105400" y="5384800"/>
          <p14:tracePt t="141879" x="5111750" y="5384800"/>
          <p14:tracePt t="141911" x="5118100" y="5384800"/>
          <p14:tracePt t="141918" x="5124450" y="5384800"/>
          <p14:tracePt t="141928" x="5143500" y="5384800"/>
          <p14:tracePt t="141929" x="5175250" y="5384800"/>
          <p14:tracePt t="141944" x="5187950" y="5384800"/>
          <p14:tracePt t="141961" x="5226050" y="5384800"/>
          <p14:tracePt t="141978" x="5270500" y="5391150"/>
          <p14:tracePt t="141995" x="5314950" y="5391150"/>
          <p14:tracePt t="142011" x="5359400" y="5397500"/>
          <p14:tracePt t="142028" x="5416550" y="5397500"/>
          <p14:tracePt t="142044" x="5448300" y="5397500"/>
          <p14:tracePt t="142061" x="5486400" y="5397500"/>
          <p14:tracePt t="142078" x="5607050" y="5397500"/>
          <p14:tracePt t="142095" x="5683250" y="5397500"/>
          <p14:tracePt t="142111" x="5753100" y="5397500"/>
          <p14:tracePt t="142128" x="5797550" y="5397500"/>
          <p14:tracePt t="142145" x="5803900" y="5397500"/>
          <p14:tracePt t="142182" x="5810250" y="5403850"/>
          <p14:tracePt t="142183" x="5829300" y="5403850"/>
          <p14:tracePt t="142195" x="5873750" y="5403850"/>
          <p14:tracePt t="142230" x="5880100" y="5403850"/>
          <p14:tracePt t="142231" x="5892800" y="5403850"/>
          <p14:tracePt t="142244" x="5937250" y="5410200"/>
          <p14:tracePt t="142261" x="6007100" y="5410200"/>
          <p14:tracePt t="142279" x="6051550" y="5410200"/>
          <p14:tracePt t="142295" x="6096000" y="5410200"/>
          <p14:tracePt t="142312" x="6140450" y="5410200"/>
          <p14:tracePt t="142328" x="6172200" y="5410200"/>
          <p14:tracePt t="142345" x="6203950" y="5410200"/>
          <p14:tracePt t="142361" x="6235700" y="5410200"/>
          <p14:tracePt t="142377" x="6273800" y="5410200"/>
          <p14:tracePt t="142395" x="6318250" y="5410200"/>
          <p14:tracePt t="142411" x="6362700" y="5410200"/>
          <p14:tracePt t="142428" x="6407150" y="5410200"/>
          <p14:tracePt t="142445" x="6451600" y="5410200"/>
          <p14:tracePt t="142461" x="6496050" y="5410200"/>
          <p14:tracePt t="142478" x="6546850" y="5410200"/>
          <p14:tracePt t="142495" x="6578600" y="5410200"/>
          <p14:tracePt t="142511" x="6610350" y="5410200"/>
          <p14:tracePt t="142528" x="6648450" y="5410200"/>
          <p14:tracePt t="142544" x="6686550" y="5410200"/>
          <p14:tracePt t="142561" x="6731000" y="5410200"/>
          <p14:tracePt t="142578" x="6775450" y="5410200"/>
          <p14:tracePt t="142595" x="6813550" y="5410200"/>
          <p14:tracePt t="142611" x="6845300" y="5410200"/>
          <p14:tracePt t="142628" x="6864350" y="5410200"/>
          <p14:tracePt t="142644" x="6883400" y="5410200"/>
          <p14:tracePt t="142694" x="6889750" y="5410200"/>
          <p14:tracePt t="142710" x="6896100" y="5410200"/>
          <p14:tracePt t="142721" x="6902450" y="5410200"/>
          <p14:tracePt t="142742" x="6908800" y="5410200"/>
          <p14:tracePt t="142758" x="6915150" y="5410200"/>
          <p14:tracePt t="142766" x="6921500" y="5403850"/>
          <p14:tracePt t="142774" x="6927850" y="5403850"/>
          <p14:tracePt t="142794" x="6940550" y="5403850"/>
          <p14:tracePt t="142795" x="6953250" y="5397500"/>
          <p14:tracePt t="142811" x="6965950" y="5397500"/>
          <p14:tracePt t="142828" x="6978650" y="5397500"/>
          <p14:tracePt t="143159" x="6985000" y="5397500"/>
          <p14:tracePt t="143175" x="6991350" y="5397500"/>
          <p14:tracePt t="143190" x="6991350" y="5410200"/>
          <p14:tracePt t="143198" x="6991350" y="5429250"/>
          <p14:tracePt t="143211" x="6991350" y="5435600"/>
          <p14:tracePt t="143212" x="6991350" y="5467350"/>
          <p14:tracePt t="143228" x="6991350" y="5499100"/>
          <p14:tracePt t="143244" x="6991350" y="5524500"/>
          <p14:tracePt t="143261" x="6991350" y="5549900"/>
          <p14:tracePt t="143278" x="6997700" y="5581650"/>
          <p14:tracePt t="143295" x="6997700" y="5600700"/>
          <p14:tracePt t="143312" x="6997700" y="5626100"/>
          <p14:tracePt t="143328" x="6997700" y="5651500"/>
          <p14:tracePt t="143346" x="6997700" y="5683250"/>
          <p14:tracePt t="143361" x="6997700" y="5715000"/>
          <p14:tracePt t="143378" x="7004050" y="5734050"/>
          <p14:tracePt t="143395" x="7004050" y="5765800"/>
          <p14:tracePt t="143411" x="7004050" y="5784850"/>
          <p14:tracePt t="143428" x="7004050" y="5810250"/>
          <p14:tracePt t="143445" x="7004050" y="5835650"/>
          <p14:tracePt t="143461" x="7004050" y="5873750"/>
          <p14:tracePt t="143479" x="7004050" y="5892800"/>
          <p14:tracePt t="143495" x="7004050" y="5918200"/>
          <p14:tracePt t="143511" x="7004050" y="5937250"/>
          <p14:tracePt t="143528" x="7004050" y="5962650"/>
          <p14:tracePt t="143545" x="7004050" y="5994400"/>
          <p14:tracePt t="143561" x="7004050" y="6013450"/>
          <p14:tracePt t="143578" x="7004050" y="6051550"/>
          <p14:tracePt t="143594" x="7004050" y="6076950"/>
          <p14:tracePt t="143612" x="7004050" y="6102350"/>
          <p14:tracePt t="143628" x="7004050" y="6134100"/>
          <p14:tracePt t="143644" x="7004050" y="6153150"/>
          <p14:tracePt t="143661" x="7004050" y="6191250"/>
          <p14:tracePt t="143679" x="7004050" y="6216650"/>
          <p14:tracePt t="143694" x="7004050" y="6229350"/>
          <p14:tracePt t="143711" x="7004050" y="6248400"/>
          <p14:tracePt t="143728" x="7004050" y="6261100"/>
          <p14:tracePt t="143745" x="7004050" y="6267450"/>
          <p14:tracePt t="143761" x="7004050" y="6280150"/>
          <p14:tracePt t="143778" x="7004050" y="6286500"/>
          <p14:tracePt t="143794" x="7004050" y="6299200"/>
          <p14:tracePt t="143811" x="7004050" y="6311900"/>
          <p14:tracePt t="143828" x="7004050" y="6337300"/>
          <p14:tracePt t="143845" x="7004050" y="6356350"/>
          <p14:tracePt t="143861" x="7004050" y="6381750"/>
          <p14:tracePt t="143879" x="7004050" y="6400800"/>
          <p14:tracePt t="143895" x="7004050" y="6419850"/>
          <p14:tracePt t="143911" x="7004050" y="6432550"/>
          <p14:tracePt t="143928" x="7004050" y="6451600"/>
          <p14:tracePt t="143945" x="6997700" y="6457950"/>
          <p14:tracePt t="143961" x="6997700" y="6470650"/>
          <p14:tracePt t="143978" x="6991350" y="6483350"/>
          <p14:tracePt t="143994" x="6991350" y="6489700"/>
          <p14:tracePt t="144011" x="6991350" y="6502400"/>
          <p14:tracePt t="144028" x="6991350" y="6508750"/>
          <p14:tracePt t="144062" x="6991350" y="6515100"/>
          <p14:tracePt t="144063" x="6991350" y="6521450"/>
          <p14:tracePt t="144110" x="6991350" y="6527800"/>
          <p14:tracePt t="144130" x="6991350" y="6534150"/>
          <p14:tracePt t="144144" x="6985000" y="6534150"/>
          <p14:tracePt t="144174" x="6985000" y="6540500"/>
          <p14:tracePt t="144375" x="6978650" y="6546850"/>
          <p14:tracePt t="145102" x="6972300" y="6546850"/>
          <p14:tracePt t="145118" x="6965950" y="6546850"/>
          <p14:tracePt t="145118" x="6959600" y="6546850"/>
          <p14:tracePt t="145127" x="6953250" y="6546850"/>
          <p14:tracePt t="145150" x="6946900" y="6546850"/>
          <p14:tracePt t="145198" x="6946900" y="6540500"/>
          <p14:tracePt t="145206" x="6946900" y="6534150"/>
          <p14:tracePt t="145222" x="6946900" y="6527800"/>
          <p14:tracePt t="145230" x="6946900" y="6521450"/>
          <p14:tracePt t="145231" x="6946900" y="6508750"/>
          <p14:tracePt t="145244" x="6959600" y="6489700"/>
          <p14:tracePt t="145261" x="6965950" y="6464300"/>
          <p14:tracePt t="145278" x="6972300" y="6451600"/>
          <p14:tracePt t="145334" x="6978650" y="6445250"/>
          <p14:tracePt t="145350" x="6978650" y="6438900"/>
          <p14:tracePt t="145353" x="6985000" y="6438900"/>
          <p14:tracePt t="145362" x="6985000" y="6432550"/>
          <p14:tracePt t="145377" x="6991350" y="6432550"/>
          <p14:tracePt t="145679" x="6991350" y="6438900"/>
          <p14:tracePt t="145687" x="6991350" y="6451600"/>
          <p14:tracePt t="145694" x="6985000" y="6470650"/>
          <p14:tracePt t="145695" x="6985000" y="6489700"/>
          <p14:tracePt t="145711" x="6985000" y="6508750"/>
          <p14:tracePt t="145728" x="6985000" y="6515100"/>
          <p14:tracePt t="145766" x="6985000" y="6521450"/>
          <p14:tracePt t="146135" x="6985000" y="6515100"/>
          <p14:tracePt t="146135" x="6985000" y="6508750"/>
          <p14:tracePt t="146167" x="6985000" y="6502400"/>
          <p14:tracePt t="146223" x="6985000" y="6496050"/>
          <p14:tracePt t="146231" x="6985000" y="6489700"/>
          <p14:tracePt t="146258" x="6985000" y="6483350"/>
          <p14:tracePt t="146295" x="6985000" y="6477000"/>
          <p14:tracePt t="146303" x="6985000" y="6470650"/>
          <p14:tracePt t="151703" x="6972300" y="6470650"/>
          <p14:tracePt t="151711" x="6934200" y="6470650"/>
          <p14:tracePt t="151711" x="6908800" y="6470650"/>
          <p14:tracePt t="151727" x="6883400" y="6477000"/>
          <p14:tracePt t="151745" x="6845300" y="6483350"/>
          <p14:tracePt t="151745" x="6775450" y="6489700"/>
          <p14:tracePt t="151762" x="6718300" y="6489700"/>
          <p14:tracePt t="151778" x="6661150" y="6489700"/>
          <p14:tracePt t="151795" x="6604000" y="6489700"/>
          <p14:tracePt t="151812" x="6559550" y="6489700"/>
          <p14:tracePt t="151828" x="6527800" y="6489700"/>
          <p14:tracePt t="151845" x="6496050" y="6489700"/>
          <p14:tracePt t="151862" x="6445250" y="6489700"/>
          <p14:tracePt t="151879" x="6413500" y="6489700"/>
          <p14:tracePt t="151895" x="6375400" y="6489700"/>
          <p14:tracePt t="151912" x="6343650" y="6489700"/>
          <p14:tracePt t="151929" x="6305550" y="6489700"/>
          <p14:tracePt t="151946" x="6273800" y="6489700"/>
          <p14:tracePt t="151962" x="6235700" y="6496050"/>
          <p14:tracePt t="151978" x="6191250" y="6496050"/>
          <p14:tracePt t="151995" x="6146800" y="6496050"/>
          <p14:tracePt t="152012" x="6096000" y="6496050"/>
          <p14:tracePt t="152028" x="6038850" y="6496050"/>
          <p14:tracePt t="152045" x="5988050" y="6496050"/>
          <p14:tracePt t="152062" x="5899150" y="6496050"/>
          <p14:tracePt t="152079" x="5848350" y="6496050"/>
          <p14:tracePt t="152095" x="5803900" y="6496050"/>
          <p14:tracePt t="152112" x="5765800" y="6496050"/>
          <p14:tracePt t="152129" x="5734050" y="6496050"/>
          <p14:tracePt t="152145" x="5702300" y="6496050"/>
          <p14:tracePt t="152162" x="5670550" y="6496050"/>
          <p14:tracePt t="152178" x="5651500" y="6496050"/>
          <p14:tracePt t="152195" x="5626100" y="6496050"/>
          <p14:tracePt t="152212" x="5613400" y="6496050"/>
          <p14:tracePt t="152229" x="5600700" y="6496050"/>
          <p14:tracePt t="152351" x="5607050" y="6496050"/>
          <p14:tracePt t="152359" x="5657850" y="6496050"/>
          <p14:tracePt t="152367" x="5715000" y="6496050"/>
          <p14:tracePt t="152374" x="5797550" y="6496050"/>
          <p14:tracePt t="152383" x="5969000" y="6464300"/>
          <p14:tracePt t="152395" x="6191250" y="6426200"/>
          <p14:tracePt t="152412" x="6343650" y="6394450"/>
          <p14:tracePt t="152429" x="6470650" y="6381750"/>
          <p14:tracePt t="152445" x="6565900" y="6369050"/>
          <p14:tracePt t="152445" x="6610350" y="6362700"/>
          <p14:tracePt t="152463" x="6667500" y="6343650"/>
          <p14:tracePt t="152479" x="6705600" y="6318250"/>
          <p14:tracePt t="152495" x="6718300" y="6286500"/>
          <p14:tracePt t="152511" x="6718300" y="6197600"/>
          <p14:tracePt t="152528" x="6686550" y="6102350"/>
          <p14:tracePt t="152545" x="6642100" y="6026150"/>
          <p14:tracePt t="152562" x="6565900" y="5937250"/>
          <p14:tracePt t="152578" x="6457950" y="5861050"/>
          <p14:tracePt t="152595" x="6343650" y="5791200"/>
          <p14:tracePt t="152612" x="6197600" y="5727700"/>
          <p14:tracePt t="152629" x="6127750" y="5695950"/>
          <p14:tracePt t="152645" x="6026150" y="5657850"/>
          <p14:tracePt t="152662" x="5861050" y="5626100"/>
          <p14:tracePt t="152679" x="5765800" y="5613400"/>
          <p14:tracePt t="152695" x="5695950" y="5613400"/>
          <p14:tracePt t="152711" x="5638800" y="5600700"/>
          <p14:tracePt t="152728" x="5588000" y="5588000"/>
          <p14:tracePt t="152745" x="5530850" y="5575300"/>
          <p14:tracePt t="152762" x="5467350" y="5562600"/>
          <p14:tracePt t="152778" x="5391150" y="5543550"/>
          <p14:tracePt t="152795" x="5321300" y="5518150"/>
          <p14:tracePt t="152812" x="5257800" y="5499100"/>
          <p14:tracePt t="152828" x="5226050" y="5486400"/>
          <p14:tracePt t="152845" x="5200650" y="5473700"/>
          <p14:tracePt t="152862" x="5175250" y="5461000"/>
          <p14:tracePt t="152879" x="5156200" y="5454650"/>
          <p14:tracePt t="152895" x="5149850" y="5448300"/>
          <p14:tracePt t="152912" x="5130800" y="5441950"/>
          <p14:tracePt t="152928" x="5130800" y="5435600"/>
          <p14:tracePt t="152945" x="5118100" y="5429250"/>
          <p14:tracePt t="153007" x="5111750" y="5422900"/>
          <p14:tracePt t="153359" x="5111750" y="5410200"/>
          <p14:tracePt t="153367" x="5111750" y="5403850"/>
          <p14:tracePt t="153374" x="5111750" y="5397500"/>
          <p14:tracePt t="153379" x="5111750" y="5384800"/>
          <p14:tracePt t="153395" x="5111750" y="5378450"/>
          <p14:tracePt t="153412" x="5111750" y="5372100"/>
          <p14:tracePt t="154207" x="5105400" y="5372100"/>
          <p14:tracePt t="156334" x="5130800" y="5410200"/>
          <p14:tracePt t="156343" x="5232400" y="5480050"/>
          <p14:tracePt t="156346" x="5391150" y="5575300"/>
          <p14:tracePt t="156361" x="5562600" y="5676900"/>
          <p14:tracePt t="156362" x="5956300" y="5886450"/>
          <p14:tracePt t="156378" x="6324600" y="6121400"/>
          <p14:tracePt t="156395" x="6623050" y="6318250"/>
          <p14:tracePt t="156411" x="6769100" y="6432550"/>
          <p14:tracePt t="156428" x="6864350" y="6489700"/>
          <p14:tracePt t="156446" x="6908800" y="6521450"/>
          <p14:tracePt t="156461" x="6934200" y="6540500"/>
          <p14:tracePt t="156480" x="6940550" y="6546850"/>
          <p14:tracePt t="156495" x="6946900" y="6546850"/>
          <p14:tracePt t="156638" x="6953250" y="6546850"/>
          <p14:tracePt t="156643" x="6965950" y="6546850"/>
          <p14:tracePt t="156661" x="7004050" y="6565900"/>
          <p14:tracePt t="156663" x="7035800" y="6572250"/>
          <p14:tracePt t="156679" x="7061200" y="6578600"/>
          <p14:tracePt t="156695" x="7073900" y="6578600"/>
          <p14:tracePt t="156711" x="7080250" y="6578600"/>
          <p14:tracePt t="157078" x="7080250" y="6572250"/>
          <p14:tracePt t="157158" x="7080250" y="6565900"/>
          <p14:tracePt t="157174" x="7080250" y="6559550"/>
          <p14:tracePt t="157182" x="7080250" y="6553200"/>
          <p14:tracePt t="157198" x="7080250" y="6546850"/>
          <p14:tracePt t="157205" x="7080250" y="6540500"/>
          <p14:tracePt t="157211" x="7080250" y="6534150"/>
          <p14:tracePt t="157228" x="7073900" y="6521450"/>
          <p14:tracePt t="157245" x="7067550" y="6508750"/>
          <p14:tracePt t="157261" x="7061200" y="6502400"/>
          <p14:tracePt t="157279" x="7061200" y="6496050"/>
          <p14:tracePt t="157358" x="7054850" y="6489700"/>
          <p14:tracePt t="157371" x="7048500" y="6489700"/>
          <p14:tracePt t="157378" x="7042150" y="6483350"/>
          <p14:tracePt t="157379" x="7029450" y="6483350"/>
          <p14:tracePt t="157395" x="7023100" y="6483350"/>
          <p14:tracePt t="157411" x="7016750" y="6477000"/>
          <p14:tracePt t="157428" x="7010400" y="6470650"/>
          <p14:tracePt t="157742" x="7004050" y="6470650"/>
          <p14:tracePt t="157750" x="6985000" y="6470650"/>
          <p14:tracePt t="157758" x="6965950" y="6470650"/>
          <p14:tracePt t="157765" x="6896100" y="6470650"/>
          <p14:tracePt t="157778" x="6807200" y="6483350"/>
          <p14:tracePt t="157795" x="6737350" y="6483350"/>
          <p14:tracePt t="157811" x="6705600" y="6483350"/>
          <p14:tracePt t="157827" x="6692900" y="6483350"/>
          <p14:tracePt t="157845" x="6686550" y="6483350"/>
          <p14:tracePt t="157861" x="6680200" y="6483350"/>
          <p14:tracePt t="157879" x="6661150" y="6483350"/>
          <p14:tracePt t="157895" x="6635750" y="6483350"/>
          <p14:tracePt t="157911" x="6616700" y="6483350"/>
          <p14:tracePt t="157928" x="6591300" y="6483350"/>
          <p14:tracePt t="157945" x="6559550" y="6483350"/>
          <p14:tracePt t="157961" x="6527800" y="6483350"/>
          <p14:tracePt t="157978" x="6502400" y="6483350"/>
          <p14:tracePt t="157995" x="6470650" y="6483350"/>
          <p14:tracePt t="158011" x="6451600" y="6483350"/>
          <p14:tracePt t="158029" x="6426200" y="6483350"/>
          <p14:tracePt t="158045" x="6394450" y="6483350"/>
          <p14:tracePt t="158061" x="6350000" y="6483350"/>
          <p14:tracePt t="158079" x="6324600" y="6483350"/>
          <p14:tracePt t="158095" x="6286500" y="6483350"/>
          <p14:tracePt t="158111" x="6242050" y="6483350"/>
          <p14:tracePt t="158129" x="6178550" y="6483350"/>
          <p14:tracePt t="158145" x="6108700" y="6483350"/>
          <p14:tracePt t="158162" x="6051550" y="6483350"/>
          <p14:tracePt t="158178" x="6000750" y="6483350"/>
          <p14:tracePt t="158195" x="5962650" y="6483350"/>
          <p14:tracePt t="158212" x="5930900" y="6483350"/>
          <p14:tracePt t="158229" x="5899150" y="6483350"/>
          <p14:tracePt t="158245" x="5880100" y="6483350"/>
          <p14:tracePt t="158245" x="5867400" y="6483350"/>
          <p14:tracePt t="158263" x="5835650" y="6483350"/>
          <p14:tracePt t="158279" x="5816600" y="6483350"/>
          <p14:tracePt t="158295" x="5784850" y="6483350"/>
          <p14:tracePt t="158311" x="5753100" y="6489700"/>
          <p14:tracePt t="158328" x="5721350" y="6496050"/>
          <p14:tracePt t="158345" x="5683250" y="6508750"/>
          <p14:tracePt t="158361" x="5645150" y="6508750"/>
          <p14:tracePt t="158378" x="5619750" y="6508750"/>
          <p14:tracePt t="158395" x="5607050" y="6508750"/>
          <p14:tracePt t="158411" x="5600700" y="6508750"/>
          <p14:tracePt t="158428" x="5594350" y="6508750"/>
          <p14:tracePt t="158445" x="5581650" y="6508750"/>
          <p14:tracePt t="164015" x="5575300" y="6477000"/>
          <p14:tracePt t="164023" x="5543550" y="6394450"/>
          <p14:tracePt t="164031" x="5486400" y="6242050"/>
          <p14:tracePt t="164038" x="5410200" y="6038850"/>
          <p14:tracePt t="164045" x="5213350" y="5632450"/>
          <p14:tracePt t="164062" x="4864100" y="5041900"/>
          <p14:tracePt t="164079" x="4724400" y="4851400"/>
          <p14:tracePt t="164095" x="4597400" y="4692650"/>
          <p14:tracePt t="164112" x="4514850" y="4578350"/>
          <p14:tracePt t="164129" x="4451350" y="4495800"/>
          <p14:tracePt t="164146" x="4419600" y="4464050"/>
          <p14:tracePt t="164162" x="4387850" y="4425950"/>
          <p14:tracePt t="164179" x="4362450" y="4406900"/>
          <p14:tracePt t="164195" x="4337050" y="4394200"/>
          <p14:tracePt t="164212" x="4324350" y="4387850"/>
          <p14:tracePt t="164229" x="4318000" y="4387850"/>
          <p14:tracePt t="164245" x="4298950" y="4387850"/>
          <p14:tracePt t="164262" x="4260850" y="4381500"/>
          <p14:tracePt t="164279" x="4229100" y="4368800"/>
          <p14:tracePt t="164295" x="4178300" y="4343400"/>
          <p14:tracePt t="164312" x="4102100" y="4311650"/>
          <p14:tracePt t="164329" x="4057650" y="4286250"/>
          <p14:tracePt t="164366" x="4044950" y="4279900"/>
          <p14:tracePt t="164367" x="4038600" y="4267200"/>
          <p14:tracePt t="164379" x="4032250" y="4260850"/>
          <p14:tracePt t="164423" x="4032250" y="4254500"/>
          <p14:tracePt t="164455" x="4038600" y="4248150"/>
          <p14:tracePt t="164463" x="4057650" y="4241800"/>
          <p14:tracePt t="164479" x="4070350" y="4241800"/>
          <p14:tracePt t="164480" x="4089400" y="4241800"/>
          <p14:tracePt t="164495" x="4108450" y="4235450"/>
          <p14:tracePt t="164512" x="4114800" y="4235450"/>
          <p14:tracePt t="164529" x="4133850" y="4229100"/>
          <p14:tracePt t="164545" x="4146550" y="4229100"/>
          <p14:tracePt t="164562" x="4159250" y="4229100"/>
          <p14:tracePt t="164579" x="4178300" y="4222750"/>
          <p14:tracePt t="164595" x="4184650" y="4222750"/>
          <p14:tracePt t="164612" x="4184650" y="4191000"/>
          <p14:tracePt t="164629" x="4184650" y="4152900"/>
          <p14:tracePt t="164645" x="4171950" y="4083050"/>
          <p14:tracePt t="164662" x="4146550" y="4044950"/>
          <p14:tracePt t="164679" x="4127500" y="4019550"/>
          <p14:tracePt t="164695" x="4089400" y="3987800"/>
          <p14:tracePt t="164712" x="4044950" y="3956050"/>
          <p14:tracePt t="164730" x="3994150" y="3924300"/>
          <p14:tracePt t="164745" x="3930650" y="3886200"/>
          <p14:tracePt t="164762" x="3867150" y="3867150"/>
          <p14:tracePt t="164778" x="3803650" y="3835400"/>
          <p14:tracePt t="164795" x="3740150" y="3810000"/>
          <p14:tracePt t="164812" x="3676650" y="3778250"/>
          <p14:tracePt t="164829" x="3625850" y="3765550"/>
          <p14:tracePt t="164845" x="3581400" y="3746500"/>
          <p14:tracePt t="164862" x="3530600" y="3733800"/>
          <p14:tracePt t="164879" x="3498850" y="3727450"/>
          <p14:tracePt t="164895" x="3460750" y="3721100"/>
          <p14:tracePt t="164912" x="3435350" y="3721100"/>
          <p14:tracePt t="164929" x="3403600" y="3721100"/>
          <p14:tracePt t="164945" x="3371850" y="3721100"/>
          <p14:tracePt t="164962" x="3340100" y="3721100"/>
          <p14:tracePt t="164979" x="3308350" y="3721100"/>
          <p14:tracePt t="164996" x="3257550" y="3733800"/>
          <p14:tracePt t="165012" x="3225800" y="3746500"/>
          <p14:tracePt t="165029" x="3181350" y="3778250"/>
          <p14:tracePt t="165063" x="3168650" y="3797300"/>
          <p14:tracePt t="165063" x="3143250" y="3829050"/>
          <p14:tracePt t="165079" x="3117850" y="3879850"/>
          <p14:tracePt t="165096" x="3098800" y="3930650"/>
          <p14:tracePt t="165112" x="3079750" y="3987800"/>
          <p14:tracePt t="165184" x="3079750" y="3994150"/>
          <p14:tracePt t="165199" x="3079750" y="4019550"/>
          <p14:tracePt t="165206" x="3079750" y="4032250"/>
          <p14:tracePt t="165215" x="3079750" y="4051300"/>
          <p14:tracePt t="165230" x="3079750" y="4076700"/>
          <p14:tracePt t="165245" x="3086100" y="4089400"/>
          <p14:tracePt t="165262" x="3111500" y="4114800"/>
          <p14:tracePt t="165279" x="3124200" y="4127500"/>
          <p14:tracePt t="165296" x="3149600" y="4146550"/>
          <p14:tracePt t="165312" x="3162300" y="4152900"/>
          <p14:tracePt t="165329" x="3181350" y="4159250"/>
          <p14:tracePt t="165345" x="3206750" y="4171950"/>
          <p14:tracePt t="165362" x="3251200" y="4191000"/>
          <p14:tracePt t="165379" x="3308350" y="4203700"/>
          <p14:tracePt t="165395" x="3340100" y="4216400"/>
          <p14:tracePt t="165412" x="3371850" y="4222750"/>
          <p14:tracePt t="165429" x="3403600" y="4222750"/>
          <p14:tracePt t="165445" x="3429000" y="4229100"/>
          <p14:tracePt t="165462" x="3460750" y="4229100"/>
          <p14:tracePt t="165479" x="3492500" y="4235450"/>
          <p14:tracePt t="165495" x="3549650" y="4235450"/>
          <p14:tracePt t="165512" x="3600450" y="4235450"/>
          <p14:tracePt t="165529" x="3632200" y="4235450"/>
          <p14:tracePt t="165545" x="3651250" y="4235450"/>
          <p14:tracePt t="165562" x="3683000" y="4235450"/>
          <p14:tracePt t="165579" x="3714750" y="4229100"/>
          <p14:tracePt t="165596" x="3752850" y="4216400"/>
          <p14:tracePt t="165612" x="3771900" y="4203700"/>
          <p14:tracePt t="165629" x="3790950" y="4197350"/>
          <p14:tracePt t="165645" x="3803650" y="4184650"/>
          <p14:tracePt t="165662" x="3841750" y="4152900"/>
          <p14:tracePt t="165679" x="3854450" y="4133850"/>
          <p14:tracePt t="165695" x="3860800" y="4114800"/>
          <p14:tracePt t="165712" x="3867150" y="4083050"/>
          <p14:tracePt t="165729" x="3879850" y="4057650"/>
          <p14:tracePt t="165745" x="3892550" y="4025900"/>
          <p14:tracePt t="165762" x="3898900" y="4013200"/>
          <p14:tracePt t="165779" x="3898900" y="3994150"/>
          <p14:tracePt t="165795" x="3898900" y="3981450"/>
          <p14:tracePt t="165812" x="3898900" y="3962400"/>
          <p14:tracePt t="165902" x="3898900" y="3956050"/>
          <p14:tracePt t="166391" x="3898900" y="3962400"/>
          <p14:tracePt t="166399" x="3898900" y="3994150"/>
          <p14:tracePt t="166407" x="3886200" y="4038600"/>
          <p14:tracePt t="166412" x="3873500" y="4127500"/>
          <p14:tracePt t="166428" x="3873500" y="4184650"/>
          <p14:tracePt t="166495" x="3867150" y="4184650"/>
          <p14:tracePt t="166574" x="3879850" y="4184650"/>
          <p14:tracePt t="166583" x="3892550" y="4184650"/>
          <p14:tracePt t="166583" x="3911600" y="4184650"/>
          <p14:tracePt t="166599" x="3937000" y="4184650"/>
          <p14:tracePt t="166612" x="3968750" y="4184650"/>
          <p14:tracePt t="166629" x="4000500" y="4184650"/>
          <p14:tracePt t="166645" x="4032250" y="4178300"/>
          <p14:tracePt t="166662" x="4070350" y="4140200"/>
          <p14:tracePt t="166680" x="4089400" y="4114800"/>
          <p14:tracePt t="166695" x="4102100" y="4102100"/>
          <p14:tracePt t="166712" x="4114800" y="4064000"/>
          <p14:tracePt t="166729" x="4121150" y="4051300"/>
          <p14:tracePt t="166745" x="4127500" y="4032250"/>
          <p14:tracePt t="166762" x="4127500" y="4025900"/>
          <p14:tracePt t="166895" x="4127500" y="4013200"/>
          <p14:tracePt t="166905" x="4121150" y="4006850"/>
          <p14:tracePt t="166912" x="4108450" y="4000500"/>
          <p14:tracePt t="166929" x="4089400" y="3981450"/>
          <p14:tracePt t="166929" x="4070350" y="3956050"/>
          <p14:tracePt t="166945" x="4044950" y="3937000"/>
          <p14:tracePt t="166962" x="4006850" y="3898900"/>
          <p14:tracePt t="166979" x="3943350" y="3860800"/>
          <p14:tracePt t="166995" x="3879850" y="3822700"/>
          <p14:tracePt t="167012" x="3822700" y="3790950"/>
          <p14:tracePt t="167029" x="3778250" y="3771900"/>
          <p14:tracePt t="167045" x="3733800" y="3746500"/>
          <p14:tracePt t="167061" x="3695700" y="3733800"/>
          <p14:tracePt t="167078" x="3638550" y="3721100"/>
          <p14:tracePt t="167095" x="3600450" y="3708400"/>
          <p14:tracePt t="167112" x="3568700" y="3702050"/>
          <p14:tracePt t="167128" x="3530600" y="3702050"/>
          <p14:tracePt t="167145" x="3479800" y="3702050"/>
          <p14:tracePt t="167163" x="3429000" y="3702050"/>
          <p14:tracePt t="167179" x="3365500" y="3702050"/>
          <p14:tracePt t="167195" x="3302000" y="3702050"/>
          <p14:tracePt t="167212" x="3244850" y="3714750"/>
          <p14:tracePt t="167228" x="3194050" y="3727450"/>
          <p14:tracePt t="167245" x="3143250" y="3740150"/>
          <p14:tracePt t="167262" x="3098800" y="3759200"/>
          <p14:tracePt t="167279" x="3086100" y="3778250"/>
          <p14:tracePt t="167295" x="3067050" y="3790950"/>
          <p14:tracePt t="167312" x="3048000" y="3810000"/>
          <p14:tracePt t="167329" x="3035300" y="3829050"/>
          <p14:tracePt t="167345" x="3009900" y="3867150"/>
          <p14:tracePt t="167362" x="2997200" y="3905250"/>
          <p14:tracePt t="167379" x="2984500" y="3956050"/>
          <p14:tracePt t="167395" x="2978150" y="3994150"/>
          <p14:tracePt t="167412" x="2978150" y="4038600"/>
          <p14:tracePt t="167428" x="2978150" y="4076700"/>
          <p14:tracePt t="167445" x="2978150" y="4108450"/>
          <p14:tracePt t="167462" x="2978150" y="4165600"/>
          <p14:tracePt t="167479" x="2978150" y="4191000"/>
          <p14:tracePt t="167495" x="2978150" y="4197350"/>
          <p14:tracePt t="167558" x="2990850" y="4210050"/>
          <p14:tracePt t="167559" x="2997200" y="4216400"/>
          <p14:tracePt t="167567" x="2997200" y="4222750"/>
          <p14:tracePt t="167579" x="3016250" y="4241800"/>
          <p14:tracePt t="167595" x="3035300" y="4260850"/>
          <p14:tracePt t="167612" x="3060700" y="4286250"/>
          <p14:tracePt t="167663" x="3073400" y="4298950"/>
          <p14:tracePt t="167663" x="3098800" y="4298950"/>
          <p14:tracePt t="167671" x="3117850" y="4305300"/>
          <p14:tracePt t="167679" x="3162300" y="4324350"/>
          <p14:tracePt t="167695" x="3225800" y="4337050"/>
          <p14:tracePt t="167712" x="3282950" y="4343400"/>
          <p14:tracePt t="167750" x="3302000" y="4343400"/>
          <p14:tracePt t="167751" x="3327400" y="4349750"/>
          <p14:tracePt t="167764" x="3441700" y="4349750"/>
          <p14:tracePt t="167778" x="3536950" y="4349750"/>
          <p14:tracePt t="167795" x="3606800" y="4349750"/>
          <p14:tracePt t="167812" x="3657600" y="4349750"/>
          <p14:tracePt t="167879" x="3670300" y="4349750"/>
          <p14:tracePt t="167887" x="3670300" y="4337050"/>
          <p14:tracePt t="167895" x="3702050" y="4305300"/>
          <p14:tracePt t="167905" x="3714750" y="4292600"/>
          <p14:tracePt t="167912" x="3727450" y="4260850"/>
          <p14:tracePt t="167928" x="3752850" y="4229100"/>
          <p14:tracePt t="167945" x="3765550" y="4210050"/>
          <p14:tracePt t="167962" x="3790950" y="4178300"/>
          <p14:tracePt t="167978" x="3803650" y="4152900"/>
          <p14:tracePt t="167996" x="3810000" y="4121150"/>
          <p14:tracePt t="168012" x="3829050" y="4095750"/>
          <p14:tracePt t="168029" x="3829050" y="4076700"/>
          <p14:tracePt t="168045" x="3835400" y="4051300"/>
          <p14:tracePt t="168062" x="3835400" y="4044950"/>
          <p14:tracePt t="168111" x="3835400" y="4038600"/>
          <p14:tracePt t="168352" x="3835400" y="4057650"/>
          <p14:tracePt t="168367" x="3829050" y="4083050"/>
          <p14:tracePt t="168375" x="3816350" y="4114800"/>
          <p14:tracePt t="168383" x="3797300" y="4159250"/>
          <p14:tracePt t="168395" x="3790950" y="4165600"/>
          <p14:tracePt t="168412" x="3784600" y="4184650"/>
          <p14:tracePt t="168429" x="3778250" y="4203700"/>
          <p14:tracePt t="168445" x="3765550" y="4210050"/>
          <p14:tracePt t="168462" x="3759200" y="4216400"/>
          <p14:tracePt t="168479" x="3746500" y="4229100"/>
          <p14:tracePt t="168519" x="3740150" y="4235450"/>
          <p14:tracePt t="168543" x="3733800" y="4241800"/>
          <p14:tracePt t="168550" x="3727450" y="4241800"/>
          <p14:tracePt t="168566" x="3727450" y="4248150"/>
          <p14:tracePt t="168582" x="3714750" y="4248150"/>
          <p14:tracePt t="168599" x="3714750" y="4254500"/>
          <p14:tracePt t="168735" x="3702050" y="4254500"/>
          <p14:tracePt t="168742" x="3695700" y="4254500"/>
          <p14:tracePt t="168750" x="3683000" y="4254500"/>
          <p14:tracePt t="168762" x="3670300" y="4254500"/>
          <p14:tracePt t="168762" x="3657600" y="4248150"/>
          <p14:tracePt t="168778" x="3638550" y="4241800"/>
          <p14:tracePt t="168795" x="3613150" y="4235450"/>
          <p14:tracePt t="168812" x="3587750" y="4222750"/>
          <p14:tracePt t="168829" x="3556000" y="4203700"/>
          <p14:tracePt t="173951" x="3517900" y="4159250"/>
          <p14:tracePt t="173958" x="3454400" y="4133850"/>
          <p14:tracePt t="173978" x="3333750" y="4070350"/>
          <p14:tracePt t="173979" x="3200400" y="4006850"/>
          <p14:tracePt t="173995" x="3124200" y="3975100"/>
          <p14:tracePt t="174012" x="3073400" y="3949700"/>
          <p14:tracePt t="174028" x="3028950" y="3937000"/>
          <p14:tracePt t="174045" x="2984500" y="3917950"/>
          <p14:tracePt t="174061" x="2889250" y="3905250"/>
          <p14:tracePt t="174079" x="2800350" y="3892550"/>
          <p14:tracePt t="174095" x="2711450" y="3886200"/>
          <p14:tracePt t="174112" x="2667000" y="3886200"/>
          <p14:tracePt t="174128" x="2641600" y="3886200"/>
          <p14:tracePt t="174145" x="2616200" y="3879850"/>
          <p14:tracePt t="174161" x="2597150" y="3879850"/>
          <p14:tracePt t="174206" x="2578100" y="3879850"/>
          <p14:tracePt t="174214" x="2565400" y="3879850"/>
          <p14:tracePt t="174222" x="2540000" y="3873500"/>
          <p14:tracePt t="174230" x="2470150" y="3860800"/>
          <p14:tracePt t="174245" x="2419350" y="3854450"/>
          <p14:tracePt t="174261" x="2368550" y="3848100"/>
          <p14:tracePt t="174261" x="2349500" y="3841750"/>
          <p14:tracePt t="174278" x="2330450" y="3841750"/>
          <p14:tracePt t="174294" x="2298700" y="3841750"/>
          <p14:tracePt t="174311" x="2292350" y="3835400"/>
          <p14:tracePt t="174328" x="2286000" y="3835400"/>
          <p14:tracePt t="174345" x="2279650" y="3835400"/>
          <p14:tracePt t="174361" x="2266950" y="3835400"/>
          <p14:tracePt t="174551" x="2292350" y="3835400"/>
          <p14:tracePt t="174559" x="2311400" y="3835400"/>
          <p14:tracePt t="174562" x="2368550" y="3835400"/>
          <p14:tracePt t="174578" x="2444750" y="3835400"/>
          <p14:tracePt t="174596" x="2546350" y="3835400"/>
          <p14:tracePt t="174611" x="2565400" y="3835400"/>
          <p14:tracePt t="174629" x="2635250" y="3835400"/>
          <p14:tracePt t="174645" x="2743200" y="3835400"/>
          <p14:tracePt t="174662" x="2933700" y="3835400"/>
          <p14:tracePt t="174679" x="3016250" y="3835400"/>
          <p14:tracePt t="174695" x="3073400" y="3835400"/>
          <p14:tracePt t="174711" x="3117850" y="3835400"/>
          <p14:tracePt t="174728" x="3155950" y="3835400"/>
          <p14:tracePt t="174745" x="3200400" y="3835400"/>
          <p14:tracePt t="174762" x="3251200" y="3841750"/>
          <p14:tracePt t="174778" x="3308350" y="3841750"/>
          <p14:tracePt t="174795" x="3359150" y="3854450"/>
          <p14:tracePt t="174811" x="3403600" y="3854450"/>
          <p14:tracePt t="174828" x="3460750" y="3854450"/>
          <p14:tracePt t="174845" x="3498850" y="3854450"/>
          <p14:tracePt t="174862" x="3549650" y="3854450"/>
          <p14:tracePt t="174879" x="3575050" y="3854450"/>
          <p14:tracePt t="174895" x="3606800" y="3854450"/>
          <p14:tracePt t="174912" x="3625850" y="3854450"/>
          <p14:tracePt t="174928" x="3651250" y="3854450"/>
          <p14:tracePt t="174945" x="3657600" y="3854450"/>
          <p14:tracePt t="174961" x="3663950" y="3854450"/>
          <p14:tracePt t="175622" x="3644900" y="3854450"/>
          <p14:tracePt t="175630" x="3575050" y="3854450"/>
          <p14:tracePt t="175638" x="3505200" y="3854450"/>
          <p14:tracePt t="175646" x="3352800" y="3854450"/>
          <p14:tracePt t="175662" x="3282950" y="3854450"/>
          <p14:tracePt t="175663" x="3155950" y="3854450"/>
          <p14:tracePt t="175679" x="3067050" y="3854450"/>
          <p14:tracePt t="175695" x="2997200" y="3848100"/>
          <p14:tracePt t="175711" x="2952750" y="3848100"/>
          <p14:tracePt t="175728" x="2914650" y="3848100"/>
          <p14:tracePt t="175745" x="2889250" y="3848100"/>
          <p14:tracePt t="175761" x="2876550" y="3848100"/>
          <p14:tracePt t="175778" x="2863850" y="3848100"/>
          <p14:tracePt t="175795" x="2851150" y="3848100"/>
          <p14:tracePt t="175811" x="2844800" y="3848100"/>
          <p14:tracePt t="176142" x="2851150" y="3848100"/>
          <p14:tracePt t="176146" x="2863850" y="3848100"/>
          <p14:tracePt t="176161" x="2882900" y="3848100"/>
          <p14:tracePt t="176162" x="2921000" y="3848100"/>
          <p14:tracePt t="176178" x="2965450" y="3848100"/>
          <p14:tracePt t="176195" x="2997200" y="3848100"/>
          <p14:tracePt t="176211" x="3022600" y="3848100"/>
          <p14:tracePt t="176228" x="3054350" y="3848100"/>
          <p14:tracePt t="176245" x="3073400" y="3848100"/>
          <p14:tracePt t="176261" x="3105150" y="3848100"/>
          <p14:tracePt t="176278" x="3124200" y="3848100"/>
          <p14:tracePt t="176295" x="3155950" y="3848100"/>
          <p14:tracePt t="176312" x="3187700" y="3848100"/>
          <p14:tracePt t="176328" x="3206750" y="3848100"/>
          <p14:tracePt t="176344" x="3251200" y="3848100"/>
          <p14:tracePt t="176361" x="3295650" y="3848100"/>
          <p14:tracePt t="176378" x="3333750" y="3848100"/>
          <p14:tracePt t="176395" x="3346450" y="3848100"/>
          <p14:tracePt t="176412" x="3352800" y="3848100"/>
          <p14:tracePt t="177014" x="3333750" y="3841750"/>
          <p14:tracePt t="177022" x="3308350" y="3841750"/>
          <p14:tracePt t="177030" x="3270250" y="3841750"/>
          <p14:tracePt t="177030" x="3238500" y="3841750"/>
          <p14:tracePt t="177046" x="3219450" y="3841750"/>
          <p14:tracePt t="177047" x="3213100" y="3841750"/>
          <p14:tracePt t="177061" x="3162300" y="3835400"/>
          <p14:tracePt t="177079" x="3124200" y="3835400"/>
          <p14:tracePt t="177095" x="3086100" y="3835400"/>
          <p14:tracePt t="177112" x="3073400" y="3835400"/>
          <p14:tracePt t="177128" x="3048000" y="3835400"/>
          <p14:tracePt t="177145" x="3041650" y="3835400"/>
          <p14:tracePt t="177161" x="3035300" y="3835400"/>
          <p14:tracePt t="177178" x="3028950" y="3835400"/>
          <p14:tracePt t="177270" x="3022600" y="3829050"/>
          <p14:tracePt t="177287" x="3016250" y="3822700"/>
          <p14:tracePt t="177287" x="3009900" y="3822700"/>
          <p14:tracePt t="177310" x="2997200" y="3822700"/>
          <p14:tracePt t="177318" x="2997200" y="3816350"/>
          <p14:tracePt t="177326" x="2984500" y="3810000"/>
          <p14:tracePt t="177345" x="2978150" y="3803650"/>
          <p14:tracePt t="177345" x="2971800" y="3803650"/>
          <p14:tracePt t="177382" x="2965450" y="3797300"/>
          <p14:tracePt t="177550" x="2978150" y="3797300"/>
          <p14:tracePt t="177558" x="2990850" y="3797300"/>
          <p14:tracePt t="177558" x="3016250" y="3797300"/>
          <p14:tracePt t="177574" x="3035300" y="3797300"/>
          <p14:tracePt t="177582" x="3067050" y="3797300"/>
          <p14:tracePt t="177590" x="3111500" y="3797300"/>
          <p14:tracePt t="177590" x="3162300" y="3797300"/>
          <p14:tracePt t="177611" x="3232150" y="3797300"/>
          <p14:tracePt t="177612" x="3321050" y="3803650"/>
          <p14:tracePt t="177628" x="3409950" y="3810000"/>
          <p14:tracePt t="177645" x="3467100" y="3810000"/>
          <p14:tracePt t="177661" x="3511550" y="3816350"/>
          <p14:tracePt t="177679" x="3530600" y="3816350"/>
          <p14:tracePt t="177694" x="3556000" y="3816350"/>
          <p14:tracePt t="177711" x="3581400" y="3816350"/>
          <p14:tracePt t="177750" x="3594100" y="3816350"/>
          <p14:tracePt t="177751" x="3613150" y="3816350"/>
          <p14:tracePt t="177764" x="3644900" y="3810000"/>
          <p14:tracePt t="177778" x="3670300" y="3810000"/>
          <p14:tracePt t="177795" x="3683000" y="3810000"/>
          <p14:tracePt t="177812" x="3689350" y="3810000"/>
          <p14:tracePt t="177902" x="3695700" y="3810000"/>
          <p14:tracePt t="178182" x="3708400" y="3810000"/>
          <p14:tracePt t="178190" x="3746500" y="3810000"/>
          <p14:tracePt t="178193" x="3790950" y="3810000"/>
          <p14:tracePt t="178211" x="3822700" y="3810000"/>
          <p14:tracePt t="178228" x="3848100" y="3810000"/>
          <p14:tracePt t="178245" x="3867150" y="3810000"/>
          <p14:tracePt t="178261" x="3879850" y="3810000"/>
          <p14:tracePt t="178422" x="3886200" y="3810000"/>
          <p14:tracePt t="178430" x="3892550" y="3810000"/>
          <p14:tracePt t="178438" x="3898900" y="3810000"/>
          <p14:tracePt t="178462" x="3911600" y="3810000"/>
          <p14:tracePt t="178471" x="3930650" y="3810000"/>
          <p14:tracePt t="178478" x="3981450" y="3810000"/>
          <p14:tracePt t="178486" x="4006850" y="3810000"/>
          <p14:tracePt t="178495" x="4051300" y="3810000"/>
          <p14:tracePt t="178511" x="4089400" y="3810000"/>
          <p14:tracePt t="178528" x="4127500" y="3810000"/>
          <p14:tracePt t="178544" x="4159250" y="3810000"/>
          <p14:tracePt t="178561" x="4191000" y="3810000"/>
          <p14:tracePt t="178578" x="4216400" y="3810000"/>
          <p14:tracePt t="178595" x="4248150" y="3810000"/>
          <p14:tracePt t="178611" x="4273550" y="3810000"/>
          <p14:tracePt t="178628" x="4298950" y="3810000"/>
          <p14:tracePt t="178644" x="4330700" y="3810000"/>
          <p14:tracePt t="178661" x="4362450" y="3810000"/>
          <p14:tracePt t="178678" x="4387850" y="3810000"/>
          <p14:tracePt t="178695" x="4406900" y="3810000"/>
          <p14:tracePt t="178711" x="4425950" y="3810000"/>
          <p14:tracePt t="178728" x="4445000" y="3810000"/>
          <p14:tracePt t="178744" x="4457700" y="3810000"/>
          <p14:tracePt t="178761" x="4470400" y="3810000"/>
          <p14:tracePt t="178778" x="4483100" y="3810000"/>
          <p14:tracePt t="178795" x="4489450" y="3810000"/>
          <p14:tracePt t="178811" x="4495800" y="3810000"/>
          <p14:tracePt t="178828" x="4508500" y="3810000"/>
          <p14:tracePt t="178844" x="4514850" y="3810000"/>
          <p14:tracePt t="178894" x="4521200" y="3810000"/>
          <p14:tracePt t="178911" x="4527550" y="3803650"/>
          <p14:tracePt t="178942" x="4533900" y="3803650"/>
          <p14:tracePt t="179198" x="4533900" y="3848100"/>
          <p14:tracePt t="179206" x="4552950" y="3987800"/>
          <p14:tracePt t="179214" x="4603750" y="4356100"/>
          <p14:tracePt t="179230" x="4635500" y="4565650"/>
          <p14:tracePt t="179231" x="4660900" y="4762500"/>
          <p14:tracePt t="179245" x="4692650" y="4889500"/>
          <p14:tracePt t="179261" x="4787900" y="5118100"/>
          <p14:tracePt t="179279" x="4883150" y="5238750"/>
          <p14:tracePt t="179294" x="4965700" y="5327650"/>
          <p14:tracePt t="179311" x="5035550" y="5384800"/>
          <p14:tracePt t="179328" x="5099050" y="5422900"/>
          <p14:tracePt t="179345" x="5162550" y="5461000"/>
          <p14:tracePt t="179361" x="5200650" y="5480050"/>
          <p14:tracePt t="179378" x="5238750" y="5499100"/>
          <p14:tracePt t="179395" x="5264150" y="5505450"/>
          <p14:tracePt t="179411" x="5283200" y="5518150"/>
          <p14:tracePt t="179427" x="5302250" y="5524500"/>
          <p14:tracePt t="179444" x="5321300" y="5537200"/>
          <p14:tracePt t="179461" x="5403850" y="5626100"/>
          <p14:tracePt t="179478" x="5492750" y="5746750"/>
          <p14:tracePt t="179495" x="5575300" y="5867400"/>
          <p14:tracePt t="179511" x="5657850" y="5975350"/>
          <p14:tracePt t="179528" x="5721350" y="6064250"/>
          <p14:tracePt t="179544" x="5753100" y="6102350"/>
          <p14:tracePt t="179561" x="5772150" y="6127750"/>
          <p14:tracePt t="179579" x="5803900" y="6172200"/>
          <p14:tracePt t="179594" x="5835650" y="6216650"/>
          <p14:tracePt t="179612" x="5880100" y="6280150"/>
          <p14:tracePt t="179628" x="5918200" y="6330950"/>
          <p14:tracePt t="179645" x="5937250" y="6356350"/>
          <p14:tracePt t="179661" x="5949950" y="6369050"/>
          <p14:tracePt t="179678" x="5949950" y="6375400"/>
          <p14:tracePt t="179718" x="5956300" y="6381750"/>
          <p14:tracePt t="179798" x="5943600" y="6381750"/>
          <p14:tracePt t="179806" x="5937250" y="6381750"/>
          <p14:tracePt t="179810" x="5930900" y="6381750"/>
          <p14:tracePt t="179902" x="5937250" y="6381750"/>
          <p14:tracePt t="179910" x="5956300" y="6381750"/>
          <p14:tracePt t="179912" x="6007100" y="6381750"/>
          <p14:tracePt t="179928" x="6038850" y="6394450"/>
          <p14:tracePt t="179945" x="6064250" y="6394450"/>
          <p14:tracePt t="179961" x="6083300" y="6400800"/>
          <p14:tracePt t="179978" x="6089650" y="6400800"/>
          <p14:tracePt t="179995" x="6102350" y="6413500"/>
          <p14:tracePt t="180011" x="6121400" y="6426200"/>
          <p14:tracePt t="180028" x="6134100" y="6445250"/>
          <p14:tracePt t="180062" x="6134100" y="6451600"/>
          <p14:tracePt t="180062" x="6134100" y="6457950"/>
          <p14:tracePt t="180079" x="6089650" y="6470650"/>
          <p14:tracePt t="180094" x="5962650" y="6470650"/>
          <p14:tracePt t="180111" x="5803900" y="6470650"/>
          <p14:tracePt t="180128" x="5676900" y="6445250"/>
          <p14:tracePt t="180145" x="5549900" y="6413500"/>
          <p14:tracePt t="180161" x="5448300" y="6369050"/>
          <p14:tracePt t="180178" x="5391150" y="6350000"/>
          <p14:tracePt t="180194" x="5353050" y="6330950"/>
          <p14:tracePt t="180211" x="5321300" y="6318250"/>
          <p14:tracePt t="180228" x="5295900" y="6311900"/>
          <p14:tracePt t="180245" x="5276850" y="6305550"/>
          <p14:tracePt t="180261" x="5257800" y="6299200"/>
          <p14:tracePt t="180278" x="5251450" y="6292850"/>
          <p14:tracePt t="180430" x="5238750" y="6286500"/>
          <p14:tracePt t="180437" x="5232400" y="6286500"/>
          <p14:tracePt t="180446" x="5219700" y="6280150"/>
          <p14:tracePt t="180446" x="5207000" y="6273800"/>
          <p14:tracePt t="180460" x="5187950" y="6273800"/>
          <p14:tracePt t="180460" x="5175250" y="6267450"/>
          <p14:tracePt t="180502" x="5168900" y="6267450"/>
          <p14:tracePt t="180550" x="5162550" y="6267450"/>
          <p14:tracePt t="180566" x="5149850" y="6267450"/>
          <p14:tracePt t="180582" x="5137150" y="6267450"/>
          <p14:tracePt t="180582" x="5124450" y="6267450"/>
          <p14:tracePt t="180594" x="5099050" y="6267450"/>
          <p14:tracePt t="180611" x="5073650" y="6280150"/>
          <p14:tracePt t="180628" x="5067300" y="6280150"/>
          <p14:tracePt t="180644" x="5054600" y="6280150"/>
          <p14:tracePt t="180879" x="5067300" y="6280150"/>
          <p14:tracePt t="180887" x="5080000" y="6280150"/>
          <p14:tracePt t="180895" x="5111750" y="6280150"/>
          <p14:tracePt t="180905" x="5124450" y="6280150"/>
          <p14:tracePt t="180912" x="5143500" y="6280150"/>
          <p14:tracePt t="180929" x="5162550" y="6261100"/>
          <p14:tracePt t="180945" x="5162550" y="6254750"/>
          <p14:tracePt t="180962" x="5162550" y="6223000"/>
          <p14:tracePt t="180979" x="5168900" y="6172200"/>
          <p14:tracePt t="180995" x="5168900" y="6140450"/>
          <p14:tracePt t="181012" x="5168900" y="6115050"/>
          <p14:tracePt t="181029" x="5168900" y="6102350"/>
          <p14:tracePt t="181223" x="5168900" y="6096000"/>
          <p14:tracePt t="181229" x="5162550" y="6076950"/>
          <p14:tracePt t="181247" x="5156200" y="6064250"/>
          <p14:tracePt t="181247" x="5143500" y="6045200"/>
          <p14:tracePt t="181264" x="5143500" y="6019800"/>
          <p14:tracePt t="181279" x="5130800" y="6000750"/>
          <p14:tracePt t="181296" x="5124450" y="5969000"/>
          <p14:tracePt t="181312" x="5124450" y="5937250"/>
          <p14:tracePt t="181329" x="5118100" y="5899150"/>
          <p14:tracePt t="181345" x="5118100" y="5861050"/>
          <p14:tracePt t="181363" x="5118100" y="5829300"/>
          <p14:tracePt t="181379" x="5105400" y="5797550"/>
          <p14:tracePt t="181396" x="5105400" y="5772150"/>
          <p14:tracePt t="181412" x="5105400" y="5753100"/>
          <p14:tracePt t="181429" x="5105400" y="5740400"/>
          <p14:tracePt t="181445" x="5105400" y="5721350"/>
          <p14:tracePt t="181462" x="5105400" y="5683250"/>
          <p14:tracePt t="181479" x="5105400" y="5638800"/>
          <p14:tracePt t="181495" x="5105400" y="5562600"/>
          <p14:tracePt t="181512" x="5105400" y="5467350"/>
          <p14:tracePt t="181529" x="5105400" y="5346700"/>
          <p14:tracePt t="181545" x="5105400" y="5207000"/>
          <p14:tracePt t="181562" x="5105400" y="5080000"/>
          <p14:tracePt t="181579" x="5105400" y="4953000"/>
          <p14:tracePt t="181596" x="5105400" y="4845050"/>
          <p14:tracePt t="181612" x="5105400" y="4775200"/>
          <p14:tracePt t="181629" x="5105400" y="4737100"/>
          <p14:tracePt t="181645" x="5099050" y="4711700"/>
          <p14:tracePt t="181662" x="5099050" y="4686300"/>
          <p14:tracePt t="181679" x="5092700" y="4673600"/>
          <p14:tracePt t="181696" x="5092700" y="4660900"/>
          <p14:tracePt t="181712" x="5092700" y="4629150"/>
          <p14:tracePt t="181729" x="5092700" y="4597400"/>
          <p14:tracePt t="181745" x="5092700" y="4578350"/>
          <p14:tracePt t="181762" x="5092700" y="4559300"/>
          <p14:tracePt t="181779" x="5092700" y="4546600"/>
          <p14:tracePt t="181796" x="5092700" y="4540250"/>
          <p14:tracePt t="181812" x="5092700" y="4533900"/>
          <p14:tracePt t="181951" x="5092700" y="4527550"/>
          <p14:tracePt t="182998" x="5130800" y="4527550"/>
          <p14:tracePt t="183007" x="5200650" y="4521200"/>
          <p14:tracePt t="183010" x="5384800" y="4521200"/>
          <p14:tracePt t="183029" x="5613400" y="4521200"/>
          <p14:tracePt t="183047" x="5676900" y="4521200"/>
          <p14:tracePt t="183062" x="5765800" y="4521200"/>
          <p14:tracePt t="183062" x="5797550" y="4521200"/>
          <p14:tracePt t="183078" x="5880100" y="4521200"/>
          <p14:tracePt t="183095" x="5949950" y="4514850"/>
          <p14:tracePt t="183111" x="6026150" y="4514850"/>
          <p14:tracePt t="183128" x="6096000" y="4514850"/>
          <p14:tracePt t="183145" x="6159500" y="4508500"/>
          <p14:tracePt t="183161" x="6242050" y="4508500"/>
          <p14:tracePt t="183178" x="6292850" y="4495800"/>
          <p14:tracePt t="183195" x="6318250" y="4495800"/>
          <p14:tracePt t="183211" x="6324600" y="4495800"/>
          <p14:tracePt t="183287" x="6305550" y="4495800"/>
          <p14:tracePt t="183294" x="6254750" y="4495800"/>
          <p14:tracePt t="183305" x="6203950" y="4508500"/>
          <p14:tracePt t="183312" x="6134100" y="4527550"/>
          <p14:tracePt t="183328" x="6121400" y="4527550"/>
          <p14:tracePt t="183346" x="6057900" y="4540250"/>
          <p14:tracePt t="183362" x="5969000" y="4546600"/>
          <p14:tracePt t="183379" x="5854700" y="4546600"/>
          <p14:tracePt t="183396" x="5727700" y="4546600"/>
          <p14:tracePt t="183412" x="5594350" y="4546600"/>
          <p14:tracePt t="183429" x="5499100" y="4546600"/>
          <p14:tracePt t="183445" x="5454650" y="4546600"/>
          <p14:tracePt t="183462" x="5441950" y="4546600"/>
          <p14:tracePt t="183558" x="5435600" y="4546600"/>
          <p14:tracePt t="183566" x="5429250" y="4546600"/>
          <p14:tracePt t="183571" x="5422900" y="4546600"/>
          <p14:tracePt t="183578" x="5410200" y="4540250"/>
          <p14:tracePt t="183595" x="5403850" y="4527550"/>
          <p14:tracePt t="183611" x="5397500" y="4521200"/>
          <p14:tracePt t="183629" x="5384800" y="4514850"/>
          <p14:tracePt t="183646" x="5372100" y="4514850"/>
          <p14:tracePt t="183662" x="5346700" y="4508500"/>
          <p14:tracePt t="183680" x="5321300" y="4508500"/>
          <p14:tracePt t="183695" x="5295900" y="4508500"/>
          <p14:tracePt t="183712" x="5257800" y="4508500"/>
          <p14:tracePt t="183729" x="5219700" y="4521200"/>
          <p14:tracePt t="183746" x="5200650" y="4521200"/>
          <p14:tracePt t="183762" x="5187950" y="4527550"/>
          <p14:tracePt t="183779" x="5181600" y="4527550"/>
          <p14:tracePt t="183795" x="5175250" y="4527550"/>
          <p14:tracePt t="183862" x="5168900" y="4527550"/>
          <p14:tracePt t="183869" x="5156200" y="4527550"/>
          <p14:tracePt t="183879" x="5149850" y="4527550"/>
          <p14:tracePt t="183880" x="5137150" y="4527550"/>
          <p14:tracePt t="183926" x="5130800" y="4527550"/>
          <p14:tracePt t="183926" x="5124450" y="4527550"/>
          <p14:tracePt t="184062" x="5111750" y="4559300"/>
          <p14:tracePt t="184071" x="5111750" y="4578350"/>
          <p14:tracePt t="184072" x="5105400" y="4610100"/>
          <p14:tracePt t="184078" x="5092700" y="4692650"/>
          <p14:tracePt t="184095" x="5080000" y="4787900"/>
          <p14:tracePt t="184111" x="5067300" y="4895850"/>
          <p14:tracePt t="184128" x="5060950" y="4972050"/>
          <p14:tracePt t="184145" x="5048250" y="5048250"/>
          <p14:tracePt t="184162" x="5048250" y="5111750"/>
          <p14:tracePt t="184179" x="5048250" y="5156200"/>
          <p14:tracePt t="184195" x="5041900" y="5213350"/>
          <p14:tracePt t="184212" x="5035550" y="5264150"/>
          <p14:tracePt t="184229" x="5022850" y="5314950"/>
          <p14:tracePt t="184245" x="5022850" y="5359400"/>
          <p14:tracePt t="184262" x="5010150" y="5435600"/>
          <p14:tracePt t="184279" x="5003800" y="5480050"/>
          <p14:tracePt t="184295" x="4997450" y="5524500"/>
          <p14:tracePt t="184312" x="4991100" y="5568950"/>
          <p14:tracePt t="184329" x="4991100" y="5613400"/>
          <p14:tracePt t="184345" x="4984750" y="5670550"/>
          <p14:tracePt t="184362" x="4972050" y="5746750"/>
          <p14:tracePt t="184379" x="4959350" y="5835650"/>
          <p14:tracePt t="184395" x="4946650" y="5924550"/>
          <p14:tracePt t="184413" x="4933950" y="6007100"/>
          <p14:tracePt t="184429" x="4921250" y="6083300"/>
          <p14:tracePt t="184445" x="4921250" y="6146800"/>
          <p14:tracePt t="184463" x="4921250" y="6178550"/>
          <p14:tracePt t="184479" x="4921250" y="6197600"/>
          <p14:tracePt t="184496" x="4921250" y="6210300"/>
          <p14:tracePt t="184512" x="4921250" y="6229350"/>
          <p14:tracePt t="184529" x="4921250" y="6235700"/>
          <p14:tracePt t="184545" x="4921250" y="6248400"/>
          <p14:tracePt t="184561" x="4921250" y="6261100"/>
          <p14:tracePt t="184578" x="4921250" y="6273800"/>
          <p14:tracePt t="184595" x="4921250" y="6292850"/>
          <p14:tracePt t="184612" x="4927600" y="6305550"/>
          <p14:tracePt t="184629" x="4933950" y="6318250"/>
          <p14:tracePt t="184645" x="4933950" y="6330950"/>
          <p14:tracePt t="184662" x="4940300" y="6343650"/>
          <p14:tracePt t="184679" x="4940300" y="6350000"/>
          <p14:tracePt t="184927" x="4953000" y="6350000"/>
          <p14:tracePt t="184927" x="4972050" y="6350000"/>
          <p14:tracePt t="184946" x="4984750" y="6350000"/>
          <p14:tracePt t="184946" x="5022850" y="6343650"/>
          <p14:tracePt t="184962" x="5067300" y="6330950"/>
          <p14:tracePt t="184978" x="5111750" y="6318250"/>
          <p14:tracePt t="184995" x="5137150" y="6305550"/>
          <p14:tracePt t="185012" x="5149850" y="6299200"/>
          <p14:tracePt t="185029" x="5156200" y="6286500"/>
          <p14:tracePt t="185638" x="5149850" y="6286500"/>
          <p14:tracePt t="185679" x="5137150" y="6292850"/>
          <p14:tracePt t="185687" x="5130800" y="6292850"/>
          <p14:tracePt t="185695" x="5124450" y="6292850"/>
          <p14:tracePt t="185718" x="5118100" y="6292850"/>
          <p14:tracePt t="185737" x="5111750" y="6292850"/>
          <p14:tracePt t="185750" x="5105400" y="6292850"/>
          <p14:tracePt t="185750" x="5092700" y="6292850"/>
          <p14:tracePt t="185761" x="5086350" y="6292850"/>
          <p14:tracePt t="185830" x="5080000" y="6292850"/>
          <p14:tracePt t="185854" x="5073650" y="6292850"/>
          <p14:tracePt t="191598" x="5118100" y="6292850"/>
          <p14:tracePt t="191606" x="5219700" y="6254750"/>
          <p14:tracePt t="191614" x="5467350" y="6197600"/>
          <p14:tracePt t="191622" x="5715000" y="6172200"/>
          <p14:tracePt t="191628" x="6235700" y="6134100"/>
          <p14:tracePt t="191645" x="6629400" y="6134100"/>
          <p14:tracePt t="191662" x="6870700" y="6134100"/>
          <p14:tracePt t="191679" x="6908800" y="6134100"/>
          <p14:tracePt t="191758" x="6915150" y="6134100"/>
          <p14:tracePt t="191783" x="6921500" y="6134100"/>
          <p14:tracePt t="191814" x="6927850" y="6134100"/>
          <p14:tracePt t="191823" x="6927850" y="6140450"/>
          <p14:tracePt t="191830" x="6934200" y="6140450"/>
          <p14:tracePt t="191831" x="6940550" y="6146800"/>
          <p14:tracePt t="191845" x="6997700" y="6210300"/>
          <p14:tracePt t="191862" x="7061200" y="6280150"/>
          <p14:tracePt t="191879" x="7150100" y="6356350"/>
          <p14:tracePt t="191895" x="7264400" y="6413500"/>
          <p14:tracePt t="191912" x="7372350" y="6438900"/>
          <p14:tracePt t="191928" x="7486650" y="6451600"/>
          <p14:tracePt t="191945" x="7613650" y="6451600"/>
          <p14:tracePt t="191962" x="7734300" y="6451600"/>
          <p14:tracePt t="191978" x="7829550" y="6451600"/>
          <p14:tracePt t="191995" x="7918450" y="6426200"/>
          <p14:tracePt t="192012" x="7981950" y="6394450"/>
          <p14:tracePt t="192028" x="8007350" y="6362700"/>
          <p14:tracePt t="192045" x="8026400" y="6343650"/>
          <p14:tracePt t="192045" x="8026400" y="6324600"/>
          <p14:tracePt t="192063" x="8045450" y="6292850"/>
          <p14:tracePt t="192079" x="8045450" y="6261100"/>
          <p14:tracePt t="192095" x="8045450" y="6248400"/>
          <p14:tracePt t="192111" x="8045450" y="6235700"/>
          <p14:tracePt t="192128" x="8039100" y="6216650"/>
          <p14:tracePt t="192145" x="8007350" y="6191250"/>
          <p14:tracePt t="192162" x="7937500" y="6146800"/>
          <p14:tracePt t="192178" x="7791450" y="6076950"/>
          <p14:tracePt t="192195" x="7600950" y="5994400"/>
          <p14:tracePt t="192211" x="7404100" y="5930900"/>
          <p14:tracePt t="192228" x="7239000" y="5899150"/>
          <p14:tracePt t="192245" x="7080250" y="5873750"/>
          <p14:tracePt t="192245" x="7010400" y="5861050"/>
          <p14:tracePt t="192263" x="6870700" y="5861050"/>
          <p14:tracePt t="192278" x="6731000" y="5861050"/>
          <p14:tracePt t="192295" x="6578600" y="5867400"/>
          <p14:tracePt t="192312" x="6426200" y="5911850"/>
          <p14:tracePt t="192328" x="6286500" y="5956300"/>
          <p14:tracePt t="192345" x="6184900" y="5994400"/>
          <p14:tracePt t="192362" x="6096000" y="6032500"/>
          <p14:tracePt t="192378" x="6007100" y="6076950"/>
          <p14:tracePt t="192395" x="5905500" y="6121400"/>
          <p14:tracePt t="192411" x="5810250" y="6165850"/>
          <p14:tracePt t="192428" x="5721350" y="6223000"/>
          <p14:tracePt t="192445" x="5664200" y="6267450"/>
          <p14:tracePt t="192445" x="5638800" y="6280150"/>
          <p14:tracePt t="192462" x="5594350" y="6330950"/>
          <p14:tracePt t="192478" x="5562600" y="6388100"/>
          <p14:tracePt t="192494" x="5537200" y="6457950"/>
          <p14:tracePt t="192511" x="5537200" y="6502400"/>
          <p14:tracePt t="192527" x="5537200" y="6534150"/>
          <p14:tracePt t="192544" x="5562600" y="6578600"/>
          <p14:tracePt t="192560" x="5600700" y="6604000"/>
          <p14:tracePt t="192577" x="5702300" y="6629400"/>
          <p14:tracePt t="192594" x="5880100" y="6667500"/>
          <p14:tracePt t="192610" x="6083300" y="6667500"/>
          <p14:tracePt t="192627" x="6254750" y="6667500"/>
          <p14:tracePt t="192644" x="6356350" y="6648450"/>
          <p14:tracePt t="192661" x="6400800" y="6604000"/>
          <p14:tracePt t="192678" x="6400800" y="6572250"/>
          <p14:tracePt t="192695" x="6388100" y="6540500"/>
          <p14:tracePt t="192711" x="6381750" y="6496050"/>
          <p14:tracePt t="192728" x="6330950" y="6413500"/>
          <p14:tracePt t="192744" x="6261100" y="6292850"/>
          <p14:tracePt t="192761" x="6191250" y="6153150"/>
          <p14:tracePt t="192777" x="6127750" y="6026150"/>
          <p14:tracePt t="192794" x="6076950" y="5911850"/>
          <p14:tracePt t="192810" x="6064250" y="5848350"/>
          <p14:tracePt t="192827" x="6064250" y="5810250"/>
          <p14:tracePt t="192844" x="6064250" y="5797550"/>
          <p14:tracePt t="192877" x="6064250" y="5791200"/>
          <p14:tracePt t="192926" x="6070600" y="5791200"/>
          <p14:tracePt t="193022" x="6076950" y="5791200"/>
          <p14:tracePt t="193038" x="6108700" y="5784850"/>
          <p14:tracePt t="193046" x="6115050" y="5784850"/>
          <p14:tracePt t="193062" x="6140450" y="5784850"/>
          <p14:tracePt t="193062" x="6229350" y="5765800"/>
          <p14:tracePt t="193077" x="6832600" y="5746750"/>
          <p14:tracePt t="193094" x="7416800" y="5746750"/>
          <p14:tracePt t="193111" x="7962900" y="5746750"/>
          <p14:tracePt t="193127" x="8388350" y="5746750"/>
          <p14:tracePt t="193144" x="8724900" y="5746750"/>
          <p14:tracePt t="193160" x="8934450" y="5746750"/>
          <p14:tracePt t="193177" x="9048750" y="5727700"/>
          <p14:tracePt t="193194" x="9099550" y="5727700"/>
          <p14:tracePt t="193211" x="9112250" y="5721350"/>
          <p14:tracePt t="194382" x="9099550" y="5721350"/>
          <p14:tracePt t="194390" x="9080500" y="5721350"/>
          <p14:tracePt t="194396" x="9055100" y="5721350"/>
          <p14:tracePt t="194411" x="9029700" y="5721350"/>
          <p14:tracePt t="194412" x="8896350" y="5708650"/>
          <p14:tracePt t="194429" x="8737600" y="5683250"/>
          <p14:tracePt t="194445" x="8470900" y="5645150"/>
          <p14:tracePt t="194461" x="8204200" y="5600700"/>
          <p14:tracePt t="194477" x="7867650" y="5549900"/>
          <p14:tracePt t="194494" x="7753350" y="5537200"/>
          <p14:tracePt t="194510" x="7613650" y="5530850"/>
          <p14:tracePt t="194527" x="7499350" y="5530850"/>
          <p14:tracePt t="194544" x="7410450" y="5530850"/>
          <p14:tracePt t="194560" x="7334250" y="5530850"/>
          <p14:tracePt t="194577" x="7264400" y="5530850"/>
          <p14:tracePt t="194594" x="7175500" y="5530850"/>
          <p14:tracePt t="194610" x="7080250" y="5530850"/>
          <p14:tracePt t="194627" x="6972300" y="5530850"/>
          <p14:tracePt t="194644" x="6889750" y="5530850"/>
          <p14:tracePt t="194644" x="6858000" y="5530850"/>
          <p14:tracePt t="194663" x="6832600" y="5530850"/>
          <p14:tracePt t="194678" x="6807200" y="5530850"/>
          <p14:tracePt t="194695" x="6800850" y="5530850"/>
          <p14:tracePt t="194711" x="6781800" y="5530850"/>
          <p14:tracePt t="194727" x="6750050" y="5537200"/>
          <p14:tracePt t="194744" x="6731000" y="5543550"/>
          <p14:tracePt t="194761" x="6692900" y="5556250"/>
          <p14:tracePt t="194777" x="6654800" y="5568950"/>
          <p14:tracePt t="194794" x="6623050" y="5588000"/>
          <p14:tracePt t="194810" x="6610350" y="5588000"/>
          <p14:tracePt t="194827" x="6597650" y="5594350"/>
          <p14:tracePt t="194844" x="6584950" y="5594350"/>
          <p14:tracePt t="194861" x="6578600" y="5594350"/>
          <p14:tracePt t="194877" x="6540500" y="5600700"/>
          <p14:tracePt t="194895" x="6508750" y="5600700"/>
          <p14:tracePt t="194911" x="6470650" y="5600700"/>
          <p14:tracePt t="194928" x="6451600" y="5600700"/>
          <p14:tracePt t="194945" x="6438900" y="5600700"/>
          <p14:tracePt t="194961" x="6419850" y="5600700"/>
          <p14:tracePt t="194977" x="6407150" y="5600700"/>
          <p14:tracePt t="194994" x="6375400" y="5600700"/>
          <p14:tracePt t="195010" x="6337300" y="5600700"/>
          <p14:tracePt t="195027" x="6299200" y="5600700"/>
          <p14:tracePt t="195044" x="6261100" y="5600700"/>
          <p14:tracePt t="195060" x="6216650" y="5600700"/>
          <p14:tracePt t="195077" x="6127750" y="5600700"/>
          <p14:tracePt t="195094" x="6083300" y="5600700"/>
          <p14:tracePt t="195110" x="6026150" y="5600700"/>
          <p14:tracePt t="195127" x="5956300" y="5600700"/>
          <p14:tracePt t="195145" x="5880100" y="5600700"/>
          <p14:tracePt t="195162" x="5791200" y="5600700"/>
          <p14:tracePt t="195178" x="5734050" y="5600700"/>
          <p14:tracePt t="195195" x="5695950" y="5600700"/>
          <p14:tracePt t="195211" x="5670550" y="5594350"/>
          <p14:tracePt t="195228" x="5651500" y="5594350"/>
          <p14:tracePt t="195245" x="5632450" y="5588000"/>
          <p14:tracePt t="195262" x="5619750" y="5581650"/>
          <p14:tracePt t="195278" x="5607050" y="5581650"/>
          <p14:tracePt t="195295" x="5588000" y="5575300"/>
          <p14:tracePt t="195311" x="5581650" y="5575300"/>
          <p14:tracePt t="195328" x="5568950" y="5575300"/>
          <p14:tracePt t="195637" x="5575300" y="5575300"/>
          <p14:tracePt t="195645" x="5600700" y="5575300"/>
          <p14:tracePt t="195660" x="5632450" y="5575300"/>
          <p14:tracePt t="195661" x="5657850" y="5575300"/>
          <p14:tracePt t="195677" x="5676900" y="5575300"/>
          <p14:tracePt t="195694" x="5689600" y="5575300"/>
          <p14:tracePt t="195710" x="5702300" y="5575300"/>
          <p14:tracePt t="195727" x="5721350" y="5575300"/>
          <p14:tracePt t="195744" x="5740400" y="5575300"/>
          <p14:tracePt t="195760" x="5759450" y="5575300"/>
          <p14:tracePt t="195777" x="5772150" y="5575300"/>
          <p14:tracePt t="195795" x="5784850" y="5575300"/>
          <p14:tracePt t="195811" x="5797550" y="5568950"/>
          <p14:tracePt t="195828" x="5803900" y="5568950"/>
          <p14:tracePt t="195845" x="5810250" y="5568950"/>
          <p14:tracePt t="195878" x="5822950" y="5562600"/>
          <p14:tracePt t="195901" x="5829300" y="5562600"/>
          <p14:tracePt t="195909" x="5835650" y="5562600"/>
          <p14:tracePt t="195927" x="5848350" y="5562600"/>
          <p14:tracePt t="195927" x="5854700" y="5562600"/>
          <p14:tracePt t="195944" x="5873750" y="5562600"/>
          <p14:tracePt t="195960" x="5892800" y="5556250"/>
          <p14:tracePt t="195977" x="5924550" y="5549900"/>
          <p14:tracePt t="195994" x="5975350" y="5543550"/>
          <p14:tracePt t="196010" x="6026150" y="5543550"/>
          <p14:tracePt t="196027" x="6089650" y="5543550"/>
          <p14:tracePt t="196044" x="6159500" y="5543550"/>
          <p14:tracePt t="196061" x="6248400" y="5543550"/>
          <p14:tracePt t="196079" x="6330950" y="5543550"/>
          <p14:tracePt t="196095" x="6407150" y="5543550"/>
          <p14:tracePt t="196111" x="6477000" y="5543550"/>
          <p14:tracePt t="196127" x="6546850" y="5543550"/>
          <p14:tracePt t="196144" x="6604000" y="5543550"/>
          <p14:tracePt t="196160" x="6667500" y="5543550"/>
          <p14:tracePt t="196177" x="6724650" y="5543550"/>
          <p14:tracePt t="196193" x="6807200" y="5543550"/>
          <p14:tracePt t="196210" x="6877050" y="5543550"/>
          <p14:tracePt t="196227" x="6953250" y="5543550"/>
          <p14:tracePt t="196244" x="7029450" y="5543550"/>
          <p14:tracePt t="196260" x="7099300" y="5543550"/>
          <p14:tracePt t="196277" x="7194550" y="5530850"/>
          <p14:tracePt t="196294" x="7232650" y="5530850"/>
          <p14:tracePt t="196312" x="7270750" y="5530850"/>
          <p14:tracePt t="196328" x="7296150" y="5524500"/>
          <p14:tracePt t="196345" x="7321550" y="5518150"/>
          <p14:tracePt t="196361" x="7334250" y="5511800"/>
          <p14:tracePt t="196377" x="7359650" y="5511800"/>
          <p14:tracePt t="196394" x="7378700" y="5511800"/>
          <p14:tracePt t="196410" x="7410450" y="5511800"/>
          <p14:tracePt t="196427" x="7435850" y="5511800"/>
          <p14:tracePt t="196444" x="7467600" y="5511800"/>
          <p14:tracePt t="196460" x="7505700" y="5511800"/>
          <p14:tracePt t="196477" x="7562850" y="5505450"/>
          <p14:tracePt t="196494" x="7588250" y="5499100"/>
          <p14:tracePt t="196510" x="7613650" y="5499100"/>
          <p14:tracePt t="196527" x="7632700" y="5492750"/>
          <p14:tracePt t="196545" x="7645400" y="5492750"/>
          <p14:tracePt t="196561" x="7664450" y="5492750"/>
          <p14:tracePt t="196578" x="7670800" y="5492750"/>
          <p14:tracePt t="196594" x="7677150" y="5492750"/>
          <p14:tracePt t="196637" x="7683500" y="5492750"/>
          <p14:tracePt t="199271" x="7677150" y="5492750"/>
          <p14:tracePt t="199279" x="7664450" y="5492750"/>
          <p14:tracePt t="199295" x="7651750" y="5492750"/>
          <p14:tracePt t="199296" x="7639050" y="5492750"/>
          <p14:tracePt t="199312" x="7626350" y="5492750"/>
          <p14:tracePt t="199374" x="7620000" y="5492750"/>
          <p14:tracePt t="202750" x="7562850" y="5492750"/>
          <p14:tracePt t="202759" x="7340600" y="5467350"/>
          <p14:tracePt t="202766" x="6686550" y="5378450"/>
          <p14:tracePt t="202779" x="5949950" y="5181600"/>
          <p14:tracePt t="202795" x="5213350" y="4972050"/>
          <p14:tracePt t="202812" x="4705350" y="4826000"/>
          <p14:tracePt t="202829" x="4279900" y="4705350"/>
          <p14:tracePt t="202845" x="3994150" y="4616450"/>
          <p14:tracePt t="202862" x="3771900" y="4552950"/>
          <p14:tracePt t="202879" x="3733800" y="4546600"/>
          <p14:tracePt t="202895" x="3632200" y="4527550"/>
          <p14:tracePt t="202912" x="3568700" y="4521200"/>
          <p14:tracePt t="202929" x="3556000" y="4521200"/>
          <p14:tracePt t="203007" x="3549650" y="4514850"/>
          <p14:tracePt t="203014" x="3549650" y="4508500"/>
          <p14:tracePt t="203015" x="3536950" y="4495800"/>
          <p14:tracePt t="203029" x="3511550" y="4470400"/>
          <p14:tracePt t="203045" x="3486150" y="4419600"/>
          <p14:tracePt t="203062" x="3390900" y="4286250"/>
          <p14:tracePt t="203079" x="3333750" y="4191000"/>
          <p14:tracePt t="203095" x="3327400" y="4146550"/>
          <p14:tracePt t="203112" x="3314700" y="4095750"/>
          <p14:tracePt t="203128" x="3314700" y="4044950"/>
          <p14:tracePt t="203145" x="3314700" y="4000500"/>
          <p14:tracePt t="203182" x="3314700" y="3994150"/>
          <p14:tracePt t="203195" x="3302000" y="3968750"/>
          <p14:tracePt t="203196" x="3289300" y="3943350"/>
          <p14:tracePt t="203212" x="3276600" y="3930650"/>
          <p14:tracePt t="203229" x="3270250" y="3924300"/>
          <p14:tracePt t="203245" x="3257550" y="3911600"/>
          <p14:tracePt t="203262" x="3238500" y="3898900"/>
          <p14:tracePt t="203279" x="3206750" y="3892550"/>
          <p14:tracePt t="203295" x="3175000" y="3879850"/>
          <p14:tracePt t="203312" x="3143250" y="3873500"/>
          <p14:tracePt t="203329" x="3105150" y="3860800"/>
          <p14:tracePt t="203346" x="3073400" y="3854450"/>
          <p14:tracePt t="203362" x="3048000" y="3841750"/>
          <p14:tracePt t="203379" x="3016250" y="3829050"/>
          <p14:tracePt t="203395" x="2984500" y="3810000"/>
          <p14:tracePt t="203412" x="2959100" y="3784600"/>
          <p14:tracePt t="203429" x="2940050" y="3765550"/>
          <p14:tracePt t="203445" x="2933700" y="3759200"/>
          <p14:tracePt t="203462" x="2921000" y="3746500"/>
          <p14:tracePt t="203479" x="2914650" y="3740150"/>
          <p14:tracePt t="203630" x="2921000" y="3740150"/>
          <p14:tracePt t="203647" x="2933700" y="3746500"/>
          <p14:tracePt t="203655" x="2933700" y="3752850"/>
          <p14:tracePt t="203662" x="2946400" y="3752850"/>
          <p14:tracePt t="203679" x="2952750" y="3752850"/>
          <p14:tracePt t="203679" x="2965450" y="3765550"/>
          <p14:tracePt t="203695" x="2990850" y="3771900"/>
          <p14:tracePt t="203712" x="3022600" y="3778250"/>
          <p14:tracePt t="203729" x="3041650" y="3784600"/>
          <p14:tracePt t="203745" x="3054350" y="3790950"/>
          <p14:tracePt t="203762" x="3073400" y="3790950"/>
          <p14:tracePt t="203779" x="3086100" y="3797300"/>
          <p14:tracePt t="203795" x="3092450" y="3797300"/>
          <p14:tracePt t="203812" x="3111500" y="3797300"/>
          <p14:tracePt t="203828" x="3136900" y="3797300"/>
          <p14:tracePt t="203845" x="3187700" y="3797300"/>
          <p14:tracePt t="203862" x="3225800" y="3797300"/>
          <p14:tracePt t="203879" x="3270250" y="3797300"/>
          <p14:tracePt t="203895" x="3308350" y="3790950"/>
          <p14:tracePt t="203912" x="3352800" y="3778250"/>
          <p14:tracePt t="203928" x="3378200" y="3759200"/>
          <p14:tracePt t="203945" x="3390900" y="3752850"/>
          <p14:tracePt t="203962" x="3403600" y="3727450"/>
          <p14:tracePt t="203979" x="3416300" y="3702050"/>
          <p14:tracePt t="203995" x="3435350" y="3670300"/>
          <p14:tracePt t="204011" x="3448050" y="3632200"/>
          <p14:tracePt t="204028" x="3448050" y="3606800"/>
          <p14:tracePt t="204045" x="3448050" y="3575050"/>
          <p14:tracePt t="204062" x="3448050" y="3543300"/>
          <p14:tracePt t="204079" x="3448050" y="3517900"/>
          <p14:tracePt t="204095" x="3441700" y="3505200"/>
          <p14:tracePt t="204112" x="3435350" y="3492500"/>
          <p14:tracePt t="204128" x="3416300" y="3473450"/>
          <p14:tracePt t="204145" x="3397250" y="3454400"/>
          <p14:tracePt t="204162" x="3384550" y="3435350"/>
          <p14:tracePt t="204179" x="3371850" y="3429000"/>
          <p14:tracePt t="204196" x="3352800" y="3416300"/>
          <p14:tracePt t="204212" x="3346450" y="3416300"/>
          <p14:tracePt t="204229" x="3321050" y="3403600"/>
          <p14:tracePt t="204245" x="3251200" y="3397250"/>
          <p14:tracePt t="204263" x="3206750" y="3397250"/>
          <p14:tracePt t="204279" x="3168650" y="3397250"/>
          <p14:tracePt t="204296" x="3136900" y="3397250"/>
          <p14:tracePt t="204312" x="3117850" y="3397250"/>
          <p14:tracePt t="204329" x="3105150" y="3397250"/>
          <p14:tracePt t="204345" x="3086100" y="3397250"/>
          <p14:tracePt t="204362" x="3060700" y="3397250"/>
          <p14:tracePt t="204378" x="3035300" y="3397250"/>
          <p14:tracePt t="204395" x="3003550" y="3409950"/>
          <p14:tracePt t="204412" x="2978150" y="3422650"/>
          <p14:tracePt t="204429" x="2965450" y="3429000"/>
          <p14:tracePt t="204445" x="2933700" y="3448050"/>
          <p14:tracePt t="204463" x="2914650" y="3467100"/>
          <p14:tracePt t="204478" x="2901950" y="3479800"/>
          <p14:tracePt t="204495" x="2882900" y="3498850"/>
          <p14:tracePt t="204512" x="2863850" y="3517900"/>
          <p14:tracePt t="204529" x="2844800" y="3543300"/>
          <p14:tracePt t="204545" x="2825750" y="3581400"/>
          <p14:tracePt t="204562" x="2806700" y="3613150"/>
          <p14:tracePt t="204578" x="2794000" y="3651250"/>
          <p14:tracePt t="204595" x="2794000" y="3670300"/>
          <p14:tracePt t="204612" x="2787650" y="3683000"/>
          <p14:tracePt t="204629" x="2787650" y="3702050"/>
          <p14:tracePt t="204645" x="2787650" y="3714750"/>
          <p14:tracePt t="204663" x="2787650" y="3727450"/>
          <p14:tracePt t="204678" x="2787650" y="3740150"/>
          <p14:tracePt t="204695" x="2781300" y="3746500"/>
          <p14:tracePt t="204712" x="2781300" y="3759200"/>
          <p14:tracePt t="204729" x="2781300" y="3765550"/>
          <p14:tracePt t="204745" x="2781300" y="3771900"/>
          <p14:tracePt t="204762" x="2781300" y="3778250"/>
          <p14:tracePt t="204778" x="2781300" y="3784600"/>
          <p14:tracePt t="204854" x="2781300" y="3790950"/>
          <p14:tracePt t="204919" x="2787650" y="3797300"/>
          <p14:tracePt t="205006" x="2794000" y="3803650"/>
          <p14:tracePt t="205015" x="2794000" y="3810000"/>
          <p14:tracePt t="205031" x="2800350" y="3810000"/>
          <p14:tracePt t="205047" x="2800350" y="3816350"/>
          <p14:tracePt t="205047" x="2806700" y="3816350"/>
          <p14:tracePt t="205119" x="2813050" y="3816350"/>
          <p14:tracePt t="205167" x="2813050" y="3822700"/>
          <p14:tracePt t="205223" x="2819400" y="3829050"/>
          <p14:tracePt t="205270" x="2825750" y="3829050"/>
          <p14:tracePt t="205951" x="0" y="0"/>
        </p14:tracePtLst>
        <p14:tracePtLst>
          <p14:tracePt t="236401" x="2628900" y="5568950"/>
          <p14:tracePt t="236638" x="2622550" y="5568950"/>
          <p14:tracePt t="236660" x="2616200" y="5568950"/>
          <p14:tracePt t="236662" x="2546350" y="5568950"/>
          <p14:tracePt t="236674" x="2501900" y="5568950"/>
          <p14:tracePt t="236687" x="2387600" y="5556250"/>
          <p14:tracePt t="236703" x="2241550" y="5537200"/>
          <p14:tracePt t="236719" x="2127250" y="5537200"/>
          <p14:tracePt t="236734" x="2038350" y="5537200"/>
          <p14:tracePt t="236750" x="1974850" y="5537200"/>
          <p14:tracePt t="236766" x="1943100" y="5537200"/>
          <p14:tracePt t="236782" x="1924050" y="5537200"/>
          <p14:tracePt t="236798" x="1911350" y="5537200"/>
          <p14:tracePt t="236812" x="1905000" y="5537200"/>
          <p14:tracePt t="237014" x="1905000" y="5524500"/>
          <p14:tracePt t="237030" x="1911350" y="5524500"/>
          <p14:tracePt t="237038" x="1930400" y="5524500"/>
          <p14:tracePt t="237046" x="1949450" y="5524500"/>
          <p14:tracePt t="237047" x="1993900" y="5524500"/>
          <p14:tracePt t="237062" x="2057400" y="5524500"/>
          <p14:tracePt t="237079" x="2127250" y="5524500"/>
          <p14:tracePt t="237095" x="2209800" y="5524500"/>
          <p14:tracePt t="237112" x="2305050" y="5524500"/>
          <p14:tracePt t="237129" x="2374900" y="5524500"/>
          <p14:tracePt t="237146" x="2444750" y="5524500"/>
          <p14:tracePt t="237162" x="2495550" y="5524500"/>
          <p14:tracePt t="237179" x="2540000" y="5524500"/>
          <p14:tracePt t="237195" x="2565400" y="5524500"/>
          <p14:tracePt t="237212" x="2584450" y="5524500"/>
          <p14:tracePt t="237229" x="2597150" y="5524500"/>
          <p14:tracePt t="237245" x="2622550" y="5524500"/>
          <p14:tracePt t="237262" x="2628900" y="5524500"/>
          <p14:tracePt t="237279" x="2635250" y="5524500"/>
          <p14:tracePt t="237295" x="2654300" y="5524500"/>
          <p14:tracePt t="237312" x="2660650" y="5524500"/>
          <p14:tracePt t="237329" x="2679700" y="5524500"/>
          <p14:tracePt t="237346" x="2698750" y="5524500"/>
          <p14:tracePt t="237362" x="2749550" y="5524500"/>
          <p14:tracePt t="237379" x="2838450" y="5524500"/>
          <p14:tracePt t="237395" x="2959100" y="5524500"/>
          <p14:tracePt t="237412" x="3067050" y="5524500"/>
          <p14:tracePt t="237429" x="3155950" y="5524500"/>
          <p14:tracePt t="237429" x="3175000" y="5524500"/>
          <p14:tracePt t="237447" x="3200400" y="5524500"/>
          <p14:tracePt t="237646" x="3194050" y="5524500"/>
          <p14:tracePt t="237655" x="3187700" y="5524500"/>
          <p14:tracePt t="237655" x="3175000" y="5524500"/>
          <p14:tracePt t="237666" x="3130550" y="5524500"/>
          <p14:tracePt t="237679" x="3067050" y="5524500"/>
          <p14:tracePt t="237695" x="3016250" y="5524500"/>
          <p14:tracePt t="237712" x="2984500" y="5524500"/>
          <p14:tracePt t="237729" x="2971800" y="5524500"/>
          <p14:tracePt t="237745" x="2959100" y="5524500"/>
          <p14:tracePt t="237910" x="2959100" y="5518150"/>
          <p14:tracePt t="237950" x="2965450" y="5511800"/>
          <p14:tracePt t="237959" x="2978150" y="5511800"/>
          <p14:tracePt t="237963" x="3022600" y="5505450"/>
          <p14:tracePt t="237979" x="3060700" y="5492750"/>
          <p14:tracePt t="237995" x="3098800" y="5486400"/>
          <p14:tracePt t="238012" x="3130550" y="5473700"/>
          <p14:tracePt t="238029" x="3143250" y="5473700"/>
          <p14:tracePt t="238126" x="3130550" y="5467350"/>
          <p14:tracePt t="238137" x="3111500" y="5467350"/>
          <p14:tracePt t="238138" x="3086100" y="5461000"/>
          <p14:tracePt t="238145" x="3035300" y="5454650"/>
          <p14:tracePt t="238163" x="2997200" y="5448300"/>
          <p14:tracePt t="238179" x="2971800" y="5448300"/>
          <p14:tracePt t="238196" x="2952750" y="5448300"/>
          <p14:tracePt t="238430" x="2965450" y="5441950"/>
          <p14:tracePt t="238438" x="2971800" y="5441950"/>
          <p14:tracePt t="238446" x="2990850" y="5435600"/>
          <p14:tracePt t="238462" x="2997200" y="5435600"/>
          <p14:tracePt t="238584" x="2978150" y="5435600"/>
          <p14:tracePt t="238598" x="2952750" y="5435600"/>
          <p14:tracePt t="238606" x="2933700" y="5435600"/>
          <p14:tracePt t="238614" x="2908300" y="5435600"/>
          <p14:tracePt t="238622" x="2889250" y="5435600"/>
          <p14:tracePt t="238629" x="2857500" y="5435600"/>
          <p14:tracePt t="238645" x="2832100" y="5435600"/>
          <p14:tracePt t="238662" x="2825750" y="5435600"/>
          <p14:tracePt t="238782" x="2838450" y="5435600"/>
          <p14:tracePt t="238791" x="2851150" y="5435600"/>
          <p14:tracePt t="238797" x="2863850" y="5435600"/>
          <p14:tracePt t="238812" x="2876550" y="5435600"/>
          <p14:tracePt t="238813" x="2895600" y="5435600"/>
          <p14:tracePt t="238829" x="2914650" y="5435600"/>
          <p14:tracePt t="238845" x="2927350" y="5435600"/>
          <p14:tracePt t="238862" x="2933700" y="5435600"/>
          <p14:tracePt t="238879" x="2940050" y="5435600"/>
          <p14:tracePt t="238926" x="2946400" y="5435600"/>
          <p14:tracePt t="238950" x="2959100" y="5435600"/>
          <p14:tracePt t="238966" x="2971800" y="5435600"/>
          <p14:tracePt t="238974" x="2978150" y="5435600"/>
          <p14:tracePt t="238990" x="2990850" y="5435600"/>
          <p14:tracePt t="238998" x="2997200" y="5435600"/>
          <p14:tracePt t="239006" x="3003550" y="5435600"/>
          <p14:tracePt t="239014" x="3016250" y="5435600"/>
          <p14:tracePt t="239029" x="3022600" y="5435600"/>
          <p14:tracePt t="239045" x="3035300" y="5435600"/>
          <p14:tracePt t="239150" x="3022600" y="5435600"/>
          <p14:tracePt t="239158" x="3009900" y="5435600"/>
          <p14:tracePt t="239166" x="2997200" y="5441950"/>
          <p14:tracePt t="239178" x="2978150" y="5441950"/>
          <p14:tracePt t="239179" x="2952750" y="5441950"/>
          <p14:tracePt t="239196" x="2914650" y="5448300"/>
          <p14:tracePt t="239212" x="2876550" y="5454650"/>
          <p14:tracePt t="239212" x="2851150" y="5454650"/>
          <p14:tracePt t="239230" x="2838450" y="5454650"/>
          <p14:tracePt t="239245" x="2794000" y="5454650"/>
          <p14:tracePt t="239263" x="2768600" y="5454650"/>
          <p14:tracePt t="239279" x="2762250" y="5454650"/>
          <p14:tracePt t="239406" x="2781300" y="5454650"/>
          <p14:tracePt t="239414" x="2800350" y="5454650"/>
          <p14:tracePt t="239421" x="2825750" y="5454650"/>
          <p14:tracePt t="239429" x="2863850" y="5454650"/>
          <p14:tracePt t="239445" x="2927350" y="5454650"/>
          <p14:tracePt t="239463" x="2959100" y="5454650"/>
          <p14:tracePt t="239479" x="2984500" y="5454650"/>
          <p14:tracePt t="239495" x="2997200" y="5454650"/>
          <p14:tracePt t="239512" x="3003550" y="5454650"/>
          <p14:tracePt t="239550" x="3016250" y="5454650"/>
          <p14:tracePt t="239574" x="3022600" y="5454650"/>
          <p14:tracePt t="239630" x="3028950" y="5454650"/>
          <p14:tracePt t="239758" x="3022600" y="5454650"/>
          <p14:tracePt t="239766" x="3009900" y="5461000"/>
          <p14:tracePt t="239774" x="2997200" y="5461000"/>
          <p14:tracePt t="239779" x="2959100" y="5467350"/>
          <p14:tracePt t="239795" x="2933700" y="5467350"/>
          <p14:tracePt t="239812" x="2908300" y="5467350"/>
          <p14:tracePt t="239829" x="2895600" y="5467350"/>
          <p14:tracePt t="239845" x="2889250" y="5467350"/>
          <p14:tracePt t="240054" x="2895600" y="5473700"/>
          <p14:tracePt t="240062" x="2914650" y="5473700"/>
          <p14:tracePt t="240071" x="2927350" y="5473700"/>
          <p14:tracePt t="240079" x="2965450" y="5473700"/>
          <p14:tracePt t="240095" x="2978150" y="5473700"/>
          <p14:tracePt t="240112" x="2990850" y="5473700"/>
          <p14:tracePt t="240128" x="2997200" y="5473700"/>
          <p14:tracePt t="240286" x="3003550" y="5473700"/>
          <p14:tracePt t="240310" x="3009900" y="5473700"/>
          <p14:tracePt t="240398" x="3016250" y="5473700"/>
          <p14:tracePt t="240414" x="3016250" y="5467350"/>
          <p14:tracePt t="240454" x="3016250" y="5461000"/>
          <p14:tracePt t="240470" x="3009900" y="5454650"/>
          <p14:tracePt t="240486" x="3003550" y="5454650"/>
          <p14:tracePt t="240494" x="2978150" y="5454650"/>
          <p14:tracePt t="240512" x="2971800" y="5454650"/>
          <p14:tracePt t="240513" x="2940050" y="5454650"/>
          <p14:tracePt t="240528" x="2908300" y="5448300"/>
          <p14:tracePt t="240545" x="2876550" y="5448300"/>
          <p14:tracePt t="240562" x="2844800" y="5448300"/>
          <p14:tracePt t="240579" x="2832100" y="5448300"/>
          <p14:tracePt t="240595" x="2825750" y="5448300"/>
          <p14:tracePt t="240734" x="2838450" y="5448300"/>
          <p14:tracePt t="240742" x="2851150" y="5448300"/>
          <p14:tracePt t="240750" x="2870200" y="5448300"/>
          <p14:tracePt t="240762" x="2889250" y="5448300"/>
          <p14:tracePt t="240778" x="2927350" y="5448300"/>
          <p14:tracePt t="240779" x="2940050" y="5448300"/>
          <p14:tracePt t="240795" x="2952750" y="5448300"/>
          <p14:tracePt t="240812" x="2959100" y="5448300"/>
          <p14:tracePt t="241046" x="2952750" y="5461000"/>
          <p14:tracePt t="241054" x="2946400" y="5461000"/>
          <p14:tracePt t="241062" x="2914650" y="5473700"/>
          <p14:tracePt t="241071" x="2901950" y="5473700"/>
          <p14:tracePt t="241078" x="2882900" y="5480050"/>
          <p14:tracePt t="241095" x="2876550" y="5480050"/>
          <p14:tracePt t="241286" x="2882900" y="5480050"/>
          <p14:tracePt t="241294" x="2914650" y="5486400"/>
          <p14:tracePt t="241305" x="2933700" y="5486400"/>
          <p14:tracePt t="241312" x="2971800" y="5499100"/>
          <p14:tracePt t="241328" x="2997200" y="5499100"/>
          <p14:tracePt t="241345" x="3003550" y="5499100"/>
          <p14:tracePt t="241590" x="2997200" y="5499100"/>
          <p14:tracePt t="241598" x="2978150" y="5499100"/>
          <p14:tracePt t="241599" x="2959100" y="5499100"/>
          <p14:tracePt t="241612" x="2901950" y="5499100"/>
          <p14:tracePt t="241629" x="2863850" y="5492750"/>
          <p14:tracePt t="241645" x="2851150" y="5486400"/>
          <p14:tracePt t="241846" x="2857500" y="5480050"/>
          <p14:tracePt t="241862" x="2870200" y="5480050"/>
          <p14:tracePt t="241878" x="2882900" y="5480050"/>
          <p14:tracePt t="241894" x="2889250" y="5480050"/>
          <p14:tracePt t="241894" x="2895600" y="5480050"/>
          <p14:tracePt t="241912" x="2901950" y="5480050"/>
          <p14:tracePt t="241913" x="2901950" y="5473700"/>
          <p14:tracePt t="241929" x="2908300" y="5473700"/>
          <p14:tracePt t="241998" x="2914650" y="5473700"/>
          <p14:tracePt t="242086" x="2921000" y="5473700"/>
          <p14:tracePt t="242246" x="2927350" y="5473700"/>
          <p14:tracePt t="246189" x="2927350" y="5480050"/>
          <p14:tracePt t="246549" x="2933700" y="5480050"/>
          <p14:tracePt t="246726" x="2933700" y="5486400"/>
          <p14:tracePt t="246822" x="2940050" y="5486400"/>
          <p14:tracePt t="246830" x="2946400" y="5492750"/>
          <p14:tracePt t="247837" x="2959100" y="5492750"/>
          <p14:tracePt t="247846" x="2984500" y="5492750"/>
          <p14:tracePt t="247854" x="3003550" y="5492750"/>
          <p14:tracePt t="247863" x="3028950" y="5492750"/>
          <p14:tracePt t="247878" x="3048000" y="5492750"/>
          <p14:tracePt t="247895" x="3067050" y="5492750"/>
          <p14:tracePt t="247912" x="3079750" y="5492750"/>
          <p14:tracePt t="247928" x="3105150" y="5492750"/>
          <p14:tracePt t="247945" x="3130550" y="5492750"/>
          <p14:tracePt t="247961" x="3149600" y="5492750"/>
          <p14:tracePt t="247978" x="3175000" y="5492750"/>
          <p14:tracePt t="247995" x="3194050" y="5492750"/>
          <p14:tracePt t="248011" x="3213100" y="5492750"/>
          <p14:tracePt t="248029" x="3225800" y="5492750"/>
          <p14:tracePt t="248045" x="3244850" y="5492750"/>
          <p14:tracePt t="248063" x="3257550" y="5492750"/>
          <p14:tracePt t="248101" x="3263900" y="5492750"/>
          <p14:tracePt t="248121" x="3270250" y="5492750"/>
          <p14:tracePt t="248149" x="3276600" y="5492750"/>
          <p14:tracePt t="248170" x="3282950" y="5492750"/>
          <p14:tracePt t="248182" x="3289300" y="5492750"/>
          <p14:tracePt t="248182" x="3295650" y="5492750"/>
          <p14:tracePt t="248195" x="3302000" y="5492750"/>
          <p14:tracePt t="248211" x="3308350" y="5492750"/>
          <p14:tracePt t="248228" x="3314700" y="5492750"/>
          <p14:tracePt t="248318" x="3321050" y="5492750"/>
          <p14:tracePt t="248365" x="3327400" y="5492750"/>
          <p14:tracePt t="248405" x="3333750" y="5492750"/>
          <p14:tracePt t="249454" x="3340100" y="5499100"/>
          <p14:tracePt t="250541" x="3333750" y="5499100"/>
          <p14:tracePt t="254423" x="3327400" y="5499100"/>
          <p14:tracePt t="254438" x="3314700" y="5499100"/>
          <p14:tracePt t="254439" x="3308350" y="5505450"/>
          <p14:tracePt t="254447" x="3289300" y="5505450"/>
          <p14:tracePt t="254462" x="3263900" y="5511800"/>
          <p14:tracePt t="254479" x="3232150" y="5524500"/>
          <p14:tracePt t="254495" x="3187700" y="5543550"/>
          <p14:tracePt t="254512" x="3149600" y="5562600"/>
          <p14:tracePt t="254529" x="3117850" y="5581650"/>
          <p14:tracePt t="254545" x="3054350" y="5619750"/>
          <p14:tracePt t="254563" x="3016250" y="5638800"/>
          <p14:tracePt t="254579" x="2997200" y="5657850"/>
          <p14:tracePt t="254596" x="2965450" y="5670550"/>
          <p14:tracePt t="254612" x="2933700" y="5689600"/>
          <p14:tracePt t="254629" x="2908300" y="5695950"/>
          <p14:tracePt t="254645" x="2870200" y="5727700"/>
          <p14:tracePt t="254663" x="2857500" y="5746750"/>
          <p14:tracePt t="254679" x="2838450" y="5778500"/>
          <p14:tracePt t="254696" x="2819400" y="5822950"/>
          <p14:tracePt t="254712" x="2800350" y="5880100"/>
          <p14:tracePt t="254729" x="2794000" y="5924550"/>
          <p14:tracePt t="254745" x="2787650" y="5975350"/>
          <p14:tracePt t="254762" x="2781300" y="6019800"/>
          <p14:tracePt t="254779" x="2781300" y="6057900"/>
          <p14:tracePt t="254796" x="2781300" y="6096000"/>
          <p14:tracePt t="254812" x="2781300" y="6121400"/>
          <p14:tracePt t="254829" x="2787650" y="6146800"/>
          <p14:tracePt t="254845" x="2800350" y="6178550"/>
          <p14:tracePt t="254863" x="2813050" y="6197600"/>
          <p14:tracePt t="254879" x="2832100" y="6210300"/>
          <p14:tracePt t="254896" x="2838450" y="6216650"/>
          <p14:tracePt t="254912" x="2844800" y="6229350"/>
          <p14:tracePt t="254950" x="2851150" y="6229350"/>
          <p14:tracePt t="254966" x="2851150" y="6235700"/>
          <p14:tracePt t="255126" x="2863850" y="6235700"/>
          <p14:tracePt t="255127" x="2876550" y="6229350"/>
          <p14:tracePt t="255145" x="2895600" y="6223000"/>
          <p14:tracePt t="255146" x="2921000" y="6210300"/>
          <p14:tracePt t="255163" x="2952750" y="6203950"/>
          <p14:tracePt t="255179" x="2971800" y="6197600"/>
          <p14:tracePt t="255196" x="2984500" y="6191250"/>
          <p14:tracePt t="255212" x="2997200" y="6184900"/>
          <p14:tracePt t="255229" x="3003550" y="6184900"/>
          <p14:tracePt t="255246" x="3016250" y="6178550"/>
          <p14:tracePt t="255550" x="3009900" y="6178550"/>
          <p14:tracePt t="255574" x="2997200" y="6178550"/>
          <p14:tracePt t="255582" x="2990850" y="6172200"/>
          <p14:tracePt t="255598" x="2984500" y="6172200"/>
          <p14:tracePt t="255614" x="2978150" y="6172200"/>
          <p14:tracePt t="255628" x="2978150" y="6165850"/>
          <p14:tracePt t="255629" x="2971800" y="6165850"/>
          <p14:tracePt t="255645" x="2952750" y="6165850"/>
          <p14:tracePt t="255663" x="2940050" y="6165850"/>
          <p14:tracePt t="255679" x="2927350" y="6159500"/>
          <p14:tracePt t="255695" x="2921000" y="6159500"/>
          <p14:tracePt t="255712" x="2908300" y="6159500"/>
          <p14:tracePt t="255729" x="2901950" y="6159500"/>
          <p14:tracePt t="255745" x="2889250" y="6159500"/>
          <p14:tracePt t="255762" x="2882900" y="6153150"/>
          <p14:tracePt t="255779" x="2870200" y="6153150"/>
          <p14:tracePt t="255796" x="2863850" y="6153150"/>
          <p14:tracePt t="255812" x="2857500" y="6153150"/>
          <p14:tracePt t="255829" x="2851150" y="6153150"/>
          <p14:tracePt t="255870" x="2844800" y="6153150"/>
          <p14:tracePt t="255910" x="2838450" y="6153150"/>
          <p14:tracePt t="256102" x="2844800" y="6146800"/>
          <p14:tracePt t="256110" x="2876550" y="6140450"/>
          <p14:tracePt t="256129" x="2959100" y="6115050"/>
          <p14:tracePt t="256145" x="3041650" y="6083300"/>
          <p14:tracePt t="256147" x="3117850" y="6032500"/>
          <p14:tracePt t="256162" x="3175000" y="5975350"/>
          <p14:tracePt t="256180" x="3213100" y="5918200"/>
          <p14:tracePt t="256195" x="3232150" y="5861050"/>
          <p14:tracePt t="256213" x="3232150" y="5816600"/>
          <p14:tracePt t="256229" x="3238500" y="5746750"/>
          <p14:tracePt t="256246" x="3238500" y="5695950"/>
          <p14:tracePt t="256262" x="3232150" y="5626100"/>
          <p14:tracePt t="256279" x="3206750" y="5568950"/>
          <p14:tracePt t="256295" x="3175000" y="5511800"/>
          <p14:tracePt t="256312" x="3136900" y="5448300"/>
          <p14:tracePt t="256329" x="3098800" y="5384800"/>
          <p14:tracePt t="256346" x="3060700" y="5340350"/>
          <p14:tracePt t="256362" x="3028950" y="5302250"/>
          <p14:tracePt t="256379" x="2990850" y="5270500"/>
          <p14:tracePt t="256395" x="2959100" y="5232400"/>
          <p14:tracePt t="256412" x="2914650" y="5194300"/>
          <p14:tracePt t="256428" x="2844800" y="5149850"/>
          <p14:tracePt t="256445" x="2724150" y="5086350"/>
          <p14:tracePt t="256462" x="2635250" y="5048250"/>
          <p14:tracePt t="256479" x="2552700" y="5016500"/>
          <p14:tracePt t="256495" x="2463800" y="5003800"/>
          <p14:tracePt t="256512" x="2381250" y="4997450"/>
          <p14:tracePt t="256529" x="2292350" y="4991100"/>
          <p14:tracePt t="256545" x="2216150" y="4991100"/>
          <p14:tracePt t="256562" x="2146300" y="4991100"/>
          <p14:tracePt t="256579" x="2089150" y="4991100"/>
          <p14:tracePt t="256595" x="2057400" y="4991100"/>
          <p14:tracePt t="256612" x="2025650" y="5003800"/>
          <p14:tracePt t="256629" x="1974850" y="5048250"/>
          <p14:tracePt t="256647" x="1949450" y="5073650"/>
          <p14:tracePt t="256662" x="1930400" y="5105400"/>
          <p14:tracePt t="256679" x="1917700" y="5143500"/>
          <p14:tracePt t="256695" x="1905000" y="5187950"/>
          <p14:tracePt t="256712" x="1905000" y="5245100"/>
          <p14:tracePt t="256729" x="1905000" y="5314950"/>
          <p14:tracePt t="256746" x="1905000" y="5391150"/>
          <p14:tracePt t="256762" x="1911350" y="5473700"/>
          <p14:tracePt t="256779" x="1924050" y="5562600"/>
          <p14:tracePt t="256795" x="1936750" y="5638800"/>
          <p14:tracePt t="256812" x="1955800" y="5702300"/>
          <p14:tracePt t="256829" x="1968500" y="5753100"/>
          <p14:tracePt t="256829" x="1993900" y="5791200"/>
          <p14:tracePt t="256847" x="2032000" y="5842000"/>
          <p14:tracePt t="256862" x="2089150" y="5899150"/>
          <p14:tracePt t="256879" x="2152650" y="5962650"/>
          <p14:tracePt t="256895" x="2241550" y="6013450"/>
          <p14:tracePt t="256913" x="2330450" y="6064250"/>
          <p14:tracePt t="256929" x="2419350" y="6108700"/>
          <p14:tracePt t="256946" x="2501900" y="6165850"/>
          <p14:tracePt t="256963" x="2597150" y="6210300"/>
          <p14:tracePt t="256979" x="2698750" y="6248400"/>
          <p14:tracePt t="256995" x="2825750" y="6286500"/>
          <p14:tracePt t="257012" x="2959100" y="6311900"/>
          <p14:tracePt t="257029" x="3130550" y="6311900"/>
          <p14:tracePt t="257046" x="3225800" y="6311900"/>
          <p14:tracePt t="257062" x="3308350" y="6286500"/>
          <p14:tracePt t="257079" x="3397250" y="6235700"/>
          <p14:tracePt t="257095" x="3454400" y="6178550"/>
          <p14:tracePt t="257112" x="3511550" y="6108700"/>
          <p14:tracePt t="257129" x="3536950" y="6038850"/>
          <p14:tracePt t="257146" x="3562350" y="5969000"/>
          <p14:tracePt t="257162" x="3562350" y="5905500"/>
          <p14:tracePt t="257179" x="3562350" y="5835650"/>
          <p14:tracePt t="257195" x="3556000" y="5740400"/>
          <p14:tracePt t="257212" x="3524250" y="5657850"/>
          <p14:tracePt t="257229" x="3473450" y="5562600"/>
          <p14:tracePt t="257229" x="3429000" y="5518150"/>
          <p14:tracePt t="257247" x="3346450" y="5422900"/>
          <p14:tracePt t="257262" x="3244850" y="5334000"/>
          <p14:tracePt t="257279" x="3149600" y="5283200"/>
          <p14:tracePt t="257295" x="3054350" y="5245100"/>
          <p14:tracePt t="257312" x="2990850" y="5213350"/>
          <p14:tracePt t="257329" x="2908300" y="5187950"/>
          <p14:tracePt t="257346" x="2825750" y="5168900"/>
          <p14:tracePt t="257362" x="2730500" y="5143500"/>
          <p14:tracePt t="257379" x="2635250" y="5130800"/>
          <p14:tracePt t="257395" x="2527300" y="5111750"/>
          <p14:tracePt t="257412" x="2425700" y="5111750"/>
          <p14:tracePt t="257429" x="2317750" y="5111750"/>
          <p14:tracePt t="257446" x="2260600" y="5124450"/>
          <p14:tracePt t="257462" x="2209800" y="5149850"/>
          <p14:tracePt t="257479" x="2165350" y="5181600"/>
          <p14:tracePt t="257495" x="2127250" y="5213350"/>
          <p14:tracePt t="257512" x="2082800" y="5276850"/>
          <p14:tracePt t="257529" x="2063750" y="5353050"/>
          <p14:tracePt t="257545" x="2044700" y="5422900"/>
          <p14:tracePt t="257562" x="2032000" y="5499100"/>
          <p14:tracePt t="257579" x="2032000" y="5575300"/>
          <p14:tracePt t="257595" x="2032000" y="5664200"/>
          <p14:tracePt t="257612" x="2032000" y="5753100"/>
          <p14:tracePt t="257629" x="2032000" y="5829300"/>
          <p14:tracePt t="257629" x="2051050" y="5892800"/>
          <p14:tracePt t="257647" x="2089150" y="6019800"/>
          <p14:tracePt t="257662" x="2139950" y="6121400"/>
          <p14:tracePt t="257679" x="2184400" y="6203950"/>
          <p14:tracePt t="257695" x="2247900" y="6286500"/>
          <p14:tracePt t="257712" x="2298700" y="6330950"/>
          <p14:tracePt t="257729" x="2343150" y="6375400"/>
          <p14:tracePt t="257745" x="2413000" y="6413500"/>
          <p14:tracePt t="257762" x="2508250" y="6451600"/>
          <p14:tracePt t="257779" x="2597150" y="6477000"/>
          <p14:tracePt t="257795" x="2730500" y="6502400"/>
          <p14:tracePt t="257812" x="2851150" y="6534150"/>
          <p14:tracePt t="257829" x="2965450" y="6546850"/>
          <p14:tracePt t="257845" x="3111500" y="6553200"/>
          <p14:tracePt t="257863" x="3187700" y="6553200"/>
          <p14:tracePt t="257879" x="3232150" y="6546850"/>
          <p14:tracePt t="257896" x="3282950" y="6521450"/>
          <p14:tracePt t="257912" x="3333750" y="6470650"/>
          <p14:tracePt t="257929" x="3365500" y="6426200"/>
          <p14:tracePt t="257945" x="3390900" y="6381750"/>
          <p14:tracePt t="257962" x="3416300" y="6324600"/>
          <p14:tracePt t="257979" x="3422650" y="6267450"/>
          <p14:tracePt t="257995" x="3422650" y="6197600"/>
          <p14:tracePt t="258011" x="3422650" y="6115050"/>
          <p14:tracePt t="258028" x="3422650" y="6019800"/>
          <p14:tracePt t="258044" x="3403600" y="5930900"/>
          <p14:tracePt t="258061" x="3352800" y="5810250"/>
          <p14:tracePt t="258077" x="3333750" y="5759450"/>
          <p14:tracePt t="258094" x="3308350" y="5715000"/>
          <p14:tracePt t="258111" x="3295650" y="5689600"/>
          <p14:tracePt t="258128" x="3270250" y="5645150"/>
          <p14:tracePt t="258144" x="3251200" y="5626100"/>
          <p14:tracePt t="258161" x="3225800" y="5600700"/>
          <p14:tracePt t="258178" x="3194050" y="5568950"/>
          <p14:tracePt t="258195" x="3155950" y="5543550"/>
          <p14:tracePt t="258212" x="3124200" y="5518150"/>
          <p14:tracePt t="258229" x="3092450" y="5499100"/>
          <p14:tracePt t="258245" x="3060700" y="5480050"/>
          <p14:tracePt t="258261" x="3016250" y="5454650"/>
          <p14:tracePt t="258278" x="2997200" y="5441950"/>
          <p14:tracePt t="258294" x="2971800" y="5422900"/>
          <p14:tracePt t="258311" x="2952750" y="5416550"/>
          <p14:tracePt t="258328" x="2946400" y="5410200"/>
          <p14:tracePt t="258344" x="2927350" y="5403850"/>
          <p14:tracePt t="258361" x="2914650" y="5397500"/>
          <p14:tracePt t="258378" x="2908300" y="5391150"/>
          <p14:tracePt t="258414" x="2895600" y="5391150"/>
          <p14:tracePt t="258710" x="2882900" y="5391150"/>
          <p14:tracePt t="258717" x="2870200" y="5397500"/>
          <p14:tracePt t="258729" x="2857500" y="5403850"/>
          <p14:tracePt t="258730" x="2813050" y="5441950"/>
          <p14:tracePt t="258745" x="2774950" y="5511800"/>
          <p14:tracePt t="258761" x="2736850" y="5581650"/>
          <p14:tracePt t="258778" x="2724150" y="5664200"/>
          <p14:tracePt t="258794" x="2724150" y="5727700"/>
          <p14:tracePt t="258811" x="2724150" y="5791200"/>
          <p14:tracePt t="258828" x="2749550" y="5848350"/>
          <p14:tracePt t="258844" x="2762250" y="5905500"/>
          <p14:tracePt t="258861" x="2794000" y="5969000"/>
          <p14:tracePt t="258877" x="2806700" y="6007100"/>
          <p14:tracePt t="258894" x="2819400" y="6026150"/>
          <p14:tracePt t="258911" x="2832100" y="6045200"/>
          <p14:tracePt t="258928" x="2838450" y="6064250"/>
          <p14:tracePt t="258945" x="2851150" y="6076950"/>
          <p14:tracePt t="258962" x="2863850" y="6089650"/>
          <p14:tracePt t="258978" x="2882900" y="6102350"/>
          <p14:tracePt t="258996" x="2914650" y="6121400"/>
          <p14:tracePt t="259012" x="2940050" y="6134100"/>
          <p14:tracePt t="259029" x="2952750" y="6146800"/>
          <p14:tracePt t="259045" x="2978150" y="6165850"/>
          <p14:tracePt t="259062" x="2984500" y="6165850"/>
          <p14:tracePt t="259078" x="2990850" y="6172200"/>
          <p14:tracePt t="259493" x="2990850" y="6165850"/>
          <p14:tracePt t="259504" x="2990850" y="6159500"/>
          <p14:tracePt t="259509" x="2990850" y="6153150"/>
          <p14:tracePt t="259512" x="2990850" y="6146800"/>
          <p14:tracePt t="259528" x="2990850" y="6140450"/>
          <p14:tracePt t="259546" x="2984500" y="6134100"/>
          <p14:tracePt t="259562" x="2984500" y="6127750"/>
          <p14:tracePt t="259578" x="2971800" y="6108700"/>
          <p14:tracePt t="259594" x="2946400" y="6064250"/>
          <p14:tracePt t="259611" x="2901950" y="5994400"/>
          <p14:tracePt t="259627" x="2825750" y="5892800"/>
          <p14:tracePt t="259644" x="2730500" y="5759450"/>
          <p14:tracePt t="259661" x="2540000" y="5511800"/>
          <p14:tracePt t="259678" x="2419350" y="5372100"/>
          <p14:tracePt t="259694" x="2298700" y="5238750"/>
          <p14:tracePt t="259711" x="2178050" y="5118100"/>
          <p14:tracePt t="259728" x="2012950" y="4997450"/>
          <p14:tracePt t="259744" x="1828800" y="4895850"/>
          <p14:tracePt t="259762" x="1682750" y="4806950"/>
          <p14:tracePt t="259779" x="1562100" y="4762500"/>
          <p14:tracePt t="259795" x="1466850" y="4724400"/>
          <p14:tracePt t="259812" x="1416050" y="4699000"/>
          <p14:tracePt t="259828" x="1397000" y="4692650"/>
          <p14:tracePt t="259844" x="1384300" y="4686300"/>
          <p14:tracePt t="259861" x="1377950" y="4686300"/>
          <p14:tracePt t="260595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Higher Order Statistical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Depend on both </a:t>
            </a:r>
            <a:r>
              <a:rPr lang="en-US" dirty="0" smtClean="0">
                <a:solidFill>
                  <a:srgbClr val="FF0000"/>
                </a:solidFill>
              </a:rPr>
              <a:t>pixel values </a:t>
            </a:r>
            <a:r>
              <a:rPr lang="en-US" dirty="0" smtClean="0"/>
              <a:t>and </a:t>
            </a:r>
            <a:r>
              <a:rPr lang="en-US" dirty="0" smtClean="0">
                <a:solidFill>
                  <a:srgbClr val="FF0000"/>
                </a:solidFill>
              </a:rPr>
              <a:t>spatial inter-relationships</a:t>
            </a:r>
          </a:p>
          <a:p>
            <a:r>
              <a:rPr lang="en-US" dirty="0" smtClean="0"/>
              <a:t>Example: Co-occurrence matrix (GLCM) features</a:t>
            </a:r>
          </a:p>
          <a:p>
            <a:pPr lvl="1"/>
            <a:r>
              <a:rPr lang="en-US" dirty="0"/>
              <a:t>GLCM is a tabulation of how </a:t>
            </a:r>
            <a:r>
              <a:rPr lang="en-US" dirty="0" smtClean="0"/>
              <a:t>often different </a:t>
            </a:r>
            <a:r>
              <a:rPr lang="en-US" dirty="0"/>
              <a:t>combinations of pixel brightness values (grey levels) occur in an </a:t>
            </a:r>
            <a:r>
              <a:rPr lang="en-US" dirty="0" smtClean="0"/>
              <a:t>image</a:t>
            </a:r>
          </a:p>
          <a:p>
            <a:pPr lvl="1"/>
            <a:r>
              <a:rPr lang="en-US" dirty="0" smtClean="0"/>
              <a:t>GLCM(</a:t>
            </a:r>
            <a:r>
              <a:rPr lang="en-US" dirty="0" err="1" smtClean="0"/>
              <a:t>m,n</a:t>
            </a:r>
            <a:r>
              <a:rPr lang="en-US" dirty="0" smtClean="0"/>
              <a:t>) is constructed </a:t>
            </a:r>
            <a:r>
              <a:rPr lang="en-US" dirty="0"/>
              <a:t>by observing </a:t>
            </a:r>
            <a:r>
              <a:rPr lang="en-US" dirty="0" smtClean="0"/>
              <a:t>the count of pairs </a:t>
            </a:r>
            <a:r>
              <a:rPr lang="en-US" dirty="0"/>
              <a:t>of image cells </a:t>
            </a:r>
            <a:r>
              <a:rPr lang="en-US" dirty="0" smtClean="0"/>
              <a:t>of gray levels m and n that are separated by a predefined shift apart</a:t>
            </a:r>
          </a:p>
          <a:p>
            <a:pPr lvl="1"/>
            <a:r>
              <a:rPr lang="en-US" dirty="0" smtClean="0"/>
              <a:t>Different realization depending on shift (distance and angle)</a:t>
            </a:r>
            <a:endParaRPr lang="en-US" dirty="0"/>
          </a:p>
        </p:txBody>
      </p:sp>
      <p:pic>
        <p:nvPicPr>
          <p:cNvPr id="1026" name="Picture 2" descr="http://www.mathworks.com/help/images/ref/referenceetoh36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468" y="4687765"/>
            <a:ext cx="3676039" cy="1563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03984" y="5209373"/>
            <a:ext cx="3182816" cy="92333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C00000"/>
                </a:solidFill>
              </a:rPr>
              <a:t>Matlab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smtClean="0">
                <a:solidFill>
                  <a:srgbClr val="C00000"/>
                </a:solidFill>
              </a:rPr>
              <a:t>function “</a:t>
            </a:r>
            <a:r>
              <a:rPr lang="en-US" dirty="0" err="1" smtClean="0">
                <a:solidFill>
                  <a:srgbClr val="C00000"/>
                </a:solidFill>
              </a:rPr>
              <a:t>graycomatrix</a:t>
            </a:r>
            <a:r>
              <a:rPr lang="en-US" dirty="0" smtClean="0">
                <a:solidFill>
                  <a:srgbClr val="C00000"/>
                </a:solidFill>
              </a:rPr>
              <a:t>”: </a:t>
            </a:r>
            <a:endParaRPr lang="en-US" dirty="0">
              <a:solidFill>
                <a:srgbClr val="C00000"/>
              </a:solidFill>
            </a:endParaRPr>
          </a:p>
          <a:p>
            <a:r>
              <a:rPr lang="en-US" dirty="0" smtClean="0">
                <a:solidFill>
                  <a:srgbClr val="C00000"/>
                </a:solidFill>
              </a:rPr>
              <a:t>Create </a:t>
            </a:r>
            <a:r>
              <a:rPr lang="en-US" dirty="0">
                <a:solidFill>
                  <a:srgbClr val="C00000"/>
                </a:solidFill>
              </a:rPr>
              <a:t>gray-level co-occurrence matrix from image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666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5750"/>
    </mc:Choice>
    <mc:Fallback>
      <p:transition spd="slow" advTm="215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148" x="3302000" y="2051050"/>
          <p14:tracePt t="7378" x="3282950" y="2051050"/>
          <p14:tracePt t="7386" x="3263900" y="2051050"/>
          <p14:tracePt t="7402" x="3244850" y="2051050"/>
          <p14:tracePt t="7418" x="3232150" y="2051050"/>
          <p14:tracePt t="7434" x="3225800" y="2051050"/>
          <p14:tracePt t="7467" x="3219450" y="2051050"/>
          <p14:tracePt t="7475" x="3213100" y="2057400"/>
          <p14:tracePt t="7499" x="3206750" y="2057400"/>
          <p14:tracePt t="7515" x="3200400" y="2057400"/>
          <p14:tracePt t="7979" x="3206750" y="2057400"/>
          <p14:tracePt t="7986" x="3225800" y="2057400"/>
          <p14:tracePt t="7996" x="3232150" y="2057400"/>
          <p14:tracePt t="8003" x="3251200" y="2057400"/>
          <p14:tracePt t="8019" x="3282950" y="2057400"/>
          <p14:tracePt t="8036" x="3314700" y="2057400"/>
          <p14:tracePt t="8052" x="3346450" y="2063750"/>
          <p14:tracePt t="8069" x="3390900" y="2070100"/>
          <p14:tracePt t="8085" x="3435350" y="2076450"/>
          <p14:tracePt t="8102" x="3479800" y="2082800"/>
          <p14:tracePt t="8119" x="3543300" y="2082800"/>
          <p14:tracePt t="8136" x="3606800" y="2082800"/>
          <p14:tracePt t="8152" x="3670300" y="2082800"/>
          <p14:tracePt t="8169" x="3733800" y="2082800"/>
          <p14:tracePt t="8185" x="3829050" y="2082800"/>
          <p14:tracePt t="8203" x="3879850" y="2082800"/>
          <p14:tracePt t="8219" x="3949700" y="2082800"/>
          <p14:tracePt t="8236" x="4013200" y="2082800"/>
          <p14:tracePt t="8253" x="4095750" y="2082800"/>
          <p14:tracePt t="8269" x="4114800" y="2082800"/>
          <p14:tracePt t="8285" x="4133850" y="2082800"/>
          <p14:tracePt t="8302" x="4165600" y="2082800"/>
          <p14:tracePt t="8319" x="4197350" y="2082800"/>
          <p14:tracePt t="8335" x="4229100" y="2082800"/>
          <p14:tracePt t="8352" x="4248150" y="2082800"/>
          <p14:tracePt t="8369" x="4260850" y="2082800"/>
          <p14:tracePt t="8385" x="4279900" y="2082800"/>
          <p14:tracePt t="8403" x="4298950" y="2082800"/>
          <p14:tracePt t="8419" x="4311650" y="2082800"/>
          <p14:tracePt t="8435" x="4318000" y="2082800"/>
          <p14:tracePt t="8474" x="4330700" y="2082800"/>
          <p14:tracePt t="8494" x="4337050" y="2082800"/>
          <p14:tracePt t="8497" x="4343400" y="2082800"/>
          <p14:tracePt t="8502" x="4349750" y="2082800"/>
          <p14:tracePt t="8519" x="4356100" y="2082800"/>
          <p14:tracePt t="8535" x="4362450" y="2082800"/>
          <p14:tracePt t="8707" x="4349750" y="2082800"/>
          <p14:tracePt t="8714" x="4330700" y="2082800"/>
          <p14:tracePt t="8720" x="4260850" y="2082800"/>
          <p14:tracePt t="8736" x="4165600" y="2082800"/>
          <p14:tracePt t="8752" x="4032250" y="2082800"/>
          <p14:tracePt t="8769" x="3886200" y="2082800"/>
          <p14:tracePt t="8785" x="3657600" y="2082800"/>
          <p14:tracePt t="8803" x="3498850" y="2082800"/>
          <p14:tracePt t="8819" x="3365500" y="2082800"/>
          <p14:tracePt t="8835" x="3263900" y="2082800"/>
          <p14:tracePt t="8852" x="3206750" y="2082800"/>
          <p14:tracePt t="8869" x="3175000" y="2082800"/>
          <p14:tracePt t="8885" x="3155950" y="2082800"/>
          <p14:tracePt t="8902" x="3149600" y="2082800"/>
          <p14:tracePt t="9178" x="3162300" y="2082800"/>
          <p14:tracePt t="9186" x="3238500" y="2082800"/>
          <p14:tracePt t="9195" x="3302000" y="2082800"/>
          <p14:tracePt t="9203" x="3460750" y="2082800"/>
          <p14:tracePt t="9219" x="3651250" y="2082800"/>
          <p14:tracePt t="9236" x="3911600" y="2082800"/>
          <p14:tracePt t="9252" x="4159250" y="2082800"/>
          <p14:tracePt t="9270" x="4425950" y="2082800"/>
          <p14:tracePt t="9285" x="4603750" y="2082800"/>
          <p14:tracePt t="9302" x="4635500" y="2082800"/>
          <p14:tracePt t="9319" x="4826000" y="2089150"/>
          <p14:tracePt t="9335" x="4978400" y="2101850"/>
          <p14:tracePt t="9352" x="5111750" y="2108200"/>
          <p14:tracePt t="9369" x="5181600" y="2108200"/>
          <p14:tracePt t="9385" x="5219700" y="2108200"/>
          <p14:tracePt t="9594" x="5226050" y="2108200"/>
          <p14:tracePt t="9659" x="5219700" y="2108200"/>
          <p14:tracePt t="9747" x="5213350" y="2108200"/>
          <p14:tracePt t="9754" x="5207000" y="2108200"/>
          <p14:tracePt t="9954" x="5232400" y="2108200"/>
          <p14:tracePt t="9962" x="5276850" y="2108200"/>
          <p14:tracePt t="9970" x="5321300" y="2108200"/>
          <p14:tracePt t="9979" x="5372100" y="2108200"/>
          <p14:tracePt t="9985" x="5467350" y="2108200"/>
          <p14:tracePt t="10001" x="5568950" y="2108200"/>
          <p14:tracePt t="10018" x="5581650" y="2108200"/>
          <p14:tracePt t="10035" x="5600700" y="2108200"/>
          <p14:tracePt t="10052" x="5670550" y="2108200"/>
          <p14:tracePt t="10069" x="5746750" y="2108200"/>
          <p14:tracePt t="10086" x="5822950" y="2108200"/>
          <p14:tracePt t="10102" x="5905500" y="2108200"/>
          <p14:tracePt t="10119" x="5994400" y="2108200"/>
          <p14:tracePt t="10135" x="6064250" y="2108200"/>
          <p14:tracePt t="10152" x="6134100" y="2108200"/>
          <p14:tracePt t="10168" x="6197600" y="2108200"/>
          <p14:tracePt t="10185" x="6261100" y="2108200"/>
          <p14:tracePt t="10203" x="6299200" y="2108200"/>
          <p14:tracePt t="10219" x="6337300" y="2108200"/>
          <p14:tracePt t="10236" x="6375400" y="2108200"/>
          <p14:tracePt t="10282" x="6388100" y="2108200"/>
          <p14:tracePt t="10290" x="6407150" y="2108200"/>
          <p14:tracePt t="10302" x="6432550" y="2108200"/>
          <p14:tracePt t="10306" x="6496050" y="2108200"/>
          <p14:tracePt t="10319" x="6508750" y="2108200"/>
          <p14:tracePt t="10335" x="6527800" y="2108200"/>
          <p14:tracePt t="10352" x="6572250" y="2108200"/>
          <p14:tracePt t="10369" x="6629400" y="2108200"/>
          <p14:tracePt t="10386" x="6724650" y="2108200"/>
          <p14:tracePt t="10403" x="6813550" y="2108200"/>
          <p14:tracePt t="10419" x="6915150" y="2108200"/>
          <p14:tracePt t="10436" x="7029450" y="2108200"/>
          <p14:tracePt t="10453" x="7162800" y="2108200"/>
          <p14:tracePt t="10468" x="7270750" y="2108200"/>
          <p14:tracePt t="10485" x="7378700" y="2108200"/>
          <p14:tracePt t="10502" x="7416800" y="2108200"/>
          <p14:tracePt t="10519" x="7480300" y="2108200"/>
          <p14:tracePt t="10535" x="7531100" y="2108200"/>
          <p14:tracePt t="10552" x="7588250" y="2108200"/>
          <p14:tracePt t="10569" x="7658100" y="2108200"/>
          <p14:tracePt t="10585" x="7791450" y="2108200"/>
          <p14:tracePt t="10603" x="7886700" y="2108200"/>
          <p14:tracePt t="10619" x="7962900" y="2108200"/>
          <p14:tracePt t="10635" x="8026400" y="2108200"/>
          <p14:tracePt t="10652" x="8064500" y="2108200"/>
          <p14:tracePt t="10669" x="8083550" y="2108200"/>
          <p14:tracePt t="10685" x="8102600" y="2108200"/>
          <p14:tracePt t="10702" x="8115300" y="2108200"/>
          <p14:tracePt t="10719" x="8128000" y="2108200"/>
          <p14:tracePt t="10735" x="8147050" y="2108200"/>
          <p14:tracePt t="10752" x="8153400" y="2108200"/>
          <p14:tracePt t="10769" x="8166100" y="2108200"/>
          <p14:tracePt t="10827" x="8172450" y="2108200"/>
          <p14:tracePt t="11674" x="8172450" y="2114550"/>
          <p14:tracePt t="11779" x="8166100" y="2114550"/>
          <p14:tracePt t="12554" x="8159750" y="2114550"/>
          <p14:tracePt t="13290" x="8153400" y="2114550"/>
          <p14:tracePt t="13298" x="8140700" y="2114550"/>
          <p14:tracePt t="13306" x="8121650" y="2114550"/>
          <p14:tracePt t="13320" x="8083550" y="2114550"/>
          <p14:tracePt t="13335" x="8032750" y="2114550"/>
          <p14:tracePt t="13352" x="7988300" y="2114550"/>
          <p14:tracePt t="13368" x="7937500" y="2114550"/>
          <p14:tracePt t="13385" x="7804150" y="2114550"/>
          <p14:tracePt t="13403" x="7677150" y="2114550"/>
          <p14:tracePt t="13419" x="7524750" y="2114550"/>
          <p14:tracePt t="13435" x="7372350" y="2120900"/>
          <p14:tracePt t="13452" x="7232650" y="2139950"/>
          <p14:tracePt t="13468" x="7118350" y="2146300"/>
          <p14:tracePt t="13485" x="7016750" y="2146300"/>
          <p14:tracePt t="13502" x="6940550" y="2146300"/>
          <p14:tracePt t="13519" x="6864350" y="2146300"/>
          <p14:tracePt t="13535" x="6769100" y="2146300"/>
          <p14:tracePt t="13552" x="6648450" y="2146300"/>
          <p14:tracePt t="13568" x="6483350" y="2146300"/>
          <p14:tracePt t="13585" x="6223000" y="2146300"/>
          <p14:tracePt t="13603" x="6032500" y="2146300"/>
          <p14:tracePt t="13619" x="5861050" y="2146300"/>
          <p14:tracePt t="13635" x="5721350" y="2146300"/>
          <p14:tracePt t="13652" x="5575300" y="2139950"/>
          <p14:tracePt t="13668" x="5384800" y="2133600"/>
          <p14:tracePt t="13685" x="5207000" y="2133600"/>
          <p14:tracePt t="13702" x="5041900" y="2133600"/>
          <p14:tracePt t="13720" x="4883150" y="2133600"/>
          <p14:tracePt t="13736" x="4762500" y="2133600"/>
          <p14:tracePt t="13753" x="4667250" y="2133600"/>
          <p14:tracePt t="13769" x="4610100" y="2127250"/>
          <p14:tracePt t="13786" x="4540250" y="2127250"/>
          <p14:tracePt t="13804" x="4502150" y="2127250"/>
          <p14:tracePt t="13819" x="4457700" y="2127250"/>
          <p14:tracePt t="13836" x="4425950" y="2127250"/>
          <p14:tracePt t="13853" x="4400550" y="2127250"/>
          <p14:tracePt t="13870" x="4362450" y="2127250"/>
          <p14:tracePt t="13886" x="4343400" y="2127250"/>
          <p14:tracePt t="13903" x="4318000" y="2127250"/>
          <p14:tracePt t="13920" x="4286250" y="2127250"/>
          <p14:tracePt t="13936" x="4248150" y="2120900"/>
          <p14:tracePt t="13953" x="4203700" y="2114550"/>
          <p14:tracePt t="13969" x="4159250" y="2114550"/>
          <p14:tracePt t="13986" x="4095750" y="2101850"/>
          <p14:tracePt t="14003" x="4019550" y="2089150"/>
          <p14:tracePt t="14020" x="3956050" y="2082800"/>
          <p14:tracePt t="14036" x="3886200" y="2070100"/>
          <p14:tracePt t="14053" x="3810000" y="2057400"/>
          <p14:tracePt t="14069" x="3746500" y="2051050"/>
          <p14:tracePt t="14086" x="3695700" y="2044700"/>
          <p14:tracePt t="14103" x="3644900" y="2038350"/>
          <p14:tracePt t="14119" x="3606800" y="2025650"/>
          <p14:tracePt t="14136" x="3575050" y="2025650"/>
          <p14:tracePt t="14152" x="3543300" y="2019300"/>
          <p14:tracePt t="14169" x="3517900" y="2019300"/>
          <p14:tracePt t="14186" x="3498850" y="2019300"/>
          <p14:tracePt t="14203" x="3492500" y="2012950"/>
          <p14:tracePt t="14803" x="3486150" y="2012950"/>
          <p14:tracePt t="14827" x="3486150" y="2019300"/>
          <p14:tracePt t="14851" x="3486150" y="2025650"/>
          <p14:tracePt t="14851" x="3486150" y="2032000"/>
          <p14:tracePt t="16114" x="0" y="0"/>
        </p14:tracePtLst>
        <p14:tracePtLst>
          <p14:tracePt t="53574" x="3194050" y="2311400"/>
          <p14:tracePt t="53676" x="3187700" y="2317750"/>
          <p14:tracePt t="53691" x="3181350" y="2317750"/>
          <p14:tracePt t="53700" x="3168650" y="2324100"/>
          <p14:tracePt t="53707" x="3155950" y="2343150"/>
          <p14:tracePt t="53723" x="3149600" y="2374900"/>
          <p14:tracePt t="53739" x="3143250" y="2387600"/>
          <p14:tracePt t="53747" x="3143250" y="2393950"/>
          <p14:tracePt t="53755" x="3143250" y="2413000"/>
          <p14:tracePt t="53779" x="3143250" y="2419350"/>
          <p14:tracePt t="53787" x="3143250" y="2432050"/>
          <p14:tracePt t="53803" x="3130550" y="2463800"/>
          <p14:tracePt t="53825" x="3105150" y="2489200"/>
          <p14:tracePt t="53843" x="3048000" y="2520950"/>
          <p14:tracePt t="53859" x="2965450" y="2540000"/>
          <p14:tracePt t="53875" x="2876550" y="2565400"/>
          <p14:tracePt t="53891" x="2794000" y="2578100"/>
          <p14:tracePt t="53903" x="2705100" y="2590800"/>
          <p14:tracePt t="53920" x="2584450" y="2590800"/>
          <p14:tracePt t="53937" x="2451100" y="2590800"/>
          <p14:tracePt t="53954" x="2298700" y="2590800"/>
          <p14:tracePt t="53970" x="2133600" y="2590800"/>
          <p14:tracePt t="53986" x="1962150" y="2590800"/>
          <p14:tracePt t="54003" x="1701800" y="2590800"/>
          <p14:tracePt t="54019" x="1574800" y="2590800"/>
          <p14:tracePt t="54036" x="1473200" y="2590800"/>
          <p14:tracePt t="54053" x="1403350" y="2590800"/>
          <p14:tracePt t="54069" x="1358900" y="2584450"/>
          <p14:tracePt t="54086" x="1320800" y="2571750"/>
          <p14:tracePt t="54102" x="1289050" y="2559050"/>
          <p14:tracePt t="54119" x="1244600" y="2552700"/>
          <p14:tracePt t="54136" x="1187450" y="2533650"/>
          <p14:tracePt t="54153" x="1136650" y="2527300"/>
          <p14:tracePt t="54169" x="1079500" y="2520950"/>
          <p14:tracePt t="54186" x="1041400" y="2514600"/>
          <p14:tracePt t="54203" x="1003300" y="2514600"/>
          <p14:tracePt t="54219" x="971550" y="2508250"/>
          <p14:tracePt t="54236" x="939800" y="2501900"/>
          <p14:tracePt t="54252" x="908050" y="2501900"/>
          <p14:tracePt t="54269" x="876300" y="2501900"/>
          <p14:tracePt t="54286" x="844550" y="2501900"/>
          <p14:tracePt t="54303" x="819150" y="2495550"/>
          <p14:tracePt t="54319" x="793750" y="2495550"/>
          <p14:tracePt t="54336" x="774700" y="2495550"/>
          <p14:tracePt t="54352" x="755650" y="2495550"/>
          <p14:tracePt t="54369" x="749300" y="2495550"/>
          <p14:tracePt t="54386" x="742950" y="2495550"/>
          <p14:tracePt t="54475" x="749300" y="2495550"/>
          <p14:tracePt t="54483" x="762000" y="2495550"/>
          <p14:tracePt t="54496" x="787400" y="2495550"/>
          <p14:tracePt t="54499" x="812800" y="2495550"/>
          <p14:tracePt t="54504" x="882650" y="2495550"/>
          <p14:tracePt t="54520" x="971550" y="2495550"/>
          <p14:tracePt t="54537" x="1066800" y="2495550"/>
          <p14:tracePt t="54553" x="1143000" y="2495550"/>
          <p14:tracePt t="54570" x="1225550" y="2495550"/>
          <p14:tracePt t="54586" x="1295400" y="2495550"/>
          <p14:tracePt t="54603" x="1397000" y="2495550"/>
          <p14:tracePt t="54619" x="1466850" y="2495550"/>
          <p14:tracePt t="54636" x="1524000" y="2495550"/>
          <p14:tracePt t="54652" x="1549400" y="2495550"/>
          <p14:tracePt t="54669" x="1568450" y="2495550"/>
          <p14:tracePt t="54686" x="1574800" y="2495550"/>
          <p14:tracePt t="54811" x="1562100" y="2495550"/>
          <p14:tracePt t="54819" x="1466850" y="2495550"/>
          <p14:tracePt t="54829" x="1377950" y="2495550"/>
          <p14:tracePt t="54836" x="1206500" y="2495550"/>
          <p14:tracePt t="54853" x="1041400" y="2489200"/>
          <p14:tracePt t="54869" x="895350" y="2470150"/>
          <p14:tracePt t="54886" x="762000" y="2451100"/>
          <p14:tracePt t="54903" x="666750" y="2438400"/>
          <p14:tracePt t="54919" x="590550" y="2425700"/>
          <p14:tracePt t="54936" x="527050" y="2425700"/>
          <p14:tracePt t="54953" x="438150" y="2413000"/>
          <p14:tracePt t="54969" x="349250" y="2400300"/>
          <p14:tracePt t="54987" x="247650" y="2387600"/>
          <p14:tracePt t="55004" x="222250" y="2381250"/>
          <p14:tracePt t="55020" x="209550" y="2374900"/>
          <p14:tracePt t="55037" x="203200" y="2368550"/>
          <p14:tracePt t="55107" x="203200" y="2362200"/>
          <p14:tracePt t="55115" x="209550" y="2362200"/>
          <p14:tracePt t="55123" x="215900" y="2355850"/>
          <p14:tracePt t="55139" x="222250" y="2349500"/>
          <p14:tracePt t="55152" x="234950" y="2349500"/>
          <p14:tracePt t="55169" x="247650" y="2343150"/>
          <p14:tracePt t="55169" x="254000" y="2336800"/>
          <p14:tracePt t="55186" x="260350" y="2336800"/>
          <p14:tracePt t="55186" x="266700" y="2336800"/>
          <p14:tracePt t="55203" x="273050" y="2336800"/>
          <p14:tracePt t="55219" x="279400" y="2336800"/>
          <p14:tracePt t="55236" x="285750" y="2336800"/>
          <p14:tracePt t="55283" x="292100" y="2336800"/>
          <p14:tracePt t="55299" x="298450" y="2336800"/>
          <p14:tracePt t="55323" x="304800" y="2336800"/>
          <p14:tracePt t="55331" x="311150" y="2336800"/>
          <p14:tracePt t="55787" x="317500" y="2336800"/>
          <p14:tracePt t="56907" x="323850" y="2336800"/>
          <p14:tracePt t="56916" x="330200" y="2336800"/>
          <p14:tracePt t="56955" x="336550" y="2336800"/>
          <p14:tracePt t="56976" x="342900" y="2336800"/>
          <p14:tracePt t="56992" x="349250" y="2336800"/>
          <p14:tracePt t="57027" x="355600" y="2336800"/>
          <p14:tracePt t="57035" x="355600" y="2343150"/>
          <p14:tracePt t="57059" x="361950" y="2343150"/>
          <p14:tracePt t="57091" x="368300" y="2343150"/>
          <p14:tracePt t="57131" x="374650" y="2343150"/>
          <p14:tracePt t="57148" x="381000" y="2343150"/>
          <p14:tracePt t="57164" x="387350" y="2343150"/>
          <p14:tracePt t="57187" x="400050" y="2343150"/>
          <p14:tracePt t="57203" x="406400" y="2343150"/>
          <p14:tracePt t="57219" x="412750" y="2343150"/>
          <p14:tracePt t="57395" x="419100" y="2343150"/>
          <p14:tracePt t="58956" x="431800" y="2343150"/>
          <p14:tracePt t="58963" x="482600" y="2343150"/>
          <p14:tracePt t="58971" x="590550" y="2343150"/>
          <p14:tracePt t="58972" x="1003300" y="2374900"/>
          <p14:tracePt t="58988" x="1549400" y="2419350"/>
          <p14:tracePt t="59004" x="2101850" y="2444750"/>
          <p14:tracePt t="59020" x="2628900" y="2444750"/>
          <p14:tracePt t="59037" x="3067050" y="2444750"/>
          <p14:tracePt t="59053" x="3390900" y="2444750"/>
          <p14:tracePt t="59070" x="3575050" y="2444750"/>
          <p14:tracePt t="59087" x="3746500" y="2444750"/>
          <p14:tracePt t="59103" x="3917950" y="2451100"/>
          <p14:tracePt t="59120" x="4057650" y="2470150"/>
          <p14:tracePt t="59137" x="4171950" y="2489200"/>
          <p14:tracePt t="59153" x="4324350" y="2508250"/>
          <p14:tracePt t="59170" x="4451350" y="2508250"/>
          <p14:tracePt t="59187" x="4572000" y="2508250"/>
          <p14:tracePt t="59204" x="4622800" y="2508250"/>
          <p14:tracePt t="59220" x="4641850" y="2508250"/>
          <p14:tracePt t="59237" x="4660900" y="2508250"/>
          <p14:tracePt t="59253" x="4686300" y="2508250"/>
          <p14:tracePt t="59270" x="4718050" y="2508250"/>
          <p14:tracePt t="59287" x="4737100" y="2508250"/>
          <p14:tracePt t="59303" x="4762500" y="2508250"/>
          <p14:tracePt t="59320" x="4806950" y="2520950"/>
          <p14:tracePt t="59337" x="4857750" y="2520950"/>
          <p14:tracePt t="59353" x="4921250" y="2533650"/>
          <p14:tracePt t="59370" x="5016500" y="2546350"/>
          <p14:tracePt t="59387" x="5175250" y="2565400"/>
          <p14:tracePt t="59404" x="5276850" y="2565400"/>
          <p14:tracePt t="59421" x="5346700" y="2565400"/>
          <p14:tracePt t="59437" x="5384800" y="2565400"/>
          <p14:tracePt t="59454" x="5410200" y="2565400"/>
          <p14:tracePt t="59471" x="5416550" y="2565400"/>
          <p14:tracePt t="59487" x="5422900" y="2565400"/>
          <p14:tracePt t="59611" x="5429250" y="2565400"/>
          <p14:tracePt t="59619" x="5441950" y="2565400"/>
          <p14:tracePt t="59637" x="5454650" y="2565400"/>
          <p14:tracePt t="59637" x="5480050" y="2565400"/>
          <p14:tracePt t="59654" x="5511800" y="2565400"/>
          <p14:tracePt t="59670" x="5549900" y="2565400"/>
          <p14:tracePt t="59687" x="5588000" y="2565400"/>
          <p14:tracePt t="59703" x="5626100" y="2565400"/>
          <p14:tracePt t="59720" x="5645150" y="2565400"/>
          <p14:tracePt t="59736" x="5664200" y="2565400"/>
          <p14:tracePt t="59753" x="5670550" y="2565400"/>
          <p14:tracePt t="59770" x="5676900" y="2565400"/>
          <p14:tracePt t="59787" x="5683250" y="2565400"/>
          <p14:tracePt t="59963" x="5676900" y="2565400"/>
          <p14:tracePt t="59971" x="5651500" y="2565400"/>
          <p14:tracePt t="59979" x="5600700" y="2565400"/>
          <p14:tracePt t="59988" x="5524500" y="2565400"/>
          <p14:tracePt t="60003" x="5410200" y="2559050"/>
          <p14:tracePt t="60020" x="5295900" y="2546350"/>
          <p14:tracePt t="60037" x="5194300" y="2533650"/>
          <p14:tracePt t="60053" x="5105400" y="2533650"/>
          <p14:tracePt t="60070" x="5029200" y="2533650"/>
          <p14:tracePt t="60087" x="4984750" y="2533650"/>
          <p14:tracePt t="60103" x="4921250" y="2533650"/>
          <p14:tracePt t="60120" x="4889500" y="2533650"/>
          <p14:tracePt t="60136" x="4851400" y="2533650"/>
          <p14:tracePt t="60153" x="4787900" y="2533650"/>
          <p14:tracePt t="60170" x="4648200" y="2533650"/>
          <p14:tracePt t="60188" x="4527550" y="2533650"/>
          <p14:tracePt t="60203" x="4406900" y="2533650"/>
          <p14:tracePt t="60220" x="4311650" y="2533650"/>
          <p14:tracePt t="60236" x="4222750" y="2533650"/>
          <p14:tracePt t="60253" x="4146550" y="2533650"/>
          <p14:tracePt t="60270" x="4089400" y="2533650"/>
          <p14:tracePt t="60287" x="4038600" y="2533650"/>
          <p14:tracePt t="60303" x="3987800" y="2533650"/>
          <p14:tracePt t="60320" x="3937000" y="2533650"/>
          <p14:tracePt t="60337" x="3892550" y="2533650"/>
          <p14:tracePt t="60353" x="3860800" y="2533650"/>
          <p14:tracePt t="60370" x="3816350" y="2533650"/>
          <p14:tracePt t="60475" x="3822700" y="2533650"/>
          <p14:tracePt t="60483" x="3860800" y="2533650"/>
          <p14:tracePt t="60491" x="3924300" y="2533650"/>
          <p14:tracePt t="60503" x="4013200" y="2533650"/>
          <p14:tracePt t="60507" x="4210050" y="2533650"/>
          <p14:tracePt t="60520" x="4514850" y="2533650"/>
          <p14:tracePt t="60536" x="4730750" y="2533650"/>
          <p14:tracePt t="60554" x="4889500" y="2533650"/>
          <p14:tracePt t="60570" x="5016500" y="2533650"/>
          <p14:tracePt t="60588" x="5048250" y="2533650"/>
          <p14:tracePt t="60603" x="5054600" y="2533650"/>
          <p14:tracePt t="60651" x="5060950" y="2533650"/>
          <p14:tracePt t="60663" x="5067300" y="2533650"/>
          <p14:tracePt t="60667" x="5073650" y="2533650"/>
          <p14:tracePt t="60674" x="5086350" y="2527300"/>
          <p14:tracePt t="60686" x="5092700" y="2527300"/>
          <p14:tracePt t="60703" x="5105400" y="2520950"/>
          <p14:tracePt t="60755" x="5111750" y="2520950"/>
          <p14:tracePt t="60763" x="5118100" y="2520950"/>
          <p14:tracePt t="60771" x="5130800" y="2520950"/>
          <p14:tracePt t="60771" x="5149850" y="2520950"/>
          <p14:tracePt t="60787" x="5168900" y="2520950"/>
          <p14:tracePt t="60788" x="5207000" y="2508250"/>
          <p14:tracePt t="60803" x="5245100" y="2508250"/>
          <p14:tracePt t="60820" x="5295900" y="2508250"/>
          <p14:tracePt t="60836" x="5353050" y="2508250"/>
          <p14:tracePt t="60853" x="5422900" y="2508250"/>
          <p14:tracePt t="60870" x="5492750" y="2508250"/>
          <p14:tracePt t="60887" x="5568950" y="2508250"/>
          <p14:tracePt t="60903" x="5638800" y="2508250"/>
          <p14:tracePt t="60920" x="5695950" y="2508250"/>
          <p14:tracePt t="60936" x="5727700" y="2508250"/>
          <p14:tracePt t="60953" x="5746750" y="2508250"/>
          <p14:tracePt t="60970" x="5759450" y="2508250"/>
          <p14:tracePt t="61011" x="5765800" y="2508250"/>
          <p14:tracePt t="61027" x="5772150" y="2508250"/>
          <p14:tracePt t="61035" x="5778500" y="2508250"/>
          <p14:tracePt t="61038" x="5784850" y="2508250"/>
          <p14:tracePt t="61053" x="5797550" y="2508250"/>
          <p14:tracePt t="61219" x="5810250" y="2508250"/>
          <p14:tracePt t="61227" x="5829300" y="2508250"/>
          <p14:tracePt t="61235" x="5854700" y="2508250"/>
          <p14:tracePt t="61253" x="5880100" y="2508250"/>
          <p14:tracePt t="61254" x="5918200" y="2508250"/>
          <p14:tracePt t="61270" x="5937250" y="2508250"/>
          <p14:tracePt t="61287" x="5949950" y="2508250"/>
          <p14:tracePt t="61303" x="5956300" y="2508250"/>
          <p14:tracePt t="61515" x="5949950" y="2508250"/>
          <p14:tracePt t="61523" x="5937250" y="2508250"/>
          <p14:tracePt t="61531" x="5918200" y="2508250"/>
          <p14:tracePt t="61537" x="5873750" y="2514600"/>
          <p14:tracePt t="61553" x="5822950" y="2514600"/>
          <p14:tracePt t="61570" x="5759450" y="2527300"/>
          <p14:tracePt t="61588" x="5702300" y="2527300"/>
          <p14:tracePt t="61603" x="5645150" y="2527300"/>
          <p14:tracePt t="61620" x="5581650" y="2527300"/>
          <p14:tracePt t="61637" x="5524500" y="2527300"/>
          <p14:tracePt t="61653" x="5473700" y="2527300"/>
          <p14:tracePt t="61670" x="5441950" y="2527300"/>
          <p14:tracePt t="61686" x="5416550" y="2527300"/>
          <p14:tracePt t="61703" x="5397500" y="2527300"/>
          <p14:tracePt t="61720" x="5372100" y="2527300"/>
          <p14:tracePt t="61737" x="5365750" y="2527300"/>
          <p14:tracePt t="62907" x="5353050" y="2527300"/>
          <p14:tracePt t="62915" x="5289550" y="2527300"/>
          <p14:tracePt t="62928" x="5213350" y="2527300"/>
          <p14:tracePt t="62929" x="5118100" y="2527300"/>
          <p14:tracePt t="62936" x="4889500" y="2527300"/>
          <p14:tracePt t="62953" x="4622800" y="2527300"/>
          <p14:tracePt t="62970" x="4330700" y="2527300"/>
          <p14:tracePt t="62988" x="4114800" y="2527300"/>
          <p14:tracePt t="63003" x="3975100" y="2527300"/>
          <p14:tracePt t="63020" x="3835400" y="2527300"/>
          <p14:tracePt t="63036" x="3689350" y="2540000"/>
          <p14:tracePt t="63053" x="3530600" y="2559050"/>
          <p14:tracePt t="63070" x="3365500" y="2578100"/>
          <p14:tracePt t="63087" x="3181350" y="2609850"/>
          <p14:tracePt t="63103" x="3009900" y="2635250"/>
          <p14:tracePt t="63120" x="2851150" y="2660650"/>
          <p14:tracePt t="63136" x="2705100" y="2679700"/>
          <p14:tracePt t="63153" x="2552700" y="2698750"/>
          <p14:tracePt t="63170" x="2305050" y="2724150"/>
          <p14:tracePt t="63188" x="2108200" y="2743200"/>
          <p14:tracePt t="63203" x="1936750" y="2755900"/>
          <p14:tracePt t="63220" x="1790700" y="2755900"/>
          <p14:tracePt t="63236" x="1657350" y="2781300"/>
          <p14:tracePt t="63253" x="1549400" y="2800350"/>
          <p14:tracePt t="63270" x="1504950" y="2806700"/>
          <p14:tracePt t="63287" x="1492250" y="2806700"/>
          <p14:tracePt t="63303" x="1479550" y="2806700"/>
          <p14:tracePt t="63355" x="1473200" y="2806700"/>
          <p14:tracePt t="63371" x="1466850" y="2806700"/>
          <p14:tracePt t="63387" x="1460500" y="2813050"/>
          <p14:tracePt t="63388" x="1454150" y="2819400"/>
          <p14:tracePt t="63403" x="1447800" y="2825750"/>
          <p14:tracePt t="63419" x="1447800" y="2832100"/>
          <p14:tracePt t="63436" x="1447800" y="2844800"/>
          <p14:tracePt t="63453" x="1441450" y="2851150"/>
          <p14:tracePt t="63470" x="1441450" y="2863850"/>
          <p14:tracePt t="63487" x="1441450" y="2870200"/>
          <p14:tracePt t="63503" x="1441450" y="2876550"/>
          <p14:tracePt t="63520" x="1441450" y="2882900"/>
          <p14:tracePt t="63595" x="1441450" y="2889250"/>
          <p14:tracePt t="63739" x="1447800" y="2889250"/>
          <p14:tracePt t="63747" x="1454150" y="2895600"/>
          <p14:tracePt t="63755" x="1466850" y="2895600"/>
          <p14:tracePt t="63756" x="1485900" y="2895600"/>
          <p14:tracePt t="63771" x="1504950" y="2901950"/>
          <p14:tracePt t="63771" x="1524000" y="2908300"/>
          <p14:tracePt t="63787" x="1536700" y="2908300"/>
          <p14:tracePt t="63803" x="1555750" y="2908300"/>
          <p14:tracePt t="63820" x="1568450" y="2908300"/>
          <p14:tracePt t="63836" x="1581150" y="2908300"/>
          <p14:tracePt t="63853" x="1587500" y="2908300"/>
          <p14:tracePt t="63870" x="1600200" y="2908300"/>
          <p14:tracePt t="63923" x="1606550" y="2908300"/>
          <p14:tracePt t="63947" x="1612900" y="2908300"/>
          <p14:tracePt t="63955" x="1619250" y="2908300"/>
          <p14:tracePt t="63971" x="1625600" y="2908300"/>
          <p14:tracePt t="63974" x="1631950" y="2908300"/>
          <p14:tracePt t="63986" x="1663700" y="2908300"/>
          <p14:tracePt t="64003" x="1689100" y="2908300"/>
          <p14:tracePt t="64020" x="1714500" y="2908300"/>
          <p14:tracePt t="64037" x="1727200" y="2908300"/>
          <p14:tracePt t="64053" x="1746250" y="2908300"/>
          <p14:tracePt t="64070" x="1758950" y="2908300"/>
          <p14:tracePt t="64086" x="1778000" y="2901950"/>
          <p14:tracePt t="64103" x="1797050" y="2901950"/>
          <p14:tracePt t="64120" x="1822450" y="2895600"/>
          <p14:tracePt t="64136" x="1847850" y="2895600"/>
          <p14:tracePt t="64153" x="1860550" y="2895600"/>
          <p14:tracePt t="64170" x="1905000" y="2882900"/>
          <p14:tracePt t="64187" x="1930400" y="2882900"/>
          <p14:tracePt t="64203" x="1949450" y="2876550"/>
          <p14:tracePt t="64220" x="1955800" y="2876550"/>
          <p14:tracePt t="64236" x="1968500" y="2876550"/>
          <p14:tracePt t="64914" x="1962150" y="2876550"/>
          <p14:tracePt t="64931" x="1955800" y="2876550"/>
          <p14:tracePt t="64939" x="1949450" y="2870200"/>
          <p14:tracePt t="64939" x="1943100" y="2870200"/>
          <p14:tracePt t="64953" x="1924050" y="2870200"/>
          <p14:tracePt t="64970" x="1911350" y="2870200"/>
          <p14:tracePt t="64986" x="1860550" y="2863850"/>
          <p14:tracePt t="65003" x="1828800" y="2863850"/>
          <p14:tracePt t="65020" x="1790700" y="2863850"/>
          <p14:tracePt t="65037" x="1752600" y="2863850"/>
          <p14:tracePt t="65053" x="1708150" y="2863850"/>
          <p14:tracePt t="65070" x="1657350" y="2863850"/>
          <p14:tracePt t="65086" x="1587500" y="2863850"/>
          <p14:tracePt t="65103" x="1543050" y="2863850"/>
          <p14:tracePt t="65120" x="1511300" y="2863850"/>
          <p14:tracePt t="65137" x="1485900" y="2863850"/>
          <p14:tracePt t="65153" x="1473200" y="2863850"/>
          <p14:tracePt t="65170" x="1466850" y="2863850"/>
          <p14:tracePt t="65186" x="1460500" y="2863850"/>
          <p14:tracePt t="65203" x="1454150" y="2863850"/>
          <p14:tracePt t="65242" x="1447800" y="2863850"/>
          <p14:tracePt t="65251" x="1441450" y="2863850"/>
          <p14:tracePt t="65269" x="1435100" y="2857500"/>
          <p14:tracePt t="65291" x="1428750" y="2857500"/>
          <p14:tracePt t="66684" x="1441450" y="2857500"/>
          <p14:tracePt t="66692" x="1466850" y="2857500"/>
          <p14:tracePt t="66700" x="1485900" y="2857500"/>
          <p14:tracePt t="66720" x="1524000" y="2857500"/>
          <p14:tracePt t="66737" x="1562100" y="2857500"/>
          <p14:tracePt t="66738" x="1606550" y="2857500"/>
          <p14:tracePt t="66754" x="1651000" y="2857500"/>
          <p14:tracePt t="66770" x="1778000" y="2851150"/>
          <p14:tracePt t="66788" x="1879600" y="2851150"/>
          <p14:tracePt t="66804" x="1987550" y="2851150"/>
          <p14:tracePt t="66821" x="2095500" y="2851150"/>
          <p14:tracePt t="66837" x="2203450" y="2851150"/>
          <p14:tracePt t="66854" x="2273300" y="2851150"/>
          <p14:tracePt t="66871" x="2324100" y="2851150"/>
          <p14:tracePt t="66887" x="2374900" y="2851150"/>
          <p14:tracePt t="66904" x="2419350" y="2851150"/>
          <p14:tracePt t="66921" x="2438400" y="2851150"/>
          <p14:tracePt t="66937" x="2463800" y="2851150"/>
          <p14:tracePt t="66954" x="2495550" y="2851150"/>
          <p14:tracePt t="66971" x="2559050" y="2851150"/>
          <p14:tracePt t="66988" x="2616200" y="2851150"/>
          <p14:tracePt t="67004" x="2647950" y="2851150"/>
          <p14:tracePt t="67021" x="2673350" y="2851150"/>
          <p14:tracePt t="67037" x="2686050" y="2851150"/>
          <p14:tracePt t="67054" x="2692400" y="2851150"/>
          <p14:tracePt t="67071" x="2698750" y="2851150"/>
          <p14:tracePt t="67087" x="2705100" y="2851150"/>
          <p14:tracePt t="67104" x="2724150" y="2851150"/>
          <p14:tracePt t="67121" x="2749550" y="2851150"/>
          <p14:tracePt t="67137" x="2781300" y="2851150"/>
          <p14:tracePt t="67154" x="2819400" y="2851150"/>
          <p14:tracePt t="67171" x="2863850" y="2851150"/>
          <p14:tracePt t="67188" x="2895600" y="2851150"/>
          <p14:tracePt t="67204" x="2933700" y="2851150"/>
          <p14:tracePt t="67221" x="2965450" y="2851150"/>
          <p14:tracePt t="67237" x="2997200" y="2851150"/>
          <p14:tracePt t="67254" x="3022600" y="2851150"/>
          <p14:tracePt t="67271" x="3041650" y="2851150"/>
          <p14:tracePt t="67287" x="3067050" y="2851150"/>
          <p14:tracePt t="67304" x="3073400" y="2851150"/>
          <p14:tracePt t="67320" x="3086100" y="2851150"/>
          <p14:tracePt t="67337" x="3092450" y="2851150"/>
          <p14:tracePt t="67354" x="3098800" y="2851150"/>
          <p14:tracePt t="67370" x="3105150" y="2851150"/>
          <p14:tracePt t="67387" x="3111500" y="2851150"/>
          <p14:tracePt t="67444" x="3117850" y="2851150"/>
          <p14:tracePt t="67492" x="3124200" y="2851150"/>
          <p14:tracePt t="67500" x="3130550" y="2851150"/>
          <p14:tracePt t="67524" x="3136900" y="2851150"/>
          <p14:tracePt t="67535" x="3143250" y="2851150"/>
          <p14:tracePt t="67540" x="3149600" y="2851150"/>
          <p14:tracePt t="67554" x="3162300" y="2851150"/>
          <p14:tracePt t="67570" x="3200400" y="2851150"/>
          <p14:tracePt t="67589" x="3219450" y="2851150"/>
          <p14:tracePt t="67604" x="3244850" y="2851150"/>
          <p14:tracePt t="67621" x="3257550" y="2851150"/>
          <p14:tracePt t="67637" x="3276600" y="2851150"/>
          <p14:tracePt t="67654" x="3282950" y="2851150"/>
          <p14:tracePt t="67671" x="3289300" y="2851150"/>
          <p14:tracePt t="68820" x="3295650" y="2851150"/>
          <p14:tracePt t="68827" x="3308350" y="2851150"/>
          <p14:tracePt t="68837" x="3321050" y="2851150"/>
          <p14:tracePt t="68838" x="3346450" y="2851150"/>
          <p14:tracePt t="68854" x="3390900" y="2851150"/>
          <p14:tracePt t="68870" x="3473450" y="2851150"/>
          <p14:tracePt t="68887" x="3594100" y="2851150"/>
          <p14:tracePt t="68904" x="3740150" y="2844800"/>
          <p14:tracePt t="68920" x="3873500" y="2844800"/>
          <p14:tracePt t="68937" x="3975100" y="2844800"/>
          <p14:tracePt t="68954" x="4057650" y="2844800"/>
          <p14:tracePt t="68971" x="4095750" y="2844800"/>
          <p14:tracePt t="68988" x="4121150" y="2844800"/>
          <p14:tracePt t="69004" x="4133850" y="2844800"/>
          <p14:tracePt t="69020" x="4165600" y="2844800"/>
          <p14:tracePt t="69037" x="4210050" y="2844800"/>
          <p14:tracePt t="69054" x="4273550" y="2844800"/>
          <p14:tracePt t="69070" x="4324350" y="2851150"/>
          <p14:tracePt t="69087" x="4381500" y="2851150"/>
          <p14:tracePt t="69104" x="4425950" y="2851150"/>
          <p14:tracePt t="69120" x="4457700" y="2851150"/>
          <p14:tracePt t="69137" x="4476750" y="2851150"/>
          <p14:tracePt t="69154" x="4495800" y="2851150"/>
          <p14:tracePt t="69171" x="4527550" y="2851150"/>
          <p14:tracePt t="69188" x="4559300" y="2851150"/>
          <p14:tracePt t="69204" x="4616450" y="2851150"/>
          <p14:tracePt t="69220" x="4699000" y="2851150"/>
          <p14:tracePt t="69237" x="4775200" y="2851150"/>
          <p14:tracePt t="69254" x="4845050" y="2851150"/>
          <p14:tracePt t="69271" x="4908550" y="2851150"/>
          <p14:tracePt t="69287" x="4959350" y="2851150"/>
          <p14:tracePt t="69304" x="5003800" y="2851150"/>
          <p14:tracePt t="69320" x="5041900" y="2851150"/>
          <p14:tracePt t="69337" x="5086350" y="2851150"/>
          <p14:tracePt t="69354" x="5124450" y="2851150"/>
          <p14:tracePt t="69370" x="5187950" y="2851150"/>
          <p14:tracePt t="69404" x="5238750" y="2851150"/>
          <p14:tracePt t="69404" x="5276850" y="2851150"/>
          <p14:tracePt t="69421" x="5289550" y="2851150"/>
          <p14:tracePt t="69437" x="5302250" y="2851150"/>
          <p14:tracePt t="69571" x="5308600" y="2851150"/>
          <p14:tracePt t="69579" x="5321300" y="2844800"/>
          <p14:tracePt t="69587" x="5334000" y="2844800"/>
          <p14:tracePt t="69588" x="5365750" y="2844800"/>
          <p14:tracePt t="69603" x="5403850" y="2844800"/>
          <p14:tracePt t="69621" x="5467350" y="2844800"/>
          <p14:tracePt t="69637" x="5537200" y="2844800"/>
          <p14:tracePt t="69654" x="5613400" y="2844800"/>
          <p14:tracePt t="69670" x="5702300" y="2844800"/>
          <p14:tracePt t="69687" x="5791200" y="2844800"/>
          <p14:tracePt t="69704" x="5899150" y="2844800"/>
          <p14:tracePt t="69720" x="6026150" y="2844800"/>
          <p14:tracePt t="69737" x="6134100" y="2844800"/>
          <p14:tracePt t="69754" x="6267450" y="2844800"/>
          <p14:tracePt t="69770" x="6457950" y="2844800"/>
          <p14:tracePt t="69788" x="6584950" y="2844800"/>
          <p14:tracePt t="69804" x="6699250" y="2844800"/>
          <p14:tracePt t="69821" x="6788150" y="2844800"/>
          <p14:tracePt t="69837" x="6838950" y="2844800"/>
          <p14:tracePt t="69854" x="6877050" y="2844800"/>
          <p14:tracePt t="69870" x="6908800" y="2844800"/>
          <p14:tracePt t="69887" x="6940550" y="2844800"/>
          <p14:tracePt t="69904" x="6972300" y="2844800"/>
          <p14:tracePt t="69921" x="7016750" y="2844800"/>
          <p14:tracePt t="69937" x="7073900" y="2838450"/>
          <p14:tracePt t="69954" x="7131050" y="2838450"/>
          <p14:tracePt t="69970" x="7219950" y="2825750"/>
          <p14:tracePt t="69988" x="7270750" y="2819400"/>
          <p14:tracePt t="70004" x="7315200" y="2813050"/>
          <p14:tracePt t="70021" x="7366000" y="2800350"/>
          <p14:tracePt t="70037" x="7397750" y="2800350"/>
          <p14:tracePt t="70054" x="7423150" y="2800350"/>
          <p14:tracePt t="70070" x="7461250" y="2800350"/>
          <p14:tracePt t="70087" x="7486650" y="2794000"/>
          <p14:tracePt t="70104" x="7531100" y="2794000"/>
          <p14:tracePt t="70121" x="7588250" y="2787650"/>
          <p14:tracePt t="70137" x="7670800" y="2781300"/>
          <p14:tracePt t="70154" x="7747000" y="2781300"/>
          <p14:tracePt t="70170" x="7835900" y="2781300"/>
          <p14:tracePt t="70188" x="7899400" y="2781300"/>
          <p14:tracePt t="70204" x="8007350" y="2774950"/>
          <p14:tracePt t="70221" x="8083550" y="2774950"/>
          <p14:tracePt t="70237" x="8128000" y="2774950"/>
          <p14:tracePt t="70254" x="8159750" y="2768600"/>
          <p14:tracePt t="70270" x="8178800" y="2768600"/>
          <p14:tracePt t="70287" x="8197850" y="2768600"/>
          <p14:tracePt t="70304" x="8210550" y="2768600"/>
          <p14:tracePt t="70321" x="8216900" y="2768600"/>
          <p14:tracePt t="70337" x="8223250" y="2768600"/>
          <p14:tracePt t="70354" x="8229600" y="2768600"/>
          <p14:tracePt t="70491" x="8235950" y="2768600"/>
          <p14:tracePt t="70691" x="8235950" y="2774950"/>
          <p14:tracePt t="70699" x="8223250" y="2787650"/>
          <p14:tracePt t="70699" x="8204200" y="2800350"/>
          <p14:tracePt t="70708" x="8178800" y="2813050"/>
          <p14:tracePt t="70720" x="8070850" y="2870200"/>
          <p14:tracePt t="70737" x="7791450" y="2940050"/>
          <p14:tracePt t="70754" x="7543800" y="2984500"/>
          <p14:tracePt t="70770" x="6883400" y="3079750"/>
          <p14:tracePt t="70788" x="6407150" y="3136900"/>
          <p14:tracePt t="70804" x="6115050" y="3155950"/>
          <p14:tracePt t="70820" x="5829300" y="3155950"/>
          <p14:tracePt t="70837" x="5530850" y="3155950"/>
          <p14:tracePt t="70854" x="5276850" y="3155950"/>
          <p14:tracePt t="70870" x="5041900" y="3155950"/>
          <p14:tracePt t="70887" x="4737100" y="3155950"/>
          <p14:tracePt t="70904" x="4419600" y="3155950"/>
          <p14:tracePt t="70920" x="4083050" y="3155950"/>
          <p14:tracePt t="70937" x="3778250" y="3155950"/>
          <p14:tracePt t="70954" x="3549650" y="3155950"/>
          <p14:tracePt t="70971" x="3282950" y="3155950"/>
          <p14:tracePt t="70988" x="3136900" y="3155950"/>
          <p14:tracePt t="71004" x="3028950" y="3155950"/>
          <p14:tracePt t="71020" x="2940050" y="3155950"/>
          <p14:tracePt t="71037" x="2863850" y="3155950"/>
          <p14:tracePt t="71054" x="2787650" y="3155950"/>
          <p14:tracePt t="71070" x="2705100" y="3155950"/>
          <p14:tracePt t="71087" x="2590800" y="3155950"/>
          <p14:tracePt t="71104" x="2457450" y="3155950"/>
          <p14:tracePt t="71120" x="2317750" y="3155950"/>
          <p14:tracePt t="71137" x="2178050" y="3155950"/>
          <p14:tracePt t="71154" x="2051050" y="3155950"/>
          <p14:tracePt t="71170" x="1943100" y="3155950"/>
          <p14:tracePt t="71188" x="1905000" y="3155950"/>
          <p14:tracePt t="71204" x="1879600" y="3155950"/>
          <p14:tracePt t="71220" x="1847850" y="3155950"/>
          <p14:tracePt t="71237" x="1816100" y="3155950"/>
          <p14:tracePt t="71254" x="1784350" y="3155950"/>
          <p14:tracePt t="71271" x="1752600" y="3155950"/>
          <p14:tracePt t="71287" x="1739900" y="3162300"/>
          <p14:tracePt t="71304" x="1727200" y="3162300"/>
          <p14:tracePt t="71320" x="1720850" y="3162300"/>
          <p14:tracePt t="71355" x="1714500" y="3162300"/>
          <p14:tracePt t="71370" x="1708150" y="3162300"/>
          <p14:tracePt t="71395" x="1701800" y="3162300"/>
          <p14:tracePt t="71400" x="1695450" y="3162300"/>
          <p14:tracePt t="71404" x="1682750" y="3168650"/>
          <p14:tracePt t="71420" x="1682750" y="3175000"/>
          <p14:tracePt t="71548" x="1676400" y="3175000"/>
          <p14:tracePt t="71555" x="1676400" y="3181350"/>
          <p14:tracePt t="71563" x="1682750" y="3181350"/>
          <p14:tracePt t="71571" x="1771650" y="3200400"/>
          <p14:tracePt t="71588" x="1866900" y="3213100"/>
          <p14:tracePt t="71604" x="1955800" y="3219450"/>
          <p14:tracePt t="71620" x="2038350" y="3219450"/>
          <p14:tracePt t="71637" x="2120900" y="3219450"/>
          <p14:tracePt t="71654" x="2184400" y="3219450"/>
          <p14:tracePt t="71670" x="2235200" y="3219450"/>
          <p14:tracePt t="71687" x="2286000" y="3219450"/>
          <p14:tracePt t="71704" x="2336800" y="3219450"/>
          <p14:tracePt t="71720" x="2368550" y="3219450"/>
          <p14:tracePt t="71737" x="2393950" y="3219450"/>
          <p14:tracePt t="71754" x="2425700" y="3219450"/>
          <p14:tracePt t="71770" x="2482850" y="3219450"/>
          <p14:tracePt t="71788" x="2508250" y="3219450"/>
          <p14:tracePt t="71804" x="2533650" y="3219450"/>
          <p14:tracePt t="71820" x="2546350" y="3219450"/>
          <p14:tracePt t="71837" x="2559050" y="3219450"/>
          <p14:tracePt t="71854" x="2565400" y="3219450"/>
          <p14:tracePt t="71870" x="2571750" y="3219450"/>
          <p14:tracePt t="71887" x="2584450" y="3219450"/>
          <p14:tracePt t="71904" x="2590800" y="3219450"/>
          <p14:tracePt t="71920" x="2597150" y="3219450"/>
          <p14:tracePt t="71937" x="2609850" y="3219450"/>
          <p14:tracePt t="71954" x="2616200" y="3219450"/>
          <p14:tracePt t="71970" x="2628900" y="3219450"/>
          <p14:tracePt t="71988" x="2635250" y="3219450"/>
          <p14:tracePt t="72027" x="2641600" y="3219450"/>
          <p14:tracePt t="72037" x="2647950" y="3219450"/>
          <p14:tracePt t="72038" x="2660650" y="3219450"/>
          <p14:tracePt t="72054" x="2673350" y="3219450"/>
          <p14:tracePt t="72070" x="2692400" y="3219450"/>
          <p14:tracePt t="72087" x="2717800" y="3219450"/>
          <p14:tracePt t="72104" x="2743200" y="3219450"/>
          <p14:tracePt t="72120" x="2774950" y="3219450"/>
          <p14:tracePt t="72137" x="2800350" y="3219450"/>
          <p14:tracePt t="72154" x="2838450" y="3219450"/>
          <p14:tracePt t="72170" x="2908300" y="3232150"/>
          <p14:tracePt t="72188" x="2959100" y="3232150"/>
          <p14:tracePt t="72204" x="3035300" y="3238500"/>
          <p14:tracePt t="72220" x="3117850" y="3238500"/>
          <p14:tracePt t="72237" x="3213100" y="3238500"/>
          <p14:tracePt t="72254" x="3314700" y="3238500"/>
          <p14:tracePt t="72270" x="3390900" y="3238500"/>
          <p14:tracePt t="72287" x="3460750" y="3238500"/>
          <p14:tracePt t="72304" x="3530600" y="3238500"/>
          <p14:tracePt t="72320" x="3600450" y="3238500"/>
          <p14:tracePt t="72337" x="3683000" y="3238500"/>
          <p14:tracePt t="72353" x="3784600" y="3238500"/>
          <p14:tracePt t="72370" x="3943350" y="3238500"/>
          <p14:tracePt t="72388" x="4038600" y="3238500"/>
          <p14:tracePt t="72404" x="4127500" y="3238500"/>
          <p14:tracePt t="72420" x="4203700" y="3238500"/>
          <p14:tracePt t="72437" x="4273550" y="3238500"/>
          <p14:tracePt t="72454" x="4337050" y="3238500"/>
          <p14:tracePt t="72470" x="4381500" y="3238500"/>
          <p14:tracePt t="72487" x="4425950" y="3238500"/>
          <p14:tracePt t="72504" x="4464050" y="3238500"/>
          <p14:tracePt t="72520" x="4483100" y="3238500"/>
          <p14:tracePt t="72537" x="4514850" y="3238500"/>
          <p14:tracePt t="72554" x="4552950" y="3238500"/>
          <p14:tracePt t="72571" x="4591050" y="3232150"/>
          <p14:tracePt t="72588" x="4629150" y="3232150"/>
          <p14:tracePt t="72604" x="4654550" y="3232150"/>
          <p14:tracePt t="72621" x="4673600" y="3232150"/>
          <p14:tracePt t="72637" x="4686300" y="3232150"/>
          <p14:tracePt t="72655" x="4718050" y="3232150"/>
          <p14:tracePt t="72670" x="4737100" y="3225800"/>
          <p14:tracePt t="72686" x="4762500" y="3225800"/>
          <p14:tracePt t="72704" x="4781550" y="3225800"/>
          <p14:tracePt t="72720" x="4800600" y="3225800"/>
          <p14:tracePt t="72737" x="4819650" y="3225800"/>
          <p14:tracePt t="72754" x="4851400" y="3225800"/>
          <p14:tracePt t="72770" x="4914900" y="3219450"/>
          <p14:tracePt t="72788" x="4972050" y="3213100"/>
          <p14:tracePt t="72804" x="5029200" y="3213100"/>
          <p14:tracePt t="72821" x="5105400" y="3213100"/>
          <p14:tracePt t="72837" x="5162550" y="3213100"/>
          <p14:tracePt t="72854" x="5207000" y="3213100"/>
          <p14:tracePt t="72871" x="5251450" y="3213100"/>
          <p14:tracePt t="72887" x="5289550" y="3213100"/>
          <p14:tracePt t="72904" x="5334000" y="3213100"/>
          <p14:tracePt t="72920" x="5384800" y="3213100"/>
          <p14:tracePt t="72937" x="5441950" y="3213100"/>
          <p14:tracePt t="72954" x="5492750" y="3213100"/>
          <p14:tracePt t="72970" x="5575300" y="3213100"/>
          <p14:tracePt t="72988" x="5619750" y="3213100"/>
          <p14:tracePt t="73004" x="5657850" y="3206750"/>
          <p14:tracePt t="73021" x="5676900" y="3206750"/>
          <p14:tracePt t="73037" x="5702300" y="3206750"/>
          <p14:tracePt t="73054" x="5734050" y="3206750"/>
          <p14:tracePt t="73070" x="5772150" y="3206750"/>
          <p14:tracePt t="73087" x="5816600" y="3206750"/>
          <p14:tracePt t="73104" x="5854700" y="3206750"/>
          <p14:tracePt t="73120" x="5892800" y="3206750"/>
          <p14:tracePt t="73137" x="5937250" y="3206750"/>
          <p14:tracePt t="73137" x="5956300" y="3206750"/>
          <p14:tracePt t="73156" x="5975350" y="3206750"/>
          <p14:tracePt t="73170" x="6026150" y="3206750"/>
          <p14:tracePt t="73188" x="6057900" y="3206750"/>
          <p14:tracePt t="73204" x="6089650" y="3200400"/>
          <p14:tracePt t="73221" x="6102350" y="3194050"/>
          <p14:tracePt t="73237" x="6115050" y="3194050"/>
          <p14:tracePt t="74083" x="6134100" y="3194050"/>
          <p14:tracePt t="74096" x="6172200" y="3181350"/>
          <p14:tracePt t="74100" x="6235700" y="3175000"/>
          <p14:tracePt t="74105" x="6394450" y="3155950"/>
          <p14:tracePt t="74120" x="6546850" y="3143250"/>
          <p14:tracePt t="74137" x="6635750" y="3130550"/>
          <p14:tracePt t="74154" x="6667500" y="3124200"/>
          <p14:tracePt t="74170" x="6686550" y="3117850"/>
          <p14:tracePt t="74691" x="6680200" y="3117850"/>
          <p14:tracePt t="74715" x="6673850" y="3111500"/>
          <p14:tracePt t="74723" x="6673850" y="3105150"/>
          <p14:tracePt t="74731" x="6667500" y="3098800"/>
          <p14:tracePt t="74737" x="6661150" y="3067050"/>
          <p14:tracePt t="74753" x="6635750" y="2990850"/>
          <p14:tracePt t="74770" x="6604000" y="2844800"/>
          <p14:tracePt t="74788" x="6578600" y="2762250"/>
          <p14:tracePt t="74804" x="6578600" y="2724150"/>
          <p14:tracePt t="74820" x="6578600" y="2705100"/>
          <p14:tracePt t="74837" x="6572250" y="2692400"/>
          <p14:tracePt t="75019" x="6572250" y="2698750"/>
          <p14:tracePt t="75035" x="6572250" y="2705100"/>
          <p14:tracePt t="75043" x="6572250" y="2711450"/>
          <p14:tracePt t="75051" x="6572250" y="2717800"/>
          <p14:tracePt t="75059" x="6572250" y="2724150"/>
          <p14:tracePt t="75070" x="6572250" y="2743200"/>
          <p14:tracePt t="75087" x="6584950" y="2774950"/>
          <p14:tracePt t="75104" x="6591300" y="2806700"/>
          <p14:tracePt t="75120" x="6604000" y="2838450"/>
          <p14:tracePt t="75137" x="6610350" y="2870200"/>
          <p14:tracePt t="75153" x="6623050" y="2895600"/>
          <p14:tracePt t="75170" x="6648450" y="2940050"/>
          <p14:tracePt t="75188" x="6654800" y="2952750"/>
          <p14:tracePt t="75203" x="6661150" y="2965450"/>
          <p14:tracePt t="75220" x="6661150" y="2971800"/>
          <p14:tracePt t="75237" x="6661150" y="2978150"/>
          <p14:tracePt t="75371" x="6661150" y="2984500"/>
          <p14:tracePt t="75467" x="6673850" y="2984500"/>
          <p14:tracePt t="75479" x="6692900" y="2984500"/>
          <p14:tracePt t="75483" x="6711950" y="2984500"/>
          <p14:tracePt t="75483" x="6743700" y="2984500"/>
          <p14:tracePt t="75503" x="6775450" y="2984500"/>
          <p14:tracePt t="75504" x="6864350" y="2984500"/>
          <p14:tracePt t="75520" x="6959600" y="2984500"/>
          <p14:tracePt t="75537" x="7067550" y="2984500"/>
          <p14:tracePt t="75554" x="7194550" y="2984500"/>
          <p14:tracePt t="75570" x="7334250" y="2984500"/>
          <p14:tracePt t="75587" x="7391400" y="2984500"/>
          <p14:tracePt t="75603" x="7404100" y="2984500"/>
          <p14:tracePt t="75620" x="7416800" y="2984500"/>
          <p14:tracePt t="75637" x="7442200" y="2978150"/>
          <p14:tracePt t="75653" x="7461250" y="2978150"/>
          <p14:tracePt t="75670" x="7480300" y="2965450"/>
          <p14:tracePt t="75687" x="7505700" y="2959100"/>
          <p14:tracePt t="75722" x="7518400" y="2959100"/>
          <p14:tracePt t="75742" x="7524750" y="2959100"/>
          <p14:tracePt t="75771" x="7531100" y="2952750"/>
          <p14:tracePt t="75803" x="7537450" y="2952750"/>
          <p14:tracePt t="75835" x="7543800" y="2952750"/>
          <p14:tracePt t="75844" x="7550150" y="2952750"/>
          <p14:tracePt t="75862" x="7556500" y="2946400"/>
          <p14:tracePt t="75870" x="7562850" y="2940050"/>
          <p14:tracePt t="75871" x="7569200" y="2940050"/>
          <p14:tracePt t="75887" x="7588250" y="2933700"/>
          <p14:tracePt t="75903" x="7600950" y="2927350"/>
          <p14:tracePt t="75921" x="7607300" y="2927350"/>
          <p14:tracePt t="75937" x="7607300" y="2921000"/>
          <p14:tracePt t="76003" x="7594600" y="2927350"/>
          <p14:tracePt t="76011" x="7486650" y="2959100"/>
          <p14:tracePt t="76011" x="7334250" y="2997200"/>
          <p14:tracePt t="76028" x="7118350" y="3054350"/>
          <p14:tracePt t="76029" x="7042150" y="3079750"/>
          <p14:tracePt t="76037" x="6559550" y="3168650"/>
          <p14:tracePt t="76054" x="5842000" y="3257550"/>
          <p14:tracePt t="76070" x="5156200" y="3346450"/>
          <p14:tracePt t="76087" x="4343400" y="3467100"/>
          <p14:tracePt t="76103" x="3568700" y="3575050"/>
          <p14:tracePt t="76120" x="2832100" y="3663950"/>
          <p14:tracePt t="76137" x="2254250" y="3733800"/>
          <p14:tracePt t="76154" x="1930400" y="3746500"/>
          <p14:tracePt t="76170" x="1790700" y="3746500"/>
          <p14:tracePt t="76188" x="1771650" y="3746500"/>
          <p14:tracePt t="76203" x="1765300" y="3746500"/>
          <p14:tracePt t="76241" x="1771650" y="3746500"/>
          <p14:tracePt t="76259" x="1784350" y="3746500"/>
          <p14:tracePt t="76267" x="1803400" y="3740150"/>
          <p14:tracePt t="76275" x="1822450" y="3727450"/>
          <p14:tracePt t="76287" x="1835150" y="3695700"/>
          <p14:tracePt t="76303" x="1854200" y="3657600"/>
          <p14:tracePt t="76320" x="1866900" y="3606800"/>
          <p14:tracePt t="76337" x="1879600" y="3556000"/>
          <p14:tracePt t="76353" x="1885950" y="3505200"/>
          <p14:tracePt t="76370" x="1892300" y="3454400"/>
          <p14:tracePt t="76388" x="1892300" y="3429000"/>
          <p14:tracePt t="76403" x="1905000" y="3397250"/>
          <p14:tracePt t="76420" x="1917700" y="3378200"/>
          <p14:tracePt t="76437" x="1943100" y="3346450"/>
          <p14:tracePt t="76454" x="1993900" y="3302000"/>
          <p14:tracePt t="76470" x="2082800" y="3263900"/>
          <p14:tracePt t="76487" x="2184400" y="3232150"/>
          <p14:tracePt t="76503" x="2298700" y="3206750"/>
          <p14:tracePt t="76520" x="2393950" y="3187700"/>
          <p14:tracePt t="76537" x="2470150" y="3175000"/>
          <p14:tracePt t="76554" x="2514600" y="3175000"/>
          <p14:tracePt t="76570" x="2540000" y="3175000"/>
          <p14:tracePt t="76587" x="2552700" y="3175000"/>
          <p14:tracePt t="76627" x="2559050" y="3175000"/>
          <p14:tracePt t="76651" x="2565400" y="3175000"/>
          <p14:tracePt t="76667" x="2571750" y="3175000"/>
          <p14:tracePt t="76679" x="2578100" y="3175000"/>
          <p14:tracePt t="77604" x="2635250" y="3175000"/>
          <p14:tracePt t="77605" x="2743200" y="3175000"/>
          <p14:tracePt t="77620" x="2921000" y="3175000"/>
          <p14:tracePt t="77621" x="3276600" y="3175000"/>
          <p14:tracePt t="77637" x="3613150" y="3175000"/>
          <p14:tracePt t="77653" x="4159250" y="3162300"/>
          <p14:tracePt t="77670" x="4711700" y="3149600"/>
          <p14:tracePt t="77687" x="5226050" y="3136900"/>
          <p14:tracePt t="77703" x="5670550" y="3073400"/>
          <p14:tracePt t="77720" x="6000750" y="3028950"/>
          <p14:tracePt t="77737" x="6223000" y="2997200"/>
          <p14:tracePt t="77753" x="6388100" y="2965450"/>
          <p14:tracePt t="77770" x="6604000" y="2889250"/>
          <p14:tracePt t="77787" x="6686550" y="2851150"/>
          <p14:tracePt t="77803" x="6750050" y="2832100"/>
          <p14:tracePt t="77820" x="6762750" y="2819400"/>
          <p14:tracePt t="77837" x="6769100" y="2819400"/>
          <p14:tracePt t="77883" x="6769100" y="2813050"/>
          <p14:tracePt t="77899" x="6775450" y="2806700"/>
          <p14:tracePt t="77915" x="6781800" y="2806700"/>
          <p14:tracePt t="77923" x="6781800" y="2800350"/>
          <p14:tracePt t="77931" x="6788150" y="2800350"/>
          <p14:tracePt t="77937" x="6800850" y="2794000"/>
          <p14:tracePt t="77995" x="6800850" y="2787650"/>
          <p14:tracePt t="78563" x="6794500" y="2787650"/>
          <p14:tracePt t="78571" x="6769100" y="2800350"/>
          <p14:tracePt t="78579" x="6731000" y="2819400"/>
          <p14:tracePt t="78587" x="6635750" y="2851150"/>
          <p14:tracePt t="78603" x="6584950" y="2870200"/>
          <p14:tracePt t="78604" x="6445250" y="2901950"/>
          <p14:tracePt t="78620" x="6324600" y="2921000"/>
          <p14:tracePt t="78637" x="6229350" y="2933700"/>
          <p14:tracePt t="78653" x="6146800" y="2946400"/>
          <p14:tracePt t="78670" x="6076950" y="2952750"/>
          <p14:tracePt t="78686" x="6000750" y="2965450"/>
          <p14:tracePt t="78703" x="5937250" y="2978150"/>
          <p14:tracePt t="78720" x="5873750" y="2984500"/>
          <p14:tracePt t="78737" x="5803900" y="2997200"/>
          <p14:tracePt t="78753" x="5727700" y="3009900"/>
          <p14:tracePt t="78770" x="5638800" y="3016250"/>
          <p14:tracePt t="78787" x="5594350" y="3022600"/>
          <p14:tracePt t="78803" x="5556250" y="3022600"/>
          <p14:tracePt t="78820" x="5518150" y="3028950"/>
          <p14:tracePt t="78837" x="5486400" y="3035300"/>
          <p14:tracePt t="78853" x="5435600" y="3048000"/>
          <p14:tracePt t="78869" x="5378450" y="3054350"/>
          <p14:tracePt t="78887" x="5314950" y="3060700"/>
          <p14:tracePt t="78903" x="5245100" y="3073400"/>
          <p14:tracePt t="78920" x="5162550" y="3079750"/>
          <p14:tracePt t="78937" x="5105400" y="3092450"/>
          <p14:tracePt t="78953" x="5060950" y="3098800"/>
          <p14:tracePt t="78970" x="5010150" y="3111500"/>
          <p14:tracePt t="78987" x="4984750" y="3111500"/>
          <p14:tracePt t="79003" x="4959350" y="3117850"/>
          <p14:tracePt t="79020" x="4946650" y="3124200"/>
          <p14:tracePt t="79037" x="4933950" y="3124200"/>
          <p14:tracePt t="79053" x="4927600" y="3124200"/>
          <p14:tracePt t="79091" x="4927600" y="3130550"/>
          <p14:tracePt t="79171" x="4933950" y="3130550"/>
          <p14:tracePt t="79178" x="4959350" y="3130550"/>
          <p14:tracePt t="79186" x="5041900" y="3117850"/>
          <p14:tracePt t="79196" x="5099050" y="3111500"/>
          <p14:tracePt t="79203" x="5226050" y="3092450"/>
          <p14:tracePt t="79221" x="5403850" y="3067050"/>
          <p14:tracePt t="79236" x="5613400" y="3035300"/>
          <p14:tracePt t="79254" x="5797550" y="3016250"/>
          <p14:tracePt t="79270" x="5988050" y="2990850"/>
          <p14:tracePt t="79287" x="6172200" y="2971800"/>
          <p14:tracePt t="79303" x="6324600" y="2952750"/>
          <p14:tracePt t="79320" x="6426200" y="2940050"/>
          <p14:tracePt t="79336" x="6489700" y="2927350"/>
          <p14:tracePt t="79353" x="6546850" y="2921000"/>
          <p14:tracePt t="79370" x="6623050" y="2901950"/>
          <p14:tracePt t="79388" x="6673850" y="2895600"/>
          <p14:tracePt t="79403" x="6731000" y="2882900"/>
          <p14:tracePt t="79420" x="6769100" y="2870200"/>
          <p14:tracePt t="79436" x="6813550" y="2857500"/>
          <p14:tracePt t="79453" x="6819900" y="2851150"/>
          <p14:tracePt t="79491" x="6826250" y="2844800"/>
          <p14:tracePt t="79627" x="6813550" y="2844800"/>
          <p14:tracePt t="79641" x="6781800" y="2844800"/>
          <p14:tracePt t="79646" x="6756400" y="2844800"/>
          <p14:tracePt t="79654" x="6699250" y="2844800"/>
          <p14:tracePt t="79670" x="6667500" y="2844800"/>
          <p14:tracePt t="79687" x="6654800" y="2844800"/>
          <p14:tracePt t="79723" x="6648450" y="2844800"/>
          <p14:tracePt t="79875" x="6654800" y="2844800"/>
          <p14:tracePt t="79883" x="6667500" y="2844800"/>
          <p14:tracePt t="79890" x="6680200" y="2844800"/>
          <p14:tracePt t="79899" x="6692900" y="2844800"/>
          <p14:tracePt t="79906" x="6737350" y="2844800"/>
          <p14:tracePt t="79919" x="6781800" y="2844800"/>
          <p14:tracePt t="79936" x="6832600" y="2844800"/>
          <p14:tracePt t="79953" x="6889750" y="2844800"/>
          <p14:tracePt t="79970" x="6978650" y="2844800"/>
          <p14:tracePt t="79988" x="7029450" y="2844800"/>
          <p14:tracePt t="80003" x="7061200" y="2844800"/>
          <p14:tracePt t="80020" x="7080250" y="2844800"/>
          <p14:tracePt t="80036" x="7099300" y="2844800"/>
          <p14:tracePt t="80053" x="7105650" y="2844800"/>
          <p14:tracePt t="80070" x="7112000" y="2844800"/>
          <p14:tracePt t="80087" x="7118350" y="2844800"/>
          <p14:tracePt t="80103" x="7124700" y="2844800"/>
          <p14:tracePt t="80120" x="7131050" y="2844800"/>
          <p14:tracePt t="80136" x="7137400" y="2844800"/>
          <p14:tracePt t="80153" x="7150100" y="2844800"/>
          <p14:tracePt t="80170" x="7175500" y="2844800"/>
          <p14:tracePt t="80187" x="7200900" y="2844800"/>
          <p14:tracePt t="80203" x="7226300" y="2844800"/>
          <p14:tracePt t="80220" x="7258050" y="2844800"/>
          <p14:tracePt t="80237" x="7289800" y="2844800"/>
          <p14:tracePt t="80254" x="7321550" y="2844800"/>
          <p14:tracePt t="80270" x="7359650" y="2844800"/>
          <p14:tracePt t="80287" x="7397750" y="2844800"/>
          <p14:tracePt t="80303" x="7442200" y="2844800"/>
          <p14:tracePt t="80320" x="7486650" y="2844800"/>
          <p14:tracePt t="80336" x="7518400" y="2844800"/>
          <p14:tracePt t="80353" x="7543800" y="2844800"/>
          <p14:tracePt t="80370" x="7562850" y="2844800"/>
          <p14:tracePt t="80388" x="7569200" y="2844800"/>
          <p14:tracePt t="80635" x="7569200" y="2851150"/>
          <p14:tracePt t="80636" x="7562850" y="2857500"/>
          <p14:tracePt t="80646" x="7543800" y="2857500"/>
          <p14:tracePt t="80653" x="7512050" y="2876550"/>
          <p14:tracePt t="80670" x="7467600" y="2882900"/>
          <p14:tracePt t="80687" x="7435850" y="2889250"/>
          <p14:tracePt t="80703" x="7404100" y="2889250"/>
          <p14:tracePt t="80720" x="7359650" y="2889250"/>
          <p14:tracePt t="80736" x="7296150" y="2889250"/>
          <p14:tracePt t="80753" x="7226300" y="2889250"/>
          <p14:tracePt t="80770" x="7099300" y="2889250"/>
          <p14:tracePt t="80788" x="7048500" y="2889250"/>
          <p14:tracePt t="80803" x="7023100" y="2889250"/>
          <p14:tracePt t="80820" x="7016750" y="2889250"/>
          <p14:tracePt t="80836" x="7010400" y="2889250"/>
          <p14:tracePt t="84636" x="7016750" y="2889250"/>
          <p14:tracePt t="84636" x="7023100" y="2889250"/>
          <p14:tracePt t="84654" x="7029450" y="2889250"/>
          <p14:tracePt t="84655" x="7048500" y="2889250"/>
          <p14:tracePt t="84671" x="7054850" y="2882900"/>
          <p14:tracePt t="84687" x="7073900" y="2876550"/>
          <p14:tracePt t="84723" x="7080250" y="2870200"/>
          <p14:tracePt t="85084" x="7067550" y="2870200"/>
          <p14:tracePt t="85091" x="7042150" y="2882900"/>
          <p14:tracePt t="85097" x="7010400" y="2901950"/>
          <p14:tracePt t="85104" x="6921500" y="2940050"/>
          <p14:tracePt t="85121" x="6819900" y="2990850"/>
          <p14:tracePt t="85137" x="6724650" y="3035300"/>
          <p14:tracePt t="85154" x="6648450" y="3067050"/>
          <p14:tracePt t="85154" x="6623050" y="3073400"/>
          <p14:tracePt t="85172" x="6584950" y="3079750"/>
          <p14:tracePt t="85188" x="6553200" y="3092450"/>
          <p14:tracePt t="85204" x="6527800" y="3092450"/>
          <p14:tracePt t="85220" x="6502400" y="3092450"/>
          <p14:tracePt t="85237" x="6483350" y="3098800"/>
          <p14:tracePt t="85254" x="6457950" y="3105150"/>
          <p14:tracePt t="85271" x="6438900" y="3105150"/>
          <p14:tracePt t="85287" x="6432550" y="3105150"/>
          <p14:tracePt t="85304" x="6426200" y="3105150"/>
          <p14:tracePt t="85403" x="6426200" y="3111500"/>
          <p14:tracePt t="86036" x="6426200" y="3105150"/>
          <p14:tracePt t="86043" x="6426200" y="3092450"/>
          <p14:tracePt t="86051" x="6438900" y="3086100"/>
          <p14:tracePt t="86054" x="6464300" y="3067050"/>
          <p14:tracePt t="86070" x="6496050" y="3054350"/>
          <p14:tracePt t="86087" x="6527800" y="3041650"/>
          <p14:tracePt t="86104" x="6572250" y="3016250"/>
          <p14:tracePt t="86121" x="6616700" y="3003550"/>
          <p14:tracePt t="86137" x="6667500" y="2990850"/>
          <p14:tracePt t="86154" x="6731000" y="2971800"/>
          <p14:tracePt t="86170" x="6845300" y="2946400"/>
          <p14:tracePt t="86188" x="6921500" y="2933700"/>
          <p14:tracePt t="86204" x="6991350" y="2927350"/>
          <p14:tracePt t="86221" x="7029450" y="2921000"/>
          <p14:tracePt t="86237" x="7061200" y="2908300"/>
          <p14:tracePt t="86254" x="7086600" y="2895600"/>
          <p14:tracePt t="86271" x="7099300" y="2895600"/>
          <p14:tracePt t="86288" x="7105650" y="2889250"/>
          <p14:tracePt t="86304" x="7112000" y="2889250"/>
          <p14:tracePt t="86340" x="7118350" y="2889250"/>
          <p14:tracePt t="86363" x="7131050" y="2882900"/>
          <p14:tracePt t="86379" x="7137400" y="2882900"/>
          <p14:tracePt t="86387" x="7143750" y="2876550"/>
          <p14:tracePt t="86388" x="7162800" y="2870200"/>
          <p14:tracePt t="86404" x="7169150" y="2870200"/>
          <p14:tracePt t="86421" x="7175500" y="2863850"/>
          <p14:tracePt t="86667" x="7169150" y="2863850"/>
          <p14:tracePt t="86675" x="7162800" y="2863850"/>
          <p14:tracePt t="86687" x="7150100" y="2870200"/>
          <p14:tracePt t="86688" x="7124700" y="2882900"/>
          <p14:tracePt t="86704" x="7092950" y="2895600"/>
          <p14:tracePt t="86721" x="7067550" y="2908300"/>
          <p14:tracePt t="86737" x="7023100" y="2927350"/>
          <p14:tracePt t="86754" x="6972300" y="2946400"/>
          <p14:tracePt t="86770" x="6908800" y="2978150"/>
          <p14:tracePt t="86788" x="6851650" y="2997200"/>
          <p14:tracePt t="86804" x="6794500" y="3016250"/>
          <p14:tracePt t="86820" x="6743700" y="3035300"/>
          <p14:tracePt t="86837" x="6705600" y="3054350"/>
          <p14:tracePt t="86854" x="6661150" y="3073400"/>
          <p14:tracePt t="86871" x="6629400" y="3086100"/>
          <p14:tracePt t="86887" x="6610350" y="3092450"/>
          <p14:tracePt t="86904" x="6597650" y="3098800"/>
          <p14:tracePt t="86921" x="6584950" y="3105150"/>
          <p14:tracePt t="86937" x="6572250" y="3111500"/>
          <p14:tracePt t="86954" x="6553200" y="3111500"/>
          <p14:tracePt t="86970" x="6540500" y="3117850"/>
          <p14:tracePt t="86988" x="6521450" y="3124200"/>
          <p14:tracePt t="87004" x="6515100" y="3124200"/>
          <p14:tracePt t="87021" x="6502400" y="3124200"/>
          <p14:tracePt t="87037" x="6496050" y="3130550"/>
          <p14:tracePt t="87054" x="6489700" y="3130550"/>
          <p14:tracePt t="87091" x="6483350" y="3130550"/>
          <p14:tracePt t="87092" x="6477000" y="3130550"/>
          <p14:tracePt t="87108" x="6477000" y="3136900"/>
          <p14:tracePt t="87307" x="6483350" y="3136900"/>
          <p14:tracePt t="87315" x="6502400" y="3130550"/>
          <p14:tracePt t="87323" x="6515100" y="3130550"/>
          <p14:tracePt t="87337" x="6534150" y="3117850"/>
          <p14:tracePt t="87337" x="6565900" y="3105150"/>
          <p14:tracePt t="87340" x="6604000" y="3092450"/>
          <p14:tracePt t="87354" x="6686550" y="3054350"/>
          <p14:tracePt t="87370" x="6826250" y="3016250"/>
          <p14:tracePt t="87389" x="6908800" y="2990850"/>
          <p14:tracePt t="87404" x="6997700" y="2965450"/>
          <p14:tracePt t="87421" x="7073900" y="2940050"/>
          <p14:tracePt t="87437" x="7118350" y="2927350"/>
          <p14:tracePt t="87454" x="7131050" y="2927350"/>
          <p14:tracePt t="87470" x="7137400" y="2927350"/>
          <p14:tracePt t="87487" x="7143750" y="2921000"/>
          <p14:tracePt t="88867" x="7137400" y="2921000"/>
          <p14:tracePt t="88875" x="7105650" y="2921000"/>
          <p14:tracePt t="88888" x="7048500" y="2921000"/>
          <p14:tracePt t="88904" x="6896100" y="2927350"/>
          <p14:tracePt t="88904" x="6642100" y="2946400"/>
          <p14:tracePt t="88920" x="6318250" y="2952750"/>
          <p14:tracePt t="88937" x="6000750" y="2952750"/>
          <p14:tracePt t="88954" x="5562600" y="2927350"/>
          <p14:tracePt t="88970" x="4908550" y="2914650"/>
          <p14:tracePt t="88988" x="4464050" y="2921000"/>
          <p14:tracePt t="89004" x="4044950" y="2965450"/>
          <p14:tracePt t="89020" x="3651250" y="3016250"/>
          <p14:tracePt t="89037" x="3270250" y="3111500"/>
          <p14:tracePt t="89054" x="2844800" y="3251200"/>
          <p14:tracePt t="89070" x="2578100" y="3321050"/>
          <p14:tracePt t="89088" x="2413000" y="3390900"/>
          <p14:tracePt t="89104" x="2279650" y="3448050"/>
          <p14:tracePt t="89120" x="2159000" y="3479800"/>
          <p14:tracePt t="89136" x="2051050" y="3511550"/>
          <p14:tracePt t="89153" x="1955800" y="3556000"/>
          <p14:tracePt t="89170" x="1860550" y="3594100"/>
          <p14:tracePt t="89188" x="1809750" y="3613150"/>
          <p14:tracePt t="89204" x="1778000" y="3619500"/>
          <p14:tracePt t="89221" x="1765300" y="3619500"/>
          <p14:tracePt t="89331" x="1758950" y="3619500"/>
          <p14:tracePt t="89339" x="1752600" y="3619500"/>
          <p14:tracePt t="89347" x="1746250" y="3619500"/>
          <p14:tracePt t="89354" x="1733550" y="3619500"/>
          <p14:tracePt t="89370" x="1720850" y="3619500"/>
          <p14:tracePt t="89387" x="1695450" y="3619500"/>
          <p14:tracePt t="89403" x="1682750" y="3619500"/>
          <p14:tracePt t="89420" x="1651000" y="3619500"/>
          <p14:tracePt t="89436" x="1631950" y="3619500"/>
          <p14:tracePt t="89454" x="1606550" y="3619500"/>
          <p14:tracePt t="89470" x="1587500" y="3619500"/>
          <p14:tracePt t="89487" x="1562100" y="3619500"/>
          <p14:tracePt t="89504" x="1543050" y="3619500"/>
          <p14:tracePt t="89520" x="1511300" y="3619500"/>
          <p14:tracePt t="89537" x="1466850" y="3606800"/>
          <p14:tracePt t="89554" x="1441450" y="3600450"/>
          <p14:tracePt t="89611" x="1435100" y="3600450"/>
          <p14:tracePt t="90179" x="1435100" y="3594100"/>
          <p14:tracePt t="90211" x="1428750" y="3594100"/>
          <p14:tracePt t="90779" x="1435100" y="3594100"/>
          <p14:tracePt t="90787" x="1454150" y="3594100"/>
          <p14:tracePt t="90787" x="1460500" y="3594100"/>
          <p14:tracePt t="90803" x="1479550" y="3594100"/>
          <p14:tracePt t="90820" x="1498600" y="3594100"/>
          <p14:tracePt t="90821" x="1536700" y="3594100"/>
          <p14:tracePt t="90837" x="1600200" y="3587750"/>
          <p14:tracePt t="90853" x="1644650" y="3587750"/>
          <p14:tracePt t="90871" x="1695450" y="3587750"/>
          <p14:tracePt t="90887" x="1733550" y="3587750"/>
          <p14:tracePt t="90904" x="1771650" y="3587750"/>
          <p14:tracePt t="90920" x="1790700" y="3587750"/>
          <p14:tracePt t="90937" x="1809750" y="3587750"/>
          <p14:tracePt t="90953" x="1822450" y="3587750"/>
          <p14:tracePt t="90970" x="1847850" y="3587750"/>
          <p14:tracePt t="90987" x="1854200" y="3587750"/>
          <p14:tracePt t="91043" x="1860550" y="3587750"/>
          <p14:tracePt t="91163" x="1854200" y="3587750"/>
          <p14:tracePt t="91171" x="1841500" y="3587750"/>
          <p14:tracePt t="91179" x="1803400" y="3587750"/>
          <p14:tracePt t="91187" x="1727200" y="3575050"/>
          <p14:tracePt t="91203" x="1657350" y="3568700"/>
          <p14:tracePt t="91220" x="1593850" y="3562350"/>
          <p14:tracePt t="91237" x="1549400" y="3549650"/>
          <p14:tracePt t="91254" x="1504950" y="3549650"/>
          <p14:tracePt t="91271" x="1479550" y="3543300"/>
          <p14:tracePt t="91287" x="1460500" y="3543300"/>
          <p14:tracePt t="91304" x="1447800" y="3543300"/>
          <p14:tracePt t="91320" x="1441450" y="3543300"/>
          <p14:tracePt t="91337" x="1428750" y="3543300"/>
          <p14:tracePt t="91353" x="1422400" y="3543300"/>
          <p14:tracePt t="91370" x="1409700" y="3543300"/>
          <p14:tracePt t="91579" x="1422400" y="3543300"/>
          <p14:tracePt t="91587" x="1517650" y="3543300"/>
          <p14:tracePt t="91596" x="1581150" y="3543300"/>
          <p14:tracePt t="91604" x="1676400" y="3543300"/>
          <p14:tracePt t="91620" x="1752600" y="3543300"/>
          <p14:tracePt t="91637" x="1809750" y="3543300"/>
          <p14:tracePt t="91653" x="1847850" y="3543300"/>
          <p14:tracePt t="91671" x="1879600" y="3543300"/>
          <p14:tracePt t="91687" x="1898650" y="3543300"/>
          <p14:tracePt t="91704" x="1917700" y="3543300"/>
          <p14:tracePt t="91720" x="1936750" y="3543300"/>
          <p14:tracePt t="91737" x="1962150" y="3543300"/>
          <p14:tracePt t="91753" x="1993900" y="3543300"/>
          <p14:tracePt t="91770" x="2019300" y="3543300"/>
          <p14:tracePt t="91787" x="2025650" y="3543300"/>
          <p14:tracePt t="91804" x="2032000" y="3543300"/>
          <p14:tracePt t="91931" x="2044700" y="3543300"/>
          <p14:tracePt t="91939" x="2051050" y="3536950"/>
          <p14:tracePt t="91955" x="2057400" y="3536950"/>
          <p14:tracePt t="91971" x="2063750" y="3536950"/>
          <p14:tracePt t="92043" x="2070100" y="3536950"/>
          <p14:tracePt t="92051" x="2076450" y="3536950"/>
          <p14:tracePt t="92075" x="2082800" y="3536950"/>
          <p14:tracePt t="92099" x="2095500" y="3536950"/>
          <p14:tracePt t="92107" x="2101850" y="3536950"/>
          <p14:tracePt t="92123" x="2108200" y="3536950"/>
          <p14:tracePt t="92130" x="2114550" y="3536950"/>
          <p14:tracePt t="92138" x="2120900" y="3536950"/>
          <p14:tracePt t="92153" x="2127250" y="3536950"/>
          <p14:tracePt t="92169" x="2133600" y="3536950"/>
          <p14:tracePt t="92227" x="2139950" y="3536950"/>
          <p14:tracePt t="92523" x="2152650" y="3536950"/>
          <p14:tracePt t="92531" x="2159000" y="3536950"/>
          <p14:tracePt t="92539" x="2184400" y="3536950"/>
          <p14:tracePt t="92554" x="2197100" y="3536950"/>
          <p14:tracePt t="92570" x="2222500" y="3536950"/>
          <p14:tracePt t="92571" x="2228850" y="3536950"/>
          <p14:tracePt t="92588" x="2241550" y="3536950"/>
          <p14:tracePt t="92603" x="2254250" y="3536950"/>
          <p14:tracePt t="92620" x="2260600" y="3536950"/>
          <p14:tracePt t="92637" x="2273300" y="3536950"/>
          <p14:tracePt t="92654" x="2279650" y="3536950"/>
          <p14:tracePt t="92699" x="2286000" y="3536950"/>
          <p14:tracePt t="92755" x="2292350" y="3536950"/>
          <p14:tracePt t="92819" x="2298700" y="3536950"/>
          <p14:tracePt t="93539" x="2305050" y="3536950"/>
          <p14:tracePt t="93547" x="2355850" y="3536950"/>
          <p14:tracePt t="93555" x="2419350" y="3536950"/>
          <p14:tracePt t="93556" x="2482850" y="3536950"/>
          <p14:tracePt t="93570" x="2667000" y="3549650"/>
          <p14:tracePt t="93588" x="2774950" y="3568700"/>
          <p14:tracePt t="93603" x="2851150" y="3568700"/>
          <p14:tracePt t="93620" x="2914650" y="3568700"/>
          <p14:tracePt t="93637" x="2952750" y="3568700"/>
          <p14:tracePt t="93654" x="2978150" y="3568700"/>
          <p14:tracePt t="93670" x="3003550" y="3568700"/>
          <p14:tracePt t="93687" x="3022600" y="3568700"/>
          <p14:tracePt t="93703" x="3041650" y="3568700"/>
          <p14:tracePt t="93720" x="3060700" y="3568700"/>
          <p14:tracePt t="93737" x="3073400" y="3575050"/>
          <p14:tracePt t="93754" x="3086100" y="3581400"/>
          <p14:tracePt t="93770" x="3098800" y="3581400"/>
          <p14:tracePt t="93787" x="3105150" y="3581400"/>
          <p14:tracePt t="93803" x="3117850" y="3581400"/>
          <p14:tracePt t="93820" x="3130550" y="3581400"/>
          <p14:tracePt t="93837" x="3136900" y="3581400"/>
          <p14:tracePt t="93853" x="3143250" y="3581400"/>
          <p14:tracePt t="93871" x="3155950" y="3581400"/>
          <p14:tracePt t="93887" x="3175000" y="3581400"/>
          <p14:tracePt t="93903" x="3206750" y="3581400"/>
          <p14:tracePt t="93920" x="3244850" y="3581400"/>
          <p14:tracePt t="93937" x="3282950" y="3581400"/>
          <p14:tracePt t="93954" x="3314700" y="3581400"/>
          <p14:tracePt t="93970" x="3352800" y="3581400"/>
          <p14:tracePt t="93988" x="3365500" y="3581400"/>
          <p14:tracePt t="94003" x="3371850" y="3581400"/>
          <p14:tracePt t="94020" x="3397250" y="3581400"/>
          <p14:tracePt t="94038" x="3403600" y="3606800"/>
          <p14:tracePt t="94054" x="3403600" y="3657600"/>
          <p14:tracePt t="94069" x="3403600" y="3663950"/>
          <p14:tracePt t="94451" x="3403600" y="3657600"/>
          <p14:tracePt t="94463" x="3403600" y="3644900"/>
          <p14:tracePt t="94463" x="3403600" y="3638550"/>
          <p14:tracePt t="94471" x="3403600" y="3625850"/>
          <p14:tracePt t="94486" x="3441700" y="3613150"/>
          <p14:tracePt t="94503" x="3460750" y="3606800"/>
          <p14:tracePt t="94520" x="3498850" y="3600450"/>
          <p14:tracePt t="94537" x="3543300" y="3594100"/>
          <p14:tracePt t="94553" x="3606800" y="3594100"/>
          <p14:tracePt t="94570" x="3752850" y="3594100"/>
          <p14:tracePt t="94587" x="3854450" y="3594100"/>
          <p14:tracePt t="94604" x="3937000" y="3594100"/>
          <p14:tracePt t="94620" x="4025900" y="3594100"/>
          <p14:tracePt t="94637" x="4102100" y="3594100"/>
          <p14:tracePt t="94654" x="4191000" y="3594100"/>
          <p14:tracePt t="94670" x="4286250" y="3594100"/>
          <p14:tracePt t="94687" x="4400550" y="3594100"/>
          <p14:tracePt t="94704" x="4508500" y="3594100"/>
          <p14:tracePt t="94720" x="4635500" y="3606800"/>
          <p14:tracePt t="94737" x="4768850" y="3625850"/>
          <p14:tracePt t="94753" x="4895850" y="3632200"/>
          <p14:tracePt t="94770" x="5060950" y="3638550"/>
          <p14:tracePt t="94787" x="5149850" y="3638550"/>
          <p14:tracePt t="94804" x="5238750" y="3638550"/>
          <p14:tracePt t="94820" x="5314950" y="3638550"/>
          <p14:tracePt t="94837" x="5403850" y="3638550"/>
          <p14:tracePt t="94854" x="5499100" y="3638550"/>
          <p14:tracePt t="94870" x="5619750" y="3638550"/>
          <p14:tracePt t="94886" x="5759450" y="3638550"/>
          <p14:tracePt t="94904" x="5880100" y="3638550"/>
          <p14:tracePt t="94920" x="5975350" y="3638550"/>
          <p14:tracePt t="94937" x="6057900" y="3638550"/>
          <p14:tracePt t="94953" x="6096000" y="3638550"/>
          <p14:tracePt t="94970" x="6165850" y="3625850"/>
          <p14:tracePt t="94987" x="6197600" y="3625850"/>
          <p14:tracePt t="95003" x="6210300" y="3625850"/>
          <p14:tracePt t="95020" x="6229350" y="3625850"/>
          <p14:tracePt t="95037" x="6235700" y="3625850"/>
          <p14:tracePt t="95053" x="6242050" y="3625850"/>
          <p14:tracePt t="95070" x="6248400" y="3625850"/>
          <p14:tracePt t="95087" x="6261100" y="3625850"/>
          <p14:tracePt t="95103" x="6273800" y="3625850"/>
          <p14:tracePt t="95120" x="6286500" y="3625850"/>
          <p14:tracePt t="95137" x="6292850" y="3619500"/>
          <p14:tracePt t="95235" x="6280150" y="3619500"/>
          <p14:tracePt t="95246" x="6254750" y="3619500"/>
          <p14:tracePt t="95251" x="6223000" y="3625850"/>
          <p14:tracePt t="95258" x="6146800" y="3625850"/>
          <p14:tracePt t="95270" x="6057900" y="3625850"/>
          <p14:tracePt t="95286" x="6038850" y="3625850"/>
          <p14:tracePt t="95303" x="6007100" y="3625850"/>
          <p14:tracePt t="95320" x="5988050" y="3625850"/>
          <p14:tracePt t="95337" x="5975350" y="3625850"/>
          <p14:tracePt t="95443" x="5981700" y="3625850"/>
          <p14:tracePt t="95450" x="6007100" y="3625850"/>
          <p14:tracePt t="95456" x="6070600" y="3619500"/>
          <p14:tracePt t="95470" x="6115050" y="3619500"/>
          <p14:tracePt t="95486" x="6127750" y="3619500"/>
          <p14:tracePt t="95587" x="6115050" y="3625850"/>
          <p14:tracePt t="95596" x="6083300" y="3625850"/>
          <p14:tracePt t="95596" x="6057900" y="3625850"/>
          <p14:tracePt t="95603" x="5994400" y="3625850"/>
          <p14:tracePt t="95620" x="5924550" y="3625850"/>
          <p14:tracePt t="95637" x="5848350" y="3625850"/>
          <p14:tracePt t="95654" x="5778500" y="3625850"/>
          <p14:tracePt t="95670" x="5715000" y="3625850"/>
          <p14:tracePt t="95687" x="5664200" y="3625850"/>
          <p14:tracePt t="95703" x="5657850" y="3625850"/>
          <p14:tracePt t="95721" x="5651500" y="3625850"/>
          <p14:tracePt t="95803" x="5657850" y="3625850"/>
          <p14:tracePt t="95811" x="5689600" y="3625850"/>
          <p14:tracePt t="95819" x="5797550" y="3613150"/>
          <p14:tracePt t="95829" x="5854700" y="3613150"/>
          <p14:tracePt t="95836" x="5949950" y="3613150"/>
          <p14:tracePt t="95853" x="5994400" y="3613150"/>
          <p14:tracePt t="95871" x="6000750" y="3613150"/>
          <p14:tracePt t="96331" x="6007100" y="3613150"/>
          <p14:tracePt t="96338" x="6038850" y="3600450"/>
          <p14:tracePt t="96347" x="6083300" y="3594100"/>
          <p14:tracePt t="96354" x="6172200" y="3581400"/>
          <p14:tracePt t="96370" x="6311900" y="3562350"/>
          <p14:tracePt t="96387" x="6381750" y="3562350"/>
          <p14:tracePt t="96403" x="6419850" y="3562350"/>
          <p14:tracePt t="96420" x="6445250" y="3562350"/>
          <p14:tracePt t="96436" x="6451600" y="3562350"/>
          <p14:tracePt t="96453" x="6457950" y="3562350"/>
          <p14:tracePt t="96715" x="6477000" y="3562350"/>
          <p14:tracePt t="96723" x="6502400" y="3562350"/>
          <p14:tracePt t="96731" x="6540500" y="3562350"/>
          <p14:tracePt t="96749" x="6604000" y="3562350"/>
          <p14:tracePt t="96755" x="6629400" y="3562350"/>
          <p14:tracePt t="96756" x="6642100" y="3562350"/>
          <p14:tracePt t="96770" x="6731000" y="3562350"/>
          <p14:tracePt t="96787" x="6800850" y="3562350"/>
          <p14:tracePt t="96803" x="6870700" y="3562350"/>
          <p14:tracePt t="96820" x="6934200" y="3562350"/>
          <p14:tracePt t="96837" x="6991350" y="3562350"/>
          <p14:tracePt t="96853" x="7067550" y="3562350"/>
          <p14:tracePt t="96873" x="7156450" y="3562350"/>
          <p14:tracePt t="96887" x="7245350" y="3562350"/>
          <p14:tracePt t="96903" x="7327900" y="3562350"/>
          <p14:tracePt t="96920" x="7410450" y="3562350"/>
          <p14:tracePt t="96936" x="7480300" y="3562350"/>
          <p14:tracePt t="96953" x="7531100" y="3562350"/>
          <p14:tracePt t="96970" x="7594600" y="3562350"/>
          <p14:tracePt t="96988" x="7620000" y="3562350"/>
          <p14:tracePt t="97003" x="7651750" y="3562350"/>
          <p14:tracePt t="97020" x="7670800" y="3562350"/>
          <p14:tracePt t="97037" x="7696200" y="3562350"/>
          <p14:tracePt t="97053" x="7734300" y="3562350"/>
          <p14:tracePt t="97070" x="7759700" y="3556000"/>
          <p14:tracePt t="97087" x="7785100" y="3556000"/>
          <p14:tracePt t="97103" x="7810500" y="3556000"/>
          <p14:tracePt t="97120" x="7829550" y="3556000"/>
          <p14:tracePt t="97136" x="7842250" y="3556000"/>
          <p14:tracePt t="97153" x="7861300" y="3556000"/>
          <p14:tracePt t="97170" x="7886700" y="3556000"/>
          <p14:tracePt t="97187" x="7899400" y="3556000"/>
          <p14:tracePt t="97203" x="7912100" y="3556000"/>
          <p14:tracePt t="97220" x="7918450" y="3556000"/>
          <p14:tracePt t="97236" x="7931150" y="3556000"/>
          <p14:tracePt t="97253" x="7956550" y="3556000"/>
          <p14:tracePt t="97270" x="7969250" y="3556000"/>
          <p14:tracePt t="97287" x="7994650" y="3556000"/>
          <p14:tracePt t="97303" x="8013700" y="3556000"/>
          <p14:tracePt t="97319" x="8039100" y="3556000"/>
          <p14:tracePt t="97336" x="8064500" y="3556000"/>
          <p14:tracePt t="97353" x="8096250" y="3556000"/>
          <p14:tracePt t="97353" x="8128000" y="3543300"/>
          <p14:tracePt t="97371" x="8153400" y="3543300"/>
          <p14:tracePt t="97387" x="8185150" y="3536950"/>
          <p14:tracePt t="97404" x="8216900" y="3530600"/>
          <p14:tracePt t="97420" x="8242300" y="3530600"/>
          <p14:tracePt t="97437" x="8274050" y="3524250"/>
          <p14:tracePt t="97453" x="8293100" y="3511550"/>
          <p14:tracePt t="97470" x="8312150" y="3511550"/>
          <p14:tracePt t="97486" x="8331200" y="3511550"/>
          <p14:tracePt t="97504" x="8337550" y="3511550"/>
          <p14:tracePt t="97520" x="8350250" y="3505200"/>
          <p14:tracePt t="97819" x="8312150" y="3511550"/>
          <p14:tracePt t="97826" x="8242300" y="3530600"/>
          <p14:tracePt t="97837" x="8140700" y="3556000"/>
          <p14:tracePt t="97837" x="7861300" y="3594100"/>
          <p14:tracePt t="97853" x="7499350" y="3613150"/>
          <p14:tracePt t="97870" x="6965950" y="3613150"/>
          <p14:tracePt t="97887" x="6330950" y="3613150"/>
          <p14:tracePt t="97903" x="5772150" y="3613150"/>
          <p14:tracePt t="97919" x="5156200" y="3613150"/>
          <p14:tracePt t="97937" x="4603750" y="3606800"/>
          <p14:tracePt t="97953" x="4064000" y="3568700"/>
          <p14:tracePt t="97970" x="3378200" y="3511550"/>
          <p14:tracePt t="97987" x="3016250" y="3486150"/>
          <p14:tracePt t="98004" x="2730500" y="3486150"/>
          <p14:tracePt t="98020" x="2565400" y="3486150"/>
          <p14:tracePt t="98037" x="2444750" y="3486150"/>
          <p14:tracePt t="98053" x="2355850" y="3486150"/>
          <p14:tracePt t="98070" x="2286000" y="3486150"/>
          <p14:tracePt t="98086" x="2222500" y="3486150"/>
          <p14:tracePt t="98104" x="2146300" y="3486150"/>
          <p14:tracePt t="98120" x="2057400" y="3486150"/>
          <p14:tracePt t="98137" x="1962150" y="3486150"/>
          <p14:tracePt t="98153" x="1854200" y="3486150"/>
          <p14:tracePt t="98170" x="1695450" y="3505200"/>
          <p14:tracePt t="98186" x="1606550" y="3517900"/>
          <p14:tracePt t="98203" x="1562100" y="3536950"/>
          <p14:tracePt t="98220" x="1549400" y="3543300"/>
          <p14:tracePt t="98237" x="1543050" y="3543300"/>
          <p14:tracePt t="98253" x="1543050" y="3562350"/>
          <p14:tracePt t="98270" x="1543050" y="3575050"/>
          <p14:tracePt t="98286" x="1543050" y="3587750"/>
          <p14:tracePt t="98303" x="1555750" y="3600450"/>
          <p14:tracePt t="98320" x="1574800" y="3613150"/>
          <p14:tracePt t="98337" x="1600200" y="3632200"/>
          <p14:tracePt t="98353" x="1625600" y="3657600"/>
          <p14:tracePt t="98370" x="1670050" y="3683000"/>
          <p14:tracePt t="98386" x="1701800" y="3695700"/>
          <p14:tracePt t="98403" x="1733550" y="3727450"/>
          <p14:tracePt t="98420" x="1784350" y="3765550"/>
          <p14:tracePt t="98437" x="1816100" y="3790950"/>
          <p14:tracePt t="98453" x="1860550" y="3822700"/>
          <p14:tracePt t="98470" x="1873250" y="3822700"/>
          <p14:tracePt t="98486" x="1885950" y="3835400"/>
          <p14:tracePt t="98503" x="1905000" y="3841750"/>
          <p14:tracePt t="98520" x="1924050" y="3848100"/>
          <p14:tracePt t="98537" x="1930400" y="3854450"/>
          <p14:tracePt t="98553" x="1943100" y="3860800"/>
          <p14:tracePt t="98570" x="1955800" y="3867150"/>
          <p14:tracePt t="98699" x="1943100" y="3867150"/>
          <p14:tracePt t="98713" x="1930400" y="3867150"/>
          <p14:tracePt t="98715" x="1924050" y="3873500"/>
          <p14:tracePt t="98722" x="1917700" y="3873500"/>
          <p14:tracePt t="98736" x="1911350" y="3873500"/>
          <p14:tracePt t="98818" x="1930400" y="3873500"/>
          <p14:tracePt t="98823" x="1974850" y="3873500"/>
          <p14:tracePt t="98836" x="2025650" y="3873500"/>
          <p14:tracePt t="98837" x="2146300" y="3873500"/>
          <p14:tracePt t="98853" x="2298700" y="3873500"/>
          <p14:tracePt t="98870" x="2432050" y="3873500"/>
          <p14:tracePt t="98886" x="2533650" y="3873500"/>
          <p14:tracePt t="98903" x="2603500" y="3873500"/>
          <p14:tracePt t="98920" x="2641600" y="3873500"/>
          <p14:tracePt t="98937" x="2654300" y="3873500"/>
          <p14:tracePt t="98953" x="2667000" y="3873500"/>
          <p14:tracePt t="98970" x="2692400" y="3873500"/>
          <p14:tracePt t="98987" x="2717800" y="3873500"/>
          <p14:tracePt t="99003" x="2762250" y="3873500"/>
          <p14:tracePt t="99020" x="2800350" y="3873500"/>
          <p14:tracePt t="99036" x="2832100" y="3873500"/>
          <p14:tracePt t="99054" x="2851150" y="3873500"/>
          <p14:tracePt t="99070" x="2863850" y="3873500"/>
          <p14:tracePt t="99203" x="2870200" y="3867150"/>
          <p14:tracePt t="99203" x="2882900" y="3867150"/>
          <p14:tracePt t="99228" x="2895600" y="3860800"/>
          <p14:tracePt t="99229" x="2908300" y="3860800"/>
          <p14:tracePt t="99237" x="2921000" y="3854450"/>
          <p14:tracePt t="99253" x="2927350" y="3854450"/>
          <p14:tracePt t="99547" x="2933700" y="3854450"/>
          <p14:tracePt t="99554" x="2959100" y="3854450"/>
          <p14:tracePt t="99555" x="3009900" y="3854450"/>
          <p14:tracePt t="99570" x="3067050" y="3848100"/>
          <p14:tracePt t="99578" x="3181350" y="3848100"/>
          <p14:tracePt t="99587" x="3289300" y="3848100"/>
          <p14:tracePt t="99603" x="3346450" y="3848100"/>
          <p14:tracePt t="99620" x="3378200" y="3848100"/>
          <p14:tracePt t="99636" x="3390900" y="3841750"/>
          <p14:tracePt t="99899" x="3403600" y="3841750"/>
          <p14:tracePt t="99912" x="3422650" y="3841750"/>
          <p14:tracePt t="99913" x="3429000" y="3841750"/>
          <p14:tracePt t="99920" x="3473450" y="3841750"/>
          <p14:tracePt t="99936" x="3511550" y="3848100"/>
          <p14:tracePt t="99953" x="3536950" y="3860800"/>
          <p14:tracePt t="99970" x="3549650" y="3860800"/>
          <p14:tracePt t="100435" x="3575050" y="3867150"/>
          <p14:tracePt t="100446" x="3663950" y="3892550"/>
          <p14:tracePt t="100446" x="3752850" y="3911600"/>
          <p14:tracePt t="100453" x="4044950" y="3956050"/>
          <p14:tracePt t="100470" x="4248150" y="3981450"/>
          <p14:tracePt t="100486" x="4381500" y="4000500"/>
          <p14:tracePt t="100503" x="4476750" y="4013200"/>
          <p14:tracePt t="100520" x="4559300" y="4013200"/>
          <p14:tracePt t="100536" x="4635500" y="4013200"/>
          <p14:tracePt t="100554" x="4705350" y="4013200"/>
          <p14:tracePt t="100570" x="4800600" y="4013200"/>
          <p14:tracePt t="100587" x="4845050" y="4013200"/>
          <p14:tracePt t="100603" x="4864100" y="4006850"/>
          <p14:tracePt t="100620" x="4870450" y="4006850"/>
          <p14:tracePt t="100636" x="4883150" y="4000500"/>
          <p14:tracePt t="100683" x="4889500" y="3994150"/>
          <p14:tracePt t="100713" x="4895850" y="3994150"/>
          <p14:tracePt t="100730" x="4908550" y="3987800"/>
          <p14:tracePt t="100747" x="4927600" y="3987800"/>
          <p14:tracePt t="100754" x="4940300" y="3981450"/>
          <p14:tracePt t="100755" x="4959350" y="3975100"/>
          <p14:tracePt t="100770" x="5054600" y="3949700"/>
          <p14:tracePt t="100787" x="5118100" y="3943350"/>
          <p14:tracePt t="100804" x="5168900" y="3937000"/>
          <p14:tracePt t="100820" x="5207000" y="3930650"/>
          <p14:tracePt t="100836" x="5232400" y="3924300"/>
          <p14:tracePt t="100853" x="5251450" y="3924300"/>
          <p14:tracePt t="100870" x="5264150" y="3924300"/>
          <p14:tracePt t="100886" x="5270500" y="3917950"/>
          <p14:tracePt t="100903" x="5276850" y="3917950"/>
          <p14:tracePt t="100938" x="5276850" y="3911600"/>
          <p14:tracePt t="101328" x="5283200" y="3911600"/>
          <p14:tracePt t="101339" x="5295900" y="3924300"/>
          <p14:tracePt t="101347" x="5308600" y="3937000"/>
          <p14:tracePt t="101356" x="5327650" y="3956050"/>
          <p14:tracePt t="101371" x="5346700" y="3956050"/>
          <p14:tracePt t="101372" x="5461000" y="3962400"/>
          <p14:tracePt t="101388" x="5638800" y="3962400"/>
          <p14:tracePt t="101404" x="5937250" y="3937000"/>
          <p14:tracePt t="101420" x="6267450" y="3892550"/>
          <p14:tracePt t="101437" x="6502400" y="3892550"/>
          <p14:tracePt t="101454" x="6667500" y="3892550"/>
          <p14:tracePt t="101471" x="6794500" y="3892550"/>
          <p14:tracePt t="101487" x="6889750" y="3892550"/>
          <p14:tracePt t="101504" x="6959600" y="3892550"/>
          <p14:tracePt t="101521" x="7016750" y="3892550"/>
          <p14:tracePt t="101538" x="7048500" y="3892550"/>
          <p14:tracePt t="101554" x="7067550" y="3892550"/>
          <p14:tracePt t="101683" x="7086600" y="3886200"/>
          <p14:tracePt t="101691" x="7092950" y="3886200"/>
          <p14:tracePt t="101704" x="7099300" y="3886200"/>
          <p14:tracePt t="101705" x="7118350" y="3879850"/>
          <p14:tracePt t="101721" x="7131050" y="3879850"/>
          <p14:tracePt t="101737" x="7143750" y="3879850"/>
          <p14:tracePt t="101754" x="7162800" y="3879850"/>
          <p14:tracePt t="101771" x="7239000" y="3879850"/>
          <p14:tracePt t="101788" x="7327900" y="3879850"/>
          <p14:tracePt t="101804" x="7410450" y="3879850"/>
          <p14:tracePt t="101821" x="7524750" y="3879850"/>
          <p14:tracePt t="101837" x="7670800" y="3879850"/>
          <p14:tracePt t="101854" x="7816850" y="3879850"/>
          <p14:tracePt t="101870" x="7962900" y="3879850"/>
          <p14:tracePt t="101887" x="8083550" y="3879850"/>
          <p14:tracePt t="101904" x="8166100" y="3879850"/>
          <p14:tracePt t="101920" x="8216900" y="3879850"/>
          <p14:tracePt t="101937" x="8261350" y="3879850"/>
          <p14:tracePt t="101954" x="8305800" y="3879850"/>
          <p14:tracePt t="101971" x="8350250" y="3873500"/>
          <p14:tracePt t="101987" x="8362950" y="3873500"/>
          <p14:tracePt t="102004" x="8369300" y="3873500"/>
          <p14:tracePt t="102021" x="8375650" y="3873500"/>
          <p14:tracePt t="102037" x="8388350" y="3873500"/>
          <p14:tracePt t="102054" x="8401050" y="3873500"/>
          <p14:tracePt t="102071" x="8420100" y="3873500"/>
          <p14:tracePt t="102087" x="8432800" y="3873500"/>
          <p14:tracePt t="102104" x="8439150" y="3873500"/>
          <p14:tracePt t="103404" x="8432800" y="3873500"/>
          <p14:tracePt t="103419" x="8426450" y="3873500"/>
          <p14:tracePt t="103429" x="8420100" y="3873500"/>
          <p14:tracePt t="103451" x="8413750" y="3873500"/>
          <p14:tracePt t="103459" x="8407400" y="3873500"/>
          <p14:tracePt t="103467" x="8401050" y="3873500"/>
          <p14:tracePt t="103487" x="8394700" y="3873500"/>
          <p14:tracePt t="103488" x="8382000" y="3873500"/>
          <p14:tracePt t="103504" x="8343900" y="3892550"/>
          <p14:tracePt t="103521" x="8223250" y="3892550"/>
          <p14:tracePt t="103537" x="8166100" y="3860800"/>
          <p14:tracePt t="103820" x="8159750" y="3860800"/>
          <p14:tracePt t="103827" x="8147050" y="3860800"/>
          <p14:tracePt t="103844" x="8134350" y="3860800"/>
          <p14:tracePt t="103996" x="8121650" y="3860800"/>
          <p14:tracePt t="104004" x="8096250" y="3867150"/>
          <p14:tracePt t="104021" x="8083550" y="3873500"/>
          <p14:tracePt t="104021" x="8045450" y="3879850"/>
          <p14:tracePt t="104038" x="8020050" y="3892550"/>
          <p14:tracePt t="104054" x="8013700" y="3892550"/>
          <p14:tracePt t="104439" x="0" y="0"/>
        </p14:tracePtLst>
        <p14:tracePtLst>
          <p14:tracePt t="121905" x="2940050" y="3822700"/>
          <p14:tracePt t="122387" x="2933700" y="3822700"/>
          <p14:tracePt t="122395" x="2940050" y="3822700"/>
          <p14:tracePt t="122404" x="2984500" y="3829050"/>
          <p14:tracePt t="122405" x="3079750" y="3841750"/>
          <p14:tracePt t="122421" x="3175000" y="3854450"/>
          <p14:tracePt t="122438" x="3238500" y="3860800"/>
          <p14:tracePt t="122454" x="3289300" y="3873500"/>
          <p14:tracePt t="122471" x="3321050" y="3879850"/>
          <p14:tracePt t="122487" x="3346450" y="3879850"/>
          <p14:tracePt t="122504" x="3365500" y="3879850"/>
          <p14:tracePt t="122520" x="3397250" y="3879850"/>
          <p14:tracePt t="122537" x="3409950" y="3879850"/>
          <p14:tracePt t="122554" x="3429000" y="3886200"/>
          <p14:tracePt t="122554" x="3441700" y="3886200"/>
          <p14:tracePt t="122592" x="3448050" y="3886200"/>
          <p14:tracePt t="122715" x="3454400" y="3886200"/>
          <p14:tracePt t="122723" x="3473450" y="3886200"/>
          <p14:tracePt t="122737" x="3498850" y="3886200"/>
          <p14:tracePt t="122738" x="3556000" y="3886200"/>
          <p14:tracePt t="122754" x="3606800" y="3886200"/>
          <p14:tracePt t="122772" x="3613150" y="3886200"/>
          <p14:tracePt t="123611" x="3644900" y="3886200"/>
          <p14:tracePt t="123611" x="3708400" y="3886200"/>
          <p14:tracePt t="123629" x="3759200" y="3886200"/>
          <p14:tracePt t="123630" x="3803650" y="3873500"/>
          <p14:tracePt t="123637" x="3962400" y="3860800"/>
          <p14:tracePt t="123654" x="4152900" y="3860800"/>
          <p14:tracePt t="123670" x="4362450" y="3860800"/>
          <p14:tracePt t="123687" x="4648200" y="3860800"/>
          <p14:tracePt t="123704" x="4921250" y="3848100"/>
          <p14:tracePt t="123721" x="5130800" y="3841750"/>
          <p14:tracePt t="123737" x="5295900" y="3829050"/>
          <p14:tracePt t="123754" x="5410200" y="3816350"/>
          <p14:tracePt t="123770" x="5505450" y="3810000"/>
          <p14:tracePt t="123788" x="5537200" y="3810000"/>
          <p14:tracePt t="123804" x="5549900" y="3803650"/>
          <p14:tracePt t="123899" x="5556250" y="3803650"/>
          <p14:tracePt t="123979" x="5543550" y="3803650"/>
          <p14:tracePt t="123987" x="5518150" y="3810000"/>
          <p14:tracePt t="123996" x="5492750" y="3810000"/>
          <p14:tracePt t="124004" x="5473700" y="3816350"/>
          <p14:tracePt t="124011" x="5372100" y="3829050"/>
          <p14:tracePt t="124021" x="5226050" y="3848100"/>
          <p14:tracePt t="124037" x="5086350" y="3873500"/>
          <p14:tracePt t="124054" x="5010150" y="3892550"/>
          <p14:tracePt t="124070" x="5003800" y="3892550"/>
          <p14:tracePt t="124139" x="5035550" y="3892550"/>
          <p14:tracePt t="124139" x="5124450" y="3892550"/>
          <p14:tracePt t="124155" x="5238750" y="3892550"/>
          <p14:tracePt t="124163" x="5473700" y="3886200"/>
          <p14:tracePt t="124171" x="5899150" y="3886200"/>
          <p14:tracePt t="124187" x="6108700" y="3886200"/>
          <p14:tracePt t="124188" x="6534150" y="3886200"/>
          <p14:tracePt t="124204" x="6851650" y="3886200"/>
          <p14:tracePt t="124221" x="7156450" y="3886200"/>
          <p14:tracePt t="124237" x="7385050" y="3886200"/>
          <p14:tracePt t="124254" x="7537450" y="3886200"/>
          <p14:tracePt t="124271" x="7651750" y="3886200"/>
          <p14:tracePt t="124287" x="7734300" y="3879850"/>
          <p14:tracePt t="124304" x="7778750" y="3873500"/>
          <p14:tracePt t="124321" x="7816850" y="3867150"/>
          <p14:tracePt t="124337" x="7854950" y="3860800"/>
          <p14:tracePt t="124354" x="7880350" y="3860800"/>
          <p14:tracePt t="124370" x="7912100" y="3854450"/>
          <p14:tracePt t="124388" x="7931150" y="3848100"/>
          <p14:tracePt t="124404" x="7937500" y="3848100"/>
          <p14:tracePt t="124421" x="7962900" y="3841750"/>
          <p14:tracePt t="124437" x="7975600" y="3841750"/>
          <p14:tracePt t="124454" x="7988300" y="3841750"/>
          <p14:tracePt t="124587" x="7956550" y="3841750"/>
          <p14:tracePt t="124595" x="7899400" y="3848100"/>
          <p14:tracePt t="124604" x="7823200" y="3854450"/>
          <p14:tracePt t="124609" x="7613650" y="3879850"/>
          <p14:tracePt t="124620" x="7429500" y="3879850"/>
          <p14:tracePt t="124637" x="7270750" y="3879850"/>
          <p14:tracePt t="124654" x="7175500" y="3879850"/>
          <p14:tracePt t="124670" x="7143750" y="3879850"/>
          <p14:tracePt t="124687" x="7137400" y="3879850"/>
          <p14:tracePt t="124803" x="7150100" y="3879850"/>
          <p14:tracePt t="124813" x="7188200" y="3879850"/>
          <p14:tracePt t="124813" x="7239000" y="3879850"/>
          <p14:tracePt t="124820" x="7359650" y="3879850"/>
          <p14:tracePt t="124837" x="7499350" y="3879850"/>
          <p14:tracePt t="124854" x="7613650" y="3879850"/>
          <p14:tracePt t="124870" x="7702550" y="3879850"/>
          <p14:tracePt t="124887" x="7753350" y="3879850"/>
          <p14:tracePt t="124904" x="7791450" y="3886200"/>
          <p14:tracePt t="124920" x="7797800" y="3886200"/>
          <p14:tracePt t="125787" x="7702550" y="3898900"/>
          <p14:tracePt t="125795" x="7480300" y="3930650"/>
          <p14:tracePt t="125797" x="7207250" y="3968750"/>
          <p14:tracePt t="125804" x="6553200" y="4064000"/>
          <p14:tracePt t="125820" x="5880100" y="4191000"/>
          <p14:tracePt t="125837" x="5327650" y="4362450"/>
          <p14:tracePt t="125854" x="5022850" y="4521200"/>
          <p14:tracePt t="125871" x="4908550" y="4629150"/>
          <p14:tracePt t="125887" x="4819650" y="4730750"/>
          <p14:tracePt t="125904" x="4762500" y="4838700"/>
          <p14:tracePt t="125920" x="4705350" y="4946650"/>
          <p14:tracePt t="125937" x="4641850" y="5067300"/>
          <p14:tracePt t="125954" x="4565650" y="5200650"/>
          <p14:tracePt t="125971" x="4527550" y="5283200"/>
          <p14:tracePt t="125987" x="4483100" y="5365750"/>
          <p14:tracePt t="126004" x="4470400" y="5384800"/>
          <p14:tracePt t="126020" x="4451350" y="5422900"/>
          <p14:tracePt t="126037" x="4425950" y="5454650"/>
          <p14:tracePt t="126054" x="4400550" y="5480050"/>
          <p14:tracePt t="126071" x="4362450" y="5499100"/>
          <p14:tracePt t="126087" x="4311650" y="5530850"/>
          <p14:tracePt t="126104" x="4216400" y="5556250"/>
          <p14:tracePt t="126120" x="4102100" y="5581650"/>
          <p14:tracePt t="126137" x="3987800" y="5594350"/>
          <p14:tracePt t="126154" x="3797300" y="5600700"/>
          <p14:tracePt t="126171" x="3632200" y="5607050"/>
          <p14:tracePt t="126187" x="3448050" y="5626100"/>
          <p14:tracePt t="126204" x="3276600" y="5657850"/>
          <p14:tracePt t="126220" x="3149600" y="5683250"/>
          <p14:tracePt t="126237" x="3105150" y="5708650"/>
          <p14:tracePt t="126254" x="3098800" y="5715000"/>
          <p14:tracePt t="126291" x="3098800" y="5727700"/>
          <p14:tracePt t="126292" x="3105150" y="5734050"/>
          <p14:tracePt t="126304" x="3117850" y="5746750"/>
          <p14:tracePt t="126320" x="3130550" y="5753100"/>
          <p14:tracePt t="126337" x="3149600" y="5753100"/>
          <p14:tracePt t="126354" x="3225800" y="5759450"/>
          <p14:tracePt t="126371" x="3314700" y="5759450"/>
          <p14:tracePt t="126387" x="3422650" y="5746750"/>
          <p14:tracePt t="126404" x="3492500" y="5721350"/>
          <p14:tracePt t="126421" x="3594100" y="5670550"/>
          <p14:tracePt t="126437" x="3702050" y="5613400"/>
          <p14:tracePt t="126454" x="3771900" y="5543550"/>
          <p14:tracePt t="126470" x="3816350" y="5486400"/>
          <p14:tracePt t="126487" x="3841750" y="5410200"/>
          <p14:tracePt t="126504" x="3841750" y="5346700"/>
          <p14:tracePt t="126520" x="3841750" y="5295900"/>
          <p14:tracePt t="126537" x="3841750" y="5226050"/>
          <p14:tracePt t="126554" x="3816350" y="5162550"/>
          <p14:tracePt t="126554" x="3797300" y="5118100"/>
          <p14:tracePt t="126571" x="3752850" y="5048250"/>
          <p14:tracePt t="126587" x="3708400" y="4991100"/>
          <p14:tracePt t="126604" x="3651250" y="4953000"/>
          <p14:tracePt t="126620" x="3581400" y="4908550"/>
          <p14:tracePt t="126637" x="3492500" y="4857750"/>
          <p14:tracePt t="126654" x="3390900" y="4832350"/>
          <p14:tracePt t="126670" x="3295650" y="4813300"/>
          <p14:tracePt t="126704" x="3206750" y="4800600"/>
          <p14:tracePt t="126704" x="3136900" y="4800600"/>
          <p14:tracePt t="126721" x="3073400" y="4800600"/>
          <p14:tracePt t="126737" x="3022600" y="4800600"/>
          <p14:tracePt t="126754" x="2971800" y="4800600"/>
          <p14:tracePt t="126771" x="2889250" y="4826000"/>
          <p14:tracePt t="126787" x="2819400" y="4870450"/>
          <p14:tracePt t="126804" x="2749550" y="4927600"/>
          <p14:tracePt t="126820" x="2698750" y="4997450"/>
          <p14:tracePt t="126837" x="2660650" y="5067300"/>
          <p14:tracePt t="126854" x="2635250" y="5149850"/>
          <p14:tracePt t="126871" x="2616200" y="5226050"/>
          <p14:tracePt t="126887" x="2603500" y="5314950"/>
          <p14:tracePt t="126904" x="2603500" y="5410200"/>
          <p14:tracePt t="126921" x="2603500" y="5505450"/>
          <p14:tracePt t="126937" x="2603500" y="5600700"/>
          <p14:tracePt t="126954" x="2603500" y="5689600"/>
          <p14:tracePt t="126970" x="2628900" y="5784850"/>
          <p14:tracePt t="126987" x="2660650" y="5829300"/>
          <p14:tracePt t="127004" x="2698750" y="5880100"/>
          <p14:tracePt t="127021" x="2736850" y="5930900"/>
          <p14:tracePt t="127037" x="2787650" y="5981700"/>
          <p14:tracePt t="127053" x="2851150" y="6026150"/>
          <p14:tracePt t="127070" x="2921000" y="6070600"/>
          <p14:tracePt t="127087" x="2990850" y="6102350"/>
          <p14:tracePt t="127104" x="3073400" y="6127750"/>
          <p14:tracePt t="127120" x="3155950" y="6153150"/>
          <p14:tracePt t="127137" x="3238500" y="6178550"/>
          <p14:tracePt t="127154" x="3333750" y="6191250"/>
          <p14:tracePt t="127171" x="3492500" y="6191250"/>
          <p14:tracePt t="127188" x="3587750" y="6191250"/>
          <p14:tracePt t="127204" x="3663950" y="6172200"/>
          <p14:tracePt t="127220" x="3733800" y="6140450"/>
          <p14:tracePt t="127237" x="3790950" y="6102350"/>
          <p14:tracePt t="127254" x="3848100" y="6051550"/>
          <p14:tracePt t="127270" x="3892550" y="5988050"/>
          <p14:tracePt t="127287" x="3924300" y="5905500"/>
          <p14:tracePt t="127304" x="3949700" y="5816600"/>
          <p14:tracePt t="127321" x="3956050" y="5708650"/>
          <p14:tracePt t="127337" x="3962400" y="5613400"/>
          <p14:tracePt t="127354" x="3962400" y="5518150"/>
          <p14:tracePt t="127370" x="3949700" y="5397500"/>
          <p14:tracePt t="127387" x="3924300" y="5321300"/>
          <p14:tracePt t="127404" x="3898900" y="5264150"/>
          <p14:tracePt t="127421" x="3879850" y="5213350"/>
          <p14:tracePt t="127438" x="3854450" y="5168900"/>
          <p14:tracePt t="127454" x="3835400" y="5143500"/>
          <p14:tracePt t="127470" x="3822700" y="5130800"/>
          <p14:tracePt t="127487" x="3810000" y="5118100"/>
          <p14:tracePt t="127523" x="3803650" y="5111750"/>
          <p14:tracePt t="127603" x="3797300" y="5111750"/>
          <p14:tracePt t="127627" x="3790950" y="5111750"/>
          <p14:tracePt t="127646" x="3784600" y="5111750"/>
          <p14:tracePt t="127706" x="3778250" y="5111750"/>
          <p14:tracePt t="127731" x="3771900" y="5111750"/>
          <p14:tracePt t="127746" x="3759200" y="5124450"/>
          <p14:tracePt t="127755" x="3740150" y="5143500"/>
          <p14:tracePt t="127756" x="3727450" y="5156200"/>
          <p14:tracePt t="127770" x="3657600" y="5270500"/>
          <p14:tracePt t="127787" x="3613150" y="5359400"/>
          <p14:tracePt t="127803" x="3568700" y="5429250"/>
          <p14:tracePt t="127821" x="3530600" y="5486400"/>
          <p14:tracePt t="127837" x="3498850" y="5530850"/>
          <p14:tracePt t="127854" x="3473450" y="5562600"/>
          <p14:tracePt t="127872" x="3448050" y="5600700"/>
          <p14:tracePt t="127887" x="3429000" y="5619750"/>
          <p14:tracePt t="127903" x="3409950" y="5632450"/>
          <p14:tracePt t="127920" x="3390900" y="5651500"/>
          <p14:tracePt t="127937" x="3384550" y="5664200"/>
          <p14:tracePt t="127954" x="3371850" y="5670550"/>
          <p14:tracePt t="127970" x="3365500" y="5670550"/>
          <p14:tracePt t="127987" x="3352800" y="5676900"/>
          <p14:tracePt t="128003" x="3346450" y="5683250"/>
          <p14:tracePt t="128020" x="3333750" y="5689600"/>
          <p14:tracePt t="128037" x="3314700" y="5695950"/>
          <p14:tracePt t="128054" x="3302000" y="5708650"/>
          <p14:tracePt t="128251" x="3302000" y="5702300"/>
          <p14:tracePt t="128259" x="3302000" y="5695950"/>
          <p14:tracePt t="128271" x="3302000" y="5683250"/>
          <p14:tracePt t="128299" x="3302000" y="5676900"/>
          <p14:tracePt t="128394" x="3302000" y="5670550"/>
          <p14:tracePt t="128458" x="3308350" y="5664200"/>
          <p14:tracePt t="128522" x="3314700" y="5664200"/>
          <p14:tracePt t="128547" x="3321050" y="5664200"/>
          <p14:tracePt t="128562" x="3327400" y="5664200"/>
          <p14:tracePt t="128569" x="3333750" y="5664200"/>
          <p14:tracePt t="128587" x="3340100" y="5664200"/>
          <p14:tracePt t="128587" x="3340100" y="5657850"/>
          <p14:tracePt t="128604" x="3346450" y="5657850"/>
          <p14:tracePt t="128620" x="3365500" y="5657850"/>
          <p14:tracePt t="128637" x="3378200" y="5657850"/>
          <p14:tracePt t="128653" x="3390900" y="5657850"/>
          <p14:tracePt t="128670" x="3416300" y="5657850"/>
          <p14:tracePt t="128687" x="3435350" y="5657850"/>
          <p14:tracePt t="128704" x="3460750" y="5657850"/>
          <p14:tracePt t="128720" x="3492500" y="5657850"/>
          <p14:tracePt t="128737" x="3530600" y="5657850"/>
          <p14:tracePt t="128754" x="3594100" y="5657850"/>
          <p14:tracePt t="128771" x="3638550" y="5657850"/>
          <p14:tracePt t="128787" x="3670300" y="5657850"/>
          <p14:tracePt t="128804" x="3683000" y="5657850"/>
          <p14:tracePt t="128821" x="3695700" y="5657850"/>
          <p14:tracePt t="128837" x="3702050" y="5657850"/>
          <p14:tracePt t="128853" x="3714750" y="5657850"/>
          <p14:tracePt t="128914" x="3721100" y="5657850"/>
          <p14:tracePt t="128931" x="3727450" y="5657850"/>
          <p14:tracePt t="128939" x="3733800" y="5657850"/>
          <p14:tracePt t="128939" x="3740150" y="5657850"/>
          <p14:tracePt t="128953" x="3765550" y="5657850"/>
          <p14:tracePt t="128953" x="3784600" y="5657850"/>
          <p14:tracePt t="128971" x="3822700" y="5657850"/>
          <p14:tracePt t="128987" x="3854450" y="5657850"/>
          <p14:tracePt t="129004" x="3860800" y="5657850"/>
          <p14:tracePt t="129290" x="3848100" y="5657850"/>
          <p14:tracePt t="129298" x="3822700" y="5657850"/>
          <p14:tracePt t="129307" x="3790950" y="5657850"/>
          <p14:tracePt t="129314" x="3752850" y="5657850"/>
          <p14:tracePt t="129322" x="3670300" y="5657850"/>
          <p14:tracePt t="129337" x="3581400" y="5657850"/>
          <p14:tracePt t="129353" x="3524250" y="5645150"/>
          <p14:tracePt t="129353" x="3511550" y="5638800"/>
          <p14:tracePt t="129371" x="3486150" y="5638800"/>
          <p14:tracePt t="129387" x="3473450" y="5632450"/>
          <p14:tracePt t="129403" x="3467100" y="5632450"/>
          <p14:tracePt t="129420" x="3454400" y="5632450"/>
          <p14:tracePt t="129437" x="3448050" y="5632450"/>
          <p14:tracePt t="129454" x="3441700" y="5632450"/>
          <p14:tracePt t="129470" x="3435350" y="5632450"/>
          <p14:tracePt t="129487" x="3429000" y="5632450"/>
          <p14:tracePt t="129555" x="3422650" y="5632450"/>
          <p14:tracePt t="129563" x="3416300" y="5632450"/>
          <p14:tracePt t="129571" x="3409950" y="5632450"/>
          <p14:tracePt t="129571" x="3397250" y="5632450"/>
          <p14:tracePt t="129587" x="3371850" y="5632450"/>
          <p14:tracePt t="129604" x="3365500" y="5632450"/>
          <p14:tracePt t="129620" x="3359150" y="5632450"/>
          <p14:tracePt t="129786" x="3371850" y="5626100"/>
          <p14:tracePt t="129790" x="3384550" y="5613400"/>
          <p14:tracePt t="129803" x="3403600" y="5600700"/>
          <p14:tracePt t="129804" x="3441700" y="5549900"/>
          <p14:tracePt t="129821" x="3492500" y="5499100"/>
          <p14:tracePt t="129837" x="3543300" y="5435600"/>
          <p14:tracePt t="129853" x="3587750" y="5391150"/>
          <p14:tracePt t="129870" x="3619500" y="5365750"/>
          <p14:tracePt t="129887" x="3651250" y="5340350"/>
          <p14:tracePt t="129903" x="3670300" y="5321300"/>
          <p14:tracePt t="129920" x="3695700" y="5302250"/>
          <p14:tracePt t="129937" x="3714750" y="5283200"/>
          <p14:tracePt t="129954" x="3733800" y="5276850"/>
          <p14:tracePt t="129971" x="3746500" y="5264150"/>
          <p14:tracePt t="130011" x="3759200" y="5257800"/>
          <p14:tracePt t="130242" x="3746500" y="5264150"/>
          <p14:tracePt t="130250" x="3708400" y="5276850"/>
          <p14:tracePt t="130253" x="3644900" y="5314950"/>
          <p14:tracePt t="130270" x="3549650" y="5372100"/>
          <p14:tracePt t="130287" x="3479800" y="5416550"/>
          <p14:tracePt t="130303" x="3422650" y="5441950"/>
          <p14:tracePt t="130320" x="3397250" y="5461000"/>
          <p14:tracePt t="130337" x="3371850" y="5480050"/>
          <p14:tracePt t="130354" x="3359150" y="5492750"/>
          <p14:tracePt t="130370" x="3346450" y="5505450"/>
          <p14:tracePt t="130387" x="3346450" y="5511800"/>
          <p14:tracePt t="130403" x="3333750" y="5524500"/>
          <p14:tracePt t="130420" x="3327400" y="5543550"/>
          <p14:tracePt t="130437" x="3327400" y="5549900"/>
          <p14:tracePt t="130453" x="3321050" y="5568950"/>
          <p14:tracePt t="130471" x="3314700" y="5581650"/>
          <p14:tracePt t="130487" x="3308350" y="5594350"/>
          <p14:tracePt t="130503" x="3302000" y="5607050"/>
          <p14:tracePt t="130520" x="3302000" y="5613400"/>
          <p14:tracePt t="130659" x="3308350" y="5607050"/>
          <p14:tracePt t="130666" x="3308350" y="5581650"/>
          <p14:tracePt t="130674" x="3314700" y="5568950"/>
          <p14:tracePt t="130680" x="3321050" y="5543550"/>
          <p14:tracePt t="130687" x="3327400" y="5505450"/>
          <p14:tracePt t="130703" x="3333750" y="5448300"/>
          <p14:tracePt t="130720" x="3340100" y="5391150"/>
          <p14:tracePt t="130737" x="3352800" y="5346700"/>
          <p14:tracePt t="130754" x="3359150" y="5295900"/>
          <p14:tracePt t="130770" x="3365500" y="5238750"/>
          <p14:tracePt t="130787" x="3365500" y="5213350"/>
          <p14:tracePt t="130803" x="3365500" y="5200650"/>
          <p14:tracePt t="130821" x="3371850" y="5187950"/>
          <p14:tracePt t="130837" x="3371850" y="5181600"/>
          <p14:tracePt t="130854" x="3371850" y="5168900"/>
          <p14:tracePt t="130891" x="3371850" y="5162550"/>
          <p14:tracePt t="130914" x="3371850" y="5156200"/>
          <p14:tracePt t="130930" x="3371850" y="5149850"/>
          <p14:tracePt t="130954" x="3371850" y="5143500"/>
          <p14:tracePt t="130995" x="3371850" y="5137150"/>
          <p14:tracePt t="131387" x="3371850" y="5162550"/>
          <p14:tracePt t="131395" x="3365500" y="5207000"/>
          <p14:tracePt t="131403" x="3365500" y="5302250"/>
          <p14:tracePt t="131413" x="3365500" y="5346700"/>
          <p14:tracePt t="131420" x="3365500" y="5435600"/>
          <p14:tracePt t="131437" x="3365500" y="5511800"/>
          <p14:tracePt t="131453" x="3365500" y="5575300"/>
          <p14:tracePt t="131470" x="3365500" y="5607050"/>
          <p14:tracePt t="131487" x="3365500" y="5638800"/>
          <p14:tracePt t="131503" x="3365500" y="5676900"/>
          <p14:tracePt t="131520" x="3365500" y="5702300"/>
          <p14:tracePt t="131537" x="3365500" y="5734050"/>
          <p14:tracePt t="131553" x="3365500" y="5753100"/>
          <p14:tracePt t="131570" x="3365500" y="5759450"/>
          <p14:tracePt t="131587" x="3365500" y="5765800"/>
          <p14:tracePt t="131770" x="3365500" y="5759450"/>
          <p14:tracePt t="131771" x="3365500" y="5740400"/>
          <p14:tracePt t="131787" x="3365500" y="5727700"/>
          <p14:tracePt t="131787" x="3359150" y="5689600"/>
          <p14:tracePt t="131804" x="3340100" y="5632450"/>
          <p14:tracePt t="131820" x="3308350" y="5568950"/>
          <p14:tracePt t="131837" x="3289300" y="5537200"/>
          <p14:tracePt t="131853" x="3263900" y="5499100"/>
          <p14:tracePt t="131871" x="3238500" y="5461000"/>
          <p14:tracePt t="131887" x="3213100" y="5435600"/>
          <p14:tracePt t="131904" x="3187700" y="5410200"/>
          <p14:tracePt t="131920" x="3155950" y="5378450"/>
          <p14:tracePt t="131937" x="3130550" y="5359400"/>
          <p14:tracePt t="131953" x="3098800" y="5334000"/>
          <p14:tracePt t="131971" x="3067050" y="5308600"/>
          <p14:tracePt t="131987" x="3041650" y="5289550"/>
          <p14:tracePt t="132004" x="3022600" y="5270500"/>
          <p14:tracePt t="132020" x="2990850" y="5251450"/>
          <p14:tracePt t="132037" x="2971800" y="5232400"/>
          <p14:tracePt t="132053" x="2952750" y="5219700"/>
          <p14:tracePt t="132070" x="2940050" y="5213350"/>
          <p14:tracePt t="132114" x="2933700" y="5207000"/>
          <p14:tracePt t="132722" x="2933700" y="5213350"/>
          <p14:tracePt t="132730" x="2946400" y="5226050"/>
          <p14:tracePt t="132739" x="2946400" y="5232400"/>
          <p14:tracePt t="132739" x="2959100" y="5251450"/>
          <p14:tracePt t="132754" x="2971800" y="5276850"/>
          <p14:tracePt t="132754" x="2978150" y="5283200"/>
          <p14:tracePt t="132771" x="2997200" y="5321300"/>
          <p14:tracePt t="132787" x="3016250" y="5353050"/>
          <p14:tracePt t="132803" x="3028950" y="5378450"/>
          <p14:tracePt t="132820" x="3048000" y="5410200"/>
          <p14:tracePt t="132837" x="3054350" y="5422900"/>
          <p14:tracePt t="132853" x="3060700" y="5435600"/>
          <p14:tracePt t="132871" x="3067050" y="5441950"/>
          <p14:tracePt t="132887" x="3067050" y="5448300"/>
          <p14:tracePt t="132903" x="3073400" y="5461000"/>
          <p14:tracePt t="132920" x="3086100" y="5473700"/>
          <p14:tracePt t="132937" x="3098800" y="5492750"/>
          <p14:tracePt t="132953" x="3130550" y="5537200"/>
          <p14:tracePt t="132971" x="3149600" y="5568950"/>
          <p14:tracePt t="132987" x="3175000" y="5588000"/>
          <p14:tracePt t="133004" x="3194050" y="5607050"/>
          <p14:tracePt t="133020" x="3206750" y="5619750"/>
          <p14:tracePt t="133037" x="3213100" y="5632450"/>
          <p14:tracePt t="133053" x="3225800" y="5638800"/>
          <p14:tracePt t="133070" x="3238500" y="5645150"/>
          <p14:tracePt t="133087" x="3244850" y="5651500"/>
          <p14:tracePt t="133130" x="3251200" y="5651500"/>
          <p14:tracePt t="133138" x="3257550" y="5651500"/>
          <p14:tracePt t="133153" x="3263900" y="5651500"/>
          <p14:tracePt t="133156" x="3270250" y="5651500"/>
          <p14:tracePt t="133170" x="3276600" y="5651500"/>
          <p14:tracePt t="133187" x="3289300" y="5645150"/>
          <p14:tracePt t="133203" x="3302000" y="5645150"/>
          <p14:tracePt t="133219" x="3314700" y="5632450"/>
          <p14:tracePt t="133236" x="3327400" y="5632450"/>
          <p14:tracePt t="133275" x="3327400" y="5626100"/>
          <p14:tracePt t="133338" x="3333750" y="5626100"/>
          <p14:tracePt t="133457" x="3333750" y="5632450"/>
          <p14:tracePt t="133466" x="3346450" y="5645150"/>
          <p14:tracePt t="133474" x="3346450" y="5651500"/>
          <p14:tracePt t="133482" x="3359150" y="5670550"/>
          <p14:tracePt t="133487" x="3365500" y="5683250"/>
          <p14:tracePt t="133503" x="3371850" y="5689600"/>
          <p14:tracePt t="133521" x="3378200" y="5695950"/>
          <p14:tracePt t="133610" x="3384550" y="5695950"/>
          <p14:tracePt t="133890" x="3371850" y="5695950"/>
          <p14:tracePt t="133900" x="3352800" y="5695950"/>
          <p14:tracePt t="133906" x="3295650" y="5689600"/>
          <p14:tracePt t="133920" x="3232150" y="5689600"/>
          <p14:tracePt t="133936" x="3162300" y="5689600"/>
          <p14:tracePt t="133953" x="3073400" y="5689600"/>
          <p14:tracePt t="133971" x="3016250" y="5683250"/>
          <p14:tracePt t="133987" x="2978150" y="5683250"/>
          <p14:tracePt t="134003" x="2940050" y="5676900"/>
          <p14:tracePt t="134020" x="2895600" y="5676900"/>
          <p14:tracePt t="134036" x="2844800" y="5670550"/>
          <p14:tracePt t="134053" x="2813050" y="5664200"/>
          <p14:tracePt t="134070" x="2781300" y="5657850"/>
          <p14:tracePt t="134087" x="2755900" y="5657850"/>
          <p14:tracePt t="134103" x="2749550" y="5657850"/>
          <p14:tracePt t="134139" x="2749550" y="5651500"/>
          <p14:tracePt t="134291" x="2755900" y="5645150"/>
          <p14:tracePt t="134298" x="2762250" y="5645150"/>
          <p14:tracePt t="134306" x="2774950" y="5645150"/>
          <p14:tracePt t="134313" x="2787650" y="5645150"/>
          <p14:tracePt t="134320" x="2819400" y="5645150"/>
          <p14:tracePt t="134336" x="2895600" y="5645150"/>
          <p14:tracePt t="134353" x="3003550" y="5645150"/>
          <p14:tracePt t="134370" x="3155950" y="5645150"/>
          <p14:tracePt t="134387" x="3206750" y="5645150"/>
          <p14:tracePt t="134403" x="3232150" y="5645150"/>
          <p14:tracePt t="134420" x="3244850" y="5645150"/>
          <p14:tracePt t="134475" x="3251200" y="5645150"/>
          <p14:tracePt t="134827" x="3244850" y="5645150"/>
          <p14:tracePt t="134842" x="3238500" y="5645150"/>
          <p14:tracePt t="134859" x="3232150" y="5645150"/>
          <p14:tracePt t="134870" x="3225800" y="5645150"/>
          <p14:tracePt t="134871" x="3213100" y="5645150"/>
          <p14:tracePt t="134886" x="3200400" y="5645150"/>
          <p14:tracePt t="134903" x="3194050" y="5645150"/>
          <p14:tracePt t="134947" x="3187700" y="5645150"/>
          <p14:tracePt t="136540" x="3251200" y="5657850"/>
          <p14:tracePt t="136548" x="3308350" y="5670550"/>
          <p14:tracePt t="136550" x="3365500" y="5689600"/>
          <p14:tracePt t="136556" x="3429000" y="5695950"/>
          <p14:tracePt t="136571" x="3613150" y="5721350"/>
          <p14:tracePt t="136588" x="3689350" y="5727700"/>
          <p14:tracePt t="136604" x="3733800" y="5727700"/>
          <p14:tracePt t="136621" x="3765550" y="5727700"/>
          <p14:tracePt t="136637" x="3816350" y="5702300"/>
          <p14:tracePt t="136655" x="3873500" y="5645150"/>
          <p14:tracePt t="136671" x="3924300" y="5568950"/>
          <p14:tracePt t="136688" x="3968750" y="5480050"/>
          <p14:tracePt t="136704" x="3987800" y="5429250"/>
          <p14:tracePt t="136721" x="3994150" y="5384800"/>
          <p14:tracePt t="136737" x="3994150" y="5340350"/>
          <p14:tracePt t="136754" x="3981450" y="5270500"/>
          <p14:tracePt t="136771" x="3968750" y="5213350"/>
          <p14:tracePt t="136788" x="3943350" y="5162550"/>
          <p14:tracePt t="136804" x="3911600" y="5099050"/>
          <p14:tracePt t="136821" x="3867150" y="5029200"/>
          <p14:tracePt t="136837" x="3797300" y="4940300"/>
          <p14:tracePt t="136854" x="3740150" y="4876800"/>
          <p14:tracePt t="136871" x="3676650" y="4838700"/>
          <p14:tracePt t="136888" x="3619500" y="4806950"/>
          <p14:tracePt t="136904" x="3530600" y="4781550"/>
          <p14:tracePt t="136921" x="3435350" y="4775200"/>
          <p14:tracePt t="136937" x="3340100" y="4775200"/>
          <p14:tracePt t="136954" x="3238500" y="4775200"/>
          <p14:tracePt t="136971" x="3079750" y="4819650"/>
          <p14:tracePt t="136988" x="2997200" y="4851400"/>
          <p14:tracePt t="137004" x="2927350" y="4883150"/>
          <p14:tracePt t="137021" x="2870200" y="4927600"/>
          <p14:tracePt t="137037" x="2806700" y="4965700"/>
          <p14:tracePt t="137055" x="2743200" y="5029200"/>
          <p14:tracePt t="137071" x="2686050" y="5092700"/>
          <p14:tracePt t="137088" x="2635250" y="5168900"/>
          <p14:tracePt t="137104" x="2597150" y="5245100"/>
          <p14:tracePt t="137121" x="2571750" y="5321300"/>
          <p14:tracePt t="137137" x="2559050" y="5391150"/>
          <p14:tracePt t="137154" x="2559050" y="5480050"/>
          <p14:tracePt t="137188" x="2565400" y="5537200"/>
          <p14:tracePt t="137189" x="2584450" y="5607050"/>
          <p14:tracePt t="137204" x="2622550" y="5676900"/>
          <p14:tracePt t="137221" x="2660650" y="5734050"/>
          <p14:tracePt t="137237" x="2711450" y="5791200"/>
          <p14:tracePt t="137254" x="2749550" y="5835650"/>
          <p14:tracePt t="137271" x="2794000" y="5861050"/>
          <p14:tracePt t="137288" x="2857500" y="5905500"/>
          <p14:tracePt t="137304" x="2908300" y="5937250"/>
          <p14:tracePt t="137320" x="2984500" y="5975350"/>
          <p14:tracePt t="137337" x="3079750" y="6013450"/>
          <p14:tracePt t="137353" x="3168650" y="6038850"/>
          <p14:tracePt t="137370" x="3321050" y="6064250"/>
          <p14:tracePt t="137387" x="3390900" y="6070600"/>
          <p14:tracePt t="137403" x="3441700" y="6076950"/>
          <p14:tracePt t="137421" x="3473450" y="6076950"/>
          <p14:tracePt t="137437" x="3498850" y="6076950"/>
          <p14:tracePt t="137454" x="3524250" y="6076950"/>
          <p14:tracePt t="137471" x="3556000" y="6064250"/>
          <p14:tracePt t="137488" x="3581400" y="6057900"/>
          <p14:tracePt t="137504" x="3606800" y="6045200"/>
          <p14:tracePt t="137521" x="3632200" y="6038850"/>
          <p14:tracePt t="137537" x="3663950" y="6026150"/>
          <p14:tracePt t="137554" x="3695700" y="6013450"/>
          <p14:tracePt t="137572" x="3708400" y="6007100"/>
          <p14:tracePt t="137587" x="3733800" y="5988050"/>
          <p14:tracePt t="137604" x="3752850" y="5981700"/>
          <p14:tracePt t="137621" x="3765550" y="5975350"/>
          <p14:tracePt t="137637" x="3778250" y="5969000"/>
          <p14:tracePt t="137654" x="3778250" y="5962650"/>
          <p14:tracePt t="137671" x="3784600" y="5956300"/>
          <p14:tracePt t="137688" x="3790950" y="5956300"/>
          <p14:tracePt t="137704" x="3797300" y="5949950"/>
          <p14:tracePt t="137779" x="3803650" y="5943600"/>
          <p14:tracePt t="137811" x="3803650" y="5937250"/>
          <p14:tracePt t="138331" x="3810000" y="5930900"/>
          <p14:tracePt t="138355" x="3810000" y="5924550"/>
          <p14:tracePt t="138363" x="3810000" y="5918200"/>
          <p14:tracePt t="138403" x="3816350" y="5911850"/>
          <p14:tracePt t="138971" x="3816350" y="5905500"/>
          <p14:tracePt t="139395" x="3816350" y="5899150"/>
          <p14:tracePt t="139403" x="3816350" y="5892800"/>
          <p14:tracePt t="139411" x="3816350" y="5867400"/>
          <p14:tracePt t="139419" x="3822700" y="5861050"/>
          <p14:tracePt t="139426" x="3835400" y="5835650"/>
          <p14:tracePt t="139437" x="3848100" y="5810250"/>
          <p14:tracePt t="139454" x="3854450" y="5772150"/>
          <p14:tracePt t="139471" x="3854450" y="5727700"/>
          <p14:tracePt t="139487" x="3854450" y="5664200"/>
          <p14:tracePt t="139504" x="3841750" y="5575300"/>
          <p14:tracePt t="139521" x="3790950" y="5461000"/>
          <p14:tracePt t="139537" x="3727450" y="5314950"/>
          <p14:tracePt t="139554" x="3638550" y="5086350"/>
          <p14:tracePt t="139571" x="3556000" y="4953000"/>
          <p14:tracePt t="139587" x="3448050" y="4813300"/>
          <p14:tracePt t="139621" x="3321050" y="4686300"/>
          <p14:tracePt t="139621" x="3124200" y="4572000"/>
          <p14:tracePt t="139638" x="2908300" y="4470400"/>
          <p14:tracePt t="139654" x="2743200" y="4413250"/>
          <p14:tracePt t="139671" x="2628900" y="4362450"/>
          <p14:tracePt t="139687" x="2495550" y="4318000"/>
          <p14:tracePt t="139704" x="2419350" y="4286250"/>
          <p14:tracePt t="139721" x="2355850" y="4254500"/>
          <p14:tracePt t="139737" x="2324100" y="4241800"/>
          <p14:tracePt t="139754" x="2305050" y="4235450"/>
          <p14:tracePt t="139772" x="2298700" y="4229100"/>
          <p14:tracePt t="139787" x="2286000" y="4222750"/>
          <p14:tracePt t="139804" x="2260600" y="4203700"/>
          <p14:tracePt t="139821" x="2228850" y="4178300"/>
          <p14:tracePt t="139837" x="2197100" y="4159250"/>
          <p14:tracePt t="139854" x="2165350" y="4133850"/>
          <p14:tracePt t="139871" x="2120900" y="4102100"/>
          <p14:tracePt t="139888" x="2076450" y="4076700"/>
          <p14:tracePt t="139904" x="2032000" y="4051300"/>
          <p14:tracePt t="139921" x="2000250" y="4025900"/>
          <p14:tracePt t="139937" x="1962150" y="4006850"/>
          <p14:tracePt t="139954" x="1911350" y="3968750"/>
          <p14:tracePt t="139971" x="1885950" y="3956050"/>
          <p14:tracePt t="139988" x="1860550" y="3943350"/>
          <p14:tracePt t="140004" x="1835150" y="3924300"/>
          <p14:tracePt t="140021" x="1809750" y="3905250"/>
          <p14:tracePt t="140037" x="1778000" y="3886200"/>
          <p14:tracePt t="140054" x="1746250" y="3860800"/>
          <p14:tracePt t="140071" x="1714500" y="3841750"/>
          <p14:tracePt t="140087" x="1676400" y="3810000"/>
          <p14:tracePt t="140104" x="1638300" y="3784600"/>
          <p14:tracePt t="140121" x="1619250" y="3771900"/>
          <p14:tracePt t="140137" x="1612900" y="3765550"/>
          <p14:tracePt t="140154" x="1587500" y="3740150"/>
          <p14:tracePt t="140171" x="1562100" y="3721100"/>
          <p14:tracePt t="140187" x="1536700" y="3702050"/>
          <p14:tracePt t="140204" x="1524000" y="3689350"/>
          <p14:tracePt t="140221" x="1517650" y="3683000"/>
          <p14:tracePt t="140237" x="1511300" y="3670300"/>
          <p14:tracePt t="140254" x="1504950" y="3670300"/>
          <p14:tracePt t="140271" x="1492250" y="3663950"/>
          <p14:tracePt t="140287" x="1479550" y="3651250"/>
          <p14:tracePt t="140304" x="1466850" y="3638550"/>
          <p14:tracePt t="140321" x="1441450" y="3625850"/>
          <p14:tracePt t="140337" x="1435100" y="3619500"/>
          <p14:tracePt t="140354" x="1428750" y="3613150"/>
          <p14:tracePt t="140571" x="1441450" y="3613150"/>
          <p14:tracePt t="140580" x="1454150" y="3613150"/>
          <p14:tracePt t="140587" x="1460500" y="3613150"/>
          <p14:tracePt t="140588" x="1504950" y="3613150"/>
          <p14:tracePt t="140604" x="1555750" y="3619500"/>
          <p14:tracePt t="140622" x="1625600" y="3625850"/>
          <p14:tracePt t="140642" x="1695450" y="3632200"/>
          <p14:tracePt t="140654" x="1778000" y="3632200"/>
          <p14:tracePt t="140670" x="1828800" y="3632200"/>
          <p14:tracePt t="140687" x="1873250" y="3632200"/>
          <p14:tracePt t="140704" x="1905000" y="3632200"/>
          <p14:tracePt t="140721" x="1924050" y="3632200"/>
          <p14:tracePt t="140737" x="1949450" y="3632200"/>
          <p14:tracePt t="140754" x="1981200" y="3632200"/>
          <p14:tracePt t="140772" x="2006600" y="3632200"/>
          <p14:tracePt t="140787" x="2038350" y="3632200"/>
          <p14:tracePt t="140804" x="2082800" y="3632200"/>
          <p14:tracePt t="140821" x="2127250" y="3632200"/>
          <p14:tracePt t="140837" x="2165350" y="3632200"/>
          <p14:tracePt t="140854" x="2197100" y="3632200"/>
          <p14:tracePt t="140871" x="2216150" y="3632200"/>
          <p14:tracePt t="140888" x="2222500" y="3632200"/>
          <p14:tracePt t="140904" x="2235200" y="3632200"/>
          <p14:tracePt t="141363" x="2247900" y="3651250"/>
          <p14:tracePt t="141371" x="2336800" y="3848100"/>
          <p14:tracePt t="141380" x="2393950" y="3981450"/>
          <p14:tracePt t="141387" x="2527300" y="4311650"/>
          <p14:tracePt t="141404" x="2679700" y="4660900"/>
          <p14:tracePt t="141421" x="2781300" y="4940300"/>
          <p14:tracePt t="141437" x="2844800" y="5156200"/>
          <p14:tracePt t="141454" x="2895600" y="5314950"/>
          <p14:tracePt t="141470" x="2940050" y="5461000"/>
          <p14:tracePt t="141487" x="2990850" y="5562600"/>
          <p14:tracePt t="141505" x="3016250" y="5613400"/>
          <p14:tracePt t="141521" x="3028950" y="5626100"/>
          <p14:tracePt t="141538" x="3041650" y="5632450"/>
          <p14:tracePt t="141554" x="3054350" y="5632450"/>
          <p14:tracePt t="141571" x="3079750" y="5632450"/>
          <p14:tracePt t="141587" x="3111500" y="5632450"/>
          <p14:tracePt t="141604" x="3155950" y="5638800"/>
          <p14:tracePt t="141621" x="3206750" y="5651500"/>
          <p14:tracePt t="141637" x="3238500" y="5651500"/>
          <p14:tracePt t="141654" x="3289300" y="5664200"/>
          <p14:tracePt t="141671" x="3346450" y="5683250"/>
          <p14:tracePt t="141687" x="3409950" y="5702300"/>
          <p14:tracePt t="141704" x="3473450" y="5708650"/>
          <p14:tracePt t="141720" x="3536950" y="5715000"/>
          <p14:tracePt t="141737" x="3594100" y="5715000"/>
          <p14:tracePt t="141754" x="3663950" y="5715000"/>
          <p14:tracePt t="141771" x="3695700" y="5708650"/>
          <p14:tracePt t="141787" x="3733800" y="5695950"/>
          <p14:tracePt t="141804" x="3765550" y="5670550"/>
          <p14:tracePt t="141820" x="3790950" y="5651500"/>
          <p14:tracePt t="141838" x="3810000" y="5632450"/>
          <p14:tracePt t="141854" x="3816350" y="5619750"/>
          <p14:tracePt t="141871" x="3829050" y="5588000"/>
          <p14:tracePt t="141887" x="3835400" y="5556250"/>
          <p14:tracePt t="141904" x="3835400" y="5518150"/>
          <p14:tracePt t="141921" x="3835400" y="5480050"/>
          <p14:tracePt t="141937" x="3829050" y="5435600"/>
          <p14:tracePt t="141954" x="3810000" y="5391150"/>
          <p14:tracePt t="141971" x="3797300" y="5365750"/>
          <p14:tracePt t="141987" x="3771900" y="5334000"/>
          <p14:tracePt t="142004" x="3740150" y="5302250"/>
          <p14:tracePt t="142020" x="3702050" y="5283200"/>
          <p14:tracePt t="142037" x="3663950" y="5264150"/>
          <p14:tracePt t="142054" x="3613150" y="5245100"/>
          <p14:tracePt t="142071" x="3556000" y="5232400"/>
          <p14:tracePt t="142087" x="3505200" y="5219700"/>
          <p14:tracePt t="142104" x="3467100" y="5213350"/>
          <p14:tracePt t="142121" x="3435350" y="5207000"/>
          <p14:tracePt t="142137" x="3409950" y="5207000"/>
          <p14:tracePt t="142154" x="3359150" y="5207000"/>
          <p14:tracePt t="142171" x="3327400" y="5219700"/>
          <p14:tracePt t="142187" x="3289300" y="5232400"/>
          <p14:tracePt t="142204" x="3263900" y="5245100"/>
          <p14:tracePt t="142220" x="3225800" y="5264150"/>
          <p14:tracePt t="142237" x="3181350" y="5302250"/>
          <p14:tracePt t="142254" x="3155950" y="5321300"/>
          <p14:tracePt t="142271" x="3130550" y="5346700"/>
          <p14:tracePt t="142287" x="3105150" y="5365750"/>
          <p14:tracePt t="142304" x="3086100" y="5384800"/>
          <p14:tracePt t="142321" x="3073400" y="5397500"/>
          <p14:tracePt t="142337" x="3060700" y="5422900"/>
          <p14:tracePt t="142354" x="3041650" y="5454650"/>
          <p14:tracePt t="142371" x="3028950" y="5473700"/>
          <p14:tracePt t="142387" x="3022600" y="5486400"/>
          <p14:tracePt t="142404" x="3022600" y="5499100"/>
          <p14:tracePt t="142420" x="3016250" y="5505450"/>
          <p14:tracePt t="142437" x="3009900" y="5511800"/>
          <p14:tracePt t="142454" x="3009900" y="5518150"/>
          <p14:tracePt t="142471" x="3009900" y="5524500"/>
          <p14:tracePt t="143619" x="3009900" y="5530850"/>
          <p14:tracePt t="143629" x="3016250" y="5562600"/>
          <p14:tracePt t="143637" x="3041650" y="5588000"/>
          <p14:tracePt t="143638" x="3092450" y="5638800"/>
          <p14:tracePt t="143655" x="3143250" y="5695950"/>
          <p14:tracePt t="143671" x="3194050" y="5734050"/>
          <p14:tracePt t="143687" x="3232150" y="5765800"/>
          <p14:tracePt t="143704" x="3257550" y="5784850"/>
          <p14:tracePt t="143721" x="3276600" y="5797550"/>
          <p14:tracePt t="143737" x="3295650" y="5810250"/>
          <p14:tracePt t="143754" x="3321050" y="5822950"/>
          <p14:tracePt t="143771" x="3346450" y="5835650"/>
          <p14:tracePt t="143787" x="3371850" y="5842000"/>
          <p14:tracePt t="143804" x="3403600" y="5854700"/>
          <p14:tracePt t="143821" x="3448050" y="5867400"/>
          <p14:tracePt t="143837" x="3498850" y="5886450"/>
          <p14:tracePt t="143854" x="3562350" y="5892800"/>
          <p14:tracePt t="143870" x="3613150" y="5899150"/>
          <p14:tracePt t="143887" x="3670300" y="5899150"/>
          <p14:tracePt t="143904" x="3695700" y="5899150"/>
          <p14:tracePt t="143921" x="3714750" y="5899150"/>
          <p14:tracePt t="143937" x="3733800" y="5899150"/>
          <p14:tracePt t="143954" x="3765550" y="5899150"/>
          <p14:tracePt t="143971" x="3797300" y="5899150"/>
          <p14:tracePt t="143987" x="3867150" y="5899150"/>
          <p14:tracePt t="144004" x="3949700" y="5899150"/>
          <p14:tracePt t="144021" x="4025900" y="5899150"/>
          <p14:tracePt t="144037" x="4108450" y="5886450"/>
          <p14:tracePt t="144054" x="4178300" y="5886450"/>
          <p14:tracePt t="144070" x="4222750" y="5886450"/>
          <p14:tracePt t="144087" x="4254500" y="5886450"/>
          <p14:tracePt t="144104" x="4273550" y="5886450"/>
          <p14:tracePt t="144121" x="4279900" y="5886450"/>
          <p14:tracePt t="144137" x="4292600" y="5886450"/>
          <p14:tracePt t="144137" x="4298950" y="5886450"/>
          <p14:tracePt t="144179" x="4305300" y="5886450"/>
          <p14:tracePt t="144187" x="4311650" y="5886450"/>
          <p14:tracePt t="144205" x="4318000" y="5886450"/>
          <p14:tracePt t="144242" x="4324350" y="5886450"/>
          <p14:tracePt t="144267" x="4330700" y="5886450"/>
          <p14:tracePt t="144347" x="4337050" y="5899150"/>
          <p14:tracePt t="144354" x="4337050" y="5911850"/>
          <p14:tracePt t="144362" x="4343400" y="5930900"/>
          <p14:tracePt t="144370" x="4343400" y="5969000"/>
          <p14:tracePt t="144387" x="4343400" y="5981700"/>
          <p14:tracePt t="144388" x="4343400" y="6000750"/>
          <p14:tracePt t="144404" x="4343400" y="6007100"/>
          <p14:tracePt t="145907" x="4343400" y="6013450"/>
          <p14:tracePt t="145915" x="4337050" y="6013450"/>
          <p14:tracePt t="145922" x="4324350" y="6019800"/>
          <p14:tracePt t="145939" x="4318000" y="6019800"/>
          <p14:tracePt t="145955" x="4311650" y="6019800"/>
          <p14:tracePt t="146382" x="0" y="0"/>
        </p14:tracePtLst>
        <p14:tracePtLst>
          <p14:tracePt t="173552" x="6896100" y="5549900"/>
          <p14:tracePt t="173787" x="6902450" y="5549900"/>
          <p14:tracePt t="173794" x="6908800" y="5549900"/>
          <p14:tracePt t="173802" x="6946900" y="5549900"/>
          <p14:tracePt t="173819" x="6972300" y="5549900"/>
          <p14:tracePt t="173827" x="7029450" y="5549900"/>
          <p14:tracePt t="173842" x="7118350" y="5549900"/>
          <p14:tracePt t="173859" x="7200900" y="5549900"/>
          <p14:tracePt t="173875" x="7283450" y="5549900"/>
          <p14:tracePt t="173891" x="7346950" y="5549900"/>
          <p14:tracePt t="173907" x="7410450" y="5549900"/>
          <p14:tracePt t="173923" x="7480300" y="5549900"/>
          <p14:tracePt t="173939" x="7569200" y="5549900"/>
          <p14:tracePt t="173955" x="7727950" y="5549900"/>
          <p14:tracePt t="173987" x="7829550" y="5549900"/>
          <p14:tracePt t="173988" x="7918450" y="5549900"/>
          <p14:tracePt t="174004" x="7969250" y="5549900"/>
          <p14:tracePt t="174021" x="8013700" y="5549900"/>
          <p14:tracePt t="174037" x="8045450" y="5549900"/>
          <p14:tracePt t="174054" x="8064500" y="5549900"/>
          <p14:tracePt t="174071" x="8089900" y="5549900"/>
          <p14:tracePt t="174088" x="8102600" y="5549900"/>
          <p14:tracePt t="174105" x="8115300" y="5549900"/>
          <p14:tracePt t="174121" x="8121650" y="5549900"/>
          <p14:tracePt t="174155" x="8128000" y="5549900"/>
          <p14:tracePt t="175018" x="8115300" y="5549900"/>
          <p14:tracePt t="175026" x="8089900" y="5556250"/>
          <p14:tracePt t="175030" x="8064500" y="5562600"/>
          <p14:tracePt t="175038" x="7981950" y="5562600"/>
          <p14:tracePt t="175054" x="7867650" y="5562600"/>
          <p14:tracePt t="175071" x="7759700" y="5562600"/>
          <p14:tracePt t="175087" x="7670800" y="5562600"/>
          <p14:tracePt t="175105" x="7588250" y="5562600"/>
          <p14:tracePt t="175121" x="7537450" y="5562600"/>
          <p14:tracePt t="175138" x="7480300" y="5562600"/>
          <p14:tracePt t="175154" x="7442200" y="5568950"/>
          <p14:tracePt t="175171" x="7410450" y="5575300"/>
          <p14:tracePt t="175187" x="7397750" y="5575300"/>
          <p14:tracePt t="175204" x="7372350" y="5575300"/>
          <p14:tracePt t="175221" x="7353300" y="5581650"/>
          <p14:tracePt t="175237" x="7321550" y="5588000"/>
          <p14:tracePt t="175254" x="7296150" y="5588000"/>
          <p14:tracePt t="175271" x="7270750" y="5588000"/>
          <p14:tracePt t="175287" x="7245350" y="5594350"/>
          <p14:tracePt t="175304" x="7213600" y="5594350"/>
          <p14:tracePt t="175321" x="7188200" y="5594350"/>
          <p14:tracePt t="175338" x="7169150" y="5594350"/>
          <p14:tracePt t="175354" x="7156450" y="5594350"/>
          <p14:tracePt t="175371" x="7150100" y="5594350"/>
          <p14:tracePt t="175618" x="7156450" y="5594350"/>
          <p14:tracePt t="175642" x="7162800" y="5594350"/>
          <p14:tracePt t="175650" x="7169150" y="5594350"/>
          <p14:tracePt t="175655" x="7188200" y="5588000"/>
          <p14:tracePt t="175671" x="7200900" y="5588000"/>
          <p14:tracePt t="175687" x="7232650" y="5588000"/>
          <p14:tracePt t="175704" x="7258050" y="5581650"/>
          <p14:tracePt t="175721" x="7289800" y="5575300"/>
          <p14:tracePt t="175737" x="7327900" y="5568950"/>
          <p14:tracePt t="175755" x="7353300" y="5568950"/>
          <p14:tracePt t="175771" x="7366000" y="5568950"/>
          <p14:tracePt t="175788" x="7372350" y="5568950"/>
          <p14:tracePt t="175804" x="7378700" y="5568950"/>
          <p14:tracePt t="175843" x="7385050" y="5568950"/>
          <p14:tracePt t="175850" x="7391400" y="5568950"/>
          <p14:tracePt t="175854" x="7397750" y="5568950"/>
          <p14:tracePt t="175871" x="7416800" y="5568950"/>
          <p14:tracePt t="175887" x="7435850" y="5568950"/>
          <p14:tracePt t="175904" x="7454900" y="5568950"/>
          <p14:tracePt t="175921" x="7480300" y="5568950"/>
          <p14:tracePt t="175937" x="7493000" y="5568950"/>
          <p14:tracePt t="175954" x="7518400" y="5568950"/>
          <p14:tracePt t="175971" x="7531100" y="5568950"/>
          <p14:tracePt t="175988" x="7562850" y="5568950"/>
          <p14:tracePt t="176004" x="7588250" y="5568950"/>
          <p14:tracePt t="176021" x="7607300" y="5568950"/>
          <p14:tracePt t="176037" x="7620000" y="5568950"/>
          <p14:tracePt t="176054" x="7626350" y="5568950"/>
          <p14:tracePt t="176091" x="7632700" y="5568950"/>
          <p14:tracePt t="176131" x="7639050" y="5568950"/>
          <p14:tracePt t="176139" x="7645400" y="5568950"/>
          <p14:tracePt t="176155" x="7651750" y="5568950"/>
          <p14:tracePt t="176155" x="7677150" y="5568950"/>
          <p14:tracePt t="176171" x="7689850" y="5568950"/>
          <p14:tracePt t="176187" x="7708900" y="5568950"/>
          <p14:tracePt t="176204" x="7727950" y="5568950"/>
          <p14:tracePt t="176221" x="7740650" y="5568950"/>
          <p14:tracePt t="176237" x="7753350" y="5568950"/>
          <p14:tracePt t="176254" x="7772400" y="5568950"/>
          <p14:tracePt t="176271" x="7785100" y="5568950"/>
          <p14:tracePt t="176288" x="7797800" y="5568950"/>
          <p14:tracePt t="176304" x="7823200" y="5568950"/>
          <p14:tracePt t="176321" x="7842250" y="5568950"/>
          <p14:tracePt t="176337" x="7861300" y="5568950"/>
          <p14:tracePt t="176354" x="7880350" y="5568950"/>
          <p14:tracePt t="176371" x="7893050" y="5568950"/>
          <p14:tracePt t="176388" x="7905750" y="5568950"/>
          <p14:tracePt t="176404" x="7912100" y="5568950"/>
          <p14:tracePt t="176421" x="7918450" y="5568950"/>
          <p14:tracePt t="176437" x="7931150" y="5568950"/>
          <p14:tracePt t="176454" x="7943850" y="5568950"/>
          <p14:tracePt t="176471" x="7962900" y="5568950"/>
          <p14:tracePt t="176488" x="7981950" y="5568950"/>
          <p14:tracePt t="176504" x="8013700" y="5568950"/>
          <p14:tracePt t="176521" x="8045450" y="5568950"/>
          <p14:tracePt t="176537" x="8070850" y="5568950"/>
          <p14:tracePt t="176554" x="8108950" y="5568950"/>
          <p14:tracePt t="176571" x="8121650" y="5568950"/>
          <p14:tracePt t="176587" x="8140700" y="5568950"/>
          <p14:tracePt t="176604" x="8159750" y="5568950"/>
          <p14:tracePt t="176622" x="8185150" y="5568950"/>
          <p14:tracePt t="176637" x="8197850" y="5568950"/>
          <p14:tracePt t="176654" x="8210550" y="5568950"/>
          <p14:tracePt t="176671" x="8216900" y="5568950"/>
          <p14:tracePt t="176687" x="8229600" y="5568950"/>
          <p14:tracePt t="177219" x="8223250" y="5568950"/>
          <p14:tracePt t="177226" x="8210550" y="5568950"/>
          <p14:tracePt t="177234" x="8204200" y="5568950"/>
          <p14:tracePt t="177238" x="8153400" y="5568950"/>
          <p14:tracePt t="177254" x="8070850" y="5568950"/>
          <p14:tracePt t="177271" x="8020050" y="5568950"/>
          <p14:tracePt t="177287" x="7937500" y="5568950"/>
          <p14:tracePt t="177304" x="7829550" y="5568950"/>
          <p14:tracePt t="177321" x="7683500" y="5568950"/>
          <p14:tracePt t="177337" x="7543800" y="5568950"/>
          <p14:tracePt t="177354" x="7378700" y="5568950"/>
          <p14:tracePt t="177371" x="7296150" y="5568950"/>
          <p14:tracePt t="177387" x="7213600" y="5568950"/>
          <p14:tracePt t="177405" x="7131050" y="5575300"/>
          <p14:tracePt t="177421" x="7029450" y="5588000"/>
          <p14:tracePt t="177438" x="6934200" y="5607050"/>
          <p14:tracePt t="177454" x="6826250" y="5638800"/>
          <p14:tracePt t="177471" x="6737350" y="5657850"/>
          <p14:tracePt t="177487" x="6635750" y="5670550"/>
          <p14:tracePt t="177504" x="6553200" y="5695950"/>
          <p14:tracePt t="177520" x="6464300" y="5721350"/>
          <p14:tracePt t="177537" x="6394450" y="5740400"/>
          <p14:tracePt t="177554" x="6343650" y="5746750"/>
          <p14:tracePt t="177571" x="6318250" y="5746750"/>
          <p14:tracePt t="177587" x="6299200" y="5753100"/>
          <p14:tracePt t="177604" x="6273800" y="5759450"/>
          <p14:tracePt t="177620" x="6254750" y="5765800"/>
          <p14:tracePt t="177638" x="6242050" y="5778500"/>
          <p14:tracePt t="177654" x="6229350" y="5784850"/>
          <p14:tracePt t="177671" x="6223000" y="5797550"/>
          <p14:tracePt t="177687" x="6216650" y="5797550"/>
          <p14:tracePt t="177730" x="6210300" y="5803900"/>
          <p14:tracePt t="177762" x="6203950" y="5810250"/>
          <p14:tracePt t="177771" x="6203950" y="5816600"/>
          <p14:tracePt t="177794" x="6197600" y="5816600"/>
          <p14:tracePt t="177826" x="6197600" y="5822950"/>
          <p14:tracePt t="177914" x="6197600" y="5829300"/>
          <p14:tracePt t="177930" x="6197600" y="5835650"/>
          <p14:tracePt t="177947" x="6197600" y="5842000"/>
          <p14:tracePt t="177963" x="6216650" y="5842000"/>
          <p14:tracePt t="177965" x="6223000" y="5842000"/>
          <p14:tracePt t="177971" x="6267450" y="5842000"/>
          <p14:tracePt t="177987" x="6362700" y="5842000"/>
          <p14:tracePt t="178004" x="6502400" y="5842000"/>
          <p14:tracePt t="178020" x="6635750" y="5842000"/>
          <p14:tracePt t="178038" x="6762750" y="5842000"/>
          <p14:tracePt t="178054" x="6889750" y="5842000"/>
          <p14:tracePt t="178071" x="7010400" y="5842000"/>
          <p14:tracePt t="178087" x="7124700" y="5842000"/>
          <p14:tracePt t="178104" x="7232650" y="5842000"/>
          <p14:tracePt t="178120" x="7334250" y="5842000"/>
          <p14:tracePt t="178137" x="7442200" y="5842000"/>
          <p14:tracePt t="178137" x="7480300" y="5842000"/>
          <p14:tracePt t="178155" x="7588250" y="5842000"/>
          <p14:tracePt t="178171" x="7683500" y="5842000"/>
          <p14:tracePt t="178187" x="7772400" y="5842000"/>
          <p14:tracePt t="178204" x="7835900" y="5842000"/>
          <p14:tracePt t="178220" x="7880350" y="5842000"/>
          <p14:tracePt t="178237" x="7924800" y="5842000"/>
          <p14:tracePt t="178254" x="7969250" y="5842000"/>
          <p14:tracePt t="178271" x="8026400" y="5842000"/>
          <p14:tracePt t="178287" x="8077200" y="5842000"/>
          <p14:tracePt t="178304" x="8121650" y="5842000"/>
          <p14:tracePt t="178320" x="8159750" y="5842000"/>
          <p14:tracePt t="178337" x="8185150" y="5842000"/>
          <p14:tracePt t="178354" x="8223250" y="5842000"/>
          <p14:tracePt t="178371" x="8248650" y="5842000"/>
          <p14:tracePt t="178387" x="8267700" y="5842000"/>
          <p14:tracePt t="178404" x="8274050" y="5842000"/>
          <p14:tracePt t="178442" x="8280400" y="5842000"/>
          <p14:tracePt t="180130" x="8286750" y="5842000"/>
          <p14:tracePt t="180146" x="8293100" y="5835650"/>
          <p14:tracePt t="180162" x="8299450" y="5829300"/>
          <p14:tracePt t="180418" x="8305800" y="5810250"/>
          <p14:tracePt t="180426" x="8305800" y="5797550"/>
          <p14:tracePt t="180434" x="8318500" y="5772150"/>
          <p14:tracePt t="180440" x="8331200" y="5715000"/>
          <p14:tracePt t="180454" x="8337550" y="5638800"/>
          <p14:tracePt t="180470" x="8337550" y="5568950"/>
          <p14:tracePt t="180487" x="8337550" y="5511800"/>
          <p14:tracePt t="180504" x="8312150" y="5454650"/>
          <p14:tracePt t="180520" x="8255000" y="5384800"/>
          <p14:tracePt t="180537" x="8159750" y="5302250"/>
          <p14:tracePt t="180537" x="8108950" y="5264150"/>
          <p14:tracePt t="180571" x="8032750" y="5200650"/>
          <p14:tracePt t="180571" x="7886700" y="5130800"/>
          <p14:tracePt t="180587" x="7670800" y="5035550"/>
          <p14:tracePt t="180604" x="7416800" y="4953000"/>
          <p14:tracePt t="180620" x="7169150" y="4883150"/>
          <p14:tracePt t="180637" x="6965950" y="4851400"/>
          <p14:tracePt t="180654" x="6781800" y="4826000"/>
          <p14:tracePt t="180671" x="6616700" y="4813300"/>
          <p14:tracePt t="180687" x="6445250" y="4813300"/>
          <p14:tracePt t="180704" x="6280150" y="4813300"/>
          <p14:tracePt t="180720" x="6153150" y="4813300"/>
          <p14:tracePt t="180720" x="6089650" y="4813300"/>
          <p14:tracePt t="180739" x="6032500" y="4813300"/>
          <p14:tracePt t="180754" x="5880100" y="4838700"/>
          <p14:tracePt t="180772" x="5765800" y="4889500"/>
          <p14:tracePt t="180787" x="5645150" y="4959350"/>
          <p14:tracePt t="180804" x="5537200" y="5029200"/>
          <p14:tracePt t="180820" x="5441950" y="5105400"/>
          <p14:tracePt t="180837" x="5340350" y="5194300"/>
          <p14:tracePt t="180854" x="5270500" y="5270500"/>
          <p14:tracePt t="180870" x="5207000" y="5365750"/>
          <p14:tracePt t="180887" x="5168900" y="5448300"/>
          <p14:tracePt t="180904" x="5143500" y="5530850"/>
          <p14:tracePt t="180920" x="5137150" y="5638800"/>
          <p14:tracePt t="180937" x="5137150" y="5746750"/>
          <p14:tracePt t="180954" x="5175250" y="5892800"/>
          <p14:tracePt t="180971" x="5232400" y="5981700"/>
          <p14:tracePt t="180987" x="5283200" y="6051550"/>
          <p14:tracePt t="181004" x="5334000" y="6115050"/>
          <p14:tracePt t="181020" x="5397500" y="6191250"/>
          <p14:tracePt t="181037" x="5480050" y="6273800"/>
          <p14:tracePt t="181054" x="5600700" y="6350000"/>
          <p14:tracePt t="181070" x="5740400" y="6413500"/>
          <p14:tracePt t="181087" x="5956300" y="6489700"/>
          <p14:tracePt t="181104" x="6235700" y="6565900"/>
          <p14:tracePt t="181120" x="6432550" y="6597650"/>
          <p14:tracePt t="181137" x="6667500" y="6629400"/>
          <p14:tracePt t="181153" x="6972300" y="6642100"/>
          <p14:tracePt t="181170" x="7207250" y="6642100"/>
          <p14:tracePt t="181187" x="7480300" y="6616700"/>
          <p14:tracePt t="181204" x="7727950" y="6578600"/>
          <p14:tracePt t="181220" x="7943850" y="6534150"/>
          <p14:tracePt t="181237" x="8159750" y="6464300"/>
          <p14:tracePt t="181254" x="8375650" y="6400800"/>
          <p14:tracePt t="181271" x="8528050" y="6343650"/>
          <p14:tracePt t="181287" x="8667750" y="6261100"/>
          <p14:tracePt t="181304" x="8782050" y="6178550"/>
          <p14:tracePt t="181320" x="8864600" y="6096000"/>
          <p14:tracePt t="181337" x="8940800" y="6007100"/>
          <p14:tracePt t="181354" x="9023350" y="5867400"/>
          <p14:tracePt t="181371" x="9055100" y="5778500"/>
          <p14:tracePt t="181387" x="9061450" y="5702300"/>
          <p14:tracePt t="181404" x="9061450" y="5638800"/>
          <p14:tracePt t="181421" x="9061450" y="5581650"/>
          <p14:tracePt t="181438" x="9042400" y="5511800"/>
          <p14:tracePt t="181454" x="8997950" y="5454650"/>
          <p14:tracePt t="181471" x="8940800" y="5391150"/>
          <p14:tracePt t="181487" x="8851900" y="5308600"/>
          <p14:tracePt t="181504" x="8724900" y="5251450"/>
          <p14:tracePt t="181520" x="8572500" y="5175250"/>
          <p14:tracePt t="181537" x="8439150" y="5137150"/>
          <p14:tracePt t="181553" x="8248650" y="5086350"/>
          <p14:tracePt t="181571" x="8140700" y="5073650"/>
          <p14:tracePt t="181587" x="7994650" y="5073650"/>
          <p14:tracePt t="181604" x="7816850" y="5073650"/>
          <p14:tracePt t="181620" x="7626350" y="5080000"/>
          <p14:tracePt t="181638" x="7353300" y="5118100"/>
          <p14:tracePt t="181654" x="7162800" y="5162550"/>
          <p14:tracePt t="181671" x="7023100" y="5213350"/>
          <p14:tracePt t="181688" x="6889750" y="5245100"/>
          <p14:tracePt t="181704" x="6769100" y="5302250"/>
          <p14:tracePt t="181720" x="6673850" y="5359400"/>
          <p14:tracePt t="181737" x="6597650" y="5403850"/>
          <p14:tracePt t="181754" x="6515100" y="5467350"/>
          <p14:tracePt t="181771" x="6451600" y="5524500"/>
          <p14:tracePt t="181788" x="6400800" y="5575300"/>
          <p14:tracePt t="181804" x="6362700" y="5613400"/>
          <p14:tracePt t="181820" x="6337300" y="5645150"/>
          <p14:tracePt t="181837" x="6305550" y="5695950"/>
          <p14:tracePt t="181854" x="6280150" y="5734050"/>
          <p14:tracePt t="181871" x="6254750" y="5778500"/>
          <p14:tracePt t="181887" x="6248400" y="5835650"/>
          <p14:tracePt t="181904" x="6229350" y="5892800"/>
          <p14:tracePt t="181921" x="6216650" y="5930900"/>
          <p14:tracePt t="181937" x="6210300" y="5981700"/>
          <p14:tracePt t="181954" x="6210300" y="6032500"/>
          <p14:tracePt t="181971" x="6210300" y="6070600"/>
          <p14:tracePt t="181987" x="6216650" y="6102350"/>
          <p14:tracePt t="182004" x="6229350" y="6127750"/>
          <p14:tracePt t="182020" x="6242050" y="6153150"/>
          <p14:tracePt t="182037" x="6261100" y="6178550"/>
          <p14:tracePt t="182054" x="6280150" y="6197600"/>
          <p14:tracePt t="182070" x="6299200" y="6223000"/>
          <p14:tracePt t="182087" x="6337300" y="6242050"/>
          <p14:tracePt t="182104" x="6381750" y="6267450"/>
          <p14:tracePt t="182121" x="6426200" y="6280150"/>
          <p14:tracePt t="182137" x="6470650" y="6292850"/>
          <p14:tracePt t="182154" x="6553200" y="6318250"/>
          <p14:tracePt t="182171" x="6610350" y="6318250"/>
          <p14:tracePt t="182187" x="6654800" y="6324600"/>
          <p14:tracePt t="182204" x="6699250" y="6324600"/>
          <p14:tracePt t="182221" x="6731000" y="6324600"/>
          <p14:tracePt t="182237" x="6743700" y="6324600"/>
          <p14:tracePt t="182254" x="6756400" y="6324600"/>
          <p14:tracePt t="182306" x="6762750" y="6324600"/>
          <p14:tracePt t="182347" x="6769100" y="6324600"/>
          <p14:tracePt t="182353" x="6775450" y="6324600"/>
          <p14:tracePt t="182379" x="6781800" y="6324600"/>
          <p14:tracePt t="182403" x="6788150" y="6324600"/>
          <p14:tracePt t="182435" x="6794500" y="6324600"/>
          <p14:tracePt t="182458" x="6800850" y="6324600"/>
          <p14:tracePt t="182578" x="6800850" y="6311900"/>
          <p14:tracePt t="182586" x="6800850" y="6292850"/>
          <p14:tracePt t="182602" x="6794500" y="6286500"/>
          <p14:tracePt t="182610" x="6794500" y="6273800"/>
          <p14:tracePt t="182626" x="6794500" y="6267450"/>
          <p14:tracePt t="182636" x="6794500" y="6261100"/>
          <p14:tracePt t="182642" x="6788150" y="6261100"/>
          <p14:tracePt t="182653" x="6781800" y="6254750"/>
          <p14:tracePt t="184442" x="6737350" y="6140450"/>
          <p14:tracePt t="184450" x="6534150" y="5873750"/>
          <p14:tracePt t="184458" x="6203950" y="5416550"/>
          <p14:tracePt t="184471" x="5956300" y="5086350"/>
          <p14:tracePt t="184487" x="5765800" y="4864100"/>
          <p14:tracePt t="184504" x="5651500" y="4749800"/>
          <p14:tracePt t="184519" x="5549900" y="4648200"/>
          <p14:tracePt t="184536" x="5467350" y="4584700"/>
          <p14:tracePt t="184552" x="5346700" y="4495800"/>
          <p14:tracePt t="184569" x="5111750" y="4343400"/>
          <p14:tracePt t="184586" x="4902200" y="4260850"/>
          <p14:tracePt t="184603" x="4654550" y="4191000"/>
          <p14:tracePt t="184619" x="4330700" y="4089400"/>
          <p14:tracePt t="184636" x="4152900" y="4044950"/>
          <p14:tracePt t="184652" x="3987800" y="4006850"/>
          <p14:tracePt t="184669" x="3867150" y="3987800"/>
          <p14:tracePt t="184686" x="3752850" y="3975100"/>
          <p14:tracePt t="184704" x="3625850" y="3968750"/>
          <p14:tracePt t="184720" x="3467100" y="3968750"/>
          <p14:tracePt t="184737" x="3302000" y="3968750"/>
          <p14:tracePt t="184753" x="3054350" y="3968750"/>
          <p14:tracePt t="184770" x="2895600" y="3994150"/>
          <p14:tracePt t="184786" x="2755900" y="4006850"/>
          <p14:tracePt t="184803" x="2616200" y="4032250"/>
          <p14:tracePt t="184819" x="2495550" y="4057650"/>
          <p14:tracePt t="184836" x="2374900" y="4102100"/>
          <p14:tracePt t="184852" x="2266950" y="4127500"/>
          <p14:tracePt t="184869" x="2146300" y="4171950"/>
          <p14:tracePt t="184886" x="1993900" y="4229100"/>
          <p14:tracePt t="184903" x="1866900" y="4273550"/>
          <p14:tracePt t="184919" x="1752600" y="4305300"/>
          <p14:tracePt t="184936" x="1663700" y="4330700"/>
          <p14:tracePt t="184953" x="1612900" y="4343400"/>
          <p14:tracePt t="184971" x="1600200" y="4349750"/>
          <p14:tracePt t="184987" x="1587500" y="4356100"/>
          <p14:tracePt t="185049" x="1581150" y="4362450"/>
          <p14:tracePt t="185073" x="1574800" y="4362450"/>
          <p14:tracePt t="185113" x="1574800" y="4368800"/>
          <p14:tracePt t="185130" x="1574800" y="4375150"/>
          <p14:tracePt t="185714" x="1581150" y="4375150"/>
          <p14:tracePt t="185719" x="1587500" y="4375150"/>
          <p14:tracePt t="185745" x="1600200" y="4375150"/>
          <p14:tracePt t="185754" x="1606550" y="4375150"/>
          <p14:tracePt t="185754" x="1612900" y="4375150"/>
          <p14:tracePt t="185769" x="1638300" y="4375150"/>
          <p14:tracePt t="185786" x="1663700" y="4375150"/>
          <p14:tracePt t="185802" x="1676400" y="4375150"/>
          <p14:tracePt t="185819" x="1708150" y="4375150"/>
          <p14:tracePt t="185836" x="1720850" y="4375150"/>
          <p14:tracePt t="185852" x="1727200" y="4375150"/>
          <p14:tracePt t="185889" x="1733550" y="4375150"/>
          <p14:tracePt t="186073" x="1714500" y="4375150"/>
          <p14:tracePt t="186081" x="1695450" y="4375150"/>
          <p14:tracePt t="186089" x="1670050" y="4375150"/>
          <p14:tracePt t="186097" x="1631950" y="4375150"/>
          <p14:tracePt t="186105" x="1568450" y="4375150"/>
          <p14:tracePt t="186119" x="1517650" y="4375150"/>
          <p14:tracePt t="186136" x="1473200" y="4375150"/>
          <p14:tracePt t="186152" x="1454150" y="4375150"/>
          <p14:tracePt t="186169" x="1447800" y="4375150"/>
          <p14:tracePt t="187081" x="1454150" y="4375150"/>
          <p14:tracePt t="187105" x="1460500" y="4375150"/>
          <p14:tracePt t="187121" x="1466850" y="4375150"/>
          <p14:tracePt t="187186" x="1473200" y="4375150"/>
          <p14:tracePt t="187218" x="1479550" y="4375150"/>
          <p14:tracePt t="187242" x="1485900" y="4375150"/>
          <p14:tracePt t="187249" x="1492250" y="4375150"/>
          <p14:tracePt t="187257" x="1498600" y="4375150"/>
          <p14:tracePt t="187269" x="1504950" y="4375150"/>
          <p14:tracePt t="187269" x="1536700" y="4375150"/>
          <p14:tracePt t="187286" x="1568450" y="4375150"/>
          <p14:tracePt t="187302" x="1612900" y="4368800"/>
          <p14:tracePt t="187319" x="1663700" y="4368800"/>
          <p14:tracePt t="187336" x="1701800" y="4368800"/>
          <p14:tracePt t="187352" x="1727200" y="4368800"/>
          <p14:tracePt t="187369" x="1765300" y="4368800"/>
          <p14:tracePt t="187386" x="1771650" y="4368800"/>
          <p14:tracePt t="187402" x="1778000" y="4368800"/>
          <p14:tracePt t="187570" x="1765300" y="4362450"/>
          <p14:tracePt t="187571" x="1746250" y="4356100"/>
          <p14:tracePt t="187587" x="1727200" y="4356100"/>
          <p14:tracePt t="187588" x="1682750" y="4356100"/>
          <p14:tracePt t="187603" x="1644650" y="4356100"/>
          <p14:tracePt t="187620" x="1625600" y="4356100"/>
          <p14:tracePt t="187636" x="1612900" y="4356100"/>
          <p14:tracePt t="187653" x="1600200" y="4349750"/>
          <p14:tracePt t="187670" x="1593850" y="4349750"/>
          <p14:tracePt t="187687" x="1587500" y="4343400"/>
          <p14:tracePt t="187703" x="1581150" y="4343400"/>
          <p14:tracePt t="187720" x="1568450" y="4343400"/>
          <p14:tracePt t="187737" x="1549400" y="4343400"/>
          <p14:tracePt t="187753" x="1530350" y="4343400"/>
          <p14:tracePt t="187771" x="1517650" y="4337050"/>
          <p14:tracePt t="187787" x="1504950" y="4337050"/>
          <p14:tracePt t="188074" x="1511300" y="4330700"/>
          <p14:tracePt t="188090" x="1524000" y="4330700"/>
          <p14:tracePt t="188103" x="1536700" y="4330700"/>
          <p14:tracePt t="188104" x="1568450" y="4324350"/>
          <p14:tracePt t="188120" x="1612900" y="4318000"/>
          <p14:tracePt t="188137" x="1701800" y="4318000"/>
          <p14:tracePt t="188153" x="1911350" y="4318000"/>
          <p14:tracePt t="188170" x="2082800" y="4318000"/>
          <p14:tracePt t="188187" x="2241550" y="4318000"/>
          <p14:tracePt t="188204" x="2381250" y="4318000"/>
          <p14:tracePt t="188220" x="2470150" y="4318000"/>
          <p14:tracePt t="188237" x="2533650" y="4311650"/>
          <p14:tracePt t="188253" x="2571750" y="4311650"/>
          <p14:tracePt t="188271" x="2597150" y="4311650"/>
          <p14:tracePt t="188287" x="2609850" y="4311650"/>
          <p14:tracePt t="188303" x="2616200" y="4305300"/>
          <p14:tracePt t="188563" x="2622550" y="4305300"/>
          <p14:tracePt t="188571" x="2628900" y="4305300"/>
          <p14:tracePt t="188580" x="2641600" y="4305300"/>
          <p14:tracePt t="188587" x="2660650" y="4305300"/>
          <p14:tracePt t="188604" x="2673350" y="4305300"/>
          <p14:tracePt t="188605" x="2705100" y="4305300"/>
          <p14:tracePt t="188621" x="2736850" y="4305300"/>
          <p14:tracePt t="188638" x="2768600" y="4305300"/>
          <p14:tracePt t="188654" x="2800350" y="4305300"/>
          <p14:tracePt t="188670" x="2838450" y="4305300"/>
          <p14:tracePt t="188688" x="2863850" y="4305300"/>
          <p14:tracePt t="188704" x="2882900" y="4305300"/>
          <p14:tracePt t="188721" x="2895600" y="4305300"/>
          <p14:tracePt t="188738" x="2914650" y="4305300"/>
          <p14:tracePt t="188754" x="2933700" y="4305300"/>
          <p14:tracePt t="188771" x="2946400" y="4305300"/>
          <p14:tracePt t="188788" x="2959100" y="4305300"/>
          <p14:tracePt t="188804" x="2965450" y="4305300"/>
          <p14:tracePt t="188821" x="2978150" y="4305300"/>
          <p14:tracePt t="188838" x="2984500" y="4305300"/>
          <p14:tracePt t="188854" x="2990850" y="4305300"/>
          <p14:tracePt t="188871" x="2997200" y="4305300"/>
          <p14:tracePt t="188920" x="3003550" y="4305300"/>
          <p14:tracePt t="188954" x="3009900" y="4305300"/>
          <p14:tracePt t="188987" x="3016250" y="4305300"/>
          <p14:tracePt t="189011" x="3022600" y="4305300"/>
          <p14:tracePt t="189021" x="3028950" y="4305300"/>
          <p14:tracePt t="189043" x="3041650" y="4305300"/>
          <p14:tracePt t="189051" x="3054350" y="4305300"/>
          <p14:tracePt t="189054" x="3092450" y="4305300"/>
          <p14:tracePt t="189071" x="3149600" y="4305300"/>
          <p14:tracePt t="189088" x="3251200" y="4305300"/>
          <p14:tracePt t="189104" x="3397250" y="4305300"/>
          <p14:tracePt t="189121" x="3543300" y="4305300"/>
          <p14:tracePt t="189138" x="3702050" y="4305300"/>
          <p14:tracePt t="189138" x="3765550" y="4305300"/>
          <p14:tracePt t="189155" x="3892550" y="4305300"/>
          <p14:tracePt t="189171" x="3994150" y="4305300"/>
          <p14:tracePt t="189188" x="4083050" y="4305300"/>
          <p14:tracePt t="189204" x="4171950" y="4305300"/>
          <p14:tracePt t="189221" x="4267200" y="4305300"/>
          <p14:tracePt t="189238" x="4387850" y="4305300"/>
          <p14:tracePt t="189254" x="4495800" y="4305300"/>
          <p14:tracePt t="189271" x="4610100" y="4305300"/>
          <p14:tracePt t="189288" x="4730750" y="4305300"/>
          <p14:tracePt t="189305" x="4864100" y="4305300"/>
          <p14:tracePt t="189321" x="4978400" y="4305300"/>
          <p14:tracePt t="189338" x="5073650" y="4305300"/>
          <p14:tracePt t="189338" x="5099050" y="4305300"/>
          <p14:tracePt t="189355" x="5137150" y="4305300"/>
          <p14:tracePt t="189371" x="5149850" y="4305300"/>
          <p14:tracePt t="189388" x="5156200" y="4305300"/>
          <p14:tracePt t="189404" x="5162550" y="4305300"/>
          <p14:tracePt t="189459" x="5168900" y="4305300"/>
          <p14:tracePt t="189659" x="5175250" y="4305300"/>
          <p14:tracePt t="189668" x="5181600" y="4305300"/>
          <p14:tracePt t="189675" x="5200650" y="4305300"/>
          <p14:tracePt t="189681" x="5219700" y="4305300"/>
          <p14:tracePt t="189687" x="5257800" y="4305300"/>
          <p14:tracePt t="189704" x="5289550" y="4305300"/>
          <p14:tracePt t="189721" x="5314950" y="4305300"/>
          <p14:tracePt t="189738" x="5346700" y="4305300"/>
          <p14:tracePt t="189738" x="5365750" y="4305300"/>
          <p14:tracePt t="189755" x="5410200" y="4305300"/>
          <p14:tracePt t="189771" x="5454650" y="4311650"/>
          <p14:tracePt t="189788" x="5518150" y="4318000"/>
          <p14:tracePt t="189804" x="5568950" y="4330700"/>
          <p14:tracePt t="189821" x="5619750" y="4337050"/>
          <p14:tracePt t="189837" x="5657850" y="4343400"/>
          <p14:tracePt t="189854" x="5689600" y="4349750"/>
          <p14:tracePt t="189871" x="5721350" y="4349750"/>
          <p14:tracePt t="189888" x="5753100" y="4349750"/>
          <p14:tracePt t="189904" x="5765800" y="4349750"/>
          <p14:tracePt t="189921" x="5797550" y="4349750"/>
          <p14:tracePt t="189937" x="5867400" y="4356100"/>
          <p14:tracePt t="189955" x="5905500" y="4356100"/>
          <p14:tracePt t="189971" x="5930900" y="4356100"/>
          <p14:tracePt t="189988" x="5943600" y="4356100"/>
          <p14:tracePt t="190004" x="5949950" y="4356100"/>
          <p14:tracePt t="190643" x="5943600" y="4356100"/>
          <p14:tracePt t="190651" x="5937250" y="4356100"/>
          <p14:tracePt t="190659" x="5918200" y="4356100"/>
          <p14:tracePt t="190667" x="5892800" y="4349750"/>
          <p14:tracePt t="190671" x="5861050" y="4349750"/>
          <p14:tracePt t="190688" x="5797550" y="4349750"/>
          <p14:tracePt t="190705" x="5708650" y="4343400"/>
          <p14:tracePt t="190721" x="5588000" y="4343400"/>
          <p14:tracePt t="190738" x="5461000" y="4343400"/>
          <p14:tracePt t="190754" x="5270500" y="4337050"/>
          <p14:tracePt t="190771" x="5187950" y="4337050"/>
          <p14:tracePt t="190788" x="5137150" y="4337050"/>
          <p14:tracePt t="190804" x="5105400" y="4337050"/>
          <p14:tracePt t="190821" x="5080000" y="4337050"/>
          <p14:tracePt t="190838" x="5054600" y="4337050"/>
          <p14:tracePt t="190854" x="5048250" y="4337050"/>
          <p14:tracePt t="190891" x="5048250" y="4343400"/>
          <p14:tracePt t="190995" x="5086350" y="4343400"/>
          <p14:tracePt t="191003" x="5149850" y="4343400"/>
          <p14:tracePt t="191004" x="5213350" y="4343400"/>
          <p14:tracePt t="191021" x="5295900" y="4343400"/>
          <p14:tracePt t="191022" x="5467350" y="4343400"/>
          <p14:tracePt t="191038" x="5632450" y="4343400"/>
          <p14:tracePt t="191054" x="5708650" y="4343400"/>
          <p14:tracePt t="191071" x="5772150" y="4343400"/>
          <p14:tracePt t="191087" x="5816600" y="4343400"/>
          <p14:tracePt t="191104" x="5835650" y="4343400"/>
          <p14:tracePt t="191121" x="5842000" y="4343400"/>
          <p14:tracePt t="191155" x="5848350" y="4343400"/>
          <p14:tracePt t="191320" x="5842000" y="4343400"/>
          <p14:tracePt t="191362" x="5835650" y="4343400"/>
          <p14:tracePt t="191378" x="5829300" y="4343400"/>
          <p14:tracePt t="191683" x="5822950" y="4343400"/>
          <p14:tracePt t="191699" x="5816600" y="4337050"/>
          <p14:tracePt t="191714" x="5810250" y="4330700"/>
          <p14:tracePt t="191723" x="5810250" y="4318000"/>
          <p14:tracePt t="191737" x="5810250" y="4298950"/>
          <p14:tracePt t="191755" x="5810250" y="4286250"/>
          <p14:tracePt t="191755" x="5810250" y="4279900"/>
          <p14:tracePt t="191771" x="5810250" y="4267200"/>
          <p14:tracePt t="191810" x="5810250" y="4254500"/>
          <p14:tracePt t="191891" x="5810250" y="4248150"/>
          <p14:tracePt t="192443" x="5816600" y="4241800"/>
          <p14:tracePt t="192451" x="5842000" y="4241800"/>
          <p14:tracePt t="192452" x="5924550" y="4241800"/>
          <p14:tracePt t="192474" x="5988050" y="4241800"/>
          <p14:tracePt t="192487" x="6064250" y="4241800"/>
          <p14:tracePt t="192488" x="6248400" y="4260850"/>
          <p14:tracePt t="192504" x="6432550" y="4267200"/>
          <p14:tracePt t="192521" x="6553200" y="4267200"/>
          <p14:tracePt t="192537" x="6604000" y="4267200"/>
          <p14:tracePt t="192537" x="6629400" y="4267200"/>
          <p14:tracePt t="192555" x="6680200" y="4267200"/>
          <p14:tracePt t="192571" x="6692900" y="4267200"/>
          <p14:tracePt t="192587" x="6711950" y="4267200"/>
          <p14:tracePt t="192604" x="6724650" y="4267200"/>
          <p14:tracePt t="192621" x="6743700" y="4267200"/>
          <p14:tracePt t="192637" x="6750050" y="4260850"/>
          <p14:tracePt t="192654" x="6769100" y="4260850"/>
          <p14:tracePt t="192671" x="6794500" y="4260850"/>
          <p14:tracePt t="192687" x="6800850" y="4254500"/>
          <p14:tracePt t="192704" x="6819900" y="4254500"/>
          <p14:tracePt t="192721" x="6838950" y="4248150"/>
          <p14:tracePt t="192737" x="6858000" y="4248150"/>
          <p14:tracePt t="192770" x="6877050" y="4248150"/>
          <p14:tracePt t="192770" x="6883400" y="4248150"/>
          <p14:tracePt t="192787" x="6889750" y="4248150"/>
          <p14:tracePt t="192804" x="6902450" y="4241800"/>
          <p14:tracePt t="193226" x="6851650" y="4254500"/>
          <p14:tracePt t="193235" x="6781800" y="4273550"/>
          <p14:tracePt t="193242" x="6369050" y="4400550"/>
          <p14:tracePt t="193254" x="5930900" y="4540250"/>
          <p14:tracePt t="193271" x="5353050" y="4686300"/>
          <p14:tracePt t="193288" x="4800600" y="4857750"/>
          <p14:tracePt t="193304" x="4394200" y="4991100"/>
          <p14:tracePt t="193321" x="4064000" y="5124450"/>
          <p14:tracePt t="193337" x="3778250" y="5270500"/>
          <p14:tracePt t="193356" x="3613150" y="5353050"/>
          <p14:tracePt t="193371" x="3498850" y="5416550"/>
          <p14:tracePt t="193387" x="3422650" y="5461000"/>
          <p14:tracePt t="193404" x="3371850" y="5486400"/>
          <p14:tracePt t="193421" x="3340100" y="5505450"/>
          <p14:tracePt t="193437" x="3321050" y="5511800"/>
          <p14:tracePt t="193454" x="3314700" y="5518150"/>
          <p14:tracePt t="193471" x="3302000" y="5518150"/>
          <p14:tracePt t="193488" x="3276600" y="5524500"/>
          <p14:tracePt t="193504" x="3244850" y="5530850"/>
          <p14:tracePt t="193521" x="3200400" y="5543550"/>
          <p14:tracePt t="193537" x="3155950" y="5562600"/>
          <p14:tracePt t="193555" x="3136900" y="5575300"/>
          <p14:tracePt t="193571" x="3130550" y="5581650"/>
          <p14:tracePt t="193587" x="3124200" y="5600700"/>
          <p14:tracePt t="193604" x="3117850" y="5619750"/>
          <p14:tracePt t="193621" x="3111500" y="5645150"/>
          <p14:tracePt t="193637" x="3111500" y="5664200"/>
          <p14:tracePt t="193675" x="3111500" y="5670550"/>
          <p14:tracePt t="193730" x="3117850" y="5670550"/>
          <p14:tracePt t="193746" x="3124200" y="5670550"/>
          <p14:tracePt t="193754" x="3130550" y="5670550"/>
          <p14:tracePt t="193755" x="3143250" y="5670550"/>
          <p14:tracePt t="193771" x="3149600" y="5664200"/>
          <p14:tracePt t="193787" x="3162300" y="5664200"/>
          <p14:tracePt t="193834" x="3162300" y="5657850"/>
          <p14:tracePt t="193866" x="3168650" y="5657850"/>
          <p14:tracePt t="193871" x="3175000" y="5651500"/>
          <p14:tracePt t="193891" x="3181350" y="5651500"/>
          <p14:tracePt t="193907" x="3187700" y="5645150"/>
          <p14:tracePt t="193922" x="3194050" y="5645150"/>
          <p14:tracePt t="193923" x="3200400" y="5645150"/>
          <p14:tracePt t="193938" x="3206750" y="5645150"/>
          <p14:tracePt t="194058" x="3213100" y="5645150"/>
          <p14:tracePt t="194154" x="3219450" y="5638800"/>
          <p14:tracePt t="194194" x="3225800" y="5638800"/>
          <p14:tracePt t="194211" x="3232150" y="5638800"/>
          <p14:tracePt t="194218" x="3244850" y="5638800"/>
          <p14:tracePt t="194226" x="3270250" y="5638800"/>
          <p14:tracePt t="194237" x="3321050" y="5638800"/>
          <p14:tracePt t="194254" x="3403600" y="5638800"/>
          <p14:tracePt t="194271" x="3479800" y="5638800"/>
          <p14:tracePt t="194287" x="3562350" y="5638800"/>
          <p14:tracePt t="194304" x="3606800" y="5638800"/>
          <p14:tracePt t="194321" x="3632200" y="5638800"/>
          <p14:tracePt t="194337" x="3651250" y="5638800"/>
          <p14:tracePt t="194355" x="3657600" y="5638800"/>
          <p14:tracePt t="194372" x="3663950" y="5638800"/>
          <p14:tracePt t="194387" x="3670300" y="5638800"/>
          <p14:tracePt t="194405" x="3676650" y="5632450"/>
          <p14:tracePt t="194421" x="3683000" y="5632450"/>
          <p14:tracePt t="194458" x="3689350" y="5632450"/>
          <p14:tracePt t="194459" x="3695700" y="5632450"/>
          <p14:tracePt t="194471" x="3702050" y="5626100"/>
          <p14:tracePt t="194487" x="3721100" y="5626100"/>
          <p14:tracePt t="194504" x="3752850" y="5626100"/>
          <p14:tracePt t="194521" x="3778250" y="5626100"/>
          <p14:tracePt t="194537" x="3784600" y="5626100"/>
          <p14:tracePt t="194555" x="3790950" y="5626100"/>
          <p14:tracePt t="194690" x="3784600" y="5626100"/>
          <p14:tracePt t="194706" x="3778250" y="5626100"/>
          <p14:tracePt t="194714" x="3765550" y="5626100"/>
          <p14:tracePt t="194722" x="3752850" y="5626100"/>
          <p14:tracePt t="194730" x="3740150" y="5626100"/>
          <p14:tracePt t="194737" x="3695700" y="5626100"/>
          <p14:tracePt t="194755" x="3670300" y="5626100"/>
          <p14:tracePt t="194771" x="3644900" y="5626100"/>
          <p14:tracePt t="194787" x="3600450" y="5626100"/>
          <p14:tracePt t="194804" x="3568700" y="5626100"/>
          <p14:tracePt t="194821" x="3524250" y="5626100"/>
          <p14:tracePt t="194837" x="3479800" y="5626100"/>
          <p14:tracePt t="194854" x="3448050" y="5626100"/>
          <p14:tracePt t="194871" x="3403600" y="5619750"/>
          <p14:tracePt t="194887" x="3390900" y="5619750"/>
          <p14:tracePt t="194904" x="3378200" y="5619750"/>
          <p14:tracePt t="194921" x="3365500" y="5613400"/>
          <p14:tracePt t="194938" x="3359150" y="5613400"/>
          <p14:tracePt t="194954" x="3352800" y="5613400"/>
          <p14:tracePt t="194971" x="3346450" y="5613400"/>
          <p14:tracePt t="195010" x="3340100" y="5613400"/>
          <p14:tracePt t="195802" x="3346450" y="5613400"/>
          <p14:tracePt t="196291" x="3352800" y="5613400"/>
          <p14:tracePt t="196298" x="3359150" y="5613400"/>
          <p14:tracePt t="196306" x="3378200" y="5613400"/>
          <p14:tracePt t="196320" x="3397250" y="5613400"/>
          <p14:tracePt t="196321" x="3429000" y="5613400"/>
          <p14:tracePt t="196337" x="3454400" y="5613400"/>
          <p14:tracePt t="196337" x="3467100" y="5613400"/>
          <p14:tracePt t="196355" x="3498850" y="5613400"/>
          <p14:tracePt t="196370" x="3517900" y="5613400"/>
          <p14:tracePt t="196387" x="3543300" y="5613400"/>
          <p14:tracePt t="196420" x="3568700" y="5619750"/>
          <p14:tracePt t="196422" x="3613150" y="5619750"/>
          <p14:tracePt t="196437" x="3657600" y="5626100"/>
          <p14:tracePt t="196454" x="3695700" y="5632450"/>
          <p14:tracePt t="196471" x="3721100" y="5638800"/>
          <p14:tracePt t="196487" x="3759200" y="5638800"/>
          <p14:tracePt t="196504" x="3784600" y="5638800"/>
          <p14:tracePt t="196521" x="3803650" y="5638800"/>
          <p14:tracePt t="196537" x="3810000" y="5638800"/>
          <p14:tracePt t="197202" x="3797300" y="5638800"/>
          <p14:tracePt t="197213" x="3778250" y="5638800"/>
          <p14:tracePt t="197213" x="3765550" y="5638800"/>
          <p14:tracePt t="197221" x="3721100" y="5638800"/>
          <p14:tracePt t="197238" x="3695700" y="5638800"/>
          <p14:tracePt t="197254" x="3670300" y="5638800"/>
          <p14:tracePt t="197271" x="3644900" y="5638800"/>
          <p14:tracePt t="197287" x="3625850" y="5638800"/>
          <p14:tracePt t="197304" x="3613150" y="5645150"/>
          <p14:tracePt t="197321" x="3594100" y="5645150"/>
          <p14:tracePt t="197338" x="3543300" y="5651500"/>
          <p14:tracePt t="197355" x="3492500" y="5657850"/>
          <p14:tracePt t="197371" x="3448050" y="5664200"/>
          <p14:tracePt t="197387" x="3416300" y="5664200"/>
          <p14:tracePt t="197403" x="3390900" y="5664200"/>
          <p14:tracePt t="197420" x="3371850" y="5664200"/>
          <p14:tracePt t="197437" x="3359150" y="5664200"/>
          <p14:tracePt t="197454" x="3352800" y="5664200"/>
          <p14:tracePt t="197739" x="3371850" y="5664200"/>
          <p14:tracePt t="197747" x="3378200" y="5657850"/>
          <p14:tracePt t="197754" x="3403600" y="5638800"/>
          <p14:tracePt t="197770" x="3422650" y="5619750"/>
          <p14:tracePt t="197771" x="3448050" y="5594350"/>
          <p14:tracePt t="197787" x="3486150" y="5549900"/>
          <p14:tracePt t="197804" x="3517900" y="5518150"/>
          <p14:tracePt t="197820" x="3549650" y="5480050"/>
          <p14:tracePt t="197837" x="3594100" y="5429250"/>
          <p14:tracePt t="197854" x="3613150" y="5397500"/>
          <p14:tracePt t="197871" x="3632200" y="5365750"/>
          <p14:tracePt t="197887" x="3644900" y="5334000"/>
          <p14:tracePt t="197904" x="3663950" y="5308600"/>
          <p14:tracePt t="197920" x="3670300" y="5289550"/>
          <p14:tracePt t="197937" x="3676650" y="5276850"/>
          <p14:tracePt t="197955" x="3676650" y="5270500"/>
          <p14:tracePt t="197971" x="3683000" y="5257800"/>
          <p14:tracePt t="197987" x="3689350" y="5251450"/>
          <p14:tracePt t="198026" x="3689350" y="5245100"/>
          <p14:tracePt t="198075" x="3695700" y="5238750"/>
          <p14:tracePt t="198107" x="3695700" y="5232400"/>
          <p14:tracePt t="198138" x="3702050" y="5232400"/>
          <p14:tracePt t="198203" x="3702050" y="5226050"/>
          <p14:tracePt t="198234" x="3708400" y="5226050"/>
          <p14:tracePt t="198570" x="3714750" y="5219700"/>
          <p14:tracePt t="201354" x="3695700" y="5226050"/>
          <p14:tracePt t="201362" x="3663950" y="5257800"/>
          <p14:tracePt t="201365" x="3632200" y="5289550"/>
          <p14:tracePt t="201371" x="3575050" y="5365750"/>
          <p14:tracePt t="201387" x="3524250" y="5441950"/>
          <p14:tracePt t="201404" x="3479800" y="5499100"/>
          <p14:tracePt t="201420" x="3448050" y="5543550"/>
          <p14:tracePt t="201437" x="3422650" y="5575300"/>
          <p14:tracePt t="201454" x="3409950" y="5588000"/>
          <p14:tracePt t="201471" x="3397250" y="5594350"/>
          <p14:tracePt t="201487" x="3390900" y="5600700"/>
          <p14:tracePt t="201504" x="3384550" y="5607050"/>
          <p14:tracePt t="201642" x="3384550" y="5613400"/>
          <p14:tracePt t="201650" x="3384550" y="5619750"/>
          <p14:tracePt t="201722" x="3384550" y="5626100"/>
          <p14:tracePt t="201738" x="3390900" y="5626100"/>
          <p14:tracePt t="201747" x="3397250" y="5626100"/>
          <p14:tracePt t="201754" x="3403600" y="5549900"/>
          <p14:tracePt t="201770" x="3403600" y="5486400"/>
          <p14:tracePt t="201771" x="3403600" y="5353050"/>
          <p14:tracePt t="201787" x="3403600" y="5245100"/>
          <p14:tracePt t="201804" x="3403600" y="5181600"/>
          <p14:tracePt t="201820" x="3409950" y="5156200"/>
          <p14:tracePt t="201837" x="3409950" y="5143500"/>
          <p14:tracePt t="201853" x="3409950" y="5137150"/>
          <p14:tracePt t="202258" x="3409950" y="5143500"/>
          <p14:tracePt t="202290" x="3403600" y="5149850"/>
          <p14:tracePt t="202298" x="3397250" y="5149850"/>
          <p14:tracePt t="202322" x="3397250" y="5156200"/>
          <p14:tracePt t="202338" x="3390900" y="5156200"/>
          <p14:tracePt t="202346" x="3390900" y="5162550"/>
          <p14:tracePt t="202362" x="3384550" y="5168900"/>
          <p14:tracePt t="202378" x="3371850" y="5175250"/>
          <p14:tracePt t="202538" x="3359150" y="5187950"/>
          <p14:tracePt t="202546" x="3352800" y="5213350"/>
          <p14:tracePt t="202554" x="3346450" y="5245100"/>
          <p14:tracePt t="202555" x="3333750" y="5334000"/>
          <p14:tracePt t="202570" x="3321050" y="5422900"/>
          <p14:tracePt t="202587" x="3321050" y="5511800"/>
          <p14:tracePt t="202604" x="3321050" y="5581650"/>
          <p14:tracePt t="202620" x="3321050" y="5632450"/>
          <p14:tracePt t="202637" x="3321050" y="5664200"/>
          <p14:tracePt t="202654" x="3321050" y="5670550"/>
          <p14:tracePt t="202670" x="3321050" y="5683250"/>
          <p14:tracePt t="202834" x="3308350" y="5676900"/>
          <p14:tracePt t="202842" x="3289300" y="5651500"/>
          <p14:tracePt t="202853" x="3263900" y="5632450"/>
          <p14:tracePt t="202854" x="3187700" y="5549900"/>
          <p14:tracePt t="202870" x="3098800" y="5473700"/>
          <p14:tracePt t="202887" x="3022600" y="5397500"/>
          <p14:tracePt t="202904" x="2959100" y="5334000"/>
          <p14:tracePt t="202920" x="2908300" y="5289550"/>
          <p14:tracePt t="202937" x="2876550" y="5251450"/>
          <p14:tracePt t="202954" x="2863850" y="5238750"/>
          <p14:tracePt t="202970" x="2857500" y="5232400"/>
          <p14:tracePt t="203475" x="2857500" y="5226050"/>
          <p14:tracePt t="204058" x="2863850" y="5226050"/>
          <p14:tracePt t="204066" x="2914650" y="5226050"/>
          <p14:tracePt t="204074" x="2984500" y="5226050"/>
          <p14:tracePt t="204086" x="3098800" y="5226050"/>
          <p14:tracePt t="204089" x="3511550" y="5200650"/>
          <p14:tracePt t="204104" x="4025900" y="5200650"/>
          <p14:tracePt t="204120" x="4483100" y="5200650"/>
          <p14:tracePt t="204137" x="4972050" y="5187950"/>
          <p14:tracePt t="204154" x="5118100" y="5143500"/>
          <p14:tracePt t="204171" x="5257800" y="5099050"/>
          <p14:tracePt t="204187" x="5353050" y="5060950"/>
          <p14:tracePt t="204204" x="5448300" y="5022850"/>
          <p14:tracePt t="204220" x="5543550" y="4978400"/>
          <p14:tracePt t="204237" x="5619750" y="4946650"/>
          <p14:tracePt t="204253" x="5657850" y="4927600"/>
          <p14:tracePt t="204270" x="5670550" y="4921250"/>
          <p14:tracePt t="204361" x="5664200" y="4921250"/>
          <p14:tracePt t="204370" x="5632450" y="4914900"/>
          <p14:tracePt t="204371" x="5600700" y="4902200"/>
          <p14:tracePt t="204387" x="5524500" y="4883150"/>
          <p14:tracePt t="204387" x="5384800" y="4832350"/>
          <p14:tracePt t="204404" x="5270500" y="4794250"/>
          <p14:tracePt t="204420" x="5168900" y="4762500"/>
          <p14:tracePt t="204437" x="5099050" y="4743450"/>
          <p14:tracePt t="204453" x="5041900" y="4730750"/>
          <p14:tracePt t="204470" x="5003800" y="4718050"/>
          <p14:tracePt t="204487" x="4978400" y="4711700"/>
          <p14:tracePt t="204504" x="4953000" y="4705350"/>
          <p14:tracePt t="204520" x="4946650" y="4699000"/>
          <p14:tracePt t="204537" x="4940300" y="4699000"/>
          <p14:tracePt t="204578" x="4933950" y="4699000"/>
          <p14:tracePt t="204586" x="4914900" y="4686300"/>
          <p14:tracePt t="204603" x="4908550" y="4686300"/>
          <p14:tracePt t="204604" x="4895850" y="4679950"/>
          <p14:tracePt t="204620" x="4864100" y="4667250"/>
          <p14:tracePt t="204637" x="4806950" y="4660900"/>
          <p14:tracePt t="204653" x="4724400" y="4660900"/>
          <p14:tracePt t="204670" x="4648200" y="4660900"/>
          <p14:tracePt t="204687" x="4540250" y="4641850"/>
          <p14:tracePt t="204704" x="4451350" y="4616450"/>
          <p14:tracePt t="204720" x="4375150" y="4603750"/>
          <p14:tracePt t="204737" x="4298950" y="4584700"/>
          <p14:tracePt t="204754" x="4267200" y="4578350"/>
          <p14:tracePt t="204770" x="4235450" y="4565650"/>
          <p14:tracePt t="204787" x="4203700" y="4559300"/>
          <p14:tracePt t="204804" x="4178300" y="4559300"/>
          <p14:tracePt t="204820" x="4159250" y="4559300"/>
          <p14:tracePt t="204837" x="4152900" y="4552950"/>
          <p14:tracePt t="204962" x="4159250" y="4546600"/>
          <p14:tracePt t="204970" x="4191000" y="4540250"/>
          <p14:tracePt t="204977" x="4235450" y="4533900"/>
          <p14:tracePt t="204985" x="4375150" y="4521200"/>
          <p14:tracePt t="204996" x="4476750" y="4508500"/>
          <p14:tracePt t="205003" x="4692650" y="4476750"/>
          <p14:tracePt t="205020" x="5010150" y="4438650"/>
          <p14:tracePt t="205037" x="5181600" y="4432300"/>
          <p14:tracePt t="205053" x="5334000" y="4432300"/>
          <p14:tracePt t="205070" x="5467350" y="4432300"/>
          <p14:tracePt t="205087" x="5562600" y="4432300"/>
          <p14:tracePt t="205104" x="5626100" y="4432300"/>
          <p14:tracePt t="205120" x="5670550" y="4425950"/>
          <p14:tracePt t="205137" x="5702300" y="4425950"/>
          <p14:tracePt t="205153" x="5784850" y="4425950"/>
          <p14:tracePt t="205170" x="5842000" y="4425950"/>
          <p14:tracePt t="205187" x="5892800" y="4425950"/>
          <p14:tracePt t="205204" x="5924550" y="4425950"/>
          <p14:tracePt t="205220" x="5943600" y="4425950"/>
          <p14:tracePt t="205237" x="5962650" y="4425950"/>
          <p14:tracePt t="205253" x="5969000" y="4425950"/>
          <p14:tracePt t="205270" x="5975350" y="4425950"/>
          <p14:tracePt t="205287" x="5988050" y="4425950"/>
          <p14:tracePt t="205514" x="6000750" y="4425950"/>
          <p14:tracePt t="205522" x="6007100" y="4425950"/>
          <p14:tracePt t="205530" x="6019800" y="4425950"/>
          <p14:tracePt t="205537" x="6026150" y="4419600"/>
          <p14:tracePt t="205538" x="6057900" y="4406900"/>
          <p14:tracePt t="205554" x="6070600" y="4394200"/>
          <p14:tracePt t="205570" x="6096000" y="4387850"/>
          <p14:tracePt t="205587" x="6127750" y="4375150"/>
          <p14:tracePt t="205603" x="6146800" y="4375150"/>
          <p14:tracePt t="205620" x="6159500" y="4368800"/>
          <p14:tracePt t="205637" x="6172200" y="4362450"/>
          <p14:tracePt t="205653" x="6178550" y="4362450"/>
          <p14:tracePt t="205746" x="6178550" y="4356100"/>
          <p14:tracePt t="205786" x="6165850" y="4356100"/>
          <p14:tracePt t="205795" x="6146800" y="4349750"/>
          <p14:tracePt t="205803" x="6127750" y="4349750"/>
          <p14:tracePt t="205804" x="6076950" y="4343400"/>
          <p14:tracePt t="205820" x="6019800" y="4330700"/>
          <p14:tracePt t="205837" x="5956300" y="4324350"/>
          <p14:tracePt t="205854" x="5911850" y="4311650"/>
          <p14:tracePt t="205870" x="5880100" y="4311650"/>
          <p14:tracePt t="205887" x="5873750" y="4311650"/>
          <p14:tracePt t="205903" x="5861050" y="4311650"/>
          <p14:tracePt t="206427" x="5867400" y="4311650"/>
          <p14:tracePt t="206435" x="5880100" y="4311650"/>
          <p14:tracePt t="206443" x="5918200" y="4311650"/>
          <p14:tracePt t="206455" x="6007100" y="4311650"/>
          <p14:tracePt t="206471" x="6140450" y="4311650"/>
          <p14:tracePt t="206488" x="6299200" y="4311650"/>
          <p14:tracePt t="206504" x="6515100" y="4318000"/>
          <p14:tracePt t="206521" x="6692900" y="4349750"/>
          <p14:tracePt t="206521" x="6769100" y="4362450"/>
          <p14:tracePt t="206539" x="6877050" y="4375150"/>
          <p14:tracePt t="206555" x="6946900" y="4375150"/>
          <p14:tracePt t="206571" x="6985000" y="4375150"/>
          <p14:tracePt t="206588" x="7004050" y="4375150"/>
          <p14:tracePt t="206604" x="7016750" y="4375150"/>
          <p14:tracePt t="206621" x="7029450" y="4375150"/>
          <p14:tracePt t="206638" x="7042150" y="4375150"/>
          <p14:tracePt t="206655" x="7054850" y="4375150"/>
          <p14:tracePt t="206671" x="7080250" y="4375150"/>
          <p14:tracePt t="206688" x="7092950" y="4375150"/>
          <p14:tracePt t="206704" x="7099300" y="4375150"/>
          <p14:tracePt t="206721" x="7105650" y="4375150"/>
          <p14:tracePt t="206787" x="7112000" y="4375150"/>
          <p14:tracePt t="206794" x="7118350" y="4375150"/>
          <p14:tracePt t="207411" x="7124700" y="4375150"/>
          <p14:tracePt t="207419" x="7124700" y="4368800"/>
          <p14:tracePt t="207427" x="7137400" y="4349750"/>
          <p14:tracePt t="207438" x="7143750" y="4324350"/>
          <p14:tracePt t="207454" x="7156450" y="4298950"/>
          <p14:tracePt t="207471" x="7162800" y="4292600"/>
          <p14:tracePt t="207651" x="7156450" y="4298950"/>
          <p14:tracePt t="207659" x="7150100" y="4305300"/>
          <p14:tracePt t="207659" x="7131050" y="4324350"/>
          <p14:tracePt t="207675" x="7124700" y="4337050"/>
          <p14:tracePt t="207675" x="7099300" y="4356100"/>
          <p14:tracePt t="207688" x="7073900" y="4387850"/>
          <p14:tracePt t="207705" x="7029450" y="4406900"/>
          <p14:tracePt t="207721" x="6991350" y="4425950"/>
          <p14:tracePt t="207738" x="6877050" y="4445000"/>
          <p14:tracePt t="207755" x="6781800" y="4457700"/>
          <p14:tracePt t="207771" x="6673850" y="4470400"/>
          <p14:tracePt t="207787" x="6559550" y="4476750"/>
          <p14:tracePt t="207804" x="6477000" y="4476750"/>
          <p14:tracePt t="207821" x="6400800" y="4476750"/>
          <p14:tracePt t="207838" x="6343650" y="4476750"/>
          <p14:tracePt t="207854" x="6299200" y="4470400"/>
          <p14:tracePt t="207871" x="6254750" y="4457700"/>
          <p14:tracePt t="207887" x="6203950" y="4432300"/>
          <p14:tracePt t="207904" x="6159500" y="4413250"/>
          <p14:tracePt t="207921" x="6115050" y="4394200"/>
          <p14:tracePt t="207938" x="6076950" y="4375150"/>
          <p14:tracePt t="207955" x="6064250" y="4368800"/>
          <p14:tracePt t="214931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Co-occurrence Matrix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2" y="1570160"/>
            <a:ext cx="8334375" cy="512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702734" y="1570160"/>
            <a:ext cx="465666" cy="54186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168400" y="1570159"/>
            <a:ext cx="465666" cy="54186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935567" y="1752600"/>
            <a:ext cx="465666" cy="254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34067" y="1637268"/>
            <a:ext cx="3564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Shift= [1  0] (distance=1 , angle=0)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050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360"/>
    </mc:Choice>
    <mc:Fallback>
      <p:transition spd="slow" advTm="123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834" x="1612900" y="2108200"/>
          <p14:tracePt t="9312" x="1612900" y="2127250"/>
          <p14:tracePt t="9313" x="1619250" y="2178050"/>
          <p14:tracePt t="9323" x="1619250" y="2254250"/>
          <p14:tracePt t="9332" x="1663700" y="2470150"/>
          <p14:tracePt t="9348" x="1720850" y="2635250"/>
          <p14:tracePt t="9365" x="1841500" y="2825750"/>
          <p14:tracePt t="9381" x="2000250" y="2971800"/>
          <p14:tracePt t="9399" x="2133600" y="3016250"/>
          <p14:tracePt t="9416" x="2260600" y="3041650"/>
          <p14:tracePt t="9432" x="2336800" y="3041650"/>
          <p14:tracePt t="9448" x="2432050" y="3041650"/>
          <p14:tracePt t="9465" x="2540000" y="3016250"/>
          <p14:tracePt t="9481" x="2609850" y="2984500"/>
          <p14:tracePt t="9498" x="2686050" y="2959100"/>
          <p14:tracePt t="9515" x="2794000" y="2914650"/>
          <p14:tracePt t="9531" x="2889250" y="2876550"/>
          <p14:tracePt t="9548" x="2965450" y="2844800"/>
          <p14:tracePt t="9564" x="2997200" y="2832100"/>
          <p14:tracePt t="9581" x="3022600" y="2819400"/>
          <p14:tracePt t="9597" x="3035300" y="2819400"/>
          <p14:tracePt t="9615" x="3035300" y="2813050"/>
          <p14:tracePt t="9631" x="3035300" y="2794000"/>
          <p14:tracePt t="9648" x="3035300" y="2755900"/>
          <p14:tracePt t="9665" x="2959100" y="2667000"/>
          <p14:tracePt t="9682" x="2870200" y="2571750"/>
          <p14:tracePt t="9698" x="2755900" y="2495550"/>
          <p14:tracePt t="9715" x="2609850" y="2419350"/>
          <p14:tracePt t="9731" x="2457450" y="2368550"/>
          <p14:tracePt t="9748" x="2273300" y="2343150"/>
          <p14:tracePt t="9765" x="2076450" y="2317750"/>
          <p14:tracePt t="9781" x="1784350" y="2305050"/>
          <p14:tracePt t="9798" x="1517650" y="2305050"/>
          <p14:tracePt t="9815" x="1149350" y="2368550"/>
          <p14:tracePt t="9831" x="996950" y="2413000"/>
          <p14:tracePt t="9848" x="844550" y="2476500"/>
          <p14:tracePt t="9865" x="730250" y="2533650"/>
          <p14:tracePt t="9881" x="609600" y="2609850"/>
          <p14:tracePt t="9898" x="495300" y="2692400"/>
          <p14:tracePt t="9915" x="374650" y="2800350"/>
          <p14:tracePt t="9931" x="260350" y="2921000"/>
          <p14:tracePt t="9948" x="165100" y="3060700"/>
          <p14:tracePt t="9965" x="50800" y="3244850"/>
          <p14:tracePt t="9981" x="0" y="3409950"/>
          <p14:tracePt t="9998" x="0" y="3625850"/>
          <p14:tracePt t="10015" x="0" y="3975100"/>
          <p14:tracePt t="10031" x="19050" y="4203700"/>
          <p14:tracePt t="10048" x="82550" y="4387850"/>
          <p14:tracePt t="10065" x="95250" y="4425950"/>
          <p14:tracePt t="10081" x="165100" y="4552950"/>
          <p14:tracePt t="10098" x="266700" y="4679950"/>
          <p14:tracePt t="10115" x="361950" y="4819650"/>
          <p14:tracePt t="10131" x="457200" y="4959350"/>
          <p14:tracePt t="10148" x="558800" y="5092700"/>
          <p14:tracePt t="10165" x="660400" y="5257800"/>
          <p14:tracePt t="10181" x="768350" y="5403850"/>
          <p14:tracePt t="10198" x="882650" y="5530850"/>
          <p14:tracePt t="10215" x="1047750" y="5638800"/>
          <p14:tracePt t="10231" x="1219200" y="5676900"/>
          <p14:tracePt t="10248" x="1435100" y="5683250"/>
          <p14:tracePt t="10265" x="1701800" y="5683250"/>
          <p14:tracePt t="10281" x="1930400" y="5683250"/>
          <p14:tracePt t="10298" x="2101850" y="5683250"/>
          <p14:tracePt t="10315" x="2260600" y="5683250"/>
          <p14:tracePt t="10331" x="2381250" y="5689600"/>
          <p14:tracePt t="10348" x="2495550" y="5689600"/>
          <p14:tracePt t="10365" x="2597150" y="5689600"/>
          <p14:tracePt t="10381" x="2717800" y="5689600"/>
          <p14:tracePt t="10398" x="2895600" y="5632450"/>
          <p14:tracePt t="10415" x="3162300" y="5448300"/>
          <p14:tracePt t="10432" x="3378200" y="5232400"/>
          <p14:tracePt t="10448" x="3549650" y="5022850"/>
          <p14:tracePt t="10464" x="3676650" y="4787900"/>
          <p14:tracePt t="10481" x="3759200" y="4533900"/>
          <p14:tracePt t="10498" x="3784600" y="4273550"/>
          <p14:tracePt t="10515" x="3778250" y="4032250"/>
          <p14:tracePt t="10531" x="3740150" y="3841750"/>
          <p14:tracePt t="10548" x="3638550" y="3613150"/>
          <p14:tracePt t="10565" x="3498850" y="3371850"/>
          <p14:tracePt t="10581" x="3327400" y="3124200"/>
          <p14:tracePt t="10598" x="3168650" y="2946400"/>
          <p14:tracePt t="10615" x="2889250" y="2705100"/>
          <p14:tracePt t="10631" x="2698750" y="2590800"/>
          <p14:tracePt t="10648" x="2565400" y="2501900"/>
          <p14:tracePt t="10665" x="2406650" y="2451100"/>
          <p14:tracePt t="10681" x="2235200" y="2432050"/>
          <p14:tracePt t="10699" x="2044700" y="2425700"/>
          <p14:tracePt t="10715" x="1841500" y="2425700"/>
          <p14:tracePt t="10731" x="1644650" y="2425700"/>
          <p14:tracePt t="10748" x="1473200" y="2425700"/>
          <p14:tracePt t="10764" x="1333500" y="2432050"/>
          <p14:tracePt t="10781" x="1250950" y="2451100"/>
          <p14:tracePt t="10799" x="1212850" y="2470150"/>
          <p14:tracePt t="10815" x="1200150" y="2470150"/>
          <p14:tracePt t="11063" x="1206500" y="2470150"/>
          <p14:tracePt t="11074" x="1212850" y="2470150"/>
          <p14:tracePt t="11087" x="1219200" y="2470150"/>
          <p14:tracePt t="11151" x="1225550" y="2470150"/>
          <p14:tracePt t="11160" x="1231900" y="2470150"/>
          <p14:tracePt t="11167" x="1238250" y="2463800"/>
          <p14:tracePt t="11168" x="1250950" y="2463800"/>
          <p14:tracePt t="11181" x="1295400" y="2451100"/>
          <p14:tracePt t="11198" x="1333500" y="2438400"/>
          <p14:tracePt t="11215" x="1441450" y="2400300"/>
          <p14:tracePt t="11232" x="1479550" y="2368550"/>
          <p14:tracePt t="11248" x="1549400" y="2324100"/>
          <p14:tracePt t="11265" x="1600200" y="2286000"/>
          <p14:tracePt t="11281" x="1644650" y="2241550"/>
          <p14:tracePt t="11298" x="1663700" y="2197100"/>
          <p14:tracePt t="11314" x="1670050" y="2165350"/>
          <p14:tracePt t="11331" x="1676400" y="2133600"/>
          <p14:tracePt t="11348" x="1682750" y="2114550"/>
          <p14:tracePt t="11365" x="1682750" y="2101850"/>
          <p14:tracePt t="11381" x="1682750" y="2095500"/>
          <p14:tracePt t="11398" x="1682750" y="2089150"/>
          <p14:tracePt t="11472" x="1682750" y="2082800"/>
          <p14:tracePt t="11567" x="1682750" y="2076450"/>
          <p14:tracePt t="11575" x="1689100" y="2070100"/>
          <p14:tracePt t="11583" x="1689100" y="2063750"/>
          <p14:tracePt t="11591" x="1689100" y="2057400"/>
          <p14:tracePt t="11598" x="1689100" y="2038350"/>
          <p14:tracePt t="11631" x="1689100" y="2032000"/>
          <p14:tracePt t="12400" x="1695450" y="2025650"/>
          <p14:tracePt t="12408" x="1708150" y="2025650"/>
          <p14:tracePt t="12416" x="1714500" y="2025650"/>
          <p14:tracePt t="12432" x="1720850" y="2025650"/>
          <p14:tracePt t="12433" x="1727200" y="2025650"/>
          <p14:tracePt t="12448" x="1739900" y="2025650"/>
          <p14:tracePt t="12464" x="1746250" y="2025650"/>
          <p14:tracePt t="12482" x="1752600" y="2025650"/>
          <p14:tracePt t="12498" x="1758950" y="2025650"/>
          <p14:tracePt t="12544" x="1771650" y="2025650"/>
          <p14:tracePt t="12559" x="1778000" y="2025650"/>
          <p14:tracePt t="12567" x="1784350" y="2025650"/>
          <p14:tracePt t="12575" x="1790700" y="2025650"/>
          <p14:tracePt t="12581" x="1816100" y="2025650"/>
          <p14:tracePt t="12598" x="1828800" y="2025650"/>
          <p14:tracePt t="12615" x="1854200" y="2025650"/>
          <p14:tracePt t="12631" x="1860550" y="2025650"/>
          <p14:tracePt t="12647" x="1879600" y="2025650"/>
          <p14:tracePt t="12664" x="1892300" y="2025650"/>
          <p14:tracePt t="12681" x="1911350" y="2025650"/>
          <p14:tracePt t="12698" x="1930400" y="2025650"/>
          <p14:tracePt t="12735" x="1936750" y="2025650"/>
          <p14:tracePt t="12879" x="1955800" y="2025650"/>
          <p14:tracePt t="12880" x="1968500" y="2025650"/>
          <p14:tracePt t="12898" x="1981200" y="2025650"/>
          <p14:tracePt t="12899" x="2032000" y="2025650"/>
          <p14:tracePt t="12915" x="2101850" y="2012950"/>
          <p14:tracePt t="12931" x="2171700" y="2012950"/>
          <p14:tracePt t="12948" x="2235200" y="2012950"/>
          <p14:tracePt t="12964" x="2305050" y="2012950"/>
          <p14:tracePt t="12981" x="2374900" y="2012950"/>
          <p14:tracePt t="12998" x="2457450" y="2012950"/>
          <p14:tracePt t="13015" x="2533650" y="2012950"/>
          <p14:tracePt t="13032" x="2565400" y="2012950"/>
          <p14:tracePt t="13048" x="2584450" y="2012950"/>
          <p14:tracePt t="13064" x="2590800" y="2012950"/>
          <p14:tracePt t="13081" x="2590800" y="2006600"/>
          <p14:tracePt t="13328" x="2584450" y="2006600"/>
          <p14:tracePt t="13335" x="2565400" y="2006600"/>
          <p14:tracePt t="13348" x="2540000" y="2006600"/>
          <p14:tracePt t="13349" x="2527300" y="2006600"/>
          <p14:tracePt t="13365" x="2520950" y="2006600"/>
          <p14:tracePt t="13560" x="2540000" y="2006600"/>
          <p14:tracePt t="13567" x="2552700" y="2006600"/>
          <p14:tracePt t="13570" x="2578100" y="2006600"/>
          <p14:tracePt t="13581" x="2622550" y="2006600"/>
          <p14:tracePt t="13598" x="2667000" y="2006600"/>
          <p14:tracePt t="13615" x="2711450" y="2006600"/>
          <p14:tracePt t="13632" x="2730500" y="2006600"/>
          <p14:tracePt t="13831" x="2736850" y="2006600"/>
          <p14:tracePt t="13847" x="2749550" y="2006600"/>
          <p14:tracePt t="14102" x="2755900" y="2038350"/>
          <p14:tracePt t="14111" x="2755900" y="2133600"/>
          <p14:tracePt t="14119" x="2736850" y="2603500"/>
          <p14:tracePt t="14135" x="2736850" y="2882900"/>
          <p14:tracePt t="14148" x="2736850" y="3200400"/>
          <p14:tracePt t="14149" x="2813050" y="3835400"/>
          <p14:tracePt t="14165" x="2895600" y="4311650"/>
          <p14:tracePt t="14181" x="2952750" y="4495800"/>
          <p14:tracePt t="14198" x="2965450" y="4540250"/>
          <p14:tracePt t="14367" x="2965450" y="4546600"/>
          <p14:tracePt t="14375" x="2959100" y="4546600"/>
          <p14:tracePt t="14383" x="2946400" y="4546600"/>
          <p14:tracePt t="14391" x="2933700" y="4546600"/>
          <p14:tracePt t="14398" x="2914650" y="4552950"/>
          <p14:tracePt t="14414" x="2882900" y="4552950"/>
          <p14:tracePt t="14432" x="2838450" y="4552950"/>
          <p14:tracePt t="14448" x="2768600" y="4533900"/>
          <p14:tracePt t="14465" x="2679700" y="4508500"/>
          <p14:tracePt t="14481" x="2597150" y="4489450"/>
          <p14:tracePt t="14498" x="2520950" y="4470400"/>
          <p14:tracePt t="14514" x="2476500" y="4457700"/>
          <p14:tracePt t="14531" x="2457450" y="4457700"/>
          <p14:tracePt t="14548" x="2451100" y="4457700"/>
          <p14:tracePt t="14599" x="2438400" y="4451350"/>
          <p14:tracePt t="14615" x="2425700" y="4451350"/>
          <p14:tracePt t="14623" x="2419350" y="4451350"/>
          <p14:tracePt t="14625" x="2400300" y="4445000"/>
          <p14:tracePt t="14632" x="2362200" y="4438650"/>
          <p14:tracePt t="14648" x="2305050" y="4432300"/>
          <p14:tracePt t="14665" x="2247900" y="4425950"/>
          <p14:tracePt t="14681" x="2209800" y="4413250"/>
          <p14:tracePt t="14698" x="2184400" y="4406900"/>
          <p14:tracePt t="14714" x="2178050" y="4406900"/>
          <p14:tracePt t="14807" x="2197100" y="4406900"/>
          <p14:tracePt t="14815" x="2292350" y="4406900"/>
          <p14:tracePt t="14831" x="2362200" y="4406900"/>
          <p14:tracePt t="14832" x="2584450" y="4432300"/>
          <p14:tracePt t="14848" x="2921000" y="4483100"/>
          <p14:tracePt t="14865" x="3206750" y="4521200"/>
          <p14:tracePt t="14881" x="3371850" y="4533900"/>
          <p14:tracePt t="14898" x="3473450" y="4533900"/>
          <p14:tracePt t="14914" x="3524250" y="4533900"/>
          <p14:tracePt t="14931" x="3556000" y="4527550"/>
          <p14:tracePt t="14948" x="3568700" y="4527550"/>
          <p14:tracePt t="14965" x="3581400" y="4521200"/>
          <p14:tracePt t="14981" x="3594100" y="4521200"/>
          <p14:tracePt t="14998" x="3594100" y="4514850"/>
          <p14:tracePt t="15014" x="3600450" y="4514850"/>
          <p14:tracePt t="15159" x="3613150" y="4514850"/>
          <p14:tracePt t="15167" x="3619500" y="4514850"/>
          <p14:tracePt t="15175" x="3625850" y="4514850"/>
          <p14:tracePt t="15183" x="3632200" y="4514850"/>
          <p14:tracePt t="15199" x="3638550" y="4514850"/>
          <p14:tracePt t="15215" x="3644900" y="4514850"/>
          <p14:tracePt t="15463" x="3619500" y="4508500"/>
          <p14:tracePt t="15471" x="3575050" y="4502150"/>
          <p14:tracePt t="15481" x="3505200" y="4502150"/>
          <p14:tracePt t="15485" x="3346450" y="4489450"/>
          <p14:tracePt t="15498" x="3136900" y="4489450"/>
          <p14:tracePt t="15514" x="2901950" y="4489450"/>
          <p14:tracePt t="15531" x="2711450" y="4470400"/>
          <p14:tracePt t="15548" x="2584450" y="4464050"/>
          <p14:tracePt t="15564" x="2514600" y="4464050"/>
          <p14:tracePt t="15581" x="2463800" y="4457700"/>
          <p14:tracePt t="15598" x="2432050" y="4457700"/>
          <p14:tracePt t="15614" x="2393950" y="4451350"/>
          <p14:tracePt t="15647" x="2381250" y="4451350"/>
          <p14:tracePt t="15648" x="2362200" y="4451350"/>
          <p14:tracePt t="15664" x="2349500" y="4445000"/>
          <p14:tracePt t="15681" x="2343150" y="4445000"/>
          <p14:tracePt t="15799" x="2368550" y="4445000"/>
          <p14:tracePt t="15807" x="2432050" y="4445000"/>
          <p14:tracePt t="15814" x="2609850" y="4445000"/>
          <p14:tracePt t="15832" x="2717800" y="4445000"/>
          <p14:tracePt t="15832" x="2997200" y="4445000"/>
          <p14:tracePt t="15848" x="3308350" y="4457700"/>
          <p14:tracePt t="15864" x="3498850" y="4489450"/>
          <p14:tracePt t="15881" x="3632200" y="4508500"/>
          <p14:tracePt t="15898" x="3702050" y="4514850"/>
          <p14:tracePt t="15914" x="3727450" y="4521200"/>
          <p14:tracePt t="15931" x="3740150" y="4521200"/>
          <p14:tracePt t="15948" x="3746500" y="4521200"/>
          <p14:tracePt t="16119" x="3746500" y="4514850"/>
          <p14:tracePt t="16127" x="3733800" y="4451350"/>
          <p14:tracePt t="16135" x="3683000" y="4324350"/>
          <p14:tracePt t="16148" x="3632200" y="4210050"/>
          <p14:tracePt t="16164" x="3600450" y="4140200"/>
          <p14:tracePt t="16181" x="3581400" y="4095750"/>
          <p14:tracePt t="16198" x="3581400" y="4083050"/>
          <p14:tracePt t="16319" x="3575050" y="4083050"/>
          <p14:tracePt t="16327" x="3568700" y="4083050"/>
          <p14:tracePt t="16335" x="3562350" y="4083050"/>
          <p14:tracePt t="16335" x="3530600" y="4095750"/>
          <p14:tracePt t="16351" x="3498850" y="4127500"/>
          <p14:tracePt t="16364" x="3467100" y="4178300"/>
          <p14:tracePt t="16367" x="3397250" y="4273550"/>
          <p14:tracePt t="16381" x="3327400" y="4375150"/>
          <p14:tracePt t="16397" x="3289300" y="4451350"/>
          <p14:tracePt t="16414" x="3257550" y="4502150"/>
          <p14:tracePt t="16431" x="3257550" y="4521200"/>
          <p14:tracePt t="16448" x="3251200" y="4533900"/>
          <p14:tracePt t="16464" x="3251200" y="4540250"/>
          <p14:tracePt t="16481" x="3238500" y="4552950"/>
          <p14:tracePt t="16497" x="3225800" y="4565650"/>
          <p14:tracePt t="16514" x="3213100" y="4578350"/>
          <p14:tracePt t="16531" x="3206750" y="4591050"/>
          <p14:tracePt t="16548" x="3194050" y="4603750"/>
          <p14:tracePt t="16583" x="3194050" y="4610100"/>
          <p14:tracePt t="16791" x="3194050" y="4616450"/>
          <p14:tracePt t="16799" x="3181350" y="4629150"/>
          <p14:tracePt t="16799" x="3181350" y="4635500"/>
          <p14:tracePt t="16815" x="3175000" y="4641850"/>
          <p14:tracePt t="16816" x="3168650" y="4641850"/>
          <p14:tracePt t="16911" x="3175000" y="4641850"/>
          <p14:tracePt t="16919" x="3187700" y="4641850"/>
          <p14:tracePt t="16927" x="3194050" y="4610100"/>
          <p14:tracePt t="16935" x="3206750" y="4464050"/>
          <p14:tracePt t="16948" x="3213100" y="4222750"/>
          <p14:tracePt t="16964" x="3244850" y="3987800"/>
          <p14:tracePt t="16981" x="3276600" y="3816350"/>
          <p14:tracePt t="16997" x="3295650" y="3702050"/>
          <p14:tracePt t="17014" x="3314700" y="3613150"/>
          <p14:tracePt t="17032" x="3314700" y="3600450"/>
          <p14:tracePt t="17048" x="3314700" y="3587750"/>
          <p14:tracePt t="17687" x="3314700" y="3549650"/>
          <p14:tracePt t="17695" x="3314700" y="3498850"/>
          <p14:tracePt t="17697" x="3314700" y="3371850"/>
          <p14:tracePt t="17714" x="3295650" y="3238500"/>
          <p14:tracePt t="17731" x="3276600" y="3130550"/>
          <p14:tracePt t="17747" x="3263900" y="3041650"/>
          <p14:tracePt t="17764" x="3251200" y="2952750"/>
          <p14:tracePt t="17781" x="3238500" y="2863850"/>
          <p14:tracePt t="17798" x="3206750" y="2762250"/>
          <p14:tracePt t="17814" x="3187700" y="2628900"/>
          <p14:tracePt t="17831" x="3175000" y="2540000"/>
          <p14:tracePt t="17847" x="3162300" y="2463800"/>
          <p14:tracePt t="17864" x="3143250" y="2400300"/>
          <p14:tracePt t="17881" x="3130550" y="2349500"/>
          <p14:tracePt t="17898" x="3124200" y="2298700"/>
          <p14:tracePt t="17914" x="3111500" y="2247900"/>
          <p14:tracePt t="17931" x="3092450" y="2209800"/>
          <p14:tracePt t="17947" x="3079750" y="2178050"/>
          <p14:tracePt t="17964" x="3073400" y="2165350"/>
          <p14:tracePt t="17981" x="3067050" y="2152650"/>
          <p14:tracePt t="17998" x="3060700" y="2146300"/>
          <p14:tracePt t="18014" x="3054350" y="2139950"/>
          <p14:tracePt t="18063" x="3048000" y="2133600"/>
          <p14:tracePt t="18079" x="3041650" y="2120900"/>
          <p14:tracePt t="18089" x="3041650" y="2114550"/>
          <p14:tracePt t="18092" x="3041650" y="2108200"/>
          <p14:tracePt t="18097" x="3041650" y="2101850"/>
          <p14:tracePt t="18487" x="3048000" y="2095500"/>
          <p14:tracePt t="18495" x="3136900" y="2095500"/>
          <p14:tracePt t="18503" x="3194050" y="2095500"/>
          <p14:tracePt t="18511" x="3225800" y="2082800"/>
          <p14:tracePt t="18519" x="3282950" y="2063750"/>
          <p14:tracePt t="18531" x="3359150" y="2032000"/>
          <p14:tracePt t="18547" x="3435350" y="2000250"/>
          <p14:tracePt t="18564" x="3473450" y="1987550"/>
          <p14:tracePt t="18581" x="3492500" y="1974850"/>
          <p14:tracePt t="18598" x="3498850" y="1968500"/>
          <p14:tracePt t="18614" x="3505200" y="1968500"/>
          <p14:tracePt t="18679" x="3492500" y="1968500"/>
          <p14:tracePt t="18686" x="3473450" y="1968500"/>
          <p14:tracePt t="18697" x="3454400" y="1968500"/>
          <p14:tracePt t="18698" x="3409950" y="1968500"/>
          <p14:tracePt t="18714" x="3352800" y="1968500"/>
          <p14:tracePt t="18731" x="3282950" y="1968500"/>
          <p14:tracePt t="18748" x="3219450" y="1968500"/>
          <p14:tracePt t="18764" x="3168650" y="1968500"/>
          <p14:tracePt t="18781" x="3124200" y="1968500"/>
          <p14:tracePt t="18798" x="3105150" y="1968500"/>
          <p14:tracePt t="18798" x="3098800" y="1968500"/>
          <p14:tracePt t="18815" x="3092450" y="1968500"/>
          <p14:tracePt t="18830" x="3073400" y="1981200"/>
          <p14:tracePt t="18847" x="3067050" y="1987550"/>
          <p14:tracePt t="18864" x="3054350" y="2000250"/>
          <p14:tracePt t="18881" x="3048000" y="2006600"/>
          <p14:tracePt t="18897" x="3048000" y="2012950"/>
          <p14:tracePt t="19006" x="3054350" y="2012950"/>
          <p14:tracePt t="19014" x="3092450" y="2019300"/>
          <p14:tracePt t="19031" x="3111500" y="2019300"/>
          <p14:tracePt t="19032" x="3162300" y="2032000"/>
          <p14:tracePt t="19048" x="3232150" y="2038350"/>
          <p14:tracePt t="19064" x="3308350" y="2051050"/>
          <p14:tracePt t="19082" x="3397250" y="2051050"/>
          <p14:tracePt t="19097" x="3486150" y="2051050"/>
          <p14:tracePt t="19115" x="3543300" y="2051050"/>
          <p14:tracePt t="19131" x="3594100" y="2051050"/>
          <p14:tracePt t="19148" x="3625850" y="2051050"/>
          <p14:tracePt t="19164" x="3670300" y="2051050"/>
          <p14:tracePt t="19181" x="3721100" y="2051050"/>
          <p14:tracePt t="19197" x="3765550" y="2051050"/>
          <p14:tracePt t="19197" x="3784600" y="2051050"/>
          <p14:tracePt t="19216" x="3822700" y="2051050"/>
          <p14:tracePt t="19231" x="3854450" y="2044700"/>
          <p14:tracePt t="19248" x="3879850" y="2044700"/>
          <p14:tracePt t="19264" x="3898900" y="2044700"/>
          <p14:tracePt t="19281" x="3930650" y="2044700"/>
          <p14:tracePt t="19297" x="3949700" y="2044700"/>
          <p14:tracePt t="19314" x="3962400" y="2044700"/>
          <p14:tracePt t="19544" x="3956050" y="2044700"/>
          <p14:tracePt t="19551" x="3917950" y="2038350"/>
          <p14:tracePt t="19551" x="3854450" y="2032000"/>
          <p14:tracePt t="19564" x="3727450" y="2012950"/>
          <p14:tracePt t="19581" x="3568700" y="1987550"/>
          <p14:tracePt t="19597" x="3390900" y="1968500"/>
          <p14:tracePt t="19614" x="3194050" y="1955800"/>
          <p14:tracePt t="19631" x="3073400" y="1955800"/>
          <p14:tracePt t="19648" x="2978150" y="1955800"/>
          <p14:tracePt t="19664" x="2914650" y="1955800"/>
          <p14:tracePt t="19681" x="2870200" y="1955800"/>
          <p14:tracePt t="19697" x="2863850" y="1955800"/>
          <p14:tracePt t="19714" x="2851150" y="1955800"/>
          <p14:tracePt t="19887" x="2857500" y="1955800"/>
          <p14:tracePt t="19894" x="2889250" y="1968500"/>
          <p14:tracePt t="19902" x="2978150" y="1974850"/>
          <p14:tracePt t="19914" x="3117850" y="1993900"/>
          <p14:tracePt t="19931" x="3257550" y="2019300"/>
          <p14:tracePt t="19948" x="3371850" y="2032000"/>
          <p14:tracePt t="19964" x="3448050" y="2038350"/>
          <p14:tracePt t="19981" x="3505200" y="2044700"/>
          <p14:tracePt t="19997" x="3556000" y="2044700"/>
          <p14:tracePt t="20014" x="3594100" y="2044700"/>
          <p14:tracePt t="20031" x="3613150" y="2044700"/>
          <p14:tracePt t="20047" x="3625850" y="2044700"/>
          <p14:tracePt t="20087" x="3632200" y="2044700"/>
          <p14:tracePt t="20319" x="3638550" y="2044700"/>
          <p14:tracePt t="20326" x="3651250" y="2044700"/>
          <p14:tracePt t="20335" x="3721100" y="2044700"/>
          <p14:tracePt t="20348" x="3790950" y="2038350"/>
          <p14:tracePt t="20364" x="3879850" y="2038350"/>
          <p14:tracePt t="20381" x="3968750" y="2038350"/>
          <p14:tracePt t="20397" x="4083050" y="2038350"/>
          <p14:tracePt t="20414" x="4241800" y="2038350"/>
          <p14:tracePt t="20431" x="4330700" y="2038350"/>
          <p14:tracePt t="20447" x="4387850" y="2038350"/>
          <p14:tracePt t="20464" x="4425950" y="2038350"/>
          <p14:tracePt t="20481" x="4451350" y="2038350"/>
          <p14:tracePt t="20497" x="4489450" y="2038350"/>
          <p14:tracePt t="20514" x="4514850" y="2038350"/>
          <p14:tracePt t="20531" x="4559300" y="2038350"/>
          <p14:tracePt t="20547" x="4603750" y="2038350"/>
          <p14:tracePt t="20564" x="4667250" y="2038350"/>
          <p14:tracePt t="20581" x="4749800" y="2032000"/>
          <p14:tracePt t="20597" x="4819650" y="2025650"/>
          <p14:tracePt t="20597" x="4864100" y="2025650"/>
          <p14:tracePt t="20615" x="4933950" y="2019300"/>
          <p14:tracePt t="20631" x="4997450" y="2019300"/>
          <p14:tracePt t="20647" x="5035550" y="2019300"/>
          <p14:tracePt t="20664" x="5048250" y="2012950"/>
          <p14:tracePt t="20681" x="5054600" y="2012950"/>
          <p14:tracePt t="21006" x="5041900" y="2012950"/>
          <p14:tracePt t="21014" x="5016500" y="2012950"/>
          <p14:tracePt t="21023" x="5003800" y="2012950"/>
          <p14:tracePt t="21031" x="4978400" y="2012950"/>
          <p14:tracePt t="21047" x="4965700" y="2012950"/>
          <p14:tracePt t="21064" x="4933950" y="2012950"/>
          <p14:tracePt t="21081" x="4921250" y="2012950"/>
          <p14:tracePt t="21098" x="4902200" y="2012950"/>
          <p14:tracePt t="21114" x="4889500" y="2012950"/>
          <p14:tracePt t="21183" x="4883150" y="2012950"/>
          <p14:tracePt t="22208" x="4870450" y="2012950"/>
          <p14:tracePt t="22215" x="4838700" y="2012950"/>
          <p14:tracePt t="22224" x="4756150" y="2038350"/>
          <p14:tracePt t="22232" x="4654550" y="2082800"/>
          <p14:tracePt t="22248" x="4584700" y="2120900"/>
          <p14:tracePt t="22265" x="4483100" y="2184400"/>
          <p14:tracePt t="22282" x="4343400" y="2286000"/>
          <p14:tracePt t="22298" x="4197350" y="2387600"/>
          <p14:tracePt t="22315" x="4057650" y="2495550"/>
          <p14:tracePt t="22332" x="3924300" y="2590800"/>
          <p14:tracePt t="22348" x="3803650" y="2673350"/>
          <p14:tracePt t="22365" x="3727450" y="2736850"/>
          <p14:tracePt t="22382" x="3670300" y="2800350"/>
          <p14:tracePt t="22398" x="3562350" y="2889250"/>
          <p14:tracePt t="22417" x="3454400" y="2959100"/>
          <p14:tracePt t="22432" x="3333750" y="3035300"/>
          <p14:tracePt t="22449" x="3238500" y="3105150"/>
          <p14:tracePt t="22465" x="3149600" y="3187700"/>
          <p14:tracePt t="22482" x="3117850" y="3232150"/>
          <p14:tracePt t="22498" x="3098800" y="3251200"/>
          <p14:tracePt t="22515" x="3092450" y="3263900"/>
          <p14:tracePt t="22531" x="3086100" y="3263900"/>
          <p14:tracePt t="22584" x="3086100" y="3270250"/>
          <p14:tracePt t="22592" x="3079750" y="3276600"/>
          <p14:tracePt t="22920" x="3079750" y="3257550"/>
          <p14:tracePt t="22927" x="3086100" y="3225800"/>
          <p14:tracePt t="22935" x="3092450" y="3181350"/>
          <p14:tracePt t="22935" x="3098800" y="3155950"/>
          <p14:tracePt t="22951" x="3105150" y="3117850"/>
          <p14:tracePt t="22959" x="3111500" y="3092450"/>
          <p14:tracePt t="22968" x="3117850" y="3035300"/>
          <p14:tracePt t="22981" x="3124200" y="2984500"/>
          <p14:tracePt t="22998" x="3124200" y="2946400"/>
          <p14:tracePt t="23015" x="3124200" y="2882900"/>
          <p14:tracePt t="23032" x="3124200" y="2844800"/>
          <p14:tracePt t="23048" x="3124200" y="2819400"/>
          <p14:tracePt t="23065" x="3117850" y="2800350"/>
          <p14:tracePt t="23103" x="3111500" y="2787650"/>
          <p14:tracePt t="23115" x="3105150" y="2787650"/>
          <p14:tracePt t="23116" x="3092450" y="2774950"/>
          <p14:tracePt t="23131" x="3067050" y="2768600"/>
          <p14:tracePt t="23149" x="3003550" y="2755900"/>
          <p14:tracePt t="23165" x="2882900" y="2755900"/>
          <p14:tracePt t="23182" x="2692400" y="2755900"/>
          <p14:tracePt t="23198" x="2451100" y="2749550"/>
          <p14:tracePt t="23198" x="2368550" y="2749550"/>
          <p14:tracePt t="23216" x="2228850" y="2749550"/>
          <p14:tracePt t="23232" x="2139950" y="2749550"/>
          <p14:tracePt t="23249" x="2070100" y="2755900"/>
          <p14:tracePt t="23265" x="2000250" y="2781300"/>
          <p14:tracePt t="23282" x="1936750" y="2819400"/>
          <p14:tracePt t="23298" x="1854200" y="2882900"/>
          <p14:tracePt t="23315" x="1758950" y="2971800"/>
          <p14:tracePt t="23331" x="1657350" y="3073400"/>
          <p14:tracePt t="23349" x="1587500" y="3181350"/>
          <p14:tracePt t="23365" x="1549400" y="3270250"/>
          <p14:tracePt t="23382" x="1536700" y="3327400"/>
          <p14:tracePt t="23398" x="1536700" y="3365500"/>
          <p14:tracePt t="23398" x="1536700" y="3390900"/>
          <p14:tracePt t="23416" x="1568450" y="3460750"/>
          <p14:tracePt t="23432" x="1638300" y="3556000"/>
          <p14:tracePt t="23448" x="1758950" y="3695700"/>
          <p14:tracePt t="23465" x="1943100" y="3848100"/>
          <p14:tracePt t="23482" x="2286000" y="4013200"/>
          <p14:tracePt t="23498" x="2781300" y="4178300"/>
          <p14:tracePt t="23515" x="3454400" y="4305300"/>
          <p14:tracePt t="23531" x="4159250" y="4400550"/>
          <p14:tracePt t="23548" x="4845050" y="4400550"/>
          <p14:tracePt t="23565" x="5397500" y="4292600"/>
          <p14:tracePt t="23582" x="5822950" y="4114800"/>
          <p14:tracePt t="23598" x="6051550" y="3956050"/>
          <p14:tracePt t="23598" x="6134100" y="3886200"/>
          <p14:tracePt t="23616" x="6267450" y="3746500"/>
          <p14:tracePt t="23631" x="6362700" y="3606800"/>
          <p14:tracePt t="23648" x="6432550" y="3473450"/>
          <p14:tracePt t="23665" x="6470650" y="3352800"/>
          <p14:tracePt t="23682" x="6496050" y="3263900"/>
          <p14:tracePt t="23698" x="6508750" y="3206750"/>
          <p14:tracePt t="23715" x="6508750" y="3194050"/>
          <p14:tracePt t="23731" x="6515100" y="3187700"/>
          <p14:tracePt t="23816" x="6515100" y="3181350"/>
          <p14:tracePt t="23936" x="6496050" y="3175000"/>
          <p14:tracePt t="23944" x="6470650" y="3149600"/>
          <p14:tracePt t="23951" x="6438900" y="3124200"/>
          <p14:tracePt t="23959" x="6381750" y="3092450"/>
          <p14:tracePt t="23966" x="6280150" y="3009900"/>
          <p14:tracePt t="23981" x="6191250" y="2927350"/>
          <p14:tracePt t="23998" x="6140450" y="2895600"/>
          <p14:tracePt t="24015" x="6121400" y="2876550"/>
          <p14:tracePt t="24031" x="6115050" y="2870200"/>
          <p14:tracePt t="24104" x="6102350" y="2863850"/>
          <p14:tracePt t="24111" x="6089650" y="2863850"/>
          <p14:tracePt t="24120" x="6070600" y="2851150"/>
          <p14:tracePt t="24132" x="6057900" y="2844800"/>
          <p14:tracePt t="24152" x="6057900" y="2838450"/>
          <p14:tracePt t="24165" x="6051550" y="2832100"/>
          <p14:tracePt t="24200" x="6051550" y="2825750"/>
          <p14:tracePt t="24208" x="6051550" y="2819400"/>
          <p14:tracePt t="24215" x="6045200" y="2813050"/>
          <p14:tracePt t="24216" x="6038850" y="2800350"/>
          <p14:tracePt t="24232" x="6019800" y="2768600"/>
          <p14:tracePt t="24248" x="5962650" y="2705100"/>
          <p14:tracePt t="24265" x="5854700" y="2603500"/>
          <p14:tracePt t="24281" x="5689600" y="2476500"/>
          <p14:tracePt t="24298" x="5543550" y="2362200"/>
          <p14:tracePt t="24315" x="5429250" y="2286000"/>
          <p14:tracePt t="24332" x="5346700" y="2235200"/>
          <p14:tracePt t="24348" x="5314950" y="2209800"/>
          <p14:tracePt t="24365" x="5302250" y="2197100"/>
          <p14:tracePt t="24381" x="5295900" y="2190750"/>
          <p14:tracePt t="24592" x="5302250" y="2197100"/>
          <p14:tracePt t="24600" x="5302250" y="2203450"/>
          <p14:tracePt t="24600" x="5302250" y="2216150"/>
          <p14:tracePt t="24616" x="5308600" y="2235200"/>
          <p14:tracePt t="24632" x="5314950" y="2254250"/>
          <p14:tracePt t="24648" x="5314950" y="2260600"/>
          <p14:tracePt t="24665" x="5314950" y="2266950"/>
          <p14:tracePt t="24720" x="5321300" y="2266950"/>
          <p14:tracePt t="24725" x="5321300" y="2273300"/>
          <p14:tracePt t="24744" x="5334000" y="2273300"/>
          <p14:tracePt t="24758" x="5340350" y="2273300"/>
          <p14:tracePt t="24767" x="5346700" y="2273300"/>
          <p14:tracePt t="24768" x="5359400" y="2273300"/>
          <p14:tracePt t="24781" x="5378450" y="2279650"/>
          <p14:tracePt t="24798" x="5410200" y="2286000"/>
          <p14:tracePt t="24815" x="5454650" y="2286000"/>
          <p14:tracePt t="24832" x="5473700" y="2286000"/>
          <p14:tracePt t="24848" x="5486400" y="2286000"/>
          <p14:tracePt t="24865" x="5492750" y="2286000"/>
          <p14:tracePt t="24912" x="5499100" y="2286000"/>
          <p14:tracePt t="25113" x="5492750" y="2286000"/>
          <p14:tracePt t="25125" x="5486400" y="2286000"/>
          <p14:tracePt t="25133" x="5473700" y="2286000"/>
          <p14:tracePt t="25133" x="5429250" y="2292350"/>
          <p14:tracePt t="25149" x="5403850" y="2292350"/>
          <p14:tracePt t="25166" x="5391150" y="2292350"/>
          <p14:tracePt t="25182" x="5384800" y="2298700"/>
          <p14:tracePt t="25441" x="5391150" y="2298700"/>
          <p14:tracePt t="26073" x="5397500" y="2279650"/>
          <p14:tracePt t="26080" x="5397500" y="2222500"/>
          <p14:tracePt t="26081" x="5397500" y="2152650"/>
          <p14:tracePt t="26099" x="5397500" y="2076450"/>
          <p14:tracePt t="26100" x="5410200" y="1943100"/>
          <p14:tracePt t="26116" x="5422900" y="1835150"/>
          <p14:tracePt t="26132" x="5422900" y="1758950"/>
          <p14:tracePt t="26150" x="5422900" y="1720850"/>
          <p14:tracePt t="26166" x="5422900" y="1701800"/>
          <p14:tracePt t="26183" x="5422900" y="1689100"/>
          <p14:tracePt t="26199" x="5422900" y="1682750"/>
          <p14:tracePt t="26216" x="5422900" y="1676400"/>
          <p14:tracePt t="26233" x="5422900" y="1670050"/>
          <p14:tracePt t="26272" x="5422900" y="1663700"/>
          <p14:tracePt t="26287" x="5422900" y="1657350"/>
          <p14:tracePt t="26344" x="5422900" y="1651000"/>
          <p14:tracePt t="26472" x="5422900" y="1657350"/>
          <p14:tracePt t="26480" x="5422900" y="1676400"/>
          <p14:tracePt t="26481" x="5422900" y="1695450"/>
          <p14:tracePt t="26499" x="5422900" y="1720850"/>
          <p14:tracePt t="26504" x="5422900" y="1816100"/>
          <p14:tracePt t="26516" x="5435600" y="1936750"/>
          <p14:tracePt t="26532" x="5448300" y="2038350"/>
          <p14:tracePt t="26549" x="5461000" y="2101850"/>
          <p14:tracePt t="26566" x="5467350" y="2127250"/>
          <p14:tracePt t="26583" x="5467350" y="2139950"/>
          <p14:tracePt t="26666" x="5467350" y="2146300"/>
          <p14:tracePt t="26696" x="5467350" y="2152650"/>
          <p14:tracePt t="26712" x="5467350" y="2159000"/>
          <p14:tracePt t="26720" x="5467350" y="2171700"/>
          <p14:tracePt t="26728" x="5467350" y="2184400"/>
          <p14:tracePt t="26736" x="5467350" y="2209800"/>
          <p14:tracePt t="26749" x="5467350" y="2241550"/>
          <p14:tracePt t="26766" x="5467350" y="2254250"/>
          <p14:tracePt t="27009" x="5467350" y="2266950"/>
          <p14:tracePt t="27025" x="5467350" y="2286000"/>
          <p14:tracePt t="27032" x="5461000" y="2374900"/>
          <p14:tracePt t="27048" x="5461000" y="2463800"/>
          <p14:tracePt t="27049" x="5499100" y="2832100"/>
          <p14:tracePt t="27065" x="5721350" y="3276600"/>
          <p14:tracePt t="27082" x="6191250" y="3867150"/>
          <p14:tracePt t="27099" x="7048500" y="4533900"/>
          <p14:tracePt t="27116" x="8108950" y="5143500"/>
          <p14:tracePt t="27132" x="9137650" y="5613400"/>
          <p14:tracePt t="27149" x="9137650" y="5829300"/>
          <p14:tracePt t="27166" x="9137650" y="5892800"/>
          <p14:tracePt t="27182" x="9137650" y="5842000"/>
          <p14:tracePt t="27199" x="9137650" y="5689600"/>
          <p14:tracePt t="27216" x="9131300" y="5029200"/>
          <p14:tracePt t="27233" x="8985250" y="4451350"/>
          <p14:tracePt t="27249" x="8801100" y="3917950"/>
          <p14:tracePt t="27266" x="8642350" y="3581400"/>
          <p14:tracePt t="27282" x="8489950" y="3346450"/>
          <p14:tracePt t="27300" x="8305800" y="3136900"/>
          <p14:tracePt t="27316" x="8108950" y="3003550"/>
          <p14:tracePt t="27333" x="7772400" y="2857500"/>
          <p14:tracePt t="27349" x="7372350" y="2768600"/>
          <p14:tracePt t="27366" x="6915150" y="2711450"/>
          <p14:tracePt t="27382" x="6470650" y="2705100"/>
          <p14:tracePt t="27399" x="6083300" y="2705100"/>
          <p14:tracePt t="27416" x="5670550" y="2705100"/>
          <p14:tracePt t="27433" x="5524500" y="2705100"/>
          <p14:tracePt t="27449" x="5429250" y="2717800"/>
          <p14:tracePt t="27466" x="5327650" y="2768600"/>
          <p14:tracePt t="27482" x="5213350" y="2889250"/>
          <p14:tracePt t="27499" x="5060950" y="3136900"/>
          <p14:tracePt t="27516" x="4864100" y="3581400"/>
          <p14:tracePt t="27532" x="4743450" y="3987800"/>
          <p14:tracePt t="27549" x="4692650" y="4324350"/>
          <p14:tracePt t="27566" x="4692650" y="4635500"/>
          <p14:tracePt t="27582" x="4749800" y="4959350"/>
          <p14:tracePt t="27599" x="4851400" y="5283200"/>
          <p14:tracePt t="27616" x="5060950" y="5645150"/>
          <p14:tracePt t="27633" x="5187950" y="5791200"/>
          <p14:tracePt t="27649" x="5314950" y="5867400"/>
          <p14:tracePt t="27666" x="5454650" y="5911850"/>
          <p14:tracePt t="27682" x="5613400" y="5937250"/>
          <p14:tracePt t="27699" x="5791200" y="5962650"/>
          <p14:tracePt t="27716" x="5962650" y="5981700"/>
          <p14:tracePt t="27733" x="6121400" y="6000750"/>
          <p14:tracePt t="27751" x="6280150" y="6000750"/>
          <p14:tracePt t="27766" x="6527800" y="6000750"/>
          <p14:tracePt t="27782" x="6807200" y="5956300"/>
          <p14:tracePt t="27799" x="7016750" y="5861050"/>
          <p14:tracePt t="27816" x="7435850" y="5530850"/>
          <p14:tracePt t="27833" x="7664450" y="5194300"/>
          <p14:tracePt t="27849" x="7893050" y="4845050"/>
          <p14:tracePt t="27866" x="8045450" y="4476750"/>
          <p14:tracePt t="27883" x="8147050" y="4140200"/>
          <p14:tracePt t="27899" x="8178800" y="3822700"/>
          <p14:tracePt t="27916" x="8172450" y="3556000"/>
          <p14:tracePt t="27932" x="8134350" y="3333750"/>
          <p14:tracePt t="27949" x="8058150" y="3035300"/>
          <p14:tracePt t="27966" x="7918450" y="2730500"/>
          <p14:tracePt t="27982" x="7772400" y="2489200"/>
          <p14:tracePt t="27999" x="7594600" y="2235200"/>
          <p14:tracePt t="28016" x="7283450" y="1911350"/>
          <p14:tracePt t="28033" x="7061200" y="1758950"/>
          <p14:tracePt t="28049" x="6845300" y="1644650"/>
          <p14:tracePt t="28066" x="6635750" y="1587500"/>
          <p14:tracePt t="28083" x="6356350" y="1562100"/>
          <p14:tracePt t="28099" x="6076950" y="1574800"/>
          <p14:tracePt t="28115" x="5721350" y="1676400"/>
          <p14:tracePt t="28133" x="5391150" y="1822450"/>
          <p14:tracePt t="28149" x="5048250" y="2019300"/>
          <p14:tracePt t="28166" x="4781550" y="2235200"/>
          <p14:tracePt t="28182" x="4635500" y="2413000"/>
          <p14:tracePt t="28199" x="4495800" y="2635250"/>
          <p14:tracePt t="28216" x="4381500" y="2978150"/>
          <p14:tracePt t="28233" x="4349750" y="3143250"/>
          <p14:tracePt t="28249" x="4330700" y="3251200"/>
          <p14:tracePt t="28266" x="4330700" y="3289300"/>
          <p14:tracePt t="28282" x="4330700" y="3302000"/>
          <p14:tracePt t="28456" x="4337050" y="3302000"/>
          <p14:tracePt t="28464" x="4349750" y="3302000"/>
          <p14:tracePt t="28475" x="4375150" y="3302000"/>
          <p14:tracePt t="28480" x="4394200" y="3302000"/>
          <p14:tracePt t="28487" x="4445000" y="3289300"/>
          <p14:tracePt t="28499" x="4552950" y="3213100"/>
          <p14:tracePt t="28515" x="4667250" y="3111500"/>
          <p14:tracePt t="28532" x="4775200" y="2984500"/>
          <p14:tracePt t="28549" x="4864100" y="2863850"/>
          <p14:tracePt t="28566" x="4940300" y="2743200"/>
          <p14:tracePt t="28582" x="4991100" y="2628900"/>
          <p14:tracePt t="28599" x="5041900" y="2527300"/>
          <p14:tracePt t="28616" x="5086350" y="2413000"/>
          <p14:tracePt t="28633" x="5099050" y="2355850"/>
          <p14:tracePt t="28649" x="5118100" y="2286000"/>
          <p14:tracePt t="28666" x="5130800" y="2228850"/>
          <p14:tracePt t="28682" x="5143500" y="2190750"/>
          <p14:tracePt t="28699" x="5149850" y="2159000"/>
          <p14:tracePt t="28716" x="5156200" y="2133600"/>
          <p14:tracePt t="28733" x="5162550" y="2114550"/>
          <p14:tracePt t="28750" x="5162550" y="2095500"/>
          <p14:tracePt t="28766" x="5162550" y="2082800"/>
          <p14:tracePt t="28808" x="5162550" y="2076450"/>
          <p14:tracePt t="28824" x="5168900" y="2076450"/>
          <p14:tracePt t="28840" x="5175250" y="2063750"/>
          <p14:tracePt t="28872" x="5181600" y="2057400"/>
          <p14:tracePt t="28881" x="5187950" y="2044700"/>
          <p14:tracePt t="28892" x="5194300" y="2044700"/>
          <p14:tracePt t="28899" x="5200650" y="2038350"/>
          <p14:tracePt t="28915" x="5219700" y="2019300"/>
          <p14:tracePt t="28932" x="5238750" y="2006600"/>
          <p14:tracePt t="28950" x="5270500" y="1987550"/>
          <p14:tracePt t="28966" x="5295900" y="1968500"/>
          <p14:tracePt t="28983" x="5314950" y="1955800"/>
          <p14:tracePt t="28999" x="5327650" y="1943100"/>
          <p14:tracePt t="29016" x="5346700" y="1917700"/>
          <p14:tracePt t="29032" x="5353050" y="1898650"/>
          <p14:tracePt t="29049" x="5365750" y="1873250"/>
          <p14:tracePt t="29065" x="5372100" y="1860550"/>
          <p14:tracePt t="29082" x="5378450" y="1841500"/>
          <p14:tracePt t="29099" x="5378450" y="1835150"/>
          <p14:tracePt t="29115" x="5384800" y="1822450"/>
          <p14:tracePt t="29168" x="5384800" y="1816100"/>
          <p14:tracePt t="29232" x="5391150" y="1809750"/>
          <p14:tracePt t="29264" x="5391150" y="1803400"/>
          <p14:tracePt t="29280" x="5397500" y="1797050"/>
          <p14:tracePt t="29305" x="5397500" y="1790700"/>
          <p14:tracePt t="29320" x="5403850" y="1790700"/>
          <p14:tracePt t="29368" x="5403850" y="1784350"/>
          <p14:tracePt t="29385" x="5403850" y="1778000"/>
          <p14:tracePt t="29432" x="5410200" y="1778000"/>
          <p14:tracePt t="29457" x="5410200" y="1771650"/>
          <p14:tracePt t="29466" x="5416550" y="1771650"/>
          <p14:tracePt t="29512" x="5416550" y="1765300"/>
          <p14:tracePt t="29520" x="5422900" y="1758950"/>
          <p14:tracePt t="29544" x="5429250" y="1752600"/>
          <p14:tracePt t="29568" x="5435600" y="1746250"/>
          <p14:tracePt t="29592" x="5441950" y="1746250"/>
          <p14:tracePt t="29792" x="5422900" y="1771650"/>
          <p14:tracePt t="29800" x="5403850" y="1803400"/>
          <p14:tracePt t="29808" x="5365750" y="1860550"/>
          <p14:tracePt t="29808" x="5334000" y="1905000"/>
          <p14:tracePt t="29817" x="5264150" y="2000250"/>
          <p14:tracePt t="29832" x="5213350" y="2089150"/>
          <p14:tracePt t="29849" x="5168900" y="2146300"/>
          <p14:tracePt t="29866" x="5137150" y="2197100"/>
          <p14:tracePt t="29882" x="5124450" y="2216150"/>
          <p14:tracePt t="29899" x="5111750" y="2228850"/>
          <p14:tracePt t="29916" x="5105400" y="2235200"/>
          <p14:tracePt t="29932" x="5092700" y="2247900"/>
          <p14:tracePt t="29949" x="5086350" y="2254250"/>
          <p14:tracePt t="29965" x="5080000" y="2260600"/>
          <p14:tracePt t="29983" x="5067300" y="2273300"/>
          <p14:tracePt t="29999" x="5060950" y="2279650"/>
          <p14:tracePt t="34311" x="5067300" y="2279650"/>
          <p14:tracePt t="34319" x="5080000" y="2279650"/>
          <p14:tracePt t="34327" x="5086350" y="2286000"/>
          <p14:tracePt t="34331" x="5111750" y="2292350"/>
          <p14:tracePt t="34348" x="5118100" y="2298700"/>
          <p14:tracePt t="34384" x="5124450" y="2305050"/>
          <p14:tracePt t="34416" x="5130800" y="2305050"/>
          <p14:tracePt t="34424" x="5137150" y="2311400"/>
          <p14:tracePt t="34429" x="5143500" y="2311400"/>
          <p14:tracePt t="34432" x="5156200" y="2317750"/>
          <p14:tracePt t="34449" x="5168900" y="2330450"/>
          <p14:tracePt t="34465" x="5194300" y="2336800"/>
          <p14:tracePt t="34481" x="5207000" y="2336800"/>
          <p14:tracePt t="34498" x="5226050" y="2349500"/>
          <p14:tracePt t="34514" x="5257800" y="2349500"/>
          <p14:tracePt t="34531" x="5276850" y="2362200"/>
          <p14:tracePt t="34548" x="5283200" y="2362200"/>
          <p14:tracePt t="34656" x="5289550" y="2368550"/>
          <p14:tracePt t="34904" x="5295900" y="2368550"/>
          <p14:tracePt t="34925" x="5302250" y="2368550"/>
          <p14:tracePt t="34926" x="5308600" y="2368550"/>
          <p14:tracePt t="34931" x="5321300" y="2368550"/>
          <p14:tracePt t="35087" x="5327650" y="2368550"/>
          <p14:tracePt t="35144" x="5334000" y="2368550"/>
          <p14:tracePt t="35152" x="5340350" y="2368550"/>
          <p14:tracePt t="35158" x="5346700" y="2368550"/>
          <p14:tracePt t="35165" x="5353050" y="2374900"/>
          <p14:tracePt t="35182" x="5365750" y="2374900"/>
          <p14:tracePt t="35215" x="5372100" y="2374900"/>
          <p14:tracePt t="35216" x="5372100" y="2381250"/>
          <p14:tracePt t="35231" x="5391150" y="2381250"/>
          <p14:tracePt t="35248" x="5397500" y="2381250"/>
          <p14:tracePt t="35264" x="5403850" y="2387600"/>
          <p14:tracePt t="36240" x="5410200" y="2387600"/>
          <p14:tracePt t="37761" x="5410200" y="2381250"/>
          <p14:tracePt t="37768" x="5391150" y="2381250"/>
          <p14:tracePt t="37768" x="5340350" y="2387600"/>
          <p14:tracePt t="37782" x="5219700" y="2413000"/>
          <p14:tracePt t="37799" x="5035550" y="2476500"/>
          <p14:tracePt t="37815" x="4737100" y="2571750"/>
          <p14:tracePt t="37832" x="4527550" y="2667000"/>
          <p14:tracePt t="37848" x="4387850" y="2730500"/>
          <p14:tracePt t="37865" x="4324350" y="2768600"/>
          <p14:tracePt t="37882" x="4311650" y="2774950"/>
          <p14:tracePt t="37899" x="4298950" y="2781300"/>
          <p14:tracePt t="37915" x="4279900" y="2794000"/>
          <p14:tracePt t="37932" x="4241800" y="2813050"/>
          <p14:tracePt t="37948" x="4165600" y="2844800"/>
          <p14:tracePt t="37965" x="4057650" y="2895600"/>
          <p14:tracePt t="37982" x="3956050" y="2933700"/>
          <p14:tracePt t="37999" x="3879850" y="2965450"/>
          <p14:tracePt t="38015" x="3816350" y="3009900"/>
          <p14:tracePt t="38032" x="3803650" y="3009900"/>
          <p14:tracePt t="38048" x="3784600" y="3028950"/>
          <p14:tracePt t="38065" x="3778250" y="3035300"/>
          <p14:tracePt t="38082" x="3759200" y="3041650"/>
          <p14:tracePt t="38099" x="3746500" y="3041650"/>
          <p14:tracePt t="38115" x="3727450" y="3048000"/>
          <p14:tracePt t="38132" x="3721100" y="3048000"/>
          <p14:tracePt t="38231" x="3759200" y="3048000"/>
          <p14:tracePt t="38241" x="3829050" y="3048000"/>
          <p14:tracePt t="38248" x="4025900" y="3041650"/>
          <p14:tracePt t="38265" x="4216400" y="3009900"/>
          <p14:tracePt t="38266" x="4591050" y="2946400"/>
          <p14:tracePt t="38282" x="4908550" y="2908300"/>
          <p14:tracePt t="38299" x="5124450" y="2876550"/>
          <p14:tracePt t="38315" x="5226050" y="2838450"/>
          <p14:tracePt t="38332" x="5302250" y="2813050"/>
          <p14:tracePt t="38348" x="5359400" y="2794000"/>
          <p14:tracePt t="38365" x="5397500" y="2774950"/>
          <p14:tracePt t="38382" x="5441950" y="2736850"/>
          <p14:tracePt t="38399" x="5467350" y="2717800"/>
          <p14:tracePt t="38415" x="5480050" y="2698750"/>
          <p14:tracePt t="38432" x="5486400" y="2698750"/>
          <p14:tracePt t="38448" x="5486400" y="2692400"/>
          <p14:tracePt t="38465" x="5492750" y="2679700"/>
          <p14:tracePt t="38482" x="5492750" y="2673350"/>
          <p14:tracePt t="38498" x="5499100" y="2654300"/>
          <p14:tracePt t="38515" x="5505450" y="2635250"/>
          <p14:tracePt t="38532" x="5524500" y="2590800"/>
          <p14:tracePt t="38548" x="5537200" y="2571750"/>
          <p14:tracePt t="38565" x="5549900" y="2533650"/>
          <p14:tracePt t="38582" x="5568950" y="2501900"/>
          <p14:tracePt t="38599" x="5568950" y="2482850"/>
          <p14:tracePt t="38599" x="5575300" y="2463800"/>
          <p14:tracePt t="38616" x="5575300" y="2451100"/>
          <p14:tracePt t="38632" x="5575300" y="2432050"/>
          <p14:tracePt t="38648" x="5581650" y="2413000"/>
          <p14:tracePt t="38665" x="5581650" y="2387600"/>
          <p14:tracePt t="38682" x="5581650" y="2368550"/>
          <p14:tracePt t="38698" x="5581650" y="2355850"/>
          <p14:tracePt t="38715" x="5581650" y="2343150"/>
          <p14:tracePt t="38732" x="5575300" y="2324100"/>
          <p14:tracePt t="38748" x="5568950" y="2298700"/>
          <p14:tracePt t="38765" x="5556250" y="2254250"/>
          <p14:tracePt t="38782" x="5537200" y="2197100"/>
          <p14:tracePt t="38798" x="5518150" y="2127250"/>
          <p14:tracePt t="38815" x="5486400" y="2006600"/>
          <p14:tracePt t="38832" x="5473700" y="1924050"/>
          <p14:tracePt t="38848" x="5461000" y="1860550"/>
          <p14:tracePt t="38865" x="5461000" y="1816100"/>
          <p14:tracePt t="38882" x="5461000" y="1790700"/>
          <p14:tracePt t="38898" x="5461000" y="1778000"/>
          <p14:tracePt t="38916" x="5454650" y="1758950"/>
          <p14:tracePt t="38932" x="5454650" y="1746250"/>
          <p14:tracePt t="38949" x="5454650" y="1739900"/>
          <p14:tracePt t="38965" x="5454650" y="1733550"/>
          <p14:tracePt t="38982" x="5454650" y="1727200"/>
          <p14:tracePt t="38998" x="5454650" y="1714500"/>
          <p14:tracePt t="39015" x="5454650" y="1708150"/>
          <p14:tracePt t="39032" x="5454650" y="1701800"/>
          <p14:tracePt t="39049" x="5454650" y="1695450"/>
          <p14:tracePt t="39856" x="5448300" y="1695450"/>
          <p14:tracePt t="39887" x="5441950" y="1701800"/>
          <p14:tracePt t="39900" x="5435600" y="1708150"/>
          <p14:tracePt t="39919" x="5435600" y="1714500"/>
          <p14:tracePt t="39927" x="5435600" y="1720850"/>
          <p14:tracePt t="39952" x="5429250" y="1727200"/>
          <p14:tracePt t="39992" x="5429250" y="1733550"/>
          <p14:tracePt t="40008" x="5429250" y="1739900"/>
          <p14:tracePt t="40023" x="5422900" y="1746250"/>
          <p14:tracePt t="40055" x="5416550" y="1758950"/>
          <p14:tracePt t="41151" x="5416550" y="1771650"/>
          <p14:tracePt t="41157" x="5403850" y="1784350"/>
          <p14:tracePt t="41166" x="5397500" y="1797050"/>
          <p14:tracePt t="41167" x="5391150" y="1822450"/>
          <p14:tracePt t="41181" x="5359400" y="1873250"/>
          <p14:tracePt t="41197" x="5321300" y="1930400"/>
          <p14:tracePt t="41215" x="5276850" y="2006600"/>
          <p14:tracePt t="41231" x="5257800" y="2044700"/>
          <p14:tracePt t="41247" x="5245100" y="2063750"/>
          <p14:tracePt t="41264" x="5232400" y="2095500"/>
          <p14:tracePt t="41281" x="5207000" y="2133600"/>
          <p14:tracePt t="41298" x="5181600" y="2159000"/>
          <p14:tracePt t="41314" x="5156200" y="2197100"/>
          <p14:tracePt t="41331" x="5130800" y="2235200"/>
          <p14:tracePt t="41347" x="5111750" y="2260600"/>
          <p14:tracePt t="41364" x="5099050" y="2279650"/>
          <p14:tracePt t="41381" x="5092700" y="2286000"/>
          <p14:tracePt t="41398" x="5080000" y="2298700"/>
          <p14:tracePt t="41414" x="5060950" y="2317750"/>
          <p14:tracePt t="41431" x="5035550" y="2336800"/>
          <p14:tracePt t="41447" x="5029200" y="2349500"/>
          <p14:tracePt t="41464" x="5016500" y="2355850"/>
          <p14:tracePt t="41510" x="5010150" y="2362200"/>
          <p14:tracePt t="41534" x="5003800" y="2362200"/>
          <p14:tracePt t="42142" x="4959350" y="2349500"/>
          <p14:tracePt t="42149" x="4870450" y="2324100"/>
          <p14:tracePt t="42164" x="4781550" y="2305050"/>
          <p14:tracePt t="42165" x="4514850" y="2273300"/>
          <p14:tracePt t="42181" x="4318000" y="2254250"/>
          <p14:tracePt t="42197" x="4000500" y="2254250"/>
          <p14:tracePt t="42215" x="3797300" y="2247900"/>
          <p14:tracePt t="42231" x="3632200" y="2228850"/>
          <p14:tracePt t="42248" x="3486150" y="2222500"/>
          <p14:tracePt t="42264" x="3384550" y="2216150"/>
          <p14:tracePt t="42281" x="3276600" y="2209800"/>
          <p14:tracePt t="42298" x="3194050" y="2197100"/>
          <p14:tracePt t="42314" x="3136900" y="2184400"/>
          <p14:tracePt t="42331" x="3105150" y="2184400"/>
          <p14:tracePt t="42347" x="3079750" y="2178050"/>
          <p14:tracePt t="42365" x="3054350" y="2178050"/>
          <p14:tracePt t="42382" x="3028950" y="2165350"/>
          <p14:tracePt t="42398" x="2946400" y="2152650"/>
          <p14:tracePt t="42416" x="2895600" y="2146300"/>
          <p14:tracePt t="42432" x="2870200" y="2139950"/>
          <p14:tracePt t="42448" x="2863850" y="2139950"/>
          <p14:tracePt t="42465" x="2857500" y="2139950"/>
          <p14:tracePt t="42519" x="2851150" y="2139950"/>
          <p14:tracePt t="42527" x="2844800" y="2139950"/>
          <p14:tracePt t="42535" x="2825750" y="2139950"/>
          <p14:tracePt t="42543" x="2806700" y="2139950"/>
          <p14:tracePt t="42548" x="2768600" y="2133600"/>
          <p14:tracePt t="42565" x="2724150" y="2127250"/>
          <p14:tracePt t="42582" x="2679700" y="2120900"/>
          <p14:tracePt t="42598" x="2609850" y="2108200"/>
          <p14:tracePt t="42616" x="2552700" y="2101850"/>
          <p14:tracePt t="42632" x="2495550" y="2095500"/>
          <p14:tracePt t="42649" x="2463800" y="2089150"/>
          <p14:tracePt t="42665" x="2444750" y="2089150"/>
          <p14:tracePt t="42682" x="2438400" y="2082800"/>
          <p14:tracePt t="42727" x="2432050" y="2082800"/>
          <p14:tracePt t="42807" x="2444750" y="2082800"/>
          <p14:tracePt t="42816" x="2457450" y="2082800"/>
          <p14:tracePt t="42823" x="2489200" y="2076450"/>
          <p14:tracePt t="42831" x="2590800" y="2076450"/>
          <p14:tracePt t="42848" x="2647950" y="2076450"/>
          <p14:tracePt t="42849" x="2806700" y="2076450"/>
          <p14:tracePt t="42865" x="2965450" y="2076450"/>
          <p14:tracePt t="42882" x="3130550" y="2076450"/>
          <p14:tracePt t="42898" x="3270250" y="2076450"/>
          <p14:tracePt t="42915" x="3365500" y="2076450"/>
          <p14:tracePt t="42931" x="3422650" y="2076450"/>
          <p14:tracePt t="42948" x="3448050" y="2076450"/>
          <p14:tracePt t="42965" x="3460750" y="2076450"/>
          <p14:tracePt t="43064" x="3454400" y="2076450"/>
          <p14:tracePt t="43072" x="3422650" y="2076450"/>
          <p14:tracePt t="43082" x="3378200" y="2076450"/>
          <p14:tracePt t="43082" x="3257550" y="2076450"/>
          <p14:tracePt t="43098" x="3073400" y="2076450"/>
          <p14:tracePt t="43115" x="2825750" y="2076450"/>
          <p14:tracePt t="43131" x="2552700" y="2063750"/>
          <p14:tracePt t="43149" x="2317750" y="2063750"/>
          <p14:tracePt t="43165" x="2159000" y="2063750"/>
          <p14:tracePt t="43182" x="2057400" y="2063750"/>
          <p14:tracePt t="43198" x="2006600" y="2063750"/>
          <p14:tracePt t="43239" x="2000250" y="2063750"/>
          <p14:tracePt t="43319" x="2006600" y="2063750"/>
          <p14:tracePt t="43327" x="2012950" y="2063750"/>
          <p14:tracePt t="43336" x="2025650" y="2063750"/>
          <p14:tracePt t="43349" x="2051050" y="2063750"/>
          <p14:tracePt t="43350" x="2114550" y="2063750"/>
          <p14:tracePt t="43365" x="2209800" y="2076450"/>
          <p14:tracePt t="43382" x="2336800" y="2082800"/>
          <p14:tracePt t="43398" x="2501900" y="2101850"/>
          <p14:tracePt t="43416" x="2571750" y="2114550"/>
          <p14:tracePt t="43432" x="2641600" y="2127250"/>
          <p14:tracePt t="43448" x="2686050" y="2127250"/>
          <p14:tracePt t="43464" x="2724150" y="2133600"/>
          <p14:tracePt t="43482" x="2743200" y="2133600"/>
          <p14:tracePt t="43498" x="2755900" y="2133600"/>
          <p14:tracePt t="43515" x="2768600" y="2133600"/>
          <p14:tracePt t="43531" x="2774950" y="2133600"/>
          <p14:tracePt t="43548" x="2781300" y="2133600"/>
          <p14:tracePt t="44398" x="2768600" y="2146300"/>
          <p14:tracePt t="44407" x="2743200" y="2152650"/>
          <p14:tracePt t="44416" x="2667000" y="2197100"/>
          <p14:tracePt t="44424" x="2609850" y="2235200"/>
          <p14:tracePt t="44432" x="2425700" y="2349500"/>
          <p14:tracePt t="44448" x="2184400" y="2489200"/>
          <p14:tracePt t="44465" x="2082800" y="2565400"/>
          <p14:tracePt t="44482" x="1936750" y="2667000"/>
          <p14:tracePt t="44498" x="1892300" y="2698750"/>
          <p14:tracePt t="44515" x="1803400" y="2768600"/>
          <p14:tracePt t="44532" x="1708150" y="2825750"/>
          <p14:tracePt t="44548" x="1644650" y="2870200"/>
          <p14:tracePt t="44565" x="1581150" y="2933700"/>
          <p14:tracePt t="44581" x="1511300" y="3009900"/>
          <p14:tracePt t="44581" x="1466850" y="3054350"/>
          <p14:tracePt t="44600" x="1416050" y="3111500"/>
          <p14:tracePt t="44615" x="1295400" y="3314700"/>
          <p14:tracePt t="44632" x="1225550" y="3460750"/>
          <p14:tracePt t="44648" x="1174750" y="3568700"/>
          <p14:tracePt t="44666" x="1155700" y="3657600"/>
          <p14:tracePt t="44681" x="1143000" y="3740150"/>
          <p14:tracePt t="44698" x="1143000" y="3810000"/>
          <p14:tracePt t="44715" x="1143000" y="3905250"/>
          <p14:tracePt t="44732" x="1143000" y="4006850"/>
          <p14:tracePt t="44748" x="1155700" y="4095750"/>
          <p14:tracePt t="44765" x="1181100" y="4191000"/>
          <p14:tracePt t="44781" x="1219200" y="4292600"/>
          <p14:tracePt t="44798" x="1257300" y="4387850"/>
          <p14:tracePt t="44815" x="1301750" y="4489450"/>
          <p14:tracePt t="44832" x="1333500" y="4565650"/>
          <p14:tracePt t="44848" x="1371600" y="4654550"/>
          <p14:tracePt t="44865" x="1416050" y="4749800"/>
          <p14:tracePt t="44881" x="1473200" y="4832350"/>
          <p14:tracePt t="44898" x="1530350" y="4902200"/>
          <p14:tracePt t="44915" x="1593850" y="4972050"/>
          <p14:tracePt t="44932" x="1644650" y="5003800"/>
          <p14:tracePt t="44948" x="1695450" y="5029200"/>
          <p14:tracePt t="44965" x="1758950" y="5041900"/>
          <p14:tracePt t="44981" x="1847850" y="5041900"/>
          <p14:tracePt t="44998" x="2006600" y="4959350"/>
          <p14:tracePt t="45016" x="2101850" y="4870450"/>
          <p14:tracePt t="45032" x="2190750" y="4743450"/>
          <p14:tracePt t="45048" x="2228850" y="4533900"/>
          <p14:tracePt t="45065" x="2228850" y="4267200"/>
          <p14:tracePt t="45081" x="2159000" y="4000500"/>
          <p14:tracePt t="45098" x="2082800" y="3816350"/>
          <p14:tracePt t="45115" x="1949450" y="3594100"/>
          <p14:tracePt t="45131" x="1841500" y="3448050"/>
          <p14:tracePt t="45148" x="1739900" y="3333750"/>
          <p14:tracePt t="45165" x="1651000" y="3263900"/>
          <p14:tracePt t="45182" x="1619250" y="3244850"/>
          <p14:tracePt t="45198" x="1568450" y="3213100"/>
          <p14:tracePt t="45215" x="1492250" y="3175000"/>
          <p14:tracePt t="45232" x="1454150" y="3162300"/>
          <p14:tracePt t="45248" x="1409700" y="3149600"/>
          <p14:tracePt t="45265" x="1352550" y="3130550"/>
          <p14:tracePt t="45281" x="1320800" y="3111500"/>
          <p14:tracePt t="45298" x="1276350" y="3092450"/>
          <p14:tracePt t="45315" x="1244600" y="3079750"/>
          <p14:tracePt t="45331" x="1231900" y="3079750"/>
          <p14:tracePt t="45367" x="1219200" y="3079750"/>
          <p14:tracePt t="45381" x="1206500" y="3067050"/>
          <p14:tracePt t="45381" x="1193800" y="3060700"/>
          <p14:tracePt t="45383" x="1187450" y="3060700"/>
          <p14:tracePt t="45398" x="1149350" y="3054350"/>
          <p14:tracePt t="45416" x="1104900" y="3041650"/>
          <p14:tracePt t="45432" x="1066800" y="3035300"/>
          <p14:tracePt t="45449" x="1009650" y="3028950"/>
          <p14:tracePt t="45465" x="977900" y="3016250"/>
          <p14:tracePt t="45482" x="952500" y="3003550"/>
          <p14:tracePt t="45498" x="920750" y="2990850"/>
          <p14:tracePt t="45515" x="889000" y="2984500"/>
          <p14:tracePt t="45531" x="863600" y="2971800"/>
          <p14:tracePt t="45548" x="838200" y="2965450"/>
          <p14:tracePt t="45565" x="831850" y="2965450"/>
          <p14:tracePt t="45711" x="850900" y="2965450"/>
          <p14:tracePt t="45719" x="863600" y="2965450"/>
          <p14:tracePt t="45720" x="876300" y="2965450"/>
          <p14:tracePt t="45748" x="895350" y="2965450"/>
          <p14:tracePt t="45750" x="920750" y="2959100"/>
          <p14:tracePt t="45784" x="939800" y="2952750"/>
          <p14:tracePt t="45815" x="977900" y="2946400"/>
          <p14:tracePt t="45816" x="1016000" y="2946400"/>
          <p14:tracePt t="45832" x="1066800" y="2946400"/>
          <p14:tracePt t="45832" x="1181100" y="2946400"/>
          <p14:tracePt t="45848" x="1339850" y="2946400"/>
          <p14:tracePt t="45865" x="1504950" y="2946400"/>
          <p14:tracePt t="45882" x="1676400" y="2946400"/>
          <p14:tracePt t="45898" x="1841500" y="2946400"/>
          <p14:tracePt t="45915" x="1993900" y="2946400"/>
          <p14:tracePt t="45931" x="2139950" y="2946400"/>
          <p14:tracePt t="45948" x="2171700" y="2946400"/>
          <p14:tracePt t="45965" x="2298700" y="2946400"/>
          <p14:tracePt t="45981" x="2413000" y="2946400"/>
          <p14:tracePt t="45998" x="2559050" y="2946400"/>
          <p14:tracePt t="46016" x="2628900" y="2946400"/>
          <p14:tracePt t="46031" x="2686050" y="2946400"/>
          <p14:tracePt t="46048" x="2717800" y="2946400"/>
          <p14:tracePt t="46065" x="2749550" y="2946400"/>
          <p14:tracePt t="46081" x="2774950" y="2946400"/>
          <p14:tracePt t="46098" x="2800350" y="2946400"/>
          <p14:tracePt t="46115" x="2813050" y="2946400"/>
          <p14:tracePt t="46131" x="2819400" y="2952750"/>
          <p14:tracePt t="46148" x="2838450" y="2959100"/>
          <p14:tracePt t="46165" x="2844800" y="2965450"/>
          <p14:tracePt t="46203" x="2851150" y="2978150"/>
          <p14:tracePt t="46215" x="2863850" y="2997200"/>
          <p14:tracePt t="46216" x="2889250" y="3048000"/>
          <p14:tracePt t="46232" x="2901950" y="3098800"/>
          <p14:tracePt t="46248" x="2901950" y="3130550"/>
          <p14:tracePt t="46265" x="2901950" y="3168650"/>
          <p14:tracePt t="46282" x="2876550" y="3232150"/>
          <p14:tracePt t="46298" x="2813050" y="3308350"/>
          <p14:tracePt t="46315" x="2717800" y="3365500"/>
          <p14:tracePt t="46331" x="2628900" y="3409950"/>
          <p14:tracePt t="46348" x="2514600" y="3435350"/>
          <p14:tracePt t="46365" x="2400300" y="3441700"/>
          <p14:tracePt t="46382" x="2247900" y="3441700"/>
          <p14:tracePt t="46398" x="1981200" y="3441700"/>
          <p14:tracePt t="46416" x="1803400" y="3435350"/>
          <p14:tracePt t="46431" x="1663700" y="3409950"/>
          <p14:tracePt t="46448" x="1517650" y="3397250"/>
          <p14:tracePt t="46465" x="1384300" y="3378200"/>
          <p14:tracePt t="46481" x="1263650" y="3378200"/>
          <p14:tracePt t="46498" x="1130300" y="3378200"/>
          <p14:tracePt t="46531" x="1098550" y="3378200"/>
          <p14:tracePt t="46532" x="1041400" y="3378200"/>
          <p14:tracePt t="46548" x="990600" y="3378200"/>
          <p14:tracePt t="46565" x="958850" y="3378200"/>
          <p14:tracePt t="46581" x="933450" y="3378200"/>
          <p14:tracePt t="46598" x="920750" y="3378200"/>
          <p14:tracePt t="46639" x="914400" y="3378200"/>
          <p14:tracePt t="46640" x="908050" y="3384550"/>
          <p14:tracePt t="46648" x="882650" y="3416300"/>
          <p14:tracePt t="46665" x="863600" y="3441700"/>
          <p14:tracePt t="46681" x="857250" y="3473450"/>
          <p14:tracePt t="46699" x="857250" y="3498850"/>
          <p14:tracePt t="46715" x="863600" y="3517900"/>
          <p14:tracePt t="46731" x="895350" y="3530600"/>
          <p14:tracePt t="46748" x="939800" y="3549650"/>
          <p14:tracePt t="46765" x="1028700" y="3562350"/>
          <p14:tracePt t="46781" x="1143000" y="3575050"/>
          <p14:tracePt t="46798" x="1365250" y="3587750"/>
          <p14:tracePt t="46816" x="1511300" y="3600450"/>
          <p14:tracePt t="46831" x="1676400" y="3625850"/>
          <p14:tracePt t="46848" x="1822450" y="3632200"/>
          <p14:tracePt t="46865" x="1981200" y="3638550"/>
          <p14:tracePt t="46881" x="2152650" y="3638550"/>
          <p14:tracePt t="46898" x="2305050" y="3638550"/>
          <p14:tracePt t="46915" x="2444750" y="3638550"/>
          <p14:tracePt t="46931" x="2565400" y="3638550"/>
          <p14:tracePt t="46948" x="2654300" y="3644900"/>
          <p14:tracePt t="46965" x="2736850" y="3657600"/>
          <p14:tracePt t="46981" x="2800350" y="3676650"/>
          <p14:tracePt t="46998" x="2895600" y="3702050"/>
          <p14:tracePt t="47016" x="2965450" y="3727450"/>
          <p14:tracePt t="47031" x="3016250" y="3752850"/>
          <p14:tracePt t="47048" x="3073400" y="3771900"/>
          <p14:tracePt t="47065" x="3098800" y="3790950"/>
          <p14:tracePt t="47081" x="3117850" y="3810000"/>
          <p14:tracePt t="47099" x="3130550" y="3829050"/>
          <p14:tracePt t="47115" x="3136900" y="3841750"/>
          <p14:tracePt t="47132" x="3143250" y="3867150"/>
          <p14:tracePt t="47148" x="3143250" y="3898900"/>
          <p14:tracePt t="47165" x="3143250" y="3937000"/>
          <p14:tracePt t="47181" x="3143250" y="3981450"/>
          <p14:tracePt t="47198" x="3079750" y="4044950"/>
          <p14:tracePt t="47216" x="3028950" y="4083050"/>
          <p14:tracePt t="47232" x="2952750" y="4121150"/>
          <p14:tracePt t="47248" x="2851150" y="4152900"/>
          <p14:tracePt t="47265" x="2743200" y="4171950"/>
          <p14:tracePt t="47281" x="2635250" y="4184650"/>
          <p14:tracePt t="47298" x="2495550" y="4191000"/>
          <p14:tracePt t="47315" x="2324100" y="4191000"/>
          <p14:tracePt t="47332" x="2152650" y="4159250"/>
          <p14:tracePt t="47348" x="1968500" y="4121150"/>
          <p14:tracePt t="47365" x="1758950" y="4064000"/>
          <p14:tracePt t="47381" x="1524000" y="3956050"/>
          <p14:tracePt t="47398" x="1339850" y="3860800"/>
          <p14:tracePt t="47415" x="1054100" y="3670300"/>
          <p14:tracePt t="47431" x="933450" y="3549650"/>
          <p14:tracePt t="47448" x="838200" y="3422650"/>
          <p14:tracePt t="47465" x="762000" y="3302000"/>
          <p14:tracePt t="47481" x="711200" y="3200400"/>
          <p14:tracePt t="47498" x="692150" y="3143250"/>
          <p14:tracePt t="47514" x="660400" y="3060700"/>
          <p14:tracePt t="47531" x="603250" y="2984500"/>
          <p14:tracePt t="47548" x="558800" y="2914650"/>
          <p14:tracePt t="47564" x="539750" y="2876550"/>
          <p14:tracePt t="47581" x="533400" y="2863850"/>
          <p14:tracePt t="47597" x="527050" y="2863850"/>
          <p14:tracePt t="47614" x="527050" y="2857500"/>
          <p14:tracePt t="47687" x="520700" y="2851150"/>
          <p14:tracePt t="47799" x="520700" y="2863850"/>
          <p14:tracePt t="47807" x="546100" y="2882900"/>
          <p14:tracePt t="47815" x="584200" y="2921000"/>
          <p14:tracePt t="47824" x="615950" y="2946400"/>
          <p14:tracePt t="47832" x="660400" y="2978150"/>
          <p14:tracePt t="47848" x="692150" y="2997200"/>
          <p14:tracePt t="47865" x="774700" y="3016250"/>
          <p14:tracePt t="47881" x="882650" y="3028950"/>
          <p14:tracePt t="47898" x="996950" y="3041650"/>
          <p14:tracePt t="47914" x="1117600" y="3041650"/>
          <p14:tracePt t="47931" x="1219200" y="3041650"/>
          <p14:tracePt t="47948" x="1301750" y="3041650"/>
          <p14:tracePt t="47965" x="1339850" y="3041650"/>
          <p14:tracePt t="47981" x="1365250" y="3041650"/>
          <p14:tracePt t="47981" x="1377950" y="3041650"/>
          <p14:tracePt t="47999" x="1390650" y="3041650"/>
          <p14:tracePt t="48015" x="1403350" y="3035300"/>
          <p14:tracePt t="48031" x="1428750" y="3028950"/>
          <p14:tracePt t="48048" x="1454150" y="3016250"/>
          <p14:tracePt t="48065" x="1485900" y="2997200"/>
          <p14:tracePt t="48081" x="1524000" y="2965450"/>
          <p14:tracePt t="48098" x="1549400" y="2933700"/>
          <p14:tracePt t="48114" x="1574800" y="2895600"/>
          <p14:tracePt t="48131" x="1587500" y="2863850"/>
          <p14:tracePt t="48148" x="1600200" y="2838450"/>
          <p14:tracePt t="48165" x="1600200" y="2813050"/>
          <p14:tracePt t="48181" x="1600200" y="2794000"/>
          <p14:tracePt t="48295" x="1587500" y="2787650"/>
          <p14:tracePt t="48303" x="1574800" y="2781300"/>
          <p14:tracePt t="48311" x="1536700" y="2774950"/>
          <p14:tracePt t="48319" x="1479550" y="2762250"/>
          <p14:tracePt t="48331" x="1409700" y="2755900"/>
          <p14:tracePt t="48348" x="1358900" y="2755900"/>
          <p14:tracePt t="48365" x="1301750" y="2755900"/>
          <p14:tracePt t="48381" x="1257300" y="2755900"/>
          <p14:tracePt t="48398" x="1212850" y="2762250"/>
          <p14:tracePt t="48415" x="1149350" y="2774950"/>
          <p14:tracePt t="48431" x="1117600" y="2781300"/>
          <p14:tracePt t="48448" x="1085850" y="2787650"/>
          <p14:tracePt t="48465" x="1073150" y="2787650"/>
          <p14:tracePt t="48481" x="1060450" y="2787650"/>
          <p14:tracePt t="48498" x="1047750" y="2787650"/>
          <p14:tracePt t="48514" x="1041400" y="2787650"/>
          <p14:tracePt t="48531" x="1035050" y="2787650"/>
          <p14:tracePt t="48548" x="1022350" y="2794000"/>
          <p14:tracePt t="48565" x="1016000" y="2800350"/>
          <p14:tracePt t="48581" x="1009650" y="2800350"/>
          <p14:tracePt t="48679" x="1003300" y="2806700"/>
          <p14:tracePt t="48695" x="996950" y="2819400"/>
          <p14:tracePt t="48703" x="990600" y="2825750"/>
          <p14:tracePt t="48711" x="984250" y="2832100"/>
          <p14:tracePt t="48715" x="971550" y="2857500"/>
          <p14:tracePt t="48732" x="971550" y="2863850"/>
          <p14:tracePt t="48749" x="971550" y="2876550"/>
          <p14:tracePt t="48765" x="971550" y="2889250"/>
          <p14:tracePt t="48782" x="971550" y="2901950"/>
          <p14:tracePt t="48798" x="971550" y="2927350"/>
          <p14:tracePt t="48816" x="971550" y="2946400"/>
          <p14:tracePt t="48831" x="977900" y="2959100"/>
          <p14:tracePt t="48848" x="984250" y="2971800"/>
          <p14:tracePt t="48864" x="984250" y="2978150"/>
          <p14:tracePt t="48881" x="990600" y="2984500"/>
          <p14:tracePt t="48898" x="996950" y="2990850"/>
          <p14:tracePt t="48915" x="1003300" y="2997200"/>
          <p14:tracePt t="48931" x="1016000" y="3009900"/>
          <p14:tracePt t="48948" x="1028700" y="3022600"/>
          <p14:tracePt t="48964" x="1047750" y="3028950"/>
          <p14:tracePt t="48981" x="1079500" y="3041650"/>
          <p14:tracePt t="48998" x="1117600" y="3041650"/>
          <p14:tracePt t="49031" x="1143000" y="3048000"/>
          <p14:tracePt t="49032" x="1168400" y="3060700"/>
          <p14:tracePt t="49048" x="1206500" y="3060700"/>
          <p14:tracePt t="49064" x="1238250" y="3060700"/>
          <p14:tracePt t="49081" x="1270000" y="3060700"/>
          <p14:tracePt t="49098" x="1308100" y="3060700"/>
          <p14:tracePt t="49115" x="1333500" y="3041650"/>
          <p14:tracePt t="49131" x="1352550" y="3028950"/>
          <p14:tracePt t="49148" x="1365250" y="3016250"/>
          <p14:tracePt t="49165" x="1384300" y="3003550"/>
          <p14:tracePt t="49181" x="1390650" y="2990850"/>
          <p14:tracePt t="49198" x="1397000" y="2965450"/>
          <p14:tracePt t="49216" x="1409700" y="2940050"/>
          <p14:tracePt t="49231" x="1422400" y="2901950"/>
          <p14:tracePt t="49248" x="1428750" y="2857500"/>
          <p14:tracePt t="49265" x="1435100" y="2819400"/>
          <p14:tracePt t="49281" x="1435100" y="2781300"/>
          <p14:tracePt t="49298" x="1435100" y="2755900"/>
          <p14:tracePt t="49315" x="1422400" y="2730500"/>
          <p14:tracePt t="49331" x="1397000" y="2692400"/>
          <p14:tracePt t="49348" x="1365250" y="2654300"/>
          <p14:tracePt t="49364" x="1327150" y="2616200"/>
          <p14:tracePt t="49381" x="1289050" y="2590800"/>
          <p14:tracePt t="49398" x="1244600" y="2565400"/>
          <p14:tracePt t="49415" x="1212850" y="2552700"/>
          <p14:tracePt t="49455" x="1181100" y="2546350"/>
          <p14:tracePt t="49463" x="1168400" y="2546350"/>
          <p14:tracePt t="49471" x="1117600" y="2546350"/>
          <p14:tracePt t="49481" x="1054100" y="2559050"/>
          <p14:tracePt t="49498" x="990600" y="2571750"/>
          <p14:tracePt t="49515" x="939800" y="2584450"/>
          <p14:tracePt t="49531" x="895350" y="2603500"/>
          <p14:tracePt t="49548" x="863600" y="2616200"/>
          <p14:tracePt t="49564" x="838200" y="2635250"/>
          <p14:tracePt t="49581" x="806450" y="2654300"/>
          <p14:tracePt t="49598" x="781050" y="2686050"/>
          <p14:tracePt t="49615" x="762000" y="2705100"/>
          <p14:tracePt t="49630" x="749300" y="2730500"/>
          <p14:tracePt t="49647" x="736600" y="2755900"/>
          <p14:tracePt t="49664" x="730250" y="2774950"/>
          <p14:tracePt t="49681" x="730250" y="2781300"/>
          <p14:tracePt t="49698" x="730250" y="2806700"/>
          <p14:tracePt t="49715" x="723900" y="2819400"/>
          <p14:tracePt t="49731" x="723900" y="2838450"/>
          <p14:tracePt t="49764" x="723900" y="2870200"/>
          <p14:tracePt t="49765" x="723900" y="2889250"/>
          <p14:tracePt t="49781" x="730250" y="2921000"/>
          <p14:tracePt t="49798" x="736600" y="2946400"/>
          <p14:tracePt t="49859" x="742950" y="2959100"/>
          <p14:tracePt t="49887" x="755650" y="2978150"/>
          <p14:tracePt t="49895" x="762000" y="2984500"/>
          <p14:tracePt t="49903" x="787400" y="3009900"/>
          <p14:tracePt t="49914" x="812800" y="3035300"/>
          <p14:tracePt t="49931" x="838200" y="3054350"/>
          <p14:tracePt t="49948" x="889000" y="3079750"/>
          <p14:tracePt t="49964" x="927100" y="3092450"/>
          <p14:tracePt t="49981" x="933450" y="3092450"/>
          <p14:tracePt t="49998" x="965200" y="3098800"/>
          <p14:tracePt t="50015" x="1009650" y="3098800"/>
          <p14:tracePt t="50031" x="1047750" y="3098800"/>
          <p14:tracePt t="50048" x="1117600" y="3098800"/>
          <p14:tracePt t="50064" x="1174750" y="3092450"/>
          <p14:tracePt t="50081" x="1219200" y="3073400"/>
          <p14:tracePt t="50098" x="1263650" y="3054350"/>
          <p14:tracePt t="50114" x="1289050" y="3041650"/>
          <p14:tracePt t="50131" x="1295400" y="3035300"/>
          <p14:tracePt t="50148" x="1314450" y="3022600"/>
          <p14:tracePt t="50164" x="1333500" y="2990850"/>
          <p14:tracePt t="50181" x="1339850" y="2971800"/>
          <p14:tracePt t="50198" x="1358900" y="2933700"/>
          <p14:tracePt t="50215" x="1365250" y="2914650"/>
          <p14:tracePt t="50231" x="1377950" y="2889250"/>
          <p14:tracePt t="50248" x="1390650" y="2863850"/>
          <p14:tracePt t="50265" x="1390650" y="2851150"/>
          <p14:tracePt t="50281" x="1390650" y="2832100"/>
          <p14:tracePt t="50298" x="1397000" y="2806700"/>
          <p14:tracePt t="50314" x="1397000" y="2781300"/>
          <p14:tracePt t="50331" x="1397000" y="2749550"/>
          <p14:tracePt t="50348" x="1377950" y="2724150"/>
          <p14:tracePt t="50364" x="1358900" y="2692400"/>
          <p14:tracePt t="50381" x="1327150" y="2660650"/>
          <p14:tracePt t="50381" x="1314450" y="2654300"/>
          <p14:tracePt t="50399" x="1257300" y="2622550"/>
          <p14:tracePt t="50415" x="1187450" y="2584450"/>
          <p14:tracePt t="50432" x="1130300" y="2578100"/>
          <p14:tracePt t="50448" x="1085850" y="2559050"/>
          <p14:tracePt t="50465" x="1041400" y="2552700"/>
          <p14:tracePt t="50481" x="1009650" y="2552700"/>
          <p14:tracePt t="50498" x="958850" y="2552700"/>
          <p14:tracePt t="50514" x="920750" y="2565400"/>
          <p14:tracePt t="50531" x="863600" y="2578100"/>
          <p14:tracePt t="50548" x="825500" y="2590800"/>
          <p14:tracePt t="50564" x="787400" y="2603500"/>
          <p14:tracePt t="50581" x="762000" y="2616200"/>
          <p14:tracePt t="50598" x="736600" y="2641600"/>
          <p14:tracePt t="50614" x="698500" y="2660650"/>
          <p14:tracePt t="50631" x="679450" y="2679700"/>
          <p14:tracePt t="50647" x="666750" y="2698750"/>
          <p14:tracePt t="50664" x="647700" y="2730500"/>
          <p14:tracePt t="50681" x="641350" y="2749550"/>
          <p14:tracePt t="50698" x="641350" y="2774950"/>
          <p14:tracePt t="50714" x="635000" y="2806700"/>
          <p14:tracePt t="50731" x="635000" y="2844800"/>
          <p14:tracePt t="50748" x="635000" y="2882900"/>
          <p14:tracePt t="50765" x="635000" y="2889250"/>
          <p14:tracePt t="50806" x="635000" y="2895600"/>
          <p14:tracePt t="50823" x="641350" y="2921000"/>
          <p14:tracePt t="50831" x="654050" y="2933700"/>
          <p14:tracePt t="50832" x="666750" y="2952750"/>
          <p14:tracePt t="50848" x="685800" y="2971800"/>
          <p14:tracePt t="50865" x="692150" y="2978150"/>
          <p14:tracePt t="50881" x="723900" y="2997200"/>
          <p14:tracePt t="50898" x="749300" y="3009900"/>
          <p14:tracePt t="50914" x="774700" y="3016250"/>
          <p14:tracePt t="50931" x="781050" y="3022600"/>
          <p14:tracePt t="50967" x="806450" y="3028950"/>
          <p14:tracePt t="50981" x="819150" y="3035300"/>
          <p14:tracePt t="50982" x="844550" y="3048000"/>
          <p14:tracePt t="50998" x="882650" y="3048000"/>
          <p14:tracePt t="50998" x="889000" y="3048000"/>
          <p14:tracePt t="51015" x="908050" y="3048000"/>
          <p14:tracePt t="51031" x="914400" y="3048000"/>
          <p14:tracePt t="51048" x="927100" y="3048000"/>
          <p14:tracePt t="51064" x="933450" y="3048000"/>
          <p14:tracePt t="51081" x="939800" y="3048000"/>
          <p14:tracePt t="51279" x="946150" y="3048000"/>
          <p14:tracePt t="51503" x="965200" y="3048000"/>
          <p14:tracePt t="51511" x="1003300" y="3048000"/>
          <p14:tracePt t="51518" x="1066800" y="3048000"/>
          <p14:tracePt t="51531" x="1104900" y="3048000"/>
          <p14:tracePt t="51548" x="1136650" y="3048000"/>
          <p14:tracePt t="51565" x="1143000" y="3048000"/>
          <p14:tracePt t="52846" x="1117600" y="3041650"/>
          <p14:tracePt t="52854" x="1098550" y="3035300"/>
          <p14:tracePt t="52862" x="1079500" y="3028950"/>
          <p14:tracePt t="52870" x="1054100" y="3022600"/>
          <p14:tracePt t="52881" x="1035050" y="3009900"/>
          <p14:tracePt t="52898" x="1028700" y="3009900"/>
          <p14:tracePt t="52914" x="1022350" y="3009900"/>
          <p14:tracePt t="52931" x="1022350" y="3003550"/>
          <p14:tracePt t="52948" x="1003300" y="3003550"/>
          <p14:tracePt t="52964" x="984250" y="2990850"/>
          <p14:tracePt t="52981" x="952500" y="2978150"/>
          <p14:tracePt t="52998" x="914400" y="2959100"/>
          <p14:tracePt t="53015" x="889000" y="2946400"/>
          <p14:tracePt t="53031" x="882650" y="2946400"/>
          <p14:tracePt t="53319" x="908050" y="2946400"/>
          <p14:tracePt t="53327" x="952500" y="2952750"/>
          <p14:tracePt t="53335" x="990600" y="2959100"/>
          <p14:tracePt t="53348" x="1035050" y="2965450"/>
          <p14:tracePt t="53348" x="1098550" y="2965450"/>
          <p14:tracePt t="53364" x="1143000" y="2971800"/>
          <p14:tracePt t="53381" x="1168400" y="2971800"/>
          <p14:tracePt t="53398" x="1193800" y="2971800"/>
          <p14:tracePt t="53415" x="1200150" y="2971800"/>
          <p14:tracePt t="53518" x="1206500" y="2971800"/>
          <p14:tracePt t="53855" x="1295400" y="2971800"/>
          <p14:tracePt t="53862" x="1524000" y="2971800"/>
          <p14:tracePt t="53864" x="2146300" y="2952750"/>
          <p14:tracePt t="53881" x="3060700" y="2819400"/>
          <p14:tracePt t="53898" x="3962400" y="2654300"/>
          <p14:tracePt t="53914" x="4654550" y="2514600"/>
          <p14:tracePt t="53931" x="5226050" y="2413000"/>
          <p14:tracePt t="53947" x="5664200" y="2362200"/>
          <p14:tracePt t="53964" x="5886450" y="2311400"/>
          <p14:tracePt t="53981" x="5956300" y="2286000"/>
          <p14:tracePt t="53998" x="5975350" y="2273300"/>
          <p14:tracePt t="54215" x="5949950" y="2273300"/>
          <p14:tracePt t="54222" x="5930900" y="2273300"/>
          <p14:tracePt t="54231" x="5905500" y="2273300"/>
          <p14:tracePt t="54232" x="5829300" y="2279650"/>
          <p14:tracePt t="54247" x="5746750" y="2317750"/>
          <p14:tracePt t="54264" x="5683250" y="2336800"/>
          <p14:tracePt t="54281" x="5651500" y="2343150"/>
          <p14:tracePt t="54298" x="5638800" y="2343150"/>
          <p14:tracePt t="54314" x="5619750" y="2343150"/>
          <p14:tracePt t="54331" x="5600700" y="2349500"/>
          <p14:tracePt t="54348" x="5588000" y="2349500"/>
          <p14:tracePt t="54365" x="5556250" y="2355850"/>
          <p14:tracePt t="54381" x="5530850" y="2355850"/>
          <p14:tracePt t="54398" x="5511800" y="2362200"/>
          <p14:tracePt t="54527" x="5499100" y="2362200"/>
          <p14:tracePt t="54535" x="5480050" y="2368550"/>
          <p14:tracePt t="54544" x="5473700" y="2368550"/>
          <p14:tracePt t="54550" x="5454650" y="2374900"/>
          <p14:tracePt t="54564" x="5441950" y="2374900"/>
          <p14:tracePt t="54565" x="5410200" y="2374900"/>
          <p14:tracePt t="54581" x="5391150" y="2381250"/>
          <p14:tracePt t="54598" x="5372100" y="2387600"/>
          <p14:tracePt t="56422" x="5365750" y="2419350"/>
          <p14:tracePt t="56430" x="5397500" y="2520950"/>
          <p14:tracePt t="56440" x="5416550" y="2565400"/>
          <p14:tracePt t="56448" x="5473700" y="2692400"/>
          <p14:tracePt t="56464" x="5556250" y="2813050"/>
          <p14:tracePt t="56481" x="5638800" y="2889250"/>
          <p14:tracePt t="56497" x="5740400" y="2965450"/>
          <p14:tracePt t="56514" x="5810250" y="2997200"/>
          <p14:tracePt t="56531" x="5842000" y="3009900"/>
          <p14:tracePt t="56548" x="5854700" y="3016250"/>
          <p14:tracePt t="56564" x="5867400" y="3022600"/>
          <p14:tracePt t="56599" x="5873750" y="3028950"/>
          <p14:tracePt t="56600" x="5892800" y="3048000"/>
          <p14:tracePt t="56615" x="5918200" y="3098800"/>
          <p14:tracePt t="56631" x="5937250" y="3143250"/>
          <p14:tracePt t="56647" x="5975350" y="3244850"/>
          <p14:tracePt t="56664" x="6007100" y="3371850"/>
          <p14:tracePt t="56681" x="6051550" y="3511550"/>
          <p14:tracePt t="56697" x="6070600" y="3651250"/>
          <p14:tracePt t="56714" x="6102350" y="3848100"/>
          <p14:tracePt t="56731" x="6134100" y="4083050"/>
          <p14:tracePt t="56747" x="6172200" y="4248150"/>
          <p14:tracePt t="56764" x="6197600" y="4394200"/>
          <p14:tracePt t="56781" x="6216650" y="4489450"/>
          <p14:tracePt t="56797" x="6223000" y="4584700"/>
          <p14:tracePt t="56815" x="6229350" y="4616450"/>
          <p14:tracePt t="56830" x="6223000" y="4648200"/>
          <p14:tracePt t="56847" x="6203950" y="4686300"/>
          <p14:tracePt t="56864" x="6178550" y="4756150"/>
          <p14:tracePt t="56881" x="6153150" y="4864100"/>
          <p14:tracePt t="56898" x="6115050" y="4997450"/>
          <p14:tracePt t="56914" x="6096000" y="5092700"/>
          <p14:tracePt t="56931" x="6089650" y="5175250"/>
          <p14:tracePt t="56948" x="6089650" y="5200650"/>
          <p14:tracePt t="57038" x="6064250" y="5200650"/>
          <p14:tracePt t="57047" x="6000750" y="5187950"/>
          <p14:tracePt t="57062" x="5956300" y="5175250"/>
          <p14:tracePt t="57064" x="5848350" y="5149850"/>
          <p14:tracePt t="57081" x="5721350" y="5124450"/>
          <p14:tracePt t="57098" x="5632450" y="5105400"/>
          <p14:tracePt t="57114" x="5530850" y="5067300"/>
          <p14:tracePt t="57131" x="5448300" y="5041900"/>
          <p14:tracePt t="57148" x="5365750" y="5010150"/>
          <p14:tracePt t="57164" x="5289550" y="4978400"/>
          <p14:tracePt t="57181" x="5194300" y="4940300"/>
          <p14:tracePt t="57198" x="5067300" y="4914900"/>
          <p14:tracePt t="57215" x="4984750" y="4895850"/>
          <p14:tracePt t="57231" x="4921250" y="4895850"/>
          <p14:tracePt t="57247" x="4889500" y="4895850"/>
          <p14:tracePt t="57264" x="4870450" y="4895850"/>
          <p14:tracePt t="57281" x="4857750" y="4895850"/>
          <p14:tracePt t="57297" x="4845050" y="4889500"/>
          <p14:tracePt t="57314" x="4838700" y="4889500"/>
          <p14:tracePt t="57331" x="4826000" y="4889500"/>
          <p14:tracePt t="57347" x="4819650" y="4889500"/>
          <p14:tracePt t="57439" x="4813300" y="4883150"/>
          <p14:tracePt t="57622" x="4819650" y="4883150"/>
          <p14:tracePt t="57630" x="4826000" y="4883150"/>
          <p14:tracePt t="57642" x="4838700" y="4876800"/>
          <p14:tracePt t="57647" x="4851400" y="4876800"/>
          <p14:tracePt t="57654" x="4902200" y="4876800"/>
          <p14:tracePt t="57664" x="4997450" y="4876800"/>
          <p14:tracePt t="57680" x="5130800" y="4876800"/>
          <p14:tracePt t="57698" x="5289550" y="4876800"/>
          <p14:tracePt t="57714" x="5454650" y="4895850"/>
          <p14:tracePt t="57731" x="5594350" y="4914900"/>
          <p14:tracePt t="57747" x="5727700" y="4921250"/>
          <p14:tracePt t="57764" x="5822950" y="4921250"/>
          <p14:tracePt t="57781" x="5873750" y="4921250"/>
          <p14:tracePt t="57798" x="5892800" y="4921250"/>
          <p14:tracePt t="58014" x="5899150" y="4914900"/>
          <p14:tracePt t="58023" x="5911850" y="4864100"/>
          <p14:tracePt t="58031" x="5924550" y="4775200"/>
          <p14:tracePt t="58031" x="5956300" y="4406900"/>
          <p14:tracePt t="58047" x="6007100" y="4032250"/>
          <p14:tracePt t="58064" x="6045200" y="3733800"/>
          <p14:tracePt t="58081" x="6057900" y="3505200"/>
          <p14:tracePt t="58098" x="6057900" y="3352800"/>
          <p14:tracePt t="58114" x="6057900" y="3194050"/>
          <p14:tracePt t="58131" x="6051550" y="3054350"/>
          <p14:tracePt t="58148" x="6032500" y="2908300"/>
          <p14:tracePt t="58164" x="5994400" y="2743200"/>
          <p14:tracePt t="58181" x="5969000" y="2552700"/>
          <p14:tracePt t="58181" x="5943600" y="2444750"/>
          <p14:tracePt t="58199" x="5880100" y="2241550"/>
          <p14:tracePt t="58215" x="5835650" y="2095500"/>
          <p14:tracePt t="58231" x="5816600" y="1993900"/>
          <p14:tracePt t="58247" x="5803900" y="1924050"/>
          <p14:tracePt t="58264" x="5803900" y="1860550"/>
          <p14:tracePt t="58281" x="5803900" y="1797050"/>
          <p14:tracePt t="58297" x="5803900" y="1771650"/>
          <p14:tracePt t="58314" x="5803900" y="1758950"/>
          <p14:tracePt t="58398" x="5803900" y="1784350"/>
          <p14:tracePt t="58406" x="5803900" y="1866900"/>
          <p14:tracePt t="58414" x="5791200" y="2165350"/>
          <p14:tracePt t="58430" x="5791200" y="2324100"/>
          <p14:tracePt t="58431" x="5791200" y="2679700"/>
          <p14:tracePt t="58447" x="5803900" y="3003550"/>
          <p14:tracePt t="58464" x="5848350" y="3257550"/>
          <p14:tracePt t="58480" x="5867400" y="3422650"/>
          <p14:tracePt t="58497" x="5873750" y="3594100"/>
          <p14:tracePt t="58514" x="5873750" y="3752850"/>
          <p14:tracePt t="58531" x="5880100" y="3829050"/>
          <p14:tracePt t="58547" x="5880100" y="3924300"/>
          <p14:tracePt t="58564" x="5880100" y="4032250"/>
          <p14:tracePt t="58581" x="5880100" y="4127500"/>
          <p14:tracePt t="58597" x="5880100" y="4241800"/>
          <p14:tracePt t="58616" x="5880100" y="4298950"/>
          <p14:tracePt t="58631" x="5886450" y="4343400"/>
          <p14:tracePt t="58647" x="5892800" y="4375150"/>
          <p14:tracePt t="58664" x="5905500" y="4406900"/>
          <p14:tracePt t="58681" x="5905500" y="4432300"/>
          <p14:tracePt t="58697" x="5905500" y="4464050"/>
          <p14:tracePt t="58715" x="5905500" y="4476750"/>
          <p14:tracePt t="58731" x="5905500" y="4489450"/>
          <p14:tracePt t="58748" x="5905500" y="4502150"/>
          <p14:tracePt t="58764" x="5905500" y="4514850"/>
          <p14:tracePt t="58781" x="5905500" y="4533900"/>
          <p14:tracePt t="58797" x="5905500" y="4565650"/>
          <p14:tracePt t="58815" x="5905500" y="4603750"/>
          <p14:tracePt t="58831" x="5905500" y="4635500"/>
          <p14:tracePt t="58848" x="5905500" y="4660900"/>
          <p14:tracePt t="58864" x="5905500" y="4686300"/>
          <p14:tracePt t="58881" x="5905500" y="4699000"/>
          <p14:tracePt t="58897" x="5905500" y="4711700"/>
          <p14:tracePt t="58915" x="5905500" y="4718050"/>
          <p14:tracePt t="59023" x="5905500" y="4724400"/>
          <p14:tracePt t="59095" x="5905500" y="4730750"/>
          <p14:tracePt t="59150" x="5899150" y="4737100"/>
          <p14:tracePt t="59190" x="5899150" y="4743450"/>
          <p14:tracePt t="59199" x="5892800" y="4743450"/>
          <p14:tracePt t="59214" x="5892800" y="4749800"/>
          <p14:tracePt t="59215" x="5886450" y="4756150"/>
          <p14:tracePt t="59231" x="5886450" y="4762500"/>
          <p14:tracePt t="59262" x="5880100" y="4768850"/>
          <p14:tracePt t="59273" x="5880100" y="4775200"/>
          <p14:tracePt t="59281" x="5873750" y="4787900"/>
          <p14:tracePt t="59302" x="5873750" y="4794250"/>
          <p14:tracePt t="59326" x="5867400" y="4800600"/>
          <p14:tracePt t="59399" x="5867400" y="4806950"/>
          <p14:tracePt t="59455" x="5861050" y="4813300"/>
          <p14:tracePt t="59478" x="5861050" y="4819650"/>
          <p14:tracePt t="59479" x="5854700" y="4826000"/>
          <p14:tracePt t="59695" x="5848350" y="4832350"/>
          <p14:tracePt t="59710" x="5842000" y="4832350"/>
          <p14:tracePt t="59726" x="5835650" y="4838700"/>
          <p14:tracePt t="59734" x="5829300" y="4838700"/>
          <p14:tracePt t="59748" x="5822950" y="4838700"/>
          <p14:tracePt t="59749" x="5803900" y="4845050"/>
          <p14:tracePt t="59764" x="5765800" y="4870450"/>
          <p14:tracePt t="59781" x="5715000" y="4883150"/>
          <p14:tracePt t="59798" x="5607050" y="4927600"/>
          <p14:tracePt t="59815" x="5562600" y="4940300"/>
          <p14:tracePt t="59831" x="5530850" y="4940300"/>
          <p14:tracePt t="59848" x="5505450" y="4946650"/>
          <p14:tracePt t="59865" x="5480050" y="4946650"/>
          <p14:tracePt t="59882" x="5454650" y="4946650"/>
          <p14:tracePt t="59898" x="5435600" y="4946650"/>
          <p14:tracePt t="59915" x="5403850" y="4946650"/>
          <p14:tracePt t="59931" x="5384800" y="4946650"/>
          <p14:tracePt t="59948" x="5378450" y="4953000"/>
          <p14:tracePt t="59965" x="5359400" y="4953000"/>
          <p14:tracePt t="59982" x="5346700" y="4959350"/>
          <p14:tracePt t="59998" x="5334000" y="4959350"/>
          <p14:tracePt t="60016" x="5321300" y="4959350"/>
          <p14:tracePt t="60032" x="5314950" y="4959350"/>
          <p14:tracePt t="60048" x="5308600" y="4959350"/>
          <p14:tracePt t="60232" x="5314950" y="4959350"/>
          <p14:tracePt t="61048" x="5295900" y="4959350"/>
          <p14:tracePt t="61055" x="5270500" y="4959350"/>
          <p14:tracePt t="61057" x="5238750" y="4959350"/>
          <p14:tracePt t="61065" x="5181600" y="4959350"/>
          <p14:tracePt t="61081" x="5149850" y="4959350"/>
          <p14:tracePt t="61098" x="5124450" y="4959350"/>
          <p14:tracePt t="61115" x="5111750" y="4959350"/>
          <p14:tracePt t="61567" x="5118100" y="4959350"/>
          <p14:tracePt t="61575" x="5118100" y="4953000"/>
          <p14:tracePt t="61623" x="5118100" y="4946650"/>
          <p14:tracePt t="61663" x="5118100" y="4940300"/>
          <p14:tracePt t="61679" x="5118100" y="4933950"/>
          <p14:tracePt t="61691" x="5118100" y="4927600"/>
          <p14:tracePt t="61698" x="5111750" y="4921250"/>
          <p14:tracePt t="61699" x="5111750" y="4914900"/>
          <p14:tracePt t="61715" x="5111750" y="4908550"/>
          <p14:tracePt t="61731" x="5105400" y="4895850"/>
          <p14:tracePt t="61748" x="5105400" y="4889500"/>
          <p14:tracePt t="62663" x="5105400" y="4883150"/>
          <p14:tracePt t="63592" x="5092700" y="4883150"/>
          <p14:tracePt t="63608" x="5086350" y="4883150"/>
          <p14:tracePt t="63615" x="5073650" y="4883150"/>
          <p14:tracePt t="63616" x="5048250" y="4883150"/>
          <p14:tracePt t="63632" x="5022850" y="4883150"/>
          <p14:tracePt t="63648" x="5010150" y="4883150"/>
          <p14:tracePt t="64623" x="5029200" y="4857750"/>
          <p14:tracePt t="64631" x="5067300" y="4787900"/>
          <p14:tracePt t="64639" x="5111750" y="4724400"/>
          <p14:tracePt t="64647" x="5226050" y="4565650"/>
          <p14:tracePt t="64659" x="5289550" y="4476750"/>
          <p14:tracePt t="64664" x="5448300" y="4241800"/>
          <p14:tracePt t="64681" x="5638800" y="3911600"/>
          <p14:tracePt t="64698" x="5803900" y="3594100"/>
          <p14:tracePt t="64714" x="5981700" y="3282950"/>
          <p14:tracePt t="64732" x="6108700" y="2984500"/>
          <p14:tracePt t="64748" x="6146800" y="2914650"/>
          <p14:tracePt t="64765" x="6191250" y="2806700"/>
          <p14:tracePt t="64781" x="6235700" y="2673350"/>
          <p14:tracePt t="64798" x="6267450" y="2508250"/>
          <p14:tracePt t="64815" x="6280150" y="2444750"/>
          <p14:tracePt t="64831" x="6286500" y="2400300"/>
          <p14:tracePt t="64848" x="6292850" y="2362200"/>
          <p14:tracePt t="64865" x="6292850" y="2311400"/>
          <p14:tracePt t="64881" x="6305550" y="2235200"/>
          <p14:tracePt t="64898" x="6305550" y="2146300"/>
          <p14:tracePt t="64915" x="6305550" y="2063750"/>
          <p14:tracePt t="64931" x="6305550" y="2012950"/>
          <p14:tracePt t="64948" x="6305550" y="1987550"/>
          <p14:tracePt t="64965" x="6305550" y="1968500"/>
          <p14:tracePt t="64981" x="6292850" y="1955800"/>
          <p14:tracePt t="64981" x="6292850" y="1949450"/>
          <p14:tracePt t="64999" x="6273800" y="1930400"/>
          <p14:tracePt t="65015" x="6254750" y="1911350"/>
          <p14:tracePt t="65031" x="6242050" y="1898650"/>
          <p14:tracePt t="65048" x="6216650" y="1873250"/>
          <p14:tracePt t="65065" x="6197600" y="1854200"/>
          <p14:tracePt t="65081" x="6178550" y="1835150"/>
          <p14:tracePt t="65098" x="6153150" y="1816100"/>
          <p14:tracePt t="65115" x="6134100" y="1797050"/>
          <p14:tracePt t="65131" x="6108700" y="1778000"/>
          <p14:tracePt t="65148" x="6089650" y="1758950"/>
          <p14:tracePt t="65165" x="6076950" y="1752600"/>
          <p14:tracePt t="65181" x="6070600" y="1739900"/>
          <p14:tracePt t="65198" x="6051550" y="1733550"/>
          <p14:tracePt t="65216" x="6045200" y="1727200"/>
          <p14:tracePt t="65231" x="6038850" y="1720850"/>
          <p14:tracePt t="65271" x="6032500" y="1720850"/>
          <p14:tracePt t="66399" x="6019800" y="1720850"/>
          <p14:tracePt t="66407" x="5988050" y="1733550"/>
          <p14:tracePt t="66408" x="5949950" y="1778000"/>
          <p14:tracePt t="66415" x="5810250" y="1898650"/>
          <p14:tracePt t="66431" x="5581650" y="2057400"/>
          <p14:tracePt t="66448" x="5238750" y="2235200"/>
          <p14:tracePt t="66465" x="4781550" y="2438400"/>
          <p14:tracePt t="66481" x="4552950" y="2501900"/>
          <p14:tracePt t="66498" x="4032250" y="2622550"/>
          <p14:tracePt t="66515" x="3575050" y="2692400"/>
          <p14:tracePt t="66532" x="3257550" y="2717800"/>
          <p14:tracePt t="66548" x="3105150" y="2717800"/>
          <p14:tracePt t="66565" x="3016250" y="2717800"/>
          <p14:tracePt t="66581" x="2978150" y="2717800"/>
          <p14:tracePt t="66598" x="2927350" y="2711450"/>
          <p14:tracePt t="66616" x="2870200" y="2679700"/>
          <p14:tracePt t="66631" x="2774950" y="2641600"/>
          <p14:tracePt t="66648" x="2654300" y="2571750"/>
          <p14:tracePt t="66664" x="2552700" y="2508250"/>
          <p14:tracePt t="66681" x="2457450" y="2457450"/>
          <p14:tracePt t="66698" x="2393950" y="2406650"/>
          <p14:tracePt t="66715" x="2368550" y="2381250"/>
          <p14:tracePt t="66731" x="2362200" y="2374900"/>
          <p14:tracePt t="66748" x="2317750" y="2330450"/>
          <p14:tracePt t="66764" x="2273300" y="2286000"/>
          <p14:tracePt t="66781" x="2254250" y="2247900"/>
          <p14:tracePt t="66798" x="2241550" y="2216150"/>
          <p14:tracePt t="66815" x="2235200" y="2197100"/>
          <p14:tracePt t="66831" x="2228850" y="2184400"/>
          <p14:tracePt t="66848" x="2222500" y="2171700"/>
          <p14:tracePt t="66864" x="2209800" y="2159000"/>
          <p14:tracePt t="66881" x="2203450" y="2152650"/>
          <p14:tracePt t="66898" x="2178050" y="2139950"/>
          <p14:tracePt t="66915" x="2152650" y="2133600"/>
          <p14:tracePt t="66932" x="2127250" y="2127250"/>
          <p14:tracePt t="66948" x="2108200" y="2120900"/>
          <p14:tracePt t="66965" x="2095500" y="2114550"/>
          <p14:tracePt t="66981" x="2089150" y="2108200"/>
          <p14:tracePt t="66998" x="2063750" y="2101850"/>
          <p14:tracePt t="67015" x="2044700" y="2095500"/>
          <p14:tracePt t="67032" x="2032000" y="2089150"/>
          <p14:tracePt t="67119" x="2038350" y="2089150"/>
          <p14:tracePt t="67126" x="2057400" y="2089150"/>
          <p14:tracePt t="67134" x="2070100" y="2089150"/>
          <p14:tracePt t="67142" x="2101850" y="2089150"/>
          <p14:tracePt t="67151" x="2197100" y="2089150"/>
          <p14:tracePt t="67164" x="2324100" y="2108200"/>
          <p14:tracePt t="67181" x="2470150" y="2120900"/>
          <p14:tracePt t="67198" x="2673350" y="2146300"/>
          <p14:tracePt t="67215" x="2762250" y="2152650"/>
          <p14:tracePt t="67231" x="2781300" y="2152650"/>
          <p14:tracePt t="67279" x="2794000" y="2152650"/>
          <p14:tracePt t="67286" x="2800350" y="2152650"/>
          <p14:tracePt t="67286" x="2806700" y="2152650"/>
          <p14:tracePt t="67303" x="2819400" y="2152650"/>
          <p14:tracePt t="67311" x="2825750" y="2152650"/>
          <p14:tracePt t="67319" x="2844800" y="2146300"/>
          <p14:tracePt t="67331" x="2851150" y="2146300"/>
          <p14:tracePt t="67348" x="2863850" y="2146300"/>
          <p14:tracePt t="67365" x="2870200" y="2146300"/>
          <p14:tracePt t="67381" x="2882900" y="2146300"/>
          <p14:tracePt t="67398" x="2901950" y="2146300"/>
          <p14:tracePt t="67446" x="2908300" y="2146300"/>
          <p14:tracePt t="68302" x="2889250" y="2146300"/>
          <p14:tracePt t="68310" x="2870200" y="2146300"/>
          <p14:tracePt t="68317" x="2851150" y="2146300"/>
          <p14:tracePt t="68331" x="2787650" y="2184400"/>
          <p14:tracePt t="68348" x="2768600" y="2241550"/>
          <p14:tracePt t="68364" x="2749550" y="2406650"/>
          <p14:tracePt t="68381" x="2698750" y="2743200"/>
          <p14:tracePt t="68398" x="2622550" y="3219450"/>
          <p14:tracePt t="68415" x="2584450" y="3429000"/>
          <p14:tracePt t="68431" x="2578100" y="3530600"/>
          <p14:tracePt t="68448" x="2578100" y="3600450"/>
          <p14:tracePt t="68464" x="2578100" y="3670300"/>
          <p14:tracePt t="68481" x="2578100" y="3727450"/>
          <p14:tracePt t="68498" x="2590800" y="3759200"/>
          <p14:tracePt t="68514" x="2609850" y="3797300"/>
          <p14:tracePt t="68531" x="2635250" y="3822700"/>
          <p14:tracePt t="68548" x="2667000" y="3848100"/>
          <p14:tracePt t="68565" x="2705100" y="3860800"/>
          <p14:tracePt t="68582" x="2749550" y="3879850"/>
          <p14:tracePt t="68598" x="2813050" y="3886200"/>
          <p14:tracePt t="68615" x="2870200" y="3886200"/>
          <p14:tracePt t="68631" x="2914650" y="3860800"/>
          <p14:tracePt t="68648" x="2952750" y="3816350"/>
          <p14:tracePt t="68664" x="2959100" y="3727450"/>
          <p14:tracePt t="68681" x="2959100" y="3587750"/>
          <p14:tracePt t="68698" x="2857500" y="3409950"/>
          <p14:tracePt t="68715" x="2730500" y="3225800"/>
          <p14:tracePt t="68731" x="2622550" y="3098800"/>
          <p14:tracePt t="68748" x="2501900" y="3022600"/>
          <p14:tracePt t="68764" x="2381250" y="2965450"/>
          <p14:tracePt t="68781" x="2286000" y="2927350"/>
          <p14:tracePt t="68798" x="2139950" y="2870200"/>
          <p14:tracePt t="68815" x="2057400" y="2832100"/>
          <p14:tracePt t="68831" x="2006600" y="2825750"/>
          <p14:tracePt t="68870" x="1993900" y="2819400"/>
          <p14:tracePt t="68870" x="1955800" y="2813050"/>
          <p14:tracePt t="68887" x="1905000" y="2813050"/>
          <p14:tracePt t="68894" x="1860550" y="2800350"/>
          <p14:tracePt t="68902" x="1752600" y="2800350"/>
          <p14:tracePt t="68914" x="1689100" y="2800350"/>
          <p14:tracePt t="68931" x="1657350" y="2800350"/>
          <p14:tracePt t="68948" x="1631950" y="2800350"/>
          <p14:tracePt t="68964" x="1612900" y="2800350"/>
          <p14:tracePt t="68981" x="1593850" y="2800350"/>
          <p14:tracePt t="68998" x="1581150" y="2800350"/>
          <p14:tracePt t="69015" x="1562100" y="2806700"/>
          <p14:tracePt t="69031" x="1530350" y="2819400"/>
          <p14:tracePt t="69048" x="1498600" y="2832100"/>
          <p14:tracePt t="69065" x="1466850" y="2851150"/>
          <p14:tracePt t="69081" x="1422400" y="2889250"/>
          <p14:tracePt t="69199" x="1422400" y="2895600"/>
          <p14:tracePt t="69207" x="1428750" y="2901950"/>
          <p14:tracePt t="69215" x="1435100" y="2901950"/>
          <p14:tracePt t="69215" x="1447800" y="2914650"/>
          <p14:tracePt t="69231" x="1447800" y="2921000"/>
          <p14:tracePt t="69248" x="1466850" y="2940050"/>
          <p14:tracePt t="69264" x="1504950" y="2959100"/>
          <p14:tracePt t="69281" x="1555750" y="2978150"/>
          <p14:tracePt t="69298" x="1631950" y="3009900"/>
          <p14:tracePt t="69315" x="1720850" y="3028950"/>
          <p14:tracePt t="69331" x="1784350" y="3048000"/>
          <p14:tracePt t="69348" x="1803400" y="3048000"/>
          <p14:tracePt t="69364" x="1816100" y="3048000"/>
          <p14:tracePt t="69381" x="1841500" y="3048000"/>
          <p14:tracePt t="69398" x="1879600" y="3060700"/>
          <p14:tracePt t="69416" x="1917700" y="3060700"/>
          <p14:tracePt t="69431" x="1962150" y="3060700"/>
          <p14:tracePt t="69448" x="2006600" y="3060700"/>
          <p14:tracePt t="69464" x="2038350" y="3060700"/>
          <p14:tracePt t="69481" x="2070100" y="3060700"/>
          <p14:tracePt t="69498" x="2095500" y="3067050"/>
          <p14:tracePt t="69515" x="2127250" y="3073400"/>
          <p14:tracePt t="69531" x="2146300" y="3079750"/>
          <p14:tracePt t="69548" x="2184400" y="3092450"/>
          <p14:tracePt t="69565" x="2203450" y="3105150"/>
          <p14:tracePt t="69581" x="2235200" y="3130550"/>
          <p14:tracePt t="69598" x="2260600" y="3168650"/>
          <p14:tracePt t="69615" x="2260600" y="3213100"/>
          <p14:tracePt t="69631" x="2260600" y="3251200"/>
          <p14:tracePt t="69648" x="2241550" y="3295650"/>
          <p14:tracePt t="69664" x="2203450" y="3333750"/>
          <p14:tracePt t="69681" x="2146300" y="3378200"/>
          <p14:tracePt t="69698" x="2114550" y="3390900"/>
          <p14:tracePt t="69715" x="2057400" y="3416300"/>
          <p14:tracePt t="69731" x="2006600" y="3441700"/>
          <p14:tracePt t="69748" x="1987550" y="3448050"/>
          <p14:tracePt t="69764" x="1981200" y="3448050"/>
          <p14:tracePt t="69823" x="1968500" y="3448050"/>
          <p14:tracePt t="69838" x="1962150" y="3448050"/>
          <p14:tracePt t="69839" x="1955800" y="3454400"/>
          <p14:tracePt t="69848" x="1943100" y="3460750"/>
          <p14:tracePt t="69864" x="1924050" y="3467100"/>
          <p14:tracePt t="69881" x="1911350" y="3473450"/>
          <p14:tracePt t="69898" x="1898650" y="3486150"/>
          <p14:tracePt t="69914" x="1892300" y="3486150"/>
          <p14:tracePt t="69931" x="1885950" y="3492500"/>
          <p14:tracePt t="69966" x="1879600" y="3492500"/>
          <p14:tracePt t="69982" x="1873250" y="3498850"/>
          <p14:tracePt t="69999" x="1873250" y="3505200"/>
          <p14:tracePt t="70000" x="1866900" y="3505200"/>
          <p14:tracePt t="70015" x="1847850" y="3511550"/>
          <p14:tracePt t="70031" x="1841500" y="3511550"/>
          <p14:tracePt t="70048" x="1841500" y="3517900"/>
          <p14:tracePt t="70190" x="1847850" y="3517900"/>
          <p14:tracePt t="70199" x="1860550" y="3517900"/>
          <p14:tracePt t="70214" x="1873250" y="3517900"/>
          <p14:tracePt t="70215" x="1936750" y="3517900"/>
          <p14:tracePt t="70230" x="2006600" y="3517900"/>
          <p14:tracePt t="70248" x="2070100" y="3517900"/>
          <p14:tracePt t="70264" x="2114550" y="3517900"/>
          <p14:tracePt t="70281" x="2139950" y="3517900"/>
          <p14:tracePt t="70298" x="2171700" y="3517900"/>
          <p14:tracePt t="70314" x="2197100" y="3517900"/>
          <p14:tracePt t="70331" x="2209800" y="3517900"/>
          <p14:tracePt t="70447" x="2216150" y="3517900"/>
          <p14:tracePt t="71247" x="2209800" y="3517900"/>
          <p14:tracePt t="71262" x="2203450" y="3517900"/>
          <p14:tracePt t="71270" x="2184400" y="3517900"/>
          <p14:tracePt t="71278" x="2159000" y="3530600"/>
          <p14:tracePt t="71287" x="2101850" y="3556000"/>
          <p14:tracePt t="71298" x="2012950" y="3594100"/>
          <p14:tracePt t="71314" x="1898650" y="3638550"/>
          <p14:tracePt t="71331" x="1797050" y="3683000"/>
          <p14:tracePt t="71348" x="1714500" y="3714750"/>
          <p14:tracePt t="71365" x="1670050" y="3733800"/>
          <p14:tracePt t="71381" x="1644650" y="3740150"/>
          <p14:tracePt t="71381" x="1631950" y="3746500"/>
          <p14:tracePt t="71399" x="1612900" y="3752850"/>
          <p14:tracePt t="71415" x="1612900" y="3759200"/>
          <p14:tracePt t="71431" x="1587500" y="3771900"/>
          <p14:tracePt t="71447" x="1574800" y="3778250"/>
          <p14:tracePt t="71464" x="1562100" y="3784600"/>
          <p14:tracePt t="71527" x="1549400" y="3790950"/>
          <p14:tracePt t="71543" x="1543050" y="3797300"/>
          <p14:tracePt t="71550" x="1543050" y="3810000"/>
          <p14:tracePt t="71557" x="1530350" y="3822700"/>
          <p14:tracePt t="71564" x="1524000" y="3841750"/>
          <p14:tracePt t="71581" x="1517650" y="3860800"/>
          <p14:tracePt t="71581" x="1517650" y="3873500"/>
          <p14:tracePt t="71599" x="1517650" y="3879850"/>
          <p14:tracePt t="71614" x="1517650" y="3886200"/>
          <p14:tracePt t="71631" x="1517650" y="3892550"/>
          <p14:tracePt t="71648" x="1517650" y="3898900"/>
          <p14:tracePt t="71664" x="1524000" y="3898900"/>
          <p14:tracePt t="71702" x="1536700" y="3905250"/>
          <p14:tracePt t="71718" x="1543050" y="3911600"/>
          <p14:tracePt t="71719" x="1549400" y="3911600"/>
          <p14:tracePt t="71731" x="1568450" y="3917950"/>
          <p14:tracePt t="71748" x="1587500" y="3930650"/>
          <p14:tracePt t="71764" x="1619250" y="3943350"/>
          <p14:tracePt t="71781" x="1651000" y="3956050"/>
          <p14:tracePt t="71798" x="1708150" y="3975100"/>
          <p14:tracePt t="71815" x="1733550" y="3975100"/>
          <p14:tracePt t="71831" x="1758950" y="3987800"/>
          <p14:tracePt t="71847" x="1778000" y="3987800"/>
          <p14:tracePt t="71864" x="1809750" y="3994150"/>
          <p14:tracePt t="71882" x="1854200" y="4006850"/>
          <p14:tracePt t="71898" x="1917700" y="4006850"/>
          <p14:tracePt t="71914" x="1981200" y="4006850"/>
          <p14:tracePt t="71931" x="2032000" y="4006850"/>
          <p14:tracePt t="71948" x="2076450" y="4006850"/>
          <p14:tracePt t="71964" x="2127250" y="4006850"/>
          <p14:tracePt t="71981" x="2165350" y="4006850"/>
          <p14:tracePt t="71997" x="2235200" y="4006850"/>
          <p14:tracePt t="72015" x="2266950" y="4006850"/>
          <p14:tracePt t="72031" x="2292350" y="4006850"/>
          <p14:tracePt t="72048" x="2298700" y="4006850"/>
          <p14:tracePt t="72606" x="2286000" y="4006850"/>
          <p14:tracePt t="72615" x="2273300" y="4006850"/>
          <p14:tracePt t="72622" x="2260600" y="4013200"/>
          <p14:tracePt t="72630" x="2216150" y="4025900"/>
          <p14:tracePt t="72648" x="2178050" y="4032250"/>
          <p14:tracePt t="72648" x="2101850" y="4057650"/>
          <p14:tracePt t="72664" x="2000250" y="4083050"/>
          <p14:tracePt t="72681" x="1943100" y="4114800"/>
          <p14:tracePt t="72697" x="1905000" y="4121150"/>
          <p14:tracePt t="72714" x="1854200" y="4146550"/>
          <p14:tracePt t="72731" x="1803400" y="4165600"/>
          <p14:tracePt t="72748" x="1746250" y="4191000"/>
          <p14:tracePt t="72764" x="1695450" y="4216400"/>
          <p14:tracePt t="72781" x="1638300" y="4235450"/>
          <p14:tracePt t="72797" x="1555750" y="4273550"/>
          <p14:tracePt t="72814" x="1504950" y="4286250"/>
          <p14:tracePt t="72831" x="1454150" y="4311650"/>
          <p14:tracePt t="72847" x="1422400" y="4330700"/>
          <p14:tracePt t="72864" x="1384300" y="4343400"/>
          <p14:tracePt t="72881" x="1358900" y="4368800"/>
          <p14:tracePt t="72897" x="1320800" y="4387850"/>
          <p14:tracePt t="72914" x="1295400" y="4413250"/>
          <p14:tracePt t="72931" x="1276350" y="4425950"/>
          <p14:tracePt t="72948" x="1257300" y="4457700"/>
          <p14:tracePt t="72964" x="1250950" y="4483100"/>
          <p14:tracePt t="72981" x="1250950" y="4508500"/>
          <p14:tracePt t="72997" x="1250950" y="4565650"/>
          <p14:tracePt t="73015" x="1250950" y="4591050"/>
          <p14:tracePt t="73031" x="1238250" y="4616450"/>
          <p14:tracePt t="73048" x="1231900" y="4654550"/>
          <p14:tracePt t="73064" x="1225550" y="4679950"/>
          <p14:tracePt t="73081" x="1219200" y="4692650"/>
          <p14:tracePt t="73097" x="1193800" y="4718050"/>
          <p14:tracePt t="73114" x="1181100" y="4737100"/>
          <p14:tracePt t="73131" x="1162050" y="4749800"/>
          <p14:tracePt t="73148" x="1130300" y="4762500"/>
          <p14:tracePt t="73164" x="1104900" y="4775200"/>
          <p14:tracePt t="73181" x="1054100" y="4800600"/>
          <p14:tracePt t="73197" x="1022350" y="4819650"/>
          <p14:tracePt t="73215" x="1009650" y="4838700"/>
          <p14:tracePt t="73231" x="996950" y="4851400"/>
          <p14:tracePt t="73248" x="977900" y="4883150"/>
          <p14:tracePt t="73264" x="971550" y="4921250"/>
          <p14:tracePt t="73281" x="958850" y="4972050"/>
          <p14:tracePt t="73298" x="958850" y="5010150"/>
          <p14:tracePt t="73314" x="958850" y="5041900"/>
          <p14:tracePt t="73331" x="971550" y="5086350"/>
          <p14:tracePt t="73348" x="984250" y="5099050"/>
          <p14:tracePt t="73364" x="990600" y="5105400"/>
          <p14:tracePt t="73381" x="996950" y="5111750"/>
          <p14:tracePt t="73397" x="1003300" y="5118100"/>
          <p14:tracePt t="73470" x="1009650" y="5124450"/>
          <p14:tracePt t="73478" x="1016000" y="5130800"/>
          <p14:tracePt t="73486" x="1022350" y="5137150"/>
          <p14:tracePt t="73494" x="1022350" y="5143500"/>
          <p14:tracePt t="73499" x="1028700" y="5149850"/>
          <p14:tracePt t="73514" x="1035050" y="5156200"/>
          <p14:tracePt t="73532" x="1041400" y="5162550"/>
          <p14:tracePt t="73547" x="1047750" y="5168900"/>
          <p14:tracePt t="73565" x="1066800" y="5181600"/>
          <p14:tracePt t="73581" x="1111250" y="5187950"/>
          <p14:tracePt t="73598" x="1231900" y="5207000"/>
          <p14:tracePt t="73615" x="1390650" y="5207000"/>
          <p14:tracePt t="73632" x="1568450" y="5207000"/>
          <p14:tracePt t="73648" x="1924050" y="5181600"/>
          <p14:tracePt t="73664" x="2286000" y="5124450"/>
          <p14:tracePt t="73681" x="2317750" y="5124450"/>
          <p14:tracePt t="73698" x="2470150" y="5099050"/>
          <p14:tracePt t="73714" x="2571750" y="5073650"/>
          <p14:tracePt t="73731" x="2641600" y="5067300"/>
          <p14:tracePt t="73748" x="2679700" y="5060950"/>
          <p14:tracePt t="73764" x="2717800" y="5054600"/>
          <p14:tracePt t="73781" x="2749550" y="5041900"/>
          <p14:tracePt t="73798" x="2768600" y="5029200"/>
          <p14:tracePt t="73815" x="2774950" y="5029200"/>
          <p14:tracePt t="73862" x="2774950" y="5022850"/>
          <p14:tracePt t="73888" x="2755900" y="5022850"/>
          <p14:tracePt t="73902" x="2736850" y="5022850"/>
          <p14:tracePt t="73911" x="2711450" y="5022850"/>
          <p14:tracePt t="73918" x="2667000" y="5022850"/>
          <p14:tracePt t="73931" x="2609850" y="5022850"/>
          <p14:tracePt t="73947" x="2584450" y="5022850"/>
          <p14:tracePt t="73964" x="2565400" y="5022850"/>
          <p14:tracePt t="73981" x="2565400" y="5029200"/>
          <p14:tracePt t="73998" x="2559050" y="5029200"/>
          <p14:tracePt t="74103" x="2571750" y="5029200"/>
          <p14:tracePt t="74110" x="2597150" y="5035550"/>
          <p14:tracePt t="74123" x="2641600" y="5041900"/>
          <p14:tracePt t="74124" x="2705100" y="5041900"/>
          <p14:tracePt t="74131" x="2851150" y="5041900"/>
          <p14:tracePt t="74148" x="2990850" y="5041900"/>
          <p14:tracePt t="74165" x="3117850" y="5041900"/>
          <p14:tracePt t="74181" x="3225800" y="5041900"/>
          <p14:tracePt t="74198" x="3314700" y="5041900"/>
          <p14:tracePt t="74215" x="3333750" y="5041900"/>
          <p14:tracePt t="74231" x="3340100" y="5041900"/>
          <p14:tracePt t="75023" x="3333750" y="5048250"/>
          <p14:tracePt t="75031" x="3327400" y="5048250"/>
          <p14:tracePt t="75039" x="3321050" y="5048250"/>
          <p14:tracePt t="75048" x="3282950" y="5048250"/>
          <p14:tracePt t="75065" x="3244850" y="5054600"/>
          <p14:tracePt t="75066" x="3136900" y="5073650"/>
          <p14:tracePt t="75082" x="2984500" y="5105400"/>
          <p14:tracePt t="75098" x="2825750" y="5156200"/>
          <p14:tracePt t="75115" x="2673350" y="5187950"/>
          <p14:tracePt t="75132" x="2508250" y="5238750"/>
          <p14:tracePt t="75149" x="2374900" y="5276850"/>
          <p14:tracePt t="75165" x="2292350" y="5302250"/>
          <p14:tracePt t="75183" x="2247900" y="5321300"/>
          <p14:tracePt t="75198" x="2209800" y="5334000"/>
          <p14:tracePt t="75216" x="2190750" y="5346700"/>
          <p14:tracePt t="75232" x="2159000" y="5365750"/>
          <p14:tracePt t="75249" x="2133600" y="5378450"/>
          <p14:tracePt t="75265" x="2120900" y="5384800"/>
          <p14:tracePt t="75282" x="2095500" y="5403850"/>
          <p14:tracePt t="75298" x="2082800" y="5403850"/>
          <p14:tracePt t="75315" x="2051050" y="5416550"/>
          <p14:tracePt t="75332" x="2025650" y="5422900"/>
          <p14:tracePt t="75348" x="1981200" y="5435600"/>
          <p14:tracePt t="75364" x="1943100" y="5454650"/>
          <p14:tracePt t="75382" x="1898650" y="5486400"/>
          <p14:tracePt t="75398" x="1797050" y="5537200"/>
          <p14:tracePt t="75416" x="1752600" y="5562600"/>
          <p14:tracePt t="75432" x="1727200" y="5588000"/>
          <p14:tracePt t="75449" x="1695450" y="5613400"/>
          <p14:tracePt t="75465" x="1689100" y="5619750"/>
          <p14:tracePt t="75559" x="1695450" y="5619750"/>
          <p14:tracePt t="75567" x="1701800" y="5619750"/>
          <p14:tracePt t="75575" x="1708150" y="5619750"/>
          <p14:tracePt t="75582" x="1727200" y="5619750"/>
          <p14:tracePt t="75598" x="1809750" y="5619750"/>
          <p14:tracePt t="75616" x="1885950" y="5619750"/>
          <p14:tracePt t="75632" x="1968500" y="5619750"/>
          <p14:tracePt t="75649" x="2038350" y="5619750"/>
          <p14:tracePt t="75666" x="2101850" y="5619750"/>
          <p14:tracePt t="75682" x="2139950" y="5619750"/>
          <p14:tracePt t="75698" x="2171700" y="5619750"/>
          <p14:tracePt t="75715" x="2197100" y="5619750"/>
          <p14:tracePt t="75732" x="2209800" y="5619750"/>
          <p14:tracePt t="75749" x="2216150" y="5619750"/>
          <p14:tracePt t="75765" x="2228850" y="5619750"/>
          <p14:tracePt t="76247" x="2235200" y="5619750"/>
          <p14:tracePt t="76255" x="2260600" y="5619750"/>
          <p14:tracePt t="76263" x="2286000" y="5619750"/>
          <p14:tracePt t="76263" x="2330450" y="5619750"/>
          <p14:tracePt t="76282" x="2374900" y="5613400"/>
          <p14:tracePt t="76282" x="2470150" y="5607050"/>
          <p14:tracePt t="76298" x="2590800" y="5607050"/>
          <p14:tracePt t="76315" x="2705100" y="5607050"/>
          <p14:tracePt t="76332" x="2794000" y="5607050"/>
          <p14:tracePt t="76349" x="2838450" y="5607050"/>
          <p14:tracePt t="76365" x="2844800" y="5607050"/>
          <p14:tracePt t="76479" x="2838450" y="5607050"/>
          <p14:tracePt t="76487" x="2813050" y="5607050"/>
          <p14:tracePt t="76495" x="2794000" y="5607050"/>
          <p14:tracePt t="76502" x="2717800" y="5607050"/>
          <p14:tracePt t="76515" x="2641600" y="5607050"/>
          <p14:tracePt t="76532" x="2609850" y="5607050"/>
          <p14:tracePt t="76548" x="2597150" y="5607050"/>
          <p14:tracePt t="76615" x="2603500" y="5607050"/>
          <p14:tracePt t="76623" x="2622550" y="5607050"/>
          <p14:tracePt t="76631" x="2667000" y="5607050"/>
          <p14:tracePt t="76641" x="2705100" y="5607050"/>
          <p14:tracePt t="76648" x="2825750" y="5607050"/>
          <p14:tracePt t="76665" x="2965450" y="5607050"/>
          <p14:tracePt t="76682" x="3111500" y="5607050"/>
          <p14:tracePt t="76698" x="3232150" y="5607050"/>
          <p14:tracePt t="76715" x="3295650" y="5607050"/>
          <p14:tracePt t="76732" x="3308350" y="5607050"/>
          <p14:tracePt t="76749" x="3321050" y="5600700"/>
          <p14:tracePt t="76765" x="3327400" y="5600700"/>
          <p14:tracePt t="76782" x="3346450" y="5600700"/>
          <p14:tracePt t="76798" x="3359150" y="5594350"/>
          <p14:tracePt t="76815" x="3371850" y="5594350"/>
          <p14:tracePt t="77223" x="3378200" y="5594350"/>
          <p14:tracePt t="77231" x="3416300" y="5594350"/>
          <p14:tracePt t="77232" x="3543300" y="5562600"/>
          <p14:tracePt t="77249" x="3790950" y="5530850"/>
          <p14:tracePt t="77265" x="4184650" y="5480050"/>
          <p14:tracePt t="77282" x="4527550" y="5416550"/>
          <p14:tracePt t="77299" x="4864100" y="5365750"/>
          <p14:tracePt t="77315" x="5054600" y="5302250"/>
          <p14:tracePt t="77333" x="5200650" y="5245100"/>
          <p14:tracePt t="77349" x="5302250" y="5181600"/>
          <p14:tracePt t="77366" x="5365750" y="5143500"/>
          <p14:tracePt t="77383" x="5429250" y="5086350"/>
          <p14:tracePt t="77383" x="5461000" y="5060950"/>
          <p14:tracePt t="77400" x="5492750" y="5035550"/>
          <p14:tracePt t="77415" x="5549900" y="4978400"/>
          <p14:tracePt t="77432" x="5575300" y="4959350"/>
          <p14:tracePt t="77450" x="5581650" y="4953000"/>
          <p14:tracePt t="77466" x="5594350" y="4940300"/>
          <p14:tracePt t="77482" x="5600700" y="4933950"/>
          <p14:tracePt t="77499" x="5600700" y="4927600"/>
          <p14:tracePt t="77516" x="5613400" y="4921250"/>
          <p14:tracePt t="77533" x="5619750" y="4908550"/>
          <p14:tracePt t="77549" x="5632450" y="4895850"/>
          <p14:tracePt t="77566" x="5645150" y="4889500"/>
          <p14:tracePt t="77583" x="5651500" y="4883150"/>
          <p14:tracePt t="77599" x="5657850" y="4883150"/>
          <p14:tracePt t="77616" x="5664200" y="4876800"/>
          <p14:tracePt t="77633" x="5670550" y="4876800"/>
          <p14:tracePt t="77649" x="5695950" y="4864100"/>
          <p14:tracePt t="77666" x="5746750" y="4851400"/>
          <p14:tracePt t="77683" x="5772150" y="4845050"/>
          <p14:tracePt t="77700" x="5778500" y="4845050"/>
          <p14:tracePt t="77873" x="5791200" y="4845050"/>
          <p14:tracePt t="77880" x="5797550" y="4845050"/>
          <p14:tracePt t="77880" x="5803900" y="4845050"/>
          <p14:tracePt t="77889" x="5810250" y="4857750"/>
          <p14:tracePt t="77899" x="5822950" y="4876800"/>
          <p14:tracePt t="77952" x="5822950" y="4883150"/>
          <p14:tracePt t="77968" x="5829300" y="4883150"/>
          <p14:tracePt t="78256" x="5829300" y="4895850"/>
          <p14:tracePt t="78264" x="5829300" y="4902200"/>
          <p14:tracePt t="78280" x="5829300" y="4908550"/>
          <p14:tracePt t="78296" x="5829300" y="4914900"/>
          <p14:tracePt t="78304" x="5829300" y="4921250"/>
          <p14:tracePt t="78408" x="5835650" y="4927600"/>
          <p14:tracePt t="78480" x="5842000" y="4927600"/>
          <p14:tracePt t="78496" x="5848350" y="4927600"/>
          <p14:tracePt t="78504" x="5861050" y="4927600"/>
          <p14:tracePt t="78512" x="5873750" y="4927600"/>
          <p14:tracePt t="78516" x="5924550" y="4933950"/>
          <p14:tracePt t="78532" x="5956300" y="4940300"/>
          <p14:tracePt t="78549" x="5975350" y="4940300"/>
          <p14:tracePt t="78566" x="5981700" y="4946650"/>
          <p14:tracePt t="78792" x="5969000" y="4946650"/>
          <p14:tracePt t="78809" x="5962650" y="4946650"/>
          <p14:tracePt t="78813" x="5956300" y="4953000"/>
          <p14:tracePt t="78816" x="5943600" y="4953000"/>
          <p14:tracePt t="79248" x="5937250" y="4953000"/>
          <p14:tracePt t="79259" x="5930900" y="4953000"/>
          <p14:tracePt t="79272" x="5924550" y="4959350"/>
          <p14:tracePt t="79275" x="5918200" y="4959350"/>
          <p14:tracePt t="79282" x="5905500" y="4965700"/>
          <p14:tracePt t="79299" x="5892800" y="4965700"/>
          <p14:tracePt t="79316" x="5886450" y="4965700"/>
          <p14:tracePt t="79368" x="5880100" y="4965700"/>
          <p14:tracePt t="80793" x="5867400" y="4965700"/>
          <p14:tracePt t="80800" x="5772150" y="4959350"/>
          <p14:tracePt t="80808" x="5638800" y="4940300"/>
          <p14:tracePt t="80809" x="5486400" y="4914900"/>
          <p14:tracePt t="80824" x="5289550" y="4883150"/>
          <p14:tracePt t="80832" x="5124450" y="4870450"/>
          <p14:tracePt t="80849" x="5029200" y="4857750"/>
          <p14:tracePt t="80866" x="4984750" y="4851400"/>
          <p14:tracePt t="80882" x="4972050" y="4845050"/>
          <p14:tracePt t="80899" x="4959350" y="4845050"/>
          <p14:tracePt t="80916" x="4946650" y="4845050"/>
          <p14:tracePt t="80933" x="4921250" y="4845050"/>
          <p14:tracePt t="80949" x="4883150" y="4845050"/>
          <p14:tracePt t="80966" x="4857750" y="4845050"/>
          <p14:tracePt t="80982" x="4845050" y="4845050"/>
          <p14:tracePt t="80999" x="4838700" y="4845050"/>
          <p14:tracePt t="81120" x="4845050" y="4845050"/>
          <p14:tracePt t="81128" x="4851400" y="4845050"/>
          <p14:tracePt t="81136" x="4864100" y="4845050"/>
          <p14:tracePt t="81149" x="4883150" y="4845050"/>
          <p14:tracePt t="81152" x="4889500" y="4845050"/>
          <p14:tracePt t="81166" x="4908550" y="4845050"/>
          <p14:tracePt t="81182" x="4921250" y="4857750"/>
          <p14:tracePt t="81199" x="4933950" y="4870450"/>
          <p14:tracePt t="81216" x="4946650" y="4895850"/>
          <p14:tracePt t="81233" x="4946650" y="4902200"/>
          <p14:tracePt t="81249" x="4946650" y="4908550"/>
          <p14:tracePt t="81266" x="4946650" y="4914900"/>
          <p14:tracePt t="81282" x="4953000" y="4921250"/>
          <p14:tracePt t="81400" x="4953000" y="4927600"/>
          <p14:tracePt t="81568" x="0" y="0"/>
        </p14:tracePtLst>
        <p14:tracePtLst>
          <p14:tracePt t="81689" x="4953000" y="4927600"/>
          <p14:tracePt t="81821" x="0" y="0"/>
        </p14:tracePtLst>
        <p14:tracePtLst>
          <p14:tracePt t="81951" x="4953000" y="4927600"/>
          <p14:tracePt t="82000" x="4965700" y="4927600"/>
          <p14:tracePt t="82623" x="4972050" y="4908550"/>
          <p14:tracePt t="82631" x="4991100" y="4832350"/>
          <p14:tracePt t="82649" x="4997450" y="4800600"/>
          <p14:tracePt t="82650" x="5022850" y="4699000"/>
          <p14:tracePt t="82666" x="5060950" y="4584700"/>
          <p14:tracePt t="82683" x="5105400" y="4445000"/>
          <p14:tracePt t="82699" x="5156200" y="4311650"/>
          <p14:tracePt t="82716" x="5213350" y="4216400"/>
          <p14:tracePt t="82732" x="5245100" y="4152900"/>
          <p14:tracePt t="82750" x="5270500" y="4083050"/>
          <p14:tracePt t="82766" x="5314950" y="3987800"/>
          <p14:tracePt t="82783" x="5359400" y="3879850"/>
          <p14:tracePt t="82799" x="5448300" y="3683000"/>
          <p14:tracePt t="82817" x="5518150" y="3517900"/>
          <p14:tracePt t="82832" x="5575300" y="3384550"/>
          <p14:tracePt t="82849" x="5632450" y="3238500"/>
          <p14:tracePt t="82866" x="5676900" y="3111500"/>
          <p14:tracePt t="82882" x="5702300" y="3009900"/>
          <p14:tracePt t="82899" x="5740400" y="2895600"/>
          <p14:tracePt t="82916" x="5778500" y="2787650"/>
          <p14:tracePt t="82932" x="5816600" y="2679700"/>
          <p14:tracePt t="82949" x="5854700" y="2590800"/>
          <p14:tracePt t="82966" x="5867400" y="2527300"/>
          <p14:tracePt t="82983" x="5873750" y="2470150"/>
          <p14:tracePt t="82999" x="5886450" y="2406650"/>
          <p14:tracePt t="83017" x="5892800" y="2362200"/>
          <p14:tracePt t="83032" x="5892800" y="2336800"/>
          <p14:tracePt t="83049" x="5899150" y="2298700"/>
          <p14:tracePt t="83066" x="5911850" y="2247900"/>
          <p14:tracePt t="83082" x="5918200" y="2184400"/>
          <p14:tracePt t="83099" x="5930900" y="2114550"/>
          <p14:tracePt t="83116" x="5937250" y="2057400"/>
          <p14:tracePt t="83132" x="5937250" y="2025650"/>
          <p14:tracePt t="83149" x="5949950" y="1981200"/>
          <p14:tracePt t="83166" x="5956300" y="1936750"/>
          <p14:tracePt t="83183" x="5962650" y="1898650"/>
          <p14:tracePt t="83199" x="5962650" y="1854200"/>
          <p14:tracePt t="83216" x="5962650" y="1841500"/>
          <p14:tracePt t="83232" x="5962650" y="1828800"/>
          <p14:tracePt t="83376" x="5962650" y="1822450"/>
          <p14:tracePt t="83383" x="5956300" y="1809750"/>
          <p14:tracePt t="83383" x="5949950" y="1809750"/>
          <p14:tracePt t="83407" x="5943600" y="1809750"/>
          <p14:tracePt t="83408" x="5930900" y="1809750"/>
          <p14:tracePt t="83416" x="5918200" y="1809750"/>
          <p14:tracePt t="83433" x="5905500" y="1809750"/>
          <p14:tracePt t="83449" x="5899150" y="1809750"/>
          <p14:tracePt t="83466" x="5892800" y="1809750"/>
          <p14:tracePt t="83482" x="5873750" y="1816100"/>
          <p14:tracePt t="83499" x="5867400" y="1822450"/>
          <p14:tracePt t="83516" x="5854700" y="1835150"/>
          <p14:tracePt t="83532" x="5854700" y="1841500"/>
          <p14:tracePt t="83549" x="5854700" y="1847850"/>
          <p14:tracePt t="83566" x="5848350" y="1854200"/>
          <p14:tracePt t="83582" x="5842000" y="1860550"/>
          <p14:tracePt t="83599" x="5842000" y="1866900"/>
          <p14:tracePt t="83933" x="0" y="0"/>
        </p14:tracePtLst>
        <p14:tracePtLst>
          <p14:tracePt t="84098" x="5842000" y="1866900"/>
          <p14:tracePt t="84230" x="0" y="0"/>
        </p14:tracePtLst>
        <p14:tracePtLst>
          <p14:tracePt t="84359" x="5842000" y="1866900"/>
          <p14:tracePt t="84461" x="0" y="0"/>
        </p14:tracePtLst>
        <p14:tracePtLst>
          <p14:tracePt t="84527" x="5842000" y="1866900"/>
          <p14:tracePt t="84888" x="5822950" y="1866900"/>
          <p14:tracePt t="84895" x="5746750" y="1866900"/>
          <p14:tracePt t="84903" x="5638800" y="1898650"/>
          <p14:tracePt t="84911" x="5448300" y="1955800"/>
          <p14:tracePt t="84918" x="5137150" y="1981200"/>
          <p14:tracePt t="84932" x="4845050" y="2032000"/>
          <p14:tracePt t="84949" x="4654550" y="2044700"/>
          <p14:tracePt t="84965" x="4495800" y="2044700"/>
          <p14:tracePt t="84982" x="4368800" y="2044700"/>
          <p14:tracePt t="84999" x="4171950" y="2063750"/>
          <p14:tracePt t="85016" x="4038600" y="2082800"/>
          <p14:tracePt t="85032" x="3898900" y="2095500"/>
          <p14:tracePt t="85048" x="3752850" y="2114550"/>
          <p14:tracePt t="85066" x="3619500" y="2120900"/>
          <p14:tracePt t="85082" x="3492500" y="2120900"/>
          <p14:tracePt t="85099" x="3378200" y="2120900"/>
          <p14:tracePt t="85116" x="3257550" y="2120900"/>
          <p14:tracePt t="85132" x="3149600" y="2120900"/>
          <p14:tracePt t="85149" x="3022600" y="2120900"/>
          <p14:tracePt t="85165" x="2908300" y="2114550"/>
          <p14:tracePt t="85182" x="2774950" y="2101850"/>
          <p14:tracePt t="85199" x="2609850" y="2076450"/>
          <p14:tracePt t="85216" x="2508250" y="2063750"/>
          <p14:tracePt t="85232" x="2413000" y="2038350"/>
          <p14:tracePt t="85249" x="2305050" y="2025650"/>
          <p14:tracePt t="85265" x="2222500" y="2006600"/>
          <p14:tracePt t="85282" x="2171700" y="2006600"/>
          <p14:tracePt t="85299" x="2146300" y="2006600"/>
          <p14:tracePt t="85316" x="2139950" y="2006600"/>
          <p14:tracePt t="85440" x="2171700" y="2006600"/>
          <p14:tracePt t="85448" x="2228850" y="2006600"/>
          <p14:tracePt t="85457" x="2292350" y="2006600"/>
          <p14:tracePt t="85458" x="2374900" y="2006600"/>
          <p14:tracePt t="85465" x="2546350" y="2006600"/>
          <p14:tracePt t="85483" x="2794000" y="2006600"/>
          <p14:tracePt t="85499" x="2971800" y="2012950"/>
          <p14:tracePt t="85516" x="3067050" y="2012950"/>
          <p14:tracePt t="85532" x="3105150" y="2012950"/>
          <p14:tracePt t="85549" x="3117850" y="2012950"/>
          <p14:tracePt t="85648" x="3105150" y="2012950"/>
          <p14:tracePt t="85655" x="3092450" y="2012950"/>
          <p14:tracePt t="85663" x="3073400" y="2012950"/>
          <p14:tracePt t="85671" x="3003550" y="2012950"/>
          <p14:tracePt t="85681" x="2882900" y="2012950"/>
          <p14:tracePt t="85699" x="2724150" y="2012950"/>
          <p14:tracePt t="85716" x="2540000" y="2012950"/>
          <p14:tracePt t="85732" x="2406650" y="2012950"/>
          <p14:tracePt t="85750" x="2286000" y="2012950"/>
          <p14:tracePt t="85766" x="2216150" y="2012950"/>
          <p14:tracePt t="85782" x="2197100" y="2012950"/>
          <p14:tracePt t="85896" x="2203450" y="2012950"/>
          <p14:tracePt t="85903" x="2216150" y="2012950"/>
          <p14:tracePt t="85908" x="2235200" y="2012950"/>
          <p14:tracePt t="85915" x="2305050" y="2012950"/>
          <p14:tracePt t="85932" x="2406650" y="2012950"/>
          <p14:tracePt t="85949" x="2508250" y="2025650"/>
          <p14:tracePt t="85966" x="2616200" y="2025650"/>
          <p14:tracePt t="85982" x="2717800" y="2038350"/>
          <p14:tracePt t="85999" x="2806700" y="2038350"/>
          <p14:tracePt t="86016" x="2832100" y="2038350"/>
          <p14:tracePt t="86175" x="2806700" y="2038350"/>
          <p14:tracePt t="86183" x="2698750" y="2038350"/>
          <p14:tracePt t="86199" x="2616200" y="2038350"/>
          <p14:tracePt t="86204" x="2540000" y="2038350"/>
          <p14:tracePt t="86215" x="2368550" y="2038350"/>
          <p14:tracePt t="86231" x="2279650" y="2038350"/>
          <p14:tracePt t="86248" x="2254250" y="2038350"/>
          <p14:tracePt t="86265" x="2247900" y="2038350"/>
          <p14:tracePt t="86383" x="2247900" y="2044700"/>
          <p14:tracePt t="86391" x="2286000" y="2044700"/>
          <p14:tracePt t="86408" x="2381250" y="2051050"/>
          <p14:tracePt t="86409" x="2425700" y="2051050"/>
          <p14:tracePt t="86415" x="2527300" y="2057400"/>
          <p14:tracePt t="86432" x="2647950" y="2063750"/>
          <p14:tracePt t="86449" x="2749550" y="2063750"/>
          <p14:tracePt t="86465" x="2813050" y="2070100"/>
          <p14:tracePt t="86483" x="2851150" y="2076450"/>
          <p14:tracePt t="86499" x="2863850" y="2076450"/>
          <p14:tracePt t="86516" x="2870200" y="2076450"/>
          <p14:tracePt t="86632" x="2857500" y="2076450"/>
          <p14:tracePt t="86641" x="2838450" y="2076450"/>
          <p14:tracePt t="86642" x="2813050" y="2076450"/>
          <p14:tracePt t="86648" x="2730500" y="2076450"/>
          <p14:tracePt t="86665" x="2628900" y="2076450"/>
          <p14:tracePt t="86682" x="2508250" y="2076450"/>
          <p14:tracePt t="86698" x="2444750" y="2076450"/>
          <p14:tracePt t="86716" x="2413000" y="2076450"/>
          <p14:tracePt t="86733" x="2406650" y="2076450"/>
          <p14:tracePt t="86825" x="2400300" y="2070100"/>
          <p14:tracePt t="86896" x="2413000" y="2070100"/>
          <p14:tracePt t="86907" x="2438400" y="2070100"/>
          <p14:tracePt t="86908" x="2457450" y="2070100"/>
          <p14:tracePt t="86915" x="2489200" y="2070100"/>
          <p14:tracePt t="86932" x="2533650" y="2070100"/>
          <p14:tracePt t="86949" x="2571750" y="2070100"/>
          <p14:tracePt t="86966" x="2609850" y="2070100"/>
          <p14:tracePt t="86982" x="2641600" y="2070100"/>
          <p14:tracePt t="86982" x="2647950" y="2070100"/>
          <p14:tracePt t="87000" x="2667000" y="2070100"/>
          <p14:tracePt t="87016" x="2679700" y="2070100"/>
          <p14:tracePt t="87032" x="2686050" y="2070100"/>
          <p14:tracePt t="87049" x="2698750" y="2070100"/>
          <p14:tracePt t="87087" x="2705100" y="2070100"/>
          <p14:tracePt t="88055" x="2705100" y="2063750"/>
          <p14:tracePt t="89623" x="2711450" y="2063750"/>
          <p14:tracePt t="89632" x="2825750" y="2051050"/>
          <p14:tracePt t="89649" x="2895600" y="2044700"/>
          <p14:tracePt t="89650" x="3022600" y="2044700"/>
          <p14:tracePt t="89665" x="3130550" y="2044700"/>
          <p14:tracePt t="89682" x="3206750" y="2044700"/>
          <p14:tracePt t="89698" x="3244850" y="2044700"/>
          <p14:tracePt t="89716" x="3270250" y="2044700"/>
          <p14:tracePt t="89732" x="3289300" y="2044700"/>
          <p14:tracePt t="89748" x="3314700" y="2044700"/>
          <p14:tracePt t="89765" x="3321050" y="2044700"/>
          <p14:tracePt t="89782" x="3327400" y="2044700"/>
          <p14:tracePt t="89919" x="3359150" y="2044700"/>
          <p14:tracePt t="89927" x="3390900" y="2044700"/>
          <p14:tracePt t="89934" x="3441700" y="2044700"/>
          <p14:tracePt t="89949" x="3505200" y="2044700"/>
          <p14:tracePt t="89949" x="3695700" y="2063750"/>
          <p14:tracePt t="89965" x="3784600" y="2070100"/>
          <p14:tracePt t="89982" x="4006850" y="2101850"/>
          <p14:tracePt t="89998" x="4248150" y="2108200"/>
          <p14:tracePt t="90016" x="4375150" y="2108200"/>
          <p14:tracePt t="90033" x="4381500" y="2108200"/>
          <p14:tracePt t="90049" x="4413250" y="2108200"/>
          <p14:tracePt t="90066" x="4419600" y="2108200"/>
          <p14:tracePt t="90082" x="4425950" y="2108200"/>
          <p14:tracePt t="90099" x="4432300" y="2108200"/>
          <p14:tracePt t="91623" x="0" y="0"/>
        </p14:tracePtLst>
        <p14:tracePtLst>
          <p14:tracePt t="103789" x="7442200" y="3943350"/>
          <p14:tracePt t="103992" x="7442200" y="3937000"/>
          <p14:tracePt t="104000" x="7486650" y="3771900"/>
          <p14:tracePt t="104016" x="7486650" y="3498850"/>
          <p14:tracePt t="104032" x="7486650" y="3270250"/>
          <p14:tracePt t="104049" x="7486650" y="3175000"/>
          <p14:tracePt t="104065" x="7480300" y="3003550"/>
          <p14:tracePt t="104072" x="7416800" y="2832100"/>
          <p14:tracePt t="104082" x="7315200" y="2667000"/>
          <p14:tracePt t="104103" x="7226300" y="2559050"/>
          <p14:tracePt t="104115" x="7150100" y="2476500"/>
          <p14:tracePt t="104132" x="7061200" y="2406650"/>
          <p14:tracePt t="104151" x="6946900" y="2349500"/>
          <p14:tracePt t="104167" x="6826250" y="2324100"/>
          <p14:tracePt t="104183" x="6705600" y="2298700"/>
          <p14:tracePt t="104183" x="6654800" y="2292350"/>
          <p14:tracePt t="104199" x="6527800" y="2286000"/>
          <p14:tracePt t="104223" x="6400800" y="2286000"/>
          <p14:tracePt t="104233" x="6280150" y="2286000"/>
          <p14:tracePt t="104249" x="6146800" y="2286000"/>
          <p14:tracePt t="104265" x="6019800" y="2286000"/>
          <p14:tracePt t="104282" x="5892800" y="2311400"/>
          <p14:tracePt t="104300" x="5772150" y="2349500"/>
          <p14:tracePt t="104315" x="5651500" y="2413000"/>
          <p14:tracePt t="104333" x="5530850" y="2514600"/>
          <p14:tracePt t="104349" x="5403850" y="2667000"/>
          <p14:tracePt t="104366" x="5276850" y="2876550"/>
          <p14:tracePt t="104382" x="5137150" y="3200400"/>
          <p14:tracePt t="104400" x="5080000" y="3409950"/>
          <p14:tracePt t="104416" x="5035550" y="3663950"/>
          <p14:tracePt t="104433" x="4997450" y="4000500"/>
          <p14:tracePt t="104449" x="4946650" y="4318000"/>
          <p14:tracePt t="104466" x="4895850" y="4673600"/>
          <p14:tracePt t="104482" x="4889500" y="5016500"/>
          <p14:tracePt t="104499" x="4889500" y="5314950"/>
          <p14:tracePt t="104515" x="4921250" y="5530850"/>
          <p14:tracePt t="104532" x="4972050" y="5753100"/>
          <p14:tracePt t="104549" x="5035550" y="5969000"/>
          <p14:tracePt t="104567" x="5143500" y="6197600"/>
          <p14:tracePt t="104582" x="5372100" y="6565900"/>
          <p14:tracePt t="104616" x="5492750" y="6743700"/>
          <p14:tracePt t="104616" x="5600700" y="6851650"/>
          <p14:tracePt t="104632" x="5702300" y="6851650"/>
          <p14:tracePt t="104649" x="5810250" y="6851650"/>
          <p14:tracePt t="104666" x="5924550" y="6851650"/>
          <p14:tracePt t="104682" x="6070600" y="6851650"/>
          <p14:tracePt t="104699" x="6248400" y="6851650"/>
          <p14:tracePt t="104715" x="6515100" y="6851650"/>
          <p14:tracePt t="104732" x="6832600" y="6819900"/>
          <p14:tracePt t="104749" x="7131050" y="6743700"/>
          <p14:tracePt t="104765" x="7423150" y="6635750"/>
          <p14:tracePt t="104782" x="7797800" y="6445250"/>
          <p14:tracePt t="104800" x="7994650" y="6305550"/>
          <p14:tracePt t="104816" x="8159750" y="6165850"/>
          <p14:tracePt t="104832" x="8369300" y="5943600"/>
          <p14:tracePt t="104849" x="8572500" y="5657850"/>
          <p14:tracePt t="104866" x="8801100" y="5308600"/>
          <p14:tracePt t="104882" x="9042400" y="4908550"/>
          <p14:tracePt t="104899" x="9137650" y="4483100"/>
          <p14:tracePt t="104915" x="9137650" y="4076700"/>
          <p14:tracePt t="104932" x="9137650" y="3740150"/>
          <p14:tracePt t="104949" x="9137650" y="3409950"/>
          <p14:tracePt t="104965" x="9124950" y="3098800"/>
          <p14:tracePt t="104982" x="9067800" y="2825750"/>
          <p14:tracePt t="104982" x="9023350" y="2679700"/>
          <p14:tracePt t="105000" x="8947150" y="2463800"/>
          <p14:tracePt t="105016" x="8877300" y="2324100"/>
          <p14:tracePt t="105032" x="8782050" y="2190750"/>
          <p14:tracePt t="105049" x="8667750" y="2044700"/>
          <p14:tracePt t="105066" x="8534400" y="1930400"/>
          <p14:tracePt t="105082" x="8375650" y="1816100"/>
          <p14:tracePt t="105099" x="8223250" y="1733550"/>
          <p14:tracePt t="105116" x="8070850" y="1644650"/>
          <p14:tracePt t="105132" x="7886700" y="1568450"/>
          <p14:tracePt t="105148" x="7689850" y="1485900"/>
          <p14:tracePt t="105166" x="7505700" y="1428750"/>
          <p14:tracePt t="105182" x="7258050" y="1365250"/>
          <p14:tracePt t="105200" x="7124700" y="1358900"/>
          <p14:tracePt t="105216" x="6991350" y="1358900"/>
          <p14:tracePt t="105232" x="6851650" y="1422400"/>
          <p14:tracePt t="105249" x="6680200" y="1511300"/>
          <p14:tracePt t="105266" x="6508750" y="1625600"/>
          <p14:tracePt t="105282" x="6343650" y="1727200"/>
          <p14:tracePt t="105299" x="6172200" y="1847850"/>
          <p14:tracePt t="105315" x="6038850" y="1949450"/>
          <p14:tracePt t="105333" x="5937250" y="2057400"/>
          <p14:tracePt t="105349" x="5861050" y="2165350"/>
          <p14:tracePt t="105366" x="5797550" y="2266950"/>
          <p14:tracePt t="105382" x="5721350" y="2419350"/>
          <p14:tracePt t="105400" x="5683250" y="2514600"/>
          <p14:tracePt t="105416" x="5651500" y="2578100"/>
          <p14:tracePt t="105432" x="5632450" y="2622550"/>
          <p14:tracePt t="105449" x="5632450" y="2647950"/>
          <p14:tracePt t="105465" x="5626100" y="2660650"/>
          <p14:tracePt t="105482" x="5619750" y="2673350"/>
          <p14:tracePt t="105499" x="5619750" y="2679700"/>
          <p14:tracePt t="105535" x="5619750" y="2686050"/>
          <p14:tracePt t="106007" x="5613400" y="2686050"/>
          <p14:tracePt t="106007" x="5594350" y="2686050"/>
          <p14:tracePt t="106016" x="5575300" y="2686050"/>
          <p14:tracePt t="106033" x="5549900" y="2686050"/>
          <p14:tracePt t="106033" x="5467350" y="2641600"/>
          <p14:tracePt t="106049" x="5391150" y="2603500"/>
          <p14:tracePt t="106066" x="5365750" y="2603500"/>
          <p14:tracePt t="106083" x="5302250" y="2590800"/>
          <p14:tracePt t="106099" x="5175250" y="2590800"/>
          <p14:tracePt t="106116" x="5010150" y="2590800"/>
          <p14:tracePt t="106132" x="4889500" y="2590800"/>
          <p14:tracePt t="106148" x="4768850" y="2635250"/>
          <p14:tracePt t="106165" x="4667250" y="2679700"/>
          <p14:tracePt t="106182" x="4578350" y="2730500"/>
          <p14:tracePt t="106199" x="4483100" y="2781300"/>
          <p14:tracePt t="106216" x="4445000" y="2813050"/>
          <p14:tracePt t="106232" x="4432300" y="2838450"/>
          <p14:tracePt t="106249" x="4419600" y="2863850"/>
          <p14:tracePt t="106265" x="4419600" y="2901950"/>
          <p14:tracePt t="106282" x="4419600" y="2946400"/>
          <p14:tracePt t="106299" x="4425950" y="3009900"/>
          <p14:tracePt t="106315" x="4438650" y="3067050"/>
          <p14:tracePt t="106332" x="4470400" y="3130550"/>
          <p14:tracePt t="106349" x="4514850" y="3194050"/>
          <p14:tracePt t="106365" x="4572000" y="3276600"/>
          <p14:tracePt t="106382" x="4641850" y="3346450"/>
          <p14:tracePt t="106399" x="4768850" y="3454400"/>
          <p14:tracePt t="106416" x="4851400" y="3511550"/>
          <p14:tracePt t="106432" x="4946650" y="3568700"/>
          <p14:tracePt t="106449" x="5022850" y="3619500"/>
          <p14:tracePt t="106465" x="5105400" y="3689350"/>
          <p14:tracePt t="106482" x="5194300" y="3746500"/>
          <p14:tracePt t="106499" x="5264150" y="3803650"/>
          <p14:tracePt t="106516" x="5334000" y="3854450"/>
          <p14:tracePt t="106532" x="5416550" y="3911600"/>
          <p14:tracePt t="106549" x="5499100" y="3956050"/>
          <p14:tracePt t="106566" x="5568950" y="3987800"/>
          <p14:tracePt t="106566" x="5600700" y="4006850"/>
          <p14:tracePt t="106584" x="5607050" y="4006850"/>
          <p14:tracePt t="106599" x="5632450" y="4013200"/>
          <p14:tracePt t="106616" x="5638800" y="4013200"/>
          <p14:tracePt t="106760" x="5588000" y="4013200"/>
          <p14:tracePt t="106767" x="5511800" y="3994150"/>
          <p14:tracePt t="106782" x="5340350" y="3962400"/>
          <p14:tracePt t="106799" x="5175250" y="3943350"/>
          <p14:tracePt t="106800" x="5054600" y="3930650"/>
          <p14:tracePt t="106816" x="4972050" y="3917950"/>
          <p14:tracePt t="106832" x="4921250" y="3917950"/>
          <p14:tracePt t="106849" x="4889500" y="3917950"/>
          <p14:tracePt t="106865" x="4876800" y="3917950"/>
          <p14:tracePt t="106882" x="4857750" y="3917950"/>
          <p14:tracePt t="106899" x="4838700" y="3917950"/>
          <p14:tracePt t="106915" x="4832350" y="3917950"/>
          <p14:tracePt t="106932" x="4806950" y="3917950"/>
          <p14:tracePt t="106949" x="4787900" y="3917950"/>
          <p14:tracePt t="106965" x="4775200" y="3917950"/>
          <p14:tracePt t="106999" x="4768850" y="3917950"/>
          <p14:tracePt t="107231" x="4762500" y="3917950"/>
          <p14:tracePt t="107247" x="4756150" y="3917950"/>
          <p14:tracePt t="107263" x="4749800" y="3917950"/>
          <p14:tracePt t="107287" x="4743450" y="3917950"/>
          <p14:tracePt t="107319" x="4737100" y="3917950"/>
          <p14:tracePt t="107673" x="0" y="0"/>
        </p14:tracePtLst>
      </p14:laserTraceLst>
    </p:ext>
  </p:extLs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Custom 5">
      <a:dk1>
        <a:srgbClr val="FFFFFF"/>
      </a:dk1>
      <a:lt1>
        <a:sysClr val="window" lastClr="FFFFFF"/>
      </a:lt1>
      <a:dk2>
        <a:srgbClr val="FFFFFF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2246</TotalTime>
  <Words>524</Words>
  <Application>Microsoft Office PowerPoint</Application>
  <PresentationFormat>On-screen Show (4:3)</PresentationFormat>
  <Paragraphs>72</Paragraphs>
  <Slides>17</Slides>
  <Notes>0</Notes>
  <HiddenSlides>0</HiddenSlides>
  <MMClips>15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Median</vt:lpstr>
      <vt:lpstr>Computer Aided Diagnosis: Feature Extraction</vt:lpstr>
      <vt:lpstr>Recommended Reference</vt:lpstr>
      <vt:lpstr>CAD</vt:lpstr>
      <vt:lpstr>Feature Categories</vt:lpstr>
      <vt:lpstr>First Order Statistical Features</vt:lpstr>
      <vt:lpstr>First Order Feature Examples</vt:lpstr>
      <vt:lpstr>First Order Feature Examples:  Quantiles or Percentiles</vt:lpstr>
      <vt:lpstr>Higher Order Statistical Features</vt:lpstr>
      <vt:lpstr>Co-occurrence Matrix Example</vt:lpstr>
      <vt:lpstr>Co-occurrence Matrix Features</vt:lpstr>
      <vt:lpstr>Co-occurrence Matrix Features</vt:lpstr>
      <vt:lpstr>Co-occurrence Matrix Features</vt:lpstr>
      <vt:lpstr>Transform Domain Features</vt:lpstr>
      <vt:lpstr>Transform Domain Features</vt:lpstr>
      <vt:lpstr>Transform Domain Features</vt:lpstr>
      <vt:lpstr>Final Feature Extraction Notes</vt:lpstr>
      <vt:lpstr>Assignments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Human Factors Engineering: Design of Medical Devices</dc:title>
  <dc:creator>Yasser</dc:creator>
  <cp:lastModifiedBy>Yasser</cp:lastModifiedBy>
  <cp:revision>287</cp:revision>
  <dcterms:created xsi:type="dcterms:W3CDTF">2006-08-16T00:00:00Z</dcterms:created>
  <dcterms:modified xsi:type="dcterms:W3CDTF">2013-09-17T09:35:59Z</dcterms:modified>
</cp:coreProperties>
</file>