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13" r:id="rId2"/>
    <p:sldId id="315" r:id="rId3"/>
    <p:sldId id="287" r:id="rId4"/>
    <p:sldId id="310" r:id="rId5"/>
    <p:sldId id="288" r:id="rId6"/>
    <p:sldId id="302" r:id="rId7"/>
    <p:sldId id="303" r:id="rId8"/>
    <p:sldId id="305" r:id="rId9"/>
    <p:sldId id="306" r:id="rId10"/>
    <p:sldId id="307" r:id="rId11"/>
    <p:sldId id="308" r:id="rId12"/>
    <p:sldId id="309" r:id="rId13"/>
    <p:sldId id="311" r:id="rId14"/>
    <p:sldId id="312" r:id="rId15"/>
    <p:sldId id="28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09800"/>
            <a:ext cx="7467601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Computer Aided Diagnosis: </a:t>
            </a:r>
            <a:r>
              <a:rPr lang="en-US" dirty="0" smtClean="0">
                <a:solidFill>
                  <a:srgbClr val="C00000"/>
                </a:solidFill>
              </a:rPr>
              <a:t>Feature Selection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Prof. Yasser Mostafa Kadah – www.k-space.org</a:t>
            </a:r>
            <a:endParaRPr lang="en-US" dirty="0"/>
          </a:p>
        </p:txBody>
      </p:sp>
      <p:pic>
        <p:nvPicPr>
          <p:cNvPr id="102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533400"/>
            <a:ext cx="966788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56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Pearson’s linear correlation coefficient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Computes the correlation between a given pair of features</a:t>
            </a:r>
          </a:p>
          <a:p>
            <a:r>
              <a:rPr lang="en-US" dirty="0" smtClean="0"/>
              <a:t>Computing formula: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value of r lies between </a:t>
            </a:r>
            <a:r>
              <a:rPr lang="en-US" dirty="0"/>
              <a:t>-</a:t>
            </a:r>
            <a:r>
              <a:rPr lang="en-US" dirty="0" smtClean="0"/>
              <a:t>1 </a:t>
            </a:r>
            <a:r>
              <a:rPr lang="en-US" dirty="0"/>
              <a:t>and 1, </a:t>
            </a:r>
            <a:r>
              <a:rPr lang="en-US" dirty="0" smtClean="0"/>
              <a:t>inclusive</a:t>
            </a:r>
          </a:p>
          <a:p>
            <a:pPr lvl="1"/>
            <a:r>
              <a:rPr lang="en-US" dirty="0"/>
              <a:t>V</a:t>
            </a:r>
            <a:r>
              <a:rPr lang="en-US" dirty="0" smtClean="0"/>
              <a:t>alue </a:t>
            </a:r>
            <a:r>
              <a:rPr lang="en-US" dirty="0"/>
              <a:t>of </a:t>
            </a:r>
            <a:r>
              <a:rPr lang="en-US" dirty="0" smtClean="0"/>
              <a:t>1 is called “</a:t>
            </a:r>
            <a:r>
              <a:rPr lang="en-US" dirty="0"/>
              <a:t>complete positive </a:t>
            </a:r>
            <a:r>
              <a:rPr lang="en-US" dirty="0" smtClean="0"/>
              <a:t>correlation”: straight line y = c x</a:t>
            </a:r>
          </a:p>
          <a:p>
            <a:pPr lvl="1"/>
            <a:r>
              <a:rPr lang="en-US" dirty="0" smtClean="0"/>
              <a:t>Value of -1</a:t>
            </a:r>
            <a:r>
              <a:rPr lang="en-US" dirty="0"/>
              <a:t> </a:t>
            </a:r>
            <a:r>
              <a:rPr lang="en-US" dirty="0" smtClean="0"/>
              <a:t>is called “</a:t>
            </a:r>
            <a:r>
              <a:rPr lang="en-US" dirty="0"/>
              <a:t>complete negative </a:t>
            </a:r>
            <a:r>
              <a:rPr lang="en-US" dirty="0" smtClean="0"/>
              <a:t>correlation”: straight line y= -c </a:t>
            </a:r>
            <a:r>
              <a:rPr lang="en-US" dirty="0"/>
              <a:t>x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V</a:t>
            </a:r>
            <a:r>
              <a:rPr lang="en-US" dirty="0" smtClean="0"/>
              <a:t>alue </a:t>
            </a:r>
            <a:r>
              <a:rPr lang="en-US" dirty="0"/>
              <a:t>of r near zero indicates that the variables </a:t>
            </a:r>
            <a:r>
              <a:rPr lang="en-US" dirty="0" smtClean="0"/>
              <a:t>x and </a:t>
            </a:r>
            <a:r>
              <a:rPr lang="en-US" dirty="0"/>
              <a:t>y are </a:t>
            </a:r>
            <a:r>
              <a:rPr lang="en-US" i="1" dirty="0"/>
              <a:t>uncorrelated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70" y="2557462"/>
            <a:ext cx="503872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3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871"/>
    </mc:Choice>
    <mc:Fallback>
      <p:transition spd="slow" advTm="115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91" x="3968750" y="2197100"/>
          <p14:tracePt t="4144" x="3956050" y="2197100"/>
          <p14:tracePt t="4152" x="3841750" y="2178050"/>
          <p14:tracePt t="4168" x="3689350" y="2159000"/>
          <p14:tracePt t="4184" x="3606800" y="2146300"/>
          <p14:tracePt t="4200" x="3448050" y="2127250"/>
          <p14:tracePt t="4200" x="3314700" y="2108200"/>
          <p14:tracePt t="4233" x="3244850" y="2095500"/>
          <p14:tracePt t="4240" x="3200400" y="2089150"/>
          <p14:tracePt t="4250" x="3187700" y="2089150"/>
          <p14:tracePt t="4293" x="3181350" y="2089150"/>
          <p14:tracePt t="4392" x="3187700" y="2089150"/>
          <p14:tracePt t="4400" x="3213100" y="2089150"/>
          <p14:tracePt t="4408" x="3333750" y="2089150"/>
          <p14:tracePt t="4417" x="3517900" y="2089150"/>
          <p14:tracePt t="4450" x="3771900" y="2089150"/>
          <p14:tracePt t="4450" x="4057650" y="2089150"/>
          <p14:tracePt t="4466" x="4375150" y="2089150"/>
          <p14:tracePt t="4483" x="4660900" y="2089150"/>
          <p14:tracePt t="4500" x="4908550" y="2089150"/>
          <p14:tracePt t="4516" x="5092700" y="2089150"/>
          <p14:tracePt t="4534" x="5264150" y="2089150"/>
          <p14:tracePt t="4551" x="5448300" y="2089150"/>
          <p14:tracePt t="4567" x="5708650" y="2089150"/>
          <p14:tracePt t="4585" x="5842000" y="2089150"/>
          <p14:tracePt t="4601" x="5981700" y="2089150"/>
          <p14:tracePt t="4619" x="6102350" y="2089150"/>
          <p14:tracePt t="4634" x="6216650" y="2089150"/>
          <p14:tracePt t="4651" x="6305550" y="2089150"/>
          <p14:tracePt t="4667" x="6407150" y="2089150"/>
          <p14:tracePt t="4684" x="6496050" y="2089150"/>
          <p14:tracePt t="4701" x="6597650" y="2089150"/>
          <p14:tracePt t="4718" x="6711950" y="2089150"/>
          <p14:tracePt t="4734" x="6794500" y="2089150"/>
          <p14:tracePt t="4751" x="6845300" y="2089150"/>
          <p14:tracePt t="4767" x="6889750" y="2089150"/>
          <p14:tracePt t="4785" x="6902450" y="2089150"/>
          <p14:tracePt t="4801" x="6908800" y="2089150"/>
          <p14:tracePt t="7185" x="6902450" y="2089150"/>
          <p14:tracePt t="7194" x="6877050" y="2089150"/>
          <p14:tracePt t="7194" x="6813550" y="2114550"/>
          <p14:tracePt t="7202" x="6635750" y="2165350"/>
          <p14:tracePt t="7218" x="6318250" y="2241550"/>
          <p14:tracePt t="7235" x="5962650" y="2343150"/>
          <p14:tracePt t="7252" x="5607050" y="2451100"/>
          <p14:tracePt t="7268" x="5321300" y="2533650"/>
          <p14:tracePt t="7285" x="5041900" y="2609850"/>
          <p14:tracePt t="7302" x="4857750" y="2679700"/>
          <p14:tracePt t="7318" x="4667250" y="2749550"/>
          <p14:tracePt t="7335" x="4514850" y="2800350"/>
          <p14:tracePt t="7352" x="4406900" y="2844800"/>
          <p14:tracePt t="7369" x="4260850" y="2882900"/>
          <p14:tracePt t="7385" x="4184650" y="2908300"/>
          <p14:tracePt t="7402" x="4133850" y="2921000"/>
          <p14:tracePt t="7418" x="4102100" y="2933700"/>
          <p14:tracePt t="7457" x="4095750" y="2933700"/>
          <p14:tracePt t="7457" x="4095750" y="2940050"/>
          <p14:tracePt t="7553" x="4095750" y="2952750"/>
          <p14:tracePt t="7569" x="4102100" y="2965450"/>
          <p14:tracePt t="7578" x="4108450" y="2965450"/>
          <p14:tracePt t="7585" x="4121150" y="2971800"/>
          <p14:tracePt t="7601" x="4133850" y="2984500"/>
          <p14:tracePt t="7601" x="4165600" y="2997200"/>
          <p14:tracePt t="7618" x="4184650" y="3009900"/>
          <p14:tracePt t="7636" x="4203700" y="3016250"/>
          <p14:tracePt t="7652" x="4222750" y="3022600"/>
          <p14:tracePt t="7668" x="4248150" y="3022600"/>
          <p14:tracePt t="7686" x="4267200" y="3035300"/>
          <p14:tracePt t="7702" x="4305300" y="3035300"/>
          <p14:tracePt t="7719" x="4356100" y="3041650"/>
          <p14:tracePt t="7735" x="4400550" y="3041650"/>
          <p14:tracePt t="7752" x="4445000" y="3041650"/>
          <p14:tracePt t="7768" x="4483100" y="3041650"/>
          <p14:tracePt t="7786" x="4495800" y="3041650"/>
          <p14:tracePt t="7802" x="4508500" y="3028950"/>
          <p14:tracePt t="7819" x="4508500" y="3016250"/>
          <p14:tracePt t="7835" x="4514850" y="2984500"/>
          <p14:tracePt t="7851" x="4514850" y="2952750"/>
          <p14:tracePt t="7868" x="4514850" y="2914650"/>
          <p14:tracePt t="7885" x="4514850" y="2882900"/>
          <p14:tracePt t="7902" x="4514850" y="2870200"/>
          <p14:tracePt t="7918" x="4514850" y="2844800"/>
          <p14:tracePt t="7935" x="4514850" y="2825750"/>
          <p14:tracePt t="7952" x="4502150" y="2787650"/>
          <p14:tracePt t="7968" x="4483100" y="2743200"/>
          <p14:tracePt t="7986" x="4470400" y="2724150"/>
          <p14:tracePt t="8002" x="4464050" y="2711450"/>
          <p14:tracePt t="8018" x="4457700" y="2705100"/>
          <p14:tracePt t="8035" x="4451350" y="2692400"/>
          <p14:tracePt t="8052" x="4438650" y="2686050"/>
          <p14:tracePt t="8068" x="4432300" y="2679700"/>
          <p14:tracePt t="8085" x="4419600" y="2673350"/>
          <p14:tracePt t="8102" x="4400550" y="2660650"/>
          <p14:tracePt t="8118" x="4387850" y="2654300"/>
          <p14:tracePt t="8135" x="4381500" y="2647950"/>
          <p14:tracePt t="8152" x="4362450" y="2647950"/>
          <p14:tracePt t="8168" x="4349750" y="2641600"/>
          <p14:tracePt t="8186" x="4337050" y="2641600"/>
          <p14:tracePt t="8202" x="4330700" y="2641600"/>
          <p14:tracePt t="8218" x="4318000" y="2635250"/>
          <p14:tracePt t="8235" x="4298950" y="2628900"/>
          <p14:tracePt t="8252" x="4279900" y="2628900"/>
          <p14:tracePt t="8268" x="4267200" y="2628900"/>
          <p14:tracePt t="8285" x="4260850" y="2628900"/>
          <p14:tracePt t="8301" x="4248150" y="2628900"/>
          <p14:tracePt t="8319" x="4241800" y="2628900"/>
          <p14:tracePt t="8335" x="4235450" y="2628900"/>
          <p14:tracePt t="8352" x="4229100" y="2628900"/>
          <p14:tracePt t="8368" x="4216400" y="2628900"/>
          <p14:tracePt t="8385" x="4197350" y="2628900"/>
          <p14:tracePt t="8402" x="4184650" y="2628900"/>
          <p14:tracePt t="8441" x="4178300" y="2628900"/>
          <p14:tracePt t="8444" x="4171950" y="2628900"/>
          <p14:tracePt t="8801" x="4184650" y="2628900"/>
          <p14:tracePt t="8811" x="4210050" y="2641600"/>
          <p14:tracePt t="8818" x="4229100" y="2647950"/>
          <p14:tracePt t="8819" x="4324350" y="2705100"/>
          <p14:tracePt t="8835" x="4432300" y="2749550"/>
          <p14:tracePt t="8851" x="4565650" y="2806700"/>
          <p14:tracePt t="8868" x="4718050" y="2844800"/>
          <p14:tracePt t="8886" x="4851400" y="2882900"/>
          <p14:tracePt t="8902" x="4984750" y="2901950"/>
          <p14:tracePt t="8919" x="5092700" y="2914650"/>
          <p14:tracePt t="8935" x="5168900" y="2914650"/>
          <p14:tracePt t="8952" x="5226050" y="2914650"/>
          <p14:tracePt t="8968" x="5283200" y="2914650"/>
          <p14:tracePt t="8985" x="5308600" y="2908300"/>
          <p14:tracePt t="9001" x="5321300" y="2901950"/>
          <p14:tracePt t="9018" x="5334000" y="2895600"/>
          <p14:tracePt t="9035" x="5346700" y="2889250"/>
          <p14:tracePt t="9052" x="5359400" y="2876550"/>
          <p14:tracePt t="9068" x="5372100" y="2870200"/>
          <p14:tracePt t="9085" x="5378450" y="2863850"/>
          <p14:tracePt t="9101" x="5391150" y="2851150"/>
          <p14:tracePt t="9118" x="5403850" y="2844800"/>
          <p14:tracePt t="9135" x="5416550" y="2838450"/>
          <p14:tracePt t="9152" x="5441950" y="2819400"/>
          <p14:tracePt t="9168" x="5454650" y="2794000"/>
          <p14:tracePt t="9185" x="5454650" y="2781300"/>
          <p14:tracePt t="9202" x="5461000" y="2774950"/>
          <p14:tracePt t="9537" x="5461000" y="2768600"/>
          <p14:tracePt t="9552" x="5448300" y="2768600"/>
          <p14:tracePt t="9561" x="5435600" y="2768600"/>
          <p14:tracePt t="9571" x="5416550" y="2768600"/>
          <p14:tracePt t="9585" x="5308600" y="2794000"/>
          <p14:tracePt t="9586" x="5130800" y="2838450"/>
          <p14:tracePt t="9602" x="4851400" y="2882900"/>
          <p14:tracePt t="9618" x="4660900" y="2921000"/>
          <p14:tracePt t="9636" x="4508500" y="2946400"/>
          <p14:tracePt t="9652" x="4419600" y="2959100"/>
          <p14:tracePt t="9668" x="4381500" y="2965450"/>
          <p14:tracePt t="9685" x="4356100" y="2965450"/>
          <p14:tracePt t="9702" x="4343400" y="2965450"/>
          <p14:tracePt t="9718" x="4337050" y="2971800"/>
          <p14:tracePt t="9849" x="4330700" y="2971800"/>
          <p14:tracePt t="9881" x="4318000" y="2971800"/>
          <p14:tracePt t="9889" x="4311650" y="2971800"/>
          <p14:tracePt t="9889" x="4292600" y="2971800"/>
          <p14:tracePt t="9905" x="4286250" y="2971800"/>
          <p14:tracePt t="9905" x="4267200" y="2971800"/>
          <p14:tracePt t="9918" x="4254500" y="2971800"/>
          <p14:tracePt t="9935" x="4235450" y="2971800"/>
          <p14:tracePt t="9969" x="4229100" y="2971800"/>
          <p14:tracePt t="10656" x="4229100" y="2952750"/>
          <p14:tracePt t="10665" x="4229100" y="2927350"/>
          <p14:tracePt t="10671" x="4229100" y="2882900"/>
          <p14:tracePt t="10680" x="4229100" y="2832100"/>
          <p14:tracePt t="10680" x="4229100" y="2774950"/>
          <p14:tracePt t="10688" x="4229100" y="2724150"/>
          <p14:tracePt t="10700" x="4229100" y="2635250"/>
          <p14:tracePt t="10717" x="4222750" y="2578100"/>
          <p14:tracePt t="10734" x="4216400" y="2546350"/>
          <p14:tracePt t="10750" x="4216400" y="2527300"/>
          <p14:tracePt t="10750" x="4216400" y="2514600"/>
          <p14:tracePt t="10768" x="4210050" y="2501900"/>
          <p14:tracePt t="10784" x="4210050" y="2489200"/>
          <p14:tracePt t="10800" x="4210050" y="2482850"/>
          <p14:tracePt t="10817" x="4210050" y="2470150"/>
          <p14:tracePt t="10834" x="4210050" y="2457450"/>
          <p14:tracePt t="10851" x="4210050" y="2438400"/>
          <p14:tracePt t="10867" x="4210050" y="2425700"/>
          <p14:tracePt t="10884" x="4210050" y="2419350"/>
          <p14:tracePt t="10901" x="4210050" y="2406650"/>
          <p14:tracePt t="10917" x="4210050" y="2393950"/>
          <p14:tracePt t="10934" x="4216400" y="2368550"/>
          <p14:tracePt t="10950" x="4216400" y="2355850"/>
          <p14:tracePt t="10967" x="4222750" y="2336800"/>
          <p14:tracePt t="10984" x="4222750" y="2324100"/>
          <p14:tracePt t="11000" x="4222750" y="2317750"/>
          <p14:tracePt t="11040" x="4222750" y="2311400"/>
          <p14:tracePt t="11103" x="4222750" y="2305050"/>
          <p14:tracePt t="11424" x="4222750" y="2298700"/>
          <p14:tracePt t="11448" x="4222750" y="2292350"/>
          <p14:tracePt t="11847" x="4222750" y="2305050"/>
          <p14:tracePt t="11856" x="4222750" y="2336800"/>
          <p14:tracePt t="11863" x="4222750" y="2374900"/>
          <p14:tracePt t="11872" x="4222750" y="2457450"/>
          <p14:tracePt t="11884" x="4222750" y="2559050"/>
          <p14:tracePt t="11900" x="4222750" y="2654300"/>
          <p14:tracePt t="11917" x="4222750" y="2755900"/>
          <p14:tracePt t="11934" x="4222750" y="2838450"/>
          <p14:tracePt t="11951" x="4222750" y="2895600"/>
          <p14:tracePt t="11967" x="4222750" y="2946400"/>
          <p14:tracePt t="11984" x="4222750" y="2959100"/>
          <p14:tracePt t="12000" x="4222750" y="2984500"/>
          <p14:tracePt t="12017" x="4222750" y="2997200"/>
          <p14:tracePt t="12034" x="4229100" y="3009900"/>
          <p14:tracePt t="12051" x="4235450" y="3022600"/>
          <p14:tracePt t="12067" x="4235450" y="3028950"/>
          <p14:tracePt t="12084" x="4241800" y="3041650"/>
          <p14:tracePt t="12100" x="4248150" y="3048000"/>
          <p14:tracePt t="12117" x="4248150" y="3060700"/>
          <p14:tracePt t="12134" x="4254500" y="3067050"/>
          <p14:tracePt t="12175" x="4260850" y="3073400"/>
          <p14:tracePt t="12304" x="4260850" y="3067050"/>
          <p14:tracePt t="12319" x="4260850" y="3054350"/>
          <p14:tracePt t="12327" x="4260850" y="3041650"/>
          <p14:tracePt t="12336" x="4254500" y="3035300"/>
          <p14:tracePt t="12343" x="4254500" y="3022600"/>
          <p14:tracePt t="12350" x="4241800" y="3009900"/>
          <p14:tracePt t="12367" x="4222750" y="2971800"/>
          <p14:tracePt t="12384" x="4216400" y="2965450"/>
          <p14:tracePt t="12400" x="4210050" y="2965450"/>
          <p14:tracePt t="12417" x="4210050" y="2959100"/>
          <p14:tracePt t="13135" x="4216400" y="2959100"/>
          <p14:tracePt t="13151" x="4222750" y="2959100"/>
          <p14:tracePt t="13160" x="4229100" y="2959100"/>
          <p14:tracePt t="13167" x="4235450" y="2965450"/>
          <p14:tracePt t="13168" x="4241800" y="2965450"/>
          <p14:tracePt t="13184" x="4248150" y="2971800"/>
          <p14:tracePt t="13287" x="4254500" y="2971800"/>
          <p14:tracePt t="13320" x="4267200" y="2971800"/>
          <p14:tracePt t="13408" x="4273550" y="2978150"/>
          <p14:tracePt t="13432" x="4279900" y="2984500"/>
          <p14:tracePt t="13464" x="4286250" y="2984500"/>
          <p14:tracePt t="13479" x="4292600" y="2990850"/>
          <p14:tracePt t="13567" x="4298950" y="2990850"/>
          <p14:tracePt t="13640" x="4305300" y="2990850"/>
          <p14:tracePt t="13688" x="4311650" y="2997200"/>
          <p14:tracePt t="14599" x="4362450" y="3009900"/>
          <p14:tracePt t="14607" x="4445000" y="3022600"/>
          <p14:tracePt t="14617" x="4533900" y="3035300"/>
          <p14:tracePt t="14618" x="4679950" y="3041650"/>
          <p14:tracePt t="14634" x="4806950" y="3060700"/>
          <p14:tracePt t="14651" x="4876800" y="3060700"/>
          <p14:tracePt t="14666" x="4927600" y="3060700"/>
          <p14:tracePt t="14683" x="4959350" y="3060700"/>
          <p14:tracePt t="14701" x="4991100" y="3048000"/>
          <p14:tracePt t="14718" x="5016500" y="3041650"/>
          <p14:tracePt t="14718" x="5022850" y="3035300"/>
          <p14:tracePt t="14737" x="5029200" y="3035300"/>
          <p14:tracePt t="14751" x="5060950" y="3028950"/>
          <p14:tracePt t="14769" x="5080000" y="3028950"/>
          <p14:tracePt t="14785" x="5092700" y="3022600"/>
          <p14:tracePt t="14801" x="5105400" y="3016250"/>
          <p14:tracePt t="14937" x="5111750" y="3016250"/>
          <p14:tracePt t="14944" x="5124450" y="3016250"/>
          <p14:tracePt t="14952" x="5130800" y="3016250"/>
          <p14:tracePt t="14968" x="5168900" y="3009900"/>
          <p14:tracePt t="14970" x="5200650" y="3003550"/>
          <p14:tracePt t="14986" x="5238750" y="3003550"/>
          <p14:tracePt t="15001" x="5264150" y="3003550"/>
          <p14:tracePt t="15018" x="5283200" y="3003550"/>
          <p14:tracePt t="15034" x="5308600" y="3003550"/>
          <p14:tracePt t="15051" x="5321300" y="3003550"/>
          <p14:tracePt t="15068" x="5334000" y="3003550"/>
          <p14:tracePt t="15085" x="5353050" y="3003550"/>
          <p14:tracePt t="15101" x="5359400" y="3003550"/>
          <p14:tracePt t="15118" x="5372100" y="3003550"/>
          <p14:tracePt t="15168" x="5378450" y="3003550"/>
          <p14:tracePt t="15752" x="5384800" y="3003550"/>
          <p14:tracePt t="15760" x="5391150" y="3003550"/>
          <p14:tracePt t="15768" x="5403850" y="3003550"/>
          <p14:tracePt t="15770" x="5429250" y="3003550"/>
          <p14:tracePt t="15785" x="5454650" y="3009900"/>
          <p14:tracePt t="15801" x="5467350" y="3016250"/>
          <p14:tracePt t="15818" x="5480050" y="3016250"/>
          <p14:tracePt t="15857" x="5486400" y="3016250"/>
          <p14:tracePt t="15897" x="5492750" y="3016250"/>
          <p14:tracePt t="16369" x="5499100" y="3016250"/>
          <p14:tracePt t="17376" x="5492750" y="3016250"/>
          <p14:tracePt t="17384" x="5480050" y="3022600"/>
          <p14:tracePt t="17394" x="5473700" y="3022600"/>
          <p14:tracePt t="17401" x="5461000" y="3022600"/>
          <p14:tracePt t="17402" x="5448300" y="3028950"/>
          <p14:tracePt t="17419" x="5441950" y="3028950"/>
          <p14:tracePt t="17434" x="5435600" y="3028950"/>
          <p14:tracePt t="17472" x="5429250" y="3028950"/>
          <p14:tracePt t="17488" x="5422900" y="3028950"/>
          <p14:tracePt t="17489" x="5416550" y="3028950"/>
          <p14:tracePt t="17501" x="5403850" y="3035300"/>
          <p14:tracePt t="17518" x="5391150" y="3035300"/>
          <p14:tracePt t="17534" x="5384800" y="3035300"/>
          <p14:tracePt t="17593" x="5378450" y="3035300"/>
          <p14:tracePt t="17680" x="5372100" y="3035300"/>
          <p14:tracePt t="17696" x="5365750" y="3035300"/>
          <p14:tracePt t="17704" x="5359400" y="3035300"/>
          <p14:tracePt t="17712" x="5359400" y="3041650"/>
          <p14:tracePt t="17718" x="5353050" y="3041650"/>
          <p14:tracePt t="17735" x="5340350" y="3048000"/>
          <p14:tracePt t="17751" x="5327650" y="3048000"/>
          <p14:tracePt t="17751" x="5314950" y="3054350"/>
          <p14:tracePt t="17770" x="5289550" y="3060700"/>
          <p14:tracePt t="17785" x="5207000" y="3073400"/>
          <p14:tracePt t="17801" x="5060950" y="3092450"/>
          <p14:tracePt t="17818" x="4762500" y="3136900"/>
          <p14:tracePt t="17834" x="4387850" y="3187700"/>
          <p14:tracePt t="17851" x="3962400" y="3257550"/>
          <p14:tracePt t="17868" x="3575050" y="3295650"/>
          <p14:tracePt t="17885" x="3289300" y="3295650"/>
          <p14:tracePt t="17901" x="3092450" y="3295650"/>
          <p14:tracePt t="17918" x="2921000" y="3295650"/>
          <p14:tracePt t="17934" x="2743200" y="3302000"/>
          <p14:tracePt t="17951" x="2540000" y="3321050"/>
          <p14:tracePt t="17968" x="2190750" y="3371850"/>
          <p14:tracePt t="17985" x="2000250" y="3409950"/>
          <p14:tracePt t="18001" x="1847850" y="3435350"/>
          <p14:tracePt t="18018" x="1784350" y="3473450"/>
          <p14:tracePt t="18034" x="1758950" y="3486150"/>
          <p14:tracePt t="18051" x="1746250" y="3505200"/>
          <p14:tracePt t="18068" x="1746250" y="3517900"/>
          <p14:tracePt t="18084" x="1746250" y="3530600"/>
          <p14:tracePt t="18101" x="1746250" y="3549650"/>
          <p14:tracePt t="18119" x="1746250" y="3568700"/>
          <p14:tracePt t="18134" x="1746250" y="3594100"/>
          <p14:tracePt t="18151" x="1765300" y="3619500"/>
          <p14:tracePt t="18168" x="1847850" y="3651250"/>
          <p14:tracePt t="18185" x="1930400" y="3663950"/>
          <p14:tracePt t="18201" x="2012950" y="3670300"/>
          <p14:tracePt t="18219" x="2114550" y="3670300"/>
          <p14:tracePt t="18234" x="2190750" y="3670300"/>
          <p14:tracePt t="18251" x="2273300" y="3670300"/>
          <p14:tracePt t="18268" x="2330450" y="3644900"/>
          <p14:tracePt t="18285" x="2406650" y="3613150"/>
          <p14:tracePt t="18301" x="2476500" y="3568700"/>
          <p14:tracePt t="18318" x="2540000" y="3517900"/>
          <p14:tracePt t="18334" x="2584450" y="3473450"/>
          <p14:tracePt t="18351" x="2622550" y="3422650"/>
          <p14:tracePt t="18368" x="2654300" y="3365500"/>
          <p14:tracePt t="18386" x="2667000" y="3327400"/>
          <p14:tracePt t="18401" x="2673350" y="3302000"/>
          <p14:tracePt t="18418" x="2679700" y="3263900"/>
          <p14:tracePt t="18434" x="2679700" y="3238500"/>
          <p14:tracePt t="18451" x="2679700" y="3206750"/>
          <p14:tracePt t="18468" x="2686050" y="3181350"/>
          <p14:tracePt t="18485" x="2686050" y="3155950"/>
          <p14:tracePt t="18501" x="2686050" y="3130550"/>
          <p14:tracePt t="18518" x="2679700" y="3105150"/>
          <p14:tracePt t="18534" x="2660650" y="3073400"/>
          <p14:tracePt t="18551" x="2635250" y="3048000"/>
          <p14:tracePt t="18568" x="2603500" y="3016250"/>
          <p14:tracePt t="18585" x="2571750" y="2997200"/>
          <p14:tracePt t="18601" x="2540000" y="2984500"/>
          <p14:tracePt t="18618" x="2501900" y="2959100"/>
          <p14:tracePt t="18634" x="2457450" y="2946400"/>
          <p14:tracePt t="18651" x="2419350" y="2933700"/>
          <p14:tracePt t="18668" x="2362200" y="2927350"/>
          <p14:tracePt t="18685" x="2324100" y="2927350"/>
          <p14:tracePt t="18701" x="2286000" y="2927350"/>
          <p14:tracePt t="18718" x="2247900" y="2927350"/>
          <p14:tracePt t="18734" x="2216150" y="2927350"/>
          <p14:tracePt t="18751" x="2178050" y="2946400"/>
          <p14:tracePt t="18768" x="2120900" y="2965450"/>
          <p14:tracePt t="18785" x="2095500" y="2978150"/>
          <p14:tracePt t="18801" x="2070100" y="3003550"/>
          <p14:tracePt t="18818" x="2032000" y="3028950"/>
          <p14:tracePt t="18834" x="1993900" y="3067050"/>
          <p14:tracePt t="18851" x="1974850" y="3098800"/>
          <p14:tracePt t="18868" x="1955800" y="3130550"/>
          <p14:tracePt t="18884" x="1943100" y="3155950"/>
          <p14:tracePt t="18901" x="1936750" y="3175000"/>
          <p14:tracePt t="18919" x="1936750" y="3213100"/>
          <p14:tracePt t="18935" x="1924050" y="3244850"/>
          <p14:tracePt t="18951" x="1924050" y="3276600"/>
          <p14:tracePt t="18968" x="1924050" y="3333750"/>
          <p14:tracePt t="18985" x="1924050" y="3371850"/>
          <p14:tracePt t="19001" x="1924050" y="3409950"/>
          <p14:tracePt t="19018" x="1930400" y="3448050"/>
          <p14:tracePt t="19034" x="1943100" y="3486150"/>
          <p14:tracePt t="19051" x="1955800" y="3511550"/>
          <p14:tracePt t="19068" x="1974850" y="3536950"/>
          <p14:tracePt t="19084" x="1987550" y="3562350"/>
          <p14:tracePt t="19101" x="2012950" y="3594100"/>
          <p14:tracePt t="19118" x="2038350" y="3619500"/>
          <p14:tracePt t="19134" x="2051050" y="3632200"/>
          <p14:tracePt t="19151" x="2082800" y="3651250"/>
          <p14:tracePt t="19168" x="2127250" y="3670300"/>
          <p14:tracePt t="19185" x="2146300" y="3676650"/>
          <p14:tracePt t="19201" x="2178050" y="3683000"/>
          <p14:tracePt t="19218" x="2216150" y="3683000"/>
          <p14:tracePt t="19234" x="2241550" y="3683000"/>
          <p14:tracePt t="19251" x="2279650" y="3683000"/>
          <p14:tracePt t="19268" x="2324100" y="3657600"/>
          <p14:tracePt t="19284" x="2349500" y="3625850"/>
          <p14:tracePt t="19302" x="2381250" y="3594100"/>
          <p14:tracePt t="19318" x="2413000" y="3562350"/>
          <p14:tracePt t="19335" x="2432050" y="3536950"/>
          <p14:tracePt t="19351" x="2451100" y="3498850"/>
          <p14:tracePt t="19351" x="2463800" y="3479800"/>
          <p14:tracePt t="19369" x="2476500" y="3441700"/>
          <p14:tracePt t="19384" x="2489200" y="3403600"/>
          <p14:tracePt t="19401" x="2495550" y="3365500"/>
          <p14:tracePt t="19418" x="2495550" y="3327400"/>
          <p14:tracePt t="19434" x="2495550" y="3295650"/>
          <p14:tracePt t="19451" x="2495550" y="3276600"/>
          <p14:tracePt t="19468" x="2495550" y="3244850"/>
          <p14:tracePt t="19484" x="2489200" y="3213100"/>
          <p14:tracePt t="19501" x="2476500" y="3175000"/>
          <p14:tracePt t="19518" x="2476500" y="3155950"/>
          <p14:tracePt t="19534" x="2463800" y="3130550"/>
          <p14:tracePt t="19551" x="2451100" y="3105150"/>
          <p14:tracePt t="19569" x="2432050" y="3086100"/>
          <p14:tracePt t="19584" x="2413000" y="3067050"/>
          <p14:tracePt t="19601" x="2406650" y="3060700"/>
          <p14:tracePt t="19618" x="2393950" y="3054350"/>
          <p14:tracePt t="19635" x="2374900" y="3048000"/>
          <p14:tracePt t="19651" x="2362200" y="3048000"/>
          <p14:tracePt t="19668" x="2343150" y="3048000"/>
          <p14:tracePt t="19684" x="2330450" y="3048000"/>
          <p14:tracePt t="19701" x="2311400" y="3048000"/>
          <p14:tracePt t="19717" x="2298700" y="3048000"/>
          <p14:tracePt t="19735" x="2286000" y="3048000"/>
          <p14:tracePt t="19751" x="2266950" y="3054350"/>
          <p14:tracePt t="19751" x="2254250" y="3060700"/>
          <p14:tracePt t="19769" x="2235200" y="3073400"/>
          <p14:tracePt t="19784" x="2216150" y="3092450"/>
          <p14:tracePt t="19802" x="2197100" y="3105150"/>
          <p14:tracePt t="19818" x="2184400" y="3117850"/>
          <p14:tracePt t="19835" x="2171700" y="3130550"/>
          <p14:tracePt t="19851" x="2165350" y="3143250"/>
          <p14:tracePt t="19868" x="2165350" y="3149600"/>
          <p14:tracePt t="19884" x="2165350" y="3155950"/>
          <p14:tracePt t="19901" x="2159000" y="3155950"/>
          <p14:tracePt t="19918" x="2152650" y="3162300"/>
          <p14:tracePt t="19934" x="2152650" y="3168650"/>
          <p14:tracePt t="19951" x="2152650" y="3175000"/>
          <p14:tracePt t="19968" x="2152650" y="3187700"/>
          <p14:tracePt t="19985" x="2146300" y="3206750"/>
          <p14:tracePt t="20001" x="2146300" y="3225800"/>
          <p14:tracePt t="20018" x="2139950" y="3251200"/>
          <p14:tracePt t="20034" x="2139950" y="3270250"/>
          <p14:tracePt t="20051" x="2139950" y="3295650"/>
          <p14:tracePt t="20068" x="2139950" y="3314700"/>
          <p14:tracePt t="20084" x="2139950" y="3333750"/>
          <p14:tracePt t="20101" x="2133600" y="3352800"/>
          <p14:tracePt t="20118" x="2127250" y="3371850"/>
          <p14:tracePt t="20135" x="2127250" y="3390900"/>
          <p14:tracePt t="20151" x="2127250" y="3416300"/>
          <p14:tracePt t="20168" x="2127250" y="3422650"/>
          <p14:tracePt t="20185" x="2127250" y="3429000"/>
          <p14:tracePt t="20201" x="2127250" y="3435350"/>
          <p14:tracePt t="20640" x="2127250" y="3448050"/>
          <p14:tracePt t="20649" x="2120900" y="3473450"/>
          <p14:tracePt t="20654" x="2120900" y="3505200"/>
          <p14:tracePt t="20668" x="2108200" y="3543300"/>
          <p14:tracePt t="20684" x="2101850" y="3575050"/>
          <p14:tracePt t="20701" x="2101850" y="3587750"/>
          <p14:tracePt t="20718" x="2095500" y="3613150"/>
          <p14:tracePt t="20734" x="2089150" y="3625850"/>
          <p14:tracePt t="20751" x="2082800" y="3651250"/>
          <p14:tracePt t="20769" x="2063750" y="3683000"/>
          <p14:tracePt t="20784" x="2063750" y="3714750"/>
          <p14:tracePt t="20801" x="2063750" y="3752850"/>
          <p14:tracePt t="20818" x="2063750" y="3797300"/>
          <p14:tracePt t="20835" x="2076450" y="3879850"/>
          <p14:tracePt t="20850" x="2108200" y="4006850"/>
          <p14:tracePt t="20867" x="2159000" y="4146550"/>
          <p14:tracePt t="20884" x="2266950" y="4343400"/>
          <p14:tracePt t="20901" x="2432050" y="4591050"/>
          <p14:tracePt t="20918" x="2559050" y="4743450"/>
          <p14:tracePt t="20934" x="2673350" y="4851400"/>
          <p14:tracePt t="20951" x="2787650" y="4927600"/>
          <p14:tracePt t="20968" x="2927350" y="4997450"/>
          <p14:tracePt t="20985" x="2984500" y="5022850"/>
          <p14:tracePt t="21001" x="3009900" y="5022850"/>
          <p14:tracePt t="21048" x="3016250" y="5022850"/>
          <p14:tracePt t="21096" x="3022600" y="5022850"/>
          <p14:tracePt t="21176" x="3009900" y="5022850"/>
          <p14:tracePt t="21183" x="2952750" y="5022850"/>
          <p14:tracePt t="21201" x="2927350" y="5022850"/>
          <p14:tracePt t="21202" x="2851150" y="5003800"/>
          <p14:tracePt t="21218" x="2768600" y="4991100"/>
          <p14:tracePt t="21234" x="2686050" y="4972050"/>
          <p14:tracePt t="21251" x="2616200" y="4965700"/>
          <p14:tracePt t="21267" x="2565400" y="4959350"/>
          <p14:tracePt t="21285" x="2540000" y="4953000"/>
          <p14:tracePt t="21301" x="2508250" y="4946650"/>
          <p14:tracePt t="21319" x="2489200" y="4946650"/>
          <p14:tracePt t="21335" x="2470150" y="4946650"/>
          <p14:tracePt t="21351" x="2457450" y="4946650"/>
          <p14:tracePt t="21367" x="2432050" y="4946650"/>
          <p14:tracePt t="21385" x="2425700" y="4946650"/>
          <p14:tracePt t="21440" x="2419350" y="4946650"/>
          <p14:tracePt t="21752" x="2432050" y="4946650"/>
          <p14:tracePt t="21761" x="2451100" y="4946650"/>
          <p14:tracePt t="21768" x="2520950" y="4953000"/>
          <p14:tracePt t="21784" x="2565400" y="4953000"/>
          <p14:tracePt t="21785" x="2679700" y="4953000"/>
          <p14:tracePt t="21801" x="2825750" y="4953000"/>
          <p14:tracePt t="21818" x="2971800" y="4953000"/>
          <p14:tracePt t="21834" x="3073400" y="4953000"/>
          <p14:tracePt t="21851" x="3155950" y="4959350"/>
          <p14:tracePt t="21867" x="3219450" y="4972050"/>
          <p14:tracePt t="21884" x="3276600" y="4972050"/>
          <p14:tracePt t="21901" x="3346450" y="4978400"/>
          <p14:tracePt t="21918" x="3435350" y="4978400"/>
          <p14:tracePt t="21934" x="3530600" y="4978400"/>
          <p14:tracePt t="21951" x="3644900" y="4978400"/>
          <p14:tracePt t="21968" x="3797300" y="4978400"/>
          <p14:tracePt t="21985" x="3886200" y="4978400"/>
          <p14:tracePt t="22001" x="3956050" y="4978400"/>
          <p14:tracePt t="22018" x="4006850" y="4978400"/>
          <p14:tracePt t="22034" x="4064000" y="4978400"/>
          <p14:tracePt t="22051" x="4114800" y="4978400"/>
          <p14:tracePt t="22067" x="4152900" y="4978400"/>
          <p14:tracePt t="22084" x="4191000" y="4978400"/>
          <p14:tracePt t="22101" x="4203700" y="4978400"/>
          <p14:tracePt t="22118" x="4222750" y="4978400"/>
          <p14:tracePt t="22134" x="4235450" y="4978400"/>
          <p14:tracePt t="22151" x="4248150" y="4978400"/>
          <p14:tracePt t="22168" x="4254500" y="4978400"/>
          <p14:tracePt t="22184" x="4260850" y="4978400"/>
          <p14:tracePt t="22201" x="4273550" y="4978400"/>
          <p14:tracePt t="22218" x="4279900" y="4978400"/>
          <p14:tracePt t="22234" x="4292600" y="4978400"/>
          <p14:tracePt t="22251" x="4305300" y="4978400"/>
          <p14:tracePt t="22268" x="4324350" y="4978400"/>
          <p14:tracePt t="22284" x="4337050" y="4978400"/>
          <p14:tracePt t="22301" x="4343400" y="4978400"/>
          <p14:tracePt t="22336" x="4349750" y="4978400"/>
          <p14:tracePt t="22464" x="4343400" y="4978400"/>
          <p14:tracePt t="22480" x="4330700" y="4978400"/>
          <p14:tracePt t="22496" x="4324350" y="4978400"/>
          <p14:tracePt t="22502" x="4318000" y="4978400"/>
          <p14:tracePt t="22517" x="4311650" y="4978400"/>
          <p14:tracePt t="22518" x="4292600" y="4978400"/>
          <p14:tracePt t="22535" x="4248150" y="4978400"/>
          <p14:tracePt t="22552" x="4216400" y="4978400"/>
          <p14:tracePt t="22568" x="4191000" y="4978400"/>
          <p14:tracePt t="22584" x="4159250" y="4978400"/>
          <p14:tracePt t="22601" x="4127500" y="4978400"/>
          <p14:tracePt t="22618" x="4095750" y="4978400"/>
          <p14:tracePt t="22635" x="4070350" y="4978400"/>
          <p14:tracePt t="22651" x="4057650" y="4978400"/>
          <p14:tracePt t="22668" x="4038600" y="4978400"/>
          <p14:tracePt t="22704" x="4032250" y="4978400"/>
          <p14:tracePt t="22881" x="4038600" y="4978400"/>
          <p14:tracePt t="22897" x="4051300" y="4978400"/>
          <p14:tracePt t="22913" x="4064000" y="4978400"/>
          <p14:tracePt t="22921" x="4076700" y="4978400"/>
          <p14:tracePt t="22929" x="4089400" y="4978400"/>
          <p14:tracePt t="22935" x="4121150" y="4978400"/>
          <p14:tracePt t="22952" x="4159250" y="4978400"/>
          <p14:tracePt t="22969" x="4184650" y="4978400"/>
          <p14:tracePt t="22985" x="4203700" y="4978400"/>
          <p14:tracePt t="23002" x="4222750" y="4978400"/>
          <p14:tracePt t="23018" x="4241800" y="4978400"/>
          <p14:tracePt t="23035" x="4254500" y="4978400"/>
          <p14:tracePt t="23052" x="4292600" y="4978400"/>
          <p14:tracePt t="23069" x="4349750" y="4978400"/>
          <p14:tracePt t="23084" x="4419600" y="4978400"/>
          <p14:tracePt t="23101" x="4489450" y="4978400"/>
          <p14:tracePt t="23117" x="4559300" y="4978400"/>
          <p14:tracePt t="23134" x="4622800" y="4978400"/>
          <p14:tracePt t="23151" x="4679950" y="4978400"/>
          <p14:tracePt t="23169" x="4699000" y="4978400"/>
          <p14:tracePt t="23184" x="4737100" y="4978400"/>
          <p14:tracePt t="23201" x="4762500" y="4978400"/>
          <p14:tracePt t="23217" x="4800600" y="4978400"/>
          <p14:tracePt t="23234" x="4838700" y="4978400"/>
          <p14:tracePt t="23251" x="4883150" y="4978400"/>
          <p14:tracePt t="23268" x="4927600" y="4978400"/>
          <p14:tracePt t="23284" x="4972050" y="4978400"/>
          <p14:tracePt t="23301" x="5010150" y="4984750"/>
          <p14:tracePt t="23317" x="5041900" y="4984750"/>
          <p14:tracePt t="23334" x="5060950" y="4991100"/>
          <p14:tracePt t="23351" x="5080000" y="4997450"/>
          <p14:tracePt t="24785" x="5073650" y="4997450"/>
          <p14:tracePt t="24793" x="5060950" y="4997450"/>
          <p14:tracePt t="24802" x="5048250" y="4997450"/>
          <p14:tracePt t="24809" x="5003800" y="4997450"/>
          <p14:tracePt t="24818" x="4927600" y="4984750"/>
          <p14:tracePt t="24835" x="4781550" y="4984750"/>
          <p14:tracePt t="24852" x="4648200" y="5016500"/>
          <p14:tracePt t="24868" x="4476750" y="5041900"/>
          <p14:tracePt t="24886" x="4318000" y="5067300"/>
          <p14:tracePt t="24902" x="4184650" y="5086350"/>
          <p14:tracePt t="24919" x="4114800" y="5099050"/>
          <p14:tracePt t="24935" x="4044950" y="5118100"/>
          <p14:tracePt t="24952" x="3987800" y="5130800"/>
          <p14:tracePt t="24968" x="3943350" y="5143500"/>
          <p14:tracePt t="24968" x="3911600" y="5156200"/>
          <p14:tracePt t="24985" x="3854450" y="5181600"/>
          <p14:tracePt t="25002" x="3797300" y="5194300"/>
          <p14:tracePt t="25019" x="3752850" y="5207000"/>
          <p14:tracePt t="25035" x="3714750" y="5213350"/>
          <p14:tracePt t="25052" x="3670300" y="5219700"/>
          <p14:tracePt t="25068" x="3625850" y="5226050"/>
          <p14:tracePt t="25085" x="3575050" y="5232400"/>
          <p14:tracePt t="25102" x="3492500" y="5238750"/>
          <p14:tracePt t="25119" x="3384550" y="5251450"/>
          <p14:tracePt t="25135" x="3270250" y="5251450"/>
          <p14:tracePt t="25152" x="3168650" y="5257800"/>
          <p14:tracePt t="25168" x="3016250" y="5257800"/>
          <p14:tracePt t="25185" x="2921000" y="5257800"/>
          <p14:tracePt t="25202" x="2838450" y="5257800"/>
          <p14:tracePt t="25218" x="2774950" y="5257800"/>
          <p14:tracePt t="25235" x="2705100" y="5257800"/>
          <p14:tracePt t="25252" x="2641600" y="5257800"/>
          <p14:tracePt t="25268" x="2590800" y="5257800"/>
          <p14:tracePt t="25285" x="2514600" y="5257800"/>
          <p14:tracePt t="25302" x="2444750" y="5257800"/>
          <p14:tracePt t="25319" x="2374900" y="5264150"/>
          <p14:tracePt t="25335" x="2317750" y="5270500"/>
          <p14:tracePt t="25352" x="2266950" y="5276850"/>
          <p14:tracePt t="25368" x="2197100" y="5283200"/>
          <p14:tracePt t="25386" x="2165350" y="5289550"/>
          <p14:tracePt t="25402" x="2152650" y="5295900"/>
          <p14:tracePt t="25418" x="2139950" y="5295900"/>
          <p14:tracePt t="25435" x="2133600" y="5302250"/>
          <p14:tracePt t="25452" x="2127250" y="5308600"/>
          <p14:tracePt t="25468" x="2120900" y="5314950"/>
          <p14:tracePt t="25485" x="2114550" y="5314950"/>
          <p14:tracePt t="25502" x="2108200" y="5321300"/>
          <p14:tracePt t="25518" x="2101850" y="5321300"/>
          <p14:tracePt t="25535" x="2101850" y="5327650"/>
          <p14:tracePt t="25552" x="2095500" y="5327650"/>
          <p14:tracePt t="25569" x="2089150" y="5334000"/>
          <p14:tracePt t="25585" x="2089150" y="5340350"/>
          <p14:tracePt t="25633" x="2089150" y="5346700"/>
          <p14:tracePt t="26145" x="2089150" y="5353050"/>
          <p14:tracePt t="26169" x="2095500" y="5353050"/>
          <p14:tracePt t="26193" x="2101850" y="5359400"/>
          <p14:tracePt t="26224" x="2108200" y="5359400"/>
          <p14:tracePt t="26241" x="2114550" y="5359400"/>
          <p14:tracePt t="26257" x="2114550" y="5365750"/>
          <p14:tracePt t="26289" x="2120900" y="5365750"/>
          <p14:tracePt t="26329" x="2127250" y="5365750"/>
          <p14:tracePt t="26344" x="2133600" y="5365750"/>
          <p14:tracePt t="26353" x="2139950" y="5372100"/>
          <p14:tracePt t="26369" x="2146300" y="5372100"/>
          <p14:tracePt t="26370" x="2165350" y="5378450"/>
          <p14:tracePt t="26385" x="2197100" y="5378450"/>
          <p14:tracePt t="26402" x="2228850" y="5384800"/>
          <p14:tracePt t="26418" x="2266950" y="5391150"/>
          <p14:tracePt t="26435" x="2292350" y="5391150"/>
          <p14:tracePt t="26452" x="2317750" y="5391150"/>
          <p14:tracePt t="26469" x="2336800" y="5391150"/>
          <p14:tracePt t="26485" x="2355850" y="5391150"/>
          <p14:tracePt t="26502" x="2362200" y="5391150"/>
          <p14:tracePt t="26519" x="2368550" y="5391150"/>
          <p14:tracePt t="26535" x="2374900" y="5391150"/>
          <p14:tracePt t="27233" x="2425700" y="5391150"/>
          <p14:tracePt t="27241" x="2559050" y="5391150"/>
          <p14:tracePt t="27252" x="2838450" y="5391150"/>
          <p14:tracePt t="27254" x="3492500" y="5391150"/>
          <p14:tracePt t="27268" x="4273550" y="5416550"/>
          <p14:tracePt t="27285" x="5010150" y="5416550"/>
          <p14:tracePt t="27301" x="5537200" y="5416550"/>
          <p14:tracePt t="27318" x="5803900" y="5397500"/>
          <p14:tracePt t="27335" x="5924550" y="5365750"/>
          <p14:tracePt t="27351" x="5981700" y="5340350"/>
          <p14:tracePt t="27370" x="6000750" y="5327650"/>
          <p14:tracePt t="27385" x="6007100" y="5314950"/>
          <p14:tracePt t="27402" x="6019800" y="5308600"/>
          <p14:tracePt t="27419" x="6019800" y="5302250"/>
          <p14:tracePt t="27435" x="6019800" y="5295900"/>
          <p14:tracePt t="27473" x="6019800" y="5289550"/>
          <p14:tracePt t="27473" x="6019800" y="5270500"/>
          <p14:tracePt t="27485" x="6000750" y="5251450"/>
          <p14:tracePt t="27501" x="5981700" y="5238750"/>
          <p14:tracePt t="27519" x="5975350" y="5226050"/>
          <p14:tracePt t="27535" x="5962650" y="5213350"/>
          <p14:tracePt t="27552" x="5962650" y="5200650"/>
          <p14:tracePt t="27568" x="5918200" y="5162550"/>
          <p14:tracePt t="27585" x="5810250" y="5130800"/>
          <p14:tracePt t="27601" x="5645150" y="5080000"/>
          <p14:tracePt t="27618" x="5441950" y="5041900"/>
          <p14:tracePt t="27635" x="5289550" y="5003800"/>
          <p14:tracePt t="27652" x="5207000" y="4978400"/>
          <p14:tracePt t="27668" x="5194300" y="4972050"/>
          <p14:tracePt t="27776" x="5226050" y="4972050"/>
          <p14:tracePt t="27784" x="5264150" y="4972050"/>
          <p14:tracePt t="27785" x="5353050" y="4972050"/>
          <p14:tracePt t="27802" x="5461000" y="4965700"/>
          <p14:tracePt t="27818" x="5530850" y="4965700"/>
          <p14:tracePt t="27835" x="5549900" y="4965700"/>
          <p14:tracePt t="27928" x="5543550" y="4965700"/>
          <p14:tracePt t="27944" x="5486400" y="4965700"/>
          <p14:tracePt t="27953" x="5467350" y="4972050"/>
          <p14:tracePt t="27953" x="5422900" y="4972050"/>
          <p14:tracePt t="27969" x="5391150" y="4972050"/>
          <p14:tracePt t="27985" x="5365750" y="4978400"/>
          <p14:tracePt t="28002" x="5346700" y="4978400"/>
          <p14:tracePt t="28089" x="5353050" y="4978400"/>
          <p14:tracePt t="28096" x="5391150" y="4978400"/>
          <p14:tracePt t="28104" x="5429250" y="4978400"/>
          <p14:tracePt t="28104" x="5492750" y="4978400"/>
          <p14:tracePt t="28121" x="5568950" y="4978400"/>
          <p14:tracePt t="28135" x="5638800" y="4978400"/>
          <p14:tracePt t="28135" x="5778500" y="4978400"/>
          <p14:tracePt t="28152" x="5873750" y="4997450"/>
          <p14:tracePt t="28169" x="5886450" y="4997450"/>
          <p14:tracePt t="28353" x="5880100" y="4997450"/>
          <p14:tracePt t="28361" x="5861050" y="4997450"/>
          <p14:tracePt t="28369" x="5803900" y="4997450"/>
          <p14:tracePt t="28378" x="5772150" y="4997450"/>
          <p14:tracePt t="28385" x="5683250" y="4997450"/>
          <p14:tracePt t="28402" x="5607050" y="4997450"/>
          <p14:tracePt t="28419" x="5524500" y="4997450"/>
          <p14:tracePt t="28435" x="5461000" y="4997450"/>
          <p14:tracePt t="28452" x="5391150" y="4997450"/>
          <p14:tracePt t="28468" x="5340350" y="4997450"/>
          <p14:tracePt t="28485" x="5302250" y="4997450"/>
          <p14:tracePt t="28501" x="5264150" y="4997450"/>
          <p14:tracePt t="28518" x="5251450" y="4997450"/>
          <p14:tracePt t="28535" x="5226050" y="4997450"/>
          <p14:tracePt t="28552" x="5181600" y="4997450"/>
          <p14:tracePt t="28568" x="5048250" y="4997450"/>
          <p14:tracePt t="28585" x="4902200" y="4997450"/>
          <p14:tracePt t="28601" x="4762500" y="4997450"/>
          <p14:tracePt t="28618" x="4616450" y="4997450"/>
          <p14:tracePt t="28635" x="4527550" y="4997450"/>
          <p14:tracePt t="28652" x="4470400" y="4997450"/>
          <p14:tracePt t="28668" x="4457700" y="4997450"/>
          <p14:tracePt t="28685" x="4445000" y="4997450"/>
          <p14:tracePt t="28701" x="4438650" y="4997450"/>
          <p14:tracePt t="28718" x="4425950" y="4997450"/>
          <p14:tracePt t="28735" x="4400550" y="4997450"/>
          <p14:tracePt t="28752" x="4349750" y="4997450"/>
          <p14:tracePt t="28769" x="4330700" y="4997450"/>
          <p14:tracePt t="28785" x="4311650" y="4997450"/>
          <p14:tracePt t="28802" x="4298950" y="4997450"/>
          <p14:tracePt t="29457" x="4311650" y="4997450"/>
          <p14:tracePt t="29464" x="4349750" y="4997450"/>
          <p14:tracePt t="29466" x="4381500" y="4997450"/>
          <p14:tracePt t="29485" x="4413250" y="4991100"/>
          <p14:tracePt t="29486" x="4476750" y="4991100"/>
          <p14:tracePt t="29502" x="4533900" y="4991100"/>
          <p14:tracePt t="29518" x="4584700" y="4991100"/>
          <p14:tracePt t="29535" x="4622800" y="4991100"/>
          <p14:tracePt t="29551" x="4673600" y="4991100"/>
          <p14:tracePt t="29569" x="4705350" y="4991100"/>
          <p14:tracePt t="29585" x="4730750" y="4991100"/>
          <p14:tracePt t="29602" x="4756150" y="4991100"/>
          <p14:tracePt t="29619" x="4775200" y="4991100"/>
          <p14:tracePt t="29635" x="4800600" y="4991100"/>
          <p14:tracePt t="29651" x="4819650" y="4991100"/>
          <p14:tracePt t="29669" x="4845050" y="4991100"/>
          <p14:tracePt t="29685" x="4857750" y="4991100"/>
          <p14:tracePt t="29702" x="4883150" y="4991100"/>
          <p14:tracePt t="29718" x="4895850" y="4991100"/>
          <p14:tracePt t="29735" x="4902200" y="4991100"/>
          <p14:tracePt t="29776" x="4908550" y="4991100"/>
          <p14:tracePt t="29784" x="4914900" y="4991100"/>
          <p14:tracePt t="29817" x="4921250" y="4991100"/>
          <p14:tracePt t="29888" x="4927600" y="4991100"/>
          <p14:tracePt t="29904" x="4933950" y="4991100"/>
          <p14:tracePt t="29912" x="4940300" y="4991100"/>
          <p14:tracePt t="29927" x="4946650" y="4991100"/>
          <p14:tracePt t="29937" x="4959350" y="4991100"/>
          <p14:tracePt t="29937" x="4972050" y="4991100"/>
          <p14:tracePt t="29952" x="4997450" y="4991100"/>
          <p14:tracePt t="29969" x="5003800" y="4991100"/>
          <p14:tracePt t="29985" x="5010150" y="4991100"/>
          <p14:tracePt t="31824" x="5003800" y="4991100"/>
          <p14:tracePt t="31832" x="4953000" y="5010150"/>
          <p14:tracePt t="31840" x="4768850" y="5060950"/>
          <p14:tracePt t="31852" x="4514850" y="5149850"/>
          <p14:tracePt t="31868" x="4178300" y="5245100"/>
          <p14:tracePt t="31885" x="3860800" y="5334000"/>
          <p14:tracePt t="31901" x="3644900" y="5397500"/>
          <p14:tracePt t="31918" x="3486150" y="5435600"/>
          <p14:tracePt t="31935" x="3321050" y="5454650"/>
          <p14:tracePt t="31951" x="3105150" y="5486400"/>
          <p14:tracePt t="31969" x="2997200" y="5505450"/>
          <p14:tracePt t="31985" x="2908300" y="5518150"/>
          <p14:tracePt t="32001" x="2832100" y="5524500"/>
          <p14:tracePt t="32018" x="2774950" y="5537200"/>
          <p14:tracePt t="32035" x="2749550" y="5537200"/>
          <p14:tracePt t="32052" x="2730500" y="5537200"/>
          <p14:tracePt t="32068" x="2717800" y="5537200"/>
          <p14:tracePt t="32085" x="2698750" y="5537200"/>
          <p14:tracePt t="32101" x="2679700" y="5537200"/>
          <p14:tracePt t="32118" x="2667000" y="5537200"/>
          <p14:tracePt t="32135" x="2647950" y="5537200"/>
          <p14:tracePt t="32152" x="2635250" y="5537200"/>
          <p14:tracePt t="32167" x="2616200" y="5524500"/>
          <p14:tracePt t="32185" x="2597150" y="5518150"/>
          <p14:tracePt t="32202" x="2559050" y="5499100"/>
          <p14:tracePt t="32219" x="2533650" y="5492750"/>
          <p14:tracePt t="32235" x="2514600" y="5486400"/>
          <p14:tracePt t="32252" x="2482850" y="5480050"/>
          <p14:tracePt t="32269" x="2470150" y="5473700"/>
          <p14:tracePt t="32286" x="2451100" y="5467350"/>
          <p14:tracePt t="32302" x="2438400" y="5461000"/>
          <p14:tracePt t="32319" x="2425700" y="5461000"/>
          <p14:tracePt t="32336" x="2413000" y="5454650"/>
          <p14:tracePt t="32352" x="2393950" y="5448300"/>
          <p14:tracePt t="32352" x="2374900" y="5441950"/>
          <p14:tracePt t="32369" x="2362200" y="5429250"/>
          <p14:tracePt t="32386" x="2324100" y="5416550"/>
          <p14:tracePt t="32402" x="2305050" y="5410200"/>
          <p14:tracePt t="32419" x="2292350" y="5397500"/>
          <p14:tracePt t="32436" x="2279650" y="5391150"/>
          <p14:tracePt t="32452" x="2266950" y="5391150"/>
          <p14:tracePt t="32470" x="2266950" y="5384800"/>
          <p14:tracePt t="32561" x="2260600" y="5384800"/>
          <p14:tracePt t="33833" x="2266950" y="5384800"/>
          <p14:tracePt t="33841" x="2305050" y="5384800"/>
          <p14:tracePt t="33852" x="2355850" y="5384800"/>
          <p14:tracePt t="33855" x="2501900" y="5384800"/>
          <p14:tracePt t="33869" x="2641600" y="5384800"/>
          <p14:tracePt t="33886" x="2781300" y="5384800"/>
          <p14:tracePt t="33902" x="2908300" y="5384800"/>
          <p14:tracePt t="33919" x="3022600" y="5384800"/>
          <p14:tracePt t="33936" x="3111500" y="5384800"/>
          <p14:tracePt t="33952" x="3200400" y="5384800"/>
          <p14:tracePt t="33970" x="3232150" y="5384800"/>
          <p14:tracePt t="33985" x="3263900" y="5384800"/>
          <p14:tracePt t="34003" x="3289300" y="5384800"/>
          <p14:tracePt t="34019" x="3308350" y="5384800"/>
          <p14:tracePt t="34036" x="3327400" y="5384800"/>
          <p14:tracePt t="34052" x="3346450" y="5384800"/>
          <p14:tracePt t="34069" x="3365500" y="5384800"/>
          <p14:tracePt t="34086" x="3384550" y="5384800"/>
          <p14:tracePt t="34102" x="3416300" y="5384800"/>
          <p14:tracePt t="34119" x="3448050" y="5384800"/>
          <p14:tracePt t="34135" x="3479800" y="5391150"/>
          <p14:tracePt t="34135" x="3498850" y="5397500"/>
          <p14:tracePt t="34154" x="3530600" y="5403850"/>
          <p14:tracePt t="34170" x="3549650" y="5403850"/>
          <p14:tracePt t="34186" x="3562350" y="5403850"/>
          <p14:tracePt t="34537" x="3556000" y="5403850"/>
          <p14:tracePt t="34545" x="3543300" y="5403850"/>
          <p14:tracePt t="34553" x="3530600" y="5397500"/>
          <p14:tracePt t="34554" x="3517900" y="5397500"/>
          <p14:tracePt t="34569" x="3486150" y="5391150"/>
          <p14:tracePt t="34586" x="3473450" y="5391150"/>
          <p14:tracePt t="34602" x="3467100" y="5391150"/>
          <p14:tracePt t="34619" x="3460750" y="5391150"/>
          <p14:tracePt t="34849" x="3473450" y="5391150"/>
          <p14:tracePt t="34857" x="3486150" y="5391150"/>
          <p14:tracePt t="34869" x="3505200" y="5391150"/>
          <p14:tracePt t="34873" x="3581400" y="5391150"/>
          <p14:tracePt t="34885" x="3657600" y="5391150"/>
          <p14:tracePt t="34902" x="3765550" y="5397500"/>
          <p14:tracePt t="34919" x="3873500" y="5410200"/>
          <p14:tracePt t="34935" x="3994150" y="5429250"/>
          <p14:tracePt t="34952" x="4165600" y="5448300"/>
          <p14:tracePt t="34970" x="4241800" y="5461000"/>
          <p14:tracePt t="34986" x="4292600" y="5461000"/>
          <p14:tracePt t="35002" x="4318000" y="5461000"/>
          <p14:tracePt t="35020" x="4337050" y="5461000"/>
          <p14:tracePt t="35035" x="4356100" y="5461000"/>
          <p14:tracePt t="35052" x="4381500" y="5461000"/>
          <p14:tracePt t="35069" x="4394200" y="5461000"/>
          <p14:tracePt t="35086" x="4419600" y="5461000"/>
          <p14:tracePt t="35102" x="4432300" y="5461000"/>
          <p14:tracePt t="35119" x="4451350" y="5461000"/>
          <p14:tracePt t="35135" x="4470400" y="5461000"/>
          <p14:tracePt t="35152" x="4514850" y="5461000"/>
          <p14:tracePt t="35169" x="4546600" y="5461000"/>
          <p14:tracePt t="35186" x="4591050" y="5461000"/>
          <p14:tracePt t="35202" x="4635500" y="5461000"/>
          <p14:tracePt t="35220" x="4673600" y="5461000"/>
          <p14:tracePt t="35236" x="4705350" y="5461000"/>
          <p14:tracePt t="35252" x="4724400" y="5461000"/>
          <p14:tracePt t="35268" x="4749800" y="5461000"/>
          <p14:tracePt t="35286" x="4768850" y="5461000"/>
          <p14:tracePt t="35302" x="4794250" y="5461000"/>
          <p14:tracePt t="35319" x="4819650" y="5461000"/>
          <p14:tracePt t="35335" x="4857750" y="5461000"/>
          <p14:tracePt t="35352" x="4933950" y="5461000"/>
          <p14:tracePt t="35369" x="4972050" y="5461000"/>
          <p14:tracePt t="35386" x="4997450" y="5461000"/>
          <p14:tracePt t="35402" x="5022850" y="5461000"/>
          <p14:tracePt t="35419" x="5035550" y="5461000"/>
          <p14:tracePt t="35435" x="5060950" y="5461000"/>
          <p14:tracePt t="35452" x="5086350" y="5461000"/>
          <p14:tracePt t="35470" x="5124450" y="5461000"/>
          <p14:tracePt t="35485" x="5187950" y="5461000"/>
          <p14:tracePt t="35502" x="5251450" y="5461000"/>
          <p14:tracePt t="35520" x="5314950" y="5461000"/>
          <p14:tracePt t="35535" x="5365750" y="5461000"/>
          <p14:tracePt t="35553" x="5422900" y="5461000"/>
          <p14:tracePt t="35570" x="5461000" y="5461000"/>
          <p14:tracePt t="35586" x="5492750" y="5461000"/>
          <p14:tracePt t="35602" x="5524500" y="5461000"/>
          <p14:tracePt t="35619" x="5562600" y="5461000"/>
          <p14:tracePt t="35636" x="5607050" y="5461000"/>
          <p14:tracePt t="35652" x="5651500" y="5461000"/>
          <p14:tracePt t="35669" x="5683250" y="5461000"/>
          <p14:tracePt t="35686" x="5708650" y="5461000"/>
          <p14:tracePt t="35702" x="5727700" y="5461000"/>
          <p14:tracePt t="35753" x="5734050" y="5461000"/>
          <p14:tracePt t="36121" x="5740400" y="5461000"/>
          <p14:tracePt t="36129" x="5791200" y="5461000"/>
          <p14:tracePt t="36137" x="5842000" y="5461000"/>
          <p14:tracePt t="36138" x="5892800" y="5461000"/>
          <p14:tracePt t="36152" x="6038850" y="5461000"/>
          <p14:tracePt t="36170" x="6127750" y="5461000"/>
          <p14:tracePt t="36186" x="6191250" y="5461000"/>
          <p14:tracePt t="36202" x="6235700" y="5461000"/>
          <p14:tracePt t="36219" x="6261100" y="5461000"/>
          <p14:tracePt t="36236" x="6273800" y="5461000"/>
          <p14:tracePt t="36273" x="6280150" y="5461000"/>
          <p14:tracePt t="36321" x="6286500" y="5461000"/>
          <p14:tracePt t="36329" x="6292850" y="5461000"/>
          <p14:tracePt t="36345" x="6299200" y="5461000"/>
          <p14:tracePt t="36353" x="6311900" y="5461000"/>
          <p14:tracePt t="36361" x="6318250" y="5461000"/>
          <p14:tracePt t="36361" x="6330950" y="5461000"/>
          <p14:tracePt t="36369" x="6356350" y="5461000"/>
          <p14:tracePt t="36385" x="6381750" y="5461000"/>
          <p14:tracePt t="36402" x="6407150" y="5461000"/>
          <p14:tracePt t="36419" x="6432550" y="5461000"/>
          <p14:tracePt t="36436" x="6438900" y="5461000"/>
          <p14:tracePt t="36452" x="6445250" y="5461000"/>
          <p14:tracePt t="36713" x="6451600" y="5461000"/>
          <p14:tracePt t="36722" x="6457950" y="5461000"/>
          <p14:tracePt t="36728" x="6464300" y="5454650"/>
          <p14:tracePt t="36735" x="6470650" y="5429250"/>
          <p14:tracePt t="36752" x="6483350" y="5416550"/>
          <p14:tracePt t="36769" x="6483350" y="5403850"/>
          <p14:tracePt t="36785" x="6489700" y="5391150"/>
          <p14:tracePt t="36833" x="6496050" y="5384800"/>
          <p14:tracePt t="39184" x="6534150" y="5384800"/>
          <p14:tracePt t="39194" x="6616700" y="5384800"/>
          <p14:tracePt t="39195" x="6724650" y="5384800"/>
          <p14:tracePt t="39201" x="7010400" y="5384800"/>
          <p14:tracePt t="39218" x="7150100" y="5391150"/>
          <p14:tracePt t="39234" x="7226300" y="5403850"/>
          <p14:tracePt t="39251" x="7239000" y="5403850"/>
          <p14:tracePt t="39353" x="7245350" y="5403850"/>
          <p14:tracePt t="39360" x="7251700" y="5403850"/>
          <p14:tracePt t="39880" x="7258050" y="5403850"/>
          <p14:tracePt t="39888" x="7270750" y="5403850"/>
          <p14:tracePt t="39893" x="7283450" y="5403850"/>
          <p14:tracePt t="39901" x="7372350" y="5403850"/>
          <p14:tracePt t="39918" x="7435850" y="5403850"/>
          <p14:tracePt t="39935" x="7480300" y="5403850"/>
          <p14:tracePt t="39951" x="7524750" y="5403850"/>
          <p14:tracePt t="39968" x="7537450" y="5403850"/>
          <p14:tracePt t="39984" x="7550150" y="5403850"/>
          <p14:tracePt t="40001" x="7556500" y="5403850"/>
          <p14:tracePt t="40017" x="7562850" y="5403850"/>
          <p14:tracePt t="40136" x="7569200" y="5403850"/>
          <p14:tracePt t="40376" x="7569200" y="5397500"/>
          <p14:tracePt t="40391" x="7569200" y="5391150"/>
          <p14:tracePt t="40440" x="7569200" y="5384800"/>
          <p14:tracePt t="40504" x="7569200" y="5372100"/>
          <p14:tracePt t="40896" x="7581900" y="5372100"/>
          <p14:tracePt t="40903" x="7588250" y="5372100"/>
          <p14:tracePt t="40912" x="7607300" y="5372100"/>
          <p14:tracePt t="40918" x="7620000" y="5372100"/>
          <p14:tracePt t="40934" x="7639050" y="5372100"/>
          <p14:tracePt t="40951" x="7772400" y="5372100"/>
          <p14:tracePt t="40968" x="7829550" y="5372100"/>
          <p14:tracePt t="40984" x="7874000" y="5372100"/>
          <p14:tracePt t="41001" x="7899400" y="5372100"/>
          <p14:tracePt t="41018" x="7905750" y="5372100"/>
          <p14:tracePt t="41034" x="7912100" y="5372100"/>
          <p14:tracePt t="41232" x="7950200" y="5372100"/>
          <p14:tracePt t="41240" x="7988300" y="5372100"/>
          <p14:tracePt t="41251" x="8026400" y="5372100"/>
          <p14:tracePt t="41251" x="8102600" y="5372100"/>
          <p14:tracePt t="41267" x="8166100" y="5372100"/>
          <p14:tracePt t="41284" x="8204200" y="5372100"/>
          <p14:tracePt t="41301" x="8216900" y="5372100"/>
          <p14:tracePt t="41319" x="8223250" y="5372100"/>
          <p14:tracePt t="42128" x="8223250" y="5365750"/>
          <p14:tracePt t="42136" x="8210550" y="5365750"/>
          <p14:tracePt t="42143" x="8197850" y="5353050"/>
          <p14:tracePt t="42151" x="8166100" y="5340350"/>
          <p14:tracePt t="42168" x="8140700" y="5334000"/>
          <p14:tracePt t="42184" x="8102600" y="5321300"/>
          <p14:tracePt t="42201" x="8096250" y="5321300"/>
          <p14:tracePt t="42217" x="8089900" y="5321300"/>
          <p14:tracePt t="42234" x="8083550" y="5321300"/>
          <p14:tracePt t="42251" x="8077200" y="5321300"/>
          <p14:tracePt t="42267" x="8070850" y="5321300"/>
          <p14:tracePt t="42284" x="8064500" y="5321300"/>
          <p14:tracePt t="42301" x="8051800" y="5321300"/>
          <p14:tracePt t="42318" x="8032750" y="5321300"/>
          <p14:tracePt t="42334" x="8026400" y="5321300"/>
          <p14:tracePt t="42351" x="8001000" y="5327650"/>
          <p14:tracePt t="42368" x="7975600" y="5340350"/>
          <p14:tracePt t="42384" x="7969250" y="5340350"/>
          <p14:tracePt t="42401" x="7962900" y="5340350"/>
          <p14:tracePt t="43560" x="7956550" y="5340350"/>
          <p14:tracePt t="43568" x="7924800" y="5340350"/>
          <p14:tracePt t="43576" x="7874000" y="5346700"/>
          <p14:tracePt t="43583" x="7677150" y="5365750"/>
          <p14:tracePt t="43601" x="7556500" y="5365750"/>
          <p14:tracePt t="43601" x="7181850" y="5365750"/>
          <p14:tracePt t="43617" x="6737350" y="5365750"/>
          <p14:tracePt t="43635" x="6229350" y="5365750"/>
          <p14:tracePt t="43651" x="5664200" y="5365750"/>
          <p14:tracePt t="43667" x="4978400" y="5365750"/>
          <p14:tracePt t="43684" x="4502150" y="5365750"/>
          <p14:tracePt t="43701" x="4038600" y="5384800"/>
          <p14:tracePt t="43717" x="3587750" y="5422900"/>
          <p14:tracePt t="43735" x="3251200" y="5461000"/>
          <p14:tracePt t="43751" x="2901950" y="5511800"/>
          <p14:tracePt t="43768" x="2768600" y="5530850"/>
          <p14:tracePt t="43784" x="2667000" y="5556250"/>
          <p14:tracePt t="43801" x="2609850" y="5575300"/>
          <p14:tracePt t="43817" x="2559050" y="5600700"/>
          <p14:tracePt t="43834" x="2508250" y="5619750"/>
          <p14:tracePt t="43851" x="2470150" y="5638800"/>
          <p14:tracePt t="43867" x="2413000" y="5664200"/>
          <p14:tracePt t="43884" x="2343150" y="5676900"/>
          <p14:tracePt t="43901" x="2286000" y="5695950"/>
          <p14:tracePt t="43917" x="2241550" y="5708650"/>
          <p14:tracePt t="43934" x="2222500" y="5715000"/>
          <p14:tracePt t="43951" x="2184400" y="5727700"/>
          <p14:tracePt t="43968" x="2159000" y="5727700"/>
          <p14:tracePt t="43985" x="2146300" y="5734050"/>
          <p14:tracePt t="44001" x="2139950" y="5740400"/>
          <p14:tracePt t="44018" x="2133600" y="5740400"/>
          <p14:tracePt t="44255" x="2139950" y="5740400"/>
          <p14:tracePt t="44263" x="2159000" y="5740400"/>
          <p14:tracePt t="44272" x="2190750" y="5740400"/>
          <p14:tracePt t="44285" x="2216150" y="5740400"/>
          <p14:tracePt t="44301" x="2228850" y="5740400"/>
          <p14:tracePt t="44318" x="2241550" y="5740400"/>
          <p14:tracePt t="44334" x="2254250" y="5740400"/>
          <p14:tracePt t="44351" x="2260600" y="5740400"/>
          <p14:tracePt t="44368" x="2266950" y="5740400"/>
          <p14:tracePt t="44472" x="2273300" y="5740400"/>
          <p14:tracePt t="44495" x="2279650" y="5740400"/>
          <p14:tracePt t="44512" x="2286000" y="5740400"/>
          <p14:tracePt t="45688" x="2311400" y="5740400"/>
          <p14:tracePt t="45695" x="2336800" y="5740400"/>
          <p14:tracePt t="45700" x="2374900" y="5740400"/>
          <p14:tracePt t="45709" x="2419350" y="5740400"/>
          <p14:tracePt t="45717" x="2533650" y="5740400"/>
          <p14:tracePt t="45734" x="2641600" y="5740400"/>
          <p14:tracePt t="45751" x="2819400" y="5740400"/>
          <p14:tracePt t="45768" x="2901950" y="5740400"/>
          <p14:tracePt t="45784" x="2946400" y="5740400"/>
          <p14:tracePt t="45801" x="2965450" y="5740400"/>
          <p14:tracePt t="45817" x="2978150" y="5740400"/>
          <p14:tracePt t="45834" x="2984500" y="5740400"/>
          <p14:tracePt t="45851" x="2997200" y="5740400"/>
          <p14:tracePt t="45867" x="3003550" y="5740400"/>
          <p14:tracePt t="45884" x="3016250" y="5740400"/>
          <p14:tracePt t="45901" x="3022600" y="5746750"/>
          <p14:tracePt t="45917" x="3035300" y="5746750"/>
          <p14:tracePt t="45934" x="3041650" y="5746750"/>
          <p14:tracePt t="45950" x="3060700" y="5746750"/>
          <p14:tracePt t="45968" x="3073400" y="5746750"/>
          <p14:tracePt t="45984" x="3092450" y="5746750"/>
          <p14:tracePt t="46001" x="3117850" y="5746750"/>
          <p14:tracePt t="46017" x="3136900" y="5746750"/>
          <p14:tracePt t="46034" x="3155950" y="5746750"/>
          <p14:tracePt t="46050" x="3162300" y="5746750"/>
          <p14:tracePt t="46067" x="3168650" y="5746750"/>
          <p14:tracePt t="46240" x="3175000" y="5746750"/>
          <p14:tracePt t="46250" x="3181350" y="5746750"/>
          <p14:tracePt t="46255" x="3206750" y="5746750"/>
          <p14:tracePt t="46267" x="3257550" y="5753100"/>
          <p14:tracePt t="46284" x="3314700" y="5753100"/>
          <p14:tracePt t="46301" x="3384550" y="5753100"/>
          <p14:tracePt t="46317" x="3448050" y="5753100"/>
          <p14:tracePt t="46334" x="3492500" y="5753100"/>
          <p14:tracePt t="46350" x="3524250" y="5753100"/>
          <p14:tracePt t="46368" x="3543300" y="5753100"/>
          <p14:tracePt t="46384" x="3549650" y="5753100"/>
          <p14:tracePt t="46401" x="3556000" y="5753100"/>
          <p14:tracePt t="46439" x="3562350" y="5753100"/>
          <p14:tracePt t="46447" x="3568700" y="5753100"/>
          <p14:tracePt t="46471" x="3575050" y="5753100"/>
          <p14:tracePt t="47336" x="3600450" y="5759450"/>
          <p14:tracePt t="47343" x="3644900" y="5765800"/>
          <p14:tracePt t="47350" x="3752850" y="5772150"/>
          <p14:tracePt t="47368" x="3784600" y="5778500"/>
          <p14:tracePt t="47368" x="3867150" y="5778500"/>
          <p14:tracePt t="47384" x="3937000" y="5778500"/>
          <p14:tracePt t="47400" x="3994150" y="5778500"/>
          <p14:tracePt t="47417" x="4038600" y="5784850"/>
          <p14:tracePt t="47434" x="4076700" y="5784850"/>
          <p14:tracePt t="47451" x="4114800" y="5784850"/>
          <p14:tracePt t="47467" x="4171950" y="5791200"/>
          <p14:tracePt t="47484" x="4222750" y="5791200"/>
          <p14:tracePt t="47500" x="4286250" y="5791200"/>
          <p14:tracePt t="47517" x="4337050" y="5791200"/>
          <p14:tracePt t="47534" x="4413250" y="5797550"/>
          <p14:tracePt t="47551" x="4508500" y="5797550"/>
          <p14:tracePt t="47567" x="4578350" y="5797550"/>
          <p14:tracePt t="47583" x="4654550" y="5797550"/>
          <p14:tracePt t="47600" x="4743450" y="5797550"/>
          <p14:tracePt t="47617" x="4851400" y="5797550"/>
          <p14:tracePt t="47634" x="4959350" y="5797550"/>
          <p14:tracePt t="47651" x="5080000" y="5797550"/>
          <p14:tracePt t="47667" x="5181600" y="5797550"/>
          <p14:tracePt t="47684" x="5264150" y="5797550"/>
          <p14:tracePt t="47701" x="5334000" y="5797550"/>
          <p14:tracePt t="47717" x="5384800" y="5797550"/>
          <p14:tracePt t="47734" x="5416550" y="5797550"/>
          <p14:tracePt t="47751" x="5448300" y="5797550"/>
          <p14:tracePt t="47767" x="5467350" y="5797550"/>
          <p14:tracePt t="47784" x="5473700" y="5797550"/>
          <p14:tracePt t="47823" x="5480050" y="5797550"/>
          <p14:tracePt t="47847" x="5486400" y="5797550"/>
          <p14:tracePt t="47855" x="5492750" y="5797550"/>
          <p14:tracePt t="47879" x="5499100" y="5797550"/>
          <p14:tracePt t="47887" x="5505450" y="5797550"/>
          <p14:tracePt t="47919" x="5511800" y="5797550"/>
          <p14:tracePt t="47975" x="5518150" y="5797550"/>
          <p14:tracePt t="47991" x="5530850" y="5797550"/>
          <p14:tracePt t="47999" x="5543550" y="5797550"/>
          <p14:tracePt t="48007" x="5549900" y="5797550"/>
          <p14:tracePt t="48017" x="5562600" y="5797550"/>
          <p14:tracePt t="48018" x="5588000" y="5797550"/>
          <p14:tracePt t="48034" x="5607050" y="5797550"/>
          <p14:tracePt t="48051" x="5619750" y="5797550"/>
          <p14:tracePt t="48067" x="5626100" y="5797550"/>
          <p14:tracePt t="48084" x="5632450" y="5797550"/>
          <p14:tracePt t="48807" x="5638800" y="5797550"/>
          <p14:tracePt t="48815" x="5676900" y="5791200"/>
          <p14:tracePt t="48826" x="5784850" y="5778500"/>
          <p14:tracePt t="48834" x="5949950" y="5778500"/>
          <p14:tracePt t="48835" x="6286500" y="5765800"/>
          <p14:tracePt t="48850" x="6623050" y="5765800"/>
          <p14:tracePt t="48867" x="6997700" y="5810250"/>
          <p14:tracePt t="48884" x="7315200" y="5861050"/>
          <p14:tracePt t="48900" x="7550150" y="5899150"/>
          <p14:tracePt t="48917" x="7670800" y="5918200"/>
          <p14:tracePt t="48934" x="7759700" y="5924550"/>
          <p14:tracePt t="48950" x="7842250" y="5924550"/>
          <p14:tracePt t="48969" x="7880350" y="5924550"/>
          <p14:tracePt t="48984" x="7918450" y="5924550"/>
          <p14:tracePt t="49001" x="7950200" y="5924550"/>
          <p14:tracePt t="49017" x="7969250" y="5924550"/>
          <p14:tracePt t="49034" x="7981950" y="5924550"/>
          <p14:tracePt t="49191" x="7981950" y="5918200"/>
          <p14:tracePt t="49199" x="7981950" y="5911850"/>
          <p14:tracePt t="49209" x="7956550" y="5911850"/>
          <p14:tracePt t="49217" x="7924800" y="5905500"/>
          <p14:tracePt t="49218" x="7854950" y="5899150"/>
          <p14:tracePt t="49234" x="7753350" y="5880100"/>
          <p14:tracePt t="49250" x="7658100" y="5867400"/>
          <p14:tracePt t="49267" x="7569200" y="5854700"/>
          <p14:tracePt t="49283" x="7486650" y="5848350"/>
          <p14:tracePt t="49300" x="7429500" y="5835650"/>
          <p14:tracePt t="49317" x="7378700" y="5829300"/>
          <p14:tracePt t="49334" x="7346950" y="5822950"/>
          <p14:tracePt t="49350" x="7302500" y="5810250"/>
          <p14:tracePt t="49368" x="7270750" y="5797550"/>
          <p14:tracePt t="49383" x="7239000" y="5784850"/>
          <p14:tracePt t="49401" x="7194550" y="5765800"/>
          <p14:tracePt t="49417" x="7143750" y="5753100"/>
          <p14:tracePt t="49434" x="7099300" y="5727700"/>
          <p14:tracePt t="49450" x="7054850" y="5721350"/>
          <p14:tracePt t="49467" x="7029450" y="5708650"/>
          <p14:tracePt t="49484" x="6991350" y="5702300"/>
          <p14:tracePt t="49501" x="6965950" y="5702300"/>
          <p14:tracePt t="49517" x="6934200" y="5695950"/>
          <p14:tracePt t="49534" x="6908800" y="5695950"/>
          <p14:tracePt t="49550" x="6877050" y="5695950"/>
          <p14:tracePt t="49568" x="6864350" y="5695950"/>
          <p14:tracePt t="49584" x="6845300" y="5695950"/>
          <p14:tracePt t="49601" x="6832600" y="5695950"/>
          <p14:tracePt t="49617" x="6819900" y="5695950"/>
          <p14:tracePt t="49656" x="6813550" y="5695950"/>
          <p14:tracePt t="50033" x="6807200" y="5695950"/>
          <p14:tracePt t="50040" x="6851650" y="5695950"/>
          <p14:tracePt t="50048" x="6921500" y="5695950"/>
          <p14:tracePt t="50056" x="7010400" y="5695950"/>
          <p14:tracePt t="50068" x="7035800" y="5695950"/>
          <p14:tracePt t="50085" x="7061200" y="5695950"/>
          <p14:tracePt t="50102" x="7080250" y="5695950"/>
          <p14:tracePt t="50118" x="7105650" y="5695950"/>
          <p14:tracePt t="50135" x="7124700" y="5689600"/>
          <p14:tracePt t="50151" x="7169150" y="5683250"/>
          <p14:tracePt t="50169" x="7194550" y="5683250"/>
          <p14:tracePt t="50185" x="7207250" y="5683250"/>
          <p14:tracePt t="50201" x="7219950" y="5676900"/>
          <p14:tracePt t="50218" x="7245350" y="5676900"/>
          <p14:tracePt t="50235" x="7264400" y="5670550"/>
          <p14:tracePt t="50251" x="7289800" y="5670550"/>
          <p14:tracePt t="50268" x="7302500" y="5670550"/>
          <p14:tracePt t="50285" x="7308850" y="5670550"/>
          <p14:tracePt t="50344" x="7315200" y="5670550"/>
          <p14:tracePt t="50360" x="7334250" y="5670550"/>
          <p14:tracePt t="50361" x="7340600" y="5670550"/>
          <p14:tracePt t="50368" x="7391400" y="5670550"/>
          <p14:tracePt t="50385" x="7442200" y="5683250"/>
          <p14:tracePt t="50401" x="7543800" y="5695950"/>
          <p14:tracePt t="50418" x="7639050" y="5715000"/>
          <p14:tracePt t="50435" x="7721600" y="5721350"/>
          <p14:tracePt t="50451" x="7804150" y="5734050"/>
          <p14:tracePt t="50468" x="7854950" y="5740400"/>
          <p14:tracePt t="50484" x="7893050" y="5740400"/>
          <p14:tracePt t="50501" x="7912100" y="5740400"/>
          <p14:tracePt t="50518" x="7918450" y="5740400"/>
          <p14:tracePt t="50535" x="7924800" y="5740400"/>
          <p14:tracePt t="50601" x="7931150" y="5740400"/>
          <p14:tracePt t="50617" x="7937500" y="5740400"/>
          <p14:tracePt t="50618" x="7950200" y="5740400"/>
          <p14:tracePt t="50635" x="7962900" y="5740400"/>
          <p14:tracePt t="50652" x="7994650" y="5740400"/>
          <p14:tracePt t="50668" x="8039100" y="5740400"/>
          <p14:tracePt t="50685" x="8077200" y="5740400"/>
          <p14:tracePt t="50701" x="8108950" y="5740400"/>
          <p14:tracePt t="50718" x="8147050" y="5740400"/>
          <p14:tracePt t="50735" x="8191500" y="5740400"/>
          <p14:tracePt t="50751" x="8216900" y="5740400"/>
          <p14:tracePt t="50768" x="8229600" y="5740400"/>
          <p14:tracePt t="50976" x="8223250" y="5740400"/>
          <p14:tracePt t="50984" x="8204200" y="5740400"/>
          <p14:tracePt t="50985" x="8191500" y="5746750"/>
          <p14:tracePt t="51002" x="8166100" y="5746750"/>
          <p14:tracePt t="51018" x="8147050" y="5753100"/>
          <p14:tracePt t="51035" x="8134350" y="5753100"/>
          <p14:tracePt t="51072" x="8128000" y="5753100"/>
          <p14:tracePt t="51304" x="8134350" y="5753100"/>
          <p14:tracePt t="51313" x="8140700" y="5753100"/>
          <p14:tracePt t="51320" x="8159750" y="5753100"/>
          <p14:tracePt t="51321" x="8166100" y="5753100"/>
          <p14:tracePt t="51335" x="8185150" y="5753100"/>
          <p14:tracePt t="51352" x="8229600" y="5753100"/>
          <p14:tracePt t="51368" x="8261350" y="5753100"/>
          <p14:tracePt t="51385" x="8286750" y="5753100"/>
          <p14:tracePt t="51401" x="8312150" y="5753100"/>
          <p14:tracePt t="51418" x="8350250" y="5746750"/>
          <p14:tracePt t="51435" x="8375650" y="5746750"/>
          <p14:tracePt t="51452" x="8401050" y="5740400"/>
          <p14:tracePt t="51468" x="8413750" y="5740400"/>
          <p14:tracePt t="51485" x="8432800" y="5740400"/>
          <p14:tracePt t="51501" x="8445500" y="5740400"/>
          <p14:tracePt t="51518" x="8451850" y="5740400"/>
          <p14:tracePt t="51568" x="8458200" y="5740400"/>
          <p14:tracePt t="51592" x="8464550" y="5740400"/>
          <p14:tracePt t="51728" x="8451850" y="5740400"/>
          <p14:tracePt t="51736" x="8432800" y="5740400"/>
          <p14:tracePt t="51736" x="8407400" y="5740400"/>
          <p14:tracePt t="51752" x="8388350" y="5740400"/>
          <p14:tracePt t="51753" x="8331200" y="5740400"/>
          <p14:tracePt t="51769" x="8286750" y="5740400"/>
          <p14:tracePt t="51785" x="8255000" y="5740400"/>
          <p14:tracePt t="51802" x="8223250" y="5734050"/>
          <p14:tracePt t="51818" x="8216900" y="5734050"/>
          <p14:tracePt t="51835" x="8210550" y="5734050"/>
          <p14:tracePt t="54192" x="8197850" y="5734050"/>
          <p14:tracePt t="54200" x="8159750" y="5721350"/>
          <p14:tracePt t="54218" x="8147050" y="5715000"/>
          <p14:tracePt t="54218" x="8077200" y="5689600"/>
          <p14:tracePt t="54234" x="7988300" y="5664200"/>
          <p14:tracePt t="54252" x="7861300" y="5632450"/>
          <p14:tracePt t="54268" x="7708900" y="5600700"/>
          <p14:tracePt t="54285" x="7448550" y="5568950"/>
          <p14:tracePt t="54301" x="7150100" y="5530850"/>
          <p14:tracePt t="54318" x="6896100" y="5518150"/>
          <p14:tracePt t="54334" x="6699250" y="5511800"/>
          <p14:tracePt t="54351" x="6451600" y="5511800"/>
          <p14:tracePt t="54368" x="6311900" y="5511800"/>
          <p14:tracePt t="54385" x="6165850" y="5511800"/>
          <p14:tracePt t="54401" x="6032500" y="5511800"/>
          <p14:tracePt t="54418" x="5873750" y="5511800"/>
          <p14:tracePt t="54434" x="5676900" y="5511800"/>
          <p14:tracePt t="54451" x="5435600" y="5511800"/>
          <p14:tracePt t="54468" x="5149850" y="5556250"/>
          <p14:tracePt t="54485" x="4826000" y="5600700"/>
          <p14:tracePt t="54501" x="4521200" y="5651500"/>
          <p14:tracePt t="54518" x="4254500" y="5683250"/>
          <p14:tracePt t="54534" x="4051300" y="5708650"/>
          <p14:tracePt t="54534" x="3956050" y="5721350"/>
          <p14:tracePt t="54552" x="3784600" y="5746750"/>
          <p14:tracePt t="54568" x="3632200" y="5765800"/>
          <p14:tracePt t="54585" x="3479800" y="5791200"/>
          <p14:tracePt t="54601" x="3321050" y="5810250"/>
          <p14:tracePt t="54618" x="3168650" y="5829300"/>
          <p14:tracePt t="54634" x="3016250" y="5854700"/>
          <p14:tracePt t="54652" x="2863850" y="5873750"/>
          <p14:tracePt t="54668" x="2743200" y="5892800"/>
          <p14:tracePt t="54685" x="2635250" y="5905500"/>
          <p14:tracePt t="54701" x="2578100" y="5924550"/>
          <p14:tracePt t="54719" x="2546350" y="5937250"/>
          <p14:tracePt t="54734" x="2520950" y="5943600"/>
          <p14:tracePt t="54751" x="2482850" y="5956300"/>
          <p14:tracePt t="54768" x="2463800" y="5956300"/>
          <p14:tracePt t="54784" x="2432050" y="5969000"/>
          <p14:tracePt t="54800" x="2406650" y="5975350"/>
          <p14:tracePt t="54818" x="2368550" y="5988050"/>
          <p14:tracePt t="54834" x="2336800" y="5994400"/>
          <p14:tracePt t="54851" x="2311400" y="6013450"/>
          <p14:tracePt t="54868" x="2298700" y="6013450"/>
          <p14:tracePt t="54885" x="2286000" y="6019800"/>
          <p14:tracePt t="54901" x="2273300" y="6032500"/>
          <p14:tracePt t="54918" x="2260600" y="6038850"/>
          <p14:tracePt t="54934" x="2241550" y="6051550"/>
          <p14:tracePt t="54952" x="2228850" y="6064250"/>
          <p14:tracePt t="54968" x="2216150" y="6089650"/>
          <p14:tracePt t="54984" x="2209800" y="6102350"/>
          <p14:tracePt t="55001" x="2209800" y="6115050"/>
          <p14:tracePt t="55018" x="2209800" y="6121400"/>
          <p14:tracePt t="55034" x="2209800" y="6127750"/>
          <p14:tracePt t="55051" x="2209800" y="6134100"/>
          <p14:tracePt t="55068" x="2209800" y="6140450"/>
          <p14:tracePt t="55084" x="2216150" y="6140450"/>
          <p14:tracePt t="55136" x="2222500" y="6146800"/>
          <p14:tracePt t="55160" x="2228850" y="6146800"/>
          <p14:tracePt t="55171" x="2235200" y="6153150"/>
          <p14:tracePt t="55184" x="2241550" y="6153150"/>
          <p14:tracePt t="55185" x="2266950" y="6159500"/>
          <p14:tracePt t="55201" x="2298700" y="6159500"/>
          <p14:tracePt t="55218" x="2343150" y="6159500"/>
          <p14:tracePt t="55234" x="2374900" y="6159500"/>
          <p14:tracePt t="55251" x="2406650" y="6159500"/>
          <p14:tracePt t="55268" x="2438400" y="6159500"/>
          <p14:tracePt t="55284" x="2470150" y="6159500"/>
          <p14:tracePt t="55301" x="2495550" y="6159500"/>
          <p14:tracePt t="55318" x="2520950" y="6159500"/>
          <p14:tracePt t="55334" x="2559050" y="6159500"/>
          <p14:tracePt t="55334" x="2578100" y="6159500"/>
          <p14:tracePt t="55352" x="2616200" y="6153150"/>
          <p14:tracePt t="55368" x="2660650" y="6146800"/>
          <p14:tracePt t="55384" x="2717800" y="6140450"/>
          <p14:tracePt t="55401" x="2768600" y="6140450"/>
          <p14:tracePt t="55418" x="2819400" y="6127750"/>
          <p14:tracePt t="55434" x="2863850" y="6127750"/>
          <p14:tracePt t="55452" x="2882900" y="6127750"/>
          <p14:tracePt t="55468" x="2895600" y="6127750"/>
          <p14:tracePt t="55484" x="2901950" y="6127750"/>
          <p14:tracePt t="55501" x="2908300" y="6127750"/>
          <p14:tracePt t="55632" x="2889250" y="6127750"/>
          <p14:tracePt t="55635" x="2870200" y="6127750"/>
          <p14:tracePt t="55651" x="2844800" y="6127750"/>
          <p14:tracePt t="55652" x="2787650" y="6127750"/>
          <p14:tracePt t="55668" x="2730500" y="6115050"/>
          <p14:tracePt t="55684" x="2673350" y="6102350"/>
          <p14:tracePt t="55701" x="2609850" y="6096000"/>
          <p14:tracePt t="55718" x="2565400" y="6096000"/>
          <p14:tracePt t="55734" x="2520950" y="6089650"/>
          <p14:tracePt t="55751" x="2489200" y="6083300"/>
          <p14:tracePt t="55768" x="2482850" y="6083300"/>
          <p14:tracePt t="55912" x="2470150" y="6083300"/>
          <p14:tracePt t="55927" x="2457450" y="6076950"/>
          <p14:tracePt t="55936" x="2444750" y="6076950"/>
          <p14:tracePt t="55952" x="2438400" y="6076950"/>
          <p14:tracePt t="55952" x="2425700" y="6076950"/>
          <p14:tracePt t="55968" x="2419350" y="6076950"/>
          <p14:tracePt t="56016" x="2406650" y="6076950"/>
          <p14:tracePt t="56056" x="2400300" y="6076950"/>
          <p14:tracePt t="56059" x="2393950" y="6076950"/>
          <p14:tracePt t="56072" x="2387600" y="6076950"/>
          <p14:tracePt t="56072" x="2381250" y="6076950"/>
          <p14:tracePt t="56084" x="2355850" y="6076950"/>
          <p14:tracePt t="56101" x="2343150" y="6076950"/>
          <p14:tracePt t="56118" x="2317750" y="6076950"/>
          <p14:tracePt t="56134" x="2305050" y="6076950"/>
          <p14:tracePt t="56151" x="2292350" y="6076950"/>
          <p14:tracePt t="56520" x="2298700" y="6076950"/>
          <p14:tracePt t="56528" x="2317750" y="6076950"/>
          <p14:tracePt t="56536" x="2343150" y="6076950"/>
          <p14:tracePt t="56536" x="2355850" y="6076950"/>
          <p14:tracePt t="56551" x="2413000" y="6083300"/>
          <p14:tracePt t="56568" x="2438400" y="6089650"/>
          <p14:tracePt t="56584" x="2470150" y="6096000"/>
          <p14:tracePt t="56601" x="2508250" y="6096000"/>
          <p14:tracePt t="56618" x="2552700" y="6096000"/>
          <p14:tracePt t="56634" x="2584450" y="6096000"/>
          <p14:tracePt t="56651" x="2609850" y="6096000"/>
          <p14:tracePt t="56668" x="2635250" y="6096000"/>
          <p14:tracePt t="56684" x="2647950" y="6096000"/>
          <p14:tracePt t="56701" x="2667000" y="6096000"/>
          <p14:tracePt t="56718" x="2692400" y="6096000"/>
          <p14:tracePt t="56735" x="2736850" y="6096000"/>
          <p14:tracePt t="56751" x="2800350" y="6096000"/>
          <p14:tracePt t="56768" x="2851150" y="6096000"/>
          <p14:tracePt t="56784" x="2908300" y="6096000"/>
          <p14:tracePt t="56801" x="2978150" y="6096000"/>
          <p14:tracePt t="56818" x="3054350" y="6096000"/>
          <p14:tracePt t="56834" x="3143250" y="6096000"/>
          <p14:tracePt t="56851" x="3219450" y="6096000"/>
          <p14:tracePt t="56867" x="3289300" y="6096000"/>
          <p14:tracePt t="56884" x="3346450" y="6102350"/>
          <p14:tracePt t="56901" x="3403600" y="6102350"/>
          <p14:tracePt t="56918" x="3448050" y="6102350"/>
          <p14:tracePt t="56934" x="3486150" y="6102350"/>
          <p14:tracePt t="56951" x="3562350" y="6102350"/>
          <p14:tracePt t="56968" x="3606800" y="6102350"/>
          <p14:tracePt t="56984" x="3670300" y="6102350"/>
          <p14:tracePt t="57001" x="3708400" y="6102350"/>
          <p14:tracePt t="57018" x="3746500" y="6102350"/>
          <p14:tracePt t="57034" x="3765550" y="6102350"/>
          <p14:tracePt t="57051" x="3790950" y="6102350"/>
          <p14:tracePt t="57068" x="3816350" y="6102350"/>
          <p14:tracePt t="57084" x="3835400" y="6102350"/>
          <p14:tracePt t="57101" x="3860800" y="6102350"/>
          <p14:tracePt t="57118" x="3873500" y="6102350"/>
          <p14:tracePt t="57134" x="3898900" y="6102350"/>
          <p14:tracePt t="57152" x="3917950" y="6102350"/>
          <p14:tracePt t="57168" x="3930650" y="6102350"/>
          <p14:tracePt t="57185" x="3949700" y="6102350"/>
          <p14:tracePt t="57201" x="3956050" y="6102350"/>
          <p14:tracePt t="57218" x="3975100" y="6102350"/>
          <p14:tracePt t="57234" x="3994150" y="6102350"/>
          <p14:tracePt t="57251" x="4013200" y="6102350"/>
          <p14:tracePt t="57268" x="4038600" y="6102350"/>
          <p14:tracePt t="57284" x="4076700" y="6102350"/>
          <p14:tracePt t="57301" x="4133850" y="6102350"/>
          <p14:tracePt t="57318" x="4260850" y="6102350"/>
          <p14:tracePt t="57334" x="4406900" y="6102350"/>
          <p14:tracePt t="57351" x="4654550" y="6102350"/>
          <p14:tracePt t="57368" x="4832350" y="6102350"/>
          <p14:tracePt t="57385" x="5003800" y="6102350"/>
          <p14:tracePt t="57401" x="5143500" y="6102350"/>
          <p14:tracePt t="57418" x="5276850" y="6102350"/>
          <p14:tracePt t="57434" x="5359400" y="6102350"/>
          <p14:tracePt t="57451" x="5429250" y="6102350"/>
          <p14:tracePt t="57468" x="5492750" y="6102350"/>
          <p14:tracePt t="57484" x="5549900" y="6102350"/>
          <p14:tracePt t="57501" x="5619750" y="6102350"/>
          <p14:tracePt t="57518" x="5676900" y="6102350"/>
          <p14:tracePt t="57534" x="5740400" y="6102350"/>
          <p14:tracePt t="57551" x="5816600" y="6102350"/>
          <p14:tracePt t="57568" x="5848350" y="6102350"/>
          <p14:tracePt t="57584" x="5873750" y="6102350"/>
          <p14:tracePt t="57601" x="5911850" y="6102350"/>
          <p14:tracePt t="57618" x="5956300" y="6102350"/>
          <p14:tracePt t="57634" x="5988050" y="6102350"/>
          <p14:tracePt t="57651" x="6026150" y="6102350"/>
          <p14:tracePt t="57667" x="6070600" y="6102350"/>
          <p14:tracePt t="57684" x="6102350" y="6102350"/>
          <p14:tracePt t="57701" x="6134100" y="6102350"/>
          <p14:tracePt t="57718" x="6153150" y="6102350"/>
          <p14:tracePt t="57734" x="6165850" y="6102350"/>
          <p14:tracePt t="57751" x="6178550" y="6102350"/>
          <p14:tracePt t="57792" x="6184900" y="6102350"/>
          <p14:tracePt t="57799" x="6191250" y="6102350"/>
          <p14:tracePt t="57818" x="6197600" y="6102350"/>
          <p14:tracePt t="57818" x="6210300" y="6102350"/>
          <p14:tracePt t="57834" x="6229350" y="6102350"/>
          <p14:tracePt t="57852" x="6248400" y="6096000"/>
          <p14:tracePt t="57868" x="6286500" y="6096000"/>
          <p14:tracePt t="57884" x="6318250" y="6096000"/>
          <p14:tracePt t="57901" x="6343650" y="6096000"/>
          <p14:tracePt t="57918" x="6356350" y="6096000"/>
          <p14:tracePt t="57934" x="6369050" y="6096000"/>
          <p14:tracePt t="58072" x="6362700" y="6096000"/>
          <p14:tracePt t="58080" x="6350000" y="6096000"/>
          <p14:tracePt t="58088" x="6324600" y="6096000"/>
          <p14:tracePt t="58096" x="6305550" y="6096000"/>
          <p14:tracePt t="58104" x="6267450" y="6096000"/>
          <p14:tracePt t="58118" x="6229350" y="6096000"/>
          <p14:tracePt t="58134" x="6203950" y="6096000"/>
          <p14:tracePt t="58134" x="6191250" y="6096000"/>
          <p14:tracePt t="58152" x="6178550" y="6096000"/>
          <p14:tracePt t="58168" x="6172200" y="6096000"/>
          <p14:tracePt t="58205" x="6165850" y="6089650"/>
          <p14:tracePt t="58664" x="6178550" y="6089650"/>
          <p14:tracePt t="58677" x="6184900" y="6089650"/>
          <p14:tracePt t="58677" x="6203950" y="6089650"/>
          <p14:tracePt t="58684" x="6235700" y="6089650"/>
          <p14:tracePt t="58701" x="6311900" y="6089650"/>
          <p14:tracePt t="58718" x="6394450" y="6089650"/>
          <p14:tracePt t="58734" x="6470650" y="6089650"/>
          <p14:tracePt t="58751" x="6559550" y="6089650"/>
          <p14:tracePt t="58769" x="6597650" y="6089650"/>
          <p14:tracePt t="58784" x="6629400" y="6089650"/>
          <p14:tracePt t="58801" x="6654800" y="6089650"/>
          <p14:tracePt t="58818" x="6686550" y="6089650"/>
          <p14:tracePt t="58834" x="6731000" y="6089650"/>
          <p14:tracePt t="58851" x="6775450" y="6089650"/>
          <p14:tracePt t="58868" x="6819900" y="6089650"/>
          <p14:tracePt t="58885" x="6870700" y="6089650"/>
          <p14:tracePt t="58900" x="6915150" y="6089650"/>
          <p14:tracePt t="58917" x="6934200" y="6089650"/>
          <p14:tracePt t="58934" x="6946900" y="6089650"/>
          <p14:tracePt t="58951" x="6959600" y="6089650"/>
          <p14:tracePt t="59104" x="6934200" y="6089650"/>
          <p14:tracePt t="59112" x="6921500" y="6089650"/>
          <p14:tracePt t="59126" x="6858000" y="6089650"/>
          <p14:tracePt t="59136" x="6813550" y="6089650"/>
          <p14:tracePt t="59136" x="6769100" y="6089650"/>
          <p14:tracePt t="59151" x="6629400" y="6089650"/>
          <p14:tracePt t="59168" x="6534150" y="6089650"/>
          <p14:tracePt t="59184" x="6438900" y="6089650"/>
          <p14:tracePt t="59201" x="6350000" y="6089650"/>
          <p14:tracePt t="59217" x="6286500" y="6089650"/>
          <p14:tracePt t="59235" x="6254750" y="6089650"/>
          <p14:tracePt t="59251" x="6235700" y="6083300"/>
          <p14:tracePt t="59268" x="6210300" y="6070600"/>
          <p14:tracePt t="59284" x="6172200" y="6038850"/>
          <p14:tracePt t="59301" x="6089650" y="5956300"/>
          <p14:tracePt t="59318" x="5943600" y="5810250"/>
          <p14:tracePt t="59334" x="5746750" y="5588000"/>
          <p14:tracePt t="59351" x="5359400" y="5060950"/>
          <p14:tracePt t="59368" x="5099050" y="4692650"/>
          <p14:tracePt t="59384" x="4845050" y="4349750"/>
          <p14:tracePt t="59401" x="4699000" y="4146550"/>
          <p14:tracePt t="59417" x="4635500" y="4044950"/>
          <p14:tracePt t="59435" x="4603750" y="4006850"/>
          <p14:tracePt t="59451" x="4591050" y="3994150"/>
          <p14:tracePt t="59640" x="4591050" y="3981450"/>
          <p14:tracePt t="59649" x="4591050" y="3962400"/>
          <p14:tracePt t="59655" x="4578350" y="3930650"/>
          <p14:tracePt t="59660" x="4565650" y="3879850"/>
          <p14:tracePt t="59667" x="4521200" y="3752850"/>
          <p14:tracePt t="59684" x="4470400" y="3600450"/>
          <p14:tracePt t="59701" x="4425950" y="3467100"/>
          <p14:tracePt t="59718" x="4375150" y="3365500"/>
          <p14:tracePt t="59734" x="4349750" y="3295650"/>
          <p14:tracePt t="59751" x="4324350" y="3244850"/>
          <p14:tracePt t="59768" x="4318000" y="3225800"/>
          <p14:tracePt t="59784" x="4311650" y="3219450"/>
          <p14:tracePt t="59801" x="4305300" y="3206750"/>
          <p14:tracePt t="59818" x="4305300" y="3200400"/>
          <p14:tracePt t="59834" x="4298950" y="3200400"/>
          <p14:tracePt t="59852" x="4298950" y="3194050"/>
          <p14:tracePt t="59868" x="4298950" y="3181350"/>
          <p14:tracePt t="59884" x="4292600" y="3168650"/>
          <p14:tracePt t="59901" x="4292600" y="3136900"/>
          <p14:tracePt t="59918" x="4279900" y="3073400"/>
          <p14:tracePt t="59935" x="4267200" y="2990850"/>
          <p14:tracePt t="59951" x="4254500" y="2895600"/>
          <p14:tracePt t="59968" x="4248150" y="2863850"/>
          <p14:tracePt t="59984" x="4241800" y="2838450"/>
          <p14:tracePt t="60001" x="4241800" y="2825750"/>
          <p14:tracePt t="60017" x="4235450" y="2819400"/>
          <p14:tracePt t="60383" x="4229100" y="2819400"/>
          <p14:tracePt t="60503" x="4229100" y="2825750"/>
          <p14:tracePt t="60519" x="4235450" y="2838450"/>
          <p14:tracePt t="60528" x="4254500" y="2851150"/>
          <p14:tracePt t="60535" x="4286250" y="2857500"/>
          <p14:tracePt t="60543" x="4324350" y="2870200"/>
          <p14:tracePt t="60551" x="4508500" y="2921000"/>
          <p14:tracePt t="60568" x="4673600" y="2933700"/>
          <p14:tracePt t="60584" x="4806950" y="2959100"/>
          <p14:tracePt t="60601" x="4889500" y="2971800"/>
          <p14:tracePt t="60618" x="4908550" y="2971800"/>
          <p14:tracePt t="60743" x="4914900" y="2984500"/>
          <p14:tracePt t="60751" x="4914900" y="3022600"/>
          <p14:tracePt t="60752" x="4914900" y="3155950"/>
          <p14:tracePt t="60768" x="4914900" y="3524250"/>
          <p14:tracePt t="60784" x="4902200" y="4070350"/>
          <p14:tracePt t="60801" x="4902200" y="4756150"/>
          <p14:tracePt t="60818" x="5022850" y="5448300"/>
          <p14:tracePt t="60834" x="5156200" y="5975350"/>
          <p14:tracePt t="60851" x="5289550" y="6286500"/>
          <p14:tracePt t="60868" x="5378450" y="6419850"/>
          <p14:tracePt t="60884" x="5480050" y="6515100"/>
          <p14:tracePt t="60901" x="5645150" y="6597650"/>
          <p14:tracePt t="60920" x="5708650" y="6610350"/>
          <p14:tracePt t="60934" x="5854700" y="6635750"/>
          <p14:tracePt t="60951" x="6051550" y="6661150"/>
          <p14:tracePt t="60967" x="6337300" y="6680200"/>
          <p14:tracePt t="60984" x="6489700" y="6680200"/>
          <p14:tracePt t="61001" x="6597650" y="6680200"/>
          <p14:tracePt t="61018" x="6667500" y="6680200"/>
          <p14:tracePt t="61034" x="6718300" y="6680200"/>
          <p14:tracePt t="61051" x="6756400" y="6680200"/>
          <p14:tracePt t="61068" x="6794500" y="6680200"/>
          <p14:tracePt t="61084" x="6832600" y="6680200"/>
          <p14:tracePt t="61101" x="6864350" y="6680200"/>
          <p14:tracePt t="61118" x="6896100" y="6661150"/>
          <p14:tracePt t="61134" x="6921500" y="6635750"/>
          <p14:tracePt t="61151" x="6927850" y="6584950"/>
          <p14:tracePt t="61168" x="6927850" y="6559550"/>
          <p14:tracePt t="61184" x="6915150" y="6527800"/>
          <p14:tracePt t="61201" x="6896100" y="6496050"/>
          <p14:tracePt t="61218" x="6864350" y="6451600"/>
          <p14:tracePt t="61234" x="6838950" y="6413500"/>
          <p14:tracePt t="61251" x="6807200" y="6375400"/>
          <p14:tracePt t="61267" x="6775450" y="6350000"/>
          <p14:tracePt t="61284" x="6737350" y="6318250"/>
          <p14:tracePt t="61301" x="6711950" y="6299200"/>
          <p14:tracePt t="61318" x="6686550" y="6280150"/>
          <p14:tracePt t="61334" x="6680200" y="6273800"/>
          <p14:tracePt t="61432" x="6699250" y="6267450"/>
          <p14:tracePt t="61440" x="6743700" y="6254750"/>
          <p14:tracePt t="61451" x="6807200" y="6248400"/>
          <p14:tracePt t="61452" x="6946900" y="6235700"/>
          <p14:tracePt t="61467" x="7112000" y="6235700"/>
          <p14:tracePt t="61484" x="7251700" y="6229350"/>
          <p14:tracePt t="61501" x="7372350" y="6216650"/>
          <p14:tracePt t="61517" x="7467600" y="6197600"/>
          <p14:tracePt t="61534" x="7550150" y="6184900"/>
          <p14:tracePt t="61551" x="7670800" y="6165850"/>
          <p14:tracePt t="61568" x="7727950" y="6159500"/>
          <p14:tracePt t="61584" x="7766050" y="6140450"/>
          <p14:tracePt t="61601" x="7797800" y="6134100"/>
          <p14:tracePt t="61617" x="7835900" y="6121400"/>
          <p14:tracePt t="61634" x="7861300" y="6121400"/>
          <p14:tracePt t="61651" x="7893050" y="6115050"/>
          <p14:tracePt t="61667" x="7918450" y="6108700"/>
          <p14:tracePt t="61684" x="7950200" y="6102350"/>
          <p14:tracePt t="61701" x="7981950" y="6096000"/>
          <p14:tracePt t="61718" x="8039100" y="6083300"/>
          <p14:tracePt t="61734" x="8083550" y="6070600"/>
          <p14:tracePt t="61751" x="8166100" y="6051550"/>
          <p14:tracePt t="61768" x="8210550" y="6038850"/>
          <p14:tracePt t="61784" x="8235950" y="6038850"/>
          <p14:tracePt t="61801" x="8261350" y="6032500"/>
          <p14:tracePt t="61817" x="8286750" y="6026150"/>
          <p14:tracePt t="61834" x="8312150" y="6026150"/>
          <p14:tracePt t="61851" x="8337550" y="6019800"/>
          <p14:tracePt t="61868" x="8343900" y="6019800"/>
          <p14:tracePt t="61885" x="8362950" y="6019800"/>
          <p14:tracePt t="61901" x="8375650" y="6019800"/>
          <p14:tracePt t="61917" x="8375650" y="6013450"/>
          <p14:tracePt t="61934" x="8388350" y="6013450"/>
          <p14:tracePt t="61951" x="8394700" y="6013450"/>
          <p14:tracePt t="61991" x="8401050" y="6013450"/>
          <p14:tracePt t="62002" x="8407400" y="6013450"/>
          <p14:tracePt t="62017" x="8413750" y="6013450"/>
          <p14:tracePt t="62018" x="8420100" y="6013450"/>
          <p14:tracePt t="62034" x="8426450" y="6013450"/>
          <p14:tracePt t="62050" x="8432800" y="6013450"/>
          <p14:tracePt t="62067" x="8439150" y="6013450"/>
          <p14:tracePt t="62084" x="8445500" y="6013450"/>
          <p14:tracePt t="62127" x="8451850" y="6013450"/>
          <p14:tracePt t="62142" x="8458200" y="6013450"/>
          <p14:tracePt t="62151" x="8464550" y="6013450"/>
          <p14:tracePt t="62152" x="8470900" y="6013450"/>
          <p14:tracePt t="62168" x="8477250" y="6013450"/>
          <p14:tracePt t="62328" x="8464550" y="6013450"/>
          <p14:tracePt t="62335" x="8426450" y="6032500"/>
          <p14:tracePt t="62336" x="8382000" y="6038850"/>
          <p14:tracePt t="62351" x="8204200" y="6076950"/>
          <p14:tracePt t="62368" x="8064500" y="6089650"/>
          <p14:tracePt t="62384" x="7943850" y="6089650"/>
          <p14:tracePt t="62401" x="7823200" y="6089650"/>
          <p14:tracePt t="62417" x="7734300" y="6089650"/>
          <p14:tracePt t="62434" x="7658100" y="6089650"/>
          <p14:tracePt t="62451" x="7594600" y="6089650"/>
          <p14:tracePt t="62467" x="7550150" y="6089650"/>
          <p14:tracePt t="62484" x="7505700" y="6083300"/>
          <p14:tracePt t="62501" x="7486650" y="6083300"/>
          <p14:tracePt t="62518" x="7467600" y="6083300"/>
          <p14:tracePt t="62534" x="7454900" y="6083300"/>
          <p14:tracePt t="62551" x="7448550" y="6083300"/>
          <p14:tracePt t="62591" x="7442200" y="6083300"/>
          <p14:tracePt t="62631" x="7435850" y="6083300"/>
          <p14:tracePt t="62647" x="7429500" y="6083300"/>
          <p14:tracePt t="62655" x="7423150" y="6083300"/>
          <p14:tracePt t="62667" x="7423150" y="6076950"/>
          <p14:tracePt t="62668" x="7416800" y="6076950"/>
          <p14:tracePt t="62684" x="7397750" y="6076950"/>
          <p14:tracePt t="62701" x="7391400" y="6076950"/>
          <p14:tracePt t="62717" x="7378700" y="6076950"/>
          <p14:tracePt t="62734" x="7366000" y="6076950"/>
          <p14:tracePt t="62751" x="7346950" y="6070600"/>
          <p14:tracePt t="62768" x="7340600" y="6064250"/>
          <p14:tracePt t="62784" x="7334250" y="6064250"/>
          <p14:tracePt t="62801" x="7327900" y="6064250"/>
          <p14:tracePt t="62847" x="7321550" y="6064250"/>
          <p14:tracePt t="63183" x="7315200" y="6057900"/>
          <p14:tracePt t="63431" x="7308850" y="6051550"/>
          <p14:tracePt t="63455" x="7302500" y="6057900"/>
          <p14:tracePt t="63479" x="7296150" y="6064250"/>
          <p14:tracePt t="63543" x="7296150" y="6070600"/>
          <p14:tracePt t="63719" x="7289800" y="6070600"/>
          <p14:tracePt t="63735" x="7283450" y="6070600"/>
          <p14:tracePt t="63735" x="7277100" y="6070600"/>
          <p14:tracePt t="63763" x="7270750" y="6070600"/>
          <p14:tracePt t="63763" x="7264400" y="6070600"/>
          <p14:tracePt t="63767" x="7258050" y="6070600"/>
          <p14:tracePt t="63785" x="7232650" y="6070600"/>
          <p14:tracePt t="63801" x="7219950" y="6070600"/>
          <p14:tracePt t="63818" x="7194550" y="6070600"/>
          <p14:tracePt t="63834" x="7175500" y="6070600"/>
          <p14:tracePt t="63851" x="7143750" y="6070600"/>
          <p14:tracePt t="63867" x="7124700" y="6070600"/>
          <p14:tracePt t="63884" x="7118350" y="6070600"/>
          <p14:tracePt t="63901" x="7112000" y="6070600"/>
          <p14:tracePt t="64231" x="7105650" y="6076950"/>
          <p14:tracePt t="64243" x="7099300" y="6076950"/>
          <p14:tracePt t="64246" x="7086600" y="6089650"/>
          <p14:tracePt t="64251" x="7061200" y="6102350"/>
          <p14:tracePt t="64267" x="7042150" y="6108700"/>
          <p14:tracePt t="64284" x="7023100" y="6115050"/>
          <p14:tracePt t="64300" x="7010400" y="6115050"/>
          <p14:tracePt t="64318" x="6997700" y="6121400"/>
          <p14:tracePt t="64334" x="6985000" y="6121400"/>
          <p14:tracePt t="64351" x="6978650" y="6121400"/>
          <p14:tracePt t="64367" x="6972300" y="6121400"/>
          <p14:tracePt t="64384" x="6965950" y="6121400"/>
          <p14:tracePt t="65976" x="6965950" y="6115050"/>
          <p14:tracePt t="65993" x="7080250" y="6038850"/>
          <p14:tracePt t="65995" x="7137400" y="5981700"/>
          <p14:tracePt t="66000" x="7251700" y="5873750"/>
          <p14:tracePt t="66017" x="7340600" y="5784850"/>
          <p14:tracePt t="66034" x="7410450" y="5727700"/>
          <p14:tracePt t="66050" x="7448550" y="5689600"/>
          <p14:tracePt t="66067" x="7486650" y="5638800"/>
          <p14:tracePt t="66083" x="7512050" y="5600700"/>
          <p14:tracePt t="66100" x="7537450" y="5562600"/>
          <p14:tracePt t="66116" x="7562850" y="5524500"/>
          <p14:tracePt t="66133" x="7594600" y="5473700"/>
          <p14:tracePt t="66149" x="7607300" y="5422900"/>
          <p14:tracePt t="66166" x="7632700" y="5365750"/>
          <p14:tracePt t="66183" x="7632700" y="5321300"/>
          <p14:tracePt t="66200" x="7632700" y="5257800"/>
          <p14:tracePt t="66216" x="7632700" y="5181600"/>
          <p14:tracePt t="66233" x="7632700" y="5111750"/>
          <p14:tracePt t="66250" x="7632700" y="5067300"/>
          <p14:tracePt t="66267" x="7632700" y="5060950"/>
          <p14:tracePt t="66284" x="7632700" y="5054600"/>
          <p14:tracePt t="66391" x="7632700" y="5067300"/>
          <p14:tracePt t="66399" x="7645400" y="5092700"/>
          <p14:tracePt t="66410" x="7658100" y="5137150"/>
          <p14:tracePt t="66415" x="7664450" y="5181600"/>
          <p14:tracePt t="66417" x="7702550" y="5276850"/>
          <p14:tracePt t="66433" x="7734300" y="5391150"/>
          <p14:tracePt t="66450" x="7772400" y="5511800"/>
          <p14:tracePt t="66466" x="7804150" y="5581650"/>
          <p14:tracePt t="66483" x="7823200" y="5613400"/>
          <p14:tracePt t="66500" x="7829550" y="5619750"/>
          <p14:tracePt t="66516" x="7829550" y="5626100"/>
          <p14:tracePt t="66559" x="7835900" y="5626100"/>
          <p14:tracePt t="66567" x="7848600" y="5626100"/>
          <p14:tracePt t="66584" x="7854950" y="5626100"/>
          <p14:tracePt t="66600" x="7880350" y="5626100"/>
          <p14:tracePt t="66601" x="7912100" y="5607050"/>
          <p14:tracePt t="66617" x="7950200" y="5581650"/>
          <p14:tracePt t="66633" x="8007350" y="5530850"/>
          <p14:tracePt t="66650" x="8070850" y="5473700"/>
          <p14:tracePt t="66666" x="8134350" y="5410200"/>
          <p14:tracePt t="66683" x="8191500" y="5340350"/>
          <p14:tracePt t="66700" x="8255000" y="5245100"/>
          <p14:tracePt t="66716" x="8293100" y="5175250"/>
          <p14:tracePt t="66733" x="8318500" y="5124450"/>
          <p14:tracePt t="66749" x="8337550" y="5080000"/>
          <p14:tracePt t="66766" x="8356600" y="5035550"/>
          <p14:tracePt t="66783" x="8362950" y="5029200"/>
          <p14:tracePt t="66967" x="8369300" y="5029200"/>
          <p14:tracePt t="66975" x="8382000" y="5035550"/>
          <p14:tracePt t="66983" x="8388350" y="5073650"/>
          <p14:tracePt t="66992" x="8401050" y="5086350"/>
          <p14:tracePt t="66999" x="8413750" y="5118100"/>
          <p14:tracePt t="67016" x="8432800" y="5175250"/>
          <p14:tracePt t="67033" x="8451850" y="5232400"/>
          <p14:tracePt t="67050" x="8477250" y="5302250"/>
          <p14:tracePt t="67067" x="8496300" y="5346700"/>
          <p14:tracePt t="67083" x="8502650" y="5372100"/>
          <p14:tracePt t="67100" x="8509000" y="5378450"/>
          <p14:tracePt t="67116" x="8509000" y="5384800"/>
          <p14:tracePt t="67160" x="8515350" y="5384800"/>
          <p14:tracePt t="67192" x="8515350" y="5391150"/>
          <p14:tracePt t="67208" x="8515350" y="5397500"/>
          <p14:tracePt t="67232" x="8521700" y="5403850"/>
          <p14:tracePt t="67240" x="8521700" y="5410200"/>
          <p14:tracePt t="67312" x="8521700" y="5416550"/>
          <p14:tracePt t="67328" x="8521700" y="5422900"/>
          <p14:tracePt t="67336" x="8521700" y="5429250"/>
          <p14:tracePt t="67352" x="8521700" y="5435600"/>
          <p14:tracePt t="67376" x="8521700" y="5441950"/>
          <p14:tracePt t="67624" x="8521700" y="5435600"/>
          <p14:tracePt t="67631" x="8521700" y="5410200"/>
          <p14:tracePt t="67643" x="8509000" y="5365750"/>
          <p14:tracePt t="67650" x="8502650" y="5340350"/>
          <p14:tracePt t="67651" x="8483600" y="5270500"/>
          <p14:tracePt t="67667" x="8470900" y="5226050"/>
          <p14:tracePt t="67684" x="8458200" y="5194300"/>
          <p14:tracePt t="67700" x="8451850" y="5175250"/>
          <p14:tracePt t="67717" x="8445500" y="5175250"/>
          <p14:tracePt t="67734" x="8445500" y="5162550"/>
          <p14:tracePt t="68440" x="8439150" y="5162550"/>
          <p14:tracePt t="68464" x="8432800" y="5168900"/>
          <p14:tracePt t="68495" x="8426450" y="5175250"/>
          <p14:tracePt t="68520" x="8426450" y="5181600"/>
          <p14:tracePt t="70056" x="8432800" y="5181600"/>
          <p14:tracePt t="70064" x="8439150" y="5187950"/>
          <p14:tracePt t="70071" x="8445500" y="5194300"/>
          <p14:tracePt t="70080" x="8458200" y="5207000"/>
          <p14:tracePt t="70088" x="8470900" y="5226050"/>
          <p14:tracePt t="70100" x="8496300" y="5257800"/>
          <p14:tracePt t="70117" x="8515350" y="5283200"/>
          <p14:tracePt t="70134" x="8528050" y="5314950"/>
          <p14:tracePt t="70151" x="8547100" y="5353050"/>
          <p14:tracePt t="70169" x="8559800" y="5378450"/>
          <p14:tracePt t="70184" x="8566150" y="5410200"/>
          <p14:tracePt t="70201" x="8578850" y="5435600"/>
          <p14:tracePt t="70218" x="8578850" y="5461000"/>
          <p14:tracePt t="70235" x="8591550" y="5480050"/>
          <p14:tracePt t="70251" x="8597900" y="5505450"/>
          <p14:tracePt t="70268" x="8597900" y="5518150"/>
          <p14:tracePt t="70312" x="8597900" y="5524500"/>
          <p14:tracePt t="70328" x="8597900" y="5530850"/>
          <p14:tracePt t="70360" x="8597900" y="5537200"/>
          <p14:tracePt t="70480" x="8597900" y="5543550"/>
          <p14:tracePt t="70484" x="8597900" y="5549900"/>
          <p14:tracePt t="70760" x="8597900" y="5556250"/>
          <p14:tracePt t="70808" x="8597900" y="5562600"/>
          <p14:tracePt t="70816" x="8597900" y="5568950"/>
          <p14:tracePt t="70817" x="8591550" y="5575300"/>
          <p14:tracePt t="70856" x="8591550" y="5581650"/>
          <p14:tracePt t="70857" x="8585200" y="5588000"/>
          <p14:tracePt t="70888" x="8585200" y="5594350"/>
          <p14:tracePt t="70904" x="8578850" y="5594350"/>
          <p14:tracePt t="70928" x="8578850" y="5600700"/>
          <p14:tracePt t="72240" x="8566150" y="5600700"/>
          <p14:tracePt t="72248" x="8553450" y="5568950"/>
          <p14:tracePt t="72252" x="8521700" y="5492750"/>
          <p14:tracePt t="72269" x="8483600" y="5441950"/>
          <p14:tracePt t="72285" x="8470900" y="5416550"/>
          <p14:tracePt t="72301" x="8458200" y="5397500"/>
          <p14:tracePt t="72318" x="8458200" y="5391150"/>
          <p14:tracePt t="72392" x="8451850" y="5384800"/>
          <p14:tracePt t="72832" x="8451850" y="5378450"/>
          <p14:tracePt t="72840" x="8451850" y="5365750"/>
          <p14:tracePt t="72856" x="8451850" y="5359400"/>
          <p14:tracePt t="72872" x="8451850" y="5353050"/>
          <p14:tracePt t="72873" x="8451850" y="5346700"/>
          <p14:tracePt t="72884" x="8445500" y="5340350"/>
          <p14:tracePt t="73063" x="8407400" y="5340350"/>
          <p14:tracePt t="73072" x="8350250" y="5340350"/>
          <p14:tracePt t="73079" x="8280400" y="5340350"/>
          <p14:tracePt t="73088" x="8147050" y="5340350"/>
          <p14:tracePt t="73094" x="7918450" y="5340350"/>
          <p14:tracePt t="73101" x="7423150" y="5340350"/>
          <p14:tracePt t="73117" x="6877050" y="5416550"/>
          <p14:tracePt t="73135" x="6350000" y="5416550"/>
          <p14:tracePt t="73151" x="5676900" y="5416550"/>
          <p14:tracePt t="73169" x="5251450" y="5416550"/>
          <p14:tracePt t="73185" x="4914900" y="5416550"/>
          <p14:tracePt t="73201" x="4629150" y="5416550"/>
          <p14:tracePt t="73218" x="4400550" y="5416550"/>
          <p14:tracePt t="73234" x="4210050" y="5416550"/>
          <p14:tracePt t="73251" x="4025900" y="5416550"/>
          <p14:tracePt t="73268" x="3879850" y="5416550"/>
          <p14:tracePt t="73284" x="3759200" y="5416550"/>
          <p14:tracePt t="73301" x="3625850" y="5416550"/>
          <p14:tracePt t="73318" x="3511550" y="5397500"/>
          <p14:tracePt t="73335" x="3384550" y="5384800"/>
          <p14:tracePt t="73351" x="3175000" y="5372100"/>
          <p14:tracePt t="73369" x="3035300" y="5365750"/>
          <p14:tracePt t="73384" x="2901950" y="5353050"/>
          <p14:tracePt t="73401" x="2781300" y="5340350"/>
          <p14:tracePt t="73417" x="2654300" y="5314950"/>
          <p14:tracePt t="73434" x="2559050" y="5302250"/>
          <p14:tracePt t="73451" x="2514600" y="5302250"/>
          <p14:tracePt t="73468" x="2489200" y="5302250"/>
          <p14:tracePt t="73484" x="2476500" y="5302250"/>
          <p14:tracePt t="73501" x="2470150" y="5302250"/>
          <p14:tracePt t="73518" x="2463800" y="5302250"/>
          <p14:tracePt t="73534" x="2438400" y="5302250"/>
          <p14:tracePt t="73534" x="2425700" y="5302250"/>
          <p14:tracePt t="73553" x="2387600" y="5302250"/>
          <p14:tracePt t="73568" x="2336800" y="5302250"/>
          <p14:tracePt t="73585" x="2279650" y="5302250"/>
          <p14:tracePt t="73601" x="2254250" y="5302250"/>
          <p14:tracePt t="73618" x="2241550" y="5302250"/>
          <p14:tracePt t="73634" x="2235200" y="5302250"/>
          <p14:tracePt t="73999" x="2235200" y="5308600"/>
          <p14:tracePt t="74007" x="2241550" y="5327650"/>
          <p14:tracePt t="74014" x="2247900" y="5359400"/>
          <p14:tracePt t="74018" x="2254250" y="5422900"/>
          <p14:tracePt t="74034" x="2266950" y="5486400"/>
          <p14:tracePt t="74051" x="2266950" y="5530850"/>
          <p14:tracePt t="74068" x="2266950" y="5575300"/>
          <p14:tracePt t="74084" x="2266950" y="5619750"/>
          <p14:tracePt t="74119" x="2266950" y="5632450"/>
          <p14:tracePt t="74120" x="2266950" y="5651500"/>
          <p14:tracePt t="74134" x="2266950" y="5676900"/>
          <p14:tracePt t="74151" x="2266950" y="5708650"/>
          <p14:tracePt t="74168" x="2266950" y="5715000"/>
          <p14:tracePt t="74185" x="2266950" y="5721350"/>
          <p14:tracePt t="74201" x="2266950" y="5727700"/>
          <p14:tracePt t="75049" x="2279650" y="5746750"/>
          <p14:tracePt t="75057" x="2286000" y="5778500"/>
          <p14:tracePt t="75065" x="2292350" y="5791200"/>
          <p14:tracePt t="75071" x="2324100" y="5873750"/>
          <p14:tracePt t="75085" x="2355850" y="5956300"/>
          <p14:tracePt t="75102" x="2374900" y="6038850"/>
          <p14:tracePt t="75119" x="2393950" y="6102350"/>
          <p14:tracePt t="75135" x="2413000" y="6153150"/>
          <p14:tracePt t="75135" x="2413000" y="6165850"/>
          <p14:tracePt t="75153" x="2419350" y="6203950"/>
          <p14:tracePt t="75169" x="2425700" y="6210300"/>
          <p14:tracePt t="75185" x="2425700" y="6216650"/>
          <p14:tracePt t="75202" x="2432050" y="6223000"/>
          <p14:tracePt t="75219" x="2432050" y="6235700"/>
          <p14:tracePt t="75235" x="2438400" y="6248400"/>
          <p14:tracePt t="75252" x="2438400" y="6261100"/>
          <p14:tracePt t="75268" x="2438400" y="6267450"/>
          <p14:tracePt t="75313" x="2438400" y="6273800"/>
          <p14:tracePt t="75449" x="2444750" y="6280150"/>
          <p14:tracePt t="75483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Computes the eigenvalue decomposition of the matrix of features</a:t>
            </a:r>
          </a:p>
          <a:p>
            <a:pPr lvl="1"/>
            <a:r>
              <a:rPr lang="en-US" dirty="0" smtClean="0"/>
              <a:t>Rank of matrix = number of independent features</a:t>
            </a:r>
          </a:p>
          <a:p>
            <a:pPr lvl="1"/>
            <a:r>
              <a:rPr lang="en-US" dirty="0" smtClean="0"/>
              <a:t>Directions of principal components may have different performance in classification</a:t>
            </a:r>
          </a:p>
          <a:p>
            <a:endParaRPr lang="en-US" dirty="0"/>
          </a:p>
        </p:txBody>
      </p:sp>
      <p:pic>
        <p:nvPicPr>
          <p:cNvPr id="6148" name="Picture 4" descr="http://users.ics.aalto.fi/jhollmen/dippa/img6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75" y="3871385"/>
            <a:ext cx="2384888" cy="186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peltarion.com/doc/images/PCA_ellipse_axe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7" y="3843867"/>
            <a:ext cx="2394314" cy="193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28" y="3683001"/>
            <a:ext cx="3825875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5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697"/>
    </mc:Choice>
    <mc:Fallback>
      <p:transition spd="slow" advTm="208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424" x="4527550" y="3016250"/>
          <p14:tracePt t="6758" x="4521200" y="2990850"/>
          <p14:tracePt t="6765" x="4521200" y="2787650"/>
          <p14:tracePt t="6776" x="4514850" y="2609850"/>
          <p14:tracePt t="6789" x="4514850" y="2406650"/>
          <p14:tracePt t="6805" x="4514850" y="2235200"/>
          <p14:tracePt t="6821" x="4514850" y="2114550"/>
          <p14:tracePt t="6834" x="4514850" y="2006600"/>
          <p14:tracePt t="6850" x="4514850" y="1936750"/>
          <p14:tracePt t="6867" x="4514850" y="1892300"/>
          <p14:tracePt t="6883" x="4514850" y="1841500"/>
          <p14:tracePt t="6900" x="4514850" y="1790700"/>
          <p14:tracePt t="6917" x="4521200" y="1733550"/>
          <p14:tracePt t="6934" x="4527550" y="1708150"/>
          <p14:tracePt t="6950" x="4533900" y="1695450"/>
          <p14:tracePt t="6967" x="4533900" y="1689100"/>
          <p14:tracePt t="6984" x="4540250" y="1682750"/>
          <p14:tracePt t="7000" x="4540250" y="1670050"/>
          <p14:tracePt t="7017" x="4546600" y="1644650"/>
          <p14:tracePt t="7034" x="4552950" y="1612900"/>
          <p14:tracePt t="7050" x="4565650" y="1555750"/>
          <p14:tracePt t="7067" x="4572000" y="1473200"/>
          <p14:tracePt t="7083" x="4572000" y="1403350"/>
          <p14:tracePt t="7083" x="4572000" y="1371600"/>
          <p14:tracePt t="7101" x="4572000" y="1339850"/>
          <p14:tracePt t="7117" x="4565650" y="1295400"/>
          <p14:tracePt t="7134" x="4546600" y="1270000"/>
          <p14:tracePt t="7150" x="4533900" y="1257300"/>
          <p14:tracePt t="7166" x="4495800" y="1244600"/>
          <p14:tracePt t="7183" x="4419600" y="1225550"/>
          <p14:tracePt t="7200" x="4324350" y="1206500"/>
          <p14:tracePt t="7216" x="4267200" y="1206500"/>
          <p14:tracePt t="7234" x="4146550" y="1181100"/>
          <p14:tracePt t="7250" x="3981450" y="1181100"/>
          <p14:tracePt t="7267" x="3816350" y="1181100"/>
          <p14:tracePt t="7283" x="3676650" y="1181100"/>
          <p14:tracePt t="7300" x="3556000" y="1181100"/>
          <p14:tracePt t="7317" x="3435350" y="1181100"/>
          <p14:tracePt t="7334" x="3390900" y="1181100"/>
          <p14:tracePt t="7438" x="3409950" y="1174750"/>
          <p14:tracePt t="7445" x="3479800" y="1168400"/>
          <p14:tracePt t="7453" x="3562350" y="1162050"/>
          <p14:tracePt t="7459" x="3721100" y="1149350"/>
          <p14:tracePt t="7467" x="4146550" y="1149350"/>
          <p14:tracePt t="7483" x="4603750" y="1149350"/>
          <p14:tracePt t="7500" x="4946650" y="1149350"/>
          <p14:tracePt t="7517" x="5441950" y="1149350"/>
          <p14:tracePt t="7534" x="5657850" y="1143000"/>
          <p14:tracePt t="7550" x="5772150" y="1130300"/>
          <p14:tracePt t="7567" x="5835650" y="1117600"/>
          <p14:tracePt t="7583" x="5842000" y="1117600"/>
          <p14:tracePt t="7854" x="5835650" y="1117600"/>
          <p14:tracePt t="7862" x="5822950" y="1117600"/>
          <p14:tracePt t="7870" x="5816600" y="1117600"/>
          <p14:tracePt t="7884" x="5803900" y="1117600"/>
          <p14:tracePt t="7886" x="5784850" y="1117600"/>
          <p14:tracePt t="7901" x="5753100" y="1117600"/>
          <p14:tracePt t="7918" x="5645150" y="1117600"/>
          <p14:tracePt t="7935" x="5499100" y="1117600"/>
          <p14:tracePt t="7951" x="5321300" y="1117600"/>
          <p14:tracePt t="7968" x="5035550" y="1117600"/>
          <p14:tracePt t="7985" x="4718050" y="1117600"/>
          <p14:tracePt t="8001" x="4413250" y="1117600"/>
          <p14:tracePt t="8018" x="4184650" y="1117600"/>
          <p14:tracePt t="8034" x="4013200" y="1117600"/>
          <p14:tracePt t="8051" x="3867150" y="1117600"/>
          <p14:tracePt t="8068" x="3752850" y="1111250"/>
          <p14:tracePt t="8084" x="3657600" y="1111250"/>
          <p14:tracePt t="8101" x="3606800" y="1111250"/>
          <p14:tracePt t="8118" x="3575050" y="1111250"/>
          <p14:tracePt t="8917" x="3568700" y="1111250"/>
          <p14:tracePt t="8943" x="3543300" y="1111250"/>
          <p14:tracePt t="8944" x="3530600" y="1123950"/>
          <p14:tracePt t="8950" x="3505200" y="1143000"/>
          <p14:tracePt t="8967" x="3479800" y="1168400"/>
          <p14:tracePt t="8984" x="3448050" y="1187450"/>
          <p14:tracePt t="9000" x="3397250" y="1219200"/>
          <p14:tracePt t="9017" x="3346450" y="1238250"/>
          <p14:tracePt t="9033" x="3295650" y="1263650"/>
          <p14:tracePt t="9050" x="3244850" y="1276350"/>
          <p14:tracePt t="9067" x="3187700" y="1295400"/>
          <p14:tracePt t="9084" x="3124200" y="1308100"/>
          <p14:tracePt t="9100" x="3067050" y="1327150"/>
          <p14:tracePt t="9100" x="3035300" y="1333500"/>
          <p14:tracePt t="9118" x="2997200" y="1346200"/>
          <p14:tracePt t="9134" x="2940050" y="1365250"/>
          <p14:tracePt t="9150" x="2863850" y="1377950"/>
          <p14:tracePt t="9167" x="2774950" y="1397000"/>
          <p14:tracePt t="9184" x="2679700" y="1422400"/>
          <p14:tracePt t="9200" x="2584450" y="1460500"/>
          <p14:tracePt t="9217" x="2482850" y="1498600"/>
          <p14:tracePt t="9233" x="2419350" y="1543050"/>
          <p14:tracePt t="9249" x="2374900" y="1587500"/>
          <p14:tracePt t="9266" x="2349500" y="1625600"/>
          <p14:tracePt t="9283" x="2330450" y="1676400"/>
          <p14:tracePt t="9300" x="2324100" y="1714500"/>
          <p14:tracePt t="9300" x="2324100" y="1739900"/>
          <p14:tracePt t="9318" x="2317750" y="1778000"/>
          <p14:tracePt t="9334" x="2317750" y="1816100"/>
          <p14:tracePt t="9350" x="2311400" y="1841500"/>
          <p14:tracePt t="9367" x="2311400" y="1866900"/>
          <p14:tracePt t="9383" x="2311400" y="1892300"/>
          <p14:tracePt t="9400" x="2311400" y="1917700"/>
          <p14:tracePt t="9417" x="2311400" y="1943100"/>
          <p14:tracePt t="9433" x="2311400" y="1974850"/>
          <p14:tracePt t="9450" x="2311400" y="2000250"/>
          <p14:tracePt t="9467" x="2311400" y="2038350"/>
          <p14:tracePt t="9484" x="2311400" y="2057400"/>
          <p14:tracePt t="9500" x="2311400" y="2082800"/>
          <p14:tracePt t="9500" x="2311400" y="2089150"/>
          <p14:tracePt t="9518" x="2311400" y="2108200"/>
          <p14:tracePt t="9534" x="2311400" y="2133600"/>
          <p14:tracePt t="9550" x="2317750" y="2159000"/>
          <p14:tracePt t="9567" x="2324100" y="2171700"/>
          <p14:tracePt t="9583" x="2324100" y="2184400"/>
          <p14:tracePt t="9600" x="2324100" y="2190750"/>
          <p14:tracePt t="9645" x="2330450" y="2190750"/>
          <p14:tracePt t="9789" x="2330450" y="2197100"/>
          <p14:tracePt t="9861" x="2324100" y="2197100"/>
          <p14:tracePt t="9925" x="2311400" y="2197100"/>
          <p14:tracePt t="9932" x="2286000" y="2184400"/>
          <p14:tracePt t="9943" x="2279650" y="2184400"/>
          <p14:tracePt t="9950" x="2260600" y="2159000"/>
          <p14:tracePt t="9967" x="2241550" y="2146300"/>
          <p14:tracePt t="9984" x="2222500" y="2133600"/>
          <p14:tracePt t="10000" x="2216150" y="2127250"/>
          <p14:tracePt t="10017" x="2203450" y="2120900"/>
          <p14:tracePt t="10033" x="2197100" y="2108200"/>
          <p14:tracePt t="10050" x="2190750" y="2108200"/>
          <p14:tracePt t="10381" x="2197100" y="2108200"/>
          <p14:tracePt t="10393" x="2203450" y="2108200"/>
          <p14:tracePt t="10395" x="2216150" y="2108200"/>
          <p14:tracePt t="10400" x="2254250" y="2114550"/>
          <p14:tracePt t="10417" x="2292350" y="2114550"/>
          <p14:tracePt t="10433" x="2324100" y="2127250"/>
          <p14:tracePt t="10450" x="2355850" y="2127250"/>
          <p14:tracePt t="10467" x="2387600" y="2133600"/>
          <p14:tracePt t="10483" x="2419350" y="2133600"/>
          <p14:tracePt t="10500" x="2457450" y="2139950"/>
          <p14:tracePt t="10517" x="2520950" y="2139950"/>
          <p14:tracePt t="10534" x="2546350" y="2146300"/>
          <p14:tracePt t="10550" x="2578100" y="2146300"/>
          <p14:tracePt t="10567" x="2609850" y="2146300"/>
          <p14:tracePt t="10583" x="2635250" y="2146300"/>
          <p14:tracePt t="10600" x="2667000" y="2146300"/>
          <p14:tracePt t="10617" x="2705100" y="2146300"/>
          <p14:tracePt t="10633" x="2755900" y="2146300"/>
          <p14:tracePt t="10650" x="2813050" y="2146300"/>
          <p14:tracePt t="10667" x="2870200" y="2146300"/>
          <p14:tracePt t="10683" x="2940050" y="2146300"/>
          <p14:tracePt t="10700" x="3009900" y="2146300"/>
          <p14:tracePt t="10700" x="3048000" y="2146300"/>
          <p14:tracePt t="10718" x="3117850" y="2146300"/>
          <p14:tracePt t="10734" x="3162300" y="2146300"/>
          <p14:tracePt t="10750" x="3225800" y="2146300"/>
          <p14:tracePt t="10767" x="3289300" y="2146300"/>
          <p14:tracePt t="10783" x="3346450" y="2146300"/>
          <p14:tracePt t="10800" x="3409950" y="2146300"/>
          <p14:tracePt t="10817" x="3467100" y="2146300"/>
          <p14:tracePt t="10833" x="3505200" y="2146300"/>
          <p14:tracePt t="10850" x="3530600" y="2146300"/>
          <p14:tracePt t="10867" x="3562350" y="2146300"/>
          <p14:tracePt t="10883" x="3587750" y="2139950"/>
          <p14:tracePt t="10900" x="3625850" y="2139950"/>
          <p14:tracePt t="10917" x="3702050" y="2139950"/>
          <p14:tracePt t="10934" x="3771900" y="2133600"/>
          <p14:tracePt t="10950" x="3848100" y="2133600"/>
          <p14:tracePt t="10967" x="3937000" y="2120900"/>
          <p14:tracePt t="10983" x="4025900" y="2114550"/>
          <p14:tracePt t="11000" x="4108450" y="2114550"/>
          <p14:tracePt t="11016" x="4191000" y="2114550"/>
          <p14:tracePt t="11033" x="4279900" y="2108200"/>
          <p14:tracePt t="11050" x="4362450" y="2108200"/>
          <p14:tracePt t="11067" x="4438650" y="2108200"/>
          <p14:tracePt t="11083" x="4527550" y="2108200"/>
          <p14:tracePt t="11100" x="4616450" y="2095500"/>
          <p14:tracePt t="11116" x="4737100" y="2082800"/>
          <p14:tracePt t="11134" x="4813300" y="2082800"/>
          <p14:tracePt t="11150" x="4883150" y="2082800"/>
          <p14:tracePt t="11167" x="4946650" y="2082800"/>
          <p14:tracePt t="11183" x="5035550" y="2082800"/>
          <p14:tracePt t="11200" x="5137150" y="2082800"/>
          <p14:tracePt t="11216" x="5238750" y="2082800"/>
          <p14:tracePt t="11234" x="5340350" y="2082800"/>
          <p14:tracePt t="11250" x="5467350" y="2082800"/>
          <p14:tracePt t="11267" x="5638800" y="2082800"/>
          <p14:tracePt t="11283" x="5797550" y="2082800"/>
          <p14:tracePt t="11300" x="5969000" y="2082800"/>
          <p14:tracePt t="11316" x="6229350" y="2057400"/>
          <p14:tracePt t="11333" x="6375400" y="2032000"/>
          <p14:tracePt t="11349" x="6508750" y="2019300"/>
          <p14:tracePt t="11367" x="6629400" y="2019300"/>
          <p14:tracePt t="11383" x="6724650" y="2019300"/>
          <p14:tracePt t="11400" x="6807200" y="2019300"/>
          <p14:tracePt t="11416" x="6877050" y="2019300"/>
          <p14:tracePt t="11434" x="6915150" y="2019300"/>
          <p14:tracePt t="11450" x="6934200" y="2019300"/>
          <p14:tracePt t="11467" x="6946900" y="2019300"/>
          <p14:tracePt t="11483" x="6959600" y="2019300"/>
          <p14:tracePt t="11500" x="6978650" y="2019300"/>
          <p14:tracePt t="11516" x="7004050" y="2012950"/>
          <p14:tracePt t="11534" x="7016750" y="2012950"/>
          <p14:tracePt t="11573" x="7023100" y="2012950"/>
          <p14:tracePt t="13085" x="7016750" y="2012950"/>
          <p14:tracePt t="13093" x="6953250" y="2012950"/>
          <p14:tracePt t="13108" x="6762750" y="2012950"/>
          <p14:tracePt t="13117" x="6578600" y="2012950"/>
          <p14:tracePt t="13118" x="6140450" y="2070100"/>
          <p14:tracePt t="13134" x="5607050" y="2152650"/>
          <p14:tracePt t="13150" x="5041900" y="2222500"/>
          <p14:tracePt t="13166" x="4495800" y="2305050"/>
          <p14:tracePt t="13183" x="4089400" y="2362200"/>
          <p14:tracePt t="13200" x="3695700" y="2425700"/>
          <p14:tracePt t="13216" x="3409950" y="2457450"/>
          <p14:tracePt t="13234" x="3130550" y="2495550"/>
          <p14:tracePt t="13250" x="2908300" y="2540000"/>
          <p14:tracePt t="13267" x="2736850" y="2578100"/>
          <p14:tracePt t="13283" x="2584450" y="2616200"/>
          <p14:tracePt t="13300" x="2470150" y="2647950"/>
          <p14:tracePt t="13316" x="2305050" y="2698750"/>
          <p14:tracePt t="13334" x="2216150" y="2724150"/>
          <p14:tracePt t="13349" x="2133600" y="2749550"/>
          <p14:tracePt t="13366" x="2038350" y="2781300"/>
          <p14:tracePt t="13383" x="1949450" y="2813050"/>
          <p14:tracePt t="13400" x="1854200" y="2844800"/>
          <p14:tracePt t="13416" x="1778000" y="2876550"/>
          <p14:tracePt t="13433" x="1733550" y="2901950"/>
          <p14:tracePt t="13450" x="1720850" y="2908300"/>
          <p14:tracePt t="13467" x="1714500" y="2908300"/>
          <p14:tracePt t="13483" x="1708150" y="2914650"/>
          <p14:tracePt t="13565" x="1701800" y="2914650"/>
          <p14:tracePt t="13685" x="1714500" y="2914650"/>
          <p14:tracePt t="13693" x="1727200" y="2914650"/>
          <p14:tracePt t="13701" x="1752600" y="2914650"/>
          <p14:tracePt t="13702" x="1778000" y="2914650"/>
          <p14:tracePt t="13716" x="1866900" y="2914650"/>
          <p14:tracePt t="13734" x="1949450" y="2914650"/>
          <p14:tracePt t="13750" x="2032000" y="2914650"/>
          <p14:tracePt t="13767" x="2114550" y="2914650"/>
          <p14:tracePt t="13783" x="2178050" y="2914650"/>
          <p14:tracePt t="13800" x="2228850" y="2914650"/>
          <p14:tracePt t="13816" x="2266950" y="2914650"/>
          <p14:tracePt t="13833" x="2286000" y="2914650"/>
          <p14:tracePt t="13850" x="2292350" y="2914650"/>
          <p14:tracePt t="14013" x="2279650" y="2914650"/>
          <p14:tracePt t="14026" x="2247900" y="2914650"/>
          <p14:tracePt t="14033" x="2216150" y="2914650"/>
          <p14:tracePt t="14034" x="2114550" y="2914650"/>
          <p14:tracePt t="14050" x="2012950" y="2901950"/>
          <p14:tracePt t="14067" x="1930400" y="2889250"/>
          <p14:tracePt t="14083" x="1873250" y="2882900"/>
          <p14:tracePt t="14100" x="1854200" y="2876550"/>
          <p14:tracePt t="14116" x="1841500" y="2876550"/>
          <p14:tracePt t="14429" x="1828800" y="2876550"/>
          <p14:tracePt t="14437" x="1803400" y="2863850"/>
          <p14:tracePt t="14445" x="1778000" y="2857500"/>
          <p14:tracePt t="14453" x="1701800" y="2844800"/>
          <p14:tracePt t="14466" x="1644650" y="2838450"/>
          <p14:tracePt t="14483" x="1619250" y="2838450"/>
          <p14:tracePt t="14500" x="1600200" y="2838450"/>
          <p14:tracePt t="14685" x="1651000" y="2838450"/>
          <p14:tracePt t="14693" x="1727200" y="2838450"/>
          <p14:tracePt t="14701" x="1790700" y="2838450"/>
          <p14:tracePt t="14702" x="1873250" y="2838450"/>
          <p14:tracePt t="14716" x="2178050" y="2838450"/>
          <p14:tracePt t="14733" x="2330450" y="2838450"/>
          <p14:tracePt t="14750" x="2457450" y="2838450"/>
          <p14:tracePt t="14766" x="2540000" y="2832100"/>
          <p14:tracePt t="14785" x="2590800" y="2825750"/>
          <p14:tracePt t="14800" x="2622550" y="2819400"/>
          <p14:tracePt t="14816" x="2628900" y="2819400"/>
          <p14:tracePt t="14833" x="2635250" y="2819400"/>
          <p14:tracePt t="15093" x="2628900" y="2819400"/>
          <p14:tracePt t="15197" x="2622550" y="2819400"/>
          <p14:tracePt t="15229" x="2616200" y="2819400"/>
          <p14:tracePt t="15245" x="2609850" y="2819400"/>
          <p14:tracePt t="15269" x="2603500" y="2819400"/>
          <p14:tracePt t="15365" x="2597150" y="2819400"/>
          <p14:tracePt t="15469" x="2584450" y="2819400"/>
          <p14:tracePt t="15477" x="2578100" y="2819400"/>
          <p14:tracePt t="15484" x="2571750" y="2819400"/>
          <p14:tracePt t="15485" x="2540000" y="2819400"/>
          <p14:tracePt t="15501" x="2527300" y="2819400"/>
          <p14:tracePt t="15501" x="2514600" y="2819400"/>
          <p14:tracePt t="15517" x="2489200" y="2819400"/>
          <p14:tracePt t="15533" x="2470150" y="2819400"/>
          <p14:tracePt t="15550" x="2451100" y="2819400"/>
          <p14:tracePt t="15566" x="2444750" y="2819400"/>
          <p14:tracePt t="15583" x="2438400" y="2819400"/>
          <p14:tracePt t="16053" x="2457450" y="2819400"/>
          <p14:tracePt t="16061" x="2501900" y="2819400"/>
          <p14:tracePt t="16069" x="2565400" y="2819400"/>
          <p14:tracePt t="16076" x="2616200" y="2819400"/>
          <p14:tracePt t="16083" x="2711450" y="2819400"/>
          <p14:tracePt t="16100" x="2825750" y="2819400"/>
          <p14:tracePt t="16117" x="2857500" y="2819400"/>
          <p14:tracePt t="16133" x="2863850" y="2819400"/>
          <p14:tracePt t="16150" x="2870200" y="2819400"/>
          <p14:tracePt t="16525" x="2876550" y="2819400"/>
          <p14:tracePt t="16541" x="2882900" y="2819400"/>
          <p14:tracePt t="16542" x="2895600" y="2819400"/>
          <p14:tracePt t="16550" x="2908300" y="2819400"/>
          <p14:tracePt t="16567" x="2914650" y="2819400"/>
          <p14:tracePt t="16583" x="2921000" y="2813050"/>
          <p14:tracePt t="16600" x="2933700" y="2813050"/>
          <p14:tracePt t="16616" x="2940050" y="2813050"/>
          <p14:tracePt t="16633" x="2965450" y="2806700"/>
          <p14:tracePt t="16649" x="3016250" y="2806700"/>
          <p14:tracePt t="16667" x="3117850" y="2806700"/>
          <p14:tracePt t="16683" x="3282950" y="2806700"/>
          <p14:tracePt t="16700" x="3460750" y="2806700"/>
          <p14:tracePt t="16717" x="3721100" y="2806700"/>
          <p14:tracePt t="16734" x="3860800" y="2806700"/>
          <p14:tracePt t="16749" x="3962400" y="2806700"/>
          <p14:tracePt t="16766" x="4032250" y="2806700"/>
          <p14:tracePt t="16783" x="4064000" y="2806700"/>
          <p14:tracePt t="16800" x="4095750" y="2806700"/>
          <p14:tracePt t="16816" x="4108450" y="2806700"/>
          <p14:tracePt t="16833" x="4121150" y="2806700"/>
          <p14:tracePt t="16850" x="4133850" y="2806700"/>
          <p14:tracePt t="16866" x="4140200" y="2806700"/>
          <p14:tracePt t="16909" x="4146550" y="2806700"/>
          <p14:tracePt t="16926" x="4152900" y="2806700"/>
          <p14:tracePt t="16940" x="4159250" y="2806700"/>
          <p14:tracePt t="16949" x="4171950" y="2806700"/>
          <p14:tracePt t="16962" x="4178300" y="2806700"/>
          <p14:tracePt t="16966" x="4197350" y="2806700"/>
          <p14:tracePt t="16983" x="4248150" y="2806700"/>
          <p14:tracePt t="17000" x="4343400" y="2806700"/>
          <p14:tracePt t="17017" x="4445000" y="2806700"/>
          <p14:tracePt t="17033" x="4565650" y="2806700"/>
          <p14:tracePt t="17049" x="4718050" y="2813050"/>
          <p14:tracePt t="17066" x="4883150" y="2813050"/>
          <p14:tracePt t="17083" x="5029200" y="2813050"/>
          <p14:tracePt t="17100" x="5149850" y="2813050"/>
          <p14:tracePt t="17116" x="5302250" y="2813050"/>
          <p14:tracePt t="17133" x="5410200" y="2813050"/>
          <p14:tracePt t="17149" x="5505450" y="2813050"/>
          <p14:tracePt t="17166" x="5607050" y="2813050"/>
          <p14:tracePt t="17183" x="5695950" y="2813050"/>
          <p14:tracePt t="17200" x="5791200" y="2813050"/>
          <p14:tracePt t="17216" x="5873750" y="2813050"/>
          <p14:tracePt t="17233" x="5956300" y="2813050"/>
          <p14:tracePt t="17250" x="6045200" y="2813050"/>
          <p14:tracePt t="17267" x="6153150" y="2813050"/>
          <p14:tracePt t="17283" x="6248400" y="2813050"/>
          <p14:tracePt t="17300" x="6324600" y="2813050"/>
          <p14:tracePt t="17300" x="6362700" y="2813050"/>
          <p14:tracePt t="17317" x="6432550" y="2813050"/>
          <p14:tracePt t="17333" x="6477000" y="2813050"/>
          <p14:tracePt t="17350" x="6521450" y="2819400"/>
          <p14:tracePt t="17366" x="6565900" y="2825750"/>
          <p14:tracePt t="17383" x="6597650" y="2832100"/>
          <p14:tracePt t="17400" x="6616700" y="2832100"/>
          <p14:tracePt t="17416" x="6642100" y="2838450"/>
          <p14:tracePt t="17433" x="6667500" y="2838450"/>
          <p14:tracePt t="17449" x="6686550" y="2838450"/>
          <p14:tracePt t="17466" x="6699250" y="2838450"/>
          <p14:tracePt t="17482" x="6711950" y="2838450"/>
          <p14:tracePt t="18317" x="6711950" y="2844800"/>
          <p14:tracePt t="18341" x="6705600" y="2844800"/>
          <p14:tracePt t="18364" x="6699250" y="2844800"/>
          <p14:tracePt t="18389" x="6692900" y="2844800"/>
          <p14:tracePt t="18437" x="6686550" y="2844800"/>
          <p14:tracePt t="19013" x="6673850" y="2844800"/>
          <p14:tracePt t="19021" x="6661150" y="2844800"/>
          <p14:tracePt t="19033" x="6642100" y="2844800"/>
          <p14:tracePt t="19037" x="6597650" y="2844800"/>
          <p14:tracePt t="19049" x="6515100" y="2844800"/>
          <p14:tracePt t="19066" x="6369050" y="2844800"/>
          <p14:tracePt t="19083" x="6045200" y="2844800"/>
          <p14:tracePt t="19099" x="5676900" y="2844800"/>
          <p14:tracePt t="19099" x="5441950" y="2844800"/>
          <p14:tracePt t="19117" x="4984750" y="2838450"/>
          <p14:tracePt t="19133" x="4552950" y="2857500"/>
          <p14:tracePt t="19149" x="4229100" y="2863850"/>
          <p14:tracePt t="19166" x="4025900" y="2863850"/>
          <p14:tracePt t="19184" x="3898900" y="2863850"/>
          <p14:tracePt t="19199" x="3784600" y="2863850"/>
          <p14:tracePt t="19216" x="3702050" y="2863850"/>
          <p14:tracePt t="19233" x="3632200" y="2863850"/>
          <p14:tracePt t="19250" x="3562350" y="2863850"/>
          <p14:tracePt t="19266" x="3517900" y="2863850"/>
          <p14:tracePt t="19284" x="3479800" y="2863850"/>
          <p14:tracePt t="19300" x="3448050" y="2863850"/>
          <p14:tracePt t="19300" x="3435350" y="2863850"/>
          <p14:tracePt t="19317" x="3422650" y="2863850"/>
          <p14:tracePt t="19333" x="3403600" y="2863850"/>
          <p14:tracePt t="19350" x="3390900" y="2863850"/>
          <p14:tracePt t="19367" x="3346450" y="2863850"/>
          <p14:tracePt t="19383" x="3276600" y="2851150"/>
          <p14:tracePt t="19399" x="3194050" y="2838450"/>
          <p14:tracePt t="19416" x="3105150" y="2825750"/>
          <p14:tracePt t="19432" x="3035300" y="2819400"/>
          <p14:tracePt t="19450" x="2959100" y="2806700"/>
          <p14:tracePt t="19466" x="2889250" y="2794000"/>
          <p14:tracePt t="19482" x="2794000" y="2781300"/>
          <p14:tracePt t="19501" x="2755900" y="2774950"/>
          <p14:tracePt t="19517" x="2717800" y="2774950"/>
          <p14:tracePt t="19533" x="2686050" y="2768600"/>
          <p14:tracePt t="19549" x="2673350" y="2762250"/>
          <p14:tracePt t="19565" x="2660650" y="2762250"/>
          <p14:tracePt t="19964" x="2679700" y="2762250"/>
          <p14:tracePt t="19975" x="2724150" y="2762250"/>
          <p14:tracePt t="19975" x="2781300" y="2774950"/>
          <p14:tracePt t="19983" x="2908300" y="2787650"/>
          <p14:tracePt t="20000" x="3048000" y="2813050"/>
          <p14:tracePt t="20016" x="3187700" y="2825750"/>
          <p14:tracePt t="20033" x="3327400" y="2832100"/>
          <p14:tracePt t="20049" x="3460750" y="2838450"/>
          <p14:tracePt t="20066" x="3549650" y="2844800"/>
          <p14:tracePt t="20083" x="3632200" y="2844800"/>
          <p14:tracePt t="20100" x="3714750" y="2844800"/>
          <p14:tracePt t="20116" x="3784600" y="2844800"/>
          <p14:tracePt t="20133" x="3822700" y="2844800"/>
          <p14:tracePt t="20149" x="3841750" y="2844800"/>
          <p14:tracePt t="20166" x="3873500" y="2844800"/>
          <p14:tracePt t="20183" x="3898900" y="2844800"/>
          <p14:tracePt t="20200" x="3930650" y="2844800"/>
          <p14:tracePt t="20216" x="3968750" y="2844800"/>
          <p14:tracePt t="20233" x="4006850" y="2844800"/>
          <p14:tracePt t="20249" x="4051300" y="2844800"/>
          <p14:tracePt t="20266" x="4095750" y="2844800"/>
          <p14:tracePt t="20283" x="4133850" y="2844800"/>
          <p14:tracePt t="20299" x="4178300" y="2844800"/>
          <p14:tracePt t="20316" x="4241800" y="2844800"/>
          <p14:tracePt t="20333" x="4279900" y="2844800"/>
          <p14:tracePt t="20349" x="4318000" y="2844800"/>
          <p14:tracePt t="20383" x="4349750" y="2844800"/>
          <p14:tracePt t="20383" x="4381500" y="2844800"/>
          <p14:tracePt t="20400" x="4413250" y="2844800"/>
          <p14:tracePt t="20416" x="4451350" y="2844800"/>
          <p14:tracePt t="20433" x="4489450" y="2844800"/>
          <p14:tracePt t="20449" x="4514850" y="2844800"/>
          <p14:tracePt t="20467" x="4546600" y="2844800"/>
          <p14:tracePt t="20483" x="4584700" y="2844800"/>
          <p14:tracePt t="20500" x="4610100" y="2844800"/>
          <p14:tracePt t="20516" x="4635500" y="2844800"/>
          <p14:tracePt t="20533" x="4648200" y="2844800"/>
          <p14:tracePt t="20549" x="4660900" y="2844800"/>
          <p14:tracePt t="20566" x="4667250" y="2844800"/>
          <p14:tracePt t="20583" x="4673600" y="2851150"/>
          <p14:tracePt t="22446" x="4667250" y="2851150"/>
          <p14:tracePt t="22454" x="4648200" y="2851150"/>
          <p14:tracePt t="22462" x="4635500" y="2844800"/>
          <p14:tracePt t="22470" x="4597400" y="2844800"/>
          <p14:tracePt t="22487" x="4591050" y="2844800"/>
          <p14:tracePt t="22487" x="4578350" y="2844800"/>
          <p14:tracePt t="22501" x="4565650" y="2838450"/>
          <p14:tracePt t="22551" x="4559300" y="2838450"/>
          <p14:tracePt t="23597" x="4552950" y="2832100"/>
          <p14:tracePt t="23614" x="4552950" y="2825750"/>
          <p14:tracePt t="23629" x="4552950" y="2819400"/>
          <p14:tracePt t="23638" x="4552950" y="2813050"/>
          <p14:tracePt t="23662" x="4552950" y="2806700"/>
          <p14:tracePt t="30566" x="4546600" y="2806700"/>
          <p14:tracePt t="30582" x="4540250" y="2806700"/>
          <p14:tracePt t="30598" x="4533900" y="2806700"/>
          <p14:tracePt t="30606" x="4527550" y="2806700"/>
          <p14:tracePt t="30638" x="4521200" y="2806700"/>
          <p14:tracePt t="30670" x="4514850" y="2806700"/>
          <p14:tracePt t="33458" x="0" y="0"/>
        </p14:tracePtLst>
        <p14:tracePtLst>
          <p14:tracePt t="55016" x="2025650" y="2876550"/>
          <p14:tracePt t="55428" x="2025650" y="2895600"/>
          <p14:tracePt t="55436" x="2032000" y="2933700"/>
          <p14:tracePt t="55450" x="2051050" y="2971800"/>
          <p14:tracePt t="55450" x="2070100" y="3016250"/>
          <p14:tracePt t="55466" x="2082800" y="3048000"/>
          <p14:tracePt t="55483" x="2095500" y="3060700"/>
          <p14:tracePt t="55500" x="2101850" y="3067050"/>
          <p14:tracePt t="55516" x="2101850" y="3073400"/>
          <p14:tracePt t="55717" x="2114550" y="3086100"/>
          <p14:tracePt t="55748" x="2120900" y="3098800"/>
          <p14:tracePt t="55756" x="2127250" y="3105150"/>
          <p14:tracePt t="55764" x="2127250" y="3111500"/>
          <p14:tracePt t="55769" x="2127250" y="3117850"/>
          <p14:tracePt t="55783" x="2133600" y="3124200"/>
          <p14:tracePt t="55900" x="2133600" y="3136900"/>
          <p14:tracePt t="55903" x="2127250" y="3136900"/>
          <p14:tracePt t="55916" x="2120900" y="3136900"/>
          <p14:tracePt t="55917" x="2082800" y="3143250"/>
          <p14:tracePt t="55933" x="2051050" y="3149600"/>
          <p14:tracePt t="55949" x="2019300" y="3155950"/>
          <p14:tracePt t="55966" x="1993900" y="3155950"/>
          <p14:tracePt t="55983" x="1968500" y="3155950"/>
          <p14:tracePt t="55999" x="1943100" y="3155950"/>
          <p14:tracePt t="56016" x="1924050" y="3155950"/>
          <p14:tracePt t="56033" x="1898650" y="3155950"/>
          <p14:tracePt t="56049" x="1885950" y="3155950"/>
          <p14:tracePt t="56066" x="1866900" y="3155950"/>
          <p14:tracePt t="56083" x="1835150" y="3162300"/>
          <p14:tracePt t="56099" x="1809750" y="3162300"/>
          <p14:tracePt t="56117" x="1784350" y="3168650"/>
          <p14:tracePt t="56133" x="1765300" y="3175000"/>
          <p14:tracePt t="56150" x="1752600" y="3175000"/>
          <p14:tracePt t="56167" x="1739900" y="3175000"/>
          <p14:tracePt t="56183" x="1727200" y="3175000"/>
          <p14:tracePt t="56200" x="1720850" y="3181350"/>
          <p14:tracePt t="56216" x="1708150" y="3181350"/>
          <p14:tracePt t="56233" x="1701800" y="3181350"/>
          <p14:tracePt t="56249" x="1689100" y="3181350"/>
          <p14:tracePt t="56267" x="1682750" y="3187700"/>
          <p14:tracePt t="56283" x="1670050" y="3187700"/>
          <p14:tracePt t="56300" x="1657350" y="3187700"/>
          <p14:tracePt t="56340" x="1651000" y="3187700"/>
          <p14:tracePt t="56358" x="1644650" y="3187700"/>
          <p14:tracePt t="56380" x="1631950" y="3194050"/>
          <p14:tracePt t="56540" x="1644650" y="3194050"/>
          <p14:tracePt t="56548" x="1657350" y="3194050"/>
          <p14:tracePt t="56556" x="1663700" y="3194050"/>
          <p14:tracePt t="56561" x="1682750" y="3194050"/>
          <p14:tracePt t="56566" x="1720850" y="3194050"/>
          <p14:tracePt t="56582" x="1784350" y="3194050"/>
          <p14:tracePt t="56600" x="1854200" y="3194050"/>
          <p14:tracePt t="56616" x="1943100" y="3194050"/>
          <p14:tracePt t="56633" x="2032000" y="3194050"/>
          <p14:tracePt t="56649" x="2101850" y="3194050"/>
          <p14:tracePt t="56667" x="2165350" y="3194050"/>
          <p14:tracePt t="56683" x="2222500" y="3194050"/>
          <p14:tracePt t="56700" x="2311400" y="3194050"/>
          <p14:tracePt t="56718" x="2381250" y="3194050"/>
          <p14:tracePt t="56734" x="2470150" y="3194050"/>
          <p14:tracePt t="56750" x="2603500" y="3194050"/>
          <p14:tracePt t="56767" x="2730500" y="3194050"/>
          <p14:tracePt t="56784" x="2876550" y="3194050"/>
          <p14:tracePt t="56801" x="2990850" y="3194050"/>
          <p14:tracePt t="56817" x="3092450" y="3194050"/>
          <p14:tracePt t="56834" x="3175000" y="3194050"/>
          <p14:tracePt t="56850" x="3219450" y="3194050"/>
          <p14:tracePt t="56868" x="3263900" y="3194050"/>
          <p14:tracePt t="56884" x="3302000" y="3194050"/>
          <p14:tracePt t="56884" x="3321050" y="3194050"/>
          <p14:tracePt t="56902" x="3359150" y="3194050"/>
          <p14:tracePt t="56918" x="3397250" y="3194050"/>
          <p14:tracePt t="56934" x="3435350" y="3194050"/>
          <p14:tracePt t="56950" x="3479800" y="3194050"/>
          <p14:tracePt t="56967" x="3511550" y="3194050"/>
          <p14:tracePt t="56984" x="3549650" y="3194050"/>
          <p14:tracePt t="57001" x="3562350" y="3194050"/>
          <p14:tracePt t="57017" x="3581400" y="3194050"/>
          <p14:tracePt t="57034" x="3587750" y="3194050"/>
          <p14:tracePt t="57101" x="3594100" y="3194050"/>
          <p14:tracePt t="57365" x="3606800" y="3194050"/>
          <p14:tracePt t="57376" x="3644900" y="3194050"/>
          <p14:tracePt t="57384" x="3689350" y="3194050"/>
          <p14:tracePt t="57400" x="3803650" y="3194050"/>
          <p14:tracePt t="57401" x="3924300" y="3194050"/>
          <p14:tracePt t="57417" x="4025900" y="3194050"/>
          <p14:tracePt t="57434" x="4095750" y="3194050"/>
          <p14:tracePt t="57450" x="4146550" y="3194050"/>
          <p14:tracePt t="57467" x="4171950" y="3194050"/>
          <p14:tracePt t="57484" x="4184650" y="3194050"/>
          <p14:tracePt t="57501" x="4191000" y="3194050"/>
          <p14:tracePt t="57517" x="4203700" y="3194050"/>
          <p14:tracePt t="57534" x="4210050" y="3194050"/>
          <p14:tracePt t="57573" x="4216400" y="3194050"/>
          <p14:tracePt t="57583" x="4222750" y="3194050"/>
          <p14:tracePt t="57586" x="4229100" y="3194050"/>
          <p14:tracePt t="57600" x="4235450" y="3194050"/>
          <p14:tracePt t="57645" x="4241800" y="3194050"/>
          <p14:tracePt t="58466" x="4235450" y="3194050"/>
          <p14:tracePt t="58493" x="4229100" y="3187700"/>
          <p14:tracePt t="58501" x="4222750" y="3181350"/>
          <p14:tracePt t="58517" x="4216400" y="3181350"/>
          <p14:tracePt t="58717" x="4203700" y="3155950"/>
          <p14:tracePt t="58725" x="4197350" y="3117850"/>
          <p14:tracePt t="58734" x="4191000" y="3060700"/>
          <p14:tracePt t="58742" x="4165600" y="2971800"/>
          <p14:tracePt t="58750" x="4133850" y="2882900"/>
          <p14:tracePt t="58767" x="4076700" y="2755900"/>
          <p14:tracePt t="58784" x="4019550" y="2616200"/>
          <p14:tracePt t="58800" x="3968750" y="2501900"/>
          <p14:tracePt t="58817" x="3930650" y="2406650"/>
          <p14:tracePt t="58834" x="3917950" y="2343150"/>
          <p14:tracePt t="58851" x="3911600" y="2279650"/>
          <p14:tracePt t="58867" x="3911600" y="2222500"/>
          <p14:tracePt t="58884" x="3937000" y="2171700"/>
          <p14:tracePt t="58884" x="3943350" y="2159000"/>
          <p14:tracePt t="58902" x="3975100" y="2127250"/>
          <p14:tracePt t="58917" x="4013200" y="2114550"/>
          <p14:tracePt t="58934" x="4057650" y="2101850"/>
          <p14:tracePt t="58950" x="4108450" y="2095500"/>
          <p14:tracePt t="58967" x="4171950" y="2070100"/>
          <p14:tracePt t="58984" x="4267200" y="2044700"/>
          <p14:tracePt t="59000" x="4292600" y="2032000"/>
          <p14:tracePt t="59069" x="4260850" y="2025650"/>
          <p14:tracePt t="59077" x="4184650" y="2019300"/>
          <p14:tracePt t="59085" x="4095750" y="2019300"/>
          <p14:tracePt t="59086" x="3994150" y="2019300"/>
          <p14:tracePt t="59101" x="3638550" y="2019300"/>
          <p14:tracePt t="59118" x="3422650" y="2019300"/>
          <p14:tracePt t="59134" x="3282950" y="2025650"/>
          <p14:tracePt t="59150" x="3181350" y="2051050"/>
          <p14:tracePt t="59167" x="3124200" y="2070100"/>
          <p14:tracePt t="59184" x="3086100" y="2089150"/>
          <p14:tracePt t="59200" x="3060700" y="2108200"/>
          <p14:tracePt t="59217" x="3041650" y="2114550"/>
          <p14:tracePt t="59233" x="3022600" y="2127250"/>
          <p14:tracePt t="59269" x="3016250" y="2127250"/>
          <p14:tracePt t="59285" x="3009900" y="2133600"/>
          <p14:tracePt t="59381" x="3003550" y="2133600"/>
          <p14:tracePt t="59393" x="2997200" y="2133600"/>
          <p14:tracePt t="59397" x="2990850" y="2133600"/>
          <p14:tracePt t="59421" x="2984500" y="2133600"/>
          <p14:tracePt t="59541" x="2990850" y="2133600"/>
          <p14:tracePt t="59549" x="3067050" y="2133600"/>
          <p14:tracePt t="59549" x="3117850" y="2133600"/>
          <p14:tracePt t="59566" x="3181350" y="2133600"/>
          <p14:tracePt t="59584" x="3244850" y="2133600"/>
          <p14:tracePt t="59584" x="3378200" y="2133600"/>
          <p14:tracePt t="59601" x="3498850" y="2133600"/>
          <p14:tracePt t="59617" x="3600450" y="2133600"/>
          <p14:tracePt t="59634" x="3676650" y="2133600"/>
          <p14:tracePt t="59650" x="3752850" y="2133600"/>
          <p14:tracePt t="59667" x="3848100" y="2133600"/>
          <p14:tracePt t="59684" x="3962400" y="2133600"/>
          <p14:tracePt t="59700" x="4178300" y="2133600"/>
          <p14:tracePt t="59717" x="4349750" y="2133600"/>
          <p14:tracePt t="59734" x="4514850" y="2133600"/>
          <p14:tracePt t="59750" x="4679950" y="2133600"/>
          <p14:tracePt t="59767" x="4845050" y="2133600"/>
          <p14:tracePt t="59783" x="4978400" y="2133600"/>
          <p14:tracePt t="59801" x="5099050" y="2133600"/>
          <p14:tracePt t="59817" x="5200650" y="2133600"/>
          <p14:tracePt t="59834" x="5276850" y="2133600"/>
          <p14:tracePt t="59850" x="5321300" y="2133600"/>
          <p14:tracePt t="59867" x="5359400" y="2133600"/>
          <p14:tracePt t="59884" x="5391150" y="2133600"/>
          <p14:tracePt t="59900" x="5429250" y="2133600"/>
          <p14:tracePt t="59918" x="5441950" y="2133600"/>
          <p14:tracePt t="59934" x="5461000" y="2127250"/>
          <p14:tracePt t="59950" x="5480050" y="2127250"/>
          <p14:tracePt t="59968" x="5505450" y="2120900"/>
          <p14:tracePt t="59984" x="5518150" y="2120900"/>
          <p14:tracePt t="60000" x="5537200" y="2114550"/>
          <p14:tracePt t="60017" x="5549900" y="2114550"/>
          <p14:tracePt t="60781" x="5537200" y="2114550"/>
          <p14:tracePt t="60786" x="5518150" y="2101850"/>
          <p14:tracePt t="60800" x="5505450" y="2101850"/>
          <p14:tracePt t="60801" x="5473700" y="2095500"/>
          <p14:tracePt t="60817" x="5441950" y="2089150"/>
          <p14:tracePt t="60834" x="5422900" y="2089150"/>
          <p14:tracePt t="60850" x="5410200" y="2082800"/>
          <p14:tracePt t="60867" x="5397500" y="2082800"/>
          <p14:tracePt t="60883" x="5384800" y="2082800"/>
          <p14:tracePt t="60901" x="5372100" y="2082800"/>
          <p14:tracePt t="60917" x="5365750" y="2082800"/>
          <p14:tracePt t="60989" x="5359400" y="2082800"/>
          <p14:tracePt t="62189" x="5353050" y="2108200"/>
          <p14:tracePt t="62197" x="5353050" y="2171700"/>
          <p14:tracePt t="62205" x="5359400" y="2266950"/>
          <p14:tracePt t="62217" x="5403850" y="2381250"/>
          <p14:tracePt t="62217" x="5556250" y="2762250"/>
          <p14:tracePt t="62233" x="5734050" y="3168650"/>
          <p14:tracePt t="62250" x="5962650" y="3568700"/>
          <p14:tracePt t="62268" x="6184900" y="3930650"/>
          <p14:tracePt t="62284" x="6407150" y="4235450"/>
          <p14:tracePt t="62300" x="6775450" y="4635500"/>
          <p14:tracePt t="62317" x="6953250" y="4794250"/>
          <p14:tracePt t="62333" x="7112000" y="4914900"/>
          <p14:tracePt t="62350" x="7219950" y="4984750"/>
          <p14:tracePt t="62367" x="7277100" y="5029200"/>
          <p14:tracePt t="62383" x="7327900" y="5060950"/>
          <p14:tracePt t="62400" x="7353300" y="5067300"/>
          <p14:tracePt t="62417" x="7366000" y="5073650"/>
          <p14:tracePt t="62433" x="7372350" y="5073650"/>
          <p14:tracePt t="62451" x="7385050" y="5080000"/>
          <p14:tracePt t="62467" x="7391400" y="5086350"/>
          <p14:tracePt t="62484" x="7397750" y="5092700"/>
          <p14:tracePt t="62500" x="7429500" y="5118100"/>
          <p14:tracePt t="62517" x="7461250" y="5156200"/>
          <p14:tracePt t="62533" x="7499350" y="5194300"/>
          <p14:tracePt t="62550" x="7531100" y="5226050"/>
          <p14:tracePt t="62567" x="7550150" y="5232400"/>
          <p14:tracePt t="62584" x="7550150" y="5238750"/>
          <p14:tracePt t="62757" x="7543800" y="5238750"/>
          <p14:tracePt t="62766" x="7531100" y="5232400"/>
          <p14:tracePt t="62783" x="7531100" y="5226050"/>
          <p14:tracePt t="62784" x="7518400" y="5219700"/>
          <p14:tracePt t="62801" x="7512050" y="5213350"/>
          <p14:tracePt t="62817" x="7505700" y="5213350"/>
          <p14:tracePt t="62834" x="7499350" y="5213350"/>
          <p14:tracePt t="62885" x="7493000" y="5213350"/>
          <p14:tracePt t="62893" x="7486650" y="5213350"/>
          <p14:tracePt t="62949" x="7473950" y="5213350"/>
          <p14:tracePt t="63069" x="7486650" y="5207000"/>
          <p14:tracePt t="63076" x="7505700" y="5194300"/>
          <p14:tracePt t="63085" x="7531100" y="5175250"/>
          <p14:tracePt t="63093" x="7562850" y="5149850"/>
          <p14:tracePt t="63100" x="7689850" y="5041900"/>
          <p14:tracePt t="63117" x="7759700" y="4984750"/>
          <p14:tracePt t="63134" x="7842250" y="4908550"/>
          <p14:tracePt t="63150" x="7886700" y="4870450"/>
          <p14:tracePt t="63167" x="7943850" y="4819650"/>
          <p14:tracePt t="63183" x="7981950" y="4781550"/>
          <p14:tracePt t="63200" x="8007350" y="4749800"/>
          <p14:tracePt t="63217" x="8039100" y="4711700"/>
          <p14:tracePt t="63234" x="8051800" y="4699000"/>
          <p14:tracePt t="63250" x="8064500" y="4679950"/>
          <p14:tracePt t="63267" x="8077200" y="4667250"/>
          <p14:tracePt t="63283" x="8083550" y="4660900"/>
          <p14:tracePt t="63283" x="8089900" y="4660900"/>
          <p14:tracePt t="63301" x="8089900" y="4654550"/>
          <p14:tracePt t="63317" x="8096250" y="4648200"/>
          <p14:tracePt t="63428" x="8089900" y="4648200"/>
          <p14:tracePt t="63436" x="8070850" y="4648200"/>
          <p14:tracePt t="63444" x="8058150" y="4648200"/>
          <p14:tracePt t="63452" x="8026400" y="4679950"/>
          <p14:tracePt t="63466" x="7988300" y="4711700"/>
          <p14:tracePt t="63482" x="7937500" y="4756150"/>
          <p14:tracePt t="63482" x="7912100" y="4775200"/>
          <p14:tracePt t="63501" x="7848600" y="4813300"/>
          <p14:tracePt t="63517" x="7791450" y="4857750"/>
          <p14:tracePt t="63533" x="7721600" y="4908550"/>
          <p14:tracePt t="63550" x="7658100" y="4953000"/>
          <p14:tracePt t="63566" x="7594600" y="4997450"/>
          <p14:tracePt t="63583" x="7550150" y="5029200"/>
          <p14:tracePt t="63599" x="7518400" y="5048250"/>
          <p14:tracePt t="63616" x="7493000" y="5073650"/>
          <p14:tracePt t="63632" x="7467600" y="5092700"/>
          <p14:tracePt t="63649" x="7435850" y="5105400"/>
          <p14:tracePt t="63666" x="7423150" y="5118100"/>
          <p14:tracePt t="63682" x="7410450" y="5137150"/>
          <p14:tracePt t="63699" x="7391400" y="5149850"/>
          <p14:tracePt t="63716" x="7372350" y="5168900"/>
          <p14:tracePt t="63733" x="7359650" y="5181600"/>
          <p14:tracePt t="63750" x="7353300" y="5187950"/>
          <p14:tracePt t="63767" x="7346950" y="5187950"/>
          <p14:tracePt t="63784" x="7340600" y="5194300"/>
          <p14:tracePt t="63932" x="7321550" y="5187950"/>
          <p14:tracePt t="63940" x="7302500" y="5156200"/>
          <p14:tracePt t="63948" x="7277100" y="5118100"/>
          <p14:tracePt t="63966" x="7232650" y="5029200"/>
          <p14:tracePt t="63966" x="7156450" y="4927600"/>
          <p14:tracePt t="63982" x="7086600" y="4826000"/>
          <p14:tracePt t="63999" x="7016750" y="4724400"/>
          <p14:tracePt t="64017" x="6965950" y="4667250"/>
          <p14:tracePt t="64033" x="6915150" y="4610100"/>
          <p14:tracePt t="64050" x="6877050" y="4546600"/>
          <p14:tracePt t="64067" x="6851650" y="4514850"/>
          <p14:tracePt t="64083" x="6826250" y="4495800"/>
          <p14:tracePt t="64099" x="6819900" y="4483100"/>
          <p14:tracePt t="64116" x="6813550" y="4476750"/>
          <p14:tracePt t="64261" x="6826250" y="4476750"/>
          <p14:tracePt t="64269" x="6845300" y="4489450"/>
          <p14:tracePt t="64277" x="6864350" y="4508500"/>
          <p14:tracePt t="64284" x="6902450" y="4546600"/>
          <p14:tracePt t="64299" x="6934200" y="4578350"/>
          <p14:tracePt t="64316" x="6965950" y="4629150"/>
          <p14:tracePt t="64332" x="6997700" y="4667250"/>
          <p14:tracePt t="64349" x="7023100" y="4711700"/>
          <p14:tracePt t="64366" x="7048500" y="4737100"/>
          <p14:tracePt t="64382" x="7067550" y="4768850"/>
          <p14:tracePt t="64399" x="7086600" y="4800600"/>
          <p14:tracePt t="64416" x="7112000" y="4826000"/>
          <p14:tracePt t="64432" x="7137400" y="4864100"/>
          <p14:tracePt t="64449" x="7150100" y="4889500"/>
          <p14:tracePt t="64466" x="7175500" y="4927600"/>
          <p14:tracePt t="64482" x="7194550" y="4959350"/>
          <p14:tracePt t="64500" x="7219950" y="4984750"/>
          <p14:tracePt t="64517" x="7232650" y="4997450"/>
          <p14:tracePt t="64533" x="7245350" y="5010150"/>
          <p14:tracePt t="64549" x="7258050" y="5022850"/>
          <p14:tracePt t="64566" x="7264400" y="5035550"/>
          <p14:tracePt t="64582" x="7277100" y="5041900"/>
          <p14:tracePt t="64628" x="7283450" y="5041900"/>
          <p14:tracePt t="64652" x="7289800" y="5048250"/>
          <p14:tracePt t="64972" x="7289800" y="5054600"/>
          <p14:tracePt t="64988" x="7296150" y="5060950"/>
          <p14:tracePt t="65044" x="7302500" y="5067300"/>
          <p14:tracePt t="65076" x="7308850" y="5073650"/>
          <p14:tracePt t="65124" x="7315200" y="5073650"/>
          <p14:tracePt t="65132" x="7327900" y="5073650"/>
          <p14:tracePt t="65149" x="7346950" y="5073650"/>
          <p14:tracePt t="65149" x="7391400" y="5054600"/>
          <p14:tracePt t="65166" x="7461250" y="5016500"/>
          <p14:tracePt t="65182" x="7537450" y="4972050"/>
          <p14:tracePt t="65199" x="7613650" y="4927600"/>
          <p14:tracePt t="65216" x="7689850" y="4883150"/>
          <p14:tracePt t="65232" x="7747000" y="4851400"/>
          <p14:tracePt t="65250" x="7791450" y="4819650"/>
          <p14:tracePt t="65267" x="7829550" y="4794250"/>
          <p14:tracePt t="65284" x="7854950" y="4775200"/>
          <p14:tracePt t="65300" x="7880350" y="4762500"/>
          <p14:tracePt t="65317" x="7905750" y="4743450"/>
          <p14:tracePt t="65333" x="7918450" y="4737100"/>
          <p14:tracePt t="65350" x="7931150" y="4724400"/>
          <p14:tracePt t="65367" x="7931150" y="4718050"/>
          <p14:tracePt t="65383" x="7937500" y="4718050"/>
          <p14:tracePt t="65532" x="7931150" y="4718050"/>
          <p14:tracePt t="65542" x="7905750" y="4737100"/>
          <p14:tracePt t="65542" x="7861300" y="4762500"/>
          <p14:tracePt t="65549" x="7804150" y="4806950"/>
          <p14:tracePt t="65566" x="7721600" y="4851400"/>
          <p14:tracePt t="65583" x="7645400" y="4889500"/>
          <p14:tracePt t="65600" x="7569200" y="4946650"/>
          <p14:tracePt t="65617" x="7499350" y="5010150"/>
          <p14:tracePt t="65633" x="7442200" y="5054600"/>
          <p14:tracePt t="65649" x="7404100" y="5092700"/>
          <p14:tracePt t="65666" x="7378700" y="5118100"/>
          <p14:tracePt t="65682" x="7372350" y="5130800"/>
          <p14:tracePt t="65699" x="7366000" y="5143500"/>
          <p14:tracePt t="65820" x="7353300" y="5130800"/>
          <p14:tracePt t="65828" x="7340600" y="5105400"/>
          <p14:tracePt t="65835" x="7315200" y="5067300"/>
          <p14:tracePt t="65850" x="7308850" y="5048250"/>
          <p14:tracePt t="65851" x="7245350" y="4965700"/>
          <p14:tracePt t="65866" x="7194550" y="4908550"/>
          <p14:tracePt t="65883" x="7150100" y="4845050"/>
          <p14:tracePt t="65900" x="7112000" y="4806950"/>
          <p14:tracePt t="65917" x="7105650" y="4794250"/>
          <p14:tracePt t="66180" x="7112000" y="4819650"/>
          <p14:tracePt t="66193" x="7137400" y="4851400"/>
          <p14:tracePt t="66196" x="7162800" y="4883150"/>
          <p14:tracePt t="66200" x="7219950" y="4953000"/>
          <p14:tracePt t="66216" x="7264400" y="4997450"/>
          <p14:tracePt t="66232" x="7296150" y="5035550"/>
          <p14:tracePt t="66249" x="7308850" y="5048250"/>
          <p14:tracePt t="66266" x="7308850" y="5054600"/>
          <p14:tracePt t="66308" x="7315200" y="5054600"/>
          <p14:tracePt t="66324" x="7321550" y="5054600"/>
          <p14:tracePt t="66500" x="7327900" y="5067300"/>
          <p14:tracePt t="66548" x="7334250" y="5073650"/>
          <p14:tracePt t="66572" x="7340600" y="5073650"/>
          <p14:tracePt t="66588" x="7346950" y="5073650"/>
          <p14:tracePt t="66604" x="7353300" y="5073650"/>
          <p14:tracePt t="66613" x="7359650" y="5073650"/>
          <p14:tracePt t="66620" x="7372350" y="5073650"/>
          <p14:tracePt t="66632" x="7378700" y="5073650"/>
          <p14:tracePt t="66632" x="7416800" y="5073650"/>
          <p14:tracePt t="66650" x="7454900" y="5054600"/>
          <p14:tracePt t="66667" x="7518400" y="5029200"/>
          <p14:tracePt t="66683" x="7626350" y="4978400"/>
          <p14:tracePt t="66701" x="7670800" y="4959350"/>
          <p14:tracePt t="66716" x="7778750" y="4914900"/>
          <p14:tracePt t="66733" x="7848600" y="4876800"/>
          <p14:tracePt t="66749" x="7880350" y="4857750"/>
          <p14:tracePt t="66766" x="7912100" y="4832350"/>
          <p14:tracePt t="66782" x="7937500" y="4813300"/>
          <p14:tracePt t="66799" x="7962900" y="4794250"/>
          <p14:tracePt t="66815" x="7969250" y="4787900"/>
          <p14:tracePt t="66832" x="7975600" y="4781550"/>
          <p14:tracePt t="66849" x="7981950" y="4775200"/>
          <p14:tracePt t="66996" x="7975600" y="4775200"/>
          <p14:tracePt t="67004" x="7956550" y="4775200"/>
          <p14:tracePt t="67016" x="7924800" y="4800600"/>
          <p14:tracePt t="67016" x="7848600" y="4876800"/>
          <p14:tracePt t="67032" x="7753350" y="4946650"/>
          <p14:tracePt t="67049" x="7645400" y="5010150"/>
          <p14:tracePt t="67066" x="7575550" y="5060950"/>
          <p14:tracePt t="67082" x="7537450" y="5092700"/>
          <p14:tracePt t="67099" x="7518400" y="5111750"/>
          <p14:tracePt t="67116" x="7499350" y="5130800"/>
          <p14:tracePt t="67132" x="7493000" y="5130800"/>
          <p14:tracePt t="67444" x="7493000" y="5118100"/>
          <p14:tracePt t="67458" x="7499350" y="5048250"/>
          <p14:tracePt t="67458" x="7499350" y="4972050"/>
          <p14:tracePt t="67466" x="7499350" y="4775200"/>
          <p14:tracePt t="67482" x="7499350" y="4451350"/>
          <p14:tracePt t="67499" x="7499350" y="4184650"/>
          <p14:tracePt t="67516" x="7480300" y="3994150"/>
          <p14:tracePt t="67532" x="7473950" y="3937000"/>
          <p14:tracePt t="67549" x="7473950" y="3911600"/>
          <p14:tracePt t="67565" x="7473950" y="3905250"/>
          <p14:tracePt t="67582" x="7473950" y="3898900"/>
          <p14:tracePt t="67844" x="7454900" y="3924300"/>
          <p14:tracePt t="67848" x="7435850" y="3968750"/>
          <p14:tracePt t="67867" x="7416800" y="4057650"/>
          <p14:tracePt t="67867" x="7385050" y="4267200"/>
          <p14:tracePt t="67883" x="7372350" y="4508500"/>
          <p14:tracePt t="67899" x="7372350" y="4679950"/>
          <p14:tracePt t="67916" x="7372350" y="4851400"/>
          <p14:tracePt t="67932" x="7372350" y="4908550"/>
          <p14:tracePt t="67949" x="7372350" y="4933950"/>
          <p14:tracePt t="67965" x="7372350" y="4946650"/>
          <p14:tracePt t="67982" x="7372350" y="4953000"/>
          <p14:tracePt t="67999" x="7372350" y="4978400"/>
          <p14:tracePt t="68016" x="7372350" y="4997450"/>
          <p14:tracePt t="68032" x="7372350" y="5010150"/>
          <p14:tracePt t="68049" x="7372350" y="5022850"/>
          <p14:tracePt t="68067" x="7378700" y="5041900"/>
          <p14:tracePt t="68083" x="7404100" y="5060950"/>
          <p14:tracePt t="68100" x="7493000" y="5092700"/>
          <p14:tracePt t="68117" x="7543800" y="5118100"/>
          <p14:tracePt t="68132" x="7607300" y="5130800"/>
          <p14:tracePt t="68149" x="7670800" y="5143500"/>
          <p14:tracePt t="68165" x="7772400" y="5156200"/>
          <p14:tracePt t="68182" x="7874000" y="5162550"/>
          <p14:tracePt t="68199" x="7981950" y="5162550"/>
          <p14:tracePt t="68216" x="8058150" y="5156200"/>
          <p14:tracePt t="68232" x="8115300" y="5156200"/>
          <p14:tracePt t="68249" x="8134350" y="5156200"/>
          <p14:tracePt t="68266" x="8159750" y="5149850"/>
          <p14:tracePt t="68282" x="8185150" y="5143500"/>
          <p14:tracePt t="68282" x="8191500" y="5143500"/>
          <p14:tracePt t="68301" x="8216900" y="5137150"/>
          <p14:tracePt t="68317" x="8223250" y="5130800"/>
          <p14:tracePt t="68404" x="8204200" y="5130800"/>
          <p14:tracePt t="68412" x="8172450" y="5130800"/>
          <p14:tracePt t="68420" x="8115300" y="5137150"/>
          <p14:tracePt t="68428" x="8064500" y="5143500"/>
          <p14:tracePt t="68436" x="7931150" y="5156200"/>
          <p14:tracePt t="68450" x="7804150" y="5162550"/>
          <p14:tracePt t="68466" x="7696200" y="5162550"/>
          <p14:tracePt t="68483" x="7626350" y="5162550"/>
          <p14:tracePt t="68500" x="7569200" y="5162550"/>
          <p14:tracePt t="68517" x="7537450" y="5175250"/>
          <p14:tracePt t="68533" x="7524750" y="5175250"/>
          <p14:tracePt t="68550" x="7505700" y="5187950"/>
          <p14:tracePt t="68566" x="7499350" y="5187950"/>
          <p14:tracePt t="68645" x="7493000" y="5187950"/>
          <p14:tracePt t="68652" x="7486650" y="5187950"/>
          <p14:tracePt t="68660" x="7480300" y="5187950"/>
          <p14:tracePt t="68668" x="7461250" y="5187950"/>
          <p14:tracePt t="68676" x="7442200" y="5187950"/>
          <p14:tracePt t="68683" x="7404100" y="5187950"/>
          <p14:tracePt t="68700" x="7366000" y="5187950"/>
          <p14:tracePt t="68717" x="7340600" y="5187950"/>
          <p14:tracePt t="68733" x="7327900" y="5187950"/>
          <p14:tracePt t="68844" x="7334250" y="5181600"/>
          <p14:tracePt t="68852" x="7353300" y="5162550"/>
          <p14:tracePt t="68860" x="7366000" y="5149850"/>
          <p14:tracePt t="68883" x="7429500" y="5073650"/>
          <p14:tracePt t="68885" x="7454900" y="5041900"/>
          <p14:tracePt t="68900" x="7531100" y="4940300"/>
          <p14:tracePt t="68917" x="7575550" y="4883150"/>
          <p14:tracePt t="68933" x="7613650" y="4838700"/>
          <p14:tracePt t="68950" x="7658100" y="4813300"/>
          <p14:tracePt t="68966" x="7683500" y="4794250"/>
          <p14:tracePt t="68983" x="7702550" y="4781550"/>
          <p14:tracePt t="69000" x="7708900" y="4768850"/>
          <p14:tracePt t="69016" x="7721600" y="4762500"/>
          <p14:tracePt t="69033" x="7734300" y="4756150"/>
          <p14:tracePt t="69050" x="7740650" y="4756150"/>
          <p14:tracePt t="69066" x="7747000" y="4749800"/>
          <p14:tracePt t="69083" x="7753350" y="4743450"/>
          <p14:tracePt t="69124" x="7759700" y="4743450"/>
          <p14:tracePt t="69132" x="7766050" y="4737100"/>
          <p14:tracePt t="69245" x="7759700" y="4743450"/>
          <p14:tracePt t="69252" x="7734300" y="4775200"/>
          <p14:tracePt t="69260" x="7702550" y="4819650"/>
          <p14:tracePt t="69267" x="7639050" y="4914900"/>
          <p14:tracePt t="69283" x="7581900" y="5003800"/>
          <p14:tracePt t="69300" x="7505700" y="5105400"/>
          <p14:tracePt t="69317" x="7467600" y="5156200"/>
          <p14:tracePt t="69334" x="7448550" y="5175250"/>
          <p14:tracePt t="69350" x="7429500" y="5194300"/>
          <p14:tracePt t="69367" x="7416800" y="5207000"/>
          <p14:tracePt t="69383" x="7404100" y="5213350"/>
          <p14:tracePt t="69400" x="7397750" y="5213350"/>
          <p14:tracePt t="69416" x="7385050" y="5213350"/>
          <p14:tracePt t="69433" x="7372350" y="5213350"/>
          <p14:tracePt t="69450" x="7346950" y="5213350"/>
          <p14:tracePt t="69467" x="7321550" y="5213350"/>
          <p14:tracePt t="69483" x="7283450" y="5207000"/>
          <p14:tracePt t="69483" x="7264400" y="5187950"/>
          <p14:tracePt t="69501" x="7232650" y="5143500"/>
          <p14:tracePt t="69517" x="7162800" y="5048250"/>
          <p14:tracePt t="69533" x="7092950" y="4933950"/>
          <p14:tracePt t="69550" x="7023100" y="4806950"/>
          <p14:tracePt t="69567" x="6985000" y="4737100"/>
          <p14:tracePt t="69583" x="6959600" y="4679950"/>
          <p14:tracePt t="69600" x="6959600" y="4667250"/>
          <p14:tracePt t="69788" x="6959600" y="4660900"/>
          <p14:tracePt t="69836" x="6965950" y="4660900"/>
          <p14:tracePt t="69860" x="6972300" y="4667250"/>
          <p14:tracePt t="69884" x="6978650" y="4667250"/>
          <p14:tracePt t="69932" x="6985000" y="4667250"/>
          <p14:tracePt t="69959" x="6985000" y="4673600"/>
          <p14:tracePt t="70044" x="6991350" y="4673600"/>
          <p14:tracePt t="70052" x="6997700" y="4679950"/>
          <p14:tracePt t="70132" x="7004050" y="4679950"/>
          <p14:tracePt t="70172" x="7004050" y="4686300"/>
          <p14:tracePt t="70188" x="7010400" y="4686300"/>
          <p14:tracePt t="70196" x="7016750" y="4686300"/>
          <p14:tracePt t="70461" x="7016750" y="4692650"/>
          <p14:tracePt t="70468" x="7016750" y="4711700"/>
          <p14:tracePt t="70477" x="7010400" y="4756150"/>
          <p14:tracePt t="70484" x="7004050" y="4800600"/>
          <p14:tracePt t="70488" x="6997700" y="4851400"/>
          <p14:tracePt t="70500" x="6997700" y="4984750"/>
          <p14:tracePt t="70517" x="6997700" y="5048250"/>
          <p14:tracePt t="70533" x="7023100" y="5099050"/>
          <p14:tracePt t="70549" x="7035800" y="5124450"/>
          <p14:tracePt t="70566" x="7048500" y="5137150"/>
          <p14:tracePt t="70583" x="7054850" y="5143500"/>
          <p14:tracePt t="70600" x="7073900" y="5143500"/>
          <p14:tracePt t="70617" x="7105650" y="5143500"/>
          <p14:tracePt t="70633" x="7150100" y="5143500"/>
          <p14:tracePt t="70650" x="7181850" y="5130800"/>
          <p14:tracePt t="70667" x="7219950" y="5111750"/>
          <p14:tracePt t="70683" x="7239000" y="5105400"/>
          <p14:tracePt t="70700" x="7251700" y="5105400"/>
          <p14:tracePt t="70717" x="7251700" y="5099050"/>
          <p14:tracePt t="70781" x="7258050" y="5099050"/>
          <p14:tracePt t="70785" x="7264400" y="5099050"/>
          <p14:tracePt t="70799" x="7270750" y="5099050"/>
          <p14:tracePt t="70800" x="7277100" y="5099050"/>
          <p14:tracePt t="70816" x="7283450" y="5105400"/>
          <p14:tracePt t="70852" x="7289800" y="5105400"/>
          <p14:tracePt t="70852" x="7296150" y="5105400"/>
          <p14:tracePt t="70866" x="7302500" y="5105400"/>
          <p14:tracePt t="70883" x="7315200" y="5105400"/>
          <p14:tracePt t="70900" x="7346950" y="5105400"/>
          <p14:tracePt t="70917" x="7391400" y="5105400"/>
          <p14:tracePt t="70933" x="7448550" y="5092700"/>
          <p14:tracePt t="70949" x="7531100" y="5048250"/>
          <p14:tracePt t="70966" x="7626350" y="4997450"/>
          <p14:tracePt t="70984" x="7721600" y="4921250"/>
          <p14:tracePt t="71000" x="7804150" y="4851400"/>
          <p14:tracePt t="71017" x="7867650" y="4794250"/>
          <p14:tracePt t="71033" x="7905750" y="4762500"/>
          <p14:tracePt t="71050" x="7924800" y="4749800"/>
          <p14:tracePt t="71220" x="7912100" y="4749800"/>
          <p14:tracePt t="71228" x="7899400" y="4762500"/>
          <p14:tracePt t="71236" x="7867650" y="4794250"/>
          <p14:tracePt t="71244" x="7842250" y="4819650"/>
          <p14:tracePt t="71250" x="7772400" y="4883150"/>
          <p14:tracePt t="71266" x="7689850" y="4953000"/>
          <p14:tracePt t="71283" x="7613650" y="5003800"/>
          <p14:tracePt t="71300" x="7543800" y="5067300"/>
          <p14:tracePt t="71318" x="7512050" y="5092700"/>
          <p14:tracePt t="71333" x="7499350" y="5105400"/>
          <p14:tracePt t="71350" x="7499350" y="5111750"/>
          <p14:tracePt t="71366" x="7493000" y="5118100"/>
          <p14:tracePt t="71580" x="7473950" y="5118100"/>
          <p14:tracePt t="71588" x="7454900" y="5105400"/>
          <p14:tracePt t="71596" x="7423150" y="5080000"/>
          <p14:tracePt t="71604" x="7334250" y="5016500"/>
          <p14:tracePt t="71616" x="7258050" y="4946650"/>
          <p14:tracePt t="71633" x="7175500" y="4895850"/>
          <p14:tracePt t="71650" x="7124700" y="4851400"/>
          <p14:tracePt t="71666" x="7099300" y="4832350"/>
          <p14:tracePt t="71683" x="7080250" y="4819650"/>
          <p14:tracePt t="71700" x="7073900" y="4813300"/>
          <p14:tracePt t="71764" x="7073900" y="4806950"/>
          <p14:tracePt t="71780" x="7073900" y="4800600"/>
          <p14:tracePt t="71796" x="7073900" y="4794250"/>
          <p14:tracePt t="71820" x="7073900" y="4787900"/>
          <p14:tracePt t="71842" x="7073900" y="4781550"/>
          <p14:tracePt t="71988" x="7080250" y="4787900"/>
          <p14:tracePt t="71996" x="7092950" y="4806950"/>
          <p14:tracePt t="72016" x="7131050" y="4870450"/>
          <p14:tracePt t="72017" x="7169150" y="4940300"/>
          <p14:tracePt t="72033" x="7213600" y="4991100"/>
          <p14:tracePt t="72050" x="7264400" y="5060950"/>
          <p14:tracePt t="72067" x="7308850" y="5124450"/>
          <p14:tracePt t="72067" x="7327900" y="5156200"/>
          <p14:tracePt t="72084" x="7340600" y="5168900"/>
          <p14:tracePt t="72100" x="7378700" y="5207000"/>
          <p14:tracePt t="72117" x="7397750" y="5226050"/>
          <p14:tracePt t="72133" x="7416800" y="5238750"/>
          <p14:tracePt t="72149" x="7429500" y="5238750"/>
          <p14:tracePt t="72166" x="7435850" y="5238750"/>
          <p14:tracePt t="72183" x="7448550" y="5238750"/>
          <p14:tracePt t="72200" x="7454900" y="5245100"/>
          <p14:tracePt t="72324" x="7461250" y="5245100"/>
          <p14:tracePt t="72364" x="7467600" y="5245100"/>
          <p14:tracePt t="72404" x="7473950" y="5245100"/>
          <p14:tracePt t="72412" x="7473950" y="5232400"/>
          <p14:tracePt t="72420" x="7473950" y="5219700"/>
          <p14:tracePt t="72428" x="7467600" y="5207000"/>
          <p14:tracePt t="72435" x="7448550" y="5162550"/>
          <p14:tracePt t="72449" x="7404100" y="5092700"/>
          <p14:tracePt t="72466" x="7366000" y="5035550"/>
          <p14:tracePt t="72483" x="7321550" y="4978400"/>
          <p14:tracePt t="72500" x="7289800" y="4927600"/>
          <p14:tracePt t="72517" x="7270750" y="4908550"/>
          <p14:tracePt t="72533" x="7258050" y="4889500"/>
          <p14:tracePt t="72549" x="7245350" y="4870450"/>
          <p14:tracePt t="72566" x="7245350" y="4864100"/>
          <p14:tracePt t="72583" x="7232650" y="4857750"/>
          <p14:tracePt t="72600" x="7232650" y="4851400"/>
          <p14:tracePt t="72948" x="7232650" y="4857750"/>
          <p14:tracePt t="72958" x="7232650" y="4870450"/>
          <p14:tracePt t="72966" x="7239000" y="4870450"/>
          <p14:tracePt t="72967" x="7251700" y="4895850"/>
          <p14:tracePt t="72983" x="7264400" y="4914900"/>
          <p14:tracePt t="73000" x="7277100" y="4933950"/>
          <p14:tracePt t="73016" x="7289800" y="4953000"/>
          <p14:tracePt t="73033" x="7302500" y="4972050"/>
          <p14:tracePt t="73050" x="7308850" y="4978400"/>
          <p14:tracePt t="73066" x="7315200" y="4984750"/>
          <p14:tracePt t="73083" x="7327900" y="5003800"/>
          <p14:tracePt t="73101" x="7334250" y="5016500"/>
          <p14:tracePt t="73117" x="7346950" y="5029200"/>
          <p14:tracePt t="73133" x="7359650" y="5048250"/>
          <p14:tracePt t="73149" x="7372350" y="5073650"/>
          <p14:tracePt t="73166" x="7385050" y="5092700"/>
          <p14:tracePt t="73183" x="7391400" y="5099050"/>
          <p14:tracePt t="73200" x="7397750" y="5105400"/>
          <p14:tracePt t="73236" x="7397750" y="5111750"/>
          <p14:tracePt t="73252" x="7404100" y="5118100"/>
          <p14:tracePt t="75837" x="7410450" y="5118100"/>
          <p14:tracePt t="75845" x="7423150" y="5118100"/>
          <p14:tracePt t="75853" x="7435850" y="5118100"/>
          <p14:tracePt t="75853" x="7442200" y="5118100"/>
          <p14:tracePt t="75885" x="7454900" y="5118100"/>
          <p14:tracePt t="75896" x="7473950" y="5105400"/>
          <p14:tracePt t="75901" x="7524750" y="5080000"/>
          <p14:tracePt t="75917" x="7550150" y="5060950"/>
          <p14:tracePt t="75918" x="7575550" y="5010150"/>
          <p14:tracePt t="75934" x="7588250" y="4946650"/>
          <p14:tracePt t="75950" x="7594600" y="4870450"/>
          <p14:tracePt t="75968" x="7594600" y="4826000"/>
          <p14:tracePt t="75984" x="7594600" y="4794250"/>
          <p14:tracePt t="76001" x="7594600" y="4775200"/>
          <p14:tracePt t="76017" x="7581900" y="4762500"/>
          <p14:tracePt t="76034" x="7575550" y="4762500"/>
          <p14:tracePt t="76050" x="7569200" y="4762500"/>
          <p14:tracePt t="76067" x="7556500" y="4756150"/>
          <p14:tracePt t="76084" x="7537450" y="4756150"/>
          <p14:tracePt t="76101" x="7531100" y="4756150"/>
          <p14:tracePt t="76142" x="7524750" y="4756150"/>
          <p14:tracePt t="76197" x="7518400" y="4756150"/>
          <p14:tracePt t="76205" x="7512050" y="4756150"/>
          <p14:tracePt t="76213" x="7499350" y="4756150"/>
          <p14:tracePt t="76221" x="7486650" y="4756150"/>
          <p14:tracePt t="76234" x="7467600" y="4756150"/>
          <p14:tracePt t="76250" x="7461250" y="4756150"/>
          <p14:tracePt t="76267" x="7454900" y="4756150"/>
          <p14:tracePt t="76284" x="7448550" y="4756150"/>
          <p14:tracePt t="76341" x="7442200" y="4756150"/>
          <p14:tracePt t="76389" x="7435850" y="4756150"/>
          <p14:tracePt t="76405" x="7435850" y="4762500"/>
          <p14:tracePt t="76413" x="7429500" y="4762500"/>
          <p14:tracePt t="76426" x="7429500" y="4775200"/>
          <p14:tracePt t="76434" x="7429500" y="4781550"/>
          <p14:tracePt t="76434" x="7423150" y="4806950"/>
          <p14:tracePt t="76450" x="7423150" y="4838700"/>
          <p14:tracePt t="76467" x="7423150" y="4851400"/>
          <p14:tracePt t="76484" x="7423150" y="4870450"/>
          <p14:tracePt t="76484" x="7423150" y="4876800"/>
          <p14:tracePt t="76501" x="7423150" y="4889500"/>
          <p14:tracePt t="76517" x="7423150" y="4908550"/>
          <p14:tracePt t="76534" x="7423150" y="4914900"/>
          <p14:tracePt t="76550" x="7423150" y="4927600"/>
          <p14:tracePt t="76567" x="7429500" y="4940300"/>
          <p14:tracePt t="76584" x="7429500" y="4959350"/>
          <p14:tracePt t="76601" x="7435850" y="4978400"/>
          <p14:tracePt t="76617" x="7435850" y="4991100"/>
          <p14:tracePt t="76634" x="7435850" y="5010150"/>
          <p14:tracePt t="76651" x="7442200" y="5022850"/>
          <p14:tracePt t="76667" x="7442200" y="5035550"/>
          <p14:tracePt t="76909" x="7442200" y="5041900"/>
          <p14:tracePt t="76926" x="7442200" y="5048250"/>
          <p14:tracePt t="76927" x="7435850" y="5054600"/>
          <p14:tracePt t="76934" x="7429500" y="5054600"/>
          <p14:tracePt t="76950" x="7423150" y="5060950"/>
          <p14:tracePt t="76967" x="7423150" y="5067300"/>
          <p14:tracePt t="77069" x="7416800" y="5073650"/>
          <p14:tracePt t="77093" x="7410450" y="5086350"/>
          <p14:tracePt t="77125" x="7404100" y="5092700"/>
          <p14:tracePt t="77165" x="7397750" y="5099050"/>
          <p14:tracePt t="77453" x="7391400" y="5105400"/>
          <p14:tracePt t="77509" x="7385050" y="5099050"/>
          <p14:tracePt t="77520" x="7385050" y="5086350"/>
          <p14:tracePt t="77521" x="7397750" y="5041900"/>
          <p14:tracePt t="77534" x="7448550" y="4997450"/>
          <p14:tracePt t="77550" x="7493000" y="4978400"/>
          <p14:tracePt t="77567" x="7505700" y="4959350"/>
          <p14:tracePt t="78093" x="7505700" y="4965700"/>
          <p14:tracePt t="78100" x="7505700" y="4984750"/>
          <p14:tracePt t="78117" x="7505700" y="4991100"/>
          <p14:tracePt t="78118" x="7505700" y="5003800"/>
          <p14:tracePt t="78157" x="7505700" y="5016500"/>
          <p14:tracePt t="78181" x="7505700" y="5022850"/>
          <p14:tracePt t="78205" x="7505700" y="5029200"/>
          <p14:tracePt t="78229" x="7505700" y="5035550"/>
          <p14:tracePt t="78285" x="7505700" y="5041900"/>
          <p14:tracePt t="78293" x="7518400" y="5048250"/>
          <p14:tracePt t="78301" x="7575550" y="5067300"/>
          <p14:tracePt t="78317" x="7620000" y="5080000"/>
          <p14:tracePt t="78318" x="7721600" y="5111750"/>
          <p14:tracePt t="78333" x="7823200" y="5156200"/>
          <p14:tracePt t="78350" x="7924800" y="5181600"/>
          <p14:tracePt t="78367" x="8020050" y="5207000"/>
          <p14:tracePt t="78384" x="8108950" y="5219700"/>
          <p14:tracePt t="78400" x="8172450" y="5219700"/>
          <p14:tracePt t="78417" x="8223250" y="5213350"/>
          <p14:tracePt t="78434" x="8280400" y="5175250"/>
          <p14:tracePt t="78450" x="8337550" y="5118100"/>
          <p14:tracePt t="78468" x="8369300" y="5035550"/>
          <p14:tracePt t="78484" x="8382000" y="4946650"/>
          <p14:tracePt t="78500" x="8388350" y="4813300"/>
          <p14:tracePt t="78517" x="8388350" y="4749800"/>
          <p14:tracePt t="78533" x="8375650" y="4692650"/>
          <p14:tracePt t="78550" x="8324850" y="4629150"/>
          <p14:tracePt t="78567" x="8280400" y="4559300"/>
          <p14:tracePt t="78584" x="8197850" y="4476750"/>
          <p14:tracePt t="78600" x="8096250" y="4406900"/>
          <p14:tracePt t="78617" x="8001000" y="4337050"/>
          <p14:tracePt t="78634" x="7886700" y="4279900"/>
          <p14:tracePt t="78651" x="7759700" y="4203700"/>
          <p14:tracePt t="78668" x="7651750" y="4152900"/>
          <p14:tracePt t="78684" x="7556500" y="4095750"/>
          <p14:tracePt t="78701" x="7416800" y="4051300"/>
          <p14:tracePt t="78717" x="7321550" y="4044950"/>
          <p14:tracePt t="78734" x="7207250" y="4044950"/>
          <p14:tracePt t="78750" x="7010400" y="4064000"/>
          <p14:tracePt t="78767" x="6870700" y="4108450"/>
          <p14:tracePt t="78784" x="6750050" y="4159250"/>
          <p14:tracePt t="78800" x="6648450" y="4216400"/>
          <p14:tracePt t="78817" x="6559550" y="4292600"/>
          <p14:tracePt t="78834" x="6508750" y="4362450"/>
          <p14:tracePt t="78850" x="6451600" y="4457700"/>
          <p14:tracePt t="78867" x="6394450" y="4565650"/>
          <p14:tracePt t="78884" x="6350000" y="4673600"/>
          <p14:tracePt t="78900" x="6311900" y="4870450"/>
          <p14:tracePt t="78918" x="6299200" y="4978400"/>
          <p14:tracePt t="78934" x="6305550" y="5067300"/>
          <p14:tracePt t="78950" x="6337300" y="5149850"/>
          <p14:tracePt t="78967" x="6375400" y="5213350"/>
          <p14:tracePt t="78984" x="6426200" y="5302250"/>
          <p14:tracePt t="79000" x="6483350" y="5397500"/>
          <p14:tracePt t="79017" x="6546850" y="5511800"/>
          <p14:tracePt t="79033" x="6623050" y="5619750"/>
          <p14:tracePt t="79050" x="6699250" y="5734050"/>
          <p14:tracePt t="79067" x="6788150" y="5848350"/>
          <p14:tracePt t="79084" x="6877050" y="5937250"/>
          <p14:tracePt t="79101" x="7048500" y="6057900"/>
          <p14:tracePt t="79117" x="7181850" y="6121400"/>
          <p14:tracePt t="79133" x="7296150" y="6159500"/>
          <p14:tracePt t="79150" x="7391400" y="6191250"/>
          <p14:tracePt t="79167" x="7480300" y="6203950"/>
          <p14:tracePt t="79184" x="7569200" y="6216650"/>
          <p14:tracePt t="79201" x="7683500" y="6216650"/>
          <p14:tracePt t="79217" x="7791450" y="6216650"/>
          <p14:tracePt t="79234" x="7886700" y="6184900"/>
          <p14:tracePt t="79250" x="7981950" y="6153150"/>
          <p14:tracePt t="79267" x="8070850" y="6102350"/>
          <p14:tracePt t="79284" x="8134350" y="6038850"/>
          <p14:tracePt t="79284" x="8159750" y="6007100"/>
          <p14:tracePt t="79301" x="8197850" y="5930900"/>
          <p14:tracePt t="79317" x="8216900" y="5861050"/>
          <p14:tracePt t="79334" x="8229600" y="5816600"/>
          <p14:tracePt t="79350" x="8235950" y="5778500"/>
          <p14:tracePt t="79367" x="8242300" y="5765800"/>
          <p14:tracePt t="79383" x="8242300" y="5753100"/>
          <p14:tracePt t="79400" x="8242300" y="5746750"/>
          <p14:tracePt t="79460" x="8242300" y="5740400"/>
          <p14:tracePt t="79469" x="8242300" y="5734050"/>
          <p14:tracePt t="79525" x="8235950" y="5734050"/>
          <p14:tracePt t="79557" x="8235950" y="5727700"/>
          <p14:tracePt t="79566" x="8229600" y="5727700"/>
          <p14:tracePt t="79566" x="8229600" y="5721350"/>
          <p14:tracePt t="79584" x="8229600" y="5708650"/>
          <p14:tracePt t="79600" x="8229600" y="5670550"/>
          <p14:tracePt t="79617" x="8229600" y="5626100"/>
          <p14:tracePt t="79634" x="8235950" y="5562600"/>
          <p14:tracePt t="79650" x="8255000" y="5448300"/>
          <p14:tracePt t="79668" x="8267700" y="5334000"/>
          <p14:tracePt t="79684" x="8286750" y="5219700"/>
          <p14:tracePt t="79684" x="8286750" y="5168900"/>
          <p14:tracePt t="79701" x="8293100" y="5067300"/>
          <p14:tracePt t="79717" x="8293100" y="4997450"/>
          <p14:tracePt t="79734" x="8293100" y="4927600"/>
          <p14:tracePt t="79750" x="8293100" y="4857750"/>
          <p14:tracePt t="79767" x="8280400" y="4775200"/>
          <p14:tracePt t="79784" x="8261350" y="4699000"/>
          <p14:tracePt t="79800" x="8229600" y="4622800"/>
          <p14:tracePt t="79817" x="8191500" y="4546600"/>
          <p14:tracePt t="79834" x="8147050" y="4476750"/>
          <p14:tracePt t="79850" x="8096250" y="4406900"/>
          <p14:tracePt t="79867" x="8039100" y="4343400"/>
          <p14:tracePt t="79884" x="7975600" y="4286250"/>
          <p14:tracePt t="79884" x="7924800" y="4254500"/>
          <p14:tracePt t="79901" x="7842250" y="4210050"/>
          <p14:tracePt t="79917" x="7772400" y="4171950"/>
          <p14:tracePt t="79934" x="7696200" y="4146550"/>
          <p14:tracePt t="79950" x="7651750" y="4140200"/>
          <p14:tracePt t="79967" x="7594600" y="4140200"/>
          <p14:tracePt t="79983" x="7537450" y="4140200"/>
          <p14:tracePt t="80000" x="7486650" y="4140200"/>
          <p14:tracePt t="80017" x="7416800" y="4152900"/>
          <p14:tracePt t="80034" x="7353300" y="4178300"/>
          <p14:tracePt t="80050" x="7302500" y="4203700"/>
          <p14:tracePt t="80068" x="7251700" y="4241800"/>
          <p14:tracePt t="80083" x="7207250" y="4279900"/>
          <p14:tracePt t="80083" x="7181850" y="4305300"/>
          <p14:tracePt t="80102" x="7137400" y="4349750"/>
          <p14:tracePt t="80117" x="7092950" y="4413250"/>
          <p14:tracePt t="80133" x="7035800" y="4489450"/>
          <p14:tracePt t="80150" x="7004050" y="4552950"/>
          <p14:tracePt t="80167" x="6978650" y="4610100"/>
          <p14:tracePt t="80184" x="6953250" y="4679950"/>
          <p14:tracePt t="80201" x="6940550" y="4737100"/>
          <p14:tracePt t="80217" x="6921500" y="4800600"/>
          <p14:tracePt t="80234" x="6921500" y="4864100"/>
          <p14:tracePt t="80250" x="6921500" y="4914900"/>
          <p14:tracePt t="80267" x="6921500" y="4997450"/>
          <p14:tracePt t="80283" x="6921500" y="5073650"/>
          <p14:tracePt t="80283" x="6921500" y="5111750"/>
          <p14:tracePt t="80301" x="6934200" y="5175250"/>
          <p14:tracePt t="80317" x="6953250" y="5245100"/>
          <p14:tracePt t="80333" x="6985000" y="5308600"/>
          <p14:tracePt t="80350" x="7010400" y="5359400"/>
          <p14:tracePt t="80367" x="7029450" y="5410200"/>
          <p14:tracePt t="80384" x="7048500" y="5448300"/>
          <p14:tracePt t="80400" x="7080250" y="5492750"/>
          <p14:tracePt t="80417" x="7105650" y="5524500"/>
          <p14:tracePt t="80434" x="7131050" y="5562600"/>
          <p14:tracePt t="80450" x="7156450" y="5594350"/>
          <p14:tracePt t="80467" x="7200900" y="5632450"/>
          <p14:tracePt t="80483" x="7258050" y="5670550"/>
          <p14:tracePt t="80483" x="7289800" y="5689600"/>
          <p14:tracePt t="80501" x="7378700" y="5727700"/>
          <p14:tracePt t="80517" x="7442200" y="5753100"/>
          <p14:tracePt t="80533" x="7512050" y="5778500"/>
          <p14:tracePt t="80550" x="7575550" y="5797550"/>
          <p14:tracePt t="80567" x="7632700" y="5803900"/>
          <p14:tracePt t="80583" x="7702550" y="5816600"/>
          <p14:tracePt t="80600" x="7753350" y="5822950"/>
          <p14:tracePt t="80617" x="7810500" y="5822950"/>
          <p14:tracePt t="80634" x="7880350" y="5822950"/>
          <p14:tracePt t="80650" x="7950200" y="5810250"/>
          <p14:tracePt t="80667" x="8020050" y="5778500"/>
          <p14:tracePt t="80683" x="8077200" y="5753100"/>
          <p14:tracePt t="80683" x="8102600" y="5727700"/>
          <p14:tracePt t="80702" x="8147050" y="5695950"/>
          <p14:tracePt t="80717" x="8191500" y="5651500"/>
          <p14:tracePt t="80734" x="8216900" y="5613400"/>
          <p14:tracePt t="80750" x="8235950" y="5588000"/>
          <p14:tracePt t="80767" x="8255000" y="5568950"/>
          <p14:tracePt t="80784" x="8255000" y="5549900"/>
          <p14:tracePt t="81285" x="8248650" y="5549900"/>
          <p14:tracePt t="81301" x="8242300" y="5549900"/>
          <p14:tracePt t="81317" x="8235950" y="5549900"/>
          <p14:tracePt t="81324" x="8229600" y="5543550"/>
          <p14:tracePt t="81334" x="8210550" y="5537200"/>
          <p14:tracePt t="81345" x="8191500" y="5537200"/>
          <p14:tracePt t="81350" x="8172450" y="5530850"/>
          <p14:tracePt t="81367" x="8140700" y="5518150"/>
          <p14:tracePt t="81384" x="8108950" y="5505450"/>
          <p14:tracePt t="81400" x="8070850" y="5492750"/>
          <p14:tracePt t="81417" x="8045450" y="5480050"/>
          <p14:tracePt t="81433" x="8013700" y="5467350"/>
          <p14:tracePt t="81450" x="7981950" y="5448300"/>
          <p14:tracePt t="81467" x="7962900" y="5435600"/>
          <p14:tracePt t="81484" x="7937500" y="5410200"/>
          <p14:tracePt t="81500" x="7899400" y="5391150"/>
          <p14:tracePt t="81517" x="7880350" y="5372100"/>
          <p14:tracePt t="81533" x="7861300" y="5353050"/>
          <p14:tracePt t="81550" x="7842250" y="5321300"/>
          <p14:tracePt t="81567" x="7835900" y="5302250"/>
          <p14:tracePt t="81584" x="7829550" y="5295900"/>
          <p14:tracePt t="81600" x="7829550" y="5283200"/>
          <p14:tracePt t="81909" x="7823200" y="5276850"/>
          <p14:tracePt t="81916" x="7797800" y="5257800"/>
          <p14:tracePt t="81924" x="7778750" y="5232400"/>
          <p14:tracePt t="81933" x="7753350" y="5200650"/>
          <p14:tracePt t="81939" x="7658100" y="5105400"/>
          <p14:tracePt t="81950" x="7543800" y="4997450"/>
          <p14:tracePt t="81967" x="7429500" y="4889500"/>
          <p14:tracePt t="81983" x="7334250" y="4813300"/>
          <p14:tracePt t="82000" x="7270750" y="4756150"/>
          <p14:tracePt t="82017" x="7219950" y="4724400"/>
          <p14:tracePt t="82033" x="7194550" y="4705350"/>
          <p14:tracePt t="82051" x="7162800" y="4679950"/>
          <p14:tracePt t="82071" x="7150100" y="4673600"/>
          <p14:tracePt t="82085" x="7143750" y="4667250"/>
          <p14:tracePt t="82141" x="7137400" y="4667250"/>
          <p14:tracePt t="82148" x="7137400" y="4699000"/>
          <p14:tracePt t="82150" x="7137400" y="4768850"/>
          <p14:tracePt t="82158" x="7137400" y="4838700"/>
          <p14:tracePt t="82171" x="7181850" y="4997450"/>
          <p14:tracePt t="82183" x="7264400" y="5156200"/>
          <p14:tracePt t="82200" x="7378700" y="5289550"/>
          <p14:tracePt t="82217" x="7505700" y="5403850"/>
          <p14:tracePt t="82233" x="7607300" y="5473700"/>
          <p14:tracePt t="82250" x="7664450" y="5499100"/>
          <p14:tracePt t="82266" x="7696200" y="5511800"/>
          <p14:tracePt t="82299" x="7721600" y="5511800"/>
          <p14:tracePt t="82300" x="7740650" y="5511800"/>
          <p14:tracePt t="82317" x="7753350" y="5511800"/>
          <p14:tracePt t="82333" x="7759700" y="5518150"/>
          <p14:tracePt t="82350" x="7772400" y="5518150"/>
          <p14:tracePt t="82367" x="7785100" y="5530850"/>
          <p14:tracePt t="82383" x="7797800" y="5537200"/>
          <p14:tracePt t="82400" x="7810500" y="5543550"/>
          <p14:tracePt t="82437" x="7816850" y="5549900"/>
          <p14:tracePt t="82532" x="7810500" y="5537200"/>
          <p14:tracePt t="82533" x="7766050" y="5480050"/>
          <p14:tracePt t="82542" x="7708900" y="5403850"/>
          <p14:tracePt t="82550" x="7423150" y="5060950"/>
          <p14:tracePt t="82567" x="7099300" y="4718050"/>
          <p14:tracePt t="82583" x="6788150" y="4394200"/>
          <p14:tracePt t="82600" x="6527800" y="4127500"/>
          <p14:tracePt t="82617" x="6375400" y="3962400"/>
          <p14:tracePt t="82633" x="6292850" y="3867150"/>
          <p14:tracePt t="82650" x="6242050" y="3803650"/>
          <p14:tracePt t="82667" x="6216650" y="3778250"/>
          <p14:tracePt t="82683" x="6197600" y="3759200"/>
          <p14:tracePt t="82701" x="6191250" y="3752850"/>
          <p14:tracePt t="82717" x="6184900" y="3746500"/>
          <p14:tracePt t="82877" x="6184900" y="3759200"/>
          <p14:tracePt t="82884" x="6254750" y="3873500"/>
          <p14:tracePt t="82901" x="6318250" y="3981450"/>
          <p14:tracePt t="82901" x="6521450" y="4311650"/>
          <p14:tracePt t="82917" x="6794500" y="4686300"/>
          <p14:tracePt t="82933" x="7073900" y="5035550"/>
          <p14:tracePt t="82950" x="7353300" y="5321300"/>
          <p14:tracePt t="82967" x="7562850" y="5505450"/>
          <p14:tracePt t="82984" x="7639050" y="5575300"/>
          <p14:tracePt t="83000" x="7677150" y="5607050"/>
          <p14:tracePt t="83017" x="7689850" y="5613400"/>
          <p14:tracePt t="83034" x="7702550" y="5619750"/>
          <p14:tracePt t="83050" x="7708900" y="5626100"/>
          <p14:tracePt t="83067" x="7715250" y="5626100"/>
          <p14:tracePt t="83083" x="7721600" y="5638800"/>
          <p14:tracePt t="83101" x="7727950" y="5638800"/>
          <p14:tracePt t="83117" x="7740650" y="5645150"/>
          <p14:tracePt t="83133" x="7753350" y="5651500"/>
          <p14:tracePt t="83150" x="7772400" y="5657850"/>
          <p14:tracePt t="83167" x="7804150" y="5670550"/>
          <p14:tracePt t="83184" x="7816850" y="5676900"/>
          <p14:tracePt t="83200" x="7823200" y="5676900"/>
          <p14:tracePt t="83277" x="7829550" y="5676900"/>
          <p14:tracePt t="83293" x="7810500" y="5632450"/>
          <p14:tracePt t="83301" x="7785100" y="5588000"/>
          <p14:tracePt t="83301" x="7715250" y="5473700"/>
          <p14:tracePt t="83318" x="7620000" y="5327650"/>
          <p14:tracePt t="83335" x="7499350" y="5175250"/>
          <p14:tracePt t="83351" x="7327900" y="4972050"/>
          <p14:tracePt t="83368" x="7143750" y="4756150"/>
          <p14:tracePt t="83384" x="7029450" y="4641850"/>
          <p14:tracePt t="83401" x="6896100" y="4514850"/>
          <p14:tracePt t="83417" x="6788150" y="4425950"/>
          <p14:tracePt t="83434" x="6724650" y="4368800"/>
          <p14:tracePt t="83451" x="6699250" y="4349750"/>
          <p14:tracePt t="83485" x="6692900" y="4343400"/>
          <p14:tracePt t="83486" x="6692900" y="4337050"/>
          <p14:tracePt t="83685" x="6692900" y="4343400"/>
          <p14:tracePt t="83694" x="6724650" y="4406900"/>
          <p14:tracePt t="83702" x="6781800" y="4508500"/>
          <p14:tracePt t="83702" x="6946900" y="4756150"/>
          <p14:tracePt t="83718" x="7194550" y="5035550"/>
          <p14:tracePt t="83734" x="7385050" y="5257800"/>
          <p14:tracePt t="83752" x="7493000" y="5403850"/>
          <p14:tracePt t="83769" x="7575550" y="5492750"/>
          <p14:tracePt t="83784" x="7613650" y="5524500"/>
          <p14:tracePt t="83802" x="7632700" y="5537200"/>
          <p14:tracePt t="83818" x="7639050" y="5543550"/>
          <p14:tracePt t="83834" x="7651750" y="5543550"/>
          <p14:tracePt t="83877" x="7658100" y="5543550"/>
          <p14:tracePt t="83925" x="7664450" y="5543550"/>
          <p14:tracePt t="83934" x="7670800" y="5543550"/>
          <p14:tracePt t="83957" x="7677150" y="5543550"/>
          <p14:tracePt t="83965" x="7677150" y="5549900"/>
          <p14:tracePt t="83977" x="7683500" y="5549900"/>
          <p14:tracePt t="83981" x="7696200" y="5556250"/>
          <p14:tracePt t="83986" x="7721600" y="5562600"/>
          <p14:tracePt t="84001" x="7747000" y="5575300"/>
          <p14:tracePt t="84018" x="7753350" y="5575300"/>
          <p14:tracePt t="84034" x="7766050" y="5575300"/>
          <p14:tracePt t="84051" x="7772400" y="5575300"/>
          <p14:tracePt t="84068" x="7778750" y="5575300"/>
          <p14:tracePt t="84084" x="7791450" y="5575300"/>
          <p14:tracePt t="84101" x="7816850" y="5543550"/>
          <p14:tracePt t="84117" x="7835900" y="5511800"/>
          <p14:tracePt t="84134" x="7848600" y="5480050"/>
          <p14:tracePt t="84151" x="7861300" y="5448300"/>
          <p14:tracePt t="84168" x="7867650" y="5422900"/>
          <p14:tracePt t="84185" x="7874000" y="5391150"/>
          <p14:tracePt t="84201" x="7874000" y="5372100"/>
          <p14:tracePt t="84218" x="7874000" y="5340350"/>
          <p14:tracePt t="84234" x="7874000" y="5327650"/>
          <p14:tracePt t="84251" x="7874000" y="5308600"/>
          <p14:tracePt t="84268" x="7867650" y="5295900"/>
          <p14:tracePt t="84284" x="7854950" y="5283200"/>
          <p14:tracePt t="84302" x="7848600" y="5276850"/>
          <p14:tracePt t="84318" x="7842250" y="5276850"/>
          <p14:tracePt t="84334" x="7835900" y="5270500"/>
          <p14:tracePt t="84351" x="7829550" y="5270500"/>
          <p14:tracePt t="84368" x="7810500" y="5270500"/>
          <p14:tracePt t="84384" x="7804150" y="5270500"/>
          <p14:tracePt t="84401" x="7778750" y="5283200"/>
          <p14:tracePt t="84418" x="7747000" y="5314950"/>
          <p14:tracePt t="84434" x="7727950" y="5353050"/>
          <p14:tracePt t="84451" x="7721600" y="5384800"/>
          <p14:tracePt t="84468" x="7708900" y="5422900"/>
          <p14:tracePt t="84484" x="7702550" y="5480050"/>
          <p14:tracePt t="84502" x="7702550" y="5524500"/>
          <p14:tracePt t="84518" x="7702550" y="5562600"/>
          <p14:tracePt t="84534" x="7702550" y="5594350"/>
          <p14:tracePt t="84551" x="7708900" y="5632450"/>
          <p14:tracePt t="84568" x="7721600" y="5664200"/>
          <p14:tracePt t="84585" x="7727950" y="5689600"/>
          <p14:tracePt t="84601" x="7734300" y="5708650"/>
          <p14:tracePt t="84618" x="7753350" y="5727700"/>
          <p14:tracePt t="84634" x="7766050" y="5740400"/>
          <p14:tracePt t="84651" x="7778750" y="5759450"/>
          <p14:tracePt t="84668" x="7816850" y="5772150"/>
          <p14:tracePt t="84684" x="7861300" y="5778500"/>
          <p14:tracePt t="84702" x="7886700" y="5784850"/>
          <p14:tracePt t="84718" x="7924800" y="5784850"/>
          <p14:tracePt t="84734" x="7962900" y="5784850"/>
          <p14:tracePt t="84752" x="7994650" y="5778500"/>
          <p14:tracePt t="84768" x="8032750" y="5753100"/>
          <p14:tracePt t="84785" x="8051800" y="5721350"/>
          <p14:tracePt t="84801" x="8058150" y="5689600"/>
          <p14:tracePt t="84818" x="8070850" y="5651500"/>
          <p14:tracePt t="84834" x="8070850" y="5607050"/>
          <p14:tracePt t="84851" x="8070850" y="5549900"/>
          <p14:tracePt t="84871" x="8070850" y="5530850"/>
          <p14:tracePt t="84884" x="8064500" y="5486400"/>
          <p14:tracePt t="84901" x="8039100" y="5422900"/>
          <p14:tracePt t="84918" x="8026400" y="5397500"/>
          <p14:tracePt t="84934" x="8007350" y="5378450"/>
          <p14:tracePt t="84951" x="7994650" y="5365750"/>
          <p14:tracePt t="84968" x="7981950" y="5346700"/>
          <p14:tracePt t="84985" x="7962900" y="5340350"/>
          <p14:tracePt t="85001" x="7943850" y="5334000"/>
          <p14:tracePt t="85018" x="7924800" y="5321300"/>
          <p14:tracePt t="85034" x="7912100" y="5321300"/>
          <p14:tracePt t="85051" x="7886700" y="5321300"/>
          <p14:tracePt t="85068" x="7861300" y="5321300"/>
          <p14:tracePt t="85084" x="7829550" y="5334000"/>
          <p14:tracePt t="85101" x="7785100" y="5365750"/>
          <p14:tracePt t="85118" x="7753350" y="5397500"/>
          <p14:tracePt t="85134" x="7734300" y="5422900"/>
          <p14:tracePt t="85151" x="7715250" y="5461000"/>
          <p14:tracePt t="85167" x="7702550" y="5499100"/>
          <p14:tracePt t="85184" x="7689850" y="5543550"/>
          <p14:tracePt t="85201" x="7683500" y="5575300"/>
          <p14:tracePt t="85218" x="7683500" y="5600700"/>
          <p14:tracePt t="85234" x="7683500" y="5619750"/>
          <p14:tracePt t="85251" x="7683500" y="5632450"/>
          <p14:tracePt t="85268" x="7683500" y="5651500"/>
          <p14:tracePt t="85285" x="7689850" y="5664200"/>
          <p14:tracePt t="85301" x="7702550" y="5695950"/>
          <p14:tracePt t="85318" x="7708900" y="5715000"/>
          <p14:tracePt t="85334" x="7721600" y="5727700"/>
          <p14:tracePt t="85351" x="7734300" y="5734050"/>
          <p14:tracePt t="85368" x="7740650" y="5740400"/>
          <p14:tracePt t="85384" x="7753350" y="5746750"/>
          <p14:tracePt t="85401" x="7785100" y="5746750"/>
          <p14:tracePt t="85418" x="7816850" y="5746750"/>
          <p14:tracePt t="85434" x="7854950" y="5746750"/>
          <p14:tracePt t="85451" x="7886700" y="5746750"/>
          <p14:tracePt t="85468" x="7924800" y="5746750"/>
          <p14:tracePt t="85484" x="7962900" y="5727700"/>
          <p14:tracePt t="85501" x="8013700" y="5676900"/>
          <p14:tracePt t="85518" x="8032750" y="5645150"/>
          <p14:tracePt t="85534" x="8058150" y="5581650"/>
          <p14:tracePt t="85551" x="8064500" y="5518150"/>
          <p14:tracePt t="85567" x="8077200" y="5473700"/>
          <p14:tracePt t="85584" x="8077200" y="5441950"/>
          <p14:tracePt t="85601" x="8077200" y="5416550"/>
          <p14:tracePt t="85617" x="8077200" y="5397500"/>
          <p14:tracePt t="85634" x="8077200" y="5384800"/>
          <p14:tracePt t="85651" x="8077200" y="5372100"/>
          <p14:tracePt t="85667" x="8070850" y="5365750"/>
          <p14:tracePt t="85684" x="8070850" y="5353050"/>
          <p14:tracePt t="85701" x="8058150" y="5334000"/>
          <p14:tracePt t="85719" x="8045450" y="5321300"/>
          <p14:tracePt t="85735" x="8032750" y="5308600"/>
          <p14:tracePt t="85751" x="8013700" y="5302250"/>
          <p14:tracePt t="85768" x="7988300" y="5289550"/>
          <p14:tracePt t="85785" x="7950200" y="5283200"/>
          <p14:tracePt t="85802" x="7918450" y="5276850"/>
          <p14:tracePt t="85818" x="7880350" y="5276850"/>
          <p14:tracePt t="85835" x="7848600" y="5276850"/>
          <p14:tracePt t="85851" x="7823200" y="5283200"/>
          <p14:tracePt t="85868" x="7804150" y="5295900"/>
          <p14:tracePt t="85884" x="7778750" y="5314950"/>
          <p14:tracePt t="85902" x="7759700" y="5327650"/>
          <p14:tracePt t="85918" x="7747000" y="5346700"/>
          <p14:tracePt t="85934" x="7734300" y="5378450"/>
          <p14:tracePt t="85951" x="7715250" y="5403850"/>
          <p14:tracePt t="85969" x="7702550" y="5435600"/>
          <p14:tracePt t="85984" x="7696200" y="5467350"/>
          <p14:tracePt t="86001" x="7683500" y="5505450"/>
          <p14:tracePt t="86017" x="7683500" y="5530850"/>
          <p14:tracePt t="86034" x="7683500" y="5549900"/>
          <p14:tracePt t="86051" x="7683500" y="5562600"/>
          <p14:tracePt t="86068" x="7683500" y="5575300"/>
          <p14:tracePt t="86084" x="7683500" y="5588000"/>
          <p14:tracePt t="86084" x="7683500" y="5594350"/>
          <p14:tracePt t="86102" x="7683500" y="5613400"/>
          <p14:tracePt t="86118" x="7689850" y="5638800"/>
          <p14:tracePt t="86134" x="7689850" y="5657850"/>
          <p14:tracePt t="86151" x="7708900" y="5689600"/>
          <p14:tracePt t="86168" x="7715250" y="5708650"/>
          <p14:tracePt t="86184" x="7727950" y="5727700"/>
          <p14:tracePt t="86202" x="7734300" y="5734050"/>
          <p14:tracePt t="86217" x="7747000" y="5746750"/>
          <p14:tracePt t="86234" x="7759700" y="5759450"/>
          <p14:tracePt t="86251" x="7772400" y="5765800"/>
          <p14:tracePt t="86268" x="7797800" y="5772150"/>
          <p14:tracePt t="86285" x="7854950" y="5772150"/>
          <p14:tracePt t="86301" x="7893050" y="5765800"/>
          <p14:tracePt t="86318" x="7931150" y="5740400"/>
          <p14:tracePt t="86334" x="7962900" y="5721350"/>
          <p14:tracePt t="86351" x="7994650" y="5689600"/>
          <p14:tracePt t="86368" x="8026400" y="5651500"/>
          <p14:tracePt t="86384" x="8045450" y="5607050"/>
          <p14:tracePt t="86401" x="8058150" y="5575300"/>
          <p14:tracePt t="86417" x="8077200" y="5537200"/>
          <p14:tracePt t="86435" x="8083550" y="5499100"/>
          <p14:tracePt t="86451" x="8083550" y="5461000"/>
          <p14:tracePt t="86468" x="8083550" y="5422900"/>
          <p14:tracePt t="86484" x="8083550" y="5384800"/>
          <p14:tracePt t="86502" x="8083550" y="5359400"/>
          <p14:tracePt t="86518" x="8083550" y="5346700"/>
          <p14:tracePt t="86534" x="8070850" y="5327650"/>
          <p14:tracePt t="86551" x="8058150" y="5308600"/>
          <p14:tracePt t="86568" x="8051800" y="5302250"/>
          <p14:tracePt t="86584" x="8032750" y="5283200"/>
          <p14:tracePt t="86601" x="8007350" y="5270500"/>
          <p14:tracePt t="86617" x="7969250" y="5257800"/>
          <p14:tracePt t="86634" x="7931150" y="5245100"/>
          <p14:tracePt t="86651" x="7886700" y="5245100"/>
          <p14:tracePt t="86668" x="7842250" y="5238750"/>
          <p14:tracePt t="86684" x="7810500" y="5232400"/>
          <p14:tracePt t="86684" x="7797800" y="5232400"/>
          <p14:tracePt t="86703" x="7785100" y="5232400"/>
          <p14:tracePt t="86718" x="7759700" y="5238750"/>
          <p14:tracePt t="86734" x="7727950" y="5257800"/>
          <p14:tracePt t="86751" x="7677150" y="5302250"/>
          <p14:tracePt t="86768" x="7645400" y="5334000"/>
          <p14:tracePt t="86785" x="7607300" y="5384800"/>
          <p14:tracePt t="86801" x="7594600" y="5422900"/>
          <p14:tracePt t="86818" x="7581900" y="5454650"/>
          <p14:tracePt t="86834" x="7569200" y="5492750"/>
          <p14:tracePt t="86851" x="7569200" y="5524500"/>
          <p14:tracePt t="86868" x="7569200" y="5549900"/>
          <p14:tracePt t="86884" x="7569200" y="5588000"/>
          <p14:tracePt t="86902" x="7569200" y="5613400"/>
          <p14:tracePt t="86918" x="7575550" y="5638800"/>
          <p14:tracePt t="86934" x="7588250" y="5657850"/>
          <p14:tracePt t="86951" x="7588250" y="5676900"/>
          <p14:tracePt t="86968" x="7600950" y="5689600"/>
          <p14:tracePt t="86984" x="7607300" y="5708650"/>
          <p14:tracePt t="87001" x="7613650" y="5715000"/>
          <p14:tracePt t="87017" x="7626350" y="5727700"/>
          <p14:tracePt t="87034" x="7639050" y="5740400"/>
          <p14:tracePt t="87051" x="7658100" y="5746750"/>
          <p14:tracePt t="87068" x="7696200" y="5753100"/>
          <p14:tracePt t="87084" x="7766050" y="5759450"/>
          <p14:tracePt t="87102" x="7816850" y="5759450"/>
          <p14:tracePt t="87118" x="7854950" y="5753100"/>
          <p14:tracePt t="87134" x="7893050" y="5740400"/>
          <p14:tracePt t="87151" x="7931150" y="5715000"/>
          <p14:tracePt t="87167" x="7969250" y="5683250"/>
          <p14:tracePt t="87184" x="8007350" y="5651500"/>
          <p14:tracePt t="87201" x="8039100" y="5619750"/>
          <p14:tracePt t="87217" x="8070850" y="5575300"/>
          <p14:tracePt t="87234" x="8083550" y="5543550"/>
          <p14:tracePt t="87251" x="8096250" y="5511800"/>
          <p14:tracePt t="87267" x="8102600" y="5486400"/>
          <p14:tracePt t="87284" x="8108950" y="5454650"/>
          <p14:tracePt t="87302" x="8115300" y="5422900"/>
          <p14:tracePt t="87318" x="8115300" y="5397500"/>
          <p14:tracePt t="87334" x="8115300" y="5365750"/>
          <p14:tracePt t="87351" x="8102600" y="5346700"/>
          <p14:tracePt t="87367" x="8089900" y="5321300"/>
          <p14:tracePt t="87384" x="8077200" y="5302250"/>
          <p14:tracePt t="87401" x="8064500" y="5283200"/>
          <p14:tracePt t="87418" x="8051800" y="5270500"/>
          <p14:tracePt t="87434" x="8032750" y="5264150"/>
          <p14:tracePt t="87451" x="8013700" y="5251450"/>
          <p14:tracePt t="87467" x="7994650" y="5251450"/>
          <p14:tracePt t="87467" x="7981950" y="5251450"/>
          <p14:tracePt t="87486" x="7950200" y="5251450"/>
          <p14:tracePt t="87502" x="7899400" y="5251450"/>
          <p14:tracePt t="87518" x="7854950" y="5264150"/>
          <p14:tracePt t="87534" x="7810500" y="5283200"/>
          <p14:tracePt t="87551" x="7785100" y="5302250"/>
          <p14:tracePt t="87567" x="7759700" y="5314950"/>
          <p14:tracePt t="87584" x="7740650" y="5334000"/>
          <p14:tracePt t="87601" x="7715250" y="5359400"/>
          <p14:tracePt t="87618" x="7702550" y="5372100"/>
          <p14:tracePt t="87634" x="7689850" y="5403850"/>
          <p14:tracePt t="87651" x="7677150" y="5435600"/>
          <p14:tracePt t="87667" x="7670800" y="5454650"/>
          <p14:tracePt t="87684" x="7664450" y="5480050"/>
          <p14:tracePt t="87701" x="7664450" y="5511800"/>
          <p14:tracePt t="87718" x="7664450" y="5537200"/>
          <p14:tracePt t="87734" x="7658100" y="5562600"/>
          <p14:tracePt t="87751" x="7658100" y="5588000"/>
          <p14:tracePt t="87768" x="7658100" y="5607050"/>
          <p14:tracePt t="87784" x="7658100" y="5613400"/>
          <p14:tracePt t="87801" x="7658100" y="5619750"/>
          <p14:tracePt t="87819" x="7664450" y="5638800"/>
          <p14:tracePt t="87853" x="7670800" y="5638800"/>
          <p14:tracePt t="87867" x="7670800" y="5645150"/>
          <p14:tracePt t="87884" x="7677150" y="5651500"/>
          <p14:tracePt t="87900" x="7677150" y="5657850"/>
          <p14:tracePt t="87901" x="7689850" y="5664200"/>
          <p14:tracePt t="87941" x="7696200" y="5670550"/>
          <p14:tracePt t="87957" x="7702550" y="5670550"/>
          <p14:tracePt t="87965" x="7708900" y="5670550"/>
          <p14:tracePt t="87973" x="7727950" y="5676900"/>
          <p14:tracePt t="87984" x="7747000" y="5683250"/>
          <p14:tracePt t="88001" x="7772400" y="5683250"/>
          <p14:tracePt t="88018" x="7797800" y="5683250"/>
          <p14:tracePt t="88034" x="7835900" y="5683250"/>
          <p14:tracePt t="88051" x="7874000" y="5683250"/>
          <p14:tracePt t="88067" x="7905750" y="5683250"/>
          <p14:tracePt t="88084" x="7931150" y="5670550"/>
          <p14:tracePt t="88101" x="7969250" y="5645150"/>
          <p14:tracePt t="88118" x="7994650" y="5613400"/>
          <p14:tracePt t="88134" x="8013700" y="5581650"/>
          <p14:tracePt t="88151" x="8026400" y="5549900"/>
          <p14:tracePt t="88167" x="8032750" y="5518150"/>
          <p14:tracePt t="88184" x="8039100" y="5492750"/>
          <p14:tracePt t="88201" x="8039100" y="5467350"/>
          <p14:tracePt t="88218" x="8039100" y="5441950"/>
          <p14:tracePt t="88234" x="8039100" y="5429250"/>
          <p14:tracePt t="88251" x="8039100" y="5410200"/>
          <p14:tracePt t="88267" x="8039100" y="5397500"/>
          <p14:tracePt t="88284" x="8039100" y="5378450"/>
          <p14:tracePt t="88301" x="8032750" y="5365750"/>
          <p14:tracePt t="88318" x="8026400" y="5359400"/>
          <p14:tracePt t="88334" x="8020050" y="5353050"/>
          <p14:tracePt t="88351" x="8013700" y="5346700"/>
          <p14:tracePt t="88367" x="7994650" y="5334000"/>
          <p14:tracePt t="88384" x="7969250" y="5327650"/>
          <p14:tracePt t="88401" x="7937500" y="5321300"/>
          <p14:tracePt t="88418" x="7893050" y="5314950"/>
          <p14:tracePt t="88434" x="7854950" y="5308600"/>
          <p14:tracePt t="88451" x="7810500" y="5308600"/>
          <p14:tracePt t="88467" x="7785100" y="5308600"/>
          <p14:tracePt t="88484" x="7766050" y="5308600"/>
          <p14:tracePt t="88501" x="7721600" y="5334000"/>
          <p14:tracePt t="88517" x="7696200" y="5359400"/>
          <p14:tracePt t="88534" x="7683500" y="5384800"/>
          <p14:tracePt t="88551" x="7658100" y="5410200"/>
          <p14:tracePt t="88567" x="7651750" y="5441950"/>
          <p14:tracePt t="88584" x="7632700" y="5473700"/>
          <p14:tracePt t="88601" x="7626350" y="5518150"/>
          <p14:tracePt t="88618" x="7626350" y="5543550"/>
          <p14:tracePt t="88634" x="7620000" y="5568950"/>
          <p14:tracePt t="88651" x="7620000" y="5594350"/>
          <p14:tracePt t="88667" x="7620000" y="5613400"/>
          <p14:tracePt t="88684" x="7620000" y="5626100"/>
          <p14:tracePt t="88701" x="7620000" y="5638800"/>
          <p14:tracePt t="88718" x="7620000" y="5645150"/>
          <p14:tracePt t="88734" x="7620000" y="5651500"/>
          <p14:tracePt t="88773" x="7626350" y="5651500"/>
          <p14:tracePt t="88805" x="7626350" y="5657850"/>
          <p14:tracePt t="88845" x="7632700" y="5657850"/>
          <p14:tracePt t="88869" x="7639050" y="5664200"/>
          <p14:tracePt t="88925" x="7645400" y="5664200"/>
          <p14:tracePt t="89021" x="7651750" y="5670550"/>
          <p14:tracePt t="89285" x="7658100" y="5670550"/>
          <p14:tracePt t="89309" x="7664450" y="5670550"/>
          <p14:tracePt t="90021" x="7664450" y="5632450"/>
          <p14:tracePt t="90029" x="7639050" y="5530850"/>
          <p14:tracePt t="90037" x="7588250" y="5365750"/>
          <p14:tracePt t="90045" x="7537450" y="5207000"/>
          <p14:tracePt t="90053" x="7429500" y="4959350"/>
          <p14:tracePt t="90067" x="7334250" y="4749800"/>
          <p14:tracePt t="90084" x="7270750" y="4597400"/>
          <p14:tracePt t="90084" x="7239000" y="4540250"/>
          <p14:tracePt t="90101" x="7169150" y="4413250"/>
          <p14:tracePt t="90117" x="7118350" y="4318000"/>
          <p14:tracePt t="90134" x="7073900" y="4248150"/>
          <p14:tracePt t="90151" x="7035800" y="4203700"/>
          <p14:tracePt t="90167" x="7016750" y="4178300"/>
          <p14:tracePt t="90184" x="7016750" y="4171950"/>
          <p14:tracePt t="90317" x="7010400" y="4165600"/>
          <p14:tracePt t="90333" x="6997700" y="4165600"/>
          <p14:tracePt t="90343" x="6991350" y="4165600"/>
          <p14:tracePt t="90343" x="6978650" y="4165600"/>
          <p14:tracePt t="90445" x="6972300" y="4159250"/>
          <p14:tracePt t="90461" x="6972300" y="4146550"/>
          <p14:tracePt t="90469" x="6972300" y="4140200"/>
          <p14:tracePt t="90477" x="6972300" y="4127500"/>
          <p14:tracePt t="90485" x="6972300" y="4102100"/>
          <p14:tracePt t="90485" x="6972300" y="4083050"/>
          <p14:tracePt t="90501" x="6965950" y="4051300"/>
          <p14:tracePt t="90517" x="6953250" y="4013200"/>
          <p14:tracePt t="90534" x="6934200" y="3981450"/>
          <p14:tracePt t="90551" x="6908800" y="3949700"/>
          <p14:tracePt t="90567" x="6877050" y="3911600"/>
          <p14:tracePt t="90584" x="6851650" y="3892550"/>
          <p14:tracePt t="90601" x="6826250" y="3879850"/>
          <p14:tracePt t="90617" x="6788150" y="3867150"/>
          <p14:tracePt t="90634" x="6756400" y="3854450"/>
          <p14:tracePt t="90650" x="6705600" y="3848100"/>
          <p14:tracePt t="90667" x="6661150" y="3848100"/>
          <p14:tracePt t="90684" x="6591300" y="3854450"/>
          <p14:tracePt t="90701" x="6534150" y="3886200"/>
          <p14:tracePt t="90717" x="6483350" y="3917950"/>
          <p14:tracePt t="90734" x="6438900" y="3968750"/>
          <p14:tracePt t="90750" x="6400800" y="4006850"/>
          <p14:tracePt t="90767" x="6362700" y="4057650"/>
          <p14:tracePt t="90784" x="6330950" y="4114800"/>
          <p14:tracePt t="90800" x="6311900" y="4165600"/>
          <p14:tracePt t="90818" x="6299200" y="4222750"/>
          <p14:tracePt t="90835" x="6292850" y="4260850"/>
          <p14:tracePt t="90851" x="6286500" y="4311650"/>
          <p14:tracePt t="90867" x="6286500" y="4356100"/>
          <p14:tracePt t="90884" x="6286500" y="4387850"/>
          <p14:tracePt t="90901" x="6286500" y="4438650"/>
          <p14:tracePt t="90918" x="6299200" y="4470400"/>
          <p14:tracePt t="90934" x="6311900" y="4502150"/>
          <p14:tracePt t="90951" x="6324600" y="4527550"/>
          <p14:tracePt t="90967" x="6343650" y="4559300"/>
          <p14:tracePt t="90984" x="6362700" y="4584700"/>
          <p14:tracePt t="91001" x="6388100" y="4610100"/>
          <p14:tracePt t="91017" x="6419850" y="4629150"/>
          <p14:tracePt t="91034" x="6451600" y="4635500"/>
          <p14:tracePt t="91051" x="6496050" y="4641850"/>
          <p14:tracePt t="91067" x="6546850" y="4641850"/>
          <p14:tracePt t="91084" x="6572250" y="4641850"/>
          <p14:tracePt t="91102" x="6635750" y="4610100"/>
          <p14:tracePt t="91118" x="6680200" y="4565650"/>
          <p14:tracePt t="91134" x="6711950" y="4508500"/>
          <p14:tracePt t="91151" x="6743700" y="4445000"/>
          <p14:tracePt t="91167" x="6762750" y="4387850"/>
          <p14:tracePt t="91184" x="6781800" y="4318000"/>
          <p14:tracePt t="91201" x="6794500" y="4254500"/>
          <p14:tracePt t="91218" x="6794500" y="4210050"/>
          <p14:tracePt t="91234" x="6800850" y="4171950"/>
          <p14:tracePt t="91251" x="6807200" y="4146550"/>
          <p14:tracePt t="91267" x="6807200" y="4121150"/>
          <p14:tracePt t="91284" x="6807200" y="4102100"/>
          <p14:tracePt t="91300" x="6807200" y="4076700"/>
          <p14:tracePt t="91318" x="6807200" y="4064000"/>
          <p14:tracePt t="91334" x="6807200" y="4057650"/>
          <p14:tracePt t="91351" x="6807200" y="4044950"/>
          <p14:tracePt t="91389" x="6800850" y="4038600"/>
          <p14:tracePt t="91445" x="6794500" y="4038600"/>
          <p14:tracePt t="92886" x="6800850" y="4070350"/>
          <p14:tracePt t="92895" x="6826250" y="4121150"/>
          <p14:tracePt t="92902" x="6858000" y="4184650"/>
          <p14:tracePt t="92903" x="6927850" y="4305300"/>
          <p14:tracePt t="92918" x="6978650" y="4394200"/>
          <p14:tracePt t="92935" x="7016750" y="4457700"/>
          <p14:tracePt t="92951" x="7042150" y="4495800"/>
          <p14:tracePt t="92968" x="7054850" y="4527550"/>
          <p14:tracePt t="92985" x="7061200" y="4540250"/>
          <p14:tracePt t="93002" x="7073900" y="4559300"/>
          <p14:tracePt t="93018" x="7080250" y="4578350"/>
          <p14:tracePt t="93036" x="7099300" y="4616450"/>
          <p14:tracePt t="93051" x="7112000" y="4654550"/>
          <p14:tracePt t="93068" x="7143750" y="4737100"/>
          <p14:tracePt t="93085" x="7219950" y="4902200"/>
          <p14:tracePt t="93103" x="7270750" y="5022850"/>
          <p14:tracePt t="93118" x="7302500" y="5092700"/>
          <p14:tracePt t="93135" x="7334250" y="5143500"/>
          <p14:tracePt t="93151" x="7366000" y="5194300"/>
          <p14:tracePt t="93168" x="7404100" y="5238750"/>
          <p14:tracePt t="93185" x="7442200" y="5276850"/>
          <p14:tracePt t="93202" x="7486650" y="5308600"/>
          <p14:tracePt t="93218" x="7537450" y="5334000"/>
          <p14:tracePt t="93235" x="7581900" y="5359400"/>
          <p14:tracePt t="93251" x="7607300" y="5365750"/>
          <p14:tracePt t="93268" x="7620000" y="5378450"/>
          <p14:tracePt t="93285" x="7626350" y="5378450"/>
          <p14:tracePt t="93301" x="7626350" y="5384800"/>
          <p14:tracePt t="93350" x="7632700" y="5384800"/>
          <p14:tracePt t="93454" x="7626350" y="5384800"/>
          <p14:tracePt t="93462" x="7613650" y="5372100"/>
          <p14:tracePt t="93470" x="7600950" y="5353050"/>
          <p14:tracePt t="93470" x="7594600" y="5340350"/>
          <p14:tracePt t="93486" x="7562850" y="5289550"/>
          <p14:tracePt t="93486" x="7543800" y="5251450"/>
          <p14:tracePt t="93502" x="7531100" y="5213350"/>
          <p14:tracePt t="93518" x="7524750" y="5187950"/>
          <p14:tracePt t="93535" x="7524750" y="5168900"/>
          <p14:tracePt t="93551" x="7524750" y="5156200"/>
          <p14:tracePt t="93568" x="7543800" y="5130800"/>
          <p14:tracePt t="93585" x="7569200" y="5092700"/>
          <p14:tracePt t="93602" x="7607300" y="5048250"/>
          <p14:tracePt t="93618" x="7645400" y="5010150"/>
          <p14:tracePt t="93635" x="7689850" y="4965700"/>
          <p14:tracePt t="93651" x="7740650" y="4933950"/>
          <p14:tracePt t="93668" x="7778750" y="4908550"/>
          <p14:tracePt t="93685" x="7848600" y="4857750"/>
          <p14:tracePt t="93702" x="7886700" y="4832350"/>
          <p14:tracePt t="93718" x="7912100" y="4813300"/>
          <p14:tracePt t="93735" x="7931150" y="4800600"/>
          <p14:tracePt t="93751" x="7950200" y="4781550"/>
          <p14:tracePt t="93768" x="7956550" y="4775200"/>
          <p14:tracePt t="93785" x="7969250" y="4768850"/>
          <p14:tracePt t="93801" x="7969250" y="4762500"/>
          <p14:tracePt t="93818" x="7975600" y="4756150"/>
          <p14:tracePt t="93853" x="7981950" y="4749800"/>
          <p14:tracePt t="93878" x="7988300" y="4743450"/>
          <p14:tracePt t="93910" x="7988300" y="4737100"/>
          <p14:tracePt t="94158" x="7981950" y="4737100"/>
          <p14:tracePt t="94166" x="7962900" y="4743450"/>
          <p14:tracePt t="94174" x="7931150" y="4768850"/>
          <p14:tracePt t="94185" x="7905750" y="4787900"/>
          <p14:tracePt t="94201" x="7886700" y="4806950"/>
          <p14:tracePt t="94218" x="7867650" y="4813300"/>
          <p14:tracePt t="94235" x="7854950" y="4826000"/>
          <p14:tracePt t="94252" x="7842250" y="4838700"/>
          <p14:tracePt t="94268" x="7829550" y="4851400"/>
          <p14:tracePt t="94285" x="7804150" y="4864100"/>
          <p14:tracePt t="94301" x="7778750" y="4883150"/>
          <p14:tracePt t="94318" x="7766050" y="4895850"/>
          <p14:tracePt t="94335" x="7747000" y="4902200"/>
          <p14:tracePt t="94352" x="7734300" y="4914900"/>
          <p14:tracePt t="94368" x="7708900" y="4927600"/>
          <p14:tracePt t="94385" x="7689850" y="4940300"/>
          <p14:tracePt t="94402" x="7664450" y="4953000"/>
          <p14:tracePt t="94418" x="7645400" y="4965700"/>
          <p14:tracePt t="94435" x="7626350" y="4972050"/>
          <p14:tracePt t="94452" x="7613650" y="4991100"/>
          <p14:tracePt t="94468" x="7607300" y="5003800"/>
          <p14:tracePt t="94486" x="7594600" y="5016500"/>
          <p14:tracePt t="94502" x="7581900" y="5029200"/>
          <p14:tracePt t="94518" x="7575550" y="5035550"/>
          <p14:tracePt t="94534" x="7562850" y="5048250"/>
          <p14:tracePt t="94551" x="7550150" y="5060950"/>
          <p14:tracePt t="94568" x="7543800" y="5067300"/>
          <p14:tracePt t="94585" x="7531100" y="5073650"/>
          <p14:tracePt t="94601" x="7512050" y="5080000"/>
          <p14:tracePt t="94618" x="7499350" y="5092700"/>
          <p14:tracePt t="94635" x="7480300" y="5105400"/>
          <p14:tracePt t="94652" x="7467600" y="5111750"/>
          <p14:tracePt t="94668" x="7454900" y="5118100"/>
          <p14:tracePt t="94685" x="7429500" y="5137150"/>
          <p14:tracePt t="94702" x="7429500" y="5143500"/>
          <p14:tracePt t="94718" x="7416800" y="5149850"/>
          <p14:tracePt t="94757" x="7410450" y="5149850"/>
          <p14:tracePt t="94766" x="7410450" y="5156200"/>
          <p14:tracePt t="94778" x="7404100" y="5156200"/>
          <p14:tracePt t="94785" x="7397750" y="5162550"/>
          <p14:tracePt t="94894" x="7391400" y="5168900"/>
          <p14:tracePt t="96406" x="7372350" y="5156200"/>
          <p14:tracePt t="96414" x="7340600" y="5124450"/>
          <p14:tracePt t="96422" x="7308850" y="5073650"/>
          <p14:tracePt t="96427" x="7264400" y="5035550"/>
          <p14:tracePt t="96435" x="7181850" y="4927600"/>
          <p14:tracePt t="96451" x="7105650" y="4826000"/>
          <p14:tracePt t="96469" x="7061200" y="4768850"/>
          <p14:tracePt t="96485" x="7016750" y="4705350"/>
          <p14:tracePt t="96502" x="6991350" y="4673600"/>
          <p14:tracePt t="96518" x="6972300" y="4641850"/>
          <p14:tracePt t="96535" x="6953250" y="4622800"/>
          <p14:tracePt t="96551" x="6940550" y="4597400"/>
          <p14:tracePt t="96568" x="6927850" y="4584700"/>
          <p14:tracePt t="96584" x="6927850" y="4578350"/>
          <p14:tracePt t="96601" x="6915150" y="4565650"/>
          <p14:tracePt t="96617" x="6908800" y="4552950"/>
          <p14:tracePt t="96635" x="6896100" y="4533900"/>
          <p14:tracePt t="96651" x="6877050" y="4508500"/>
          <p14:tracePt t="96668" x="6864350" y="4489450"/>
          <p14:tracePt t="96684" x="6845300" y="4464050"/>
          <p14:tracePt t="96703" x="6838950" y="4457700"/>
          <p14:tracePt t="96718" x="6838950" y="4451350"/>
          <p14:tracePt t="96845" x="6838950" y="4457700"/>
          <p14:tracePt t="96854" x="6851650" y="4476750"/>
          <p14:tracePt t="96868" x="6870700" y="4508500"/>
          <p14:tracePt t="96869" x="6921500" y="4591050"/>
          <p14:tracePt t="96885" x="7023100" y="4730750"/>
          <p14:tracePt t="96902" x="7105650" y="4819650"/>
          <p14:tracePt t="96918" x="7200900" y="4895850"/>
          <p14:tracePt t="96935" x="7296150" y="4965700"/>
          <p14:tracePt t="96951" x="7385050" y="5029200"/>
          <p14:tracePt t="96968" x="7480300" y="5105400"/>
          <p14:tracePt t="96984" x="7550150" y="5162550"/>
          <p14:tracePt t="97001" x="7620000" y="5207000"/>
          <p14:tracePt t="97018" x="7683500" y="5251450"/>
          <p14:tracePt t="97034" x="7734300" y="5283200"/>
          <p14:tracePt t="97051" x="7791450" y="5334000"/>
          <p14:tracePt t="97068" x="7829550" y="5372100"/>
          <p14:tracePt t="97085" x="7880350" y="5416550"/>
          <p14:tracePt t="97102" x="7912100" y="5454650"/>
          <p14:tracePt t="97118" x="7943850" y="5473700"/>
          <p14:tracePt t="97135" x="7969250" y="5499100"/>
          <p14:tracePt t="97151" x="7994650" y="5530850"/>
          <p14:tracePt t="97168" x="8020050" y="5556250"/>
          <p14:tracePt t="97184" x="8045450" y="5575300"/>
          <p14:tracePt t="97201" x="8058150" y="5581650"/>
          <p14:tracePt t="97218" x="8070850" y="5594350"/>
          <p14:tracePt t="97234" x="8077200" y="5600700"/>
          <p14:tracePt t="97251" x="8089900" y="5607050"/>
          <p14:tracePt t="97268" x="8102600" y="5613400"/>
          <p14:tracePt t="97285" x="8115300" y="5632450"/>
          <p14:tracePt t="97302" x="8121650" y="5638800"/>
          <p14:tracePt t="97319" x="8134350" y="5645150"/>
          <p14:tracePt t="97334" x="8140700" y="5651500"/>
          <p14:tracePt t="97352" x="8140700" y="5657850"/>
          <p14:tracePt t="97368" x="8147050" y="5664200"/>
          <p14:tracePt t="97406" x="8153400" y="5670550"/>
          <p14:tracePt t="97417" x="8159750" y="5670550"/>
          <p14:tracePt t="97426" x="8159750" y="5676900"/>
          <p14:tracePt t="97434" x="8166100" y="5676900"/>
          <p14:tracePt t="97566" x="8166100" y="5670550"/>
          <p14:tracePt t="97574" x="8159750" y="5632450"/>
          <p14:tracePt t="97581" x="8128000" y="5594350"/>
          <p14:tracePt t="97584" x="8064500" y="5499100"/>
          <p14:tracePt t="97601" x="7994650" y="5403850"/>
          <p14:tracePt t="97617" x="7912100" y="5308600"/>
          <p14:tracePt t="97634" x="7848600" y="5219700"/>
          <p14:tracePt t="97651" x="7810500" y="5156200"/>
          <p14:tracePt t="97668" x="7778750" y="5105400"/>
          <p14:tracePt t="97685" x="7759700" y="5054600"/>
          <p14:tracePt t="97702" x="7753350" y="5029200"/>
          <p14:tracePt t="97718" x="7747000" y="4991100"/>
          <p14:tracePt t="97734" x="7747000" y="4946650"/>
          <p14:tracePt t="97751" x="7747000" y="4914900"/>
          <p14:tracePt t="97768" x="7747000" y="4883150"/>
          <p14:tracePt t="97785" x="7747000" y="4864100"/>
          <p14:tracePt t="97801" x="7753350" y="4845050"/>
          <p14:tracePt t="97818" x="7753350" y="4838700"/>
          <p14:tracePt t="97834" x="7753350" y="4832350"/>
          <p14:tracePt t="97851" x="7759700" y="4826000"/>
          <p14:tracePt t="97868" x="7759700" y="4819650"/>
          <p14:tracePt t="97885" x="7772400" y="4800600"/>
          <p14:tracePt t="97903" x="7778750" y="4787900"/>
          <p14:tracePt t="97918" x="7785100" y="4775200"/>
          <p14:tracePt t="97935" x="7797800" y="4762500"/>
          <p14:tracePt t="97952" x="7804150" y="4756150"/>
          <p14:tracePt t="97968" x="7816850" y="4743450"/>
          <p14:tracePt t="97985" x="7823200" y="4737100"/>
          <p14:tracePt t="98001" x="7829550" y="4737100"/>
          <p14:tracePt t="98018" x="7842250" y="4730750"/>
          <p14:tracePt t="98035" x="7854950" y="4724400"/>
          <p14:tracePt t="98051" x="7861300" y="4724400"/>
          <p14:tracePt t="98094" x="7867650" y="4724400"/>
          <p14:tracePt t="98142" x="7874000" y="4737100"/>
          <p14:tracePt t="98150" x="7874000" y="4781550"/>
          <p14:tracePt t="98160" x="7874000" y="4845050"/>
          <p14:tracePt t="98165" x="7874000" y="4902200"/>
          <p14:tracePt t="98173" x="7874000" y="5029200"/>
          <p14:tracePt t="98185" x="7880350" y="5137150"/>
          <p14:tracePt t="98201" x="7893050" y="5238750"/>
          <p14:tracePt t="98218" x="7899400" y="5308600"/>
          <p14:tracePt t="98234" x="7912100" y="5346700"/>
          <p14:tracePt t="98251" x="7918450" y="5372100"/>
          <p14:tracePt t="98268" x="7918450" y="5378450"/>
          <p14:tracePt t="98318" x="7918450" y="5384800"/>
          <p14:tracePt t="98327" x="7924800" y="5391150"/>
          <p14:tracePt t="98327" x="7924800" y="5397500"/>
          <p14:tracePt t="98349" x="7931150" y="5403850"/>
          <p14:tracePt t="98357" x="7931150" y="5410200"/>
          <p14:tracePt t="98365" x="7931150" y="5422900"/>
          <p14:tracePt t="98384" x="7931150" y="5429250"/>
          <p14:tracePt t="98385" x="7937500" y="5441950"/>
          <p14:tracePt t="98401" x="7937500" y="5454650"/>
          <p14:tracePt t="98418" x="7937500" y="5461000"/>
          <p14:tracePt t="98574" x="7937500" y="5467350"/>
          <p14:tracePt t="98622" x="7931150" y="5473700"/>
          <p14:tracePt t="98661" x="7918450" y="5467350"/>
          <p14:tracePt t="98669" x="7893050" y="5441950"/>
          <p14:tracePt t="98671" x="7874000" y="5422900"/>
          <p14:tracePt t="98684" x="7727950" y="5245100"/>
          <p14:tracePt t="98702" x="7505700" y="4978400"/>
          <p14:tracePt t="98718" x="7245350" y="4711700"/>
          <p14:tracePt t="98734" x="7023100" y="4476750"/>
          <p14:tracePt t="98751" x="6864350" y="4311650"/>
          <p14:tracePt t="98768" x="6769100" y="4216400"/>
          <p14:tracePt t="98784" x="6718300" y="4152900"/>
          <p14:tracePt t="98801" x="6680200" y="4114800"/>
          <p14:tracePt t="98818" x="6661150" y="4076700"/>
          <p14:tracePt t="98834" x="6642100" y="4057650"/>
          <p14:tracePt t="98851" x="6635750" y="4044950"/>
          <p14:tracePt t="98868" x="6629400" y="4032250"/>
          <p14:tracePt t="98885" x="6623050" y="4013200"/>
          <p14:tracePt t="99022" x="6623050" y="4032250"/>
          <p14:tracePt t="99030" x="6629400" y="4076700"/>
          <p14:tracePt t="99034" x="6661150" y="4140200"/>
          <p14:tracePt t="99051" x="6711950" y="4229100"/>
          <p14:tracePt t="99052" x="6826250" y="4432300"/>
          <p14:tracePt t="99068" x="6985000" y="4679950"/>
          <p14:tracePt t="99084" x="7181850" y="4965700"/>
          <p14:tracePt t="99102" x="7277100" y="5080000"/>
          <p14:tracePt t="99118" x="7327900" y="5130800"/>
          <p14:tracePt t="99135" x="7359650" y="5168900"/>
          <p14:tracePt t="99151" x="7378700" y="5187950"/>
          <p14:tracePt t="99168" x="7385050" y="5194300"/>
          <p14:tracePt t="99184" x="7404100" y="5200650"/>
          <p14:tracePt t="99201" x="7423150" y="5219700"/>
          <p14:tracePt t="99218" x="7454900" y="5245100"/>
          <p14:tracePt t="99235" x="7486650" y="5276850"/>
          <p14:tracePt t="99251" x="7524750" y="5308600"/>
          <p14:tracePt t="99268" x="7543800" y="5327650"/>
          <p14:tracePt t="99284" x="7556500" y="5340350"/>
          <p14:tracePt t="99302" x="7562850" y="5340350"/>
          <p14:tracePt t="99342" x="7569200" y="5340350"/>
          <p14:tracePt t="99386" x="7575550" y="5346700"/>
          <p14:tracePt t="99510" x="7581900" y="5346700"/>
          <p14:tracePt t="99517" x="7594600" y="5359400"/>
          <p14:tracePt t="99534" x="7607300" y="5359400"/>
          <p14:tracePt t="99535" x="7626350" y="5378450"/>
          <p14:tracePt t="99551" x="7639050" y="5384800"/>
          <p14:tracePt t="99568" x="7651750" y="5391150"/>
          <p14:tracePt t="99614" x="7658100" y="5391150"/>
          <p14:tracePt t="99981" x="7670800" y="5391150"/>
          <p14:tracePt t="99989" x="7683500" y="5403850"/>
          <p14:tracePt t="100001" x="7696200" y="5416550"/>
          <p14:tracePt t="100002" x="7734300" y="5448300"/>
          <p14:tracePt t="100018" x="7797800" y="5499100"/>
          <p14:tracePt t="100035" x="7842250" y="5543550"/>
          <p14:tracePt t="100051" x="7899400" y="5594350"/>
          <p14:tracePt t="100068" x="7931150" y="5619750"/>
          <p14:tracePt t="100084" x="7969250" y="5645150"/>
          <p14:tracePt t="100102" x="7981950" y="5657850"/>
          <p14:tracePt t="100118" x="7981950" y="5664200"/>
          <p14:tracePt t="100278" x="7988300" y="5664200"/>
          <p14:tracePt t="100285" x="7981950" y="5676900"/>
          <p14:tracePt t="100309" x="7975600" y="5676900"/>
          <p14:tracePt t="100318" x="7969250" y="5689600"/>
          <p14:tracePt t="100334" x="7962900" y="5702300"/>
          <p14:tracePt t="100365" x="7962900" y="5708650"/>
          <p14:tracePt t="100444" x="7950200" y="5708650"/>
          <p14:tracePt t="100461" x="7943850" y="5708650"/>
          <p14:tracePt t="100469" x="7931150" y="5702300"/>
          <p14:tracePt t="100484" x="7905750" y="5657850"/>
          <p14:tracePt t="100485" x="7886700" y="5626100"/>
          <p14:tracePt t="100485" x="7880350" y="5607050"/>
          <p14:tracePt t="100502" x="7842250" y="5549900"/>
          <p14:tracePt t="100518" x="7823200" y="5530850"/>
          <p14:tracePt t="100534" x="7816850" y="5511800"/>
          <p14:tracePt t="100551" x="7804150" y="5505450"/>
          <p14:tracePt t="100568" x="7797800" y="5499100"/>
          <p14:tracePt t="100613" x="7791450" y="5499100"/>
          <p14:tracePt t="100637" x="7785100" y="5499100"/>
          <p14:tracePt t="101102" x="7785100" y="5492750"/>
          <p14:tracePt t="101109" x="7785100" y="5473700"/>
          <p14:tracePt t="101113" x="7785100" y="5448300"/>
          <p14:tracePt t="101118" x="7785100" y="5365750"/>
          <p14:tracePt t="101134" x="7785100" y="5270500"/>
          <p14:tracePt t="101151" x="7785100" y="5194300"/>
          <p14:tracePt t="101167" x="7791450" y="5156200"/>
          <p14:tracePt t="101185" x="7804150" y="5118100"/>
          <p14:tracePt t="101201" x="7810500" y="5099050"/>
          <p14:tracePt t="101218" x="7823200" y="5073650"/>
          <p14:tracePt t="101234" x="7848600" y="5029200"/>
          <p14:tracePt t="101251" x="7861300" y="5003800"/>
          <p14:tracePt t="101268" x="7874000" y="4978400"/>
          <p14:tracePt t="101285" x="7899400" y="4940300"/>
          <p14:tracePt t="101302" x="7912100" y="4914900"/>
          <p14:tracePt t="101319" x="7924800" y="4895850"/>
          <p14:tracePt t="101334" x="7924800" y="4889500"/>
          <p14:tracePt t="101352" x="7931150" y="4876800"/>
          <p14:tracePt t="101368" x="7937500" y="4864100"/>
          <p14:tracePt t="101385" x="7950200" y="4857750"/>
          <p14:tracePt t="101401" x="7962900" y="4832350"/>
          <p14:tracePt t="101418" x="7969250" y="4813300"/>
          <p14:tracePt t="101434" x="7975600" y="4800600"/>
          <p14:tracePt t="101451" x="7981950" y="4794250"/>
          <p14:tracePt t="101494" x="7981950" y="4787900"/>
          <p14:tracePt t="101589" x="7962900" y="4794250"/>
          <p14:tracePt t="101597" x="7931150" y="4826000"/>
          <p14:tracePt t="101605" x="7835900" y="4908550"/>
          <p14:tracePt t="101618" x="7753350" y="4972050"/>
          <p14:tracePt t="101634" x="7702550" y="5003800"/>
          <p14:tracePt t="101651" x="7664450" y="5029200"/>
          <p14:tracePt t="101668" x="7645400" y="5041900"/>
          <p14:tracePt t="101685" x="7620000" y="5067300"/>
          <p14:tracePt t="101702" x="7607300" y="5073650"/>
          <p14:tracePt t="101718" x="7594600" y="5080000"/>
          <p14:tracePt t="101734" x="7581900" y="5092700"/>
          <p14:tracePt t="101751" x="7569200" y="5099050"/>
          <p14:tracePt t="101768" x="7550150" y="5105400"/>
          <p14:tracePt t="101784" x="7537450" y="5118100"/>
          <p14:tracePt t="101801" x="7518400" y="5124450"/>
          <p14:tracePt t="101818" x="7512050" y="5130800"/>
          <p14:tracePt t="101834" x="7493000" y="5137150"/>
          <p14:tracePt t="101851" x="7473950" y="5143500"/>
          <p14:tracePt t="101868" x="7454900" y="5156200"/>
          <p14:tracePt t="101885" x="7435850" y="5162550"/>
          <p14:tracePt t="101902" x="7429500" y="5168900"/>
          <p14:tracePt t="101918" x="7416800" y="5168900"/>
          <p14:tracePt t="101934" x="7410450" y="5168900"/>
          <p14:tracePt t="102213" x="7404100" y="5175250"/>
          <p14:tracePt t="102221" x="7404100" y="5187950"/>
          <p14:tracePt t="102229" x="7416800" y="5207000"/>
          <p14:tracePt t="102235" x="7493000" y="5295900"/>
          <p14:tracePt t="102251" x="7575550" y="5410200"/>
          <p14:tracePt t="102267" x="7664450" y="5543550"/>
          <p14:tracePt t="102284" x="7804150" y="5765800"/>
          <p14:tracePt t="102303" x="7886700" y="5892800"/>
          <p14:tracePt t="102318" x="7969250" y="6007100"/>
          <p14:tracePt t="102335" x="8032750" y="6089650"/>
          <p14:tracePt t="102351" x="8058150" y="6121400"/>
          <p14:tracePt t="102368" x="8070850" y="6134100"/>
          <p14:tracePt t="102533" x="8064500" y="6134100"/>
          <p14:tracePt t="102543" x="8058150" y="6127750"/>
          <p14:tracePt t="102544" x="8058150" y="6115050"/>
          <p14:tracePt t="102551" x="8045450" y="6083300"/>
          <p14:tracePt t="102568" x="8045450" y="6057900"/>
          <p14:tracePt t="102584" x="8045450" y="6045200"/>
          <p14:tracePt t="102602" x="8045450" y="6038850"/>
          <p14:tracePt t="102677" x="8045450" y="6032500"/>
          <p14:tracePt t="102693" x="8051800" y="6032500"/>
          <p14:tracePt t="102701" x="8058150" y="6032500"/>
          <p14:tracePt t="102702" x="8102600" y="6057900"/>
          <p14:tracePt t="102717" x="8134350" y="6096000"/>
          <p14:tracePt t="102734" x="8159750" y="6121400"/>
          <p14:tracePt t="102751" x="8172450" y="6134100"/>
          <p14:tracePt t="102837" x="8178800" y="6140450"/>
          <p14:tracePt t="102861" x="8185150" y="6140450"/>
          <p14:tracePt t="102901" x="8191500" y="6140450"/>
          <p14:tracePt t="102910" x="8197850" y="6140450"/>
          <p14:tracePt t="102917" x="8216900" y="6140450"/>
          <p14:tracePt t="102941" x="8223250" y="6140450"/>
          <p14:tracePt t="102949" x="8229600" y="6140450"/>
          <p14:tracePt t="102967" x="8242300" y="6134100"/>
          <p14:tracePt t="102989" x="8255000" y="6127750"/>
          <p14:tracePt t="103077" x="8255000" y="6121400"/>
          <p14:tracePt t="103082" x="8255000" y="6108700"/>
          <p14:tracePt t="103101" x="8248650" y="6096000"/>
          <p14:tracePt t="103102" x="8235950" y="6051550"/>
          <p14:tracePt t="103118" x="8223250" y="6000750"/>
          <p14:tracePt t="103134" x="8216900" y="5969000"/>
          <p14:tracePt t="103151" x="8216900" y="5943600"/>
          <p14:tracePt t="103168" x="8216900" y="5924550"/>
          <p14:tracePt t="103184" x="8216900" y="5911850"/>
          <p14:tracePt t="103201" x="8216900" y="5905500"/>
          <p14:tracePt t="103217" x="8216900" y="5899150"/>
          <p14:tracePt t="103234" x="8216900" y="5892800"/>
          <p14:tracePt t="103251" x="8223250" y="5892800"/>
          <p14:tracePt t="103267" x="8229600" y="5886450"/>
          <p14:tracePt t="103284" x="8255000" y="5880100"/>
          <p14:tracePt t="103301" x="8274050" y="5880100"/>
          <p14:tracePt t="103318" x="8305800" y="5880100"/>
          <p14:tracePt t="103334" x="8324850" y="5873750"/>
          <p14:tracePt t="103351" x="8343900" y="5873750"/>
          <p14:tracePt t="103368" x="8356600" y="5867400"/>
          <p14:tracePt t="103384" x="8362950" y="5867400"/>
          <p14:tracePt t="103401" x="8382000" y="5867400"/>
          <p14:tracePt t="103418" x="8388350" y="5867400"/>
          <p14:tracePt t="103434" x="8407400" y="5861050"/>
          <p14:tracePt t="103451" x="8432800" y="5848350"/>
          <p14:tracePt t="103468" x="8451850" y="5835650"/>
          <p14:tracePt t="103484" x="8477250" y="5816600"/>
          <p14:tracePt t="103502" x="8496300" y="5810250"/>
          <p14:tracePt t="103518" x="8502650" y="5803900"/>
          <p14:tracePt t="103534" x="8509000" y="5797550"/>
          <p14:tracePt t="103551" x="8515350" y="5791200"/>
          <p14:tracePt t="103568" x="8521700" y="5784850"/>
          <p14:tracePt t="103584" x="8528050" y="5778500"/>
          <p14:tracePt t="103601" x="8534400" y="5772150"/>
          <p14:tracePt t="103617" x="8534400" y="5753100"/>
          <p14:tracePt t="103634" x="8534400" y="5715000"/>
          <p14:tracePt t="103651" x="8534400" y="5657850"/>
          <p14:tracePt t="103668" x="8534400" y="5619750"/>
          <p14:tracePt t="103684" x="8534400" y="5607050"/>
          <p14:tracePt t="103821" x="8528050" y="5613400"/>
          <p14:tracePt t="103829" x="8521700" y="5619750"/>
          <p14:tracePt t="103837" x="8509000" y="5632450"/>
          <p14:tracePt t="103851" x="8502650" y="5638800"/>
          <p14:tracePt t="103852" x="8489950" y="5645150"/>
          <p14:tracePt t="103867" x="8470900" y="5657850"/>
          <p14:tracePt t="103884" x="8464550" y="5664200"/>
          <p14:tracePt t="103901" x="8458200" y="5664200"/>
          <p14:tracePt t="103997" x="8458200" y="5670550"/>
          <p14:tracePt t="104013" x="8458200" y="5676900"/>
          <p14:tracePt t="104026" x="8464550" y="5683250"/>
          <p14:tracePt t="104027" x="8477250" y="5695950"/>
          <p14:tracePt t="104034" x="8509000" y="5715000"/>
          <p14:tracePt t="104052" x="8534400" y="5734050"/>
          <p14:tracePt t="104067" x="8547100" y="5740400"/>
          <p14:tracePt t="104085" x="8566150" y="5753100"/>
          <p14:tracePt t="104101" x="8572500" y="5765800"/>
          <p14:tracePt t="104141" x="8578850" y="5765800"/>
          <p14:tracePt t="104197" x="8578850" y="5772150"/>
          <p14:tracePt t="104221" x="8585200" y="5784850"/>
          <p14:tracePt t="104229" x="8591550" y="5784850"/>
          <p14:tracePt t="104243" x="8591550" y="5797550"/>
          <p14:tracePt t="104253" x="8591550" y="5803900"/>
          <p14:tracePt t="104269" x="8591550" y="5810250"/>
          <p14:tracePt t="104277" x="8591550" y="5816600"/>
          <p14:tracePt t="104301" x="8591550" y="5822950"/>
          <p14:tracePt t="104325" x="8591550" y="5829300"/>
          <p14:tracePt t="104341" x="8591550" y="5835650"/>
          <p14:tracePt t="104346" x="8585200" y="5835650"/>
          <p14:tracePt t="104351" x="8572500" y="5835650"/>
          <p14:tracePt t="104367" x="8559800" y="5842000"/>
          <p14:tracePt t="104384" x="8547100" y="5842000"/>
          <p14:tracePt t="104401" x="8528050" y="5842000"/>
          <p14:tracePt t="104418" x="8509000" y="5842000"/>
          <p14:tracePt t="104434" x="8502650" y="5842000"/>
          <p14:tracePt t="104451" x="8489950" y="5842000"/>
          <p14:tracePt t="104467" x="8483600" y="5842000"/>
          <p14:tracePt t="104485" x="8464550" y="5835650"/>
          <p14:tracePt t="104501" x="8451850" y="5829300"/>
          <p14:tracePt t="104518" x="8439150" y="5829300"/>
          <p14:tracePt t="104534" x="8413750" y="5816600"/>
          <p14:tracePt t="104551" x="8394700" y="5810250"/>
          <p14:tracePt t="104567" x="8375650" y="5803900"/>
          <p14:tracePt t="104584" x="8356600" y="5797550"/>
          <p14:tracePt t="104601" x="8350250" y="5791200"/>
          <p14:tracePt t="104617" x="8337550" y="5784850"/>
          <p14:tracePt t="104634" x="8331200" y="5784850"/>
          <p14:tracePt t="104651" x="8318500" y="5784850"/>
          <p14:tracePt t="104667" x="8312150" y="5778500"/>
          <p14:tracePt t="104684" x="8299450" y="5778500"/>
          <p14:tracePt t="104702" x="8293100" y="5778500"/>
          <p14:tracePt t="104718" x="8280400" y="5778500"/>
          <p14:tracePt t="104735" x="8274050" y="5778500"/>
          <p14:tracePt t="104751" x="8261350" y="5778500"/>
          <p14:tracePt t="104768" x="8248650" y="5784850"/>
          <p14:tracePt t="104784" x="8242300" y="5791200"/>
          <p14:tracePt t="104801" x="8229600" y="5797550"/>
          <p14:tracePt t="104818" x="8229600" y="5810250"/>
          <p14:tracePt t="104834" x="8223250" y="5822950"/>
          <p14:tracePt t="104851" x="8216900" y="5848350"/>
          <p14:tracePt t="104867" x="8216900" y="5867400"/>
          <p14:tracePt t="104884" x="8216900" y="5892800"/>
          <p14:tracePt t="104901" x="8216900" y="5918200"/>
          <p14:tracePt t="104918" x="8216900" y="5937250"/>
          <p14:tracePt t="104934" x="8216900" y="5943600"/>
          <p14:tracePt t="104951" x="8216900" y="5962650"/>
          <p14:tracePt t="104967" x="8216900" y="5975350"/>
          <p14:tracePt t="104985" x="8223250" y="5981700"/>
          <p14:tracePt t="105001" x="8223250" y="5994400"/>
          <p14:tracePt t="105018" x="8229600" y="5994400"/>
          <p14:tracePt t="105034" x="8229600" y="6007100"/>
          <p14:tracePt t="105052" x="8235950" y="6013450"/>
          <p14:tracePt t="105067" x="8235950" y="6019800"/>
          <p14:tracePt t="105084" x="8235950" y="6026150"/>
          <p14:tracePt t="105261" x="8223250" y="6038850"/>
          <p14:tracePt t="105277" x="8204200" y="6057900"/>
          <p14:tracePt t="105285" x="8191500" y="6076950"/>
          <p14:tracePt t="105286" x="8166100" y="6108700"/>
          <p14:tracePt t="105301" x="8153400" y="6140450"/>
          <p14:tracePt t="105317" x="8147050" y="6165850"/>
          <p14:tracePt t="105334" x="8140700" y="6178550"/>
          <p14:tracePt t="105351" x="8134350" y="6184900"/>
          <p14:tracePt t="105421" x="8128000" y="6191250"/>
          <p14:tracePt t="105445" x="8128000" y="6197600"/>
          <p14:tracePt t="105477" x="8121650" y="6197600"/>
          <p14:tracePt t="105501" x="8115300" y="6203950"/>
          <p14:tracePt t="105541" x="8115300" y="6210300"/>
          <p14:tracePt t="105557" x="8115300" y="6216650"/>
          <p14:tracePt t="105677" x="8115300" y="6184900"/>
          <p14:tracePt t="105685" x="8108950" y="6146800"/>
          <p14:tracePt t="105694" x="8096250" y="6064250"/>
          <p14:tracePt t="105702" x="8089900" y="5981700"/>
          <p14:tracePt t="105717" x="8083550" y="5918200"/>
          <p14:tracePt t="105734" x="8083550" y="5886450"/>
          <p14:tracePt t="105751" x="8083550" y="5867400"/>
          <p14:tracePt t="105768" x="8089900" y="5835650"/>
          <p14:tracePt t="105784" x="8096250" y="5816600"/>
          <p14:tracePt t="105801" x="8108950" y="5791200"/>
          <p14:tracePt t="105818" x="8108950" y="5772150"/>
          <p14:tracePt t="105835" x="8115300" y="5765800"/>
          <p14:tracePt t="105850" x="8128000" y="5746750"/>
          <p14:tracePt t="105868" x="8128000" y="5740400"/>
          <p14:tracePt t="105884" x="8134350" y="5740400"/>
          <p14:tracePt t="105901" x="8134350" y="5734050"/>
          <p14:tracePt t="105941" x="8147050" y="5727700"/>
          <p14:tracePt t="105960" x="8153400" y="5727700"/>
          <p14:tracePt t="105960" x="8159750" y="5727700"/>
          <p14:tracePt t="105973" x="8172450" y="5727700"/>
          <p14:tracePt t="105981" x="8185150" y="5727700"/>
          <p14:tracePt t="105989" x="8216900" y="5727700"/>
          <p14:tracePt t="106001" x="8255000" y="5727700"/>
          <p14:tracePt t="106017" x="8293100" y="5727700"/>
          <p14:tracePt t="106034" x="8324850" y="5727700"/>
          <p14:tracePt t="106051" x="8356600" y="5727700"/>
          <p14:tracePt t="106068" x="8382000" y="5727700"/>
          <p14:tracePt t="106084" x="8407400" y="5727700"/>
          <p14:tracePt t="106102" x="8426450" y="5721350"/>
          <p14:tracePt t="106117" x="8439150" y="5721350"/>
          <p14:tracePt t="106134" x="8445500" y="5721350"/>
          <p14:tracePt t="106151" x="8458200" y="5715000"/>
          <p14:tracePt t="106168" x="8464550" y="5708650"/>
          <p14:tracePt t="106185" x="8470900" y="5702300"/>
          <p14:tracePt t="106221" x="8477250" y="5702300"/>
          <p14:tracePt t="106237" x="8483600" y="5695950"/>
          <p14:tracePt t="106269" x="8489950" y="5695950"/>
          <p14:tracePt t="106645" x="8502650" y="5695950"/>
          <p14:tracePt t="106660" x="8534400" y="5695950"/>
          <p14:tracePt t="106660" x="8572500" y="5683250"/>
          <p14:tracePt t="106669" x="8616950" y="5670550"/>
          <p14:tracePt t="106670" x="8661400" y="5657850"/>
          <p14:tracePt t="106684" x="8731250" y="5613400"/>
          <p14:tracePt t="106702" x="8750300" y="5588000"/>
          <p14:tracePt t="106717" x="8763000" y="5562600"/>
          <p14:tracePt t="106734" x="8769350" y="5537200"/>
          <p14:tracePt t="106751" x="8769350" y="5518150"/>
          <p14:tracePt t="106767" x="8769350" y="5505450"/>
          <p14:tracePt t="106784" x="8769350" y="5492750"/>
          <p14:tracePt t="106801" x="8769350" y="5473700"/>
          <p14:tracePt t="106817" x="8750300" y="5448300"/>
          <p14:tracePt t="106834" x="8737600" y="5435600"/>
          <p14:tracePt t="106850" x="8699500" y="5410200"/>
          <p14:tracePt t="106867" x="8648700" y="5391150"/>
          <p14:tracePt t="106884" x="8540750" y="5378450"/>
          <p14:tracePt t="106902" x="8445500" y="5378450"/>
          <p14:tracePt t="106918" x="8337550" y="5378450"/>
          <p14:tracePt t="106935" x="8267700" y="5384800"/>
          <p14:tracePt t="106951" x="8210550" y="5403850"/>
          <p14:tracePt t="106967" x="8153400" y="5416550"/>
          <p14:tracePt t="106984" x="8121650" y="5429250"/>
          <p14:tracePt t="107001" x="8096250" y="5435600"/>
          <p14:tracePt t="107017" x="8077200" y="5448300"/>
          <p14:tracePt t="107034" x="8058150" y="5461000"/>
          <p14:tracePt t="107051" x="8045450" y="5467350"/>
          <p14:tracePt t="107067" x="8026400" y="5486400"/>
          <p14:tracePt t="107067" x="8013700" y="5492750"/>
          <p14:tracePt t="107085" x="7994650" y="5511800"/>
          <p14:tracePt t="107101" x="7962900" y="5537200"/>
          <p14:tracePt t="107118" x="7918450" y="5575300"/>
          <p14:tracePt t="107134" x="7867650" y="5619750"/>
          <p14:tracePt t="107151" x="7804150" y="5670550"/>
          <p14:tracePt t="107167" x="7759700" y="5715000"/>
          <p14:tracePt t="107184" x="7734300" y="5740400"/>
          <p14:tracePt t="107201" x="7727950" y="5759450"/>
          <p14:tracePt t="107217" x="7727950" y="5772150"/>
          <p14:tracePt t="107234" x="7727950" y="5784850"/>
          <p14:tracePt t="107252" x="7727950" y="5797550"/>
          <p14:tracePt t="107267" x="7734300" y="5816600"/>
          <p14:tracePt t="107267" x="7734300" y="5822950"/>
          <p14:tracePt t="107285" x="7740650" y="5829300"/>
          <p14:tracePt t="107325" x="7747000" y="5829300"/>
          <p14:tracePt t="107341" x="7747000" y="5835650"/>
          <p14:tracePt t="107351" x="7753350" y="5835650"/>
          <p14:tracePt t="107367" x="7759700" y="5835650"/>
          <p14:tracePt t="107368" x="7785100" y="5822950"/>
          <p14:tracePt t="107384" x="7810500" y="5715000"/>
          <p14:tracePt t="107401" x="7835900" y="5537200"/>
          <p14:tracePt t="107418" x="7854950" y="5372100"/>
          <p14:tracePt t="107434" x="7861300" y="5257800"/>
          <p14:tracePt t="107451" x="7867650" y="5168900"/>
          <p14:tracePt t="107467" x="7874000" y="5118100"/>
          <p14:tracePt t="107484" x="7874000" y="5060950"/>
          <p14:tracePt t="107501" x="7874000" y="5048250"/>
          <p14:tracePt t="107518" x="7874000" y="5041900"/>
          <p14:tracePt t="107534" x="7874000" y="5035550"/>
          <p14:tracePt t="107605" x="7867650" y="5029200"/>
          <p14:tracePt t="107621" x="7848600" y="5029200"/>
          <p14:tracePt t="107629" x="7835900" y="5029200"/>
          <p14:tracePt t="107636" x="7797800" y="5022850"/>
          <p14:tracePt t="107651" x="7766050" y="5016500"/>
          <p14:tracePt t="107667" x="7734300" y="5010150"/>
          <p14:tracePt t="107684" x="7696200" y="5010150"/>
          <p14:tracePt t="107702" x="7664450" y="5010150"/>
          <p14:tracePt t="107718" x="7620000" y="5016500"/>
          <p14:tracePt t="107734" x="7556500" y="5060950"/>
          <p14:tracePt t="107751" x="7486650" y="5099050"/>
          <p14:tracePt t="107767" x="7423150" y="5130800"/>
          <p14:tracePt t="107784" x="7391400" y="5149850"/>
          <p14:tracePt t="107801" x="7359650" y="5175250"/>
          <p14:tracePt t="107818" x="7334250" y="5187950"/>
          <p14:tracePt t="107834" x="7327900" y="5194300"/>
          <p14:tracePt t="107851" x="7315200" y="5200650"/>
          <p14:tracePt t="107867" x="7308850" y="5207000"/>
          <p14:tracePt t="108046" x="7315200" y="5207000"/>
          <p14:tracePt t="108061" x="7321550" y="5207000"/>
          <p14:tracePt t="108069" x="7334250" y="5207000"/>
          <p14:tracePt t="108069" x="7340600" y="5207000"/>
          <p14:tracePt t="108085" x="7353300" y="5207000"/>
          <p14:tracePt t="108085" x="7391400" y="5187950"/>
          <p14:tracePt t="108101" x="7435850" y="5149850"/>
          <p14:tracePt t="108118" x="7499350" y="5092700"/>
          <p14:tracePt t="108134" x="7556500" y="5041900"/>
          <p14:tracePt t="108151" x="7626350" y="4984750"/>
          <p14:tracePt t="108167" x="7702550" y="4933950"/>
          <p14:tracePt t="108184" x="7766050" y="4889500"/>
          <p14:tracePt t="108201" x="7823200" y="4857750"/>
          <p14:tracePt t="108218" x="7861300" y="4838700"/>
          <p14:tracePt t="108234" x="7886700" y="4832350"/>
          <p14:tracePt t="108251" x="7905750" y="4819650"/>
          <p14:tracePt t="108267" x="7924800" y="4806950"/>
          <p14:tracePt t="108284" x="7943850" y="4800600"/>
          <p14:tracePt t="108301" x="7956550" y="4794250"/>
          <p14:tracePt t="108317" x="7962900" y="4787900"/>
          <p14:tracePt t="108357" x="7969250" y="4787900"/>
          <p14:tracePt t="113501" x="7962900" y="4787900"/>
          <p14:tracePt t="113509" x="7943850" y="4787900"/>
          <p14:tracePt t="113518" x="7874000" y="4813300"/>
          <p14:tracePt t="113527" x="7854950" y="4826000"/>
          <p14:tracePt t="113535" x="7816850" y="4845050"/>
          <p14:tracePt t="113551" x="7785100" y="4864100"/>
          <p14:tracePt t="113568" x="7753350" y="4883150"/>
          <p14:tracePt t="113585" x="7740650" y="4889500"/>
          <p14:tracePt t="113602" x="7727950" y="4902200"/>
          <p14:tracePt t="113618" x="7702550" y="4921250"/>
          <p14:tracePt t="113635" x="7670800" y="4933950"/>
          <p14:tracePt t="113651" x="7639050" y="4959350"/>
          <p14:tracePt t="113669" x="7607300" y="4978400"/>
          <p14:tracePt t="113685" x="7569200" y="5016500"/>
          <p14:tracePt t="113702" x="7543800" y="5041900"/>
          <p14:tracePt t="113718" x="7524750" y="5054600"/>
          <p14:tracePt t="113735" x="7505700" y="5073650"/>
          <p14:tracePt t="113751" x="7486650" y="5092700"/>
          <p14:tracePt t="113768" x="7473950" y="5099050"/>
          <p14:tracePt t="113785" x="7461250" y="5111750"/>
          <p14:tracePt t="113802" x="7454900" y="5118100"/>
          <p14:tracePt t="113818" x="7442200" y="5124450"/>
          <p14:tracePt t="113835" x="7435850" y="5130800"/>
          <p14:tracePt t="113852" x="7429500" y="5137150"/>
          <p14:tracePt t="113868" x="7416800" y="5137150"/>
          <p14:tracePt t="113902" x="7410450" y="5143500"/>
          <p14:tracePt t="118941" x="7391400" y="5156200"/>
          <p14:tracePt t="118949" x="7366000" y="5187950"/>
          <p14:tracePt t="118957" x="7308850" y="5289550"/>
          <p14:tracePt t="118968" x="7245350" y="5473700"/>
          <p14:tracePt t="118984" x="7226300" y="5670550"/>
          <p14:tracePt t="119001" x="7226300" y="5822950"/>
          <p14:tracePt t="119017" x="7226300" y="5943600"/>
          <p14:tracePt t="119035" x="7239000" y="6000750"/>
          <p14:tracePt t="119051" x="7251700" y="6032500"/>
          <p14:tracePt t="119068" x="7264400" y="6064250"/>
          <p14:tracePt t="119084" x="7283450" y="6096000"/>
          <p14:tracePt t="119102" x="7302500" y="6134100"/>
          <p14:tracePt t="119118" x="7327900" y="6184900"/>
          <p14:tracePt t="119135" x="7346950" y="6235700"/>
          <p14:tracePt t="119151" x="7359650" y="6280150"/>
          <p14:tracePt t="119168" x="7366000" y="6305550"/>
          <p14:tracePt t="119184" x="7366000" y="6318250"/>
          <p14:tracePt t="119201" x="7366000" y="6337300"/>
          <p14:tracePt t="119217" x="7366000" y="6350000"/>
          <p14:tracePt t="119234" x="7366000" y="6369050"/>
          <p14:tracePt t="119251" x="7366000" y="6375400"/>
          <p14:tracePt t="119365" x="7366000" y="6369050"/>
          <p14:tracePt t="119366" x="7366000" y="6337300"/>
          <p14:tracePt t="119377" x="7366000" y="6292850"/>
          <p14:tracePt t="119384" x="7366000" y="6191250"/>
          <p14:tracePt t="119402" x="7366000" y="6089650"/>
          <p14:tracePt t="119418" x="7366000" y="6007100"/>
          <p14:tracePt t="119434" x="7366000" y="5918200"/>
          <p14:tracePt t="119451" x="7391400" y="5822950"/>
          <p14:tracePt t="119468" x="7423150" y="5734050"/>
          <p14:tracePt t="119484" x="7480300" y="5645150"/>
          <p14:tracePt t="119501" x="7518400" y="5581650"/>
          <p14:tracePt t="119518" x="7543800" y="5537200"/>
          <p14:tracePt t="119535" x="7556500" y="5511800"/>
          <p14:tracePt t="119551" x="7575550" y="5480050"/>
          <p14:tracePt t="119568" x="7594600" y="5454650"/>
          <p14:tracePt t="119584" x="7594600" y="5435600"/>
          <p14:tracePt t="119601" x="7600950" y="5429250"/>
          <p14:tracePt t="119618" x="7607300" y="5416550"/>
          <p14:tracePt t="119635" x="7607300" y="5403850"/>
          <p14:tracePt t="119651" x="7607300" y="5391150"/>
          <p14:tracePt t="119668" x="7607300" y="5359400"/>
          <p14:tracePt t="119684" x="7607300" y="5314950"/>
          <p14:tracePt t="119702" x="7607300" y="5289550"/>
          <p14:tracePt t="119718" x="7594600" y="5245100"/>
          <p14:tracePt t="119734" x="7581900" y="5213350"/>
          <p14:tracePt t="119751" x="7562850" y="5175250"/>
          <p14:tracePt t="119769" x="7550150" y="5143500"/>
          <p14:tracePt t="119784" x="7543800" y="5137150"/>
          <p14:tracePt t="119802" x="7537450" y="5130800"/>
          <p14:tracePt t="119818" x="7537450" y="5124450"/>
          <p14:tracePt t="119834" x="7531100" y="5124450"/>
          <p14:tracePt t="119909" x="7524750" y="5124450"/>
          <p14:tracePt t="119917" x="7518400" y="5124450"/>
          <p14:tracePt t="119923" x="7505700" y="5124450"/>
          <p14:tracePt t="119934" x="7499350" y="5130800"/>
          <p14:tracePt t="119951" x="7493000" y="5137150"/>
          <p14:tracePt t="119968" x="7486650" y="5143500"/>
          <p14:tracePt t="119984" x="7486650" y="5149850"/>
          <p14:tracePt t="120001" x="7480300" y="5156200"/>
          <p14:tracePt t="120018" x="7480300" y="5162550"/>
          <p14:tracePt t="120053" x="7480300" y="5168900"/>
          <p14:tracePt t="120093" x="7473950" y="5181600"/>
          <p14:tracePt t="120374" x="7461250" y="5181600"/>
          <p14:tracePt t="120381" x="7454900" y="5175250"/>
          <p14:tracePt t="120385" x="7435850" y="5149850"/>
          <p14:tracePt t="120401" x="7416800" y="5124450"/>
          <p14:tracePt t="120418" x="7397750" y="5092700"/>
          <p14:tracePt t="120434" x="7378700" y="5067300"/>
          <p14:tracePt t="120452" x="7359650" y="5041900"/>
          <p14:tracePt t="120468" x="7340600" y="5010150"/>
          <p14:tracePt t="120485" x="7308850" y="4972050"/>
          <p14:tracePt t="120501" x="7296150" y="4953000"/>
          <p14:tracePt t="120518" x="7283450" y="4940300"/>
          <p14:tracePt t="120535" x="7270750" y="4914900"/>
          <p14:tracePt t="120551" x="7258050" y="4895850"/>
          <p14:tracePt t="120568" x="7245350" y="4876800"/>
          <p14:tracePt t="120584" x="7232650" y="4857750"/>
          <p14:tracePt t="120601" x="7213600" y="4826000"/>
          <p14:tracePt t="120618" x="7207250" y="4806950"/>
          <p14:tracePt t="120634" x="7188200" y="4781550"/>
          <p14:tracePt t="120651" x="7175500" y="4768850"/>
          <p14:tracePt t="120668" x="7162800" y="4749800"/>
          <p14:tracePt t="120684" x="7143750" y="4718050"/>
          <p14:tracePt t="120701" x="7124700" y="4692650"/>
          <p14:tracePt t="120718" x="7099300" y="4667250"/>
          <p14:tracePt t="120734" x="7086600" y="4648200"/>
          <p14:tracePt t="120751" x="7067550" y="4622800"/>
          <p14:tracePt t="120768" x="7048500" y="4597400"/>
          <p14:tracePt t="120785" x="7029450" y="4578350"/>
          <p14:tracePt t="120801" x="7010400" y="4559300"/>
          <p14:tracePt t="120818" x="7004050" y="4540250"/>
          <p14:tracePt t="120834" x="6991350" y="4533900"/>
          <p14:tracePt t="120851" x="6991350" y="4521200"/>
          <p14:tracePt t="120868" x="6985000" y="4521200"/>
          <p14:tracePt t="121022" x="6985000" y="4527550"/>
          <p14:tracePt t="121029" x="6985000" y="4552950"/>
          <p14:tracePt t="121037" x="7004050" y="4572000"/>
          <p14:tracePt t="121037" x="7029450" y="4603750"/>
          <p14:tracePt t="121053" x="7042150" y="4635500"/>
          <p14:tracePt t="121054" x="7061200" y="4673600"/>
          <p14:tracePt t="121068" x="7105650" y="4730750"/>
          <p14:tracePt t="121085" x="7156450" y="4800600"/>
          <p14:tracePt t="121101" x="7194550" y="4851400"/>
          <p14:tracePt t="121118" x="7213600" y="4870450"/>
          <p14:tracePt t="121134" x="7239000" y="4895850"/>
          <p14:tracePt t="121151" x="7264400" y="4921250"/>
          <p14:tracePt t="121168" x="7289800" y="4940300"/>
          <p14:tracePt t="121184" x="7308850" y="4953000"/>
          <p14:tracePt t="121201" x="7321550" y="4965700"/>
          <p14:tracePt t="121218" x="7334250" y="4991100"/>
          <p14:tracePt t="121234" x="7346950" y="5016500"/>
          <p14:tracePt t="121251" x="7359650" y="5035550"/>
          <p14:tracePt t="121267" x="7378700" y="5080000"/>
          <p14:tracePt t="121267" x="7378700" y="5086350"/>
          <p14:tracePt t="121286" x="7397750" y="5111750"/>
          <p14:tracePt t="121302" x="7410450" y="5137150"/>
          <p14:tracePt t="121318" x="7416800" y="5143500"/>
          <p14:tracePt t="121334" x="7416800" y="5149850"/>
          <p14:tracePt t="121351" x="7423150" y="5156200"/>
          <p14:tracePt t="122301" x="7416800" y="5149850"/>
          <p14:tracePt t="122310" x="7404100" y="5130800"/>
          <p14:tracePt t="122310" x="7385050" y="5111750"/>
          <p14:tracePt t="122318" x="7340600" y="5041900"/>
          <p14:tracePt t="122335" x="7302500" y="4984750"/>
          <p14:tracePt t="122351" x="7277100" y="4959350"/>
          <p14:tracePt t="122368" x="7258050" y="4940300"/>
          <p14:tracePt t="122384" x="7239000" y="4914900"/>
          <p14:tracePt t="122401" x="7232650" y="4908550"/>
          <p14:tracePt t="122417" x="7232650" y="4902200"/>
          <p14:tracePt t="122434" x="7226300" y="4895850"/>
          <p14:tracePt t="122451" x="7219950" y="4883150"/>
          <p14:tracePt t="122468" x="7207250" y="4857750"/>
          <p14:tracePt t="122484" x="7175500" y="4813300"/>
          <p14:tracePt t="122517" x="7150100" y="4762500"/>
          <p14:tracePt t="122518" x="7105650" y="4705350"/>
          <p14:tracePt t="122534" x="7061200" y="4616450"/>
          <p14:tracePt t="122551" x="7004050" y="4540250"/>
          <p14:tracePt t="122568" x="6940550" y="4457700"/>
          <p14:tracePt t="122584" x="6883400" y="4375150"/>
          <p14:tracePt t="122602" x="6826250" y="4311650"/>
          <p14:tracePt t="122617" x="6762750" y="4254500"/>
          <p14:tracePt t="122634" x="6731000" y="4216400"/>
          <p14:tracePt t="122651" x="6699250" y="4178300"/>
          <p14:tracePt t="122668" x="6680200" y="4152900"/>
          <p14:tracePt t="122684" x="6654800" y="4127500"/>
          <p14:tracePt t="122701" x="6654800" y="4121150"/>
          <p14:tracePt t="122717" x="6648450" y="4108450"/>
          <p14:tracePt t="122734" x="6642100" y="4108450"/>
          <p14:tracePt t="122853" x="6642100" y="4102100"/>
          <p14:tracePt t="122989" x="6661150" y="4171950"/>
          <p14:tracePt t="122997" x="6718300" y="4267200"/>
          <p14:tracePt t="123005" x="6845300" y="4476750"/>
          <p14:tracePt t="123013" x="7004050" y="4692650"/>
          <p14:tracePt t="123021" x="7366000" y="5143500"/>
          <p14:tracePt t="123034" x="7721600" y="5530850"/>
          <p14:tracePt t="123051" x="7962900" y="5784850"/>
          <p14:tracePt t="123068" x="8083550" y="5899150"/>
          <p14:tracePt t="123084" x="8147050" y="5962650"/>
          <p14:tracePt t="123102" x="8153400" y="5975350"/>
          <p14:tracePt t="123117" x="8159750" y="5981700"/>
          <p14:tracePt t="123301" x="8159750" y="5988050"/>
          <p14:tracePt t="123309" x="8166100" y="6000750"/>
          <p14:tracePt t="123317" x="8172450" y="6013450"/>
          <p14:tracePt t="123322" x="8185150" y="6032500"/>
          <p14:tracePt t="123334" x="8191500" y="6045200"/>
          <p14:tracePt t="123461" x="8185150" y="6013450"/>
          <p14:tracePt t="123469" x="8134350" y="5930900"/>
          <p14:tracePt t="123485" x="8096250" y="5873750"/>
          <p14:tracePt t="123487" x="8013700" y="5759450"/>
          <p14:tracePt t="123501" x="7943850" y="5638800"/>
          <p14:tracePt t="123518" x="7848600" y="5530850"/>
          <p14:tracePt t="123535" x="7753350" y="5416550"/>
          <p14:tracePt t="123551" x="7677150" y="5321300"/>
          <p14:tracePt t="123567" x="7600950" y="5232400"/>
          <p14:tracePt t="123584" x="7512050" y="5143500"/>
          <p14:tracePt t="123601" x="7454900" y="5086350"/>
          <p14:tracePt t="123617" x="7391400" y="5029200"/>
          <p14:tracePt t="123634" x="7327900" y="4978400"/>
          <p14:tracePt t="123651" x="7283450" y="4940300"/>
          <p14:tracePt t="123667" x="7245350" y="4908550"/>
          <p14:tracePt t="123684" x="7200900" y="4864100"/>
          <p14:tracePt t="123701" x="7175500" y="4845050"/>
          <p14:tracePt t="123717" x="7137400" y="4806950"/>
          <p14:tracePt t="123735" x="7112000" y="4787900"/>
          <p14:tracePt t="123751" x="7092950" y="4768850"/>
          <p14:tracePt t="123767" x="7054850" y="4718050"/>
          <p14:tracePt t="123785" x="7029450" y="4679950"/>
          <p14:tracePt t="123801" x="6997700" y="4629150"/>
          <p14:tracePt t="123818" x="6946900" y="4565650"/>
          <p14:tracePt t="123834" x="6908800" y="4521200"/>
          <p14:tracePt t="123851" x="6864350" y="4457700"/>
          <p14:tracePt t="123867" x="6838950" y="4413250"/>
          <p14:tracePt t="123884" x="6807200" y="4368800"/>
          <p14:tracePt t="123901" x="6788150" y="4337050"/>
          <p14:tracePt t="123918" x="6775450" y="4318000"/>
          <p14:tracePt t="123934" x="6756400" y="4292600"/>
          <p14:tracePt t="123951" x="6743700" y="4273550"/>
          <p14:tracePt t="123967" x="6737350" y="4254500"/>
          <p14:tracePt t="124013" x="6731000" y="4248150"/>
          <p14:tracePt t="124165" x="6731000" y="4292600"/>
          <p14:tracePt t="124177" x="6756400" y="4330700"/>
          <p14:tracePt t="124184" x="6800850" y="4387850"/>
          <p14:tracePt t="124185" x="6883400" y="4502150"/>
          <p14:tracePt t="124201" x="6991350" y="4629150"/>
          <p14:tracePt t="124218" x="7112000" y="4762500"/>
          <p14:tracePt t="124234" x="7200900" y="4876800"/>
          <p14:tracePt t="124252" x="7296150" y="4984750"/>
          <p14:tracePt t="124267" x="7378700" y="5086350"/>
          <p14:tracePt t="124284" x="7493000" y="5194300"/>
          <p14:tracePt t="124301" x="7537450" y="5238750"/>
          <p14:tracePt t="124318" x="7562850" y="5264150"/>
          <p14:tracePt t="124334" x="7581900" y="5283200"/>
          <p14:tracePt t="124351" x="7594600" y="5289550"/>
          <p14:tracePt t="124367" x="7600950" y="5289550"/>
          <p14:tracePt t="124384" x="7600950" y="5295900"/>
          <p14:tracePt t="124401" x="7607300" y="5302250"/>
          <p14:tracePt t="125309" x="7581900" y="5295900"/>
          <p14:tracePt t="125317" x="7461250" y="5264150"/>
          <p14:tracePt t="125335" x="7385050" y="5238750"/>
          <p14:tracePt t="125336" x="7175500" y="5200650"/>
          <p14:tracePt t="125351" x="6940550" y="5143500"/>
          <p14:tracePt t="125367" x="6743700" y="5099050"/>
          <p14:tracePt t="125383" x="6591300" y="5067300"/>
          <p14:tracePt t="125401" x="6457950" y="5035550"/>
          <p14:tracePt t="125417" x="6369050" y="5010150"/>
          <p14:tracePt t="125435" x="6273800" y="4978400"/>
          <p14:tracePt t="125451" x="6203950" y="4959350"/>
          <p14:tracePt t="125451" x="6165850" y="4946650"/>
          <p14:tracePt t="125469" x="6115050" y="4927600"/>
          <p14:tracePt t="125484" x="5994400" y="4870450"/>
          <p14:tracePt t="125501" x="5918200" y="4832350"/>
          <p14:tracePt t="125517" x="5867400" y="4800600"/>
          <p14:tracePt t="125534" x="5810250" y="4768850"/>
          <p14:tracePt t="125551" x="5778500" y="4737100"/>
          <p14:tracePt t="125567" x="5740400" y="4705350"/>
          <p14:tracePt t="125584" x="5715000" y="4686300"/>
          <p14:tracePt t="125601" x="5695950" y="4660900"/>
          <p14:tracePt t="125617" x="5676900" y="4635500"/>
          <p14:tracePt t="125634" x="5664200" y="4610100"/>
          <p14:tracePt t="125651" x="5645150" y="4572000"/>
          <p14:tracePt t="125668" x="5626100" y="4521200"/>
          <p14:tracePt t="125684" x="5600700" y="4464050"/>
          <p14:tracePt t="125702" x="5594350" y="4445000"/>
          <p14:tracePt t="125717" x="5588000" y="4419600"/>
          <p14:tracePt t="125734" x="5581650" y="4400550"/>
          <p14:tracePt t="125751" x="5575300" y="4381500"/>
          <p14:tracePt t="125768" x="5575300" y="4368800"/>
          <p14:tracePt t="125784" x="5568950" y="4343400"/>
          <p14:tracePt t="125801" x="5568950" y="4330700"/>
          <p14:tracePt t="125817" x="5568950" y="4311650"/>
          <p14:tracePt t="125834" x="5556250" y="4286250"/>
          <p14:tracePt t="125852" x="5556250" y="4279900"/>
          <p14:tracePt t="125867" x="5556250" y="4267200"/>
          <p14:tracePt t="125884" x="5549900" y="4260850"/>
          <p14:tracePt t="125901" x="5543550" y="4254500"/>
          <p14:tracePt t="125917" x="5543550" y="4248150"/>
          <p14:tracePt t="125973" x="5537200" y="4241800"/>
          <p14:tracePt t="126269" x="5530850" y="4229100"/>
          <p14:tracePt t="126277" x="5518150" y="4229100"/>
          <p14:tracePt t="126284" x="5499100" y="4229100"/>
          <p14:tracePt t="126301" x="5492750" y="4222750"/>
          <p14:tracePt t="126302" x="5480050" y="4222750"/>
          <p14:tracePt t="126485" x="5486400" y="4222750"/>
          <p14:tracePt t="126486" x="5499100" y="4241800"/>
          <p14:tracePt t="126493" x="5524500" y="4260850"/>
          <p14:tracePt t="126501" x="5568950" y="4305300"/>
          <p14:tracePt t="126517" x="5600700" y="4337050"/>
          <p14:tracePt t="126534" x="5619750" y="4356100"/>
          <p14:tracePt t="126551" x="5651500" y="4381500"/>
          <p14:tracePt t="126567" x="5683250" y="4406900"/>
          <p14:tracePt t="126584" x="5715000" y="4432300"/>
          <p14:tracePt t="126601" x="5753100" y="4464050"/>
          <p14:tracePt t="126617" x="5778500" y="4483100"/>
          <p14:tracePt t="126634" x="5816600" y="4508500"/>
          <p14:tracePt t="126652" x="5848350" y="4521200"/>
          <p14:tracePt t="126669" x="5873750" y="4533900"/>
          <p14:tracePt t="126685" x="5892800" y="4540250"/>
          <p14:tracePt t="126702" x="5905500" y="4546600"/>
          <p14:tracePt t="126798" x="5911850" y="4546600"/>
          <p14:tracePt t="126806" x="5918200" y="4540250"/>
          <p14:tracePt t="126814" x="5924550" y="4540250"/>
          <p14:tracePt t="126814" x="5924550" y="4533900"/>
          <p14:tracePt t="126822" x="5930900" y="4533900"/>
          <p14:tracePt t="126835" x="5943600" y="4527550"/>
          <p14:tracePt t="126852" x="5962650" y="4521200"/>
          <p14:tracePt t="126869" x="6000750" y="4521200"/>
          <p14:tracePt t="126885" x="6064250" y="4514850"/>
          <p14:tracePt t="126902" x="6134100" y="4514850"/>
          <p14:tracePt t="126918" x="6178550" y="4521200"/>
          <p14:tracePt t="126935" x="6223000" y="4533900"/>
          <p14:tracePt t="126952" x="6254750" y="4546600"/>
          <p14:tracePt t="126968" x="6273800" y="4552950"/>
          <p14:tracePt t="126985" x="6280150" y="4559300"/>
          <p14:tracePt t="127001" x="6292850" y="4565650"/>
          <p14:tracePt t="127019" x="6305550" y="4591050"/>
          <p14:tracePt t="127035" x="6330950" y="4635500"/>
          <p14:tracePt t="127052" x="6343650" y="4673600"/>
          <p14:tracePt t="127068" x="6362700" y="4743450"/>
          <p14:tracePt t="127086" x="6369050" y="4781550"/>
          <p14:tracePt t="127102" x="6375400" y="4800600"/>
          <p14:tracePt t="127119" x="6381750" y="4832350"/>
          <p14:tracePt t="127135" x="6381750" y="4851400"/>
          <p14:tracePt t="127152" x="6381750" y="4876800"/>
          <p14:tracePt t="127168" x="6381750" y="4902200"/>
          <p14:tracePt t="127185" x="6381750" y="4921250"/>
          <p14:tracePt t="127202" x="6381750" y="4946650"/>
          <p14:tracePt t="127218" x="6381750" y="4965700"/>
          <p14:tracePt t="127235" x="6381750" y="4991100"/>
          <p14:tracePt t="127252" x="6381750" y="5010150"/>
          <p14:tracePt t="127268" x="6381750" y="5022850"/>
          <p14:tracePt t="127285" x="6381750" y="5048250"/>
          <p14:tracePt t="127302" x="6381750" y="5060950"/>
          <p14:tracePt t="127319" x="6381750" y="5067300"/>
          <p14:tracePt t="127335" x="6381750" y="5073650"/>
          <p14:tracePt t="127374" x="6381750" y="5086350"/>
          <p14:tracePt t="127382" x="6394450" y="5092700"/>
          <p14:tracePt t="127385" x="6407150" y="5111750"/>
          <p14:tracePt t="127401" x="6470650" y="5143500"/>
          <p14:tracePt t="127418" x="6559550" y="5200650"/>
          <p14:tracePt t="127434" x="6654800" y="5251450"/>
          <p14:tracePt t="127451" x="6731000" y="5302250"/>
          <p14:tracePt t="127468" x="6794500" y="5359400"/>
          <p14:tracePt t="127485" x="6858000" y="5422900"/>
          <p14:tracePt t="127502" x="6870700" y="5454650"/>
          <p14:tracePt t="127519" x="6870700" y="5473700"/>
          <p14:tracePt t="127535" x="6883400" y="5505450"/>
          <p14:tracePt t="127552" x="6889750" y="5543550"/>
          <p14:tracePt t="127568" x="6915150" y="5581650"/>
          <p14:tracePt t="127585" x="6934200" y="5613400"/>
          <p14:tracePt t="127602" x="6946900" y="5632450"/>
          <p14:tracePt t="127619" x="6972300" y="5664200"/>
          <p14:tracePt t="127635" x="6991350" y="5683250"/>
          <p14:tracePt t="127652" x="7029450" y="5702300"/>
          <p14:tracePt t="127668" x="7067550" y="5721350"/>
          <p14:tracePt t="127685" x="7112000" y="5746750"/>
          <p14:tracePt t="127702" x="7137400" y="5753100"/>
          <p14:tracePt t="127718" x="7156450" y="5759450"/>
          <p14:tracePt t="127735" x="7175500" y="5765800"/>
          <p14:tracePt t="127752" x="7194550" y="5772150"/>
          <p14:tracePt t="127768" x="7232650" y="5778500"/>
          <p14:tracePt t="127785" x="7258050" y="5778500"/>
          <p14:tracePt t="127802" x="7289800" y="5778500"/>
          <p14:tracePt t="127818" x="7327900" y="5778500"/>
          <p14:tracePt t="127835" x="7353300" y="5791200"/>
          <p14:tracePt t="127852" x="7372350" y="5797550"/>
          <p14:tracePt t="127868" x="7385050" y="5810250"/>
          <p14:tracePt t="127868" x="7391400" y="5816600"/>
          <p14:tracePt t="127886" x="7397750" y="5822950"/>
          <p14:tracePt t="127902" x="7410450" y="5835650"/>
          <p14:tracePt t="127919" x="7410450" y="5854700"/>
          <p14:tracePt t="127935" x="7416800" y="5867400"/>
          <p14:tracePt t="127952" x="7416800" y="5886450"/>
          <p14:tracePt t="127968" x="7416800" y="5899150"/>
          <p14:tracePt t="127985" x="7416800" y="5911850"/>
          <p14:tracePt t="128002" x="7416800" y="5930900"/>
          <p14:tracePt t="128018" x="7410450" y="5949950"/>
          <p14:tracePt t="128035" x="7397750" y="5962650"/>
          <p14:tracePt t="128052" x="7391400" y="5969000"/>
          <p14:tracePt t="128068" x="7378700" y="5975350"/>
          <p14:tracePt t="128085" x="7372350" y="5981700"/>
          <p14:tracePt t="128102" x="7359650" y="5981700"/>
          <p14:tracePt t="128118" x="7340600" y="5981700"/>
          <p14:tracePt t="128136" x="7251700" y="5899150"/>
          <p14:tracePt t="128152" x="7105650" y="5702300"/>
          <p14:tracePt t="128168" x="6946900" y="5486400"/>
          <p14:tracePt t="128185" x="6807200" y="5314950"/>
          <p14:tracePt t="128201" x="6724650" y="5181600"/>
          <p14:tracePt t="128218" x="6686550" y="5092700"/>
          <p14:tracePt t="128235" x="6667500" y="5035550"/>
          <p14:tracePt t="128252" x="6667500" y="4978400"/>
          <p14:tracePt t="128268" x="6667500" y="4927600"/>
          <p14:tracePt t="128285" x="6686550" y="4864100"/>
          <p14:tracePt t="128302" x="6699250" y="4845050"/>
          <p14:tracePt t="128318" x="6705600" y="4832350"/>
          <p14:tracePt t="128335" x="6711950" y="4826000"/>
          <p14:tracePt t="128390" x="6718300" y="4826000"/>
          <p14:tracePt t="128430" x="6731000" y="4826000"/>
          <p14:tracePt t="128461" x="6737350" y="4826000"/>
          <p14:tracePt t="128469" x="6750050" y="4826000"/>
          <p14:tracePt t="128486" x="6756400" y="4826000"/>
          <p14:tracePt t="128486" x="6781800" y="4832350"/>
          <p14:tracePt t="128502" x="6813550" y="4864100"/>
          <p14:tracePt t="128518" x="6858000" y="4889500"/>
          <p14:tracePt t="128535" x="6883400" y="4914900"/>
          <p14:tracePt t="128552" x="6902450" y="4933950"/>
          <p14:tracePt t="128568" x="6908800" y="4940300"/>
          <p14:tracePt t="128585" x="6915150" y="4946650"/>
          <p14:tracePt t="128601" x="6921500" y="4953000"/>
          <p14:tracePt t="128638" x="6927850" y="4953000"/>
          <p14:tracePt t="128668" x="6934200" y="4953000"/>
          <p14:tracePt t="128678" x="6940550" y="4953000"/>
          <p14:tracePt t="128685" x="6946900" y="4953000"/>
          <p14:tracePt t="128686" x="6965950" y="4953000"/>
          <p14:tracePt t="128702" x="6991350" y="4940300"/>
          <p14:tracePt t="128718" x="7004050" y="4933950"/>
          <p14:tracePt t="128735" x="7004050" y="4927600"/>
          <p14:tracePt t="128877" x="6991350" y="4940300"/>
          <p14:tracePt t="128885" x="6953250" y="4984750"/>
          <p14:tracePt t="128893" x="6896100" y="5035550"/>
          <p14:tracePt t="128901" x="6686550" y="5162550"/>
          <p14:tracePt t="128917" x="6540500" y="5257800"/>
          <p14:tracePt t="128934" x="6419850" y="5327650"/>
          <p14:tracePt t="128950" x="6337300" y="5378450"/>
          <p14:tracePt t="128967" x="6286500" y="5403850"/>
          <p14:tracePt t="128984" x="6254750" y="5429250"/>
          <p14:tracePt t="129001" x="6229350" y="5448300"/>
          <p14:tracePt t="129017" x="6197600" y="5473700"/>
          <p14:tracePt t="129035" x="6172200" y="5492750"/>
          <p14:tracePt t="129051" x="6127750" y="5518150"/>
          <p14:tracePt t="129068" x="6096000" y="5537200"/>
          <p14:tracePt t="129084" x="6070600" y="5556250"/>
          <p14:tracePt t="129101" x="6032500" y="5575300"/>
          <p14:tracePt t="129117" x="6026150" y="5581650"/>
          <p14:tracePt t="129134" x="6013450" y="5588000"/>
          <p14:tracePt t="129181" x="6007100" y="5588000"/>
          <p14:tracePt t="129277" x="6013450" y="5588000"/>
          <p14:tracePt t="129285" x="6045200" y="5588000"/>
          <p14:tracePt t="129302" x="6083300" y="5588000"/>
          <p14:tracePt t="129303" x="6203950" y="5575300"/>
          <p14:tracePt t="129318" x="6350000" y="5530850"/>
          <p14:tracePt t="129335" x="6521450" y="5467350"/>
          <p14:tracePt t="129351" x="6813550" y="5327650"/>
          <p14:tracePt t="129367" x="7016750" y="5181600"/>
          <p14:tracePt t="129384" x="7150100" y="5060950"/>
          <p14:tracePt t="129401" x="7226300" y="4991100"/>
          <p14:tracePt t="129417" x="7258050" y="4959350"/>
          <p14:tracePt t="129434" x="7277100" y="4927600"/>
          <p14:tracePt t="129451" x="7289800" y="4902200"/>
          <p14:tracePt t="129467" x="7302500" y="4876800"/>
          <p14:tracePt t="129484" x="7308850" y="4870450"/>
          <p14:tracePt t="129605" x="7296150" y="4883150"/>
          <p14:tracePt t="129613" x="7251700" y="4927600"/>
          <p14:tracePt t="129627" x="7194550" y="4997450"/>
          <p14:tracePt t="129627" x="7131050" y="5060950"/>
          <p14:tracePt t="129634" x="6997700" y="5187950"/>
          <p14:tracePt t="129650" x="6838950" y="5295900"/>
          <p14:tracePt t="129667" x="6673850" y="5397500"/>
          <p14:tracePt t="129684" x="6546850" y="5467350"/>
          <p14:tracePt t="129700" x="6394450" y="5575300"/>
          <p14:tracePt t="129717" x="6330950" y="5619750"/>
          <p14:tracePt t="129734" x="6267450" y="5664200"/>
          <p14:tracePt t="129751" x="6223000" y="5695950"/>
          <p14:tracePt t="129767" x="6197600" y="5708650"/>
          <p14:tracePt t="129785" x="6191250" y="5715000"/>
          <p14:tracePt t="129802" x="6178550" y="5721350"/>
          <p14:tracePt t="130581" x="6197600" y="5702300"/>
          <p14:tracePt t="130589" x="6242050" y="5664200"/>
          <p14:tracePt t="130597" x="6337300" y="5568950"/>
          <p14:tracePt t="130605" x="6483350" y="5429250"/>
          <p14:tracePt t="130613" x="6718300" y="5257800"/>
          <p14:tracePt t="130617" x="7181850" y="4921250"/>
          <p14:tracePt t="130634" x="7607300" y="4597400"/>
          <p14:tracePt t="130651" x="7823200" y="4432300"/>
          <p14:tracePt t="130667" x="7905750" y="4368800"/>
          <p14:tracePt t="130684" x="7943850" y="4343400"/>
          <p14:tracePt t="130805" x="7905750" y="4375150"/>
          <p14:tracePt t="130813" x="7861300" y="4419600"/>
          <p14:tracePt t="130821" x="7804150" y="4476750"/>
          <p14:tracePt t="130829" x="7734300" y="4546600"/>
          <p14:tracePt t="130837" x="7556500" y="4711700"/>
          <p14:tracePt t="130850" x="7385050" y="4851400"/>
          <p14:tracePt t="130867" x="7232650" y="4978400"/>
          <p14:tracePt t="130884" x="7112000" y="5073650"/>
          <p14:tracePt t="130900" x="6946900" y="5194300"/>
          <p14:tracePt t="130918" x="6851650" y="5257800"/>
          <p14:tracePt t="130934" x="6762750" y="5308600"/>
          <p14:tracePt t="130952" x="6661150" y="5359400"/>
          <p14:tracePt t="130968" x="6578600" y="5403850"/>
          <p14:tracePt t="130985" x="6502400" y="5435600"/>
          <p14:tracePt t="131001" x="6426200" y="5480050"/>
          <p14:tracePt t="131018" x="6381750" y="5499100"/>
          <p14:tracePt t="131034" x="6343650" y="5511800"/>
          <p14:tracePt t="131051" x="6330950" y="5518150"/>
          <p14:tracePt t="131067" x="6324600" y="5524500"/>
          <p14:tracePt t="131084" x="6318250" y="5524500"/>
          <p14:tracePt t="131413" x="6330950" y="5524500"/>
          <p14:tracePt t="131421" x="6356350" y="5524500"/>
          <p14:tracePt t="131429" x="6407150" y="5505450"/>
          <p14:tracePt t="131437" x="6496050" y="5467350"/>
          <p14:tracePt t="131451" x="6572250" y="5422900"/>
          <p14:tracePt t="131468" x="6629400" y="5384800"/>
          <p14:tracePt t="131484" x="6673850" y="5346700"/>
          <p14:tracePt t="131501" x="6699250" y="5289550"/>
          <p14:tracePt t="131517" x="6711950" y="5270500"/>
          <p14:tracePt t="131534" x="6711950" y="5245100"/>
          <p14:tracePt t="131551" x="6718300" y="5232400"/>
          <p14:tracePt t="131568" x="6724650" y="5226050"/>
          <p14:tracePt t="131584" x="6724650" y="5213350"/>
          <p14:tracePt t="131600" x="6737350" y="5200650"/>
          <p14:tracePt t="131617" x="6737350" y="5194300"/>
          <p14:tracePt t="131653" x="6743700" y="5181600"/>
          <p14:tracePt t="131677" x="6750050" y="5175250"/>
          <p14:tracePt t="131774" x="6743700" y="5181600"/>
          <p14:tracePt t="131781" x="6692900" y="5219700"/>
          <p14:tracePt t="131793" x="6629400" y="5264150"/>
          <p14:tracePt t="131794" x="6584950" y="5302250"/>
          <p14:tracePt t="131803" x="6451600" y="5391150"/>
          <p14:tracePt t="131818" x="6375400" y="5441950"/>
          <p14:tracePt t="131835" x="6330950" y="5467350"/>
          <p14:tracePt t="131851" x="6318250" y="5473700"/>
          <p14:tracePt t="131886" x="6311900" y="5480050"/>
          <p14:tracePt t="131974" x="6318250" y="5480050"/>
          <p14:tracePt t="131981" x="6324600" y="5473700"/>
          <p14:tracePt t="131989" x="6330950" y="5473700"/>
          <p14:tracePt t="131997" x="6337300" y="5473700"/>
          <p14:tracePt t="132001" x="6350000" y="5473700"/>
          <p14:tracePt t="132018" x="6375400" y="5473700"/>
          <p14:tracePt t="132034" x="6445250" y="5473700"/>
          <p14:tracePt t="132050" x="6584950" y="5562600"/>
          <p14:tracePt t="132067" x="6870700" y="5765800"/>
          <p14:tracePt t="132084" x="7302500" y="6115050"/>
          <p14:tracePt t="132100" x="7880350" y="6578600"/>
          <p14:tracePt t="132117" x="8077200" y="6756400"/>
          <p14:tracePt t="132134" x="8166100" y="6826250"/>
          <p14:tracePt t="132150" x="8197850" y="6851650"/>
          <p14:tracePt t="132461" x="8191500" y="6851650"/>
          <p14:tracePt t="132469" x="8178800" y="6851650"/>
          <p14:tracePt t="132477" x="8159750" y="6838950"/>
          <p14:tracePt t="132485" x="8096250" y="6794500"/>
          <p14:tracePt t="132501" x="8045450" y="6750050"/>
          <p14:tracePt t="132501" x="7893050" y="6629400"/>
          <p14:tracePt t="132517" x="7607300" y="6407150"/>
          <p14:tracePt t="132534" x="7315200" y="6203950"/>
          <p14:tracePt t="132550" x="7143750" y="6057900"/>
          <p14:tracePt t="132567" x="6940550" y="5905500"/>
          <p14:tracePt t="132584" x="6813550" y="5816600"/>
          <p14:tracePt t="132600" x="6731000" y="5746750"/>
          <p14:tracePt t="132617" x="6692900" y="5721350"/>
          <p14:tracePt t="132634" x="6673850" y="5708650"/>
          <p14:tracePt t="132650" x="6661150" y="5695950"/>
          <p14:tracePt t="132667" x="6648450" y="5683250"/>
          <p14:tracePt t="132684" x="6629400" y="5670550"/>
          <p14:tracePt t="132702" x="6616700" y="5657850"/>
          <p14:tracePt t="132718" x="6610350" y="5651500"/>
          <p14:tracePt t="132735" x="6610350" y="5645150"/>
          <p14:tracePt t="132909" x="6604000" y="5645150"/>
          <p14:tracePt t="133021" x="6635750" y="5651500"/>
          <p14:tracePt t="133029" x="6654800" y="5689600"/>
          <p14:tracePt t="133043" x="6680200" y="5746750"/>
          <p14:tracePt t="133045" x="6711950" y="5797550"/>
          <p14:tracePt t="133053" x="6800850" y="5905500"/>
          <p14:tracePt t="133067" x="6883400" y="6013450"/>
          <p14:tracePt t="133084" x="6934200" y="6070600"/>
          <p14:tracePt t="133100" x="6959600" y="6083300"/>
          <p14:tracePt t="133117" x="6959600" y="6089650"/>
          <p14:tracePt t="133205" x="6965950" y="6089650"/>
          <p14:tracePt t="133221" x="6972300" y="6096000"/>
          <p14:tracePt t="133245" x="6978650" y="6096000"/>
          <p14:tracePt t="134669" x="6965950" y="6096000"/>
          <p14:tracePt t="134678" x="6940550" y="6070600"/>
          <p14:tracePt t="134685" x="6908800" y="6038850"/>
          <p14:tracePt t="134701" x="6851650" y="5975350"/>
          <p14:tracePt t="134702" x="6775450" y="5905500"/>
          <p14:tracePt t="134718" x="6673850" y="5835650"/>
          <p14:tracePt t="134734" x="6578600" y="5765800"/>
          <p14:tracePt t="134751" x="6502400" y="5708650"/>
          <p14:tracePt t="134768" x="6451600" y="5670550"/>
          <p14:tracePt t="134785" x="6426200" y="5651500"/>
          <p14:tracePt t="134829" x="6426200" y="5645150"/>
          <p14:tracePt t="134965" x="6426200" y="5638800"/>
          <p14:tracePt t="135069" x="6432550" y="5632450"/>
          <p14:tracePt t="135078" x="6426200" y="5600700"/>
          <p14:tracePt t="135085" x="6381750" y="5537200"/>
          <p14:tracePt t="135086" x="6242050" y="5384800"/>
          <p14:tracePt t="135101" x="5975350" y="5080000"/>
          <p14:tracePt t="135118" x="5689600" y="4819650"/>
          <p14:tracePt t="135134" x="5461000" y="4622800"/>
          <p14:tracePt t="135151" x="5346700" y="4521200"/>
          <p14:tracePt t="135168" x="5276850" y="4464050"/>
          <p14:tracePt t="135185" x="5251450" y="4438650"/>
          <p14:tracePt t="135201" x="5245100" y="4432300"/>
          <p14:tracePt t="135277" x="5238750" y="4432300"/>
          <p14:tracePt t="139485" x="5289550" y="4502150"/>
          <p14:tracePt t="139485" x="5416550" y="4635500"/>
          <p14:tracePt t="139501" x="5600700" y="4806950"/>
          <p14:tracePt t="139510" x="5803900" y="4972050"/>
          <p14:tracePt t="139517" x="6197600" y="5302250"/>
          <p14:tracePt t="139534" x="6362700" y="5435600"/>
          <p14:tracePt t="139535" x="6635750" y="5632450"/>
          <p14:tracePt t="139551" x="6800850" y="5746750"/>
          <p14:tracePt t="139568" x="6908800" y="5810250"/>
          <p14:tracePt t="139584" x="6978650" y="5829300"/>
          <p14:tracePt t="139603" x="7054850" y="5861050"/>
          <p14:tracePt t="139618" x="7099300" y="5873750"/>
          <p14:tracePt t="139635" x="7143750" y="5886450"/>
          <p14:tracePt t="139651" x="7181850" y="5892800"/>
          <p14:tracePt t="139668" x="7213600" y="5905500"/>
          <p14:tracePt t="139684" x="7226300" y="5905500"/>
          <p14:tracePt t="139701" x="7232650" y="5905500"/>
          <p14:tracePt t="139829" x="7213600" y="5886450"/>
          <p14:tracePt t="139844" x="7207250" y="5880100"/>
          <p14:tracePt t="139845" x="7194550" y="5867400"/>
          <p14:tracePt t="139853" x="7175500" y="5854700"/>
          <p14:tracePt t="139868" x="7137400" y="5829300"/>
          <p14:tracePt t="139884" x="7048500" y="5784850"/>
          <p14:tracePt t="139901" x="6972300" y="5765800"/>
          <p14:tracePt t="139917" x="6877050" y="5740400"/>
          <p14:tracePt t="139934" x="6756400" y="5715000"/>
          <p14:tracePt t="139951" x="6654800" y="5702300"/>
          <p14:tracePt t="139967" x="6572250" y="5695950"/>
          <p14:tracePt t="139984" x="6515100" y="5695950"/>
          <p14:tracePt t="140001" x="6489700" y="5695950"/>
          <p14:tracePt t="140018" x="6470650" y="5695950"/>
          <p14:tracePt t="140034" x="6457950" y="5695950"/>
          <p14:tracePt t="140051" x="6451600" y="5695950"/>
          <p14:tracePt t="140068" x="6432550" y="5695950"/>
          <p14:tracePt t="140085" x="6419850" y="5695950"/>
          <p14:tracePt t="140101" x="6413500" y="5695950"/>
          <p14:tracePt t="140118" x="6407150" y="5695950"/>
          <p14:tracePt t="140134" x="6400800" y="5695950"/>
          <p14:tracePt t="140442" x="0" y="0"/>
        </p14:tracePtLst>
        <p14:tracePtLst>
          <p14:tracePt t="160205" x="2381250" y="4521200"/>
          <p14:tracePt t="160220" x="2374900" y="4521200"/>
          <p14:tracePt t="160397" x="2374900" y="4514850"/>
          <p14:tracePt t="160404" x="2374900" y="4451350"/>
          <p14:tracePt t="160421" x="2362200" y="4362450"/>
          <p14:tracePt t="160437" x="2349500" y="4305300"/>
          <p14:tracePt t="160444" x="2336800" y="4260850"/>
          <p14:tracePt t="160453" x="2324100" y="4178300"/>
          <p14:tracePt t="160469" x="2317750" y="4121150"/>
          <p14:tracePt t="160469" x="2317750" y="4108450"/>
          <p14:tracePt t="160485" x="2317750" y="4089400"/>
          <p14:tracePt t="160509" x="2311400" y="4070350"/>
          <p14:tracePt t="160534" x="2305050" y="4064000"/>
          <p14:tracePt t="160581" x="2305050" y="4057650"/>
          <p14:tracePt t="160597" x="2305050" y="4044950"/>
          <p14:tracePt t="160609" x="2305050" y="4038600"/>
          <p14:tracePt t="160610" x="2298700" y="4032250"/>
          <p14:tracePt t="160618" x="2292350" y="4013200"/>
          <p14:tracePt t="160634" x="2273300" y="3987800"/>
          <p14:tracePt t="160651" x="2254250" y="3962400"/>
          <p14:tracePt t="160668" x="2216150" y="3943350"/>
          <p14:tracePt t="160685" x="2190750" y="3937000"/>
          <p14:tracePt t="160701" x="2165350" y="3930650"/>
          <p14:tracePt t="160717" x="2133600" y="3924300"/>
          <p14:tracePt t="160734" x="2108200" y="3924300"/>
          <p14:tracePt t="160751" x="2076450" y="3917950"/>
          <p14:tracePt t="160768" x="2051050" y="3917950"/>
          <p14:tracePt t="160784" x="2025650" y="3917950"/>
          <p14:tracePt t="160801" x="1987550" y="3917950"/>
          <p14:tracePt t="160817" x="1962150" y="3917950"/>
          <p14:tracePt t="160835" x="1936750" y="3924300"/>
          <p14:tracePt t="160851" x="1917700" y="3930650"/>
          <p14:tracePt t="160868" x="1885950" y="3943350"/>
          <p14:tracePt t="160885" x="1866900" y="3956050"/>
          <p14:tracePt t="160901" x="1841500" y="3981450"/>
          <p14:tracePt t="160917" x="1797050" y="4019550"/>
          <p14:tracePt t="160934" x="1746250" y="4064000"/>
          <p14:tracePt t="160951" x="1701800" y="4102100"/>
          <p14:tracePt t="160969" x="1657350" y="4146550"/>
          <p14:tracePt t="160984" x="1612900" y="4197350"/>
          <p14:tracePt t="161001" x="1581150" y="4248150"/>
          <p14:tracePt t="161018" x="1536700" y="4311650"/>
          <p14:tracePt t="161035" x="1498600" y="4362450"/>
          <p14:tracePt t="161051" x="1466850" y="4413250"/>
          <p14:tracePt t="161068" x="1409700" y="4514850"/>
          <p14:tracePt t="161085" x="1377950" y="4572000"/>
          <p14:tracePt t="161101" x="1333500" y="4641850"/>
          <p14:tracePt t="161117" x="1295400" y="4718050"/>
          <p14:tracePt t="161134" x="1270000" y="4781550"/>
          <p14:tracePt t="161151" x="1231900" y="4857750"/>
          <p14:tracePt t="161168" x="1181100" y="4953000"/>
          <p14:tracePt t="161184" x="1136650" y="5029200"/>
          <p14:tracePt t="161201" x="1111250" y="5086350"/>
          <p14:tracePt t="161217" x="1092200" y="5156200"/>
          <p14:tracePt t="161235" x="1073150" y="5200650"/>
          <p14:tracePt t="161251" x="1054100" y="5251450"/>
          <p14:tracePt t="161251" x="1047750" y="5270500"/>
          <p14:tracePt t="161283" x="1047750" y="5295900"/>
          <p14:tracePt t="161284" x="1035050" y="5346700"/>
          <p14:tracePt t="161301" x="1035050" y="5378450"/>
          <p14:tracePt t="161318" x="1035050" y="5416550"/>
          <p14:tracePt t="161334" x="1035050" y="5454650"/>
          <p14:tracePt t="161351" x="1035050" y="5486400"/>
          <p14:tracePt t="161368" x="1035050" y="5518150"/>
          <p14:tracePt t="161384" x="1041400" y="5556250"/>
          <p14:tracePt t="161401" x="1054100" y="5568950"/>
          <p14:tracePt t="161417" x="1066800" y="5594350"/>
          <p14:tracePt t="161434" x="1085850" y="5613400"/>
          <p14:tracePt t="161451" x="1104900" y="5619750"/>
          <p14:tracePt t="161468" x="1136650" y="5619750"/>
          <p14:tracePt t="161485" x="1181100" y="5619750"/>
          <p14:tracePt t="161501" x="1238250" y="5619750"/>
          <p14:tracePt t="161517" x="1308100" y="5619750"/>
          <p14:tracePt t="161534" x="1377950" y="5619750"/>
          <p14:tracePt t="161551" x="1460500" y="5619750"/>
          <p14:tracePt t="161568" x="1543050" y="5594350"/>
          <p14:tracePt t="161584" x="1625600" y="5562600"/>
          <p14:tracePt t="161601" x="1720850" y="5518150"/>
          <p14:tracePt t="161618" x="1797050" y="5473700"/>
          <p14:tracePt t="161635" x="1866900" y="5429250"/>
          <p14:tracePt t="161652" x="1949450" y="5372100"/>
          <p14:tracePt t="161669" x="2038350" y="5295900"/>
          <p14:tracePt t="161685" x="2082800" y="5257800"/>
          <p14:tracePt t="161702" x="2120900" y="5207000"/>
          <p14:tracePt t="161718" x="2152650" y="5162550"/>
          <p14:tracePt t="161735" x="2197100" y="5092700"/>
          <p14:tracePt t="161752" x="2228850" y="5016500"/>
          <p14:tracePt t="161769" x="2254250" y="4946650"/>
          <p14:tracePt t="161785" x="2279650" y="4870450"/>
          <p14:tracePt t="161802" x="2305050" y="4813300"/>
          <p14:tracePt t="161818" x="2324100" y="4743450"/>
          <p14:tracePt t="161835" x="2330450" y="4699000"/>
          <p14:tracePt t="161853" x="2343150" y="4641850"/>
          <p14:tracePt t="161853" x="2343150" y="4622800"/>
          <p14:tracePt t="161869" x="2343150" y="4584700"/>
          <p14:tracePt t="161886" x="2343150" y="4527550"/>
          <p14:tracePt t="161902" x="2343150" y="4476750"/>
          <p14:tracePt t="161918" x="2343150" y="4413250"/>
          <p14:tracePt t="161935" x="2336800" y="4356100"/>
          <p14:tracePt t="161952" x="2324100" y="4305300"/>
          <p14:tracePt t="161968" x="2311400" y="4273550"/>
          <p14:tracePt t="161985" x="2298700" y="4241800"/>
          <p14:tracePt t="162002" x="2286000" y="4222750"/>
          <p14:tracePt t="162018" x="2266950" y="4197350"/>
          <p14:tracePt t="162035" x="2254250" y="4178300"/>
          <p14:tracePt t="162052" x="2235200" y="4152900"/>
          <p14:tracePt t="162068" x="2209800" y="4127500"/>
          <p14:tracePt t="162086" x="2197100" y="4114800"/>
          <p14:tracePt t="162102" x="2178050" y="4102100"/>
          <p14:tracePt t="162118" x="2165350" y="4089400"/>
          <p14:tracePt t="162135" x="2146300" y="4076700"/>
          <p14:tracePt t="162152" x="2133600" y="4064000"/>
          <p14:tracePt t="162168" x="2114550" y="4051300"/>
          <p14:tracePt t="162186" x="2089150" y="4038600"/>
          <p14:tracePt t="162202" x="2082800" y="4032250"/>
          <p14:tracePt t="162219" x="2070100" y="4025900"/>
          <p14:tracePt t="162235" x="2057400" y="4019550"/>
          <p14:tracePt t="162252" x="2044700" y="4019550"/>
          <p14:tracePt t="162268" x="2032000" y="4013200"/>
          <p14:tracePt t="162286" x="2019300" y="4013200"/>
          <p14:tracePt t="162301" x="2006600" y="4013200"/>
          <p14:tracePt t="162318" x="2000250" y="4006850"/>
          <p14:tracePt t="162335" x="1987550" y="4006850"/>
          <p14:tracePt t="162352" x="1981200" y="4000500"/>
          <p14:tracePt t="162368" x="1955800" y="4000500"/>
          <p14:tracePt t="162385" x="1943100" y="4000500"/>
          <p14:tracePt t="162402" x="1917700" y="3994150"/>
          <p14:tracePt t="162418" x="1892300" y="3994150"/>
          <p14:tracePt t="162435" x="1854200" y="3994150"/>
          <p14:tracePt t="162452" x="1809750" y="3994150"/>
          <p14:tracePt t="162468" x="1739900" y="4032250"/>
          <p14:tracePt t="162487" x="1670050" y="4076700"/>
          <p14:tracePt t="162502" x="1606550" y="4114800"/>
          <p14:tracePt t="162518" x="1555750" y="4159250"/>
          <p14:tracePt t="162535" x="1498600" y="4191000"/>
          <p14:tracePt t="162552" x="1454150" y="4222750"/>
          <p14:tracePt t="162568" x="1422400" y="4248150"/>
          <p14:tracePt t="162585" x="1390650" y="4279900"/>
          <p14:tracePt t="162602" x="1352550" y="4311650"/>
          <p14:tracePt t="162619" x="1314450" y="4343400"/>
          <p14:tracePt t="162635" x="1282700" y="4368800"/>
          <p14:tracePt t="162652" x="1257300" y="4400550"/>
          <p14:tracePt t="162668" x="1212850" y="4457700"/>
          <p14:tracePt t="162686" x="1174750" y="4514850"/>
          <p14:tracePt t="162702" x="1149350" y="4546600"/>
          <p14:tracePt t="162719" x="1123950" y="4584700"/>
          <p14:tracePt t="162735" x="1098550" y="4622800"/>
          <p14:tracePt t="162752" x="1073150" y="4654550"/>
          <p14:tracePt t="162768" x="1047750" y="4692650"/>
          <p14:tracePt t="162785" x="1022350" y="4730750"/>
          <p14:tracePt t="162802" x="1003300" y="4756150"/>
          <p14:tracePt t="162819" x="990600" y="4800600"/>
          <p14:tracePt t="162835" x="984250" y="4826000"/>
          <p14:tracePt t="162852" x="977900" y="4857750"/>
          <p14:tracePt t="162870" x="965200" y="4902200"/>
          <p14:tracePt t="162886" x="952500" y="4933950"/>
          <p14:tracePt t="162902" x="952500" y="4984750"/>
          <p14:tracePt t="162919" x="952500" y="5035550"/>
          <p14:tracePt t="162935" x="952500" y="5086350"/>
          <p14:tracePt t="162952" x="946150" y="5137150"/>
          <p14:tracePt t="162968" x="946150" y="5194300"/>
          <p14:tracePt t="162986" x="946150" y="5245100"/>
          <p14:tracePt t="163002" x="946150" y="5289550"/>
          <p14:tracePt t="163019" x="946150" y="5334000"/>
          <p14:tracePt t="163035" x="946150" y="5391150"/>
          <p14:tracePt t="163052" x="946150" y="5422900"/>
          <p14:tracePt t="163068" x="952500" y="5454650"/>
          <p14:tracePt t="163086" x="958850" y="5461000"/>
          <p14:tracePt t="163102" x="958850" y="5467350"/>
          <p14:tracePt t="163118" x="971550" y="5467350"/>
          <p14:tracePt t="163135" x="996950" y="5473700"/>
          <p14:tracePt t="163152" x="1035050" y="5480050"/>
          <p14:tracePt t="163168" x="1066800" y="5486400"/>
          <p14:tracePt t="163185" x="1092200" y="5486400"/>
          <p14:tracePt t="163202" x="1117600" y="5486400"/>
          <p14:tracePt t="163219" x="1155700" y="5492750"/>
          <p14:tracePt t="163235" x="1187450" y="5492750"/>
          <p14:tracePt t="163252" x="1219200" y="5492750"/>
          <p14:tracePt t="163268" x="1289050" y="5486400"/>
          <p14:tracePt t="163286" x="1346200" y="5454650"/>
          <p14:tracePt t="163302" x="1422400" y="5410200"/>
          <p14:tracePt t="163318" x="1492250" y="5372100"/>
          <p14:tracePt t="163335" x="1555750" y="5321300"/>
          <p14:tracePt t="163352" x="1619250" y="5276850"/>
          <p14:tracePt t="163368" x="1670050" y="5232400"/>
          <p14:tracePt t="163385" x="1720850" y="5187950"/>
          <p14:tracePt t="163401" x="1771650" y="5118100"/>
          <p14:tracePt t="163419" x="1822450" y="5041900"/>
          <p14:tracePt t="163435" x="1873250" y="4940300"/>
          <p14:tracePt t="163452" x="1911350" y="4864100"/>
          <p14:tracePt t="163468" x="1962150" y="4749800"/>
          <p14:tracePt t="163486" x="1993900" y="4673600"/>
          <p14:tracePt t="163502" x="2032000" y="4572000"/>
          <p14:tracePt t="163518" x="2063750" y="4445000"/>
          <p14:tracePt t="163535" x="2089150" y="4337050"/>
          <p14:tracePt t="163552" x="2120900" y="4248150"/>
          <p14:tracePt t="163568" x="2146300" y="4178300"/>
          <p14:tracePt t="163585" x="2171700" y="4102100"/>
          <p14:tracePt t="163602" x="2190750" y="4032250"/>
          <p14:tracePt t="163618" x="2203450" y="3987800"/>
          <p14:tracePt t="163635" x="2209800" y="3956050"/>
          <p14:tracePt t="163652" x="2209800" y="3930650"/>
          <p14:tracePt t="163668" x="2209800" y="3917950"/>
          <p14:tracePt t="163685" x="2209800" y="3911600"/>
          <p14:tracePt t="163725" x="2209800" y="3905250"/>
          <p14:tracePt t="163734" x="2203450" y="3898900"/>
          <p14:tracePt t="163744" x="2197100" y="3898900"/>
          <p14:tracePt t="163752" x="2171700" y="3892550"/>
          <p14:tracePt t="163768" x="2152650" y="3892550"/>
          <p14:tracePt t="163785" x="2127250" y="3892550"/>
          <p14:tracePt t="163802" x="2101850" y="3892550"/>
          <p14:tracePt t="163819" x="2057400" y="3892550"/>
          <p14:tracePt t="163836" x="1987550" y="3930650"/>
          <p14:tracePt t="163852" x="1879600" y="4025900"/>
          <p14:tracePt t="163869" x="1778000" y="4114800"/>
          <p14:tracePt t="163869" x="1727200" y="4159250"/>
          <p14:tracePt t="163886" x="1638300" y="4229100"/>
          <p14:tracePt t="163902" x="1562100" y="4305300"/>
          <p14:tracePt t="163918" x="1511300" y="4349750"/>
          <p14:tracePt t="163935" x="1466850" y="4400550"/>
          <p14:tracePt t="163951" x="1428750" y="4445000"/>
          <p14:tracePt t="163968" x="1384300" y="4514850"/>
          <p14:tracePt t="163985" x="1339850" y="4591050"/>
          <p14:tracePt t="164002" x="1289050" y="4667250"/>
          <p14:tracePt t="164018" x="1244600" y="4756150"/>
          <p14:tracePt t="164035" x="1212850" y="4832350"/>
          <p14:tracePt t="164051" x="1181100" y="4908550"/>
          <p14:tracePt t="164068" x="1143000" y="5003800"/>
          <p14:tracePt t="164085" x="1123950" y="5060950"/>
          <p14:tracePt t="164102" x="1098550" y="5111750"/>
          <p14:tracePt t="164118" x="1073150" y="5168900"/>
          <p14:tracePt t="164135" x="1066800" y="5207000"/>
          <p14:tracePt t="164151" x="1060450" y="5245100"/>
          <p14:tracePt t="164168" x="1054100" y="5276850"/>
          <p14:tracePt t="164185" x="1054100" y="5302250"/>
          <p14:tracePt t="164202" x="1054100" y="5321300"/>
          <p14:tracePt t="164218" x="1054100" y="5334000"/>
          <p14:tracePt t="164235" x="1054100" y="5346700"/>
          <p14:tracePt t="164251" x="1054100" y="5359400"/>
          <p14:tracePt t="164268" x="1054100" y="5365750"/>
          <p14:tracePt t="164741" x="1060450" y="5391150"/>
          <p14:tracePt t="164749" x="1060450" y="5410200"/>
          <p14:tracePt t="164757" x="1060450" y="5448300"/>
          <p14:tracePt t="164769" x="1060450" y="5486400"/>
          <p14:tracePt t="164785" x="1060450" y="5511800"/>
          <p14:tracePt t="164802" x="1060450" y="5537200"/>
          <p14:tracePt t="164818" x="1060450" y="5549900"/>
          <p14:tracePt t="164835" x="1047750" y="5575300"/>
          <p14:tracePt t="164851" x="1041400" y="5600700"/>
          <p14:tracePt t="164868" x="1041400" y="5613400"/>
          <p14:tracePt t="164885" x="1041400" y="5626100"/>
          <p14:tracePt t="164903" x="1041400" y="5632450"/>
          <p14:tracePt t="164941" x="1041400" y="5638800"/>
          <p14:tracePt t="164981" x="1047750" y="5638800"/>
          <p14:tracePt t="165005" x="1054100" y="5638800"/>
          <p14:tracePt t="165028" x="1060450" y="5638800"/>
          <p14:tracePt t="165037" x="1066800" y="5638800"/>
          <p14:tracePt t="165045" x="1073150" y="5638800"/>
          <p14:tracePt t="165053" x="1098550" y="5638800"/>
          <p14:tracePt t="165085" x="1111250" y="5638800"/>
          <p14:tracePt t="165086" x="1111250" y="5632450"/>
          <p14:tracePt t="165101" x="1117600" y="5626100"/>
          <p14:tracePt t="165118" x="1123950" y="5626100"/>
          <p14:tracePt t="165135" x="1130300" y="5619750"/>
          <p14:tracePt t="165151" x="1130300" y="5613400"/>
          <p14:tracePt t="165189" x="1130300" y="5607050"/>
          <p14:tracePt t="165301" x="1123950" y="5607050"/>
          <p14:tracePt t="165334" x="1117600" y="5600700"/>
          <p14:tracePt t="165365" x="1104900" y="5600700"/>
          <p14:tracePt t="165405" x="1098550" y="5600700"/>
          <p14:tracePt t="165428" x="1092200" y="5594350"/>
          <p14:tracePt t="165453" x="1085850" y="5594350"/>
          <p14:tracePt t="165620" x="1092200" y="5594350"/>
          <p14:tracePt t="165629" x="1092200" y="5588000"/>
          <p14:tracePt t="165637" x="1098550" y="5588000"/>
          <p14:tracePt t="165645" x="1111250" y="5575300"/>
          <p14:tracePt t="165652" x="1117600" y="5568950"/>
          <p14:tracePt t="165668" x="1130300" y="5549900"/>
          <p14:tracePt t="165668" x="1136650" y="5549900"/>
          <p14:tracePt t="165685" x="1143000" y="5537200"/>
          <p14:tracePt t="165701" x="1155700" y="5524500"/>
          <p14:tracePt t="165718" x="1162050" y="5518150"/>
          <p14:tracePt t="165735" x="1181100" y="5499100"/>
          <p14:tracePt t="165752" x="1193800" y="5480050"/>
          <p14:tracePt t="165768" x="1206500" y="5461000"/>
          <p14:tracePt t="165785" x="1219200" y="5441950"/>
          <p14:tracePt t="165801" x="1231900" y="5410200"/>
          <p14:tracePt t="165818" x="1250950" y="5378450"/>
          <p14:tracePt t="165835" x="1270000" y="5346700"/>
          <p14:tracePt t="165852" x="1282700" y="5308600"/>
          <p14:tracePt t="165868" x="1301750" y="5251450"/>
          <p14:tracePt t="165902" x="1320800" y="5213350"/>
          <p14:tracePt t="165903" x="1339850" y="5181600"/>
          <p14:tracePt t="165919" x="1352550" y="5149850"/>
          <p14:tracePt t="165935" x="1377950" y="5105400"/>
          <p14:tracePt t="165952" x="1390650" y="5086350"/>
          <p14:tracePt t="165968" x="1403350" y="5060950"/>
          <p14:tracePt t="165986" x="1422400" y="5029200"/>
          <p14:tracePt t="166001" x="1441450" y="4997450"/>
          <p14:tracePt t="166018" x="1460500" y="4959350"/>
          <p14:tracePt t="166035" x="1485900" y="4927600"/>
          <p14:tracePt t="166052" x="1498600" y="4889500"/>
          <p14:tracePt t="166068" x="1536700" y="4838700"/>
          <p14:tracePt t="166086" x="1555750" y="4813300"/>
          <p14:tracePt t="166102" x="1581150" y="4781550"/>
          <p14:tracePt t="166118" x="1600200" y="4756150"/>
          <p14:tracePt t="166135" x="1619250" y="4724400"/>
          <p14:tracePt t="166152" x="1644650" y="4692650"/>
          <p14:tracePt t="166168" x="1676400" y="4648200"/>
          <p14:tracePt t="166185" x="1701800" y="4610100"/>
          <p14:tracePt t="166201" x="1733550" y="4572000"/>
          <p14:tracePt t="166219" x="1758950" y="4533900"/>
          <p14:tracePt t="166235" x="1784350" y="4508500"/>
          <p14:tracePt t="166252" x="1809750" y="4476750"/>
          <p14:tracePt t="166268" x="1835150" y="4445000"/>
          <p14:tracePt t="166268" x="1847850" y="4432300"/>
          <p14:tracePt t="166286" x="1866900" y="4413250"/>
          <p14:tracePt t="166302" x="1892300" y="4381500"/>
          <p14:tracePt t="166319" x="1911350" y="4356100"/>
          <p14:tracePt t="166335" x="1930400" y="4330700"/>
          <p14:tracePt t="166352" x="1943100" y="4311650"/>
          <p14:tracePt t="166368" x="1955800" y="4292600"/>
          <p14:tracePt t="166386" x="1974850" y="4279900"/>
          <p14:tracePt t="166401" x="1987550" y="4260850"/>
          <p14:tracePt t="166419" x="2006600" y="4229100"/>
          <p14:tracePt t="166435" x="2025650" y="4216400"/>
          <p14:tracePt t="166452" x="2038350" y="4203700"/>
          <p14:tracePt t="166468" x="2057400" y="4178300"/>
          <p14:tracePt t="166485" x="2057400" y="4165600"/>
          <p14:tracePt t="166502" x="2070100" y="4152900"/>
          <p14:tracePt t="166518" x="2076450" y="4146550"/>
          <p14:tracePt t="166535" x="2082800" y="4133850"/>
          <p14:tracePt t="166551" x="2082800" y="4127500"/>
          <p14:tracePt t="166597" x="2082800" y="4121150"/>
          <p14:tracePt t="166613" x="2089150" y="4114800"/>
          <p14:tracePt t="167445" x="2089150" y="4095750"/>
          <p14:tracePt t="167453" x="2089150" y="4076700"/>
          <p14:tracePt t="167462" x="2089150" y="4064000"/>
          <p14:tracePt t="167468" x="2089150" y="4019550"/>
          <p14:tracePt t="167485" x="2095500" y="4006850"/>
          <p14:tracePt t="167502" x="2095500" y="4000500"/>
          <p14:tracePt t="167518" x="2108200" y="3994150"/>
          <p14:tracePt t="167535" x="2108200" y="3981450"/>
          <p14:tracePt t="167925" x="2108200" y="3987800"/>
          <p14:tracePt t="167933" x="2101850" y="3994150"/>
          <p14:tracePt t="167943" x="2089150" y="4006850"/>
          <p14:tracePt t="167944" x="2089150" y="4019550"/>
          <p14:tracePt t="167957" x="2076450" y="4038600"/>
          <p14:tracePt t="167968" x="2063750" y="4057650"/>
          <p14:tracePt t="167985" x="2051050" y="4089400"/>
          <p14:tracePt t="168002" x="2044700" y="4102100"/>
          <p14:tracePt t="168018" x="2025650" y="4121150"/>
          <p14:tracePt t="168035" x="2012950" y="4146550"/>
          <p14:tracePt t="168051" x="2000250" y="4171950"/>
          <p14:tracePt t="168069" x="1968500" y="4210050"/>
          <p14:tracePt t="168085" x="1949450" y="4235450"/>
          <p14:tracePt t="168101" x="1930400" y="4267200"/>
          <p14:tracePt t="168119" x="1911350" y="4292600"/>
          <p14:tracePt t="168135" x="1885950" y="4324350"/>
          <p14:tracePt t="168151" x="1873250" y="4343400"/>
          <p14:tracePt t="168168" x="1847850" y="4375150"/>
          <p14:tracePt t="168185" x="1828800" y="4400550"/>
          <p14:tracePt t="168202" x="1803400" y="4419600"/>
          <p14:tracePt t="168218" x="1778000" y="4451350"/>
          <p14:tracePt t="168235" x="1746250" y="4489450"/>
          <p14:tracePt t="168252" x="1708150" y="4540250"/>
          <p14:tracePt t="168268" x="1644650" y="4610100"/>
          <p14:tracePt t="168286" x="1612900" y="4635500"/>
          <p14:tracePt t="168301" x="1574800" y="4686300"/>
          <p14:tracePt t="168318" x="1543050" y="4711700"/>
          <p14:tracePt t="168335" x="1511300" y="4737100"/>
          <p14:tracePt t="168351" x="1473200" y="4775200"/>
          <p14:tracePt t="168368" x="1435100" y="4813300"/>
          <p14:tracePt t="168385" x="1403350" y="4851400"/>
          <p14:tracePt t="168402" x="1371600" y="4889500"/>
          <p14:tracePt t="168418" x="1339850" y="4927600"/>
          <p14:tracePt t="168436" x="1320800" y="4959350"/>
          <p14:tracePt t="168451" x="1289050" y="5003800"/>
          <p14:tracePt t="168451" x="1276350" y="5016500"/>
          <p14:tracePt t="168469" x="1270000" y="5029200"/>
          <p14:tracePt t="168484" x="1231900" y="5073650"/>
          <p14:tracePt t="168502" x="1225550" y="5099050"/>
          <p14:tracePt t="168519" x="1212850" y="5124450"/>
          <p14:tracePt t="168535" x="1206500" y="5130800"/>
          <p14:tracePt t="168551" x="1200150" y="5137150"/>
          <p14:tracePt t="168568" x="1200150" y="5149850"/>
          <p14:tracePt t="168585" x="1193800" y="5162550"/>
          <p14:tracePt t="168601" x="1181100" y="5175250"/>
          <p14:tracePt t="168618" x="1168400" y="5194300"/>
          <p14:tracePt t="168635" x="1155700" y="5219700"/>
          <p14:tracePt t="168651" x="1136650" y="5257800"/>
          <p14:tracePt t="168668" x="1092200" y="5308600"/>
          <p14:tracePt t="168686" x="1066800" y="5353050"/>
          <p14:tracePt t="168701" x="1041400" y="5384800"/>
          <p14:tracePt t="168718" x="1016000" y="5416550"/>
          <p14:tracePt t="168735" x="1009650" y="5422900"/>
          <p14:tracePt t="168751" x="1003300" y="5429250"/>
          <p14:tracePt t="169149" x="1016000" y="5441950"/>
          <p14:tracePt t="169160" x="1079500" y="5441950"/>
          <p14:tracePt t="169161" x="1168400" y="5448300"/>
          <p14:tracePt t="169168" x="1549400" y="5499100"/>
          <p14:tracePt t="169185" x="2146300" y="5581650"/>
          <p14:tracePt t="169201" x="2851150" y="5683250"/>
          <p14:tracePt t="169218" x="3714750" y="5810250"/>
          <p14:tracePt t="169235" x="4610100" y="5918200"/>
          <p14:tracePt t="169252" x="5473700" y="5956300"/>
          <p14:tracePt t="169268" x="6534150" y="5956300"/>
          <p14:tracePt t="169285" x="7054850" y="5905500"/>
          <p14:tracePt t="169301" x="7353300" y="5886450"/>
          <p14:tracePt t="169318" x="7473950" y="5867400"/>
          <p14:tracePt t="169335" x="7550150" y="5842000"/>
          <p14:tracePt t="169352" x="7575550" y="5829300"/>
          <p14:tracePt t="169389" x="7581900" y="5829300"/>
          <p14:tracePt t="169470" x="7581900" y="5822950"/>
          <p14:tracePt t="169477" x="7581900" y="5816600"/>
          <p14:tracePt t="169485" x="7581900" y="5803900"/>
          <p14:tracePt t="169486" x="7581900" y="5784850"/>
          <p14:tracePt t="169502" x="7581900" y="5765800"/>
          <p14:tracePt t="169518" x="7581900" y="5753100"/>
          <p14:tracePt t="169535" x="7588250" y="5740400"/>
          <p14:tracePt t="169552" x="7600950" y="5721350"/>
          <p14:tracePt t="169568" x="7613650" y="5708650"/>
          <p14:tracePt t="169585" x="7639050" y="5689600"/>
          <p14:tracePt t="169601" x="7702550" y="5670550"/>
          <p14:tracePt t="169618" x="7785100" y="5645150"/>
          <p14:tracePt t="169635" x="7874000" y="5619750"/>
          <p14:tracePt t="169652" x="8001000" y="5594350"/>
          <p14:tracePt t="169668" x="8140700" y="5562600"/>
          <p14:tracePt t="169686" x="8235950" y="5537200"/>
          <p14:tracePt t="169702" x="8286750" y="5511800"/>
          <p14:tracePt t="169718" x="8305800" y="5492750"/>
          <p14:tracePt t="169735" x="8312150" y="5480050"/>
          <p14:tracePt t="169752" x="8312150" y="5473700"/>
          <p14:tracePt t="169768" x="8312150" y="5467350"/>
          <p14:tracePt t="169785" x="8312150" y="5461000"/>
          <p14:tracePt t="169821" x="8305800" y="5461000"/>
          <p14:tracePt t="169822" x="8267700" y="5461000"/>
          <p14:tracePt t="169835" x="8178800" y="5467350"/>
          <p14:tracePt t="169851" x="8070850" y="5556250"/>
          <p14:tracePt t="169868" x="7886700" y="5746750"/>
          <p14:tracePt t="169886" x="7816850" y="5861050"/>
          <p14:tracePt t="169901" x="7785100" y="5962650"/>
          <p14:tracePt t="169918" x="7785100" y="6038850"/>
          <p14:tracePt t="169935" x="7797800" y="6108700"/>
          <p14:tracePt t="169951" x="7829550" y="6159500"/>
          <p14:tracePt t="169969" x="7854950" y="6197600"/>
          <p14:tracePt t="169985" x="7886700" y="6223000"/>
          <p14:tracePt t="170001" x="7918450" y="6242050"/>
          <p14:tracePt t="170018" x="7969250" y="6254750"/>
          <p14:tracePt t="170035" x="8032750" y="6267450"/>
          <p14:tracePt t="170051" x="8134350" y="6280150"/>
          <p14:tracePt t="170068" x="8280400" y="6280150"/>
          <p14:tracePt t="170085" x="8369300" y="6280150"/>
          <p14:tracePt t="170102" x="8458200" y="6254750"/>
          <p14:tracePt t="170118" x="8534400" y="6197600"/>
          <p14:tracePt t="170135" x="8572500" y="6121400"/>
          <p14:tracePt t="170151" x="8597900" y="6032500"/>
          <p14:tracePt t="170168" x="8604250" y="5949950"/>
          <p14:tracePt t="170185" x="8604250" y="5873750"/>
          <p14:tracePt t="170201" x="8585200" y="5797550"/>
          <p14:tracePt t="170218" x="8559800" y="5727700"/>
          <p14:tracePt t="170235" x="8540750" y="5689600"/>
          <p14:tracePt t="170251" x="8515350" y="5651500"/>
          <p14:tracePt t="170268" x="8477250" y="5607050"/>
          <p14:tracePt t="170286" x="8451850" y="5588000"/>
          <p14:tracePt t="170302" x="8420100" y="5575300"/>
          <p14:tracePt t="170319" x="8369300" y="5562600"/>
          <p14:tracePt t="170335" x="8324850" y="5562600"/>
          <p14:tracePt t="170351" x="8261350" y="5562600"/>
          <p14:tracePt t="170368" x="8197850" y="5562600"/>
          <p14:tracePt t="170385" x="8134350" y="5588000"/>
          <p14:tracePt t="170401" x="8070850" y="5626100"/>
          <p14:tracePt t="170418" x="8007350" y="5683250"/>
          <p14:tracePt t="170435" x="7950200" y="5740400"/>
          <p14:tracePt t="170451" x="7905750" y="5835650"/>
          <p14:tracePt t="170470" x="7886700" y="5886450"/>
          <p14:tracePt t="170485" x="7880350" y="5924550"/>
          <p14:tracePt t="170502" x="7880350" y="5949950"/>
          <p14:tracePt t="170518" x="7880350" y="5975350"/>
          <p14:tracePt t="170551" x="7886700" y="5994400"/>
          <p14:tracePt t="170551" x="7886700" y="6013450"/>
          <p14:tracePt t="170567" x="7893050" y="6026150"/>
          <p14:tracePt t="170584" x="7899400" y="6032500"/>
          <p14:tracePt t="171022" x="7886700" y="6038850"/>
          <p14:tracePt t="171029" x="7829550" y="6026150"/>
          <p14:tracePt t="171037" x="7753350" y="6000750"/>
          <p14:tracePt t="171037" x="7645400" y="5962650"/>
          <p14:tracePt t="171051" x="7175500" y="5848350"/>
          <p14:tracePt t="171068" x="6102350" y="5638800"/>
          <p14:tracePt t="171085" x="5448300" y="5524500"/>
          <p14:tracePt t="171102" x="4832350" y="5378450"/>
          <p14:tracePt t="171118" x="4298950" y="5283200"/>
          <p14:tracePt t="171135" x="3841750" y="5213350"/>
          <p14:tracePt t="171151" x="3467100" y="5149850"/>
          <p14:tracePt t="171168" x="3162300" y="5067300"/>
          <p14:tracePt t="171185" x="2933700" y="4997450"/>
          <p14:tracePt t="171202" x="2755900" y="4940300"/>
          <p14:tracePt t="171218" x="2622550" y="4908550"/>
          <p14:tracePt t="171235" x="2514600" y="4870450"/>
          <p14:tracePt t="171252" x="2432050" y="4832350"/>
          <p14:tracePt t="171252" x="2406650" y="4826000"/>
          <p14:tracePt t="171269" x="2374900" y="4813300"/>
          <p14:tracePt t="171284" x="2286000" y="4781550"/>
          <p14:tracePt t="171302" x="2222500" y="4762500"/>
          <p14:tracePt t="171318" x="2133600" y="4737100"/>
          <p14:tracePt t="171335" x="2044700" y="4724400"/>
          <p14:tracePt t="171351" x="1968500" y="4718050"/>
          <p14:tracePt t="171368" x="1917700" y="4711700"/>
          <p14:tracePt t="171385" x="1879600" y="4705350"/>
          <p14:tracePt t="171402" x="1860550" y="4705350"/>
          <p14:tracePt t="171418" x="1835150" y="4705350"/>
          <p14:tracePt t="171435" x="1816100" y="4699000"/>
          <p14:tracePt t="171451" x="1790700" y="4699000"/>
          <p14:tracePt t="171468" x="1746250" y="4686300"/>
          <p14:tracePt t="171486" x="1708150" y="4686300"/>
          <p14:tracePt t="171501" x="1670050" y="4679950"/>
          <p14:tracePt t="171518" x="1606550" y="4667250"/>
          <p14:tracePt t="171535" x="1543050" y="4660900"/>
          <p14:tracePt t="171551" x="1473200" y="4648200"/>
          <p14:tracePt t="171567" x="1390650" y="4635500"/>
          <p14:tracePt t="171584" x="1314450" y="4622800"/>
          <p14:tracePt t="171602" x="1257300" y="4610100"/>
          <p14:tracePt t="171618" x="1225550" y="4597400"/>
          <p14:tracePt t="171635" x="1206500" y="4591050"/>
          <p14:tracePt t="171651" x="1200150" y="4591050"/>
          <p14:tracePt t="171651" x="1193800" y="4591050"/>
          <p14:tracePt t="171669" x="1187450" y="4584700"/>
          <p14:tracePt t="171685" x="1181100" y="4584700"/>
          <p14:tracePt t="171725" x="1174750" y="4584700"/>
          <p14:tracePt t="171845" x="1168400" y="4578350"/>
          <p14:tracePt t="171949" x="1174750" y="4578350"/>
          <p14:tracePt t="171953" x="1187450" y="4578350"/>
          <p14:tracePt t="171968" x="1193800" y="4578350"/>
          <p14:tracePt t="171968" x="1238250" y="4591050"/>
          <p14:tracePt t="171985" x="1301750" y="4622800"/>
          <p14:tracePt t="172002" x="1352550" y="4648200"/>
          <p14:tracePt t="172018" x="1416050" y="4673600"/>
          <p14:tracePt t="172035" x="1460500" y="4699000"/>
          <p14:tracePt t="172051" x="1485900" y="4718050"/>
          <p14:tracePt t="172068" x="1524000" y="4743450"/>
          <p14:tracePt t="172086" x="1549400" y="4749800"/>
          <p14:tracePt t="172102" x="1574800" y="4762500"/>
          <p14:tracePt t="172119" x="1593850" y="4775200"/>
          <p14:tracePt t="172135" x="1612900" y="4787900"/>
          <p14:tracePt t="172152" x="1644650" y="4813300"/>
          <p14:tracePt t="172168" x="1676400" y="4832350"/>
          <p14:tracePt t="172185" x="1714500" y="4851400"/>
          <p14:tracePt t="172201" x="1739900" y="4864100"/>
          <p14:tracePt t="172218" x="1771650" y="4883150"/>
          <p14:tracePt t="172234" x="1797050" y="4902200"/>
          <p14:tracePt t="172252" x="1835150" y="4921250"/>
          <p14:tracePt t="172268" x="1879600" y="4946650"/>
          <p14:tracePt t="172286" x="1905000" y="4959350"/>
          <p14:tracePt t="172301" x="1924050" y="4972050"/>
          <p14:tracePt t="172318" x="1949450" y="4984750"/>
          <p14:tracePt t="172334" x="1968500" y="4997450"/>
          <p14:tracePt t="172351" x="1993900" y="5010150"/>
          <p14:tracePt t="172368" x="2006600" y="5016500"/>
          <p14:tracePt t="172385" x="2012950" y="5022850"/>
          <p14:tracePt t="172401" x="2019300" y="5022850"/>
          <p14:tracePt t="172418" x="2025650" y="5022850"/>
          <p14:tracePt t="172525" x="2019300" y="5022850"/>
          <p14:tracePt t="172544" x="2006600" y="5022850"/>
          <p14:tracePt t="172551" x="1987550" y="5022850"/>
          <p14:tracePt t="172552" x="1943100" y="4991100"/>
          <p14:tracePt t="172568" x="1892300" y="4940300"/>
          <p14:tracePt t="172585" x="1841500" y="4902200"/>
          <p14:tracePt t="172601" x="1784350" y="4851400"/>
          <p14:tracePt t="172618" x="1682750" y="4768850"/>
          <p14:tracePt t="172634" x="1600200" y="4699000"/>
          <p14:tracePt t="172651" x="1536700" y="4648200"/>
          <p14:tracePt t="172668" x="1466850" y="4591050"/>
          <p14:tracePt t="172685" x="1441450" y="4578350"/>
          <p14:tracePt t="172701" x="1416050" y="4559300"/>
          <p14:tracePt t="172718" x="1409700" y="4559300"/>
          <p14:tracePt t="172734" x="1403350" y="4546600"/>
          <p14:tracePt t="172933" x="1428750" y="4584700"/>
          <p14:tracePt t="172941" x="1473200" y="4629150"/>
          <p14:tracePt t="172951" x="1511300" y="4673600"/>
          <p14:tracePt t="172952" x="1612900" y="4768850"/>
          <p14:tracePt t="172968" x="1708150" y="4845050"/>
          <p14:tracePt t="172985" x="1778000" y="4902200"/>
          <p14:tracePt t="173002" x="1847850" y="4946650"/>
          <p14:tracePt t="173018" x="1892300" y="4978400"/>
          <p14:tracePt t="173035" x="1930400" y="4991100"/>
          <p14:tracePt t="173051" x="1949450" y="5003800"/>
          <p14:tracePt t="173068" x="1987550" y="5029200"/>
          <p14:tracePt t="173085" x="2019300" y="5048250"/>
          <p14:tracePt t="173101" x="2038350" y="5060950"/>
          <p14:tracePt t="173118" x="2051050" y="5067300"/>
          <p14:tracePt t="173134" x="2063750" y="5073650"/>
          <p14:tracePt t="173581" x="2057400" y="5073650"/>
          <p14:tracePt t="173589" x="2019300" y="5041900"/>
          <p14:tracePt t="173597" x="1968500" y="5003800"/>
          <p14:tracePt t="173603" x="1866900" y="4927600"/>
          <p14:tracePt t="173618" x="1758950" y="4845050"/>
          <p14:tracePt t="173634" x="1638300" y="4756150"/>
          <p14:tracePt t="173650" x="1543050" y="4686300"/>
          <p14:tracePt t="173668" x="1416050" y="4603750"/>
          <p14:tracePt t="173685" x="1365250" y="4559300"/>
          <p14:tracePt t="173701" x="1327150" y="4533900"/>
          <p14:tracePt t="173718" x="1301750" y="4514850"/>
          <p14:tracePt t="173734" x="1276350" y="4495800"/>
          <p14:tracePt t="173751" x="1263650" y="4489450"/>
          <p14:tracePt t="173768" x="1250950" y="4483100"/>
          <p14:tracePt t="173784" x="1244600" y="4476750"/>
          <p14:tracePt t="173802" x="1238250" y="4470400"/>
          <p14:tracePt t="173818" x="1231900" y="4470400"/>
          <p14:tracePt t="173835" x="1225550" y="4464050"/>
          <p14:tracePt t="173851" x="1219200" y="4464050"/>
          <p14:tracePt t="174029" x="1238250" y="4464050"/>
          <p14:tracePt t="174037" x="1270000" y="4495800"/>
          <p14:tracePt t="174037" x="1314450" y="4540250"/>
          <p14:tracePt t="174051" x="1403350" y="4648200"/>
          <p14:tracePt t="174068" x="1562100" y="4819650"/>
          <p14:tracePt t="174085" x="1625600" y="4889500"/>
          <p14:tracePt t="174101" x="1689100" y="4933950"/>
          <p14:tracePt t="174118" x="1714500" y="4959350"/>
          <p14:tracePt t="174135" x="1727200" y="4972050"/>
          <p14:tracePt t="174151" x="1739900" y="4972050"/>
          <p14:tracePt t="174168" x="1739900" y="4978400"/>
          <p14:tracePt t="174184" x="1746250" y="4978400"/>
          <p14:tracePt t="174201" x="1752600" y="4978400"/>
          <p14:tracePt t="174261" x="1758950" y="4978400"/>
          <p14:tracePt t="180077" x="1778000" y="5016500"/>
          <p14:tracePt t="180094" x="1898650" y="5124450"/>
          <p14:tracePt t="180111" x="2032000" y="5219700"/>
          <p14:tracePt t="180112" x="2095500" y="5264150"/>
          <p14:tracePt t="180118" x="2197100" y="5346700"/>
          <p14:tracePt t="180135" x="2260600" y="5397500"/>
          <p14:tracePt t="180152" x="2286000" y="5416550"/>
          <p14:tracePt t="180168" x="2305050" y="5435600"/>
          <p14:tracePt t="180185" x="2311400" y="5441950"/>
          <p14:tracePt t="180202" x="2330450" y="5454650"/>
          <p14:tracePt t="180218" x="2343150" y="5467350"/>
          <p14:tracePt t="180235" x="2362200" y="5486400"/>
          <p14:tracePt t="180252" x="2374900" y="5499100"/>
          <p14:tracePt t="180268" x="2400300" y="5518150"/>
          <p14:tracePt t="180285" x="2413000" y="5524500"/>
          <p14:tracePt t="180303" x="2438400" y="5537200"/>
          <p14:tracePt t="180318" x="2482850" y="5556250"/>
          <p14:tracePt t="180335" x="2546350" y="5588000"/>
          <p14:tracePt t="180352" x="2660650" y="5638800"/>
          <p14:tracePt t="180369" x="2794000" y="5721350"/>
          <p14:tracePt t="180385" x="2997200" y="5848350"/>
          <p14:tracePt t="180402" x="3333750" y="6000750"/>
          <p14:tracePt t="180418" x="3670300" y="6146800"/>
          <p14:tracePt t="180435" x="3930650" y="6261100"/>
          <p14:tracePt t="180452" x="4121150" y="6337300"/>
          <p14:tracePt t="180468" x="4305300" y="6407150"/>
          <p14:tracePt t="180486" x="4337050" y="6413500"/>
          <p14:tracePt t="180502" x="4356100" y="6419850"/>
          <p14:tracePt t="180518" x="4368800" y="6426200"/>
          <p14:tracePt t="18080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Retrospective Assessment of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Retrospective: evaluation after seeing the classification results based on these features</a:t>
            </a:r>
          </a:p>
          <a:p>
            <a:r>
              <a:rPr lang="en-US" dirty="0" smtClean="0"/>
              <a:t>Basic idea: use for classification and then choose the features that produce the best results</a:t>
            </a:r>
          </a:p>
          <a:p>
            <a:pPr lvl="1"/>
            <a:r>
              <a:rPr lang="en-US" dirty="0" smtClean="0"/>
              <a:t>Exhaustive search</a:t>
            </a:r>
          </a:p>
          <a:p>
            <a:pPr lvl="1"/>
            <a:r>
              <a:rPr lang="en-US" dirty="0" smtClean="0"/>
              <a:t>Branch </a:t>
            </a:r>
            <a:r>
              <a:rPr lang="en-US" dirty="0"/>
              <a:t>and Bound Algorithm</a:t>
            </a:r>
          </a:p>
          <a:p>
            <a:pPr lvl="1"/>
            <a:r>
              <a:rPr lang="en-US" dirty="0" smtClean="0"/>
              <a:t>Max-Min </a:t>
            </a:r>
            <a:r>
              <a:rPr lang="en-US" dirty="0"/>
              <a:t>Feature Selection</a:t>
            </a:r>
          </a:p>
          <a:p>
            <a:pPr lvl="1"/>
            <a:r>
              <a:rPr lang="en-US" dirty="0" smtClean="0"/>
              <a:t>Sequential </a:t>
            </a:r>
            <a:r>
              <a:rPr lang="en-US" dirty="0"/>
              <a:t>Forward and Sequential Backward Selection</a:t>
            </a:r>
          </a:p>
          <a:p>
            <a:pPr lvl="1"/>
            <a:r>
              <a:rPr lang="en-US" dirty="0" smtClean="0"/>
              <a:t>Fisher's </a:t>
            </a:r>
            <a:r>
              <a:rPr lang="en-US" dirty="0"/>
              <a:t>Linear Discriminant</a:t>
            </a:r>
          </a:p>
          <a:p>
            <a:pPr marL="365760" lvl="1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8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771"/>
    </mc:Choice>
    <mc:Fallback>
      <p:transition spd="slow" advTm="109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762" x="4445000" y="2305050"/>
          <p14:tracePt t="9968" x="4438650" y="2292350"/>
          <p14:tracePt t="9975" x="4406900" y="2286000"/>
          <p14:tracePt t="9983" x="4324350" y="2260600"/>
          <p14:tracePt t="9999" x="4216400" y="2216150"/>
          <p14:tracePt t="10015" x="4127500" y="2184400"/>
          <p14:tracePt t="10031" x="4057650" y="2165350"/>
          <p14:tracePt t="10047" x="4000500" y="2152650"/>
          <p14:tracePt t="10079" x="3943350" y="2139950"/>
          <p14:tracePt t="10096" x="3892550" y="2133600"/>
          <p14:tracePt t="10097" x="3841750" y="2127250"/>
          <p14:tracePt t="10129" x="3797300" y="2120900"/>
          <p14:tracePt t="10130" x="3740150" y="2101850"/>
          <p14:tracePt t="10146" x="3714750" y="2095500"/>
          <p14:tracePt t="10164" x="3708400" y="2089150"/>
          <p14:tracePt t="10271" x="3727450" y="2082800"/>
          <p14:tracePt t="10279" x="3759200" y="2082800"/>
          <p14:tracePt t="10286" x="3790950" y="2082800"/>
          <p14:tracePt t="10295" x="3835400" y="2082800"/>
          <p14:tracePt t="10296" x="3930650" y="2082800"/>
          <p14:tracePt t="10313" x="4038600" y="2063750"/>
          <p14:tracePt t="10330" x="4146550" y="2051050"/>
          <p14:tracePt t="10346" x="4235450" y="2038350"/>
          <p14:tracePt t="10363" x="4349750" y="2019300"/>
          <p14:tracePt t="10380" x="4438650" y="2006600"/>
          <p14:tracePt t="10396" x="4521200" y="1993900"/>
          <p14:tracePt t="10413" x="4584700" y="1993900"/>
          <p14:tracePt t="10430" x="4629150" y="1993900"/>
          <p14:tracePt t="10446" x="4699000" y="1993900"/>
          <p14:tracePt t="10464" x="4737100" y="1993900"/>
          <p14:tracePt t="10480" x="4775200" y="1993900"/>
          <p14:tracePt t="10496" x="4826000" y="1987550"/>
          <p14:tracePt t="10513" x="4857750" y="1987550"/>
          <p14:tracePt t="10530" x="4895850" y="1987550"/>
          <p14:tracePt t="10546" x="4933950" y="1987550"/>
          <p14:tracePt t="10563" x="4965700" y="1987550"/>
          <p14:tracePt t="10579" x="5010150" y="1981200"/>
          <p14:tracePt t="10596" x="5048250" y="1981200"/>
          <p14:tracePt t="10613" x="5099050" y="1981200"/>
          <p14:tracePt t="10630" x="5162550" y="1981200"/>
          <p14:tracePt t="10646" x="5238750" y="1981200"/>
          <p14:tracePt t="10665" x="5276850" y="1981200"/>
          <p14:tracePt t="10679" x="5321300" y="1981200"/>
          <p14:tracePt t="10696" x="5359400" y="1981200"/>
          <p14:tracePt t="10713" x="5403850" y="1981200"/>
          <p14:tracePt t="10730" x="5467350" y="1981200"/>
          <p14:tracePt t="10746" x="5511800" y="1981200"/>
          <p14:tracePt t="10763" x="5568950" y="1981200"/>
          <p14:tracePt t="10779" x="5619750" y="1981200"/>
          <p14:tracePt t="10796" x="5657850" y="1981200"/>
          <p14:tracePt t="10813" x="5715000" y="1981200"/>
          <p14:tracePt t="10830" x="5778500" y="1987550"/>
          <p14:tracePt t="10846" x="5886450" y="2000250"/>
          <p14:tracePt t="10864" x="5949950" y="2012950"/>
          <p14:tracePt t="10879" x="6019800" y="2012950"/>
          <p14:tracePt t="10898" x="6089650" y="2012950"/>
          <p14:tracePt t="10914" x="6159500" y="2012950"/>
          <p14:tracePt t="10929" x="6235700" y="2012950"/>
          <p14:tracePt t="10946" x="6305550" y="2012950"/>
          <p14:tracePt t="10963" x="6356350" y="2012950"/>
          <p14:tracePt t="10980" x="6394450" y="2012950"/>
          <p14:tracePt t="10996" x="6426200" y="2012950"/>
          <p14:tracePt t="11013" x="6445250" y="2012950"/>
          <p14:tracePt t="11029" x="6457950" y="2012950"/>
          <p14:tracePt t="11046" x="6477000" y="2012950"/>
          <p14:tracePt t="11063" x="6502400" y="2012950"/>
          <p14:tracePt t="11080" x="6521450" y="2012950"/>
          <p14:tracePt t="11096" x="6553200" y="2012950"/>
          <p14:tracePt t="11113" x="6591300" y="2012950"/>
          <p14:tracePt t="11129" x="6635750" y="2012950"/>
          <p14:tracePt t="11146" x="6680200" y="2012950"/>
          <p14:tracePt t="11163" x="6731000" y="2012950"/>
          <p14:tracePt t="11180" x="6794500" y="2012950"/>
          <p14:tracePt t="11196" x="6870700" y="2019300"/>
          <p14:tracePt t="11213" x="6959600" y="2019300"/>
          <p14:tracePt t="11229" x="7042150" y="2019300"/>
          <p14:tracePt t="11246" x="7137400" y="2019300"/>
          <p14:tracePt t="11264" x="7188200" y="2019300"/>
          <p14:tracePt t="11280" x="7226300" y="2019300"/>
          <p14:tracePt t="11296" x="7264400" y="2019300"/>
          <p14:tracePt t="11313" x="7308850" y="2019300"/>
          <p14:tracePt t="11329" x="7340600" y="2019300"/>
          <p14:tracePt t="11347" x="7366000" y="2019300"/>
          <p14:tracePt t="11363" x="7397750" y="2019300"/>
          <p14:tracePt t="11381" x="7416800" y="2019300"/>
          <p14:tracePt t="11396" x="7442200" y="2019300"/>
          <p14:tracePt t="11413" x="7480300" y="2019300"/>
          <p14:tracePt t="11429" x="7518400" y="2019300"/>
          <p14:tracePt t="11446" x="7607300" y="2019300"/>
          <p14:tracePt t="11464" x="7658100" y="2019300"/>
          <p14:tracePt t="11480" x="7708900" y="2019300"/>
          <p14:tracePt t="11496" x="7766050" y="2019300"/>
          <p14:tracePt t="11513" x="7816850" y="2019300"/>
          <p14:tracePt t="11529" x="7867650" y="2019300"/>
          <p14:tracePt t="11546" x="7893050" y="2019300"/>
          <p14:tracePt t="11563" x="7924800" y="2012950"/>
          <p14:tracePt t="11580" x="7943850" y="2012950"/>
          <p14:tracePt t="11596" x="7969250" y="2012950"/>
          <p14:tracePt t="11613" x="7988300" y="2006600"/>
          <p14:tracePt t="11629" x="7994650" y="2006600"/>
          <p14:tracePt t="11646" x="8001000" y="2000250"/>
          <p14:tracePt t="11895" x="7943850" y="2000250"/>
          <p14:tracePt t="11895" x="7772400" y="2000250"/>
          <p14:tracePt t="11911" x="7594600" y="2000250"/>
          <p14:tracePt t="11919" x="7366000" y="2000250"/>
          <p14:tracePt t="11927" x="7086600" y="2000250"/>
          <p14:tracePt t="11935" x="6597650" y="2044700"/>
          <p14:tracePt t="11946" x="6083300" y="2063750"/>
          <p14:tracePt t="11962" x="5607050" y="2120900"/>
          <p14:tracePt t="11980" x="5143500" y="2190750"/>
          <p14:tracePt t="11996" x="4705350" y="2235200"/>
          <p14:tracePt t="12013" x="4375150" y="2260600"/>
          <p14:tracePt t="12029" x="4102100" y="2279650"/>
          <p14:tracePt t="12046" x="3683000" y="2343150"/>
          <p14:tracePt t="12063" x="3517900" y="2368550"/>
          <p14:tracePt t="12079" x="3346450" y="2393950"/>
          <p14:tracePt t="12096" x="3219450" y="2406650"/>
          <p14:tracePt t="12113" x="3092450" y="2432050"/>
          <p14:tracePt t="12129" x="2978150" y="2444750"/>
          <p14:tracePt t="12146" x="2863850" y="2482850"/>
          <p14:tracePt t="12163" x="2743200" y="2520950"/>
          <p14:tracePt t="12180" x="2628900" y="2552700"/>
          <p14:tracePt t="12196" x="2527300" y="2578100"/>
          <p14:tracePt t="12214" x="2438400" y="2590800"/>
          <p14:tracePt t="12229" x="2368550" y="2597150"/>
          <p14:tracePt t="12229" x="2330450" y="2597150"/>
          <p14:tracePt t="12247" x="2260600" y="2597150"/>
          <p14:tracePt t="12263" x="2209800" y="2597150"/>
          <p14:tracePt t="12280" x="2146300" y="2590800"/>
          <p14:tracePt t="12296" x="2070100" y="2571750"/>
          <p14:tracePt t="12313" x="2032000" y="2559050"/>
          <p14:tracePt t="12329" x="2000250" y="2552700"/>
          <p14:tracePt t="12346" x="1968500" y="2533650"/>
          <p14:tracePt t="12363" x="1924050" y="2514600"/>
          <p14:tracePt t="12379" x="1885950" y="2508250"/>
          <p14:tracePt t="12396" x="1854200" y="2501900"/>
          <p14:tracePt t="12413" x="1835150" y="2495550"/>
          <p14:tracePt t="12430" x="1828800" y="2489200"/>
          <p14:tracePt t="12551" x="1835150" y="2489200"/>
          <p14:tracePt t="12559" x="1847850" y="2489200"/>
          <p14:tracePt t="12563" x="1892300" y="2489200"/>
          <p14:tracePt t="12579" x="1936750" y="2489200"/>
          <p14:tracePt t="12612" x="2006600" y="2489200"/>
          <p14:tracePt t="12613" x="2108200" y="2489200"/>
          <p14:tracePt t="12630" x="2247900" y="2489200"/>
          <p14:tracePt t="12646" x="2470150" y="2489200"/>
          <p14:tracePt t="12664" x="2628900" y="2489200"/>
          <p14:tracePt t="12679" x="2774950" y="2489200"/>
          <p14:tracePt t="12696" x="2914650" y="2489200"/>
          <p14:tracePt t="12713" x="3035300" y="2489200"/>
          <p14:tracePt t="12730" x="3136900" y="2489200"/>
          <p14:tracePt t="12746" x="3244850" y="2489200"/>
          <p14:tracePt t="12763" x="3340100" y="2489200"/>
          <p14:tracePt t="12779" x="3416300" y="2489200"/>
          <p14:tracePt t="12796" x="3498850" y="2489200"/>
          <p14:tracePt t="12813" x="3568700" y="2489200"/>
          <p14:tracePt t="12830" x="3638550" y="2489200"/>
          <p14:tracePt t="12846" x="3752850" y="2489200"/>
          <p14:tracePt t="12864" x="3822700" y="2489200"/>
          <p14:tracePt t="12880" x="3886200" y="2489200"/>
          <p14:tracePt t="12896" x="3930650" y="2489200"/>
          <p14:tracePt t="12913" x="3968750" y="2489200"/>
          <p14:tracePt t="12930" x="4000500" y="2482850"/>
          <p14:tracePt t="12946" x="4019550" y="2482850"/>
          <p14:tracePt t="12963" x="4032250" y="2476500"/>
          <p14:tracePt t="12979" x="4038600" y="2476500"/>
          <p14:tracePt t="14744" x="4032250" y="2476500"/>
          <p14:tracePt t="14752" x="4019550" y="2476500"/>
          <p14:tracePt t="14760" x="3994150" y="2482850"/>
          <p14:tracePt t="14780" x="3937000" y="2520950"/>
          <p14:tracePt t="14781" x="3892550" y="2552700"/>
          <p14:tracePt t="14797" x="3841750" y="2578100"/>
          <p14:tracePt t="14814" x="3803650" y="2597150"/>
          <p14:tracePt t="14830" x="3778250" y="2616200"/>
          <p14:tracePt t="14847" x="3740150" y="2635250"/>
          <p14:tracePt t="14865" x="3721100" y="2647950"/>
          <p14:tracePt t="14881" x="3689350" y="2667000"/>
          <p14:tracePt t="14897" x="3657600" y="2679700"/>
          <p14:tracePt t="14915" x="3619500" y="2686050"/>
          <p14:tracePt t="14930" x="3556000" y="2705100"/>
          <p14:tracePt t="14947" x="3467100" y="2724150"/>
          <p14:tracePt t="14964" x="3409950" y="2736850"/>
          <p14:tracePt t="14981" x="3371850" y="2749550"/>
          <p14:tracePt t="14997" x="3333750" y="2755900"/>
          <p14:tracePt t="15014" x="3289300" y="2762250"/>
          <p14:tracePt t="15030" x="3238500" y="2768600"/>
          <p14:tracePt t="15048" x="3219450" y="2768600"/>
          <p14:tracePt t="15064" x="3206750" y="2774950"/>
          <p14:tracePt t="15080" x="3194050" y="2774950"/>
          <p14:tracePt t="15097" x="3187700" y="2774950"/>
          <p14:tracePt t="15114" x="3181350" y="2774950"/>
          <p14:tracePt t="15184" x="3175000" y="2774950"/>
          <p14:tracePt t="15272" x="3168650" y="2781300"/>
          <p14:tracePt t="15280" x="3155950" y="2781300"/>
          <p14:tracePt t="15290" x="3149600" y="2787650"/>
          <p14:tracePt t="15296" x="3124200" y="2787650"/>
          <p14:tracePt t="15306" x="3098800" y="2787650"/>
          <p14:tracePt t="15314" x="3048000" y="2794000"/>
          <p14:tracePt t="15330" x="2978150" y="2794000"/>
          <p14:tracePt t="15347" x="2914650" y="2794000"/>
          <p14:tracePt t="15363" x="2857500" y="2800350"/>
          <p14:tracePt t="15380" x="2819400" y="2800350"/>
          <p14:tracePt t="15397" x="2794000" y="2800350"/>
          <p14:tracePt t="15415" x="2787650" y="2800350"/>
          <p14:tracePt t="15431" x="2774950" y="2806700"/>
          <p14:tracePt t="15431" x="2768600" y="2806700"/>
          <p14:tracePt t="15448" x="2755900" y="2806700"/>
          <p14:tracePt t="15464" x="2743200" y="2806700"/>
          <p14:tracePt t="15480" x="2730500" y="2813050"/>
          <p14:tracePt t="15497" x="2724150" y="2813050"/>
          <p14:tracePt t="15514" x="2711450" y="2813050"/>
          <p14:tracePt t="15530" x="2698750" y="2819400"/>
          <p14:tracePt t="15547" x="2692400" y="2819400"/>
          <p14:tracePt t="15564" x="2679700" y="2819400"/>
          <p14:tracePt t="16352" x="2686050" y="2819400"/>
          <p14:tracePt t="16368" x="2698750" y="2819400"/>
          <p14:tracePt t="16376" x="2717800" y="2825750"/>
          <p14:tracePt t="16396" x="2730500" y="2825750"/>
          <p14:tracePt t="16397" x="2736850" y="2825750"/>
          <p14:tracePt t="16424" x="2743200" y="2825750"/>
          <p14:tracePt t="16440" x="2749550" y="2825750"/>
          <p14:tracePt t="16480" x="2755900" y="2825750"/>
          <p14:tracePt t="16632" x="2762250" y="2825750"/>
          <p14:tracePt t="17969" x="2768600" y="2825750"/>
          <p14:tracePt t="18577" x="2781300" y="2825750"/>
          <p14:tracePt t="18585" x="2813050" y="2825750"/>
          <p14:tracePt t="18593" x="2876550" y="2825750"/>
          <p14:tracePt t="18601" x="3016250" y="2825750"/>
          <p14:tracePt t="18615" x="3175000" y="2825750"/>
          <p14:tracePt t="18631" x="3340100" y="2832100"/>
          <p14:tracePt t="18631" x="3416300" y="2832100"/>
          <p14:tracePt t="18649" x="3581400" y="2832100"/>
          <p14:tracePt t="18665" x="3727450" y="2832100"/>
          <p14:tracePt t="18681" x="3848100" y="2832100"/>
          <p14:tracePt t="18697" x="3937000" y="2832100"/>
          <p14:tracePt t="18714" x="3981450" y="2832100"/>
          <p14:tracePt t="18731" x="4000500" y="2832100"/>
          <p14:tracePt t="18748" x="4006850" y="2832100"/>
          <p14:tracePt t="19633" x="4025900" y="2832100"/>
          <p14:tracePt t="19643" x="4095750" y="2838450"/>
          <p14:tracePt t="19649" x="4171950" y="2838450"/>
          <p14:tracePt t="19650" x="4362450" y="2844800"/>
          <p14:tracePt t="19666" x="4635500" y="2857500"/>
          <p14:tracePt t="19681" x="4940300" y="2863850"/>
          <p14:tracePt t="19698" x="5257800" y="2863850"/>
          <p14:tracePt t="19714" x="5543550" y="2863850"/>
          <p14:tracePt t="19731" x="5810250" y="2863850"/>
          <p14:tracePt t="19748" x="5975350" y="2863850"/>
          <p14:tracePt t="19765" x="6096000" y="2863850"/>
          <p14:tracePt t="19781" x="6191250" y="2863850"/>
          <p14:tracePt t="19798" x="6261100" y="2863850"/>
          <p14:tracePt t="19814" x="6318250" y="2863850"/>
          <p14:tracePt t="19831" x="6362700" y="2863850"/>
          <p14:tracePt t="19848" x="6407150" y="2863850"/>
          <p14:tracePt t="19865" x="6419850" y="2863850"/>
          <p14:tracePt t="19881" x="6432550" y="2863850"/>
          <p14:tracePt t="20041" x="6426200" y="2870200"/>
          <p14:tracePt t="20049" x="6381750" y="2882900"/>
          <p14:tracePt t="20065" x="6343650" y="2889250"/>
          <p14:tracePt t="20066" x="6235700" y="2908300"/>
          <p14:tracePt t="20081" x="6096000" y="2927350"/>
          <p14:tracePt t="20098" x="5937250" y="2946400"/>
          <p14:tracePt t="20114" x="5753100" y="2978150"/>
          <p14:tracePt t="20131" x="5556250" y="2978150"/>
          <p14:tracePt t="20147" x="5365750" y="2984500"/>
          <p14:tracePt t="20165" x="5168900" y="3016250"/>
          <p14:tracePt t="20181" x="5016500" y="3035300"/>
          <p14:tracePt t="20198" x="4870450" y="3067050"/>
          <p14:tracePt t="20214" x="4749800" y="3105150"/>
          <p14:tracePt t="20231" x="4641850" y="3143250"/>
          <p14:tracePt t="20248" x="4546600" y="3175000"/>
          <p14:tracePt t="20265" x="4514850" y="3187700"/>
          <p14:tracePt t="20281" x="4502150" y="3194050"/>
          <p14:tracePt t="20298" x="4489450" y="3200400"/>
          <p14:tracePt t="20314" x="4476750" y="3206750"/>
          <p14:tracePt t="20331" x="4451350" y="3206750"/>
          <p14:tracePt t="20348" x="4425950" y="3213100"/>
          <p14:tracePt t="20365" x="4387850" y="3219450"/>
          <p14:tracePt t="20381" x="4343400" y="3225800"/>
          <p14:tracePt t="20398" x="4311650" y="3232150"/>
          <p14:tracePt t="20414" x="4286250" y="3232150"/>
          <p14:tracePt t="20431" x="4273550" y="3232150"/>
          <p14:tracePt t="21145" x="4267200" y="3232150"/>
          <p14:tracePt t="21152" x="4254500" y="3232150"/>
          <p14:tracePt t="21161" x="4235450" y="3232150"/>
          <p14:tracePt t="21168" x="4203700" y="3232150"/>
          <p14:tracePt t="21182" x="4165600" y="3232150"/>
          <p14:tracePt t="21198" x="4140200" y="3232150"/>
          <p14:tracePt t="21215" x="4121150" y="3232150"/>
          <p14:tracePt t="21231" x="4108450" y="3232150"/>
          <p14:tracePt t="21231" x="4102100" y="3232150"/>
          <p14:tracePt t="21248" x="4089400" y="3232150"/>
          <p14:tracePt t="21265" x="4070350" y="3232150"/>
          <p14:tracePt t="21281" x="4057650" y="3232150"/>
          <p14:tracePt t="21298" x="4044950" y="3232150"/>
          <p14:tracePt t="21314" x="4025900" y="3232150"/>
          <p14:tracePt t="21331" x="4013200" y="3232150"/>
          <p14:tracePt t="21348" x="4000500" y="3232150"/>
          <p14:tracePt t="21364" x="3994150" y="3232150"/>
          <p14:tracePt t="21633" x="4006850" y="3232150"/>
          <p14:tracePt t="21633" x="4019550" y="3232150"/>
          <p14:tracePt t="21648" x="4032250" y="3232150"/>
          <p14:tracePt t="21656" x="4051300" y="3232150"/>
          <p14:tracePt t="21664" x="4089400" y="3232150"/>
          <p14:tracePt t="21677" x="4114800" y="3232150"/>
          <p14:tracePt t="21681" x="4165600" y="3232150"/>
          <p14:tracePt t="21698" x="4210050" y="3232150"/>
          <p14:tracePt t="21714" x="4248150" y="3232150"/>
          <p14:tracePt t="21731" x="4292600" y="3232150"/>
          <p14:tracePt t="21748" x="4318000" y="3232150"/>
          <p14:tracePt t="21764" x="4330700" y="3232150"/>
          <p14:tracePt t="21781" x="4337050" y="3232150"/>
          <p14:tracePt t="22056" x="4343400" y="3232150"/>
          <p14:tracePt t="22065" x="4349750" y="3232150"/>
          <p14:tracePt t="22081" x="4356100" y="3232150"/>
          <p14:tracePt t="22081" x="4368800" y="3232150"/>
          <p14:tracePt t="22097" x="4394200" y="3232150"/>
          <p14:tracePt t="22114" x="4406900" y="3232150"/>
          <p14:tracePt t="22131" x="4432300" y="3232150"/>
          <p14:tracePt t="22148" x="4457700" y="3219450"/>
          <p14:tracePt t="22164" x="4502150" y="3206750"/>
          <p14:tracePt t="22181" x="4533900" y="3194050"/>
          <p14:tracePt t="22197" x="4572000" y="3187700"/>
          <p14:tracePt t="22214" x="4591050" y="3181350"/>
          <p14:tracePt t="22231" x="4616450" y="3175000"/>
          <p14:tracePt t="22248" x="4629150" y="3168650"/>
          <p14:tracePt t="22296" x="4635500" y="3168650"/>
          <p14:tracePt t="22312" x="4641850" y="3162300"/>
          <p14:tracePt t="22320" x="4648200" y="3155950"/>
          <p14:tracePt t="22339" x="4660900" y="3149600"/>
          <p14:tracePt t="22347" x="4673600" y="3143250"/>
          <p14:tracePt t="22348" x="4679950" y="3136900"/>
          <p14:tracePt t="22364" x="4705350" y="3117850"/>
          <p14:tracePt t="22381" x="4718050" y="3111500"/>
          <p14:tracePt t="22397" x="4724400" y="3105150"/>
          <p14:tracePt t="22414" x="4730750" y="3098800"/>
          <p14:tracePt t="22480" x="4737100" y="3092450"/>
          <p14:tracePt t="22760" x="4737100" y="3086100"/>
          <p14:tracePt t="22768" x="4737100" y="3079750"/>
          <p14:tracePt t="22784" x="4737100" y="3073400"/>
          <p14:tracePt t="22800" x="4737100" y="3067050"/>
          <p14:tracePt t="22816" x="4743450" y="3060700"/>
          <p14:tracePt t="22831" x="4743450" y="3054350"/>
          <p14:tracePt t="22872" x="4743450" y="3048000"/>
          <p14:tracePt t="28320" x="4686300" y="3048000"/>
          <p14:tracePt t="28328" x="4629150" y="3048000"/>
          <p14:tracePt t="28335" x="4565650" y="3048000"/>
          <p14:tracePt t="28347" x="4514850" y="3048000"/>
          <p14:tracePt t="28347" x="4375150" y="3028950"/>
          <p14:tracePt t="28363" x="4216400" y="3009900"/>
          <p14:tracePt t="28380" x="4070350" y="2997200"/>
          <p14:tracePt t="28396" x="3930650" y="2990850"/>
          <p14:tracePt t="28413" x="3797300" y="2984500"/>
          <p14:tracePt t="28429" x="3644900" y="2984500"/>
          <p14:tracePt t="28446" x="3473450" y="2984500"/>
          <p14:tracePt t="28463" x="3213100" y="2984500"/>
          <p14:tracePt t="28480" x="3060700" y="2984500"/>
          <p14:tracePt t="28496" x="2876550" y="2984500"/>
          <p14:tracePt t="28513" x="2730500" y="2984500"/>
          <p14:tracePt t="28530" x="2616200" y="2984500"/>
          <p14:tracePt t="28548" x="2559050" y="2984500"/>
          <p14:tracePt t="28564" x="2520950" y="2984500"/>
          <p14:tracePt t="28580" x="2514600" y="2978150"/>
          <p14:tracePt t="28711" x="2508250" y="2978150"/>
          <p14:tracePt t="28722" x="2501900" y="2971800"/>
          <p14:tracePt t="28739" x="2495550" y="2965450"/>
          <p14:tracePt t="28776" x="2489200" y="2959100"/>
          <p14:tracePt t="28793" x="2482850" y="2959100"/>
          <p14:tracePt t="28808" x="2476500" y="2952750"/>
          <p14:tracePt t="28816" x="2476500" y="2946400"/>
          <p14:tracePt t="28831" x="2463800" y="2946400"/>
          <p14:tracePt t="28848" x="2457450" y="2946400"/>
          <p14:tracePt t="28848" x="2451100" y="2946400"/>
          <p14:tracePt t="28863" x="2451100" y="2940050"/>
          <p14:tracePt t="28967" x="2457450" y="2940050"/>
          <p14:tracePt t="28975" x="2495550" y="2940050"/>
          <p14:tracePt t="28984" x="2559050" y="2940050"/>
          <p14:tracePt t="28992" x="2635250" y="2940050"/>
          <p14:tracePt t="28998" x="2806700" y="2940050"/>
          <p14:tracePt t="29013" x="3016250" y="2940050"/>
          <p14:tracePt t="29030" x="3244850" y="2940050"/>
          <p14:tracePt t="29047" x="3460750" y="2940050"/>
          <p14:tracePt t="29065" x="3549650" y="2940050"/>
          <p14:tracePt t="29081" x="3619500" y="2940050"/>
          <p14:tracePt t="29097" x="3683000" y="2940050"/>
          <p14:tracePt t="29113" x="3727450" y="2940050"/>
          <p14:tracePt t="29130" x="3790950" y="2940050"/>
          <p14:tracePt t="29146" x="3860800" y="2940050"/>
          <p14:tracePt t="29163" x="3930650" y="2940050"/>
          <p14:tracePt t="29179" x="4013200" y="2940050"/>
          <p14:tracePt t="29196" x="4083050" y="2940050"/>
          <p14:tracePt t="29213" x="4140200" y="2940050"/>
          <p14:tracePt t="29230" x="4203700" y="2940050"/>
          <p14:tracePt t="29246" x="4267200" y="2940050"/>
          <p14:tracePt t="29263" x="4381500" y="2940050"/>
          <p14:tracePt t="29280" x="4451350" y="2940050"/>
          <p14:tracePt t="29297" x="4508500" y="2940050"/>
          <p14:tracePt t="29314" x="4559300" y="2940050"/>
          <p14:tracePt t="29330" x="4591050" y="2940050"/>
          <p14:tracePt t="29346" x="4629150" y="2940050"/>
          <p14:tracePt t="29363" x="4667250" y="2940050"/>
          <p14:tracePt t="29380" x="4705350" y="2940050"/>
          <p14:tracePt t="29396" x="4743450" y="2940050"/>
          <p14:tracePt t="29413" x="4787900" y="2940050"/>
          <p14:tracePt t="29429" x="4826000" y="2940050"/>
          <p14:tracePt t="29446" x="4857750" y="2940050"/>
          <p14:tracePt t="29463" x="4902200" y="2940050"/>
          <p14:tracePt t="29480" x="4927600" y="2940050"/>
          <p14:tracePt t="29496" x="4933950" y="2940050"/>
          <p14:tracePt t="29513" x="4940300" y="2940050"/>
          <p14:tracePt t="29560" x="4946650" y="2940050"/>
          <p14:tracePt t="29576" x="4953000" y="2940050"/>
          <p14:tracePt t="29600" x="4959350" y="2940050"/>
          <p14:tracePt t="29616" x="4965700" y="2940050"/>
          <p14:tracePt t="29624" x="4972050" y="2940050"/>
          <p14:tracePt t="29632" x="4978400" y="2940050"/>
          <p14:tracePt t="29664" x="4984750" y="2940050"/>
          <p14:tracePt t="29920" x="4997450" y="2940050"/>
          <p14:tracePt t="29928" x="5016500" y="2940050"/>
          <p14:tracePt t="29936" x="5029200" y="2940050"/>
          <p14:tracePt t="29944" x="5041900" y="2940050"/>
          <p14:tracePt t="29952" x="5067300" y="2940050"/>
          <p14:tracePt t="29963" x="5086350" y="2940050"/>
          <p14:tracePt t="29980" x="5105400" y="2940050"/>
          <p14:tracePt t="29997" x="5124450" y="2940050"/>
          <p14:tracePt t="30014" x="5137150" y="2940050"/>
          <p14:tracePt t="30031" x="5162550" y="2940050"/>
          <p14:tracePt t="30047" x="5213350" y="2940050"/>
          <p14:tracePt t="30065" x="5257800" y="2940050"/>
          <p14:tracePt t="30080" x="5321300" y="2940050"/>
          <p14:tracePt t="30098" x="5391150" y="2940050"/>
          <p14:tracePt t="30114" x="5473700" y="2940050"/>
          <p14:tracePt t="30131" x="5549900" y="2940050"/>
          <p14:tracePt t="30147" x="5638800" y="2940050"/>
          <p14:tracePt t="30164" x="5708650" y="2940050"/>
          <p14:tracePt t="30180" x="5778500" y="2940050"/>
          <p14:tracePt t="30197" x="5842000" y="2940050"/>
          <p14:tracePt t="30214" x="5911850" y="2940050"/>
          <p14:tracePt t="30231" x="5981700" y="2940050"/>
          <p14:tracePt t="30248" x="6076950" y="2940050"/>
          <p14:tracePt t="30264" x="6115050" y="2940050"/>
          <p14:tracePt t="30280" x="6210300" y="2940050"/>
          <p14:tracePt t="30297" x="6305550" y="2940050"/>
          <p14:tracePt t="30314" x="6407150" y="2940050"/>
          <p14:tracePt t="30330" x="6515100" y="2940050"/>
          <p14:tracePt t="30347" x="6604000" y="2940050"/>
          <p14:tracePt t="30364" x="6699250" y="2940050"/>
          <p14:tracePt t="30381" x="6794500" y="2940050"/>
          <p14:tracePt t="30397" x="6889750" y="2940050"/>
          <p14:tracePt t="30414" x="6997700" y="2927350"/>
          <p14:tracePt t="30431" x="7092950" y="2914650"/>
          <p14:tracePt t="30447" x="7213600" y="2895600"/>
          <p14:tracePt t="30465" x="7277100" y="2889250"/>
          <p14:tracePt t="30480" x="7327900" y="2882900"/>
          <p14:tracePt t="30497" x="7397750" y="2870200"/>
          <p14:tracePt t="30514" x="7461250" y="2863850"/>
          <p14:tracePt t="30531" x="7505700" y="2851150"/>
          <p14:tracePt t="30547" x="7569200" y="2844800"/>
          <p14:tracePt t="30564" x="7626350" y="2838450"/>
          <p14:tracePt t="30580" x="7658100" y="2832100"/>
          <p14:tracePt t="30597" x="7689850" y="2825750"/>
          <p14:tracePt t="30614" x="7702550" y="2825750"/>
          <p14:tracePt t="30631" x="7715250" y="2819400"/>
          <p14:tracePt t="30736" x="7702550" y="2819400"/>
          <p14:tracePt t="30744" x="7651750" y="2819400"/>
          <p14:tracePt t="30747" x="7442200" y="2844800"/>
          <p14:tracePt t="30764" x="7035800" y="2901950"/>
          <p14:tracePt t="30780" x="6508750" y="2971800"/>
          <p14:tracePt t="30797" x="5924550" y="3054350"/>
          <p14:tracePt t="30814" x="5289550" y="3143250"/>
          <p14:tracePt t="30830" x="4629150" y="3219450"/>
          <p14:tracePt t="30830" x="4318000" y="3257550"/>
          <p14:tracePt t="30848" x="3740150" y="3314700"/>
          <p14:tracePt t="30864" x="3321050" y="3359150"/>
          <p14:tracePt t="30880" x="3117850" y="3390900"/>
          <p14:tracePt t="30897" x="2971800" y="3409950"/>
          <p14:tracePt t="30914" x="2889250" y="3422650"/>
          <p14:tracePt t="30930" x="2838450" y="3422650"/>
          <p14:tracePt t="30947" x="2806700" y="3422650"/>
          <p14:tracePt t="30963" x="2768600" y="3422650"/>
          <p14:tracePt t="30981" x="2736850" y="3422650"/>
          <p14:tracePt t="30997" x="2686050" y="3422650"/>
          <p14:tracePt t="31014" x="2622550" y="3422650"/>
          <p14:tracePt t="31030" x="2546350" y="3422650"/>
          <p14:tracePt t="31030" x="2489200" y="3416300"/>
          <p14:tracePt t="31048" x="2381250" y="3397250"/>
          <p14:tracePt t="31064" x="2266950" y="3359150"/>
          <p14:tracePt t="31081" x="2159000" y="3346450"/>
          <p14:tracePt t="31097" x="2057400" y="3333750"/>
          <p14:tracePt t="31130" x="1949450" y="3321050"/>
          <p14:tracePt t="31131" x="1847850" y="3302000"/>
          <p14:tracePt t="31147" x="1771650" y="3295650"/>
          <p14:tracePt t="31164" x="1708150" y="3282950"/>
          <p14:tracePt t="31181" x="1644650" y="3276600"/>
          <p14:tracePt t="31197" x="1606550" y="3270250"/>
          <p14:tracePt t="31214" x="1568450" y="3263900"/>
          <p14:tracePt t="31230" x="1536700" y="3263900"/>
          <p14:tracePt t="31247" x="1504950" y="3257550"/>
          <p14:tracePt t="31264" x="1492250" y="3257550"/>
          <p14:tracePt t="31280" x="1485900" y="3257550"/>
          <p14:tracePt t="31552" x="1498600" y="3257550"/>
          <p14:tracePt t="31561" x="1504950" y="3257550"/>
          <p14:tracePt t="31568" x="1524000" y="3257550"/>
          <p14:tracePt t="31581" x="1536700" y="3257550"/>
          <p14:tracePt t="31582" x="1574800" y="3263900"/>
          <p14:tracePt t="31598" x="1644650" y="3263900"/>
          <p14:tracePt t="31616" x="1727200" y="3263900"/>
          <p14:tracePt t="31631" x="1822450" y="3270250"/>
          <p14:tracePt t="31631" x="1866900" y="3270250"/>
          <p14:tracePt t="31649" x="1936750" y="3270250"/>
          <p14:tracePt t="31666" x="1993900" y="3270250"/>
          <p14:tracePt t="31681" x="2038350" y="3270250"/>
          <p14:tracePt t="31698" x="2076450" y="3270250"/>
          <p14:tracePt t="31715" x="2101850" y="3270250"/>
          <p14:tracePt t="31731" x="2139950" y="3270250"/>
          <p14:tracePt t="31748" x="2178050" y="3270250"/>
          <p14:tracePt t="31765" x="2222500" y="3270250"/>
          <p14:tracePt t="31782" x="2266950" y="3270250"/>
          <p14:tracePt t="31797" x="2317750" y="3270250"/>
          <p14:tracePt t="31814" x="2381250" y="3270250"/>
          <p14:tracePt t="31831" x="2444750" y="3270250"/>
          <p14:tracePt t="31848" x="2571750" y="3270250"/>
          <p14:tracePt t="31866" x="2673350" y="3270250"/>
          <p14:tracePt t="31881" x="2768600" y="3270250"/>
          <p14:tracePt t="31898" x="2863850" y="3270250"/>
          <p14:tracePt t="31915" x="2959100" y="3270250"/>
          <p14:tracePt t="31931" x="3060700" y="3270250"/>
          <p14:tracePt t="31948" x="3143250" y="3270250"/>
          <p14:tracePt t="31965" x="3244850" y="3282950"/>
          <p14:tracePt t="31982" x="3359150" y="3295650"/>
          <p14:tracePt t="31998" x="3473450" y="3295650"/>
          <p14:tracePt t="32015" x="3594100" y="3295650"/>
          <p14:tracePt t="32031" x="3708400" y="3295650"/>
          <p14:tracePt t="32048" x="3848100" y="3295650"/>
          <p14:tracePt t="32065" x="3917950" y="3295650"/>
          <p14:tracePt t="32081" x="3949700" y="3295650"/>
          <p14:tracePt t="32098" x="3994150" y="3295650"/>
          <p14:tracePt t="32117" x="4025900" y="3295650"/>
          <p14:tracePt t="32131" x="4051300" y="3295650"/>
          <p14:tracePt t="32148" x="4089400" y="3302000"/>
          <p14:tracePt t="32164" x="4114800" y="3302000"/>
          <p14:tracePt t="32181" x="4146550" y="3302000"/>
          <p14:tracePt t="32198" x="4184650" y="3302000"/>
          <p14:tracePt t="32215" x="4222750" y="3302000"/>
          <p14:tracePt t="32231" x="4260850" y="3302000"/>
          <p14:tracePt t="32248" x="4311650" y="3302000"/>
          <p14:tracePt t="32265" x="4343400" y="3302000"/>
          <p14:tracePt t="32282" x="4381500" y="3302000"/>
          <p14:tracePt t="32298" x="4425950" y="3302000"/>
          <p14:tracePt t="32315" x="4451350" y="3302000"/>
          <p14:tracePt t="32331" x="4470400" y="3302000"/>
          <p14:tracePt t="32348" x="4483100" y="3302000"/>
          <p14:tracePt t="32365" x="4495800" y="3302000"/>
          <p14:tracePt t="32381" x="4502150" y="3302000"/>
          <p14:tracePt t="33633" x="4527550" y="3295650"/>
          <p14:tracePt t="33641" x="4559300" y="3289300"/>
          <p14:tracePt t="33649" x="4603750" y="3276600"/>
          <p14:tracePt t="33652" x="4673600" y="3257550"/>
          <p14:tracePt t="33665" x="4737100" y="3238500"/>
          <p14:tracePt t="33681" x="4768850" y="3232150"/>
          <p14:tracePt t="33698" x="4787900" y="3225800"/>
          <p14:tracePt t="34220" x="0" y="0"/>
        </p14:tracePtLst>
        <p14:tracePtLst>
          <p14:tracePt t="49571" x="3727450" y="3505200"/>
          <p14:tracePt t="49905" x="3721100" y="3505200"/>
          <p14:tracePt t="49927" x="3714750" y="3505200"/>
          <p14:tracePt t="49944" x="3702050" y="3505200"/>
          <p14:tracePt t="49953" x="3695700" y="3505200"/>
          <p14:tracePt t="49977" x="3683000" y="3511550"/>
          <p14:tracePt t="50008" x="3676650" y="3511550"/>
          <p14:tracePt t="50024" x="3670300" y="3511550"/>
          <p14:tracePt t="50036" x="3663950" y="3511550"/>
          <p14:tracePt t="50049" x="3657600" y="3517900"/>
          <p14:tracePt t="50050" x="3651250" y="3517900"/>
          <p14:tracePt t="50089" x="3644900" y="3517900"/>
          <p14:tracePt t="50096" x="3638550" y="3517900"/>
          <p14:tracePt t="50114" x="3632200" y="3517900"/>
          <p14:tracePt t="50115" x="3625850" y="3517900"/>
          <p14:tracePt t="50131" x="3619500" y="3517900"/>
          <p14:tracePt t="50148" x="3613150" y="3517900"/>
          <p14:tracePt t="50164" x="3606800" y="3517900"/>
          <p14:tracePt t="50233" x="3600450" y="3517900"/>
          <p14:tracePt t="50240" x="3594100" y="3517900"/>
          <p14:tracePt t="50249" x="3587750" y="3517900"/>
          <p14:tracePt t="50249" x="3581400" y="3517900"/>
          <p14:tracePt t="50265" x="3562350" y="3517900"/>
          <p14:tracePt t="50282" x="3549650" y="3517900"/>
          <p14:tracePt t="50297" x="3536950" y="3517900"/>
          <p14:tracePt t="50314" x="3517900" y="3511550"/>
          <p14:tracePt t="50331" x="3511550" y="3511550"/>
          <p14:tracePt t="50347" x="3498850" y="3505200"/>
          <p14:tracePt t="50365" x="3492500" y="3505200"/>
          <p14:tracePt t="50400" x="3486150" y="3505200"/>
          <p14:tracePt t="51105" x="3479800" y="3498850"/>
          <p14:tracePt t="51113" x="3473450" y="3492500"/>
          <p14:tracePt t="51120" x="3473450" y="3486150"/>
          <p14:tracePt t="51132" x="3473450" y="3479800"/>
          <p14:tracePt t="51148" x="3467100" y="3467100"/>
          <p14:tracePt t="51165" x="3460750" y="3467100"/>
          <p14:tracePt t="51181" x="3460750" y="3460750"/>
          <p14:tracePt t="85014" x="3511550" y="3454400"/>
          <p14:tracePt t="85024" x="3543300" y="3454400"/>
          <p14:tracePt t="85032" x="3594100" y="3454400"/>
          <p14:tracePt t="85033" x="3663950" y="3460750"/>
          <p14:tracePt t="85049" x="3759200" y="3479800"/>
          <p14:tracePt t="85065" x="3841750" y="3486150"/>
          <p14:tracePt t="85082" x="3854450" y="3486150"/>
          <p14:tracePt t="85098" x="3905250" y="3492500"/>
          <p14:tracePt t="85116" x="3943350" y="3511550"/>
          <p14:tracePt t="85131" x="3968750" y="3517900"/>
          <p14:tracePt t="85149" x="3987800" y="3524250"/>
          <p14:tracePt t="85165" x="4006850" y="3530600"/>
          <p14:tracePt t="85182" x="4025900" y="3543300"/>
          <p14:tracePt t="85198" x="4064000" y="3562350"/>
          <p14:tracePt t="85215" x="4083050" y="3575050"/>
          <p14:tracePt t="85231" x="4114800" y="3594100"/>
          <p14:tracePt t="85288" x="4127500" y="3594100"/>
          <p14:tracePt t="85440" x="4108450" y="3594100"/>
          <p14:tracePt t="85448" x="4064000" y="3594100"/>
          <p14:tracePt t="85449" x="3924300" y="3594100"/>
          <p14:tracePt t="85465" x="3663950" y="3594100"/>
          <p14:tracePt t="85482" x="3397250" y="3594100"/>
          <p14:tracePt t="85499" x="3194050" y="3594100"/>
          <p14:tracePt t="85515" x="3016250" y="3581400"/>
          <p14:tracePt t="85531" x="2876550" y="3568700"/>
          <p14:tracePt t="85549" x="2768600" y="3556000"/>
          <p14:tracePt t="85565" x="2692400" y="3543300"/>
          <p14:tracePt t="85582" x="2609850" y="3543300"/>
          <p14:tracePt t="85598" x="2514600" y="3530600"/>
          <p14:tracePt t="85615" x="2381250" y="3530600"/>
          <p14:tracePt t="85631" x="2178050" y="3530600"/>
          <p14:tracePt t="85649" x="2038350" y="3530600"/>
          <p14:tracePt t="85665" x="1917700" y="3530600"/>
          <p14:tracePt t="85682" x="1828800" y="3530600"/>
          <p14:tracePt t="85698" x="1765300" y="3517900"/>
          <p14:tracePt t="85715" x="1701800" y="3505200"/>
          <p14:tracePt t="85731" x="1625600" y="3505200"/>
          <p14:tracePt t="85749" x="1524000" y="3492500"/>
          <p14:tracePt t="85765" x="1441450" y="3492500"/>
          <p14:tracePt t="85782" x="1346200" y="3492500"/>
          <p14:tracePt t="85798" x="1263650" y="3492500"/>
          <p14:tracePt t="85815" x="1200150" y="3492500"/>
          <p14:tracePt t="85831" x="1130300" y="3492500"/>
          <p14:tracePt t="85849" x="1098550" y="3492500"/>
          <p14:tracePt t="85865" x="1085850" y="3492500"/>
          <p14:tracePt t="85882" x="1073150" y="3492500"/>
          <p14:tracePt t="85898" x="1060450" y="3492500"/>
          <p14:tracePt t="85915" x="1054100" y="3492500"/>
          <p14:tracePt t="85931" x="1041400" y="3492500"/>
          <p14:tracePt t="85948" x="1035050" y="3492500"/>
          <p14:tracePt t="85965" x="1016000" y="3486150"/>
          <p14:tracePt t="85982" x="1003300" y="3486150"/>
          <p14:tracePt t="85998" x="984250" y="3486150"/>
          <p14:tracePt t="86015" x="965200" y="3486150"/>
          <p14:tracePt t="86031" x="914400" y="3486150"/>
          <p14:tracePt t="86049" x="882650" y="3486150"/>
          <p14:tracePt t="86065" x="863600" y="3486150"/>
          <p14:tracePt t="86081" x="850900" y="3486150"/>
          <p14:tracePt t="86098" x="838200" y="3498850"/>
          <p14:tracePt t="86115" x="825500" y="3511550"/>
          <p14:tracePt t="86131" x="812800" y="3524250"/>
          <p14:tracePt t="86148" x="806450" y="3530600"/>
          <p14:tracePt t="86165" x="793750" y="3549650"/>
          <p14:tracePt t="86182" x="781050" y="3581400"/>
          <p14:tracePt t="86198" x="762000" y="3625850"/>
          <p14:tracePt t="86215" x="742950" y="3663950"/>
          <p14:tracePt t="86231" x="736600" y="3721100"/>
          <p14:tracePt t="86249" x="730250" y="3759200"/>
          <p14:tracePt t="86265" x="730250" y="3790950"/>
          <p14:tracePt t="86281" x="730250" y="3829050"/>
          <p14:tracePt t="86297" x="736600" y="3854450"/>
          <p14:tracePt t="86314" x="749300" y="3879850"/>
          <p14:tracePt t="86331" x="768350" y="3905250"/>
          <p14:tracePt t="86348" x="781050" y="3917950"/>
          <p14:tracePt t="86364" x="793750" y="3930650"/>
          <p14:tracePt t="86381" x="800100" y="3937000"/>
          <p14:tracePt t="86592" x="806450" y="3937000"/>
          <p14:tracePt t="86592" x="812800" y="3937000"/>
          <p14:tracePt t="86616" x="825500" y="3937000"/>
          <p14:tracePt t="86625" x="831850" y="3937000"/>
          <p14:tracePt t="86632" x="869950" y="3917950"/>
          <p14:tracePt t="86648" x="882650" y="3917950"/>
          <p14:tracePt t="86649" x="901700" y="3898900"/>
          <p14:tracePt t="86665" x="920750" y="3879850"/>
          <p14:tracePt t="86681" x="927100" y="3873500"/>
          <p14:tracePt t="86698" x="933450" y="3867150"/>
          <p14:tracePt t="86715" x="939800" y="3860800"/>
          <p14:tracePt t="86752" x="939800" y="3854450"/>
          <p14:tracePt t="86888" x="933450" y="3848100"/>
          <p14:tracePt t="86904" x="927100" y="3848100"/>
          <p14:tracePt t="86924" x="927100" y="3841750"/>
          <p14:tracePt t="86928" x="920750" y="3835400"/>
          <p14:tracePt t="86931" x="901700" y="3822700"/>
          <p14:tracePt t="86948" x="895350" y="3797300"/>
          <p14:tracePt t="86965" x="889000" y="3771900"/>
          <p14:tracePt t="86981" x="889000" y="3759200"/>
          <p14:tracePt t="86998" x="889000" y="3746500"/>
          <p14:tracePt t="87015" x="889000" y="3740150"/>
          <p14:tracePt t="87216" x="889000" y="3733800"/>
          <p14:tracePt t="87224" x="876300" y="3733800"/>
          <p14:tracePt t="87232" x="863600" y="3733800"/>
          <p14:tracePt t="87232" x="819150" y="3778250"/>
          <p14:tracePt t="87248" x="762000" y="3841750"/>
          <p14:tracePt t="87265" x="730250" y="3905250"/>
          <p14:tracePt t="87281" x="711200" y="3956050"/>
          <p14:tracePt t="87298" x="704850" y="4006850"/>
          <p14:tracePt t="87314" x="698500" y="4057650"/>
          <p14:tracePt t="87331" x="698500" y="4121150"/>
          <p14:tracePt t="87348" x="698500" y="4210050"/>
          <p14:tracePt t="87365" x="698500" y="4286250"/>
          <p14:tracePt t="87381" x="704850" y="4368800"/>
          <p14:tracePt t="87398" x="730250" y="4445000"/>
          <p14:tracePt t="87415" x="762000" y="4521200"/>
          <p14:tracePt t="87431" x="800100" y="4610100"/>
          <p14:tracePt t="87448" x="838200" y="4654550"/>
          <p14:tracePt t="87465" x="863600" y="4692650"/>
          <p14:tracePt t="87481" x="889000" y="4718050"/>
          <p14:tracePt t="87499" x="908050" y="4737100"/>
          <p14:tracePt t="87515" x="920750" y="4749800"/>
          <p14:tracePt t="87532" x="927100" y="4756150"/>
          <p14:tracePt t="87548" x="933450" y="4762500"/>
          <p14:tracePt t="87565" x="939800" y="4768850"/>
          <p14:tracePt t="87624" x="946150" y="4775200"/>
          <p14:tracePt t="89144" x="946150" y="4737100"/>
          <p14:tracePt t="89152" x="946150" y="4673600"/>
          <p14:tracePt t="89160" x="946150" y="4616450"/>
          <p14:tracePt t="89168" x="946150" y="4527550"/>
          <p14:tracePt t="89181" x="946150" y="4464050"/>
          <p14:tracePt t="89198" x="946150" y="4419600"/>
          <p14:tracePt t="89215" x="946150" y="4381500"/>
          <p14:tracePt t="89231" x="946150" y="4337050"/>
          <p14:tracePt t="89249" x="946150" y="4318000"/>
          <p14:tracePt t="89265" x="946150" y="4286250"/>
          <p14:tracePt t="89282" x="946150" y="4267200"/>
          <p14:tracePt t="89298" x="946150" y="4248150"/>
          <p14:tracePt t="89315" x="958850" y="4222750"/>
          <p14:tracePt t="89331" x="958850" y="4197350"/>
          <p14:tracePt t="89348" x="965200" y="4184650"/>
          <p14:tracePt t="89365" x="971550" y="4171950"/>
          <p14:tracePt t="89381" x="977900" y="4159250"/>
          <p14:tracePt t="89399" x="984250" y="4146550"/>
          <p14:tracePt t="89415" x="996950" y="4133850"/>
          <p14:tracePt t="89431" x="1009650" y="4095750"/>
          <p14:tracePt t="89449" x="1022350" y="4064000"/>
          <p14:tracePt t="89465" x="1035050" y="4038600"/>
          <p14:tracePt t="89481" x="1035050" y="4013200"/>
          <p14:tracePt t="89498" x="1041400" y="4000500"/>
          <p14:tracePt t="89515" x="1041400" y="3994150"/>
          <p14:tracePt t="89531" x="1047750" y="3975100"/>
          <p14:tracePt t="89576" x="1047750" y="3968750"/>
          <p14:tracePt t="89592" x="1054100" y="3962400"/>
          <p14:tracePt t="89608" x="1054100" y="3956050"/>
          <p14:tracePt t="89615" x="1054100" y="3949700"/>
          <p14:tracePt t="89631" x="1054100" y="3943350"/>
          <p14:tracePt t="89648" x="1054100" y="3937000"/>
          <p14:tracePt t="89649" x="1054100" y="3930650"/>
          <p14:tracePt t="89664" x="1060450" y="3924300"/>
          <p14:tracePt t="89681" x="1060450" y="3917950"/>
          <p14:tracePt t="89698" x="1060450" y="3911600"/>
          <p14:tracePt t="90264" x="1060450" y="3924300"/>
          <p14:tracePt t="90264" x="1060450" y="3930650"/>
          <p14:tracePt t="90280" x="1060450" y="3937000"/>
          <p14:tracePt t="90281" x="1054100" y="3956050"/>
          <p14:tracePt t="90298" x="1041400" y="3987800"/>
          <p14:tracePt t="90314" x="1035050" y="4013200"/>
          <p14:tracePt t="90331" x="1035050" y="4044950"/>
          <p14:tracePt t="90348" x="1022350" y="4076700"/>
          <p14:tracePt t="90365" x="1022350" y="4102100"/>
          <p14:tracePt t="90381" x="1022350" y="4127500"/>
          <p14:tracePt t="90399" x="1016000" y="4146550"/>
          <p14:tracePt t="90414" x="1016000" y="4178300"/>
          <p14:tracePt t="90431" x="1009650" y="4203700"/>
          <p14:tracePt t="90448" x="1009650" y="4216400"/>
          <p14:tracePt t="90465" x="1009650" y="4222750"/>
          <p14:tracePt t="90481" x="1009650" y="4229100"/>
          <p14:tracePt t="90498" x="1003300" y="4235450"/>
          <p14:tracePt t="90535" x="1003300" y="4241800"/>
          <p14:tracePt t="92111" x="1003300" y="4248150"/>
          <p14:tracePt t="92119" x="1003300" y="4260850"/>
          <p14:tracePt t="92127" x="1003300" y="4273550"/>
          <p14:tracePt t="92135" x="996950" y="4305300"/>
          <p14:tracePt t="92147" x="996950" y="4330700"/>
          <p14:tracePt t="92164" x="996950" y="4362450"/>
          <p14:tracePt t="92181" x="984250" y="4387850"/>
          <p14:tracePt t="92198" x="984250" y="4400550"/>
          <p14:tracePt t="92215" x="984250" y="4413250"/>
          <p14:tracePt t="92231" x="977900" y="4425950"/>
          <p14:tracePt t="92272" x="977900" y="4432300"/>
          <p14:tracePt t="92296" x="977900" y="4438650"/>
          <p14:tracePt t="92306" x="977900" y="4445000"/>
          <p14:tracePt t="92307" x="977900" y="4451350"/>
          <p14:tracePt t="92314" x="977900" y="4464050"/>
          <p14:tracePt t="92330" x="971550" y="4476750"/>
          <p14:tracePt t="92347" x="971550" y="4489450"/>
          <p14:tracePt t="92363" x="965200" y="4502150"/>
          <p14:tracePt t="92380" x="965200" y="4514850"/>
          <p14:tracePt t="92397" x="958850" y="4521200"/>
          <p14:tracePt t="92447" x="952500" y="4533900"/>
          <p14:tracePt t="92471" x="952500" y="4540250"/>
          <p14:tracePt t="92480" x="946150" y="4546600"/>
          <p14:tracePt t="92489" x="946150" y="4552950"/>
          <p14:tracePt t="92496" x="946150" y="4559300"/>
          <p14:tracePt t="92504" x="939800" y="4565650"/>
          <p14:tracePt t="92515" x="933450" y="4578350"/>
          <p14:tracePt t="92531" x="933450" y="4584700"/>
          <p14:tracePt t="92548" x="927100" y="4603750"/>
          <p14:tracePt t="92564" x="920750" y="4616450"/>
          <p14:tracePt t="92582" x="920750" y="4622800"/>
          <p14:tracePt t="92598" x="920750" y="4635500"/>
          <p14:tracePt t="95088" x="920750" y="4641850"/>
          <p14:tracePt t="95096" x="914400" y="4654550"/>
          <p14:tracePt t="95104" x="908050" y="4711700"/>
          <p14:tracePt t="95114" x="908050" y="4768850"/>
          <p14:tracePt t="95131" x="908050" y="4826000"/>
          <p14:tracePt t="95148" x="908050" y="4870450"/>
          <p14:tracePt t="95164" x="908050" y="4883150"/>
          <p14:tracePt t="95181" x="908050" y="4895850"/>
          <p14:tracePt t="95197" x="908050" y="4902200"/>
          <p14:tracePt t="95263" x="908050" y="4908550"/>
          <p14:tracePt t="95263" x="908050" y="4921250"/>
          <p14:tracePt t="95289" x="908050" y="4927600"/>
          <p14:tracePt t="95290" x="908050" y="4933950"/>
          <p14:tracePt t="95298" x="908050" y="4959350"/>
          <p14:tracePt t="95314" x="908050" y="4972050"/>
          <p14:tracePt t="95331" x="908050" y="4984750"/>
          <p14:tracePt t="95348" x="908050" y="4991100"/>
          <p14:tracePt t="100672" x="889000" y="4940300"/>
          <p14:tracePt t="100679" x="863600" y="4851400"/>
          <p14:tracePt t="100687" x="831850" y="4737100"/>
          <p14:tracePt t="100691" x="781050" y="4540250"/>
          <p14:tracePt t="100697" x="660400" y="4184650"/>
          <p14:tracePt t="100714" x="609600" y="3930650"/>
          <p14:tracePt t="100731" x="590550" y="3803650"/>
          <p14:tracePt t="100747" x="584200" y="3721100"/>
          <p14:tracePt t="100764" x="584200" y="3683000"/>
          <p14:tracePt t="100781" x="584200" y="3657600"/>
          <p14:tracePt t="100798" x="603250" y="3644900"/>
          <p14:tracePt t="100814" x="615950" y="3625850"/>
          <p14:tracePt t="100831" x="635000" y="3619500"/>
          <p14:tracePt t="100848" x="654050" y="3619500"/>
          <p14:tracePt t="100864" x="666750" y="3613150"/>
          <p14:tracePt t="100881" x="679450" y="3613150"/>
          <p14:tracePt t="100898" x="692150" y="3613150"/>
          <p14:tracePt t="100914" x="723900" y="3606800"/>
          <p14:tracePt t="100931" x="755650" y="3600450"/>
          <p14:tracePt t="100947" x="787400" y="3594100"/>
          <p14:tracePt t="100964" x="800100" y="3587750"/>
          <p14:tracePt t="100981" x="806450" y="3587750"/>
          <p14:tracePt t="101047" x="812800" y="3581400"/>
          <p14:tracePt t="101135" x="812800" y="3575050"/>
          <p14:tracePt t="101143" x="812800" y="3562350"/>
          <p14:tracePt t="101151" x="812800" y="3556000"/>
          <p14:tracePt t="101157" x="812800" y="3543300"/>
          <p14:tracePt t="101164" x="812800" y="3517900"/>
          <p14:tracePt t="101181" x="812800" y="3498850"/>
          <p14:tracePt t="101198" x="812800" y="3486150"/>
          <p14:tracePt t="101214" x="812800" y="3479800"/>
          <p14:tracePt t="101361" x="812800" y="3473450"/>
          <p14:tracePt t="101441" x="819150" y="3473450"/>
          <p14:tracePt t="101560" x="825500" y="3473450"/>
          <p14:tracePt t="101576" x="831850" y="3473450"/>
          <p14:tracePt t="101594" x="838200" y="3473450"/>
          <p14:tracePt t="101600" x="844550" y="3473450"/>
          <p14:tracePt t="101601" x="850900" y="3467100"/>
          <p14:tracePt t="101615" x="857250" y="3467100"/>
          <p14:tracePt t="101631" x="876300" y="3460750"/>
          <p14:tracePt t="101649" x="882650" y="3460750"/>
          <p14:tracePt t="101664" x="889000" y="3460750"/>
          <p14:tracePt t="105383" x="0" y="0"/>
        </p14:tracePtLst>
        <p14:tracePtLst>
          <p14:tracePt t="105654" x="889000" y="3460750"/>
          <p14:tracePt t="105775" x="0" y="0"/>
        </p14:tracePtLst>
        <p14:tracePtLst>
          <p14:tracePt t="105997" x="889000" y="3460750"/>
          <p14:tracePt t="109262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Exhaustive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Let y with y = [</a:t>
            </a:r>
            <a:r>
              <a:rPr lang="en-US" dirty="0" smtClean="0"/>
              <a:t>y</a:t>
            </a:r>
            <a:r>
              <a:rPr lang="en-US" baseline="-25000" dirty="0" smtClean="0"/>
              <a:t>1</a:t>
            </a:r>
            <a:r>
              <a:rPr lang="en-US" dirty="0" smtClean="0"/>
              <a:t>,y</a:t>
            </a:r>
            <a:r>
              <a:rPr lang="en-US" baseline="-25000" dirty="0" smtClean="0"/>
              <a:t>2</a:t>
            </a:r>
            <a:r>
              <a:rPr lang="en-US" dirty="0" smtClean="0"/>
              <a:t>, … ,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D</a:t>
            </a:r>
            <a:r>
              <a:rPr lang="en-US" dirty="0" smtClean="0"/>
              <a:t>] </a:t>
            </a:r>
            <a:r>
              <a:rPr lang="en-US" dirty="0"/>
              <a:t>be a pattern </a:t>
            </a:r>
            <a:r>
              <a:rPr lang="en-US" dirty="0" smtClean="0"/>
              <a:t>vector, exhaustive </a:t>
            </a:r>
            <a:r>
              <a:rPr lang="en-US" dirty="0"/>
              <a:t>search </a:t>
            </a:r>
            <a:r>
              <a:rPr lang="en-US" dirty="0" smtClean="0"/>
              <a:t>selects the </a:t>
            </a:r>
            <a:r>
              <a:rPr lang="en-US" b="1" dirty="0"/>
              <a:t>d</a:t>
            </a:r>
            <a:r>
              <a:rPr lang="en-US" dirty="0"/>
              <a:t> best features out of the maximal available features </a:t>
            </a:r>
            <a:r>
              <a:rPr lang="en-US" b="1" dirty="0"/>
              <a:t>D</a:t>
            </a:r>
            <a:r>
              <a:rPr lang="en-US" dirty="0"/>
              <a:t> as to </a:t>
            </a:r>
            <a:r>
              <a:rPr lang="en-US" dirty="0" smtClean="0"/>
              <a:t>minimize the </a:t>
            </a:r>
            <a:r>
              <a:rPr lang="en-US" dirty="0"/>
              <a:t>classification </a:t>
            </a:r>
            <a:r>
              <a:rPr lang="en-US" dirty="0" smtClean="0"/>
              <a:t>error</a:t>
            </a:r>
            <a:endParaRPr lang="en-US" dirty="0"/>
          </a:p>
          <a:p>
            <a:r>
              <a:rPr lang="en-US" dirty="0"/>
              <a:t>The resulting number of total combinations </a:t>
            </a:r>
            <a:r>
              <a:rPr lang="en-US" dirty="0" smtClean="0"/>
              <a:t>is: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Main advantage: guaranteed best answer</a:t>
            </a:r>
          </a:p>
          <a:p>
            <a:r>
              <a:rPr lang="en-US" dirty="0" smtClean="0"/>
              <a:t>Main </a:t>
            </a:r>
            <a:r>
              <a:rPr lang="en-US" dirty="0"/>
              <a:t>disadvantage of exhaustive </a:t>
            </a:r>
            <a:r>
              <a:rPr lang="en-US" dirty="0" smtClean="0"/>
              <a:t>search </a:t>
            </a:r>
            <a:r>
              <a:rPr lang="en-US" dirty="0"/>
              <a:t>is that the total </a:t>
            </a:r>
            <a:r>
              <a:rPr lang="en-US" dirty="0" smtClean="0"/>
              <a:t>number of </a:t>
            </a:r>
            <a:r>
              <a:rPr lang="en-US" dirty="0"/>
              <a:t>combinations increases exponentially with the dimension of the </a:t>
            </a:r>
            <a:r>
              <a:rPr lang="en-US" dirty="0" smtClean="0"/>
              <a:t>feature vector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324" y="3217325"/>
            <a:ext cx="2583351" cy="101070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935"/>
    </mc:Choice>
    <mc:Fallback>
      <p:transition spd="slow" advTm="136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21" x="2006600" y="2146300"/>
          <p14:tracePt t="6564" x="2012950" y="2139950"/>
          <p14:tracePt t="6829" x="2006600" y="2139950"/>
          <p14:tracePt t="6843" x="1962150" y="2127250"/>
          <p14:tracePt t="6852" x="1943100" y="2127250"/>
          <p14:tracePt t="6860" x="1911350" y="2127250"/>
          <p14:tracePt t="6868" x="1860550" y="2114550"/>
          <p14:tracePt t="6881" x="1809750" y="2108200"/>
          <p14:tracePt t="6900" x="1752600" y="2101850"/>
          <p14:tracePt t="6916" x="1708150" y="2089150"/>
          <p14:tracePt t="6932" x="1682750" y="2089150"/>
          <p14:tracePt t="6948" x="1663700" y="2082800"/>
          <p14:tracePt t="6948" x="1657350" y="2082800"/>
          <p14:tracePt t="6965" x="1651000" y="2082800"/>
          <p14:tracePt t="6965" x="1644650" y="2082800"/>
          <p14:tracePt t="6980" x="1631950" y="2076450"/>
          <p14:tracePt t="6997" x="1619250" y="2076450"/>
          <p14:tracePt t="7013" x="1600200" y="2070100"/>
          <p14:tracePt t="7030" x="1581150" y="2070100"/>
          <p14:tracePt t="7047" x="1562100" y="2070100"/>
          <p14:tracePt t="7064" x="1543050" y="2070100"/>
          <p14:tracePt t="7080" x="1517650" y="2070100"/>
          <p14:tracePt t="7097" x="1492250" y="2070100"/>
          <p14:tracePt t="7114" x="1479550" y="2070100"/>
          <p14:tracePt t="7114" x="1473200" y="2070100"/>
          <p14:tracePt t="7132" x="1466850" y="2070100"/>
          <p14:tracePt t="7147" x="1460500" y="2070100"/>
          <p14:tracePt t="7164" x="1454150" y="2070100"/>
          <p14:tracePt t="7220" x="1447800" y="2070100"/>
          <p14:tracePt t="7442" x="1447800" y="2063750"/>
          <p14:tracePt t="7476" x="1454150" y="2063750"/>
          <p14:tracePt t="10773" x="1485900" y="2057400"/>
          <p14:tracePt t="10781" x="1511300" y="2057400"/>
          <p14:tracePt t="11021" x="1530350" y="2057400"/>
          <p14:tracePt t="11029" x="1619250" y="2057400"/>
          <p14:tracePt t="11037" x="1689100" y="2070100"/>
          <p14:tracePt t="11045" x="1765300" y="2076450"/>
          <p14:tracePt t="11050" x="1949450" y="2089150"/>
          <p14:tracePt t="11064" x="2114550" y="2095500"/>
          <p14:tracePt t="11081" x="2241550" y="2101850"/>
          <p14:tracePt t="11098" x="2324100" y="2114550"/>
          <p14:tracePt t="11115" x="2355850" y="2114550"/>
          <p14:tracePt t="11131" x="2368550" y="2114550"/>
          <p14:tracePt t="11148" x="2374900" y="2114550"/>
          <p14:tracePt t="11533" x="2387600" y="2120900"/>
          <p14:tracePt t="11541" x="2406650" y="2146300"/>
          <p14:tracePt t="11549" x="2425700" y="2152650"/>
          <p14:tracePt t="11549" x="2457450" y="2184400"/>
          <p14:tracePt t="11565" x="2482850" y="2203450"/>
          <p14:tracePt t="11582" x="2514600" y="2228850"/>
          <p14:tracePt t="11598" x="2533650" y="2247900"/>
          <p14:tracePt t="11615" x="2552700" y="2260600"/>
          <p14:tracePt t="11631" x="2559050" y="2266950"/>
          <p14:tracePt t="11648" x="2565400" y="2266950"/>
          <p14:tracePt t="11664" x="2571750" y="2266950"/>
          <p14:tracePt t="11700" x="2578100" y="2266950"/>
          <p14:tracePt t="11716" x="2584450" y="2273300"/>
          <p14:tracePt t="11741" x="2590800" y="2273300"/>
          <p14:tracePt t="11765" x="2597150" y="2273300"/>
          <p14:tracePt t="11797" x="2609850" y="2279650"/>
          <p14:tracePt t="11829" x="2616200" y="2279650"/>
          <p14:tracePt t="11853" x="2622550" y="2279650"/>
          <p14:tracePt t="11861" x="2628900" y="2279650"/>
          <p14:tracePt t="11885" x="2635250" y="2279650"/>
          <p14:tracePt t="11904" x="2641600" y="2279650"/>
          <p14:tracePt t="11925" x="2647950" y="2279650"/>
          <p14:tracePt t="11949" x="2654300" y="2279650"/>
          <p14:tracePt t="11973" x="2660650" y="2279650"/>
          <p14:tracePt t="12012" x="2667000" y="2279650"/>
          <p14:tracePt t="12093" x="2673350" y="2279650"/>
          <p14:tracePt t="12109" x="2679700" y="2279650"/>
          <p14:tracePt t="12125" x="2692400" y="2279650"/>
          <p14:tracePt t="12138" x="2705100" y="2279650"/>
          <p14:tracePt t="12149" x="2711450" y="2279650"/>
          <p14:tracePt t="12149" x="2730500" y="2279650"/>
          <p14:tracePt t="12164" x="2768600" y="2279650"/>
          <p14:tracePt t="12181" x="2806700" y="2279650"/>
          <p14:tracePt t="12197" x="2844800" y="2279650"/>
          <p14:tracePt t="12215" x="2876550" y="2279650"/>
          <p14:tracePt t="12231" x="2914650" y="2279650"/>
          <p14:tracePt t="12248" x="2952750" y="2279650"/>
          <p14:tracePt t="12264" x="2984500" y="2279650"/>
          <p14:tracePt t="12281" x="3009900" y="2279650"/>
          <p14:tracePt t="12298" x="3028950" y="2279650"/>
          <p14:tracePt t="12315" x="3041650" y="2279650"/>
          <p14:tracePt t="12332" x="3048000" y="2279650"/>
          <p14:tracePt t="12348" x="3067050" y="2279650"/>
          <p14:tracePt t="12365" x="3086100" y="2279650"/>
          <p14:tracePt t="12381" x="3105150" y="2279650"/>
          <p14:tracePt t="12398" x="3124200" y="2279650"/>
          <p14:tracePt t="12414" x="3149600" y="2279650"/>
          <p14:tracePt t="12431" x="3162300" y="2279650"/>
          <p14:tracePt t="12448" x="3175000" y="2279650"/>
          <p14:tracePt t="12464" x="3194050" y="2279650"/>
          <p14:tracePt t="12481" x="3200400" y="2279650"/>
          <p14:tracePt t="12498" x="3219450" y="2279650"/>
          <p14:tracePt t="12515" x="3225800" y="2279650"/>
          <p14:tracePt t="12531" x="3232150" y="2279650"/>
          <p14:tracePt t="12548" x="3238500" y="2279650"/>
          <p14:tracePt t="12669" x="3244850" y="2279650"/>
          <p14:tracePt t="12677" x="3251200" y="2286000"/>
          <p14:tracePt t="13477" x="3263900" y="2292350"/>
          <p14:tracePt t="13485" x="3282950" y="2298700"/>
          <p14:tracePt t="13485" x="3302000" y="2298700"/>
          <p14:tracePt t="13501" x="3321050" y="2305050"/>
          <p14:tracePt t="13502" x="3352800" y="2311400"/>
          <p14:tracePt t="13514" x="3422650" y="2324100"/>
          <p14:tracePt t="13531" x="3479800" y="2324100"/>
          <p14:tracePt t="13548" x="3549650" y="2324100"/>
          <p14:tracePt t="13566" x="3587750" y="2324100"/>
          <p14:tracePt t="13581" x="3625850" y="2324100"/>
          <p14:tracePt t="13598" x="3657600" y="2324100"/>
          <p14:tracePt t="13614" x="3689350" y="2324100"/>
          <p14:tracePt t="13631" x="3727450" y="2324100"/>
          <p14:tracePt t="13648" x="3765550" y="2324100"/>
          <p14:tracePt t="13665" x="3816350" y="2324100"/>
          <p14:tracePt t="13681" x="3860800" y="2324100"/>
          <p14:tracePt t="13699" x="3905250" y="2324100"/>
          <p14:tracePt t="13715" x="3949700" y="2324100"/>
          <p14:tracePt t="13732" x="3987800" y="2324100"/>
          <p14:tracePt t="13748" x="4044950" y="2324100"/>
          <p14:tracePt t="13765" x="4083050" y="2324100"/>
          <p14:tracePt t="13781" x="4114800" y="2324100"/>
          <p14:tracePt t="13798" x="4152900" y="2324100"/>
          <p14:tracePt t="13814" x="4184650" y="2324100"/>
          <p14:tracePt t="13831" x="4210050" y="2324100"/>
          <p14:tracePt t="13848" x="4241800" y="2324100"/>
          <p14:tracePt t="13865" x="4286250" y="2324100"/>
          <p14:tracePt t="13881" x="4324350" y="2324100"/>
          <p14:tracePt t="13898" x="4356100" y="2324100"/>
          <p14:tracePt t="13915" x="4394200" y="2324100"/>
          <p14:tracePt t="13931" x="4438650" y="2324100"/>
          <p14:tracePt t="13947" x="4508500" y="2324100"/>
          <p14:tracePt t="13965" x="4546600" y="2324100"/>
          <p14:tracePt t="13981" x="4578350" y="2324100"/>
          <p14:tracePt t="13998" x="4610100" y="2324100"/>
          <p14:tracePt t="14014" x="4641850" y="2324100"/>
          <p14:tracePt t="14031" x="4673600" y="2324100"/>
          <p14:tracePt t="14048" x="4699000" y="2324100"/>
          <p14:tracePt t="14065" x="4737100" y="2324100"/>
          <p14:tracePt t="14081" x="4756150" y="2317750"/>
          <p14:tracePt t="14081" x="4768850" y="2317750"/>
          <p14:tracePt t="14101" x="4787900" y="2311400"/>
          <p14:tracePt t="14114" x="4813300" y="2311400"/>
          <p14:tracePt t="14132" x="4838700" y="2305050"/>
          <p14:tracePt t="14148" x="4857750" y="2305050"/>
          <p14:tracePt t="14166" x="4876800" y="2298700"/>
          <p14:tracePt t="14181" x="4895850" y="2298700"/>
          <p14:tracePt t="14197" x="4914900" y="2292350"/>
          <p14:tracePt t="14214" x="4940300" y="2292350"/>
          <p14:tracePt t="14231" x="4978400" y="2292350"/>
          <p14:tracePt t="14247" x="5029200" y="2286000"/>
          <p14:tracePt t="14264" x="5086350" y="2273300"/>
          <p14:tracePt t="14281" x="5143500" y="2266950"/>
          <p14:tracePt t="14298" x="5187950" y="2266950"/>
          <p14:tracePt t="14314" x="5226050" y="2266950"/>
          <p14:tracePt t="14331" x="5257800" y="2266950"/>
          <p14:tracePt t="14348" x="5308600" y="2266950"/>
          <p14:tracePt t="14348" x="5327650" y="2266950"/>
          <p14:tracePt t="14366" x="5384800" y="2266950"/>
          <p14:tracePt t="14381" x="5448300" y="2260600"/>
          <p14:tracePt t="14398" x="5518150" y="2260600"/>
          <p14:tracePt t="14414" x="5581650" y="2260600"/>
          <p14:tracePt t="14432" x="5626100" y="2260600"/>
          <p14:tracePt t="14448" x="5664200" y="2260600"/>
          <p14:tracePt t="14464" x="5695950" y="2260600"/>
          <p14:tracePt t="14481" x="5721350" y="2254250"/>
          <p14:tracePt t="14498" x="5734050" y="2254250"/>
          <p14:tracePt t="14541" x="5746750" y="2254250"/>
          <p14:tracePt t="14548" x="5765800" y="2254250"/>
          <p14:tracePt t="14565" x="5778500" y="2254250"/>
          <p14:tracePt t="14565" x="5810250" y="2254250"/>
          <p14:tracePt t="14581" x="5861050" y="2254250"/>
          <p14:tracePt t="14598" x="5930900" y="2254250"/>
          <p14:tracePt t="14615" x="6019800" y="2254250"/>
          <p14:tracePt t="14631" x="6089650" y="2254250"/>
          <p14:tracePt t="14648" x="6172200" y="2254250"/>
          <p14:tracePt t="14664" x="6229350" y="2254250"/>
          <p14:tracePt t="14681" x="6248400" y="2254250"/>
          <p14:tracePt t="14697" x="6261100" y="2254250"/>
          <p14:tracePt t="14715" x="6292850" y="2254250"/>
          <p14:tracePt t="14731" x="6337300" y="2247900"/>
          <p14:tracePt t="14748" x="6381750" y="2247900"/>
          <p14:tracePt t="14765" x="6438900" y="2247900"/>
          <p14:tracePt t="14781" x="6470650" y="2247900"/>
          <p14:tracePt t="14798" x="6489700" y="2247900"/>
          <p14:tracePt t="14815" x="6515100" y="2247900"/>
          <p14:tracePt t="14831" x="6527800" y="2247900"/>
          <p14:tracePt t="14848" x="6540500" y="2247900"/>
          <p14:tracePt t="14864" x="6553200" y="2247900"/>
          <p14:tracePt t="14881" x="6578600" y="2247900"/>
          <p14:tracePt t="14897" x="6604000" y="2247900"/>
          <p14:tracePt t="14914" x="6635750" y="2247900"/>
          <p14:tracePt t="14931" x="6673850" y="2247900"/>
          <p14:tracePt t="14948" x="6705600" y="2247900"/>
          <p14:tracePt t="14964" x="6762750" y="2247900"/>
          <p14:tracePt t="14981" x="6807200" y="2247900"/>
          <p14:tracePt t="14997" x="6838950" y="2247900"/>
          <p14:tracePt t="15014" x="6851650" y="2247900"/>
          <p14:tracePt t="15031" x="6870700" y="2247900"/>
          <p14:tracePt t="15048" x="6877050" y="2247900"/>
          <p14:tracePt t="15064" x="6883400" y="2247900"/>
          <p14:tracePt t="15081" x="6889750" y="2247900"/>
          <p14:tracePt t="15253" x="6889750" y="2241550"/>
          <p14:tracePt t="15581" x="6902450" y="2241550"/>
          <p14:tracePt t="15601" x="6908800" y="2241550"/>
          <p14:tracePt t="15740" x="6902450" y="2247900"/>
          <p14:tracePt t="15749" x="6858000" y="2247900"/>
          <p14:tracePt t="15757" x="6813550" y="2254250"/>
          <p14:tracePt t="15765" x="6667500" y="2298700"/>
          <p14:tracePt t="15781" x="6540500" y="2324100"/>
          <p14:tracePt t="15781" x="6235700" y="2374900"/>
          <p14:tracePt t="15797" x="5918200" y="2413000"/>
          <p14:tracePt t="15814" x="5600700" y="2413000"/>
          <p14:tracePt t="15831" x="5295900" y="2413000"/>
          <p14:tracePt t="15847" x="4978400" y="2413000"/>
          <p14:tracePt t="15864" x="4591050" y="2457450"/>
          <p14:tracePt t="15881" x="4197350" y="2520950"/>
          <p14:tracePt t="15897" x="3778250" y="2571750"/>
          <p14:tracePt t="15914" x="3416300" y="2635250"/>
          <p14:tracePt t="15931" x="3168650" y="2673350"/>
          <p14:tracePt t="15948" x="3035300" y="2692400"/>
          <p14:tracePt t="15964" x="2901950" y="2711450"/>
          <p14:tracePt t="15981" x="2832100" y="2717800"/>
          <p14:tracePt t="15998" x="2781300" y="2730500"/>
          <p14:tracePt t="16014" x="2730500" y="2736850"/>
          <p14:tracePt t="16031" x="2667000" y="2736850"/>
          <p14:tracePt t="16048" x="2597150" y="2736850"/>
          <p14:tracePt t="16064" x="2520950" y="2736850"/>
          <p14:tracePt t="16081" x="2419350" y="2736850"/>
          <p14:tracePt t="16098" x="2324100" y="2736850"/>
          <p14:tracePt t="16114" x="2228850" y="2736850"/>
          <p14:tracePt t="16132" x="2133600" y="2736850"/>
          <p14:tracePt t="16148" x="2070100" y="2736850"/>
          <p14:tracePt t="16166" x="2051050" y="2736850"/>
          <p14:tracePt t="16212" x="2044700" y="2736850"/>
          <p14:tracePt t="16317" x="2038350" y="2736850"/>
          <p14:tracePt t="16333" x="2032000" y="2736850"/>
          <p14:tracePt t="16341" x="2025650" y="2736850"/>
          <p14:tracePt t="16348" x="2025650" y="2730500"/>
          <p14:tracePt t="16389" x="2025650" y="2724150"/>
          <p14:tracePt t="16396" x="2025650" y="2711450"/>
          <p14:tracePt t="16420" x="2038350" y="2711450"/>
          <p14:tracePt t="16439" x="2051050" y="2705100"/>
          <p14:tracePt t="16440" x="2057400" y="2705100"/>
          <p14:tracePt t="16448" x="2076450" y="2698750"/>
          <p14:tracePt t="16465" x="2101850" y="2692400"/>
          <p14:tracePt t="16481" x="2133600" y="2686050"/>
          <p14:tracePt t="16498" x="2159000" y="2679700"/>
          <p14:tracePt t="16514" x="2178050" y="2679700"/>
          <p14:tracePt t="16531" x="2197100" y="2673350"/>
          <p14:tracePt t="16548" x="2209800" y="2673350"/>
          <p14:tracePt t="16565" x="2209800" y="2667000"/>
          <p14:tracePt t="16605" x="2216150" y="2667000"/>
          <p14:tracePt t="17956" x="2222500" y="2667000"/>
          <p14:tracePt t="17964" x="2235200" y="2667000"/>
          <p14:tracePt t="17974" x="2241550" y="2667000"/>
          <p14:tracePt t="17981" x="2266950" y="2667000"/>
          <p14:tracePt t="17997" x="2286000" y="2667000"/>
          <p14:tracePt t="18014" x="2317750" y="2667000"/>
          <p14:tracePt t="18031" x="2343150" y="2667000"/>
          <p14:tracePt t="18048" x="2387600" y="2667000"/>
          <p14:tracePt t="18064" x="2425700" y="2667000"/>
          <p14:tracePt t="18082" x="2476500" y="2667000"/>
          <p14:tracePt t="18097" x="2520950" y="2667000"/>
          <p14:tracePt t="18114" x="2559050" y="2667000"/>
          <p14:tracePt t="18131" x="2584450" y="2667000"/>
          <p14:tracePt t="18148" x="2609850" y="2667000"/>
          <p14:tracePt t="18165" x="2635250" y="2667000"/>
          <p14:tracePt t="18181" x="2647950" y="2667000"/>
          <p14:tracePt t="18228" x="2654300" y="2667000"/>
          <p14:tracePt t="18277" x="2660650" y="2667000"/>
          <p14:tracePt t="18301" x="2667000" y="2667000"/>
          <p14:tracePt t="18308" x="2673350" y="2667000"/>
          <p14:tracePt t="18316" x="2686050" y="2667000"/>
          <p14:tracePt t="18330" x="2705100" y="2667000"/>
          <p14:tracePt t="18331" x="2730500" y="2667000"/>
          <p14:tracePt t="18348" x="2755900" y="2667000"/>
          <p14:tracePt t="18364" x="2781300" y="2667000"/>
          <p14:tracePt t="18501" x="2794000" y="2667000"/>
          <p14:tracePt t="18501" x="2813050" y="2667000"/>
          <p14:tracePt t="18516" x="2832100" y="2667000"/>
          <p14:tracePt t="18524" x="2863850" y="2667000"/>
          <p14:tracePt t="18532" x="2908300" y="2667000"/>
          <p14:tracePt t="18540" x="2959100" y="2667000"/>
          <p14:tracePt t="18548" x="3117850" y="2667000"/>
          <p14:tracePt t="18565" x="3200400" y="2667000"/>
          <p14:tracePt t="18581" x="3270250" y="2667000"/>
          <p14:tracePt t="18598" x="3314700" y="2667000"/>
          <p14:tracePt t="18614" x="3352800" y="2667000"/>
          <p14:tracePt t="18631" x="3384550" y="2667000"/>
          <p14:tracePt t="18648" x="3429000" y="2667000"/>
          <p14:tracePt t="18664" x="3486150" y="2667000"/>
          <p14:tracePt t="18681" x="3581400" y="2667000"/>
          <p14:tracePt t="18697" x="3708400" y="2667000"/>
          <p14:tracePt t="18714" x="3835400" y="2667000"/>
          <p14:tracePt t="18731" x="4013200" y="2667000"/>
          <p14:tracePt t="18748" x="4260850" y="2667000"/>
          <p14:tracePt t="18765" x="4406900" y="2673350"/>
          <p14:tracePt t="18781" x="4470400" y="2673350"/>
          <p14:tracePt t="18797" x="4629150" y="2679700"/>
          <p14:tracePt t="18814" x="4762500" y="2679700"/>
          <p14:tracePt t="18832" x="4876800" y="2679700"/>
          <p14:tracePt t="18848" x="4959350" y="2679700"/>
          <p14:tracePt t="18864" x="5016500" y="2679700"/>
          <p14:tracePt t="18881" x="5060950" y="2679700"/>
          <p14:tracePt t="18897" x="5099050" y="2679700"/>
          <p14:tracePt t="18914" x="5130800" y="2679700"/>
          <p14:tracePt t="18931" x="5162550" y="2679700"/>
          <p14:tracePt t="18948" x="5194300" y="2679700"/>
          <p14:tracePt t="18965" x="5251450" y="2679700"/>
          <p14:tracePt t="18981" x="5289550" y="2679700"/>
          <p14:tracePt t="18997" x="5334000" y="2679700"/>
          <p14:tracePt t="19014" x="5372100" y="2679700"/>
          <p14:tracePt t="19031" x="5429250" y="2679700"/>
          <p14:tracePt t="19047" x="5473700" y="2679700"/>
          <p14:tracePt t="19064" x="5524500" y="2679700"/>
          <p14:tracePt t="19081" x="5581650" y="2679700"/>
          <p14:tracePt t="19097" x="5613400" y="2679700"/>
          <p14:tracePt t="19114" x="5645150" y="2679700"/>
          <p14:tracePt t="19131" x="5683250" y="2679700"/>
          <p14:tracePt t="19148" x="5721350" y="2679700"/>
          <p14:tracePt t="19164" x="5753100" y="2679700"/>
          <p14:tracePt t="19181" x="5772150" y="2673350"/>
          <p14:tracePt t="19197" x="5791200" y="2673350"/>
          <p14:tracePt t="19214" x="5810250" y="2667000"/>
          <p14:tracePt t="19231" x="5829300" y="2660650"/>
          <p14:tracePt t="19248" x="5842000" y="2660650"/>
          <p14:tracePt t="19264" x="5861050" y="2660650"/>
          <p14:tracePt t="19281" x="5886450" y="2654300"/>
          <p14:tracePt t="19297" x="5905500" y="2654300"/>
          <p14:tracePt t="19314" x="5930900" y="2647950"/>
          <p14:tracePt t="19331" x="5956300" y="2641600"/>
          <p14:tracePt t="19348" x="5988050" y="2641600"/>
          <p14:tracePt t="19364" x="6051550" y="2641600"/>
          <p14:tracePt t="19381" x="6121400" y="2641600"/>
          <p14:tracePt t="19397" x="6223000" y="2660650"/>
          <p14:tracePt t="19414" x="6324600" y="2673350"/>
          <p14:tracePt t="19432" x="6426200" y="2686050"/>
          <p14:tracePt t="19448" x="6496050" y="2692400"/>
          <p14:tracePt t="19464" x="6521450" y="2692400"/>
          <p14:tracePt t="19481" x="6540500" y="2692400"/>
          <p14:tracePt t="19497" x="6546850" y="2692400"/>
          <p14:tracePt t="19531" x="6553200" y="2692400"/>
          <p14:tracePt t="19557" x="6559550" y="2692400"/>
          <p14:tracePt t="19653" x="6565900" y="2692400"/>
          <p14:tracePt t="20100" x="6559550" y="2692400"/>
          <p14:tracePt t="20108" x="6553200" y="2692400"/>
          <p14:tracePt t="20116" x="6546850" y="2692400"/>
          <p14:tracePt t="20124" x="6540500" y="2692400"/>
          <p14:tracePt t="20131" x="6527800" y="2692400"/>
          <p14:tracePt t="20147" x="6496050" y="2679700"/>
          <p14:tracePt t="20165" x="6464300" y="2673350"/>
          <p14:tracePt t="20181" x="6438900" y="2667000"/>
          <p14:tracePt t="20198" x="6400800" y="2660650"/>
          <p14:tracePt t="20214" x="6362700" y="2654300"/>
          <p14:tracePt t="20231" x="6337300" y="2647950"/>
          <p14:tracePt t="20247" x="6299200" y="2647950"/>
          <p14:tracePt t="20264" x="6273800" y="2647950"/>
          <p14:tracePt t="20281" x="6254750" y="2641600"/>
          <p14:tracePt t="20298" x="6229350" y="2635250"/>
          <p14:tracePt t="20314" x="6203950" y="2635250"/>
          <p14:tracePt t="20331" x="6172200" y="2635250"/>
          <p14:tracePt t="20348" x="6146800" y="2635250"/>
          <p14:tracePt t="20364" x="6115050" y="2628900"/>
          <p14:tracePt t="20380" x="6089650" y="2628900"/>
          <p14:tracePt t="20398" x="6057900" y="2622550"/>
          <p14:tracePt t="20414" x="6019800" y="2616200"/>
          <p14:tracePt t="20431" x="5962650" y="2603500"/>
          <p14:tracePt t="20448" x="5899150" y="2597150"/>
          <p14:tracePt t="20464" x="5842000" y="2584450"/>
          <p14:tracePt t="20481" x="5759450" y="2533650"/>
          <p14:tracePt t="20497" x="5689600" y="2501900"/>
          <p14:tracePt t="20514" x="5594350" y="2463800"/>
          <p14:tracePt t="20531" x="5524500" y="2438400"/>
          <p14:tracePt t="20547" x="5480050" y="2438400"/>
          <p14:tracePt t="20565" x="5454650" y="2432050"/>
          <p14:tracePt t="20581" x="5435600" y="2425700"/>
          <p14:tracePt t="20597" x="5397500" y="2425700"/>
          <p14:tracePt t="20614" x="5340350" y="2425700"/>
          <p14:tracePt t="20631" x="5232400" y="2406650"/>
          <p14:tracePt t="20647" x="5073650" y="2393950"/>
          <p14:tracePt t="20664" x="4883150" y="2393950"/>
          <p14:tracePt t="20681" x="4686300" y="2393950"/>
          <p14:tracePt t="20698" x="4438650" y="2393950"/>
          <p14:tracePt t="20714" x="4165600" y="2432050"/>
          <p14:tracePt t="20731" x="3962400" y="2476500"/>
          <p14:tracePt t="20747" x="3689350" y="2565400"/>
          <p14:tracePt t="20765" x="3511550" y="2654300"/>
          <p14:tracePt t="20781" x="3359150" y="2755900"/>
          <p14:tracePt t="20797" x="3244850" y="2870200"/>
          <p14:tracePt t="20814" x="3149600" y="3041650"/>
          <p14:tracePt t="20831" x="3067050" y="3251200"/>
          <p14:tracePt t="20847" x="3028950" y="3479800"/>
          <p14:tracePt t="20864" x="3003550" y="3683000"/>
          <p14:tracePt t="20880" x="2997200" y="3841750"/>
          <p14:tracePt t="20897" x="2997200" y="3937000"/>
          <p14:tracePt t="20914" x="3003550" y="3987800"/>
          <p14:tracePt t="20931" x="3022600" y="4019550"/>
          <p14:tracePt t="20949" x="3086100" y="4051300"/>
          <p14:tracePt t="20965" x="3168650" y="4064000"/>
          <p14:tracePt t="20981" x="3257550" y="4064000"/>
          <p14:tracePt t="20997" x="3359150" y="4064000"/>
          <p14:tracePt t="21014" x="3467100" y="4064000"/>
          <p14:tracePt t="21031" x="3543300" y="4064000"/>
          <p14:tracePt t="21047" x="3587750" y="4064000"/>
          <p14:tracePt t="21064" x="3625850" y="4064000"/>
          <p14:tracePt t="21081" x="3651250" y="4064000"/>
          <p14:tracePt t="21097" x="3676650" y="4064000"/>
          <p14:tracePt t="21114" x="3740150" y="4032250"/>
          <p14:tracePt t="21131" x="3784600" y="3943350"/>
          <p14:tracePt t="21147" x="3829050" y="3746500"/>
          <p14:tracePt t="21165" x="3835400" y="3670300"/>
          <p14:tracePt t="21181" x="3835400" y="3625850"/>
          <p14:tracePt t="21197" x="3835400" y="3575050"/>
          <p14:tracePt t="21215" x="3829050" y="3536950"/>
          <p14:tracePt t="21231" x="3816350" y="3492500"/>
          <p14:tracePt t="21247" x="3797300" y="3454400"/>
          <p14:tracePt t="21264" x="3784600" y="3422650"/>
          <p14:tracePt t="21281" x="3759200" y="3384550"/>
          <p14:tracePt t="21297" x="3740150" y="3359150"/>
          <p14:tracePt t="21314" x="3721100" y="3333750"/>
          <p14:tracePt t="21331" x="3708400" y="3321050"/>
          <p14:tracePt t="21347" x="3695700" y="3314700"/>
          <p14:tracePt t="21364" x="3695700" y="3308350"/>
          <p14:tracePt t="21381" x="3689350" y="3308350"/>
          <p14:tracePt t="21421" x="3676650" y="3308350"/>
          <p14:tracePt t="21428" x="3663950" y="3308350"/>
          <p14:tracePt t="21436" x="3638550" y="3308350"/>
          <p14:tracePt t="21447" x="3594100" y="3321050"/>
          <p14:tracePt t="21465" x="3568700" y="3340100"/>
          <p14:tracePt t="21481" x="3549650" y="3359150"/>
          <p14:tracePt t="21498" x="3530600" y="3378200"/>
          <p14:tracePt t="21514" x="3517900" y="3390900"/>
          <p14:tracePt t="21530" x="3498850" y="3416300"/>
          <p14:tracePt t="21547" x="3492500" y="3448050"/>
          <p14:tracePt t="21564" x="3486150" y="3479800"/>
          <p14:tracePt t="21581" x="3479800" y="3517900"/>
          <p14:tracePt t="21597" x="3479800" y="3543300"/>
          <p14:tracePt t="21614" x="3479800" y="3575050"/>
          <p14:tracePt t="21630" x="3479800" y="3613150"/>
          <p14:tracePt t="21647" x="3479800" y="3651250"/>
          <p14:tracePt t="21664" x="3479800" y="3689350"/>
          <p14:tracePt t="21681" x="3479800" y="3727450"/>
          <p14:tracePt t="21697" x="3492500" y="3778250"/>
          <p14:tracePt t="21714" x="3517900" y="3822700"/>
          <p14:tracePt t="21731" x="3530600" y="3867150"/>
          <p14:tracePt t="21747" x="3549650" y="3930650"/>
          <p14:tracePt t="21765" x="3568700" y="3956050"/>
          <p14:tracePt t="21781" x="3587750" y="3981450"/>
          <p14:tracePt t="21797" x="3600450" y="4000500"/>
          <p14:tracePt t="21814" x="3619500" y="4019550"/>
          <p14:tracePt t="21831" x="3625850" y="4025900"/>
          <p14:tracePt t="21848" x="3625850" y="4032250"/>
          <p14:tracePt t="21864" x="3632200" y="4038600"/>
          <p14:tracePt t="21916" x="3638550" y="4038600"/>
          <p14:tracePt t="21932" x="3651250" y="4038600"/>
          <p14:tracePt t="21948" x="3657600" y="4038600"/>
          <p14:tracePt t="21957" x="3663950" y="4038600"/>
          <p14:tracePt t="21964" x="3670300" y="4038600"/>
          <p14:tracePt t="21972" x="3695700" y="4038600"/>
          <p14:tracePt t="21981" x="3733800" y="4000500"/>
          <p14:tracePt t="21997" x="3759200" y="3943350"/>
          <p14:tracePt t="22014" x="3778250" y="3879850"/>
          <p14:tracePt t="22030" x="3790950" y="3822700"/>
          <p14:tracePt t="22047" x="3797300" y="3771900"/>
          <p14:tracePt t="22064" x="3797300" y="3714750"/>
          <p14:tracePt t="22081" x="3797300" y="3676650"/>
          <p14:tracePt t="22097" x="3797300" y="3644900"/>
          <p14:tracePt t="22140" x="3797300" y="3638550"/>
          <p14:tracePt t="22148" x="3797300" y="3625850"/>
          <p14:tracePt t="22149" x="3784600" y="3600450"/>
          <p14:tracePt t="22165" x="3778250" y="3587750"/>
          <p14:tracePt t="22181" x="3778250" y="3581400"/>
          <p14:tracePt t="22220" x="3771900" y="3575050"/>
          <p14:tracePt t="22244" x="3771900" y="3568700"/>
          <p14:tracePt t="22260" x="3771900" y="3562350"/>
          <p14:tracePt t="22292" x="3765550" y="3556000"/>
          <p14:tracePt t="22324" x="3759200" y="3556000"/>
          <p14:tracePt t="22540" x="3759200" y="3562350"/>
          <p14:tracePt t="22551" x="3752850" y="3581400"/>
          <p14:tracePt t="22552" x="3746500" y="3594100"/>
          <p14:tracePt t="22564" x="3746500" y="3632200"/>
          <p14:tracePt t="22573" x="3746500" y="3651250"/>
          <p14:tracePt t="22581" x="3740150" y="3663950"/>
          <p14:tracePt t="22597" x="3733800" y="3676650"/>
          <p14:tracePt t="22614" x="3733800" y="3683000"/>
          <p14:tracePt t="22631" x="3733800" y="3695700"/>
          <p14:tracePt t="22647" x="3727450" y="3708400"/>
          <p14:tracePt t="22664" x="3714750" y="3733800"/>
          <p14:tracePt t="22681" x="3714750" y="3752850"/>
          <p14:tracePt t="22697" x="3702050" y="3778250"/>
          <p14:tracePt t="22714" x="3695700" y="3803650"/>
          <p14:tracePt t="22730" x="3683000" y="3848100"/>
          <p14:tracePt t="22749" x="3670300" y="3886200"/>
          <p14:tracePt t="22765" x="3663950" y="3905250"/>
          <p14:tracePt t="22780" x="3657600" y="3930650"/>
          <p14:tracePt t="22797" x="3651250" y="3949700"/>
          <p14:tracePt t="22814" x="3644900" y="3975100"/>
          <p14:tracePt t="22832" x="3644900" y="3994150"/>
          <p14:tracePt t="22847" x="3638550" y="4013200"/>
          <p14:tracePt t="22864" x="3638550" y="4019550"/>
          <p14:tracePt t="22880" x="3638550" y="4032250"/>
          <p14:tracePt t="22898" x="3632200" y="4044950"/>
          <p14:tracePt t="22914" x="3632200" y="4057650"/>
          <p14:tracePt t="22931" x="3625850" y="4070350"/>
          <p14:tracePt t="22947" x="3625850" y="4089400"/>
          <p14:tracePt t="22964" x="3619500" y="4095750"/>
          <p14:tracePt t="22981" x="3619500" y="4108450"/>
          <p14:tracePt t="22998" x="3619500" y="4114800"/>
          <p14:tracePt t="23300" x="3619500" y="4108450"/>
          <p14:tracePt t="23308" x="3619500" y="4070350"/>
          <p14:tracePt t="23316" x="3619500" y="4038600"/>
          <p14:tracePt t="23324" x="3619500" y="4032250"/>
          <p14:tracePt t="23365" x="3619500" y="4019550"/>
          <p14:tracePt t="23365" x="3619500" y="3994150"/>
          <p14:tracePt t="23380" x="3625850" y="3962400"/>
          <p14:tracePt t="23397" x="3625850" y="3949700"/>
          <p14:tracePt t="23398" x="3625850" y="3924300"/>
          <p14:tracePt t="23414" x="3625850" y="3911600"/>
          <p14:tracePt t="23431" x="3625850" y="3892550"/>
          <p14:tracePt t="23447" x="3625850" y="3879850"/>
          <p14:tracePt t="23463" x="3625850" y="3860800"/>
          <p14:tracePt t="23480" x="3613150" y="3841750"/>
          <p14:tracePt t="23498" x="3606800" y="3803650"/>
          <p14:tracePt t="23514" x="3606800" y="3778250"/>
          <p14:tracePt t="23531" x="3594100" y="3740150"/>
          <p14:tracePt t="23547" x="3587750" y="3695700"/>
          <p14:tracePt t="23565" x="3587750" y="3663950"/>
          <p14:tracePt t="23581" x="3587750" y="3638550"/>
          <p14:tracePt t="23597" x="3581400" y="3613150"/>
          <p14:tracePt t="23614" x="3581400" y="3594100"/>
          <p14:tracePt t="23631" x="3568700" y="3568700"/>
          <p14:tracePt t="23647" x="3568700" y="3556000"/>
          <p14:tracePt t="23664" x="3568700" y="3549650"/>
          <p14:tracePt t="23680" x="3562350" y="3543300"/>
          <p14:tracePt t="23698" x="3556000" y="3536950"/>
          <p14:tracePt t="23714" x="3556000" y="3530600"/>
          <p14:tracePt t="24182" x="3549650" y="3530600"/>
          <p14:tracePt t="24191" x="3549650" y="3536950"/>
          <p14:tracePt t="24191" x="3549650" y="3556000"/>
          <p14:tracePt t="24198" x="3549650" y="3594100"/>
          <p14:tracePt t="24215" x="3549650" y="3632200"/>
          <p14:tracePt t="24232" x="3549650" y="3676650"/>
          <p14:tracePt t="24248" x="3549650" y="3714750"/>
          <p14:tracePt t="24265" x="3549650" y="3746500"/>
          <p14:tracePt t="24281" x="3549650" y="3771900"/>
          <p14:tracePt t="24298" x="3549650" y="3803650"/>
          <p14:tracePt t="24315" x="3549650" y="3816350"/>
          <p14:tracePt t="24331" x="3549650" y="3835400"/>
          <p14:tracePt t="24348" x="3549650" y="3860800"/>
          <p14:tracePt t="24366" x="3549650" y="3873500"/>
          <p14:tracePt t="24381" x="3549650" y="3892550"/>
          <p14:tracePt t="24398" x="3543300" y="3917950"/>
          <p14:tracePt t="24415" x="3543300" y="3943350"/>
          <p14:tracePt t="24430" x="3543300" y="3968750"/>
          <p14:tracePt t="24449" x="3543300" y="4000500"/>
          <p14:tracePt t="24464" x="3543300" y="4025900"/>
          <p14:tracePt t="24481" x="3530600" y="4051300"/>
          <p14:tracePt t="24498" x="3530600" y="4070350"/>
          <p14:tracePt t="24514" x="3530600" y="4076700"/>
          <p14:tracePt t="24530" x="3530600" y="4089400"/>
          <p14:tracePt t="24547" x="3530600" y="4108450"/>
          <p14:tracePt t="24868" x="3530600" y="4102100"/>
          <p14:tracePt t="24885" x="3505200" y="4070350"/>
          <p14:tracePt t="24893" x="3486150" y="4032250"/>
          <p14:tracePt t="24900" x="3441700" y="3943350"/>
          <p14:tracePt t="24916" x="3403600" y="3892550"/>
          <p14:tracePt t="24931" x="3378200" y="3860800"/>
          <p14:tracePt t="24931" x="3371850" y="3848100"/>
          <p14:tracePt t="24949" x="3359150" y="3835400"/>
          <p14:tracePt t="24966" x="3346450" y="3829050"/>
          <p14:tracePt t="24982" x="3333750" y="3822700"/>
          <p14:tracePt t="24998" x="3308350" y="3810000"/>
          <p14:tracePt t="25016" x="3289300" y="3803650"/>
          <p14:tracePt t="25032" x="3270250" y="3790950"/>
          <p14:tracePt t="25049" x="3257550" y="3790950"/>
          <p14:tracePt t="25065" x="3251200" y="3790950"/>
          <p14:tracePt t="25269" x="3251200" y="3784600"/>
          <p14:tracePt t="25293" x="3270250" y="3803650"/>
          <p14:tracePt t="25301" x="3282950" y="3822700"/>
          <p14:tracePt t="25315" x="3302000" y="3848100"/>
          <p14:tracePt t="25316" x="3333750" y="3892550"/>
          <p14:tracePt t="25332" x="3359150" y="3930650"/>
          <p14:tracePt t="25332" x="3371850" y="3937000"/>
          <p14:tracePt t="25349" x="3390900" y="3956050"/>
          <p14:tracePt t="25366" x="3397250" y="3968750"/>
          <p14:tracePt t="25381" x="3416300" y="3981450"/>
          <p14:tracePt t="25398" x="3441700" y="3987800"/>
          <p14:tracePt t="25415" x="3467100" y="3994150"/>
          <p14:tracePt t="25431" x="3511550" y="4000500"/>
          <p14:tracePt t="25448" x="3543300" y="4006850"/>
          <p14:tracePt t="25465" x="3575050" y="4013200"/>
          <p14:tracePt t="25482" x="3587750" y="4013200"/>
          <p14:tracePt t="25498" x="3606800" y="4013200"/>
          <p14:tracePt t="25516" x="3619500" y="4013200"/>
          <p14:tracePt t="25531" x="3625850" y="4013200"/>
          <p14:tracePt t="25548" x="3651250" y="4006850"/>
          <p14:tracePt t="25566" x="3670300" y="3987800"/>
          <p14:tracePt t="25582" x="3689350" y="3956050"/>
          <p14:tracePt t="25598" x="3708400" y="3930650"/>
          <p14:tracePt t="25615" x="3727450" y="3911600"/>
          <p14:tracePt t="25631" x="3740150" y="3886200"/>
          <p14:tracePt t="25649" x="3746500" y="3873500"/>
          <p14:tracePt t="25665" x="3759200" y="3848100"/>
          <p14:tracePt t="25681" x="3771900" y="3829050"/>
          <p14:tracePt t="25698" x="3784600" y="3810000"/>
          <p14:tracePt t="25715" x="3790950" y="3778250"/>
          <p14:tracePt t="25732" x="3790950" y="3759200"/>
          <p14:tracePt t="25748" x="3790950" y="3733800"/>
          <p14:tracePt t="25765" x="3790950" y="3721100"/>
          <p14:tracePt t="25782" x="3790950" y="3714750"/>
          <p14:tracePt t="25798" x="3790950" y="3702050"/>
          <p14:tracePt t="25815" x="3784600" y="3702050"/>
          <p14:tracePt t="25831" x="3778250" y="3702050"/>
          <p14:tracePt t="25848" x="3752850" y="3695700"/>
          <p14:tracePt t="25865" x="3740150" y="3695700"/>
          <p14:tracePt t="25882" x="3695700" y="3695700"/>
          <p14:tracePt t="25898" x="3663950" y="3695700"/>
          <p14:tracePt t="25916" x="3632200" y="3702050"/>
          <p14:tracePt t="25931" x="3594100" y="3721100"/>
          <p14:tracePt t="25948" x="3543300" y="3759200"/>
          <p14:tracePt t="25966" x="3517900" y="3778250"/>
          <p14:tracePt t="25982" x="3498850" y="3797300"/>
          <p14:tracePt t="25998" x="3486150" y="3829050"/>
          <p14:tracePt t="26015" x="3473450" y="3848100"/>
          <p14:tracePt t="26031" x="3454400" y="3879850"/>
          <p14:tracePt t="26048" x="3441700" y="3924300"/>
          <p14:tracePt t="26065" x="3422650" y="3968750"/>
          <p14:tracePt t="26081" x="3409950" y="4019550"/>
          <p14:tracePt t="26099" x="3409950" y="4070350"/>
          <p14:tracePt t="26115" x="3416300" y="4133850"/>
          <p14:tracePt t="26133" x="3422650" y="4146550"/>
          <p14:tracePt t="26149" x="3454400" y="4191000"/>
          <p14:tracePt t="26167" x="3467100" y="4203700"/>
          <p14:tracePt t="26182" x="3498850" y="4216400"/>
          <p14:tracePt t="26199" x="3511550" y="4222750"/>
          <p14:tracePt t="26216" x="3524250" y="4229100"/>
          <p14:tracePt t="26233" x="3543300" y="4229100"/>
          <p14:tracePt t="26249" x="3549650" y="4229100"/>
          <p14:tracePt t="26266" x="3562350" y="4229100"/>
          <p14:tracePt t="26282" x="3568700" y="4229100"/>
          <p14:tracePt t="26299" x="3575050" y="4229100"/>
          <p14:tracePt t="26316" x="3587750" y="4229100"/>
          <p14:tracePt t="26333" x="3600450" y="4229100"/>
          <p14:tracePt t="26349" x="3638550" y="4191000"/>
          <p14:tracePt t="26366" x="3676650" y="4102100"/>
          <p14:tracePt t="26382" x="3689350" y="3994150"/>
          <p14:tracePt t="26399" x="3702050" y="3911600"/>
          <p14:tracePt t="26416" x="3702050" y="3848100"/>
          <p14:tracePt t="26433" x="3702050" y="3810000"/>
          <p14:tracePt t="26449" x="3702050" y="3778250"/>
          <p14:tracePt t="26466" x="3695700" y="3746500"/>
          <p14:tracePt t="26482" x="3689350" y="3721100"/>
          <p14:tracePt t="26499" x="3670300" y="3695700"/>
          <p14:tracePt t="26516" x="3663950" y="3683000"/>
          <p14:tracePt t="26516" x="3657600" y="3676650"/>
          <p14:tracePt t="26535" x="3651250" y="3670300"/>
          <p14:tracePt t="26566" x="3644900" y="3663950"/>
          <p14:tracePt t="26590" x="3638550" y="3663950"/>
          <p14:tracePt t="26599" x="3632200" y="3663950"/>
          <p14:tracePt t="26742" x="3638550" y="3663950"/>
          <p14:tracePt t="26750" x="3644900" y="3670300"/>
          <p14:tracePt t="26766" x="3651250" y="3670300"/>
          <p14:tracePt t="26767" x="3657600" y="3670300"/>
          <p14:tracePt t="26782" x="3670300" y="3670300"/>
          <p14:tracePt t="26799" x="3683000" y="3670300"/>
          <p14:tracePt t="26816" x="3721100" y="3657600"/>
          <p14:tracePt t="26833" x="3752850" y="3619500"/>
          <p14:tracePt t="26849" x="3778250" y="3587750"/>
          <p14:tracePt t="26866" x="3797300" y="3556000"/>
          <p14:tracePt t="26882" x="3803650" y="3517900"/>
          <p14:tracePt t="26899" x="3810000" y="3486150"/>
          <p14:tracePt t="26916" x="3810000" y="3460750"/>
          <p14:tracePt t="26933" x="3810000" y="3429000"/>
          <p14:tracePt t="26949" x="3790950" y="3384550"/>
          <p14:tracePt t="26967" x="3771900" y="3346450"/>
          <p14:tracePt t="26982" x="3740150" y="3308350"/>
          <p14:tracePt t="27000" x="3721100" y="3289300"/>
          <p14:tracePt t="27016" x="3695700" y="3263900"/>
          <p14:tracePt t="27033" x="3683000" y="3251200"/>
          <p14:tracePt t="27049" x="3670300" y="3244850"/>
          <p14:tracePt t="27066" x="3651250" y="3238500"/>
          <p14:tracePt t="27082" x="3644900" y="3238500"/>
          <p14:tracePt t="27099" x="3632200" y="3232150"/>
          <p14:tracePt t="27116" x="3625850" y="3232150"/>
          <p14:tracePt t="27133" x="3619500" y="3232150"/>
          <p14:tracePt t="27149" x="3606800" y="3232150"/>
          <p14:tracePt t="27167" x="3600450" y="3232150"/>
          <p14:tracePt t="27182" x="3594100" y="3232150"/>
          <p14:tracePt t="27222" x="3587750" y="3232150"/>
          <p14:tracePt t="27246" x="3581400" y="3232150"/>
          <p14:tracePt t="27382" x="3568700" y="3232150"/>
          <p14:tracePt t="27393" x="3562350" y="3238500"/>
          <p14:tracePt t="27393" x="3543300" y="3251200"/>
          <p14:tracePt t="27399" x="3479800" y="3302000"/>
          <p14:tracePt t="27416" x="3397250" y="3384550"/>
          <p14:tracePt t="27432" x="3321050" y="3473450"/>
          <p14:tracePt t="27449" x="3270250" y="3575050"/>
          <p14:tracePt t="27466" x="3244850" y="3651250"/>
          <p14:tracePt t="27482" x="3244850" y="3689350"/>
          <p14:tracePt t="27499" x="3244850" y="3708400"/>
          <p14:tracePt t="27516" x="3251200" y="3727450"/>
          <p14:tracePt t="27533" x="3270250" y="3740150"/>
          <p14:tracePt t="27533" x="3270250" y="3746500"/>
          <p14:tracePt t="27550" x="3276600" y="3759200"/>
          <p14:tracePt t="27565" x="3295650" y="3810000"/>
          <p14:tracePt t="27582" x="3327400" y="3867150"/>
          <p14:tracePt t="27598" x="3352800" y="3930650"/>
          <p14:tracePt t="27615" x="3378200" y="3981450"/>
          <p14:tracePt t="27632" x="3409950" y="4019550"/>
          <p14:tracePt t="27649" x="3435350" y="4044950"/>
          <p14:tracePt t="27666" x="3454400" y="4064000"/>
          <p14:tracePt t="27682" x="3479800" y="4076700"/>
          <p14:tracePt t="27699" x="3498850" y="4089400"/>
          <p14:tracePt t="27717" x="3524250" y="4089400"/>
          <p14:tracePt t="27732" x="3562350" y="4095750"/>
          <p14:tracePt t="27751" x="3594100" y="4095750"/>
          <p14:tracePt t="27766" x="3619500" y="4095750"/>
          <p14:tracePt t="27782" x="3651250" y="4095750"/>
          <p14:tracePt t="27799" x="3670300" y="4095750"/>
          <p14:tracePt t="27816" x="3683000" y="4089400"/>
          <p14:tracePt t="27833" x="3708400" y="4070350"/>
          <p14:tracePt t="27849" x="3727450" y="4057650"/>
          <p14:tracePt t="27866" x="3746500" y="4032250"/>
          <p14:tracePt t="27882" x="3765550" y="3987800"/>
          <p14:tracePt t="27899" x="3778250" y="3943350"/>
          <p14:tracePt t="27916" x="3784600" y="3892550"/>
          <p14:tracePt t="27932" x="3784600" y="3841750"/>
          <p14:tracePt t="27949" x="3784600" y="3790950"/>
          <p14:tracePt t="27966" x="3784600" y="3784600"/>
          <p14:tracePt t="28006" x="3778250" y="3771900"/>
          <p14:tracePt t="28016" x="3778250" y="3765550"/>
          <p14:tracePt t="28016" x="3771900" y="3752850"/>
          <p14:tracePt t="28032" x="3765550" y="3740150"/>
          <p14:tracePt t="28049" x="3759200" y="3733800"/>
          <p14:tracePt t="28066" x="3746500" y="3727450"/>
          <p14:tracePt t="28082" x="3727450" y="3721100"/>
          <p14:tracePt t="28099" x="3702050" y="3714750"/>
          <p14:tracePt t="28116" x="3683000" y="3714750"/>
          <p14:tracePt t="28132" x="3651250" y="3714750"/>
          <p14:tracePt t="28150" x="3632200" y="3714750"/>
          <p14:tracePt t="28166" x="3600450" y="3727450"/>
          <p14:tracePt t="28183" x="3575050" y="3752850"/>
          <p14:tracePt t="28199" x="3549650" y="3771900"/>
          <p14:tracePt t="28216" x="3524250" y="3810000"/>
          <p14:tracePt t="28232" x="3498850" y="3841750"/>
          <p14:tracePt t="28249" x="3492500" y="3867150"/>
          <p14:tracePt t="28266" x="3479800" y="3898900"/>
          <p14:tracePt t="28282" x="3473450" y="3924300"/>
          <p14:tracePt t="28299" x="3467100" y="3949700"/>
          <p14:tracePt t="28316" x="3467100" y="3987800"/>
          <p14:tracePt t="28334" x="3467100" y="4000500"/>
          <p14:tracePt t="28349" x="3467100" y="4032250"/>
          <p14:tracePt t="28366" x="3467100" y="4070350"/>
          <p14:tracePt t="28383" x="3479800" y="4095750"/>
          <p14:tracePt t="28399" x="3498850" y="4127500"/>
          <p14:tracePt t="28416" x="3517900" y="4159250"/>
          <p14:tracePt t="28432" x="3536950" y="4178300"/>
          <p14:tracePt t="28449" x="3556000" y="4203700"/>
          <p14:tracePt t="28466" x="3575050" y="4216400"/>
          <p14:tracePt t="28483" x="3594100" y="4222750"/>
          <p14:tracePt t="28499" x="3619500" y="4229100"/>
          <p14:tracePt t="28516" x="3644900" y="4229100"/>
          <p14:tracePt t="28532" x="3663950" y="4229100"/>
          <p14:tracePt t="28532" x="3676650" y="4229100"/>
          <p14:tracePt t="28550" x="3702050" y="4229100"/>
          <p14:tracePt t="28567" x="3721100" y="4229100"/>
          <p14:tracePt t="28583" x="3733800" y="4229100"/>
          <p14:tracePt t="28599" x="3765550" y="4222750"/>
          <p14:tracePt t="28616" x="3784600" y="4203700"/>
          <p14:tracePt t="28632" x="3810000" y="4184650"/>
          <p14:tracePt t="28649" x="3835400" y="4152900"/>
          <p14:tracePt t="28666" x="3848100" y="4102100"/>
          <p14:tracePt t="28682" x="3854450" y="4038600"/>
          <p14:tracePt t="28699" x="3860800" y="3994150"/>
          <p14:tracePt t="28716" x="3860800" y="3956050"/>
          <p14:tracePt t="28732" x="3860800" y="3917950"/>
          <p14:tracePt t="28749" x="3848100" y="3879850"/>
          <p14:tracePt t="28766" x="3835400" y="3854450"/>
          <p14:tracePt t="28782" x="3829050" y="3848100"/>
          <p14:tracePt t="28830" x="3822700" y="3841750"/>
          <p14:tracePt t="28838" x="3810000" y="3835400"/>
          <p14:tracePt t="28842" x="3810000" y="3829050"/>
          <p14:tracePt t="28849" x="3797300" y="3829050"/>
          <p14:tracePt t="28866" x="3797300" y="3822700"/>
          <p14:tracePt t="28882" x="3790950" y="3822700"/>
          <p14:tracePt t="28899" x="3784600" y="3816350"/>
          <p14:tracePt t="28916" x="3778250" y="3816350"/>
          <p14:tracePt t="28932" x="3778250" y="3810000"/>
          <p14:tracePt t="29006" x="3771900" y="3810000"/>
          <p14:tracePt t="29014" x="3765550" y="3810000"/>
          <p14:tracePt t="29025" x="3759200" y="3810000"/>
          <p14:tracePt t="29030" x="3752850" y="3810000"/>
          <p14:tracePt t="29034" x="3746500" y="3810000"/>
          <p14:tracePt t="29049" x="3740150" y="3810000"/>
          <p14:tracePt t="29065" x="3733800" y="3810000"/>
          <p14:tracePt t="29082" x="3727450" y="3810000"/>
          <p14:tracePt t="29117" x="3721100" y="3803650"/>
          <p14:tracePt t="29133" x="3714750" y="3803650"/>
          <p14:tracePt t="29157" x="3708400" y="3797300"/>
          <p14:tracePt t="29190" x="3702050" y="3797300"/>
          <p14:tracePt t="29198" x="3695700" y="3790950"/>
          <p14:tracePt t="29237" x="3689350" y="3790950"/>
          <p14:tracePt t="31414" x="3676650" y="3790950"/>
          <p14:tracePt t="31414" x="3657600" y="3790950"/>
          <p14:tracePt t="31432" x="3651250" y="3790950"/>
          <p14:tracePt t="31433" x="3644900" y="3790950"/>
          <p14:tracePt t="31449" x="3638550" y="3790950"/>
          <p14:tracePt t="31829" x="3619500" y="3790950"/>
          <p14:tracePt t="31837" x="3600450" y="3790950"/>
          <p14:tracePt t="31841" x="3568700" y="3797300"/>
          <p14:tracePt t="31849" x="3517900" y="3803650"/>
          <p14:tracePt t="31865" x="3473450" y="3816350"/>
          <p14:tracePt t="31882" x="3441700" y="3822700"/>
          <p14:tracePt t="31899" x="3422650" y="3829050"/>
          <p14:tracePt t="31934" x="3416300" y="3829050"/>
          <p14:tracePt t="32046" x="3403600" y="3829050"/>
          <p14:tracePt t="32054" x="3384550" y="3829050"/>
          <p14:tracePt t="32066" x="3352800" y="3829050"/>
          <p14:tracePt t="32070" x="3276600" y="3829050"/>
          <p14:tracePt t="32082" x="3162300" y="3829050"/>
          <p14:tracePt t="32099" x="3073400" y="3829050"/>
          <p14:tracePt t="32116" x="2990850" y="3822700"/>
          <p14:tracePt t="32132" x="2940050" y="3822700"/>
          <p14:tracePt t="32132" x="2933700" y="3822700"/>
          <p14:tracePt t="32150" x="2901950" y="3822700"/>
          <p14:tracePt t="32166" x="2876550" y="3822700"/>
          <p14:tracePt t="32182" x="2870200" y="3822700"/>
          <p14:tracePt t="32199" x="2857500" y="3822700"/>
          <p14:tracePt t="32216" x="2838450" y="3822700"/>
          <p14:tracePt t="32232" x="2825750" y="3822700"/>
          <p14:tracePt t="32249" x="2794000" y="3822700"/>
          <p14:tracePt t="32265" x="2774950" y="3822700"/>
          <p14:tracePt t="32282" x="2762250" y="3822700"/>
          <p14:tracePt t="32299" x="2755900" y="3822700"/>
          <p14:tracePt t="32517" x="0" y="0"/>
        </p14:tracePtLst>
        <p14:tracePtLst>
          <p14:tracePt t="40399" x="4914900" y="4006850"/>
          <p14:tracePt t="40549" x="4959350" y="4006850"/>
          <p14:tracePt t="40557" x="5016500" y="4006850"/>
          <p14:tracePt t="40566" x="5162550" y="3956050"/>
          <p14:tracePt t="40582" x="5213350" y="3917950"/>
          <p14:tracePt t="40589" x="5365750" y="3797300"/>
          <p14:tracePt t="40605" x="5473700" y="3689350"/>
          <p14:tracePt t="40621" x="5568950" y="3575050"/>
          <p14:tracePt t="40637" x="5632450" y="3479800"/>
          <p14:tracePt t="40653" x="5651500" y="3416300"/>
          <p14:tracePt t="40669" x="5657850" y="3359150"/>
          <p14:tracePt t="40685" x="5657850" y="3333750"/>
          <p14:tracePt t="40701" x="5657850" y="3302000"/>
          <p14:tracePt t="40732" x="5651500" y="3289300"/>
          <p14:tracePt t="40732" x="5626100" y="3263900"/>
          <p14:tracePt t="40750" x="5549900" y="3213100"/>
          <p14:tracePt t="40773" x="5480050" y="3175000"/>
          <p14:tracePt t="40782" x="5422900" y="3143250"/>
          <p14:tracePt t="40798" x="5378450" y="3117850"/>
          <p14:tracePt t="40815" x="5340350" y="3105150"/>
          <p14:tracePt t="40832" x="5295900" y="3098800"/>
          <p14:tracePt t="40849" x="5245100" y="3092450"/>
          <p14:tracePt t="40865" x="5181600" y="3092450"/>
          <p14:tracePt t="40882" x="5118100" y="3098800"/>
          <p14:tracePt t="40898" x="5035550" y="3124200"/>
          <p14:tracePt t="40915" x="4940300" y="3168650"/>
          <p14:tracePt t="40932" x="4857750" y="3206750"/>
          <p14:tracePt t="40948" x="4768850" y="3257550"/>
          <p14:tracePt t="40964" x="4660900" y="3340100"/>
          <p14:tracePt t="40982" x="4572000" y="3409950"/>
          <p14:tracePt t="40998" x="4495800" y="3492500"/>
          <p14:tracePt t="41015" x="4470400" y="3517900"/>
          <p14:tracePt t="41031" x="4432300" y="3581400"/>
          <p14:tracePt t="41049" x="4394200" y="3657600"/>
          <p14:tracePt t="41065" x="4375150" y="3727450"/>
          <p14:tracePt t="41082" x="4356100" y="3784600"/>
          <p14:tracePt t="41098" x="4343400" y="3848100"/>
          <p14:tracePt t="41115" x="4337050" y="3892550"/>
          <p14:tracePt t="41131" x="4337050" y="3937000"/>
          <p14:tracePt t="41131" x="4337050" y="3956050"/>
          <p14:tracePt t="41149" x="4343400" y="4019550"/>
          <p14:tracePt t="41165" x="4368800" y="4095750"/>
          <p14:tracePt t="41182" x="4406900" y="4159250"/>
          <p14:tracePt t="41198" x="4451350" y="4216400"/>
          <p14:tracePt t="41215" x="4489450" y="4254500"/>
          <p14:tracePt t="41232" x="4552950" y="4305300"/>
          <p14:tracePt t="41250" x="4622800" y="4343400"/>
          <p14:tracePt t="41265" x="4686300" y="4381500"/>
          <p14:tracePt t="41282" x="4787900" y="4413250"/>
          <p14:tracePt t="41298" x="4921250" y="4451350"/>
          <p14:tracePt t="41316" x="5048250" y="4470400"/>
          <p14:tracePt t="41332" x="5194300" y="4489450"/>
          <p14:tracePt t="41332" x="5283200" y="4489450"/>
          <p14:tracePt t="41350" x="5429250" y="4489450"/>
          <p14:tracePt t="41366" x="5600700" y="4489450"/>
          <p14:tracePt t="41382" x="5765800" y="4470400"/>
          <p14:tracePt t="41398" x="5899150" y="4419600"/>
          <p14:tracePt t="41415" x="6007100" y="4362450"/>
          <p14:tracePt t="41431" x="6102350" y="4305300"/>
          <p14:tracePt t="41448" x="6178550" y="4241800"/>
          <p14:tracePt t="41465" x="6242050" y="4146550"/>
          <p14:tracePt t="41482" x="6305550" y="4051300"/>
          <p14:tracePt t="41498" x="6350000" y="3975100"/>
          <p14:tracePt t="41515" x="6375400" y="3911600"/>
          <p14:tracePt t="41531" x="6388100" y="3854450"/>
          <p14:tracePt t="41548" x="6394450" y="3771900"/>
          <p14:tracePt t="41565" x="6394450" y="3727450"/>
          <p14:tracePt t="41582" x="6375400" y="3657600"/>
          <p14:tracePt t="41598" x="6324600" y="3568700"/>
          <p14:tracePt t="41615" x="6261100" y="3486150"/>
          <p14:tracePt t="41631" x="6159500" y="3384550"/>
          <p14:tracePt t="41648" x="6038850" y="3289300"/>
          <p14:tracePt t="41665" x="5905500" y="3200400"/>
          <p14:tracePt t="41682" x="5746750" y="3124200"/>
          <p14:tracePt t="41698" x="5594350" y="3054350"/>
          <p14:tracePt t="41715" x="5480050" y="3009900"/>
          <p14:tracePt t="41732" x="5346700" y="2971800"/>
          <p14:tracePt t="41732" x="5289550" y="2965450"/>
          <p14:tracePt t="41750" x="5200650" y="2959100"/>
          <p14:tracePt t="41789" x="5168900" y="2959100"/>
          <p14:tracePt t="41797" x="5105400" y="2965450"/>
          <p14:tracePt t="41808" x="5060950" y="2971800"/>
          <p14:tracePt t="41815" x="4965700" y="2984500"/>
          <p14:tracePt t="41832" x="4876800" y="2997200"/>
          <p14:tracePt t="41848" x="4787900" y="3022600"/>
          <p14:tracePt t="41865" x="4724400" y="3041650"/>
          <p14:tracePt t="41881" x="4635500" y="3079750"/>
          <p14:tracePt t="41898" x="4552950" y="3124200"/>
          <p14:tracePt t="41915" x="4546600" y="3130550"/>
          <p14:tracePt t="41932" x="4521200" y="3155950"/>
          <p14:tracePt t="41948" x="4451350" y="3238500"/>
          <p14:tracePt t="41966" x="4406900" y="3308350"/>
          <p14:tracePt t="41982" x="4375150" y="3371850"/>
          <p14:tracePt t="41999" x="4356100" y="3441700"/>
          <p14:tracePt t="42015" x="4330700" y="3530600"/>
          <p14:tracePt t="42032" x="4311650" y="3619500"/>
          <p14:tracePt t="42048" x="4305300" y="3683000"/>
          <p14:tracePt t="42065" x="4298950" y="3752850"/>
          <p14:tracePt t="42082" x="4298950" y="3790950"/>
          <p14:tracePt t="42098" x="4298950" y="3841750"/>
          <p14:tracePt t="42115" x="4298950" y="3879850"/>
          <p14:tracePt t="42132" x="4298950" y="3924300"/>
          <p14:tracePt t="42148" x="4311650" y="3994150"/>
          <p14:tracePt t="42166" x="4324350" y="4032250"/>
          <p14:tracePt t="42182" x="4343400" y="4076700"/>
          <p14:tracePt t="42199" x="4368800" y="4121150"/>
          <p14:tracePt t="42215" x="4387850" y="4146550"/>
          <p14:tracePt t="42232" x="4413250" y="4178300"/>
          <p14:tracePt t="42249" x="4432300" y="4210050"/>
          <p14:tracePt t="42265" x="4464050" y="4235450"/>
          <p14:tracePt t="42282" x="4508500" y="4267200"/>
          <p14:tracePt t="42298" x="4552950" y="4292600"/>
          <p14:tracePt t="42315" x="4635500" y="4330700"/>
          <p14:tracePt t="42332" x="4730750" y="4381500"/>
          <p14:tracePt t="42348" x="4927600" y="4451350"/>
          <p14:tracePt t="42366" x="5073650" y="4483100"/>
          <p14:tracePt t="42382" x="5200650" y="4514850"/>
          <p14:tracePt t="42398" x="5365750" y="4527550"/>
          <p14:tracePt t="42415" x="5549900" y="4527550"/>
          <p14:tracePt t="42432" x="5715000" y="4527550"/>
          <p14:tracePt t="42448" x="5867400" y="4502150"/>
          <p14:tracePt t="42466" x="6013450" y="4464050"/>
          <p14:tracePt t="42481" x="6140450" y="4387850"/>
          <p14:tracePt t="42498" x="6229350" y="4324350"/>
          <p14:tracePt t="42515" x="6292850" y="4260850"/>
          <p14:tracePt t="42532" x="6343650" y="4203700"/>
          <p14:tracePt t="42548" x="6400800" y="4089400"/>
          <p14:tracePt t="42566" x="6419850" y="4013200"/>
          <p14:tracePt t="42582" x="6438900" y="3930650"/>
          <p14:tracePt t="42598" x="6438900" y="3873500"/>
          <p14:tracePt t="42615" x="6438900" y="3790950"/>
          <p14:tracePt t="42632" x="6413500" y="3702050"/>
          <p14:tracePt t="42648" x="6375400" y="3606800"/>
          <p14:tracePt t="42665" x="6324600" y="3505200"/>
          <p14:tracePt t="42681" x="6248400" y="3416300"/>
          <p14:tracePt t="42698" x="6159500" y="3321050"/>
          <p14:tracePt t="42715" x="6051550" y="3238500"/>
          <p14:tracePt t="42732" x="5943600" y="3168650"/>
          <p14:tracePt t="42748" x="5772150" y="3073400"/>
          <p14:tracePt t="42765" x="5657850" y="3035300"/>
          <p14:tracePt t="42781" x="5543550" y="3009900"/>
          <p14:tracePt t="42798" x="5435600" y="2990850"/>
          <p14:tracePt t="42815" x="5334000" y="2978150"/>
          <p14:tracePt t="42832" x="5257800" y="2978150"/>
          <p14:tracePt t="42848" x="5181600" y="2978150"/>
          <p14:tracePt t="42865" x="5099050" y="2978150"/>
          <p14:tracePt t="42881" x="5010150" y="2990850"/>
          <p14:tracePt t="42898" x="4908550" y="3022600"/>
          <p14:tracePt t="42915" x="4806950" y="3054350"/>
          <p14:tracePt t="42932" x="4718050" y="3086100"/>
          <p14:tracePt t="42948" x="4578350" y="3162300"/>
          <p14:tracePt t="42966" x="4514850" y="3194050"/>
          <p14:tracePt t="42982" x="4451350" y="3238500"/>
          <p14:tracePt t="42998" x="4400550" y="3276600"/>
          <p14:tracePt t="43015" x="4349750" y="3314700"/>
          <p14:tracePt t="43032" x="4311650" y="3346450"/>
          <p14:tracePt t="43048" x="4279900" y="3384550"/>
          <p14:tracePt t="43065" x="4248150" y="3441700"/>
          <p14:tracePt t="43082" x="4222750" y="3486150"/>
          <p14:tracePt t="43098" x="4191000" y="3536950"/>
          <p14:tracePt t="43115" x="4184650" y="3568700"/>
          <p14:tracePt t="43132" x="4165600" y="3613150"/>
          <p14:tracePt t="43148" x="4159250" y="3670300"/>
          <p14:tracePt t="43166" x="4152900" y="3714750"/>
          <p14:tracePt t="43181" x="4152900" y="3771900"/>
          <p14:tracePt t="43198" x="4152900" y="3822700"/>
          <p14:tracePt t="43216" x="4152900" y="3867150"/>
          <p14:tracePt t="43232" x="4159250" y="3911600"/>
          <p14:tracePt t="43248" x="4178300" y="3949700"/>
          <p14:tracePt t="43266" x="4191000" y="3987800"/>
          <p14:tracePt t="43281" x="4210050" y="4032250"/>
          <p14:tracePt t="43298" x="4235450" y="4064000"/>
          <p14:tracePt t="43315" x="4260850" y="4102100"/>
          <p14:tracePt t="43332" x="4292600" y="4133850"/>
          <p14:tracePt t="43348" x="4337050" y="4165600"/>
          <p14:tracePt t="43366" x="4362450" y="4184650"/>
          <p14:tracePt t="43381" x="4406900" y="4203700"/>
          <p14:tracePt t="43398" x="4425950" y="4210050"/>
          <p14:tracePt t="43415" x="4464050" y="4222750"/>
          <p14:tracePt t="43431" x="4489450" y="4235450"/>
          <p14:tracePt t="43450" x="4533900" y="4248150"/>
          <p14:tracePt t="43465" x="4572000" y="4254500"/>
          <p14:tracePt t="43482" x="4603750" y="4267200"/>
          <p14:tracePt t="43498" x="4635500" y="4273550"/>
          <p14:tracePt t="43515" x="4660900" y="4273550"/>
          <p14:tracePt t="43531" x="4673600" y="4273550"/>
          <p14:tracePt t="43531" x="4679950" y="4273550"/>
          <p14:tracePt t="43549" x="4692650" y="4273550"/>
          <p14:tracePt t="43590" x="4699000" y="4273550"/>
          <p14:tracePt t="43918" x="4705350" y="4273550"/>
          <p14:tracePt t="43926" x="4730750" y="4279900"/>
          <p14:tracePt t="43945" x="4800600" y="4292600"/>
          <p14:tracePt t="43950" x="4845050" y="4292600"/>
          <p14:tracePt t="43951" x="4953000" y="4298950"/>
          <p14:tracePt t="43966" x="5060950" y="4298950"/>
          <p14:tracePt t="43983" x="5175250" y="4298950"/>
          <p14:tracePt t="43999" x="5283200" y="4298950"/>
          <p14:tracePt t="44016" x="5353050" y="4286250"/>
          <p14:tracePt t="44032" x="5422900" y="4267200"/>
          <p14:tracePt t="44048" x="5461000" y="4254500"/>
          <p14:tracePt t="44066" x="5492750" y="4241800"/>
          <p14:tracePt t="44083" x="5524500" y="4235450"/>
          <p14:tracePt t="44099" x="5543550" y="4229100"/>
          <p14:tracePt t="44116" x="5568950" y="4216400"/>
          <p14:tracePt t="44132" x="5600700" y="4203700"/>
          <p14:tracePt t="44149" x="5638800" y="4178300"/>
          <p14:tracePt t="44167" x="5664200" y="4159250"/>
          <p14:tracePt t="44183" x="5676900" y="4152900"/>
          <p14:tracePt t="44199" x="5683250" y="4146550"/>
          <p14:tracePt t="44238" x="5689600" y="4140200"/>
          <p14:tracePt t="45549" x="5695950" y="4140200"/>
          <p14:tracePt t="45557" x="5702300" y="4140200"/>
          <p14:tracePt t="45565" x="5708650" y="4133850"/>
          <p14:tracePt t="45565" x="5721350" y="4133850"/>
          <p14:tracePt t="45581" x="5734050" y="4127500"/>
          <p14:tracePt t="45598" x="5746750" y="4127500"/>
          <p14:tracePt t="45615" x="5753100" y="4121150"/>
          <p14:tracePt t="45631" x="5759450" y="4121150"/>
          <p14:tracePt t="45925" x="5765800" y="4114800"/>
          <p14:tracePt t="45942" x="5759450" y="4114800"/>
          <p14:tracePt t="45950" x="5740400" y="4114800"/>
          <p14:tracePt t="45950" x="5721350" y="4114800"/>
          <p14:tracePt t="45966" x="5695950" y="4114800"/>
          <p14:tracePt t="45974" x="5664200" y="4114800"/>
          <p14:tracePt t="45975" x="5645150" y="4108450"/>
          <p14:tracePt t="45982" x="5607050" y="4102100"/>
          <p14:tracePt t="45999" x="5581650" y="4102100"/>
          <p14:tracePt t="46046" x="5575300" y="4102100"/>
          <p14:tracePt t="47053" x="5588000" y="4095750"/>
          <p14:tracePt t="47061" x="5607050" y="4083050"/>
          <p14:tracePt t="47069" x="5638800" y="4076700"/>
          <p14:tracePt t="47077" x="5657850" y="4064000"/>
          <p14:tracePt t="47081" x="5689600" y="4051300"/>
          <p14:tracePt t="47098" x="5721350" y="4032250"/>
          <p14:tracePt t="47115" x="5759450" y="4013200"/>
          <p14:tracePt t="47131" x="5784850" y="4000500"/>
          <p14:tracePt t="47148" x="5810250" y="3987800"/>
          <p14:tracePt t="47165" x="5848350" y="3968750"/>
          <p14:tracePt t="47183" x="5886450" y="3956050"/>
          <p14:tracePt t="47199" x="5937250" y="3943350"/>
          <p14:tracePt t="47216" x="5981700" y="3930650"/>
          <p14:tracePt t="47233" x="6026150" y="3911600"/>
          <p14:tracePt t="47249" x="6064250" y="3898900"/>
          <p14:tracePt t="47266" x="6102350" y="3892550"/>
          <p14:tracePt t="47282" x="6127750" y="3879850"/>
          <p14:tracePt t="47298" x="6140450" y="3873500"/>
          <p14:tracePt t="47315" x="6146800" y="3873500"/>
          <p14:tracePt t="47429" x="6153150" y="3867150"/>
          <p14:tracePt t="47445" x="6153150" y="3860800"/>
          <p14:tracePt t="47462" x="6153150" y="3848100"/>
          <p14:tracePt t="47470" x="6153150" y="3841750"/>
          <p14:tracePt t="47481" x="6153150" y="3835400"/>
          <p14:tracePt t="47482" x="6153150" y="3829050"/>
          <p14:tracePt t="47498" x="6153150" y="3816350"/>
          <p14:tracePt t="47515" x="6153150" y="3810000"/>
          <p14:tracePt t="47531" x="6153150" y="3790950"/>
          <p14:tracePt t="47548" x="6153150" y="3784600"/>
          <p14:tracePt t="47565" x="6153150" y="3740150"/>
          <p14:tracePt t="47581" x="6153150" y="3714750"/>
          <p14:tracePt t="47598" x="6153150" y="3695700"/>
          <p14:tracePt t="47615" x="6153150" y="3689350"/>
          <p14:tracePt t="47631" x="6153150" y="3683000"/>
          <p14:tracePt t="49261" x="0" y="0"/>
        </p14:tracePtLst>
        <p14:tracePtLst>
          <p14:tracePt t="66294" x="4565650" y="3625850"/>
          <p14:tracePt t="66311" x="4559300" y="3632200"/>
          <p14:tracePt t="66319" x="4546600" y="3644900"/>
          <p14:tracePt t="66327" x="4533900" y="3676650"/>
          <p14:tracePt t="66342" x="4527550" y="3689350"/>
          <p14:tracePt t="66343" x="4514850" y="3702050"/>
          <p14:tracePt t="66357" x="4483100" y="3752850"/>
          <p14:tracePt t="66373" x="4438650" y="3829050"/>
          <p14:tracePt t="66373" x="4419600" y="3873500"/>
          <p14:tracePt t="66391" x="4349750" y="3975100"/>
          <p14:tracePt t="66407" x="4267200" y="4070350"/>
          <p14:tracePt t="66423" x="4197350" y="4152900"/>
          <p14:tracePt t="66440" x="4152900" y="4197350"/>
          <p14:tracePt t="66457" x="4089400" y="4241800"/>
          <p14:tracePt t="66474" x="4070350" y="4260850"/>
          <p14:tracePt t="66490" x="4044950" y="4273550"/>
          <p14:tracePt t="66507" x="3994150" y="4298950"/>
          <p14:tracePt t="66523" x="3905250" y="4337050"/>
          <p14:tracePt t="66540" x="3771900" y="4375150"/>
          <p14:tracePt t="66557" x="3613150" y="4425950"/>
          <p14:tracePt t="66557" x="3536950" y="4451350"/>
          <p14:tracePt t="66575" x="3390900" y="4489450"/>
          <p14:tracePt t="66591" x="3232150" y="4533900"/>
          <p14:tracePt t="66607" x="3086100" y="4578350"/>
          <p14:tracePt t="66623" x="2965450" y="4610100"/>
          <p14:tracePt t="66640" x="2870200" y="4641850"/>
          <p14:tracePt t="66657" x="2762250" y="4667250"/>
          <p14:tracePt t="66674" x="2686050" y="4686300"/>
          <p14:tracePt t="66690" x="2609850" y="4699000"/>
          <p14:tracePt t="66707" x="2514600" y="4711700"/>
          <p14:tracePt t="66723" x="2413000" y="4730750"/>
          <p14:tracePt t="66740" x="2317750" y="4743450"/>
          <p14:tracePt t="66757" x="2235200" y="4756150"/>
          <p14:tracePt t="66774" x="2127250" y="4775200"/>
          <p14:tracePt t="66807" x="2063750" y="4781550"/>
          <p14:tracePt t="66808" x="2006600" y="4787900"/>
          <p14:tracePt t="66824" x="1955800" y="4787900"/>
          <p14:tracePt t="66840" x="1892300" y="4800600"/>
          <p14:tracePt t="66857" x="1835150" y="4800600"/>
          <p14:tracePt t="66874" x="1797050" y="4813300"/>
          <p14:tracePt t="66890" x="1752600" y="4819650"/>
          <p14:tracePt t="66907" x="1727200" y="4819650"/>
          <p14:tracePt t="66923" x="1701800" y="4819650"/>
          <p14:tracePt t="66940" x="1663700" y="4826000"/>
          <p14:tracePt t="66957" x="1651000" y="4826000"/>
          <p14:tracePt t="66973" x="1619250" y="4838700"/>
          <p14:tracePt t="66991" x="1606550" y="4838700"/>
          <p14:tracePt t="67007" x="1593850" y="4838700"/>
          <p14:tracePt t="67024" x="1587500" y="4838700"/>
          <p14:tracePt t="67071" x="1581150" y="4838700"/>
          <p14:tracePt t="67150" x="1593850" y="4838700"/>
          <p14:tracePt t="67158" x="1606550" y="4838700"/>
          <p14:tracePt t="67159" x="1619250" y="4838700"/>
          <p14:tracePt t="67173" x="1676400" y="4838700"/>
          <p14:tracePt t="67191" x="1739900" y="4838700"/>
          <p14:tracePt t="67207" x="1803400" y="4838700"/>
          <p14:tracePt t="67224" x="1898650" y="4838700"/>
          <p14:tracePt t="67240" x="2000250" y="4838700"/>
          <p14:tracePt t="67257" x="2114550" y="4838700"/>
          <p14:tracePt t="67273" x="2209800" y="4838700"/>
          <p14:tracePt t="67290" x="2305050" y="4838700"/>
          <p14:tracePt t="67307" x="2374900" y="4838700"/>
          <p14:tracePt t="67324" x="2438400" y="4838700"/>
          <p14:tracePt t="67340" x="2482850" y="4838700"/>
          <p14:tracePt t="67357" x="2520950" y="4838700"/>
          <p14:tracePt t="67373" x="2546350" y="4838700"/>
          <p14:tracePt t="67392" x="2552700" y="4838700"/>
          <p14:tracePt t="67407" x="2565400" y="4838700"/>
          <p14:tracePt t="67424" x="2578100" y="4838700"/>
          <p14:tracePt t="67440" x="2590800" y="4838700"/>
          <p14:tracePt t="67479" x="2597150" y="4838700"/>
          <p14:tracePt t="67494" x="2603500" y="4838700"/>
          <p14:tracePt t="67559" x="2609850" y="4838700"/>
          <p14:tracePt t="68231" x="2628900" y="4838700"/>
          <p14:tracePt t="68238" x="2667000" y="4838700"/>
          <p14:tracePt t="68257" x="2686050" y="4838700"/>
          <p14:tracePt t="68273" x="2736850" y="4838700"/>
          <p14:tracePt t="68274" x="2800350" y="4838700"/>
          <p14:tracePt t="68290" x="2863850" y="4838700"/>
          <p14:tracePt t="68306" x="2921000" y="4838700"/>
          <p14:tracePt t="68323" x="2971800" y="4838700"/>
          <p14:tracePt t="68341" x="3016250" y="4838700"/>
          <p14:tracePt t="68357" x="3048000" y="4838700"/>
          <p14:tracePt t="68374" x="3086100" y="4838700"/>
          <p14:tracePt t="68391" x="3098800" y="4838700"/>
          <p14:tracePt t="68407" x="3124200" y="4838700"/>
          <p14:tracePt t="68423" x="3143250" y="4838700"/>
          <p14:tracePt t="68441" x="3162300" y="4838700"/>
          <p14:tracePt t="68457" x="3181350" y="4838700"/>
          <p14:tracePt t="68474" x="3194050" y="4838700"/>
          <p14:tracePt t="68490" x="3200400" y="4838700"/>
          <p14:tracePt t="68527" x="3206750" y="4838700"/>
          <p14:tracePt t="68558" x="3219450" y="4838700"/>
          <p14:tracePt t="68583" x="3232150" y="4838700"/>
          <p14:tracePt t="68599" x="3238500" y="4838700"/>
          <p14:tracePt t="68615" x="3251200" y="4838700"/>
          <p14:tracePt t="68630" x="3257550" y="4838700"/>
          <p14:tracePt t="68633" x="3263900" y="4832350"/>
          <p14:tracePt t="68640" x="3276600" y="4832350"/>
          <p14:tracePt t="68656" x="3295650" y="4826000"/>
          <p14:tracePt t="68673" x="3327400" y="4819650"/>
          <p14:tracePt t="68690" x="3359150" y="4806950"/>
          <p14:tracePt t="68707" x="3403600" y="4800600"/>
          <p14:tracePt t="68723" x="3435350" y="4781550"/>
          <p14:tracePt t="68740" x="3473450" y="4775200"/>
          <p14:tracePt t="68757" x="3486150" y="4768850"/>
          <p14:tracePt t="68757" x="3492500" y="4768850"/>
          <p14:tracePt t="68775" x="3498850" y="4768850"/>
          <p14:tracePt t="68958" x="3492500" y="4768850"/>
          <p14:tracePt t="68966" x="3479800" y="4768850"/>
          <p14:tracePt t="68982" x="3473450" y="4768850"/>
          <p14:tracePt t="69000" x="3467100" y="4768850"/>
          <p14:tracePt t="69103" x="3486150" y="4768850"/>
          <p14:tracePt t="69111" x="3530600" y="4768850"/>
          <p14:tracePt t="69123" x="3587750" y="4768850"/>
          <p14:tracePt t="69126" x="3714750" y="4768850"/>
          <p14:tracePt t="69140" x="3879850" y="4768850"/>
          <p14:tracePt t="69157" x="4038600" y="4768850"/>
          <p14:tracePt t="69174" x="4210050" y="4781550"/>
          <p14:tracePt t="69190" x="4445000" y="4806950"/>
          <p14:tracePt t="69207" x="4597400" y="4819650"/>
          <p14:tracePt t="69223" x="4743450" y="4819650"/>
          <p14:tracePt t="69240" x="4857750" y="4819650"/>
          <p14:tracePt t="69257" x="4946650" y="4819650"/>
          <p14:tracePt t="69274" x="5016500" y="4819650"/>
          <p14:tracePt t="69290" x="5067300" y="4819650"/>
          <p14:tracePt t="69307" x="5118100" y="4819650"/>
          <p14:tracePt t="69323" x="5143500" y="4819650"/>
          <p14:tracePt t="69341" x="5175250" y="4819650"/>
          <p14:tracePt t="69357" x="5207000" y="4819650"/>
          <p14:tracePt t="69357" x="5232400" y="4819650"/>
          <p14:tracePt t="69375" x="5283200" y="4819650"/>
          <p14:tracePt t="69390" x="5353050" y="4819650"/>
          <p14:tracePt t="69407" x="5429250" y="4819650"/>
          <p14:tracePt t="69423" x="5518150" y="4819650"/>
          <p14:tracePt t="69440" x="5600700" y="4819650"/>
          <p14:tracePt t="69456" x="5670550" y="4819650"/>
          <p14:tracePt t="69474" x="5746750" y="4819650"/>
          <p14:tracePt t="69490" x="5810250" y="4819650"/>
          <p14:tracePt t="69507" x="5873750" y="4819650"/>
          <p14:tracePt t="69523" x="5943600" y="4819650"/>
          <p14:tracePt t="69540" x="5988050" y="4819650"/>
          <p14:tracePt t="69556" x="6019800" y="4819650"/>
          <p14:tracePt t="69573" x="6057900" y="4819650"/>
          <p14:tracePt t="69591" x="6076950" y="4819650"/>
          <p14:tracePt t="69607" x="6089650" y="4813300"/>
          <p14:tracePt t="69623" x="6096000" y="4813300"/>
          <p14:tracePt t="69640" x="6102350" y="4813300"/>
          <p14:tracePt t="69657" x="6115050" y="4813300"/>
          <p14:tracePt t="69673" x="6121400" y="4813300"/>
          <p14:tracePt t="69690" x="6127750" y="4813300"/>
          <p14:tracePt t="69707" x="6134100" y="4806950"/>
          <p14:tracePt t="69723" x="6140450" y="4806950"/>
          <p14:tracePt t="70631" x="6146800" y="4800600"/>
          <p14:tracePt t="70638" x="6083300" y="4800600"/>
          <p14:tracePt t="70657" x="6026150" y="4800600"/>
          <p14:tracePt t="70658" x="5861050" y="4794250"/>
          <p14:tracePt t="70673" x="5702300" y="4794250"/>
          <p14:tracePt t="70690" x="5575300" y="4794250"/>
          <p14:tracePt t="70706" x="5461000" y="4794250"/>
          <p14:tracePt t="70723" x="5384800" y="4794250"/>
          <p14:tracePt t="70740" x="5295900" y="4794250"/>
          <p14:tracePt t="70757" x="5207000" y="4794250"/>
          <p14:tracePt t="70773" x="5067300" y="4794250"/>
          <p14:tracePt t="70791" x="4978400" y="4794250"/>
          <p14:tracePt t="70807" x="4895850" y="4794250"/>
          <p14:tracePt t="70823" x="4832350" y="4794250"/>
          <p14:tracePt t="70840" x="4787900" y="4794250"/>
          <p14:tracePt t="70857" x="4756150" y="4794250"/>
          <p14:tracePt t="70873" x="4730750" y="4794250"/>
          <p14:tracePt t="70890" x="4711700" y="4794250"/>
          <p14:tracePt t="70906" x="4692650" y="4794250"/>
          <p14:tracePt t="70923" x="4660900" y="4794250"/>
          <p14:tracePt t="70940" x="4635500" y="4794250"/>
          <p14:tracePt t="70957" x="4597400" y="4794250"/>
          <p14:tracePt t="70973" x="4495800" y="4794250"/>
          <p14:tracePt t="70991" x="4394200" y="4794250"/>
          <p14:tracePt t="71006" x="4311650" y="4794250"/>
          <p14:tracePt t="71023" x="4248150" y="4794250"/>
          <p14:tracePt t="71040" x="4210050" y="4794250"/>
          <p14:tracePt t="71057" x="4203700" y="4794250"/>
          <p14:tracePt t="71167" x="4229100" y="4794250"/>
          <p14:tracePt t="71174" x="4356100" y="4794250"/>
          <p14:tracePt t="71190" x="4445000" y="4794250"/>
          <p14:tracePt t="71206" x="4654550" y="4794250"/>
          <p14:tracePt t="71207" x="4953000" y="4775200"/>
          <p14:tracePt t="71223" x="5207000" y="4762500"/>
          <p14:tracePt t="71240" x="5403850" y="4737100"/>
          <p14:tracePt t="71256" x="5556250" y="4724400"/>
          <p14:tracePt t="71273" x="5670550" y="4711700"/>
          <p14:tracePt t="71290" x="5753100" y="4711700"/>
          <p14:tracePt t="71306" x="5797550" y="4711700"/>
          <p14:tracePt t="71323" x="5829300" y="4711700"/>
          <p14:tracePt t="71340" x="5848350" y="4711700"/>
          <p14:tracePt t="71357" x="5867400" y="4711700"/>
          <p14:tracePt t="71374" x="5880100" y="4711700"/>
          <p14:tracePt t="71391" x="5892800" y="4705350"/>
          <p14:tracePt t="71407" x="5899150" y="4705350"/>
          <p14:tracePt t="71462" x="5905500" y="4705350"/>
          <p14:tracePt t="72270" x="5886450" y="4705350"/>
          <p14:tracePt t="72279" x="5861050" y="4705350"/>
          <p14:tracePt t="72290" x="5835650" y="4705350"/>
          <p14:tracePt t="72295" x="5784850" y="4705350"/>
          <p14:tracePt t="72306" x="5702300" y="4705350"/>
          <p14:tracePt t="72323" x="5638800" y="4711700"/>
          <p14:tracePt t="72340" x="5556250" y="4718050"/>
          <p14:tracePt t="72356" x="5473700" y="4730750"/>
          <p14:tracePt t="72373" x="5359400" y="4749800"/>
          <p14:tracePt t="72390" x="5276850" y="4756150"/>
          <p14:tracePt t="72407" x="5200650" y="4768850"/>
          <p14:tracePt t="72423" x="5111750" y="4768850"/>
          <p14:tracePt t="72440" x="5022850" y="4768850"/>
          <p14:tracePt t="72456" x="4933950" y="4768850"/>
          <p14:tracePt t="72473" x="4845050" y="4768850"/>
          <p14:tracePt t="72490" x="4768850" y="4768850"/>
          <p14:tracePt t="72507" x="4705350" y="4768850"/>
          <p14:tracePt t="72523" x="4654550" y="4768850"/>
          <p14:tracePt t="72540" x="4610100" y="4768850"/>
          <p14:tracePt t="72556" x="4572000" y="4768850"/>
          <p14:tracePt t="72573" x="4540250" y="4768850"/>
          <p14:tracePt t="72590" x="4508500" y="4768850"/>
          <p14:tracePt t="72607" x="4495800" y="4768850"/>
          <p14:tracePt t="72623" x="4483100" y="4768850"/>
          <p14:tracePt t="72640" x="4476750" y="4768850"/>
          <p14:tracePt t="72657" x="4464050" y="4768850"/>
          <p14:tracePt t="72674" x="4457700" y="4768850"/>
          <p14:tracePt t="72690" x="4445000" y="4768850"/>
          <p14:tracePt t="72706" x="4438650" y="4768850"/>
          <p14:tracePt t="72723" x="4419600" y="4768850"/>
          <p14:tracePt t="72740" x="4400550" y="4768850"/>
          <p14:tracePt t="72756" x="4368800" y="4768850"/>
          <p14:tracePt t="72773" x="4330700" y="4768850"/>
          <p14:tracePt t="72791" x="4292600" y="4768850"/>
          <p14:tracePt t="72807" x="4241800" y="4768850"/>
          <p14:tracePt t="72823" x="4197350" y="4768850"/>
          <p14:tracePt t="72840" x="4133850" y="4768850"/>
          <p14:tracePt t="72856" x="4083050" y="4768850"/>
          <p14:tracePt t="72873" x="4032250" y="4768850"/>
          <p14:tracePt t="72890" x="4006850" y="4768850"/>
          <p14:tracePt t="72907" x="3987800" y="4768850"/>
          <p14:tracePt t="72923" x="3981450" y="4768850"/>
          <p14:tracePt t="73015" x="3975100" y="4768850"/>
          <p14:tracePt t="73023" x="3968750" y="4768850"/>
          <p14:tracePt t="73040" x="3962400" y="4768850"/>
          <p14:tracePt t="73071" x="3956050" y="4768850"/>
          <p14:tracePt t="73102" x="3949700" y="4768850"/>
          <p14:tracePt t="73863" x="3962400" y="4768850"/>
          <p14:tracePt t="73871" x="3981450" y="4768850"/>
          <p14:tracePt t="73875" x="4038600" y="4768850"/>
          <p14:tracePt t="73891" x="4114800" y="4768850"/>
          <p14:tracePt t="73907" x="4191000" y="4768850"/>
          <p14:tracePt t="73925" x="4279900" y="4768850"/>
          <p14:tracePt t="73941" x="4375150" y="4768850"/>
          <p14:tracePt t="73957" x="4464050" y="4768850"/>
          <p14:tracePt t="73974" x="4578350" y="4768850"/>
          <p14:tracePt t="73992" x="4622800" y="4768850"/>
          <p14:tracePt t="74007" x="4679950" y="4768850"/>
          <p14:tracePt t="74024" x="4718050" y="4768850"/>
          <p14:tracePt t="74041" x="4756150" y="4768850"/>
          <p14:tracePt t="74058" x="4787900" y="4768850"/>
          <p14:tracePt t="74074" x="4819650" y="4768850"/>
          <p14:tracePt t="74091" x="4870450" y="4768850"/>
          <p14:tracePt t="74107" x="4921250" y="4768850"/>
          <p14:tracePt t="74124" x="4984750" y="4768850"/>
          <p14:tracePt t="74141" x="5054600" y="4768850"/>
          <p14:tracePt t="74158" x="5124450" y="4768850"/>
          <p14:tracePt t="74174" x="5238750" y="4768850"/>
          <p14:tracePt t="74192" x="5308600" y="4768850"/>
          <p14:tracePt t="74208" x="5372100" y="4768850"/>
          <p14:tracePt t="74224" x="5435600" y="4768850"/>
          <p14:tracePt t="74241" x="5486400" y="4768850"/>
          <p14:tracePt t="74258" x="5524500" y="4768850"/>
          <p14:tracePt t="74274" x="5581650" y="4768850"/>
          <p14:tracePt t="74292" x="5619750" y="4768850"/>
          <p14:tracePt t="74308" x="5664200" y="4768850"/>
          <p14:tracePt t="74324" x="5715000" y="4768850"/>
          <p14:tracePt t="74341" x="5746750" y="4768850"/>
          <p14:tracePt t="74358" x="5784850" y="4768850"/>
          <p14:tracePt t="74374" x="5810250" y="4768850"/>
          <p14:tracePt t="74392" x="5816600" y="4768850"/>
          <p14:tracePt t="74559" x="5822950" y="4768850"/>
          <p14:tracePt t="74575" x="5822950" y="4762500"/>
          <p14:tracePt t="74577" x="5810250" y="4743450"/>
          <p14:tracePt t="74591" x="5803900" y="4730750"/>
          <p14:tracePt t="74592" x="5791200" y="4711700"/>
          <p14:tracePt t="74607" x="5784850" y="4699000"/>
          <p14:tracePt t="74624" x="5778500" y="4692650"/>
          <p14:tracePt t="74641" x="5772150" y="4692650"/>
          <p14:tracePt t="74657" x="5772150" y="4686300"/>
          <p14:tracePt t="74840" x="5791200" y="4673600"/>
          <p14:tracePt t="74850" x="5822950" y="4667250"/>
          <p14:tracePt t="74857" x="5867400" y="4654550"/>
          <p14:tracePt t="74858" x="5969000" y="4622800"/>
          <p14:tracePt t="74874" x="6102350" y="4559300"/>
          <p14:tracePt t="74891" x="6261100" y="4451350"/>
          <p14:tracePt t="74907" x="6419850" y="4292600"/>
          <p14:tracePt t="74924" x="6553200" y="4070350"/>
          <p14:tracePt t="74941" x="6661150" y="3854450"/>
          <p14:tracePt t="74957" x="6686550" y="3708400"/>
          <p14:tracePt t="74974" x="6686550" y="3536950"/>
          <p14:tracePt t="74991" x="6667500" y="3448050"/>
          <p14:tracePt t="75007" x="6616700" y="3365500"/>
          <p14:tracePt t="75024" x="6546850" y="3289300"/>
          <p14:tracePt t="75041" x="6426200" y="3213100"/>
          <p14:tracePt t="75057" x="6216650" y="3117850"/>
          <p14:tracePt t="75075" x="5988050" y="3022600"/>
          <p14:tracePt t="75091" x="5657850" y="2933700"/>
          <p14:tracePt t="75108" x="5365750" y="2889250"/>
          <p14:tracePt t="75124" x="5118100" y="2851150"/>
          <p14:tracePt t="75141" x="4946650" y="2838450"/>
          <p14:tracePt t="75157" x="4781550" y="2838450"/>
          <p14:tracePt t="75174" x="4533900" y="2838450"/>
          <p14:tracePt t="75192" x="4362450" y="2882900"/>
          <p14:tracePt t="75207" x="4216400" y="2927350"/>
          <p14:tracePt t="75224" x="4076700" y="2984500"/>
          <p14:tracePt t="75241" x="3949700" y="3035300"/>
          <p14:tracePt t="75257" x="3848100" y="3079750"/>
          <p14:tracePt t="75274" x="3759200" y="3117850"/>
          <p14:tracePt t="75291" x="3695700" y="3155950"/>
          <p14:tracePt t="75308" x="3632200" y="3200400"/>
          <p14:tracePt t="75324" x="3581400" y="3244850"/>
          <p14:tracePt t="75341" x="3543300" y="3282950"/>
          <p14:tracePt t="75357" x="3448050" y="3429000"/>
          <p14:tracePt t="75376" x="3422650" y="3467100"/>
          <p14:tracePt t="75391" x="3359150" y="3600450"/>
          <p14:tracePt t="75408" x="3340100" y="3670300"/>
          <p14:tracePt t="75424" x="3340100" y="3727450"/>
          <p14:tracePt t="75441" x="3340100" y="3765550"/>
          <p14:tracePt t="75457" x="3340100" y="3810000"/>
          <p14:tracePt t="75474" x="3340100" y="3835400"/>
          <p14:tracePt t="75491" x="3352800" y="3867150"/>
          <p14:tracePt t="75508" x="3359150" y="3886200"/>
          <p14:tracePt t="75524" x="3365500" y="3905250"/>
          <p14:tracePt t="75541" x="3378200" y="3930650"/>
          <p14:tracePt t="75557" x="3384550" y="3937000"/>
          <p14:tracePt t="75574" x="3390900" y="3956050"/>
          <p14:tracePt t="75593" x="3403600" y="3968750"/>
          <p14:tracePt t="75609" x="3409950" y="3981450"/>
          <p14:tracePt t="75624" x="3429000" y="4000500"/>
          <p14:tracePt t="75641" x="3448050" y="4032250"/>
          <p14:tracePt t="75657" x="3473450" y="4064000"/>
          <p14:tracePt t="75674" x="3524250" y="4127500"/>
          <p14:tracePt t="75691" x="3568700" y="4178300"/>
          <p14:tracePt t="75708" x="3651250" y="4241800"/>
          <p14:tracePt t="75724" x="3746500" y="4286250"/>
          <p14:tracePt t="75741" x="3848100" y="4330700"/>
          <p14:tracePt t="75757" x="3981450" y="4362450"/>
          <p14:tracePt t="75774" x="4292600" y="4406900"/>
          <p14:tracePt t="75791" x="4641850" y="4438650"/>
          <p14:tracePt t="75808" x="4997450" y="4438650"/>
          <p14:tracePt t="75824" x="5378450" y="4400550"/>
          <p14:tracePt t="75842" x="5721350" y="4349750"/>
          <p14:tracePt t="75857" x="5994400" y="4298950"/>
          <p14:tracePt t="75874" x="6172200" y="4248150"/>
          <p14:tracePt t="75891" x="6292850" y="4216400"/>
          <p14:tracePt t="75908" x="6369050" y="4203700"/>
          <p14:tracePt t="75924" x="6432550" y="4191000"/>
          <p14:tracePt t="75941" x="6470650" y="4191000"/>
          <p14:tracePt t="75957" x="6502400" y="4178300"/>
          <p14:tracePt t="75974" x="6553200" y="4152900"/>
          <p14:tracePt t="75992" x="6584950" y="4133850"/>
          <p14:tracePt t="76008" x="6616700" y="4114800"/>
          <p14:tracePt t="76024" x="6642100" y="4095750"/>
          <p14:tracePt t="76041" x="6654800" y="4089400"/>
          <p14:tracePt t="76057" x="6654800" y="4083050"/>
          <p14:tracePt t="76074" x="6661150" y="4076700"/>
          <p14:tracePt t="76198" x="6667500" y="4076700"/>
          <p14:tracePt t="76207" x="6667500" y="4070350"/>
          <p14:tracePt t="76216" x="6667500" y="4064000"/>
          <p14:tracePt t="76223" x="6667500" y="4057650"/>
          <p14:tracePt t="76240" x="6667500" y="4051300"/>
          <p14:tracePt t="76241" x="6667500" y="4038600"/>
          <p14:tracePt t="76257" x="6673850" y="4013200"/>
          <p14:tracePt t="76274" x="6680200" y="4000500"/>
          <p14:tracePt t="76291" x="6686550" y="3968750"/>
          <p14:tracePt t="76308" x="6692900" y="3930650"/>
          <p14:tracePt t="76324" x="6699250" y="3886200"/>
          <p14:tracePt t="76341" x="6699250" y="3829050"/>
          <p14:tracePt t="76357" x="6699250" y="3778250"/>
          <p14:tracePt t="76374" x="6699250" y="3708400"/>
          <p14:tracePt t="76392" x="6699250" y="3689350"/>
          <p14:tracePt t="76408" x="6699250" y="3670300"/>
          <p14:tracePt t="76424" x="6680200" y="3644900"/>
          <p14:tracePt t="76441" x="6667500" y="3632200"/>
          <p14:tracePt t="76458" x="6648450" y="3619500"/>
          <p14:tracePt t="76474" x="6629400" y="3613150"/>
          <p14:tracePt t="76491" x="6623050" y="3613150"/>
          <p14:tracePt t="76535" x="6616700" y="3613150"/>
          <p14:tracePt t="76543" x="6610350" y="3613150"/>
          <p14:tracePt t="76551" x="6591300" y="3606800"/>
          <p14:tracePt t="76559" x="6553200" y="3600450"/>
          <p14:tracePt t="76574" x="6502400" y="3600450"/>
          <p14:tracePt t="76590" x="6394450" y="3600450"/>
          <p14:tracePt t="76608" x="6343650" y="3600450"/>
          <p14:tracePt t="76624" x="6292850" y="3600450"/>
          <p14:tracePt t="76640" x="6267450" y="3600450"/>
          <p14:tracePt t="76657" x="6242050" y="3600450"/>
          <p14:tracePt t="76674" x="6235700" y="3606800"/>
          <p14:tracePt t="76711" x="6229350" y="3606800"/>
          <p14:tracePt t="76815" x="6223000" y="3606800"/>
          <p14:tracePt t="80808" x="6223000" y="3613150"/>
          <p14:tracePt t="80831" x="6191250" y="3619500"/>
          <p14:tracePt t="80840" x="6159500" y="3619500"/>
          <p14:tracePt t="80847" x="6070600" y="3625850"/>
          <p14:tracePt t="80857" x="5988050" y="3632200"/>
          <p14:tracePt t="80874" x="5886450" y="3638550"/>
          <p14:tracePt t="80891" x="5772150" y="3651250"/>
          <p14:tracePt t="80907" x="5664200" y="3663950"/>
          <p14:tracePt t="80924" x="5562600" y="3689350"/>
          <p14:tracePt t="80940" x="5454650" y="3721100"/>
          <p14:tracePt t="80957" x="5353050" y="3765550"/>
          <p14:tracePt t="80974" x="5175250" y="3879850"/>
          <p14:tracePt t="80991" x="5067300" y="3968750"/>
          <p14:tracePt t="81007" x="4959350" y="4076700"/>
          <p14:tracePt t="81024" x="4895850" y="4152900"/>
          <p14:tracePt t="81040" x="4889500" y="4197350"/>
          <p14:tracePt t="81058" x="4889500" y="4222750"/>
          <p14:tracePt t="81074" x="4889500" y="4235450"/>
          <p14:tracePt t="81091" x="4889500" y="4248150"/>
          <p14:tracePt t="81107" x="4902200" y="4260850"/>
          <p14:tracePt t="81124" x="4908550" y="4267200"/>
          <p14:tracePt t="81140" x="4921250" y="4273550"/>
          <p14:tracePt t="81157" x="4946650" y="4279900"/>
          <p14:tracePt t="81174" x="5073650" y="4286250"/>
          <p14:tracePt t="81192" x="5156200" y="4286250"/>
          <p14:tracePt t="81207" x="5251450" y="4267200"/>
          <p14:tracePt t="81224" x="5346700" y="4197350"/>
          <p14:tracePt t="81240" x="5416550" y="4095750"/>
          <p14:tracePt t="81257" x="5473700" y="3930650"/>
          <p14:tracePt t="81274" x="5492750" y="3803650"/>
          <p14:tracePt t="81290" x="5499100" y="3721100"/>
          <p14:tracePt t="81307" x="5499100" y="3651250"/>
          <p14:tracePt t="81324" x="5486400" y="3594100"/>
          <p14:tracePt t="81340" x="5441950" y="3524250"/>
          <p14:tracePt t="81357" x="5384800" y="3467100"/>
          <p14:tracePt t="81374" x="5276850" y="3397250"/>
          <p14:tracePt t="81391" x="5156200" y="3346450"/>
          <p14:tracePt t="81407" x="5022850" y="3295650"/>
          <p14:tracePt t="81424" x="4876800" y="3257550"/>
          <p14:tracePt t="81440" x="4737100" y="3232150"/>
          <p14:tracePt t="81457" x="4616450" y="3219450"/>
          <p14:tracePt t="81474" x="4483100" y="3194050"/>
          <p14:tracePt t="81490" x="4368800" y="3181350"/>
          <p14:tracePt t="81507" x="4273550" y="3175000"/>
          <p14:tracePt t="81524" x="4203700" y="3175000"/>
          <p14:tracePt t="81540" x="4146550" y="3175000"/>
          <p14:tracePt t="81557" x="4108450" y="3175000"/>
          <p14:tracePt t="81573" x="4051300" y="3200400"/>
          <p14:tracePt t="81591" x="4006850" y="3244850"/>
          <p14:tracePt t="81607" x="3949700" y="3295650"/>
          <p14:tracePt t="81624" x="3892550" y="3352800"/>
          <p14:tracePt t="81640" x="3841750" y="3422650"/>
          <p14:tracePt t="81656" x="3771900" y="3505200"/>
          <p14:tracePt t="81674" x="3721100" y="3575050"/>
          <p14:tracePt t="81690" x="3683000" y="3638550"/>
          <p14:tracePt t="81707" x="3651250" y="3702050"/>
          <p14:tracePt t="81724" x="3632200" y="3746500"/>
          <p14:tracePt t="81740" x="3619500" y="3784600"/>
          <p14:tracePt t="81757" x="3613150" y="3816350"/>
          <p14:tracePt t="81774" x="3613150" y="3867150"/>
          <p14:tracePt t="81791" x="3613150" y="3911600"/>
          <p14:tracePt t="81808" x="3613150" y="3956050"/>
          <p14:tracePt t="81824" x="3613150" y="3994150"/>
          <p14:tracePt t="81840" x="3644900" y="4044950"/>
          <p14:tracePt t="81857" x="3670300" y="4095750"/>
          <p14:tracePt t="81874" x="3721100" y="4159250"/>
          <p14:tracePt t="81890" x="3759200" y="4197350"/>
          <p14:tracePt t="81907" x="3790950" y="4235450"/>
          <p14:tracePt t="81923" x="3835400" y="4267200"/>
          <p14:tracePt t="81940" x="3886200" y="4292600"/>
          <p14:tracePt t="81957" x="3930650" y="4318000"/>
          <p14:tracePt t="81974" x="3975100" y="4324350"/>
          <p14:tracePt t="81990" x="4051300" y="4349750"/>
          <p14:tracePt t="82007" x="4121150" y="4362450"/>
          <p14:tracePt t="82024" x="4203700" y="4375150"/>
          <p14:tracePt t="82041" x="4292600" y="4387850"/>
          <p14:tracePt t="82057" x="4381500" y="4394200"/>
          <p14:tracePt t="82074" x="4470400" y="4394200"/>
          <p14:tracePt t="82090" x="4591050" y="4381500"/>
          <p14:tracePt t="82107" x="4711700" y="4349750"/>
          <p14:tracePt t="82124" x="4826000" y="4292600"/>
          <p14:tracePt t="82140" x="4946650" y="4222750"/>
          <p14:tracePt t="82157" x="5080000" y="4159250"/>
          <p14:tracePt t="82174" x="5283200" y="4051300"/>
          <p14:tracePt t="82191" x="5384800" y="3968750"/>
          <p14:tracePt t="82208" x="5473700" y="3886200"/>
          <p14:tracePt t="82223" x="5537200" y="3784600"/>
          <p14:tracePt t="82240" x="5575300" y="3695700"/>
          <p14:tracePt t="82257" x="5588000" y="3619500"/>
          <p14:tracePt t="82274" x="5588000" y="3530600"/>
          <p14:tracePt t="82290" x="5537200" y="3435350"/>
          <p14:tracePt t="82307" x="5454650" y="3340100"/>
          <p14:tracePt t="82324" x="5359400" y="3276600"/>
          <p14:tracePt t="82341" x="5264150" y="3225800"/>
          <p14:tracePt t="82357" x="5156200" y="3168650"/>
          <p14:tracePt t="82374" x="5016500" y="3124200"/>
          <p14:tracePt t="82391" x="4908550" y="3086100"/>
          <p14:tracePt t="82407" x="4787900" y="3073400"/>
          <p14:tracePt t="82424" x="4654550" y="3073400"/>
          <p14:tracePt t="82441" x="4533900" y="3067050"/>
          <p14:tracePt t="82457" x="4400550" y="3086100"/>
          <p14:tracePt t="82474" x="4273550" y="3124200"/>
          <p14:tracePt t="82490" x="4159250" y="3155950"/>
          <p14:tracePt t="82507" x="4076700" y="3200400"/>
          <p14:tracePt t="82524" x="4006850" y="3232150"/>
          <p14:tracePt t="82541" x="3962400" y="3270250"/>
          <p14:tracePt t="82557" x="3924300" y="3308350"/>
          <p14:tracePt t="82557" x="3917950" y="3314700"/>
          <p14:tracePt t="82575" x="3892550" y="3340100"/>
          <p14:tracePt t="82591" x="3879850" y="3359150"/>
          <p14:tracePt t="82607" x="3860800" y="3384550"/>
          <p14:tracePt t="82624" x="3848100" y="3397250"/>
          <p14:tracePt t="82641" x="3835400" y="3409950"/>
          <p14:tracePt t="82657" x="3822700" y="3429000"/>
          <p14:tracePt t="82673" x="3803650" y="3454400"/>
          <p14:tracePt t="82690" x="3784600" y="3479800"/>
          <p14:tracePt t="82707" x="3765550" y="3505200"/>
          <p14:tracePt t="82724" x="3752850" y="3543300"/>
          <p14:tracePt t="82741" x="3740150" y="3575050"/>
          <p14:tracePt t="82757" x="3740150" y="3587750"/>
          <p14:tracePt t="82774" x="3733800" y="3613150"/>
          <p14:tracePt t="82791" x="3727450" y="3613150"/>
          <p14:tracePt t="82807" x="3727450" y="3619500"/>
          <p14:tracePt t="82824" x="3727450" y="3625850"/>
          <p14:tracePt t="82840" x="3727450" y="3632200"/>
          <p14:tracePt t="83519" x="3727450" y="3638550"/>
          <p14:tracePt t="83526" x="3714750" y="3670300"/>
          <p14:tracePt t="83527" x="3708400" y="3695700"/>
          <p14:tracePt t="83540" x="3683000" y="3778250"/>
          <p14:tracePt t="83540" x="3670300" y="3822700"/>
          <p14:tracePt t="83559" x="3651250" y="3879850"/>
          <p14:tracePt t="83573" x="3594100" y="4095750"/>
          <p14:tracePt t="83591" x="3549650" y="4241800"/>
          <p14:tracePt t="83607" x="3511550" y="4387850"/>
          <p14:tracePt t="83624" x="3467100" y="4521200"/>
          <p14:tracePt t="83640" x="3429000" y="4635500"/>
          <p14:tracePt t="83658" x="3403600" y="4743450"/>
          <p14:tracePt t="83673" x="3371850" y="4845050"/>
          <p14:tracePt t="83690" x="3321050" y="4946650"/>
          <p14:tracePt t="83706" x="3295650" y="5003800"/>
          <p14:tracePt t="83723" x="3270250" y="5035550"/>
          <p14:tracePt t="83740" x="3238500" y="5067300"/>
          <p14:tracePt t="83757" x="3187700" y="5086350"/>
          <p14:tracePt t="83773" x="3073400" y="5118100"/>
          <p14:tracePt t="83791" x="2959100" y="5130800"/>
          <p14:tracePt t="83807" x="2838450" y="5143500"/>
          <p14:tracePt t="83824" x="2698750" y="5143500"/>
          <p14:tracePt t="83840" x="2546350" y="5143500"/>
          <p14:tracePt t="83857" x="2387600" y="5143500"/>
          <p14:tracePt t="83874" x="2260600" y="5143500"/>
          <p14:tracePt t="83891" x="2139950" y="5143500"/>
          <p14:tracePt t="83907" x="2044700" y="5143500"/>
          <p14:tracePt t="83924" x="1949450" y="5143500"/>
          <p14:tracePt t="83940" x="1879600" y="5143500"/>
          <p14:tracePt t="83957" x="1797050" y="5156200"/>
          <p14:tracePt t="83973" x="1701800" y="5175250"/>
          <p14:tracePt t="83991" x="1644650" y="5181600"/>
          <p14:tracePt t="84007" x="1581150" y="5187950"/>
          <p14:tracePt t="84024" x="1511300" y="5200650"/>
          <p14:tracePt t="84040" x="1435100" y="5213350"/>
          <p14:tracePt t="84057" x="1358900" y="5219700"/>
          <p14:tracePt t="84074" x="1282700" y="5232400"/>
          <p14:tracePt t="84090" x="1225550" y="5245100"/>
          <p14:tracePt t="84107" x="1181100" y="5251450"/>
          <p14:tracePt t="84124" x="1155700" y="5251450"/>
          <p14:tracePt t="84140" x="1136650" y="5251450"/>
          <p14:tracePt t="84335" x="1143000" y="5251450"/>
          <p14:tracePt t="84342" x="1162050" y="5251450"/>
          <p14:tracePt t="84342" x="1187450" y="5251450"/>
          <p14:tracePt t="84357" x="1206500" y="5251450"/>
          <p14:tracePt t="84358" x="1231900" y="5251450"/>
          <p14:tracePt t="84373" x="1314450" y="5251450"/>
          <p14:tracePt t="84391" x="1371600" y="5251450"/>
          <p14:tracePt t="84407" x="1428750" y="5251450"/>
          <p14:tracePt t="84423" x="1466850" y="5251450"/>
          <p14:tracePt t="84440" x="1517650" y="5251450"/>
          <p14:tracePt t="84457" x="1581150" y="5251450"/>
          <p14:tracePt t="84473" x="1663700" y="5251450"/>
          <p14:tracePt t="84490" x="1733550" y="5251450"/>
          <p14:tracePt t="84507" x="1784350" y="5251450"/>
          <p14:tracePt t="84524" x="1828800" y="5251450"/>
          <p14:tracePt t="84540" x="1866900" y="5251450"/>
          <p14:tracePt t="84557" x="1892300" y="5251450"/>
          <p14:tracePt t="84557" x="1905000" y="5251450"/>
          <p14:tracePt t="84575" x="1930400" y="5251450"/>
          <p14:tracePt t="84591" x="1962150" y="5251450"/>
          <p14:tracePt t="84608" x="2000250" y="5251450"/>
          <p14:tracePt t="84623" x="2032000" y="5251450"/>
          <p14:tracePt t="84640" x="2057400" y="5251450"/>
          <p14:tracePt t="84657" x="2076450" y="5251450"/>
          <p14:tracePt t="84674" x="2108200" y="5251450"/>
          <p14:tracePt t="84690" x="2127250" y="5251450"/>
          <p14:tracePt t="84707" x="2159000" y="5245100"/>
          <p14:tracePt t="84724" x="2184400" y="5245100"/>
          <p14:tracePt t="84740" x="2203450" y="5245100"/>
          <p14:tracePt t="84757" x="2222500" y="5245100"/>
          <p14:tracePt t="84773" x="2260600" y="5245100"/>
          <p14:tracePt t="84791" x="2279650" y="5245100"/>
          <p14:tracePt t="84807" x="2298700" y="5245100"/>
          <p14:tracePt t="84823" x="2324100" y="5245100"/>
          <p14:tracePt t="84840" x="2349500" y="5245100"/>
          <p14:tracePt t="84857" x="2381250" y="5245100"/>
          <p14:tracePt t="84873" x="2413000" y="5245100"/>
          <p14:tracePt t="84890" x="2451100" y="5245100"/>
          <p14:tracePt t="84907" x="2482850" y="5245100"/>
          <p14:tracePt t="84924" x="2514600" y="5245100"/>
          <p14:tracePt t="84941" x="2552700" y="5245100"/>
          <p14:tracePt t="84957" x="2597150" y="5245100"/>
          <p14:tracePt t="84974" x="2654300" y="5245100"/>
          <p14:tracePt t="84991" x="2698750" y="5245100"/>
          <p14:tracePt t="85007" x="2736850" y="5245100"/>
          <p14:tracePt t="85023" x="2774950" y="5245100"/>
          <p14:tracePt t="85040" x="2806700" y="5245100"/>
          <p14:tracePt t="85056" x="2832100" y="5245100"/>
          <p14:tracePt t="85074" x="2857500" y="5245100"/>
          <p14:tracePt t="85090" x="2863850" y="5245100"/>
          <p14:tracePt t="85108" x="2882900" y="5245100"/>
          <p14:tracePt t="85123" x="2901950" y="5245100"/>
          <p14:tracePt t="85140" x="2914650" y="5245100"/>
          <p14:tracePt t="85157" x="2933700" y="5245100"/>
          <p14:tracePt t="85174" x="2946400" y="5245100"/>
          <p14:tracePt t="85191" x="2959100" y="5245100"/>
          <p14:tracePt t="85207" x="2965450" y="5245100"/>
          <p14:tracePt t="85223" x="2971800" y="5245100"/>
          <p14:tracePt t="85240" x="2984500" y="5245100"/>
          <p14:tracePt t="85278" x="2990850" y="5245100"/>
          <p14:tracePt t="85295" x="2997200" y="5245100"/>
          <p14:tracePt t="85310" x="3003550" y="5238750"/>
          <p14:tracePt t="85399" x="3009900" y="5238750"/>
          <p14:tracePt t="85518" x="3022600" y="5238750"/>
          <p14:tracePt t="85526" x="3035300" y="5238750"/>
          <p14:tracePt t="85526" x="3054350" y="5238750"/>
          <p14:tracePt t="85542" x="3079750" y="5238750"/>
          <p14:tracePt t="85556" x="3098800" y="5238750"/>
          <p14:tracePt t="85557" x="3162300" y="5238750"/>
          <p14:tracePt t="85573" x="3238500" y="5238750"/>
          <p14:tracePt t="85573" x="3282950" y="5238750"/>
          <p14:tracePt t="85591" x="3378200" y="5238750"/>
          <p14:tracePt t="85607" x="3479800" y="5232400"/>
          <p14:tracePt t="85623" x="3575050" y="5219700"/>
          <p14:tracePt t="85640" x="3670300" y="5207000"/>
          <p14:tracePt t="85656" x="3752850" y="5194300"/>
          <p14:tracePt t="85673" x="3822700" y="5187950"/>
          <p14:tracePt t="85690" x="3873500" y="5187950"/>
          <p14:tracePt t="85707" x="3898900" y="5187950"/>
          <p14:tracePt t="85723" x="3924300" y="5187950"/>
          <p14:tracePt t="85740" x="3943350" y="5187950"/>
          <p14:tracePt t="85756" x="3968750" y="5187950"/>
          <p14:tracePt t="85773" x="4013200" y="5187950"/>
          <p14:tracePt t="85791" x="4051300" y="5187950"/>
          <p14:tracePt t="85807" x="4095750" y="5187950"/>
          <p14:tracePt t="85823" x="4152900" y="5187950"/>
          <p14:tracePt t="85840" x="4229100" y="5187950"/>
          <p14:tracePt t="85857" x="4318000" y="5187950"/>
          <p14:tracePt t="85874" x="4413250" y="5187950"/>
          <p14:tracePt t="85890" x="4495800" y="5187950"/>
          <p14:tracePt t="85907" x="4578350" y="5187950"/>
          <p14:tracePt t="85923" x="4660900" y="5187950"/>
          <p14:tracePt t="85940" x="4724400" y="5187950"/>
          <p14:tracePt t="85957" x="4781550" y="5187950"/>
          <p14:tracePt t="85957" x="4800600" y="5187950"/>
          <p14:tracePt t="85975" x="4845050" y="5187950"/>
          <p14:tracePt t="85991" x="4876800" y="5187950"/>
          <p14:tracePt t="86007" x="4902200" y="5187950"/>
          <p14:tracePt t="86023" x="4921250" y="5187950"/>
          <p14:tracePt t="86040" x="4940300" y="5187950"/>
          <p14:tracePt t="86057" x="4959350" y="5187950"/>
          <p14:tracePt t="86073" x="4978400" y="5187950"/>
          <p14:tracePt t="86090" x="5003800" y="5187950"/>
          <p14:tracePt t="86107" x="5016500" y="5187950"/>
          <p14:tracePt t="86123" x="5041900" y="5187950"/>
          <p14:tracePt t="86140" x="5060950" y="5187950"/>
          <p14:tracePt t="86157" x="5105400" y="5187950"/>
          <p14:tracePt t="86175" x="5130800" y="5187950"/>
          <p14:tracePt t="86191" x="5162550" y="5187950"/>
          <p14:tracePt t="86207" x="5187950" y="5187950"/>
          <p14:tracePt t="86223" x="5200650" y="5187950"/>
          <p14:tracePt t="86240" x="5219700" y="5187950"/>
          <p14:tracePt t="86257" x="5226050" y="5187950"/>
          <p14:tracePt t="86273" x="5232400" y="5187950"/>
          <p14:tracePt t="86290" x="5238750" y="5187950"/>
          <p14:tracePt t="86486" x="5251450" y="5187950"/>
          <p14:tracePt t="86491" x="5264150" y="5181600"/>
          <p14:tracePt t="86507" x="5276850" y="5181600"/>
          <p14:tracePt t="86507" x="5321300" y="5175250"/>
          <p14:tracePt t="86523" x="5397500" y="5168900"/>
          <p14:tracePt t="86540" x="5467350" y="5162550"/>
          <p14:tracePt t="86558" x="5537200" y="5156200"/>
          <p14:tracePt t="86573" x="5670550" y="5156200"/>
          <p14:tracePt t="86592" x="5746750" y="5156200"/>
          <p14:tracePt t="86607" x="5810250" y="5156200"/>
          <p14:tracePt t="86624" x="5880100" y="5156200"/>
          <p14:tracePt t="86640" x="5949950" y="5156200"/>
          <p14:tracePt t="86657" x="6007100" y="5156200"/>
          <p14:tracePt t="86673" x="6057900" y="5156200"/>
          <p14:tracePt t="86690" x="6096000" y="5156200"/>
          <p14:tracePt t="86707" x="6127750" y="5156200"/>
          <p14:tracePt t="86724" x="6153150" y="5156200"/>
          <p14:tracePt t="86740" x="6172200" y="5156200"/>
          <p14:tracePt t="86757" x="6191250" y="5156200"/>
          <p14:tracePt t="86773" x="6216650" y="5156200"/>
          <p14:tracePt t="86773" x="6229350" y="5156200"/>
          <p14:tracePt t="86806" x="6248400" y="5156200"/>
          <p14:tracePt t="86807" x="6273800" y="5156200"/>
          <p14:tracePt t="86823" x="6292850" y="5156200"/>
          <p14:tracePt t="86840" x="6324600" y="5156200"/>
          <p14:tracePt t="86857" x="6375400" y="5156200"/>
          <p14:tracePt t="86873" x="6426200" y="5156200"/>
          <p14:tracePt t="86890" x="6496050" y="5156200"/>
          <p14:tracePt t="86907" x="6565900" y="5156200"/>
          <p14:tracePt t="86924" x="6623050" y="5156200"/>
          <p14:tracePt t="86940" x="6654800" y="5156200"/>
          <p14:tracePt t="86957" x="6692900" y="5156200"/>
          <p14:tracePt t="86973" x="6743700" y="5156200"/>
          <p14:tracePt t="86991" x="6781800" y="5156200"/>
          <p14:tracePt t="87007" x="6819900" y="5156200"/>
          <p14:tracePt t="87024" x="6864350" y="5156200"/>
          <p14:tracePt t="87040" x="6908800" y="5156200"/>
          <p14:tracePt t="87057" x="6972300" y="5156200"/>
          <p14:tracePt t="87074" x="7042150" y="5156200"/>
          <p14:tracePt t="87091" x="7099300" y="5149850"/>
          <p14:tracePt t="87107" x="7169150" y="5143500"/>
          <p14:tracePt t="87124" x="7239000" y="5137150"/>
          <p14:tracePt t="87140" x="7327900" y="5124450"/>
          <p14:tracePt t="87157" x="7410450" y="5118100"/>
          <p14:tracePt t="87173" x="7531100" y="5092700"/>
          <p14:tracePt t="87191" x="7588250" y="5073650"/>
          <p14:tracePt t="87206" x="7613650" y="5067300"/>
          <p14:tracePt t="87286" x="7575550" y="5067300"/>
          <p14:tracePt t="87294" x="7505700" y="5067300"/>
          <p14:tracePt t="87302" x="7416800" y="5080000"/>
          <p14:tracePt t="87310" x="6972300" y="5130800"/>
          <p14:tracePt t="87323" x="6502400" y="5187950"/>
          <p14:tracePt t="87340" x="5975350" y="5245100"/>
          <p14:tracePt t="87357" x="5435600" y="5270500"/>
          <p14:tracePt t="87373" x="4597400" y="5321300"/>
          <p14:tracePt t="87391" x="4064000" y="5327650"/>
          <p14:tracePt t="87406" x="3657600" y="5327650"/>
          <p14:tracePt t="87424" x="3352800" y="5340350"/>
          <p14:tracePt t="87440" x="3175000" y="5346700"/>
          <p14:tracePt t="87457" x="3054350" y="5365750"/>
          <p14:tracePt t="87473" x="2965450" y="5378450"/>
          <p14:tracePt t="87490" x="2901950" y="5391150"/>
          <p14:tracePt t="87507" x="2857500" y="5397500"/>
          <p14:tracePt t="87524" x="2819400" y="5403850"/>
          <p14:tracePt t="87540" x="2787650" y="5410200"/>
          <p14:tracePt t="87557" x="2743200" y="5416550"/>
          <p14:tracePt t="87573" x="2686050" y="5416550"/>
          <p14:tracePt t="87591" x="2654300" y="5422900"/>
          <p14:tracePt t="87608" x="2635250" y="5429250"/>
          <p14:tracePt t="87624" x="2628900" y="5429250"/>
          <p14:tracePt t="87640" x="2616200" y="5429250"/>
          <p14:tracePt t="87657" x="2609850" y="5429250"/>
          <p14:tracePt t="87673" x="2597150" y="5435600"/>
          <p14:tracePt t="87690" x="2571750" y="5441950"/>
          <p14:tracePt t="87706" x="2546350" y="5448300"/>
          <p14:tracePt t="87723" x="2514600" y="5461000"/>
          <p14:tracePt t="87740" x="2489200" y="5467350"/>
          <p14:tracePt t="87757" x="2482850" y="5473700"/>
          <p14:tracePt t="87862" x="2489200" y="5480050"/>
          <p14:tracePt t="87871" x="2495550" y="5480050"/>
          <p14:tracePt t="87882" x="2501900" y="5480050"/>
          <p14:tracePt t="87890" x="2520950" y="5480050"/>
          <p14:tracePt t="87891" x="2533650" y="5486400"/>
          <p14:tracePt t="87907" x="2565400" y="5499100"/>
          <p14:tracePt t="87923" x="2590800" y="5505450"/>
          <p14:tracePt t="87940" x="2635250" y="5518150"/>
          <p14:tracePt t="87957" x="2686050" y="5524500"/>
          <p14:tracePt t="87973" x="2787650" y="5537200"/>
          <p14:tracePt t="88007" x="2870200" y="5537200"/>
          <p14:tracePt t="88008" x="2940050" y="5537200"/>
          <p14:tracePt t="88023" x="3009900" y="5537200"/>
          <p14:tracePt t="88040" x="3086100" y="5537200"/>
          <p14:tracePt t="88057" x="3168650" y="5537200"/>
          <p14:tracePt t="88073" x="3263900" y="5537200"/>
          <p14:tracePt t="88090" x="3371850" y="5543550"/>
          <p14:tracePt t="88107" x="3473450" y="5543550"/>
          <p14:tracePt t="88123" x="3587750" y="5543550"/>
          <p14:tracePt t="88140" x="3676650" y="5543550"/>
          <p14:tracePt t="88157" x="3752850" y="5543550"/>
          <p14:tracePt t="88173" x="3867150" y="5543550"/>
          <p14:tracePt t="88191" x="3943350" y="5543550"/>
          <p14:tracePt t="88208" x="4025900" y="5543550"/>
          <p14:tracePt t="88223" x="4102100" y="5543550"/>
          <p14:tracePt t="88241" x="4171950" y="5543550"/>
          <p14:tracePt t="88256" x="4241800" y="5543550"/>
          <p14:tracePt t="88274" x="4324350" y="5543550"/>
          <p14:tracePt t="88290" x="4375150" y="5543550"/>
          <p14:tracePt t="88307" x="4438650" y="5543550"/>
          <p14:tracePt t="88323" x="4495800" y="5543550"/>
          <p14:tracePt t="88340" x="4552950" y="5543550"/>
          <p14:tracePt t="88357" x="4641850" y="5543550"/>
          <p14:tracePt t="88375" x="4705350" y="5543550"/>
          <p14:tracePt t="88390" x="4768850" y="5543550"/>
          <p14:tracePt t="88407" x="4813300" y="5543550"/>
          <p14:tracePt t="88423" x="4857750" y="5543550"/>
          <p14:tracePt t="88440" x="4895850" y="5543550"/>
          <p14:tracePt t="88457" x="4921250" y="5543550"/>
          <p14:tracePt t="88473" x="4946650" y="5543550"/>
          <p14:tracePt t="88490" x="4972050" y="5543550"/>
          <p14:tracePt t="88507" x="4984750" y="5543550"/>
          <p14:tracePt t="88523" x="5010150" y="5543550"/>
          <p14:tracePt t="88540" x="5035550" y="5543550"/>
          <p14:tracePt t="88557" x="5067300" y="5543550"/>
          <p14:tracePt t="88574" x="5092700" y="5543550"/>
          <p14:tracePt t="88590" x="5118100" y="5543550"/>
          <p14:tracePt t="88607" x="5149850" y="5543550"/>
          <p14:tracePt t="88625" x="5194300" y="5543550"/>
          <p14:tracePt t="88641" x="5238750" y="5543550"/>
          <p14:tracePt t="88657" x="5283200" y="5543550"/>
          <p14:tracePt t="88674" x="5327650" y="5543550"/>
          <p14:tracePt t="88690" x="5365750" y="5543550"/>
          <p14:tracePt t="88707" x="5397500" y="5543550"/>
          <p14:tracePt t="88723" x="5429250" y="5543550"/>
          <p14:tracePt t="88740" x="5448300" y="5537200"/>
          <p14:tracePt t="88757" x="5461000" y="5537200"/>
          <p14:tracePt t="88773" x="5467350" y="5537200"/>
          <p14:tracePt t="88790" x="5473700" y="5537200"/>
          <p14:tracePt t="89063" x="5505450" y="5530850"/>
          <p14:tracePt t="89070" x="5524500" y="5530850"/>
          <p14:tracePt t="89078" x="5537200" y="5530850"/>
          <p14:tracePt t="89090" x="5556250" y="5524500"/>
          <p14:tracePt t="89094" x="5594350" y="5524500"/>
          <p14:tracePt t="89106" x="5632450" y="5524500"/>
          <p14:tracePt t="89123" x="5683250" y="5524500"/>
          <p14:tracePt t="89140" x="5715000" y="5524500"/>
          <p14:tracePt t="89157" x="5734050" y="5524500"/>
          <p14:tracePt t="89173" x="5759450" y="5518150"/>
          <p14:tracePt t="89190" x="5772150" y="5518150"/>
          <p14:tracePt t="89207" x="5784850" y="5518150"/>
          <p14:tracePt t="89223" x="5797550" y="5518150"/>
          <p14:tracePt t="89240" x="5803900" y="5518150"/>
          <p14:tracePt t="89257" x="5810250" y="5511800"/>
          <p14:tracePt t="89302" x="5816600" y="5511800"/>
          <p14:tracePt t="89342" x="5822950" y="5511800"/>
          <p14:tracePt t="89358" x="5829300" y="5511800"/>
          <p14:tracePt t="89390" x="5835650" y="5505450"/>
          <p14:tracePt t="89430" x="5842000" y="5505450"/>
          <p14:tracePt t="90021" x="5854700" y="5505450"/>
          <p14:tracePt t="90032" x="5911850" y="5492750"/>
          <p14:tracePt t="90033" x="5962650" y="5492750"/>
          <p14:tracePt t="90040" x="6102350" y="5492750"/>
          <p14:tracePt t="90057" x="6273800" y="5492750"/>
          <p14:tracePt t="90073" x="6445250" y="5492750"/>
          <p14:tracePt t="90090" x="6578600" y="5492750"/>
          <p14:tracePt t="90106" x="6692900" y="5492750"/>
          <p14:tracePt t="90123" x="6775450" y="5492750"/>
          <p14:tracePt t="90141" x="6819900" y="5492750"/>
          <p14:tracePt t="90157" x="6864350" y="5492750"/>
          <p14:tracePt t="90174" x="6940550" y="5480050"/>
          <p14:tracePt t="90191" x="6985000" y="5473700"/>
          <p14:tracePt t="90206" x="7048500" y="5467350"/>
          <p14:tracePt t="90223" x="7099300" y="5467350"/>
          <p14:tracePt t="90240" x="7143750" y="5461000"/>
          <p14:tracePt t="90257" x="7181850" y="5461000"/>
          <p14:tracePt t="90273" x="7226300" y="5461000"/>
          <p14:tracePt t="90290" x="7270750" y="5461000"/>
          <p14:tracePt t="90307" x="7315200" y="5461000"/>
          <p14:tracePt t="90324" x="7366000" y="5461000"/>
          <p14:tracePt t="90340" x="7404100" y="5454650"/>
          <p14:tracePt t="90357" x="7442200" y="5448300"/>
          <p14:tracePt t="90373" x="7473950" y="5441950"/>
          <p14:tracePt t="90391" x="7480300" y="5441950"/>
          <p14:tracePt t="90502" x="7473950" y="5441950"/>
          <p14:tracePt t="90515" x="7448550" y="5441950"/>
          <p14:tracePt t="90517" x="7410450" y="5441950"/>
          <p14:tracePt t="90523" x="7283450" y="5441950"/>
          <p14:tracePt t="90540" x="7080250" y="5441950"/>
          <p14:tracePt t="90557" x="6673850" y="5441950"/>
          <p14:tracePt t="90573" x="5880100" y="5505450"/>
          <p14:tracePt t="90591" x="5156200" y="5607050"/>
          <p14:tracePt t="90606" x="4508500" y="5695950"/>
          <p14:tracePt t="90623" x="3816350" y="5810250"/>
          <p14:tracePt t="90640" x="3213100" y="5899150"/>
          <p14:tracePt t="90657" x="2711450" y="5943600"/>
          <p14:tracePt t="90674" x="2330450" y="5975350"/>
          <p14:tracePt t="90691" x="2114550" y="5994400"/>
          <p14:tracePt t="90707" x="2000250" y="6019800"/>
          <p14:tracePt t="90725" x="1936750" y="6032500"/>
          <p14:tracePt t="90741" x="1905000" y="6032500"/>
          <p14:tracePt t="90741" x="1885950" y="6032500"/>
          <p14:tracePt t="90759" x="1879600" y="6032500"/>
          <p14:tracePt t="90774" x="1847850" y="6038850"/>
          <p14:tracePt t="90793" x="1828800" y="6038850"/>
          <p14:tracePt t="90807" x="1809750" y="6038850"/>
          <p14:tracePt t="90824" x="1790700" y="6038850"/>
          <p14:tracePt t="90841" x="1778000" y="6038850"/>
          <p14:tracePt t="90878" x="1771650" y="6038850"/>
          <p14:tracePt t="91007" x="1778000" y="6038850"/>
          <p14:tracePt t="91016" x="1784350" y="6038850"/>
          <p14:tracePt t="91017" x="1816100" y="6038850"/>
          <p14:tracePt t="91024" x="1917700" y="6026150"/>
          <p14:tracePt t="91041" x="2038350" y="6013450"/>
          <p14:tracePt t="91058" x="2146300" y="6000750"/>
          <p14:tracePt t="91074" x="2266950" y="5994400"/>
          <p14:tracePt t="91091" x="2362200" y="5988050"/>
          <p14:tracePt t="91108" x="2451100" y="5981700"/>
          <p14:tracePt t="91124" x="2495550" y="5981700"/>
          <p14:tracePt t="91141" x="2527300" y="5981700"/>
          <p14:tracePt t="91141" x="2546350" y="5981700"/>
          <p14:tracePt t="91159" x="2565400" y="5981700"/>
          <p14:tracePt t="91174" x="2603500" y="5981700"/>
          <p14:tracePt t="91193" x="2628900" y="5981700"/>
          <p14:tracePt t="91207" x="2654300" y="5981700"/>
          <p14:tracePt t="91224" x="2679700" y="5981700"/>
          <p14:tracePt t="91241" x="2705100" y="5981700"/>
          <p14:tracePt t="91260" x="2736850" y="5981700"/>
          <p14:tracePt t="91274" x="2755900" y="5981700"/>
          <p14:tracePt t="91291" x="2781300" y="5981700"/>
          <p14:tracePt t="91307" x="2794000" y="5981700"/>
          <p14:tracePt t="91324" x="2819400" y="5981700"/>
          <p14:tracePt t="91341" x="2832100" y="5981700"/>
          <p14:tracePt t="91357" x="2857500" y="5981700"/>
          <p14:tracePt t="91374" x="2908300" y="5981700"/>
          <p14:tracePt t="91392" x="2940050" y="5981700"/>
          <p14:tracePt t="91407" x="2984500" y="5981700"/>
          <p14:tracePt t="91424" x="3041650" y="5981700"/>
          <p14:tracePt t="91441" x="3111500" y="5981700"/>
          <p14:tracePt t="91457" x="3187700" y="5981700"/>
          <p14:tracePt t="91474" x="3263900" y="5981700"/>
          <p14:tracePt t="91491" x="3314700" y="5981700"/>
          <p14:tracePt t="91508" x="3378200" y="5981700"/>
          <p14:tracePt t="91524" x="3429000" y="5981700"/>
          <p14:tracePt t="91542" x="3479800" y="5981700"/>
          <p14:tracePt t="91557" x="3524250" y="5981700"/>
          <p14:tracePt t="91557" x="3543300" y="5981700"/>
          <p14:tracePt t="91575" x="3587750" y="5981700"/>
          <p14:tracePt t="91591" x="3632200" y="5981700"/>
          <p14:tracePt t="91608" x="3670300" y="5981700"/>
          <p14:tracePt t="91624" x="3721100" y="5981700"/>
          <p14:tracePt t="91641" x="3765550" y="5981700"/>
          <p14:tracePt t="91657" x="3803650" y="5981700"/>
          <p14:tracePt t="91676" x="3829050" y="5981700"/>
          <p14:tracePt t="91691" x="3873500" y="5981700"/>
          <p14:tracePt t="91708" x="3924300" y="5981700"/>
          <p14:tracePt t="91724" x="3975100" y="5981700"/>
          <p14:tracePt t="91741" x="4025900" y="5981700"/>
          <p14:tracePt t="91757" x="4083050" y="5981700"/>
          <p14:tracePt t="91757" x="4108450" y="5981700"/>
          <p14:tracePt t="91775" x="4165600" y="5981700"/>
          <p14:tracePt t="91791" x="4216400" y="5981700"/>
          <p14:tracePt t="91808" x="4254500" y="5981700"/>
          <p14:tracePt t="91824" x="4292600" y="5981700"/>
          <p14:tracePt t="91841" x="4324350" y="5981700"/>
          <p14:tracePt t="91857" x="4362450" y="5981700"/>
          <p14:tracePt t="91874" x="4394200" y="5981700"/>
          <p14:tracePt t="91891" x="4419600" y="5981700"/>
          <p14:tracePt t="91908" x="4457700" y="5981700"/>
          <p14:tracePt t="91924" x="4483100" y="5975350"/>
          <p14:tracePt t="91941" x="4489450" y="5975350"/>
          <p14:tracePt t="91957" x="4502150" y="5975350"/>
          <p14:tracePt t="92063" x="4508500" y="5975350"/>
          <p14:tracePt t="92479" x="4502150" y="5975350"/>
          <p14:tracePt t="92487" x="4489450" y="5975350"/>
          <p14:tracePt t="92560" x="4483100" y="5975350"/>
          <p14:tracePt t="92570" x="4470400" y="5975350"/>
          <p14:tracePt t="92575" x="4457700" y="5975350"/>
          <p14:tracePt t="92576" x="4419600" y="5975350"/>
          <p14:tracePt t="92591" x="4356100" y="6000750"/>
          <p14:tracePt t="92607" x="4267200" y="6026150"/>
          <p14:tracePt t="92624" x="4114800" y="6026150"/>
          <p14:tracePt t="92641" x="4102100" y="6026150"/>
          <p14:tracePt t="92999" x="4095750" y="6032500"/>
          <p14:tracePt t="93007" x="4070350" y="6057900"/>
          <p14:tracePt t="93015" x="4070350" y="6070600"/>
          <p14:tracePt t="93023" x="4076700" y="6115050"/>
          <p14:tracePt t="93041" x="4095750" y="6146800"/>
          <p14:tracePt t="93041" x="4114800" y="6172200"/>
          <p14:tracePt t="93057" x="4140200" y="6191250"/>
          <p14:tracePt t="93074" x="4159250" y="6197600"/>
          <p14:tracePt t="93091" x="4184650" y="6197600"/>
          <p14:tracePt t="93107" x="4210050" y="6203950"/>
          <p14:tracePt t="93124" x="4235450" y="6203950"/>
          <p14:tracePt t="93141" x="4254500" y="6203950"/>
          <p14:tracePt t="93157" x="4260850" y="6203950"/>
          <p14:tracePt t="93199" x="4267200" y="6203950"/>
          <p14:tracePt t="93239" x="4273550" y="6203950"/>
          <p14:tracePt t="93247" x="4279900" y="6197600"/>
          <p14:tracePt t="93263" x="4286250" y="6191250"/>
          <p14:tracePt t="93279" x="4298950" y="6178550"/>
          <p14:tracePt t="93295" x="4311650" y="6165850"/>
          <p14:tracePt t="93296" x="4311650" y="6153150"/>
          <p14:tracePt t="93307" x="4330700" y="6121400"/>
          <p14:tracePt t="93324" x="4362450" y="6070600"/>
          <p14:tracePt t="93341" x="4387850" y="5994400"/>
          <p14:tracePt t="93357" x="4400550" y="5911850"/>
          <p14:tracePt t="93374" x="4419600" y="5708650"/>
          <p14:tracePt t="93392" x="4425950" y="5530850"/>
          <p14:tracePt t="93407" x="4425950" y="5340350"/>
          <p14:tracePt t="93424" x="4425950" y="5162550"/>
          <p14:tracePt t="93441" x="4425950" y="5003800"/>
          <p14:tracePt t="93458" x="4425950" y="4883150"/>
          <p14:tracePt t="93474" x="4425950" y="4781550"/>
          <p14:tracePt t="93491" x="4425950" y="4711700"/>
          <p14:tracePt t="93507" x="4419600" y="4660900"/>
          <p14:tracePt t="93524" x="4394200" y="4610100"/>
          <p14:tracePt t="93541" x="4381500" y="4572000"/>
          <p14:tracePt t="93557" x="4349750" y="4527550"/>
          <p14:tracePt t="93574" x="4298950" y="4464050"/>
          <p14:tracePt t="93592" x="4267200" y="4425950"/>
          <p14:tracePt t="93607" x="4222750" y="4375150"/>
          <p14:tracePt t="93624" x="4178300" y="4337050"/>
          <p14:tracePt t="93641" x="4127500" y="4298950"/>
          <p14:tracePt t="93658" x="4076700" y="4254500"/>
          <p14:tracePt t="93674" x="4025900" y="4216400"/>
          <p14:tracePt t="93691" x="3987800" y="4184650"/>
          <p14:tracePt t="93707" x="3924300" y="4140200"/>
          <p14:tracePt t="93724" x="3873500" y="4083050"/>
          <p14:tracePt t="93741" x="3829050" y="4038600"/>
          <p14:tracePt t="93758" x="3778250" y="3981450"/>
          <p14:tracePt t="93774" x="3733800" y="3917950"/>
          <p14:tracePt t="93792" x="3714750" y="3879850"/>
          <p14:tracePt t="93807" x="3702050" y="3835400"/>
          <p14:tracePt t="93824" x="3676650" y="3784600"/>
          <p14:tracePt t="93841" x="3657600" y="3727450"/>
          <p14:tracePt t="93858" x="3632200" y="3670300"/>
          <p14:tracePt t="93874" x="3613150" y="3613150"/>
          <p14:tracePt t="93891" x="3600450" y="3568700"/>
          <p14:tracePt t="93907" x="3587750" y="3543300"/>
          <p14:tracePt t="93924" x="3581400" y="3517900"/>
          <p14:tracePt t="93941" x="3575050" y="3498850"/>
          <p14:tracePt t="93958" x="3568700" y="3486150"/>
          <p14:tracePt t="94007" x="3562350" y="3486150"/>
          <p14:tracePt t="94079" x="3556000" y="3486150"/>
          <p14:tracePt t="94087" x="3549650" y="3486150"/>
          <p14:tracePt t="94103" x="3543300" y="3479800"/>
          <p14:tracePt t="94111" x="3536950" y="3479800"/>
          <p14:tracePt t="94143" x="3530600" y="3479800"/>
          <p14:tracePt t="94159" x="3517900" y="3479800"/>
          <p14:tracePt t="94167" x="3517900" y="3486150"/>
          <p14:tracePt t="94175" x="3511550" y="3505200"/>
          <p14:tracePt t="94181" x="3492500" y="3536950"/>
          <p14:tracePt t="94192" x="3467100" y="3594100"/>
          <p14:tracePt t="94207" x="3454400" y="3632200"/>
          <p14:tracePt t="94224" x="3429000" y="3683000"/>
          <p14:tracePt t="94241" x="3409950" y="3721100"/>
          <p14:tracePt t="94258" x="3403600" y="3746500"/>
          <p14:tracePt t="94274" x="3390900" y="3765550"/>
          <p14:tracePt t="94291" x="3390900" y="3778250"/>
          <p14:tracePt t="94307" x="3390900" y="3784600"/>
          <p14:tracePt t="94376" x="3390900" y="3790950"/>
          <p14:tracePt t="94415" x="3390900" y="3797300"/>
          <p14:tracePt t="94423" x="3403600" y="3803650"/>
          <p14:tracePt t="94431" x="3409950" y="3803650"/>
          <p14:tracePt t="94439" x="3422650" y="3803650"/>
          <p14:tracePt t="94445" x="3429000" y="3803650"/>
          <p14:tracePt t="94457" x="3448050" y="3803650"/>
          <p14:tracePt t="94474" x="3454400" y="3803650"/>
          <p14:tracePt t="94511" x="3454400" y="3797300"/>
          <p14:tracePt t="94512" x="3454400" y="3790950"/>
          <p14:tracePt t="94524" x="3454400" y="3771900"/>
          <p14:tracePt t="94541" x="3454400" y="3740150"/>
          <p14:tracePt t="94558" x="3454400" y="3702050"/>
          <p14:tracePt t="94574" x="3441700" y="3644900"/>
          <p14:tracePt t="94607" x="3435350" y="3606800"/>
          <p14:tracePt t="94608" x="3429000" y="3575050"/>
          <p14:tracePt t="94624" x="3416300" y="3556000"/>
          <p14:tracePt t="94641" x="3409950" y="3543300"/>
          <p14:tracePt t="94657" x="3403600" y="3536950"/>
          <p14:tracePt t="94733" x="3397250" y="3536950"/>
          <p14:tracePt t="94759" x="3390900" y="3536950"/>
          <p14:tracePt t="94775" x="3384550" y="3536950"/>
          <p14:tracePt t="94791" x="3378200" y="3536950"/>
          <p14:tracePt t="96599" x="3340100" y="3536950"/>
          <p14:tracePt t="96607" x="3251200" y="3562350"/>
          <p14:tracePt t="96617" x="3187700" y="3575050"/>
          <p14:tracePt t="96624" x="3073400" y="3594100"/>
          <p14:tracePt t="96640" x="2984500" y="3606800"/>
          <p14:tracePt t="96657" x="2901950" y="3619500"/>
          <p14:tracePt t="96674" x="2819400" y="3632200"/>
          <p14:tracePt t="96691" x="2717800" y="3644900"/>
          <p14:tracePt t="96707" x="2635250" y="3663950"/>
          <p14:tracePt t="96724" x="2533650" y="3676650"/>
          <p14:tracePt t="96741" x="2463800" y="3689350"/>
          <p14:tracePt t="96757" x="2400300" y="3695700"/>
          <p14:tracePt t="96774" x="2362200" y="3702050"/>
          <p14:tracePt t="96793" x="2349500" y="3702050"/>
          <p14:tracePt t="96808" x="2336800" y="3708400"/>
          <p14:tracePt t="97108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Branch </a:t>
            </a:r>
            <a:r>
              <a:rPr lang="en-US" dirty="0"/>
              <a:t>and Bound </a:t>
            </a:r>
            <a:r>
              <a:rPr lang="en-US" dirty="0" smtClean="0"/>
              <a:t>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Solves the problem of huge </a:t>
            </a:r>
            <a:r>
              <a:rPr lang="en-US" dirty="0"/>
              <a:t>computational cost associated with the exhaustive </a:t>
            </a:r>
            <a:r>
              <a:rPr lang="en-US" dirty="0" smtClean="0"/>
              <a:t>search</a:t>
            </a:r>
            <a:endParaRPr lang="en-US" dirty="0"/>
          </a:p>
          <a:p>
            <a:r>
              <a:rPr lang="en-US" dirty="0" smtClean="0"/>
              <a:t>New technique to </a:t>
            </a:r>
            <a:r>
              <a:rPr lang="en-US" dirty="0"/>
              <a:t>determine the optimal </a:t>
            </a:r>
            <a:r>
              <a:rPr lang="en-US" dirty="0" smtClean="0"/>
              <a:t>feature set </a:t>
            </a:r>
            <a:r>
              <a:rPr lang="en-US" dirty="0"/>
              <a:t>without explicit evaluation of </a:t>
            </a:r>
            <a:r>
              <a:rPr lang="en-US" dirty="0" smtClean="0"/>
              <a:t>all </a:t>
            </a:r>
            <a:r>
              <a:rPr lang="en-US" dirty="0"/>
              <a:t>possible combinations of d </a:t>
            </a:r>
            <a:r>
              <a:rPr lang="en-US" dirty="0" smtClean="0"/>
              <a:t>features</a:t>
            </a:r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technique is applicable when the </a:t>
            </a:r>
            <a:r>
              <a:rPr lang="en-US" dirty="0" err="1"/>
              <a:t>separability</a:t>
            </a:r>
            <a:r>
              <a:rPr lang="en-US" dirty="0"/>
              <a:t> criterion is </a:t>
            </a:r>
            <a:r>
              <a:rPr lang="en-US" dirty="0" smtClean="0"/>
              <a:t>monotonic: </a:t>
            </a:r>
          </a:p>
          <a:p>
            <a:endParaRPr lang="en-US" dirty="0" smtClean="0"/>
          </a:p>
          <a:p>
            <a:r>
              <a:rPr lang="en-US" dirty="0" smtClean="0"/>
              <a:t>Combinatorial optimization</a:t>
            </a:r>
          </a:p>
          <a:p>
            <a:r>
              <a:rPr lang="en-US" dirty="0" smtClean="0"/>
              <a:t>Efficient computation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15896"/>
            <a:ext cx="434657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20" y="3708401"/>
            <a:ext cx="5536739" cy="3952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9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54"/>
    </mc:Choice>
    <mc:Fallback>
      <p:transition spd="slow" advTm="48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Apply 2 feature selection methods to the features obtained from previous tasks and compare their results</a:t>
            </a:r>
          </a:p>
          <a:p>
            <a:r>
              <a:rPr lang="en-US" dirty="0" smtClean="0"/>
              <a:t>Add a random data vector as a feature to your extracted features and report how your feature selection strategy was able to detect that it is irrelevant</a:t>
            </a:r>
          </a:p>
          <a:p>
            <a:r>
              <a:rPr lang="en-US" dirty="0"/>
              <a:t>Add a </a:t>
            </a:r>
            <a:r>
              <a:rPr lang="en-US" dirty="0" smtClean="0"/>
              <a:t>new feature as the sum of two existing features to </a:t>
            </a:r>
            <a:r>
              <a:rPr lang="en-US" dirty="0"/>
              <a:t>your extracted features and report how your feature selection strategy was able to detect that </a:t>
            </a:r>
            <a:r>
              <a:rPr lang="en-US" dirty="0" smtClean="0"/>
              <a:t>this new feature is dependent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871"/>
    </mc:Choice>
    <mc:Fallback>
      <p:transition spd="slow" advTm="176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273" x="2895600" y="2165350"/>
          <p14:tracePt t="18274" x="2889250" y="2159000"/>
          <p14:tracePt t="18377" x="2870200" y="2159000"/>
          <p14:tracePt t="18384" x="2844800" y="2159000"/>
          <p14:tracePt t="18392" x="2749550" y="2133600"/>
          <p14:tracePt t="18408" x="2679700" y="2114550"/>
          <p14:tracePt t="18416" x="2609850" y="2089150"/>
          <p14:tracePt t="18424" x="2362200" y="2051050"/>
          <p14:tracePt t="18441" x="2203450" y="2025650"/>
          <p14:tracePt t="18465" x="2076450" y="2012950"/>
          <p14:tracePt t="18474" x="1968500" y="2006600"/>
          <p14:tracePt t="18496" x="1879600" y="2006600"/>
          <p14:tracePt t="18507" x="1828800" y="2006600"/>
          <p14:tracePt t="18529" x="1803400" y="2006600"/>
          <p14:tracePt t="18541" x="1790700" y="2006600"/>
          <p14:tracePt t="18697" x="1816100" y="2006600"/>
          <p14:tracePt t="18704" x="1854200" y="2006600"/>
          <p14:tracePt t="18708" x="1898650" y="2012950"/>
          <p14:tracePt t="18724" x="1949450" y="2019300"/>
          <p14:tracePt t="18725" x="2038350" y="2025650"/>
          <p14:tracePt t="18742" x="2146300" y="2025650"/>
          <p14:tracePt t="18757" x="2247900" y="2025650"/>
          <p14:tracePt t="18775" x="2362200" y="2025650"/>
          <p14:tracePt t="18791" x="2482850" y="2025650"/>
          <p14:tracePt t="18808" x="2654300" y="2025650"/>
          <p14:tracePt t="18826" x="2768600" y="2025650"/>
          <p14:tracePt t="18842" x="2870200" y="2025650"/>
          <p14:tracePt t="18857" x="2978150" y="2025650"/>
          <p14:tracePt t="18874" x="3054350" y="2025650"/>
          <p14:tracePt t="18891" x="3124200" y="2025650"/>
          <p14:tracePt t="18908" x="3206750" y="2025650"/>
          <p14:tracePt t="18924" x="3270250" y="2025650"/>
          <p14:tracePt t="18941" x="3321050" y="2025650"/>
          <p14:tracePt t="18957" x="3365500" y="2025650"/>
          <p14:tracePt t="18974" x="3409950" y="2025650"/>
          <p14:tracePt t="18991" x="3454400" y="2025650"/>
          <p14:tracePt t="19008" x="3517900" y="2025650"/>
          <p14:tracePt t="19025" x="3568700" y="2025650"/>
          <p14:tracePt t="19041" x="3619500" y="2025650"/>
          <p14:tracePt t="19057" x="3663950" y="2025650"/>
          <p14:tracePt t="19074" x="3714750" y="2025650"/>
          <p14:tracePt t="19091" x="3765550" y="2025650"/>
          <p14:tracePt t="19108" x="3816350" y="2025650"/>
          <p14:tracePt t="19124" x="3854450" y="2025650"/>
          <p14:tracePt t="19141" x="3892550" y="2025650"/>
          <p14:tracePt t="19158" x="3930650" y="2025650"/>
          <p14:tracePt t="19174" x="3987800" y="2025650"/>
          <p14:tracePt t="19191" x="4057650" y="2032000"/>
          <p14:tracePt t="19208" x="4171950" y="2032000"/>
          <p14:tracePt t="19225" x="4267200" y="2038350"/>
          <p14:tracePt t="19241" x="4375150" y="2038350"/>
          <p14:tracePt t="19257" x="4470400" y="2038350"/>
          <p14:tracePt t="19274" x="4578350" y="2038350"/>
          <p14:tracePt t="19291" x="4692650" y="2038350"/>
          <p14:tracePt t="19308" x="4787900" y="2038350"/>
          <p14:tracePt t="19324" x="4883150" y="2038350"/>
          <p14:tracePt t="19341" x="4965700" y="2038350"/>
          <p14:tracePt t="19357" x="5035550" y="2038350"/>
          <p14:tracePt t="19375" x="5080000" y="2038350"/>
          <p14:tracePt t="19391" x="5124450" y="2038350"/>
          <p14:tracePt t="19408" x="5175250" y="2038350"/>
          <p14:tracePt t="19425" x="5194300" y="2038350"/>
          <p14:tracePt t="19441" x="5226050" y="2038350"/>
          <p14:tracePt t="19458" x="5245100" y="2038350"/>
          <p14:tracePt t="19474" x="5270500" y="2038350"/>
          <p14:tracePt t="19491" x="5283200" y="2038350"/>
          <p14:tracePt t="19508" x="5289550" y="2038350"/>
          <p14:tracePt t="19524" x="5295900" y="2038350"/>
          <p14:tracePt t="19561" x="5302250" y="2038350"/>
          <p14:tracePt t="20320" x="5314950" y="2038350"/>
          <p14:tracePt t="20333" x="5334000" y="2038350"/>
          <p14:tracePt t="20334" x="5346700" y="2038350"/>
          <p14:tracePt t="20340" x="5384800" y="2038350"/>
          <p14:tracePt t="20357" x="5416550" y="2038350"/>
          <p14:tracePt t="20374" x="5441950" y="2038350"/>
          <p14:tracePt t="20391" x="5480050" y="2038350"/>
          <p14:tracePt t="20407" x="5543550" y="2038350"/>
          <p14:tracePt t="20425" x="5594350" y="2044700"/>
          <p14:tracePt t="20441" x="5657850" y="2051050"/>
          <p14:tracePt t="20458" x="5727700" y="2063750"/>
          <p14:tracePt t="20474" x="5803900" y="2070100"/>
          <p14:tracePt t="20491" x="5873750" y="2076450"/>
          <p14:tracePt t="20507" x="5943600" y="2076450"/>
          <p14:tracePt t="20525" x="6013450" y="2076450"/>
          <p14:tracePt t="20542" x="6064250" y="2082800"/>
          <p14:tracePt t="20557" x="6108700" y="2089150"/>
          <p14:tracePt t="20574" x="6153150" y="2089150"/>
          <p14:tracePt t="20591" x="6203950" y="2089150"/>
          <p14:tracePt t="20607" x="6267450" y="2089150"/>
          <p14:tracePt t="20625" x="6311900" y="2089150"/>
          <p14:tracePt t="20641" x="6350000" y="2089150"/>
          <p14:tracePt t="20658" x="6394450" y="2089150"/>
          <p14:tracePt t="20675" x="6445250" y="2089150"/>
          <p14:tracePt t="20691" x="6496050" y="2089150"/>
          <p14:tracePt t="20707" x="6546850" y="2089150"/>
          <p14:tracePt t="20724" x="6584950" y="2089150"/>
          <p14:tracePt t="20741" x="6616700" y="2089150"/>
          <p14:tracePt t="20758" x="6635750" y="2089150"/>
          <p14:tracePt t="20774" x="6642100" y="2089150"/>
          <p14:tracePt t="20791" x="6654800" y="2089150"/>
          <p14:tracePt t="21056" x="6648450" y="2089150"/>
          <p14:tracePt t="21067" x="6642100" y="2089150"/>
          <p14:tracePt t="21067" x="6629400" y="2089150"/>
          <p14:tracePt t="21081" x="6597650" y="2089150"/>
          <p14:tracePt t="21092" x="6559550" y="2089150"/>
          <p14:tracePt t="21107" x="6521450" y="2089150"/>
          <p14:tracePt t="21125" x="6483350" y="2089150"/>
          <p14:tracePt t="21141" x="6438900" y="2089150"/>
          <p14:tracePt t="21158" x="6388100" y="2089150"/>
          <p14:tracePt t="21174" x="6337300" y="2089150"/>
          <p14:tracePt t="21191" x="6292850" y="2089150"/>
          <p14:tracePt t="21207" x="6254750" y="2089150"/>
          <p14:tracePt t="21225" x="6242050" y="2089150"/>
          <p14:tracePt t="21272" x="6235700" y="2089150"/>
          <p14:tracePt t="21280" x="6229350" y="2089150"/>
          <p14:tracePt t="21283" x="6223000" y="2089150"/>
          <p14:tracePt t="21291" x="6203950" y="2089150"/>
          <p14:tracePt t="21307" x="6165850" y="2089150"/>
          <p14:tracePt t="21324" x="6121400" y="2076450"/>
          <p14:tracePt t="21341" x="6070600" y="2070100"/>
          <p14:tracePt t="21358" x="6007100" y="2063750"/>
          <p14:tracePt t="21374" x="5943600" y="2063750"/>
          <p14:tracePt t="21391" x="5899150" y="2063750"/>
          <p14:tracePt t="21407" x="5835650" y="2063750"/>
          <p14:tracePt t="21425" x="5797550" y="2063750"/>
          <p14:tracePt t="21442" x="5772150" y="2063750"/>
          <p14:tracePt t="21458" x="5740400" y="2063750"/>
          <p14:tracePt t="21475" x="5708650" y="2063750"/>
          <p14:tracePt t="21492" x="5676900" y="2063750"/>
          <p14:tracePt t="21508" x="5645150" y="2063750"/>
          <p14:tracePt t="21525" x="5607050" y="2063750"/>
          <p14:tracePt t="21542" x="5575300" y="2063750"/>
          <p14:tracePt t="21558" x="5549900" y="2063750"/>
          <p14:tracePt t="21575" x="5524500" y="2063750"/>
          <p14:tracePt t="21592" x="5505450" y="2063750"/>
          <p14:tracePt t="21608" x="5480050" y="2063750"/>
          <p14:tracePt t="21626" x="5461000" y="2063750"/>
          <p14:tracePt t="21642" x="5441950" y="2063750"/>
          <p14:tracePt t="21658" x="5416550" y="2063750"/>
          <p14:tracePt t="21675" x="5372100" y="2063750"/>
          <p14:tracePt t="21692" x="5334000" y="2063750"/>
          <p14:tracePt t="21708" x="5295900" y="2063750"/>
          <p14:tracePt t="21725" x="5232400" y="2063750"/>
          <p14:tracePt t="21741" x="5181600" y="2063750"/>
          <p14:tracePt t="21758" x="5111750" y="2063750"/>
          <p14:tracePt t="21775" x="5016500" y="2051050"/>
          <p14:tracePt t="21792" x="4902200" y="2051050"/>
          <p14:tracePt t="21808" x="4724400" y="2025650"/>
          <p14:tracePt t="21826" x="4635500" y="2025650"/>
          <p14:tracePt t="21842" x="4552950" y="2012950"/>
          <p14:tracePt t="21858" x="4502150" y="2006600"/>
          <p14:tracePt t="21875" x="4451350" y="2000250"/>
          <p14:tracePt t="21892" x="4432300" y="2000250"/>
          <p14:tracePt t="21908" x="4406900" y="1993900"/>
          <p14:tracePt t="21925" x="4387850" y="1993900"/>
          <p14:tracePt t="21942" x="4381500" y="1993900"/>
          <p14:tracePt t="22378" x="4387850" y="1993900"/>
          <p14:tracePt t="22386" x="4419600" y="2000250"/>
          <p14:tracePt t="22394" x="4432300" y="2000250"/>
          <p14:tracePt t="22402" x="4457700" y="2006600"/>
          <p14:tracePt t="22409" x="4533900" y="2012950"/>
          <p14:tracePt t="22427" x="4597400" y="2025650"/>
          <p14:tracePt t="22443" x="4667250" y="2038350"/>
          <p14:tracePt t="22459" x="4756150" y="2044700"/>
          <p14:tracePt t="22477" x="4870450" y="2057400"/>
          <p14:tracePt t="22493" x="4972050" y="2070100"/>
          <p14:tracePt t="22509" x="5060950" y="2082800"/>
          <p14:tracePt t="22526" x="5149850" y="2095500"/>
          <p14:tracePt t="22543" x="5232400" y="2108200"/>
          <p14:tracePt t="22559" x="5308600" y="2108200"/>
          <p14:tracePt t="22576" x="5397500" y="2108200"/>
          <p14:tracePt t="22592" x="5499100" y="2108200"/>
          <p14:tracePt t="22609" x="5657850" y="2108200"/>
          <p14:tracePt t="22626" x="5759450" y="2108200"/>
          <p14:tracePt t="22643" x="5854700" y="2108200"/>
          <p14:tracePt t="22659" x="5937250" y="2108200"/>
          <p14:tracePt t="22676" x="6013450" y="2108200"/>
          <p14:tracePt t="22693" x="6096000" y="2108200"/>
          <p14:tracePt t="22711" x="6178550" y="2108200"/>
          <p14:tracePt t="22728" x="6311900" y="2108200"/>
          <p14:tracePt t="22743" x="6426200" y="2108200"/>
          <p14:tracePt t="22759" x="6553200" y="2108200"/>
          <p14:tracePt t="22776" x="6692900" y="2108200"/>
          <p14:tracePt t="22792" x="6838950" y="2108200"/>
          <p14:tracePt t="22809" x="7035800" y="2108200"/>
          <p14:tracePt t="22827" x="7150100" y="2108200"/>
          <p14:tracePt t="22843" x="7264400" y="2108200"/>
          <p14:tracePt t="22859" x="7378700" y="2108200"/>
          <p14:tracePt t="22876" x="7461250" y="2108200"/>
          <p14:tracePt t="22892" x="7556500" y="2108200"/>
          <p14:tracePt t="22909" x="7620000" y="2108200"/>
          <p14:tracePt t="22926" x="7683500" y="2108200"/>
          <p14:tracePt t="22943" x="7747000" y="2108200"/>
          <p14:tracePt t="22959" x="7810500" y="2108200"/>
          <p14:tracePt t="22976" x="7861300" y="2108200"/>
          <p14:tracePt t="22992" x="7905750" y="2108200"/>
          <p14:tracePt t="22992" x="7924800" y="2108200"/>
          <p14:tracePt t="23010" x="7956550" y="2108200"/>
          <p14:tracePt t="23027" x="7988300" y="2108200"/>
          <p14:tracePt t="23043" x="8013700" y="2108200"/>
          <p14:tracePt t="23059" x="8032750" y="2108200"/>
          <p14:tracePt t="23076" x="8039100" y="2108200"/>
          <p14:tracePt t="23093" x="8051800" y="2108200"/>
          <p14:tracePt t="23234" x="8045450" y="2108200"/>
          <p14:tracePt t="23242" x="8001000" y="2114550"/>
          <p14:tracePt t="23250" x="7931150" y="2120900"/>
          <p14:tracePt t="23259" x="7696200" y="2152650"/>
          <p14:tracePt t="23269" x="7524750" y="2184400"/>
          <p14:tracePt t="23277" x="7054850" y="2228850"/>
          <p14:tracePt t="23293" x="6546850" y="2286000"/>
          <p14:tracePt t="23309" x="5994400" y="2311400"/>
          <p14:tracePt t="23325" x="5441950" y="2324100"/>
          <p14:tracePt t="23342" x="4889500" y="2349500"/>
          <p14:tracePt t="23359" x="4483100" y="2355850"/>
          <p14:tracePt t="23376" x="4070350" y="2381250"/>
          <p14:tracePt t="23393" x="3727450" y="2425700"/>
          <p14:tracePt t="23409" x="3441700" y="2476500"/>
          <p14:tracePt t="23427" x="3289300" y="2495550"/>
          <p14:tracePt t="23443" x="3175000" y="2508250"/>
          <p14:tracePt t="23459" x="3054350" y="2527300"/>
          <p14:tracePt t="23476" x="2946400" y="2552700"/>
          <p14:tracePt t="23494" x="2806700" y="2571750"/>
          <p14:tracePt t="23509" x="2698750" y="2590800"/>
          <p14:tracePt t="23526" x="2590800" y="2603500"/>
          <p14:tracePt t="23543" x="2501900" y="2603500"/>
          <p14:tracePt t="23559" x="2438400" y="2616200"/>
          <p14:tracePt t="23576" x="2374900" y="2616200"/>
          <p14:tracePt t="23592" x="2336800" y="2616200"/>
          <p14:tracePt t="23609" x="2279650" y="2616200"/>
          <p14:tracePt t="23626" x="2247900" y="2616200"/>
          <p14:tracePt t="23643" x="2209800" y="2616200"/>
          <p14:tracePt t="23659" x="2184400" y="2616200"/>
          <p14:tracePt t="23676" x="2133600" y="2609850"/>
          <p14:tracePt t="23694" x="2101850" y="2603500"/>
          <p14:tracePt t="23711" x="2070100" y="2603500"/>
          <p14:tracePt t="23727" x="2038350" y="2597150"/>
          <p14:tracePt t="23743" x="2019300" y="2590800"/>
          <p14:tracePt t="23760" x="2000250" y="2584450"/>
          <p14:tracePt t="23776" x="1993900" y="2584450"/>
          <p14:tracePt t="23793" x="1987550" y="2584450"/>
          <p14:tracePt t="23955" x="2000250" y="2584450"/>
          <p14:tracePt t="23962" x="2038350" y="2584450"/>
          <p14:tracePt t="23963" x="2101850" y="2584450"/>
          <p14:tracePt t="23978" x="2254250" y="2584450"/>
          <p14:tracePt t="23993" x="2406650" y="2584450"/>
          <p14:tracePt t="24009" x="2609850" y="2584450"/>
          <p14:tracePt t="24027" x="2736850" y="2584450"/>
          <p14:tracePt t="24043" x="2857500" y="2584450"/>
          <p14:tracePt t="24060" x="2952750" y="2584450"/>
          <p14:tracePt t="24076" x="3054350" y="2584450"/>
          <p14:tracePt t="24093" x="3130550" y="2584450"/>
          <p14:tracePt t="24109" x="3206750" y="2584450"/>
          <p14:tracePt t="24127" x="3282950" y="2584450"/>
          <p14:tracePt t="24143" x="3333750" y="2584450"/>
          <p14:tracePt t="24159" x="3384550" y="2584450"/>
          <p14:tracePt t="24176" x="3441700" y="2584450"/>
          <p14:tracePt t="24193" x="3492500" y="2584450"/>
          <p14:tracePt t="24209" x="3543300" y="2584450"/>
          <p14:tracePt t="24227" x="3575050" y="2584450"/>
          <p14:tracePt t="24242" x="3600450" y="2584450"/>
          <p14:tracePt t="24259" x="3632200" y="2584450"/>
          <p14:tracePt t="24276" x="3657600" y="2584450"/>
          <p14:tracePt t="24293" x="3689350" y="2584450"/>
          <p14:tracePt t="24309" x="3721100" y="2584450"/>
          <p14:tracePt t="24326" x="3746500" y="2584450"/>
          <p14:tracePt t="24342" x="3771900" y="2584450"/>
          <p14:tracePt t="24359" x="3784600" y="2584450"/>
          <p14:tracePt t="24376" x="3816350" y="2584450"/>
          <p14:tracePt t="24393" x="3835400" y="2584450"/>
          <p14:tracePt t="24409" x="3892550" y="2578100"/>
          <p14:tracePt t="24427" x="3930650" y="2571750"/>
          <p14:tracePt t="24442" x="3968750" y="2571750"/>
          <p14:tracePt t="24460" x="4019550" y="2571750"/>
          <p14:tracePt t="24476" x="4070350" y="2571750"/>
          <p14:tracePt t="24493" x="4133850" y="2571750"/>
          <p14:tracePt t="24509" x="4184650" y="2571750"/>
          <p14:tracePt t="24526" x="4241800" y="2571750"/>
          <p14:tracePt t="24542" x="4286250" y="2571750"/>
          <p14:tracePt t="24559" x="4337050" y="2571750"/>
          <p14:tracePt t="24576" x="4394200" y="2571750"/>
          <p14:tracePt t="24593" x="4438650" y="2571750"/>
          <p14:tracePt t="24609" x="4508500" y="2571750"/>
          <p14:tracePt t="24627" x="4565650" y="2571750"/>
          <p14:tracePt t="24642" x="4610100" y="2571750"/>
          <p14:tracePt t="24659" x="4654550" y="2571750"/>
          <p14:tracePt t="24676" x="4692650" y="2571750"/>
          <p14:tracePt t="24693" x="4737100" y="2571750"/>
          <p14:tracePt t="24709" x="4775200" y="2571750"/>
          <p14:tracePt t="24726" x="4806950" y="2571750"/>
          <p14:tracePt t="24743" x="4851400" y="2565400"/>
          <p14:tracePt t="24760" x="4889500" y="2565400"/>
          <p14:tracePt t="24776" x="4946650" y="2552700"/>
          <p14:tracePt t="24793" x="5003800" y="2546350"/>
          <p14:tracePt t="24808" x="5086350" y="2540000"/>
          <p14:tracePt t="24827" x="5130800" y="2533650"/>
          <p14:tracePt t="24842" x="5162550" y="2533650"/>
          <p14:tracePt t="24859" x="5200650" y="2533650"/>
          <p14:tracePt t="24875" x="5264150" y="2533650"/>
          <p14:tracePt t="24892" x="5334000" y="2533650"/>
          <p14:tracePt t="24908" x="5416550" y="2533650"/>
          <p14:tracePt t="24925" x="5492750" y="2533650"/>
          <p14:tracePt t="24941" x="5575300" y="2533650"/>
          <p14:tracePt t="24958" x="5638800" y="2527300"/>
          <p14:tracePt t="24975" x="5689600" y="2527300"/>
          <p14:tracePt t="24992" x="5734050" y="2527300"/>
          <p14:tracePt t="25008" x="5797550" y="2527300"/>
          <p14:tracePt t="25026" x="5842000" y="2527300"/>
          <p14:tracePt t="25041" x="5880100" y="2527300"/>
          <p14:tracePt t="25058" x="5918200" y="2527300"/>
          <p14:tracePt t="25075" x="5962650" y="2527300"/>
          <p14:tracePt t="25091" x="6007100" y="2527300"/>
          <p14:tracePt t="25108" x="6051550" y="2527300"/>
          <p14:tracePt t="25125" x="6089650" y="2527300"/>
          <p14:tracePt t="25141" x="6115050" y="2527300"/>
          <p14:tracePt t="25158" x="6140450" y="2527300"/>
          <p14:tracePt t="25175" x="6165850" y="2527300"/>
          <p14:tracePt t="25191" x="6184900" y="2527300"/>
          <p14:tracePt t="25208" x="6242050" y="2527300"/>
          <p14:tracePt t="25226" x="6280150" y="2520950"/>
          <p14:tracePt t="25242" x="6311900" y="2520950"/>
          <p14:tracePt t="25258" x="6337300" y="2520950"/>
          <p14:tracePt t="25275" x="6356350" y="2514600"/>
          <p14:tracePt t="25292" x="6375400" y="2508250"/>
          <p14:tracePt t="25308" x="6394450" y="2508250"/>
          <p14:tracePt t="25325" x="6400800" y="2501900"/>
          <p14:tracePt t="25341" x="6407150" y="2495550"/>
          <p14:tracePt t="25721" x="0" y="0"/>
        </p14:tracePtLst>
        <p14:tracePtLst>
          <p14:tracePt t="58202" x="5816600" y="2838450"/>
          <p14:tracePt t="58522" x="5810250" y="2838450"/>
          <p14:tracePt t="58538" x="5772150" y="2838450"/>
          <p14:tracePt t="58546" x="5727700" y="2838450"/>
          <p14:tracePt t="58562" x="5695950" y="2838450"/>
          <p14:tracePt t="58570" x="5651500" y="2838450"/>
          <p14:tracePt t="58578" x="5556250" y="2838450"/>
          <p14:tracePt t="58593" x="5461000" y="2838450"/>
          <p14:tracePt t="58609" x="5327650" y="2838450"/>
          <p14:tracePt t="58627" x="5238750" y="2838450"/>
          <p14:tracePt t="58643" x="5162550" y="2838450"/>
          <p14:tracePt t="58660" x="5092700" y="2838450"/>
          <p14:tracePt t="58676" x="5010150" y="2838450"/>
          <p14:tracePt t="58693" x="4914900" y="2838450"/>
          <p14:tracePt t="58709" x="4826000" y="2838450"/>
          <p14:tracePt t="58727" x="4730750" y="2838450"/>
          <p14:tracePt t="58743" x="4629150" y="2838450"/>
          <p14:tracePt t="58760" x="4508500" y="2838450"/>
          <p14:tracePt t="58776" x="4375150" y="2838450"/>
          <p14:tracePt t="58793" x="4254500" y="2838450"/>
          <p14:tracePt t="58809" x="4064000" y="2838450"/>
          <p14:tracePt t="58827" x="3917950" y="2838450"/>
          <p14:tracePt t="58843" x="3790950" y="2838450"/>
          <p14:tracePt t="58860" x="3657600" y="2838450"/>
          <p14:tracePt t="58876" x="3517900" y="2838450"/>
          <p14:tracePt t="58893" x="3390900" y="2838450"/>
          <p14:tracePt t="58909" x="3263900" y="2838450"/>
          <p14:tracePt t="58926" x="3124200" y="2838450"/>
          <p14:tracePt t="58943" x="3003550" y="2838450"/>
          <p14:tracePt t="58960" x="2870200" y="2838450"/>
          <p14:tracePt t="58976" x="2743200" y="2838450"/>
          <p14:tracePt t="58993" x="2622550" y="2838450"/>
          <p14:tracePt t="59009" x="2482850" y="2838450"/>
          <p14:tracePt t="59042" x="2400300" y="2838450"/>
          <p14:tracePt t="59043" x="2343150" y="2838450"/>
          <p14:tracePt t="59059" x="2292350" y="2838450"/>
          <p14:tracePt t="59076" x="2254250" y="2838450"/>
          <p14:tracePt t="59093" x="2216150" y="2838450"/>
          <p14:tracePt t="59109" x="2190750" y="2838450"/>
          <p14:tracePt t="59126" x="2159000" y="2838450"/>
          <p14:tracePt t="59143" x="2139950" y="2838450"/>
          <p14:tracePt t="59160" x="2108200" y="2838450"/>
          <p14:tracePt t="59176" x="2095500" y="2838450"/>
          <p14:tracePt t="59193" x="2076450" y="2838450"/>
          <p14:tracePt t="59209" x="2063750" y="2838450"/>
          <p14:tracePt t="59227" x="2057400" y="2838450"/>
          <p14:tracePt t="59243" x="2051050" y="2838450"/>
          <p14:tracePt t="59402" x="2044700" y="2844800"/>
          <p14:tracePt t="59410" x="2089150" y="2863850"/>
          <p14:tracePt t="59426" x="2120900" y="2870200"/>
          <p14:tracePt t="59427" x="2216150" y="2889250"/>
          <p14:tracePt t="59443" x="2343150" y="2914650"/>
          <p14:tracePt t="59459" x="2470150" y="2927350"/>
          <p14:tracePt t="59476" x="2597150" y="2946400"/>
          <p14:tracePt t="59493" x="2698750" y="2946400"/>
          <p14:tracePt t="59509" x="2794000" y="2946400"/>
          <p14:tracePt t="59526" x="2901950" y="2946400"/>
          <p14:tracePt t="59543" x="2997200" y="2946400"/>
          <p14:tracePt t="59559" x="3092450" y="2946400"/>
          <p14:tracePt t="59576" x="3168650" y="2946400"/>
          <p14:tracePt t="59593" x="3244850" y="2946400"/>
          <p14:tracePt t="59609" x="3333750" y="2946400"/>
          <p14:tracePt t="59627" x="3378200" y="2946400"/>
          <p14:tracePt t="59644" x="3416300" y="2946400"/>
          <p14:tracePt t="59660" x="3460750" y="2946400"/>
          <p14:tracePt t="59677" x="3505200" y="2946400"/>
          <p14:tracePt t="59693" x="3543300" y="2946400"/>
          <p14:tracePt t="59710" x="3587750" y="2946400"/>
          <p14:tracePt t="59726" x="3638550" y="2946400"/>
          <p14:tracePt t="59744" x="3695700" y="2946400"/>
          <p14:tracePt t="59759" x="3771900" y="2946400"/>
          <p14:tracePt t="59776" x="3829050" y="2946400"/>
          <p14:tracePt t="59793" x="3892550" y="2946400"/>
          <p14:tracePt t="59809" x="3981450" y="2946400"/>
          <p14:tracePt t="59826" x="4019550" y="2946400"/>
          <p14:tracePt t="59843" x="4051300" y="2946400"/>
          <p14:tracePt t="59859" x="4083050" y="2946400"/>
          <p14:tracePt t="59876" x="4095750" y="2946400"/>
          <p14:tracePt t="59893" x="4108450" y="2946400"/>
          <p14:tracePt t="59910" x="4114800" y="2946400"/>
          <p14:tracePt t="59926" x="4133850" y="2946400"/>
          <p14:tracePt t="59943" x="4152900" y="2946400"/>
          <p14:tracePt t="59959" x="4171950" y="2946400"/>
          <p14:tracePt t="59976" x="4197350" y="2946400"/>
          <p14:tracePt t="59993" x="4229100" y="2940050"/>
          <p14:tracePt t="60010" x="4241800" y="2940050"/>
          <p14:tracePt t="60026" x="4254500" y="2933700"/>
          <p14:tracePt t="60043" x="4260850" y="2933700"/>
          <p14:tracePt t="60059" x="4273550" y="2933700"/>
          <p14:tracePt t="61010" x="4254500" y="2933700"/>
          <p14:tracePt t="61018" x="4203700" y="2921000"/>
          <p14:tracePt t="61035" x="4102100" y="2914650"/>
          <p14:tracePt t="61036" x="4032250" y="2908300"/>
          <p14:tracePt t="61042" x="3873500" y="2908300"/>
          <p14:tracePt t="61059" x="3714750" y="2895600"/>
          <p14:tracePt t="61076" x="3543300" y="2895600"/>
          <p14:tracePt t="61093" x="3384550" y="2895600"/>
          <p14:tracePt t="61109" x="3238500" y="2895600"/>
          <p14:tracePt t="61126" x="3086100" y="2895600"/>
          <p14:tracePt t="61143" x="2952750" y="2895600"/>
          <p14:tracePt t="61159" x="2819400" y="2895600"/>
          <p14:tracePt t="61176" x="2717800" y="2895600"/>
          <p14:tracePt t="61192" x="2654300" y="2895600"/>
          <p14:tracePt t="61210" x="2647950" y="2895600"/>
          <p14:tracePt t="61314" x="2673350" y="2895600"/>
          <p14:tracePt t="61322" x="2743200" y="2895600"/>
          <p14:tracePt t="61334" x="2825750" y="2895600"/>
          <p14:tracePt t="61335" x="2901950" y="2895600"/>
          <p14:tracePt t="61343" x="3117850" y="2895600"/>
          <p14:tracePt t="61360" x="3454400" y="2895600"/>
          <p14:tracePt t="61376" x="3790950" y="2895600"/>
          <p14:tracePt t="61393" x="4165600" y="2895600"/>
          <p14:tracePt t="61409" x="4648200" y="2876550"/>
          <p14:tracePt t="61426" x="4883150" y="2870200"/>
          <p14:tracePt t="61442" x="5067300" y="2838450"/>
          <p14:tracePt t="61459" x="5213350" y="2819400"/>
          <p14:tracePt t="61476" x="5334000" y="2794000"/>
          <p14:tracePt t="61493" x="5441950" y="2781300"/>
          <p14:tracePt t="61509" x="5543550" y="2768600"/>
          <p14:tracePt t="61526" x="5645150" y="2755900"/>
          <p14:tracePt t="61543" x="5734050" y="2749550"/>
          <p14:tracePt t="61559" x="5835650" y="2736850"/>
          <p14:tracePt t="61576" x="5937250" y="2736850"/>
          <p14:tracePt t="61593" x="6057900" y="2736850"/>
          <p14:tracePt t="61609" x="6235700" y="2736850"/>
          <p14:tracePt t="61626" x="6337300" y="2736850"/>
          <p14:tracePt t="61642" x="6438900" y="2736850"/>
          <p14:tracePt t="61659" x="6546850" y="2736850"/>
          <p14:tracePt t="61676" x="6623050" y="2736850"/>
          <p14:tracePt t="61693" x="6680200" y="2736850"/>
          <p14:tracePt t="61709" x="6724650" y="2736850"/>
          <p14:tracePt t="61726" x="6756400" y="2736850"/>
          <p14:tracePt t="61742" x="6794500" y="2736850"/>
          <p14:tracePt t="61760" x="6845300" y="2736850"/>
          <p14:tracePt t="61776" x="6902450" y="2736850"/>
          <p14:tracePt t="61793" x="6965950" y="2736850"/>
          <p14:tracePt t="61809" x="7061200" y="2736850"/>
          <p14:tracePt t="61826" x="7124700" y="2736850"/>
          <p14:tracePt t="61843" x="7194550" y="2736850"/>
          <p14:tracePt t="61859" x="7251700" y="2736850"/>
          <p14:tracePt t="61876" x="7321550" y="2736850"/>
          <p14:tracePt t="61893" x="7391400" y="2736850"/>
          <p14:tracePt t="61909" x="7467600" y="2736850"/>
          <p14:tracePt t="61926" x="7550150" y="2736850"/>
          <p14:tracePt t="61943" x="7626350" y="2736850"/>
          <p14:tracePt t="61959" x="7696200" y="2736850"/>
          <p14:tracePt t="61976" x="7753350" y="2736850"/>
          <p14:tracePt t="61993" x="7791450" y="2736850"/>
          <p14:tracePt t="62009" x="7835900" y="2736850"/>
          <p14:tracePt t="62027" x="7854950" y="2736850"/>
          <p14:tracePt t="62042" x="7880350" y="2736850"/>
          <p14:tracePt t="62060" x="7899400" y="2736850"/>
          <p14:tracePt t="62076" x="7937500" y="2736850"/>
          <p14:tracePt t="62093" x="7956550" y="2736850"/>
          <p14:tracePt t="62109" x="7981950" y="2736850"/>
          <p14:tracePt t="62126" x="7988300" y="2736850"/>
          <p14:tracePt t="62473" x="7969250" y="2736850"/>
          <p14:tracePt t="62473" x="7937500" y="2743200"/>
          <p14:tracePt t="62489" x="7905750" y="2743200"/>
          <p14:tracePt t="62498" x="7848600" y="2755900"/>
          <p14:tracePt t="62506" x="7778750" y="2755900"/>
          <p14:tracePt t="62514" x="7613650" y="2781300"/>
          <p14:tracePt t="62526" x="7404100" y="2806700"/>
          <p14:tracePt t="62543" x="7105650" y="2844800"/>
          <p14:tracePt t="62559" x="6838950" y="2870200"/>
          <p14:tracePt t="62576" x="6597650" y="2895600"/>
          <p14:tracePt t="62576" x="6477000" y="2921000"/>
          <p14:tracePt t="62594" x="6394450" y="2927350"/>
          <p14:tracePt t="62610" x="6172200" y="2952750"/>
          <p14:tracePt t="62626" x="6038850" y="2959100"/>
          <p14:tracePt t="62643" x="5943600" y="2965450"/>
          <p14:tracePt t="62658" x="5854700" y="2971800"/>
          <p14:tracePt t="62675" x="5772150" y="2984500"/>
          <p14:tracePt t="62692" x="5708650" y="2990850"/>
          <p14:tracePt t="62708" x="5651500" y="2997200"/>
          <p14:tracePt t="62726" x="5607050" y="2997200"/>
          <p14:tracePt t="62742" x="5568950" y="3003550"/>
          <p14:tracePt t="62759" x="5530850" y="3003550"/>
          <p14:tracePt t="62777" x="5518150" y="3003550"/>
          <p14:tracePt t="62793" x="5511800" y="3003550"/>
          <p14:tracePt t="62889" x="5543550" y="3003550"/>
          <p14:tracePt t="62897" x="5588000" y="3003550"/>
          <p14:tracePt t="62906" x="5638800" y="3003550"/>
          <p14:tracePt t="62910" x="5765800" y="3003550"/>
          <p14:tracePt t="62926" x="5886450" y="2978150"/>
          <p14:tracePt t="62943" x="6045200" y="2952750"/>
          <p14:tracePt t="62959" x="6191250" y="2933700"/>
          <p14:tracePt t="62976" x="6356350" y="2914650"/>
          <p14:tracePt t="62993" x="6604000" y="2889250"/>
          <p14:tracePt t="63011" x="6743700" y="2876550"/>
          <p14:tracePt t="63026" x="6870700" y="2870200"/>
          <p14:tracePt t="63043" x="6991350" y="2870200"/>
          <p14:tracePt t="63059" x="7105650" y="2870200"/>
          <p14:tracePt t="63076" x="7200900" y="2870200"/>
          <p14:tracePt t="63092" x="7289800" y="2870200"/>
          <p14:tracePt t="63109" x="7378700" y="2870200"/>
          <p14:tracePt t="63126" x="7467600" y="2870200"/>
          <p14:tracePt t="63143" x="7543800" y="2870200"/>
          <p14:tracePt t="63159" x="7607300" y="2870200"/>
          <p14:tracePt t="63176" x="7658100" y="2863850"/>
          <p14:tracePt t="63192" x="7721600" y="2857500"/>
          <p14:tracePt t="63210" x="7734300" y="2857500"/>
          <p14:tracePt t="63226" x="7747000" y="2857500"/>
          <p14:tracePt t="63243" x="7753350" y="2857500"/>
          <p14:tracePt t="63482" x="7740650" y="2857500"/>
          <p14:tracePt t="63491" x="7689850" y="2863850"/>
          <p14:tracePt t="63498" x="7505700" y="2882900"/>
          <p14:tracePt t="63509" x="7150100" y="2933700"/>
          <p14:tracePt t="63526" x="6680200" y="2959100"/>
          <p14:tracePt t="63543" x="6261100" y="2959100"/>
          <p14:tracePt t="63559" x="5816600" y="2959100"/>
          <p14:tracePt t="63576" x="5448300" y="2959100"/>
          <p14:tracePt t="63592" x="5092700" y="2959100"/>
          <p14:tracePt t="63609" x="4718050" y="2959100"/>
          <p14:tracePt t="63626" x="4559300" y="2959100"/>
          <p14:tracePt t="63643" x="4413250" y="2959100"/>
          <p14:tracePt t="63659" x="4292600" y="2959100"/>
          <p14:tracePt t="63677" x="4178300" y="2959100"/>
          <p14:tracePt t="63692" x="4057650" y="2959100"/>
          <p14:tracePt t="63710" x="3930650" y="2959100"/>
          <p14:tracePt t="63726" x="3810000" y="2959100"/>
          <p14:tracePt t="63743" x="3689350" y="2959100"/>
          <p14:tracePt t="63759" x="3568700" y="2959100"/>
          <p14:tracePt t="63776" x="3441700" y="2959100"/>
          <p14:tracePt t="63776" x="3378200" y="2959100"/>
          <p14:tracePt t="63794" x="3244850" y="2959100"/>
          <p14:tracePt t="63810" x="3124200" y="2959100"/>
          <p14:tracePt t="63826" x="3009900" y="2959100"/>
          <p14:tracePt t="63843" x="2901950" y="2959100"/>
          <p14:tracePt t="63859" x="2774950" y="2959100"/>
          <p14:tracePt t="63876" x="2654300" y="2959100"/>
          <p14:tracePt t="63892" x="2552700" y="2959100"/>
          <p14:tracePt t="63909" x="2463800" y="2959100"/>
          <p14:tracePt t="63926" x="2362200" y="2959100"/>
          <p14:tracePt t="63943" x="2254250" y="2959100"/>
          <p14:tracePt t="63959" x="2165350" y="2959100"/>
          <p14:tracePt t="63976" x="2089150" y="2959100"/>
          <p14:tracePt t="63992" x="2000250" y="2959100"/>
          <p14:tracePt t="64010" x="1949450" y="2959100"/>
          <p14:tracePt t="64026" x="1873250" y="2978150"/>
          <p14:tracePt t="64042" x="1797050" y="2997200"/>
          <p14:tracePt t="64059" x="1733550" y="3016250"/>
          <p14:tracePt t="64076" x="1663700" y="3041650"/>
          <p14:tracePt t="64092" x="1606550" y="3060700"/>
          <p14:tracePt t="64110" x="1581150" y="3067050"/>
          <p14:tracePt t="64126" x="1562100" y="3079750"/>
          <p14:tracePt t="64143" x="1555750" y="3086100"/>
          <p14:tracePt t="64159" x="1543050" y="3092450"/>
          <p14:tracePt t="64176" x="1543050" y="3098800"/>
          <p14:tracePt t="64192" x="1536700" y="3105150"/>
          <p14:tracePt t="64209" x="1530350" y="3117850"/>
          <p14:tracePt t="64226" x="1530350" y="3124200"/>
          <p14:tracePt t="64242" x="1530350" y="3136900"/>
          <p14:tracePt t="64259" x="1530350" y="3143250"/>
          <p14:tracePt t="64276" x="1530350" y="3155950"/>
          <p14:tracePt t="64293" x="1536700" y="3168650"/>
          <p14:tracePt t="64309" x="1536700" y="3175000"/>
          <p14:tracePt t="64326" x="1536700" y="3181350"/>
          <p14:tracePt t="64343" x="1536700" y="3187700"/>
          <p14:tracePt t="64359" x="1536700" y="3194050"/>
          <p14:tracePt t="64376" x="1543050" y="3194050"/>
          <p14:tracePt t="64418" x="1543050" y="3200400"/>
          <p14:tracePt t="64449" x="1549400" y="3200400"/>
          <p14:tracePt t="64498" x="1549400" y="3206750"/>
          <p14:tracePt t="64514" x="1549400" y="3213100"/>
          <p14:tracePt t="64521" x="1549400" y="3219450"/>
          <p14:tracePt t="64570" x="1555750" y="3232150"/>
          <p14:tracePt t="65721" x="1574800" y="3232150"/>
          <p14:tracePt t="65729" x="1619250" y="3232150"/>
          <p14:tracePt t="65737" x="1670050" y="3232150"/>
          <p14:tracePt t="65745" x="1803400" y="3244850"/>
          <p14:tracePt t="65759" x="1962150" y="3244850"/>
          <p14:tracePt t="65775" x="2114550" y="3251200"/>
          <p14:tracePt t="65793" x="2241550" y="3257550"/>
          <p14:tracePt t="65809" x="2432050" y="3257550"/>
          <p14:tracePt t="65827" x="2540000" y="3257550"/>
          <p14:tracePt t="65842" x="2635250" y="3257550"/>
          <p14:tracePt t="65859" x="2730500" y="3257550"/>
          <p14:tracePt t="65876" x="2844800" y="3257550"/>
          <p14:tracePt t="65892" x="2971800" y="3257550"/>
          <p14:tracePt t="65909" x="3111500" y="3257550"/>
          <p14:tracePt t="65926" x="3238500" y="3257550"/>
          <p14:tracePt t="65942" x="3371850" y="3257550"/>
          <p14:tracePt t="65959" x="3492500" y="3257550"/>
          <p14:tracePt t="65976" x="3613150" y="3257550"/>
          <p14:tracePt t="65993" x="3727450" y="3257550"/>
          <p14:tracePt t="66009" x="3867150" y="3257550"/>
          <p14:tracePt t="66026" x="3949700" y="3257550"/>
          <p14:tracePt t="66042" x="4032250" y="3257550"/>
          <p14:tracePt t="66059" x="4095750" y="3257550"/>
          <p14:tracePt t="66076" x="4171950" y="3257550"/>
          <p14:tracePt t="66092" x="4248150" y="3257550"/>
          <p14:tracePt t="66109" x="4330700" y="3257550"/>
          <p14:tracePt t="66126" x="4419600" y="3257550"/>
          <p14:tracePt t="66142" x="4502150" y="3257550"/>
          <p14:tracePt t="66159" x="4591050" y="3257550"/>
          <p14:tracePt t="66176" x="4673600" y="3257550"/>
          <p14:tracePt t="66193" x="4743450" y="3257550"/>
          <p14:tracePt t="66209" x="4838700" y="3257550"/>
          <p14:tracePt t="66226" x="4902200" y="3257550"/>
          <p14:tracePt t="66242" x="4972050" y="3257550"/>
          <p14:tracePt t="66259" x="5041900" y="3257550"/>
          <p14:tracePt t="66275" x="5111750" y="3257550"/>
          <p14:tracePt t="66292" x="5194300" y="3257550"/>
          <p14:tracePt t="66310" x="5270500" y="3257550"/>
          <p14:tracePt t="66326" x="5353050" y="3257550"/>
          <p14:tracePt t="66344" x="5448300" y="3257550"/>
          <p14:tracePt t="66359" x="5543550" y="3257550"/>
          <p14:tracePt t="66376" x="5657850" y="3257550"/>
          <p14:tracePt t="66392" x="5810250" y="3257550"/>
          <p14:tracePt t="66410" x="5918200" y="3270250"/>
          <p14:tracePt t="66426" x="6013450" y="3276600"/>
          <p14:tracePt t="66442" x="6121400" y="3282950"/>
          <p14:tracePt t="66458" x="6223000" y="3282950"/>
          <p14:tracePt t="66475" x="6330950" y="3282950"/>
          <p14:tracePt t="66492" x="6426200" y="3282950"/>
          <p14:tracePt t="66509" x="6521450" y="3282950"/>
          <p14:tracePt t="66526" x="6597650" y="3282950"/>
          <p14:tracePt t="66542" x="6667500" y="3282950"/>
          <p14:tracePt t="66559" x="6756400" y="3282950"/>
          <p14:tracePt t="66576" x="6838950" y="3282950"/>
          <p14:tracePt t="66592" x="6915150" y="3282950"/>
          <p14:tracePt t="66592" x="6953250" y="3282950"/>
          <p14:tracePt t="66610" x="7029450" y="3282950"/>
          <p14:tracePt t="66626" x="7092950" y="3289300"/>
          <p14:tracePt t="66643" x="7150100" y="3295650"/>
          <p14:tracePt t="66659" x="7188200" y="3295650"/>
          <p14:tracePt t="66676" x="7219950" y="3295650"/>
          <p14:tracePt t="66692" x="7258050" y="3295650"/>
          <p14:tracePt t="66709" x="7296150" y="3295650"/>
          <p14:tracePt t="66726" x="7327900" y="3295650"/>
          <p14:tracePt t="66742" x="7366000" y="3295650"/>
          <p14:tracePt t="66759" x="7397750" y="3295650"/>
          <p14:tracePt t="66776" x="7442200" y="3295650"/>
          <p14:tracePt t="66792" x="7480300" y="3295650"/>
          <p14:tracePt t="66792" x="7512050" y="3295650"/>
          <p14:tracePt t="66810" x="7556500" y="3295650"/>
          <p14:tracePt t="66826" x="7600950" y="3295650"/>
          <p14:tracePt t="66843" x="7645400" y="3295650"/>
          <p14:tracePt t="66859" x="7683500" y="3295650"/>
          <p14:tracePt t="66876" x="7721600" y="3295650"/>
          <p14:tracePt t="66892" x="7772400" y="3295650"/>
          <p14:tracePt t="66909" x="7797800" y="3295650"/>
          <p14:tracePt t="66925" x="7829550" y="3295650"/>
          <p14:tracePt t="66942" x="7861300" y="3295650"/>
          <p14:tracePt t="66959" x="7874000" y="3295650"/>
          <p14:tracePt t="66976" x="7880350" y="3295650"/>
          <p14:tracePt t="66992" x="7886700" y="3295650"/>
          <p14:tracePt t="67289" x="7880350" y="3295650"/>
          <p14:tracePt t="67301" x="7861300" y="3295650"/>
          <p14:tracePt t="67309" x="7842250" y="3295650"/>
          <p14:tracePt t="67325" x="7797800" y="3295650"/>
          <p14:tracePt t="67326" x="7740650" y="3295650"/>
          <p14:tracePt t="67343" x="7696200" y="3295650"/>
          <p14:tracePt t="67359" x="7632700" y="3295650"/>
          <p14:tracePt t="67376" x="7575550" y="3295650"/>
          <p14:tracePt t="67392" x="7473950" y="3295650"/>
          <p14:tracePt t="67410" x="7391400" y="3295650"/>
          <p14:tracePt t="67426" x="7308850" y="3295650"/>
          <p14:tracePt t="67442" x="7232650" y="3295650"/>
          <p14:tracePt t="67459" x="7169150" y="3295650"/>
          <p14:tracePt t="67476" x="7099300" y="3295650"/>
          <p14:tracePt t="67492" x="7035800" y="3295650"/>
          <p14:tracePt t="67509" x="6991350" y="3295650"/>
          <p14:tracePt t="67525" x="6953250" y="3295650"/>
          <p14:tracePt t="67543" x="6915150" y="3295650"/>
          <p14:tracePt t="67559" x="6883400" y="3295650"/>
          <p14:tracePt t="67576" x="6864350" y="3295650"/>
          <p14:tracePt t="67592" x="6826250" y="3295650"/>
          <p14:tracePt t="67609" x="6813550" y="3295650"/>
          <p14:tracePt t="67649" x="6807200" y="3295650"/>
          <p14:tracePt t="67659" x="6800850" y="3295650"/>
          <p14:tracePt t="69701" x="0" y="0"/>
        </p14:tracePtLst>
        <p14:tracePtLst>
          <p14:tracePt t="96440" x="463550" y="3905250"/>
          <p14:tracePt t="99953" x="533400" y="3911600"/>
          <p14:tracePt t="99961" x="622300" y="3924300"/>
          <p14:tracePt t="99961" x="806450" y="3949700"/>
          <p14:tracePt t="99976" x="1028700" y="3987800"/>
          <p14:tracePt t="99992" x="1498600" y="4019550"/>
          <p14:tracePt t="99993" x="1955800" y="4076700"/>
          <p14:tracePt t="100010" x="2298700" y="4083050"/>
          <p14:tracePt t="100026" x="2527300" y="4083050"/>
          <p14:tracePt t="100042" x="2698750" y="4083050"/>
          <p14:tracePt t="100059" x="2838450" y="4083050"/>
          <p14:tracePt t="100076" x="2978150" y="4083050"/>
          <p14:tracePt t="100092" x="3098800" y="4083050"/>
          <p14:tracePt t="100109" x="3219450" y="4083050"/>
          <p14:tracePt t="100126" x="3346450" y="4083050"/>
          <p14:tracePt t="100143" x="3479800" y="4083050"/>
          <p14:tracePt t="100159" x="3606800" y="4083050"/>
          <p14:tracePt t="100176" x="3727450" y="4083050"/>
          <p14:tracePt t="100192" x="3930650" y="4083050"/>
          <p14:tracePt t="100210" x="4076700" y="4083050"/>
          <p14:tracePt t="100226" x="4229100" y="4108450"/>
          <p14:tracePt t="100242" x="4394200" y="4121150"/>
          <p14:tracePt t="100259" x="4578350" y="4121150"/>
          <p14:tracePt t="100276" x="4743450" y="4121150"/>
          <p14:tracePt t="100293" x="4895850" y="4121150"/>
          <p14:tracePt t="100309" x="5016500" y="4121150"/>
          <p14:tracePt t="100326" x="5086350" y="4121150"/>
          <p14:tracePt t="100342" x="5092700" y="4121150"/>
          <p14:tracePt t="100433" x="5086350" y="4121150"/>
          <p14:tracePt t="100441" x="5054600" y="4121150"/>
          <p14:tracePt t="100452" x="4984750" y="4121150"/>
          <p14:tracePt t="100457" x="4908550" y="4114800"/>
          <p14:tracePt t="100461" x="4692650" y="4114800"/>
          <p14:tracePt t="100476" x="4394200" y="4114800"/>
          <p14:tracePt t="100492" x="4089400" y="4114800"/>
          <p14:tracePt t="100509" x="3803650" y="4114800"/>
          <p14:tracePt t="100526" x="3556000" y="4114800"/>
          <p14:tracePt t="100542" x="3371850" y="4114800"/>
          <p14:tracePt t="100559" x="3219450" y="4114800"/>
          <p14:tracePt t="100576" x="3124200" y="4114800"/>
          <p14:tracePt t="100592" x="3079750" y="4114800"/>
          <p14:tracePt t="100737" x="3067050" y="4114800"/>
          <p14:tracePt t="100752" x="3041650" y="4114800"/>
          <p14:tracePt t="100753" x="3003550" y="4108450"/>
          <p14:tracePt t="100760" x="2901950" y="4095750"/>
          <p14:tracePt t="100776" x="2774950" y="4095750"/>
          <p14:tracePt t="100776" x="2705100" y="4089400"/>
          <p14:tracePt t="100794" x="2609850" y="4089400"/>
          <p14:tracePt t="100810" x="2527300" y="4089400"/>
          <p14:tracePt t="100827" x="2489200" y="4089400"/>
          <p14:tracePt t="100842" x="2476500" y="4089400"/>
          <p14:tracePt t="100969" x="2489200" y="4089400"/>
          <p14:tracePt t="100984" x="2584450" y="4089400"/>
          <p14:tracePt t="100993" x="2641600" y="4089400"/>
          <p14:tracePt t="100994" x="2762250" y="4089400"/>
          <p14:tracePt t="101010" x="2882900" y="4089400"/>
          <p14:tracePt t="101026" x="2990850" y="4089400"/>
          <p14:tracePt t="101042" x="3041650" y="4089400"/>
          <p14:tracePt t="101059" x="3060700" y="4089400"/>
          <p14:tracePt t="101218" x="3041650" y="4089400"/>
          <p14:tracePt t="101224" x="3022600" y="4089400"/>
          <p14:tracePt t="101234" x="2997200" y="4089400"/>
          <p14:tracePt t="101235" x="2965450" y="4089400"/>
          <p14:tracePt t="101242" x="2895600" y="4089400"/>
          <p14:tracePt t="101259" x="2806700" y="4089400"/>
          <p14:tracePt t="101276" x="2705100" y="4089400"/>
          <p14:tracePt t="101292" x="2609850" y="4089400"/>
          <p14:tracePt t="101309" x="2527300" y="4089400"/>
          <p14:tracePt t="101326" x="2470150" y="4089400"/>
          <p14:tracePt t="101342" x="2406650" y="4089400"/>
          <p14:tracePt t="101360" x="2349500" y="4089400"/>
          <p14:tracePt t="101376" x="2317750" y="4089400"/>
          <p14:tracePt t="101392" x="2286000" y="4089400"/>
          <p14:tracePt t="101410" x="2273300" y="4083050"/>
          <p14:tracePt t="101426" x="2266950" y="4083050"/>
          <p14:tracePt t="101442" x="2260600" y="4083050"/>
          <p14:tracePt t="101481" x="2254250" y="4083050"/>
          <p14:tracePt t="102665" x="2241550" y="4083050"/>
          <p14:tracePt t="102665" x="2203450" y="4076700"/>
          <p14:tracePt t="102674" x="2165350" y="4070350"/>
          <p14:tracePt t="102684" x="2146300" y="4064000"/>
          <p14:tracePt t="102693" x="2101850" y="4057650"/>
          <p14:tracePt t="102709" x="2057400" y="4051300"/>
          <p14:tracePt t="102726" x="2038350" y="4038600"/>
          <p14:tracePt t="102743" x="2025650" y="4038600"/>
          <p14:tracePt t="102759" x="2019300" y="4038600"/>
          <p14:tracePt t="103217" x="2025650" y="4038600"/>
          <p14:tracePt t="103233" x="2032000" y="4038600"/>
          <p14:tracePt t="103235" x="2038350" y="4038600"/>
          <p14:tracePt t="103243" x="2057400" y="4038600"/>
          <p14:tracePt t="103259" x="2108200" y="4038600"/>
          <p14:tracePt t="103276" x="2165350" y="4038600"/>
          <p14:tracePt t="103292" x="2273300" y="4038600"/>
          <p14:tracePt t="103309" x="2374900" y="4038600"/>
          <p14:tracePt t="103326" x="2463800" y="4038600"/>
          <p14:tracePt t="103343" x="2540000" y="4038600"/>
          <p14:tracePt t="103359" x="2597150" y="4038600"/>
          <p14:tracePt t="103376" x="2628900" y="4038600"/>
          <p14:tracePt t="103392" x="2667000" y="4038600"/>
          <p14:tracePt t="103411" x="2679700" y="4038600"/>
          <p14:tracePt t="103449" x="2686050" y="4038600"/>
          <p14:tracePt t="104185" x="2692400" y="4038600"/>
          <p14:tracePt t="104193" x="2736850" y="4038600"/>
          <p14:tracePt t="104194" x="2889250" y="4038600"/>
          <p14:tracePt t="104210" x="3060700" y="4038600"/>
          <p14:tracePt t="104226" x="3232150" y="4038600"/>
          <p14:tracePt t="104242" x="3378200" y="4038600"/>
          <p14:tracePt t="104259" x="3479800" y="4038600"/>
          <p14:tracePt t="104276" x="3549650" y="4038600"/>
          <p14:tracePt t="104292" x="3606800" y="4038600"/>
          <p14:tracePt t="104309" x="3676650" y="4038600"/>
          <p14:tracePt t="104326" x="3740150" y="4038600"/>
          <p14:tracePt t="104342" x="3816350" y="4038600"/>
          <p14:tracePt t="104359" x="3879850" y="4038600"/>
          <p14:tracePt t="104376" x="3949700" y="4038600"/>
          <p14:tracePt t="104376" x="3975100" y="4038600"/>
          <p14:tracePt t="104393" x="4038600" y="4038600"/>
          <p14:tracePt t="104409" x="4108450" y="4038600"/>
          <p14:tracePt t="104426" x="4197350" y="4038600"/>
          <p14:tracePt t="104442" x="4311650" y="4038600"/>
          <p14:tracePt t="104459" x="4438650" y="4038600"/>
          <p14:tracePt t="104476" x="4610100" y="4038600"/>
          <p14:tracePt t="104493" x="4826000" y="4038600"/>
          <p14:tracePt t="104509" x="5105400" y="4038600"/>
          <p14:tracePt t="104526" x="5270500" y="4038600"/>
          <p14:tracePt t="104542" x="5429250" y="4038600"/>
          <p14:tracePt t="104559" x="5549900" y="4038600"/>
          <p14:tracePt t="104575" x="5651500" y="4038600"/>
          <p14:tracePt t="104592" x="5772150" y="4038600"/>
          <p14:tracePt t="104625" x="5854700" y="4038600"/>
          <p14:tracePt t="104627" x="5924550" y="4038600"/>
          <p14:tracePt t="104642" x="5981700" y="4038600"/>
          <p14:tracePt t="104659" x="6026150" y="4032250"/>
          <p14:tracePt t="104676" x="6051550" y="4032250"/>
          <p14:tracePt t="104793" x="6013450" y="4032250"/>
          <p14:tracePt t="104801" x="5949950" y="4032250"/>
          <p14:tracePt t="104809" x="5778500" y="4032250"/>
          <p14:tracePt t="104825" x="5670550" y="4032250"/>
          <p14:tracePt t="104825" x="5448300" y="4032250"/>
          <p14:tracePt t="104842" x="5251450" y="4032250"/>
          <p14:tracePt t="104859" x="4997450" y="4019550"/>
          <p14:tracePt t="104875" x="4743450" y="4019550"/>
          <p14:tracePt t="104892" x="4552950" y="4019550"/>
          <p14:tracePt t="104909" x="4375150" y="4019550"/>
          <p14:tracePt t="104925" x="4210050" y="4019550"/>
          <p14:tracePt t="104942" x="4076700" y="4025900"/>
          <p14:tracePt t="104959" x="4006850" y="4038600"/>
          <p14:tracePt t="104976" x="3975100" y="4038600"/>
          <p14:tracePt t="104976" x="3962400" y="4038600"/>
          <p14:tracePt t="105041" x="3949700" y="4044950"/>
          <p14:tracePt t="105145" x="3968750" y="4044950"/>
          <p14:tracePt t="105153" x="4000500" y="4044950"/>
          <p14:tracePt t="105161" x="4025900" y="4044950"/>
          <p14:tracePt t="105162" x="4070350" y="4044950"/>
          <p14:tracePt t="105177" x="4191000" y="4044950"/>
          <p14:tracePt t="105192" x="4457700" y="4044950"/>
          <p14:tracePt t="105209" x="4629150" y="4044950"/>
          <p14:tracePt t="105226" x="4800600" y="4044950"/>
          <p14:tracePt t="105242" x="4946650" y="4044950"/>
          <p14:tracePt t="105259" x="5060950" y="4044950"/>
          <p14:tracePt t="105276" x="5124450" y="4044950"/>
          <p14:tracePt t="105292" x="5162550" y="4044950"/>
          <p14:tracePt t="105309" x="5175250" y="4044950"/>
          <p14:tracePt t="105326" x="5181600" y="4044950"/>
          <p14:tracePt t="105529" x="5175250" y="4044950"/>
          <p14:tracePt t="105537" x="5137150" y="4044950"/>
          <p14:tracePt t="105537" x="5092700" y="4044950"/>
          <p14:tracePt t="105553" x="5041900" y="4044950"/>
          <p14:tracePt t="105561" x="4965700" y="4044950"/>
          <p14:tracePt t="105575" x="4870450" y="4044950"/>
          <p14:tracePt t="105577" x="4648200" y="4044950"/>
          <p14:tracePt t="105577" x="4552950" y="4044950"/>
          <p14:tracePt t="105593" x="4387850" y="4044950"/>
          <p14:tracePt t="105609" x="4260850" y="4044950"/>
          <p14:tracePt t="105625" x="4152900" y="4044950"/>
          <p14:tracePt t="105642" x="4102100" y="4044950"/>
          <p14:tracePt t="105659" x="4070350" y="4044950"/>
          <p14:tracePt t="105676" x="4057650" y="4044950"/>
          <p14:tracePt t="106760" x="4051300" y="4044950"/>
          <p14:tracePt t="106768" x="4032250" y="4076700"/>
          <p14:tracePt t="106776" x="4006850" y="4114800"/>
          <p14:tracePt t="106791" x="3968750" y="4178300"/>
          <p14:tracePt t="106792" x="3911600" y="4298950"/>
          <p14:tracePt t="106808" x="3854450" y="4470400"/>
          <p14:tracePt t="106824" x="3841750" y="4533900"/>
          <p14:tracePt t="106841" x="3835400" y="4597400"/>
          <p14:tracePt t="106858" x="3829050" y="4635500"/>
          <p14:tracePt t="106875" x="3822700" y="4667250"/>
          <p14:tracePt t="106891" x="3822700" y="4699000"/>
          <p14:tracePt t="106909" x="3816350" y="4718050"/>
          <p14:tracePt t="106926" x="3810000" y="4730750"/>
          <p14:tracePt t="106942" x="3810000" y="4743450"/>
          <p14:tracePt t="106959" x="3803650" y="4768850"/>
          <p14:tracePt t="106975" x="3803650" y="4787900"/>
          <p14:tracePt t="106991" x="3803650" y="4819650"/>
          <p14:tracePt t="107008" x="3778250" y="4902200"/>
          <p14:tracePt t="107024" x="3740150" y="4984750"/>
          <p14:tracePt t="107041" x="3702050" y="5060950"/>
          <p14:tracePt t="107058" x="3676650" y="5118100"/>
          <p14:tracePt t="107074" x="3663950" y="5156200"/>
          <p14:tracePt t="107091" x="3657600" y="5175250"/>
          <p14:tracePt t="107145" x="3651250" y="5181600"/>
          <p14:tracePt t="107177" x="3644900" y="5181600"/>
          <p14:tracePt t="107184" x="3644900" y="5187950"/>
          <p14:tracePt t="107193" x="3619500" y="5194300"/>
          <p14:tracePt t="107209" x="3613150" y="5194300"/>
          <p14:tracePt t="107209" x="3587750" y="5200650"/>
          <p14:tracePt t="107225" x="3562350" y="5200650"/>
          <p14:tracePt t="107241" x="3549650" y="5200650"/>
          <p14:tracePt t="107258" x="3543300" y="5200650"/>
          <p14:tracePt t="107312" x="3536950" y="5200650"/>
          <p14:tracePt t="107328" x="3530600" y="5200650"/>
          <p14:tracePt t="107344" x="3517900" y="5200650"/>
          <p14:tracePt t="107377" x="3511550" y="5194300"/>
          <p14:tracePt t="107897" x="3517900" y="5194300"/>
          <p14:tracePt t="107905" x="3556000" y="5194300"/>
          <p14:tracePt t="107913" x="3638550" y="5207000"/>
          <p14:tracePt t="107913" x="3746500" y="5219700"/>
          <p14:tracePt t="107929" x="3898900" y="5251450"/>
          <p14:tracePt t="107937" x="4013200" y="5257800"/>
          <p14:tracePt t="107944" x="4197350" y="5289550"/>
          <p14:tracePt t="107958" x="4356100" y="5302250"/>
          <p14:tracePt t="107975" x="4445000" y="5302250"/>
          <p14:tracePt t="107992" x="4470400" y="5302250"/>
          <p14:tracePt t="109649" x="4489450" y="5302250"/>
          <p14:tracePt t="109657" x="4508500" y="5276850"/>
          <p14:tracePt t="109665" x="4521200" y="5251450"/>
          <p14:tracePt t="109668" x="4546600" y="5219700"/>
          <p14:tracePt t="109675" x="4591050" y="5181600"/>
          <p14:tracePt t="109692" x="4660900" y="5137150"/>
          <p14:tracePt t="109709" x="4730750" y="5092700"/>
          <p14:tracePt t="109726" x="4826000" y="5067300"/>
          <p14:tracePt t="109743" x="4908550" y="5054600"/>
          <p14:tracePt t="109759" x="4991100" y="5048250"/>
          <p14:tracePt t="109776" x="5073650" y="5048250"/>
          <p14:tracePt t="109792" x="5162550" y="5060950"/>
          <p14:tracePt t="109809" x="5327650" y="5111750"/>
          <p14:tracePt t="109826" x="5416550" y="5143500"/>
          <p14:tracePt t="109842" x="5511800" y="5194300"/>
          <p14:tracePt t="109859" x="5575300" y="5232400"/>
          <p14:tracePt t="109875" x="5619750" y="5264150"/>
          <p14:tracePt t="109892" x="5645150" y="5283200"/>
          <p14:tracePt t="109909" x="5657850" y="5295900"/>
          <p14:tracePt t="109925" x="5670550" y="5321300"/>
          <p14:tracePt t="109942" x="5676900" y="5340350"/>
          <p14:tracePt t="109959" x="5689600" y="5359400"/>
          <p14:tracePt t="109977" x="5695950" y="5378450"/>
          <p14:tracePt t="109993" x="5702300" y="5397500"/>
          <p14:tracePt t="110010" x="5708650" y="5403850"/>
          <p14:tracePt t="110026" x="5708650" y="5410200"/>
          <p14:tracePt t="112042" x="5715000" y="5410200"/>
          <p14:tracePt t="112046" x="5715000" y="5403850"/>
          <p14:tracePt t="112060" x="5715000" y="5365750"/>
          <p14:tracePt t="112060" x="5715000" y="5238750"/>
          <p14:tracePt t="112076" x="5702300" y="5035550"/>
          <p14:tracePt t="112093" x="5657850" y="4838700"/>
          <p14:tracePt t="112110" x="5626100" y="4743450"/>
          <p14:tracePt t="112126" x="5600700" y="4699000"/>
          <p14:tracePt t="112143" x="5568950" y="4660900"/>
          <p14:tracePt t="112159" x="5524500" y="4610100"/>
          <p14:tracePt t="112176" x="5461000" y="4578350"/>
          <p14:tracePt t="112193" x="5346700" y="4533900"/>
          <p14:tracePt t="112210" x="5276850" y="4521200"/>
          <p14:tracePt t="112226" x="5187950" y="4508500"/>
          <p14:tracePt t="112243" x="5073650" y="4502150"/>
          <p14:tracePt t="112259" x="4914900" y="4502150"/>
          <p14:tracePt t="112276" x="4737100" y="4502150"/>
          <p14:tracePt t="112293" x="4527550" y="4502150"/>
          <p14:tracePt t="112310" x="4324350" y="4502150"/>
          <p14:tracePt t="112326" x="4152900" y="4502150"/>
          <p14:tracePt t="112343" x="4013200" y="4502150"/>
          <p14:tracePt t="112359" x="3886200" y="4502150"/>
          <p14:tracePt t="112377" x="3778250" y="4502150"/>
          <p14:tracePt t="112393" x="3632200" y="4502150"/>
          <p14:tracePt t="112410" x="3505200" y="4502150"/>
          <p14:tracePt t="112426" x="3371850" y="4502150"/>
          <p14:tracePt t="112443" x="3270250" y="4502150"/>
          <p14:tracePt t="112459" x="3162300" y="4502150"/>
          <p14:tracePt t="112477" x="3092450" y="4502150"/>
          <p14:tracePt t="112493" x="3054350" y="4502150"/>
          <p14:tracePt t="112510" x="3028950" y="4502150"/>
          <p14:tracePt t="112526" x="3003550" y="4502150"/>
          <p14:tracePt t="112543" x="2971800" y="4502150"/>
          <p14:tracePt t="112559" x="2940050" y="4502150"/>
          <p14:tracePt t="112576" x="2908300" y="4502150"/>
          <p14:tracePt t="112593" x="2876550" y="4502150"/>
          <p14:tracePt t="112610" x="2863850" y="4502150"/>
          <p14:tracePt t="112626" x="2857500" y="4502150"/>
          <p14:tracePt t="112643" x="2851150" y="4502150"/>
          <p14:tracePt t="112778" x="2870200" y="4502150"/>
          <p14:tracePt t="112785" x="2927350" y="4502150"/>
          <p14:tracePt t="112793" x="3111500" y="4502150"/>
          <p14:tracePt t="112809" x="3263900" y="4502150"/>
          <p14:tracePt t="112810" x="3638550" y="4502150"/>
          <p14:tracePt t="112826" x="4127500" y="4540250"/>
          <p14:tracePt t="112843" x="4489450" y="4572000"/>
          <p14:tracePt t="112860" x="4787900" y="4584700"/>
          <p14:tracePt t="112876" x="4972050" y="4584700"/>
          <p14:tracePt t="112893" x="5118100" y="4584700"/>
          <p14:tracePt t="112910" x="5226050" y="4591050"/>
          <p14:tracePt t="112926" x="5295900" y="4591050"/>
          <p14:tracePt t="112943" x="5365750" y="4591050"/>
          <p14:tracePt t="112959" x="5429250" y="4591050"/>
          <p14:tracePt t="112976" x="5499100" y="4591050"/>
          <p14:tracePt t="112993" x="5632450" y="4603750"/>
          <p14:tracePt t="113010" x="5727700" y="4603750"/>
          <p14:tracePt t="113026" x="5816600" y="4603750"/>
          <p14:tracePt t="113043" x="5892800" y="4603750"/>
          <p14:tracePt t="113060" x="5949950" y="4603750"/>
          <p14:tracePt t="113076" x="5994400" y="4603750"/>
          <p14:tracePt t="113093" x="6032500" y="4603750"/>
          <p14:tracePt t="113110" x="6070600" y="4603750"/>
          <p14:tracePt t="113126" x="6096000" y="4603750"/>
          <p14:tracePt t="113143" x="6127750" y="4603750"/>
          <p14:tracePt t="113159" x="6159500" y="4603750"/>
          <p14:tracePt t="113176" x="6191250" y="4603750"/>
          <p14:tracePt t="113193" x="6248400" y="4603750"/>
          <p14:tracePt t="113210" x="6292850" y="4603750"/>
          <p14:tracePt t="113226" x="6350000" y="4603750"/>
          <p14:tracePt t="113243" x="6407150" y="4591050"/>
          <p14:tracePt t="113259" x="6470650" y="4572000"/>
          <p14:tracePt t="113277" x="6559550" y="4559300"/>
          <p14:tracePt t="113293" x="6661150" y="4546600"/>
          <p14:tracePt t="113310" x="6756400" y="4533900"/>
          <p14:tracePt t="113326" x="6864350" y="4521200"/>
          <p14:tracePt t="113343" x="6965950" y="4508500"/>
          <p14:tracePt t="113359" x="7073900" y="4489450"/>
          <p14:tracePt t="113377" x="7188200" y="4476750"/>
          <p14:tracePt t="113393" x="7366000" y="4476750"/>
          <p14:tracePt t="113411" x="7480300" y="4464050"/>
          <p14:tracePt t="113427" x="7594600" y="4451350"/>
          <p14:tracePt t="113443" x="7689850" y="4445000"/>
          <p14:tracePt t="113459" x="7753350" y="4432300"/>
          <p14:tracePt t="113477" x="7797800" y="4432300"/>
          <p14:tracePt t="113493" x="7829550" y="4425950"/>
          <p14:tracePt t="113510" x="7854950" y="4419600"/>
          <p14:tracePt t="113526" x="7861300" y="4419600"/>
          <p14:tracePt t="113543" x="7874000" y="4419600"/>
          <p14:tracePt t="113559" x="7880350" y="4419600"/>
          <p14:tracePt t="113576" x="7893050" y="4419600"/>
          <p14:tracePt t="113593" x="7899400" y="4413250"/>
          <p14:tracePt t="113682" x="7893050" y="4413250"/>
          <p14:tracePt t="113689" x="7854950" y="4419600"/>
          <p14:tracePt t="113702" x="7785100" y="4432300"/>
          <p14:tracePt t="113702" x="7702550" y="4451350"/>
          <p14:tracePt t="113709" x="7378700" y="4489450"/>
          <p14:tracePt t="113726" x="6845300" y="4559300"/>
          <p14:tracePt t="113743" x="6121400" y="4679950"/>
          <p14:tracePt t="113759" x="5435600" y="4781550"/>
          <p14:tracePt t="113776" x="4889500" y="4851400"/>
          <p14:tracePt t="113793" x="4324350" y="4895850"/>
          <p14:tracePt t="113810" x="4114800" y="4895850"/>
          <p14:tracePt t="113826" x="3949700" y="4895850"/>
          <p14:tracePt t="113843" x="3829050" y="4895850"/>
          <p14:tracePt t="113859" x="3727450" y="4895850"/>
          <p14:tracePt t="113876" x="3613150" y="4895850"/>
          <p14:tracePt t="113893" x="3492500" y="4895850"/>
          <p14:tracePt t="113909" x="3378200" y="4895850"/>
          <p14:tracePt t="113927" x="3270250" y="4895850"/>
          <p14:tracePt t="113943" x="3168650" y="4895850"/>
          <p14:tracePt t="113960" x="3092450" y="4895850"/>
          <p14:tracePt t="113976" x="2990850" y="4895850"/>
          <p14:tracePt t="113976" x="2933700" y="4895850"/>
          <p14:tracePt t="113994" x="2813050" y="4895850"/>
          <p14:tracePt t="114010" x="2667000" y="4895850"/>
          <p14:tracePt t="114027" x="2546350" y="4895850"/>
          <p14:tracePt t="114042" x="2438400" y="4889500"/>
          <p14:tracePt t="114059" x="2362200" y="4876800"/>
          <p14:tracePt t="114076" x="2305050" y="4870450"/>
          <p14:tracePt t="114093" x="2266950" y="4857750"/>
          <p14:tracePt t="114109" x="2222500" y="4851400"/>
          <p14:tracePt t="114127" x="2190750" y="4845050"/>
          <p14:tracePt t="114142" x="2146300" y="4838700"/>
          <p14:tracePt t="114160" x="2127250" y="4838700"/>
          <p14:tracePt t="114176" x="2114550" y="4838700"/>
          <p14:tracePt t="114193" x="2108200" y="4838700"/>
          <p14:tracePt t="114689" x="2146300" y="4838700"/>
          <p14:tracePt t="114697" x="2197100" y="4838700"/>
          <p14:tracePt t="114705" x="2247900" y="4838700"/>
          <p14:tracePt t="114713" x="2381250" y="4838700"/>
          <p14:tracePt t="114726" x="2514600" y="4838700"/>
          <p14:tracePt t="114743" x="2641600" y="4838700"/>
          <p14:tracePt t="114760" x="2762250" y="4838700"/>
          <p14:tracePt t="114776" x="2857500" y="4838700"/>
          <p14:tracePt t="114793" x="2959100" y="4838700"/>
          <p14:tracePt t="114810" x="3016250" y="4838700"/>
          <p14:tracePt t="114826" x="3054350" y="4838700"/>
          <p14:tracePt t="114842" x="3086100" y="4838700"/>
          <p14:tracePt t="114860" x="3117850" y="4838700"/>
          <p14:tracePt t="114876" x="3162300" y="4838700"/>
          <p14:tracePt t="114893" x="3213100" y="4838700"/>
          <p14:tracePt t="114909" x="3276600" y="4838700"/>
          <p14:tracePt t="114926" x="3346450" y="4838700"/>
          <p14:tracePt t="114943" x="3441700" y="4838700"/>
          <p14:tracePt t="114960" x="3543300" y="4838700"/>
          <p14:tracePt t="114976" x="3657600" y="4838700"/>
          <p14:tracePt t="114976" x="3721100" y="4838700"/>
          <p14:tracePt t="114994" x="3848100" y="4838700"/>
          <p14:tracePt t="115010" x="3981450" y="4838700"/>
          <p14:tracePt t="115026" x="4108450" y="4838700"/>
          <p14:tracePt t="115043" x="4248150" y="4838700"/>
          <p14:tracePt t="115059" x="4368800" y="4838700"/>
          <p14:tracePt t="115076" x="4483100" y="4838700"/>
          <p14:tracePt t="115093" x="4591050" y="4838700"/>
          <p14:tracePt t="115109" x="4692650" y="4838700"/>
          <p14:tracePt t="115126" x="4775200" y="4838700"/>
          <p14:tracePt t="115142" x="4857750" y="4838700"/>
          <p14:tracePt t="115160" x="4908550" y="4838700"/>
          <p14:tracePt t="115176" x="4953000" y="4838700"/>
          <p14:tracePt t="115176" x="4972050" y="4838700"/>
          <p14:tracePt t="115194" x="4984750" y="4838700"/>
          <p14:tracePt t="115209" x="5003800" y="4838700"/>
          <p14:tracePt t="115226" x="5010150" y="4838700"/>
          <p14:tracePt t="115394" x="4984750" y="4838700"/>
          <p14:tracePt t="115401" x="4946650" y="4838700"/>
          <p14:tracePt t="115409" x="4819650" y="4838700"/>
          <p14:tracePt t="115419" x="4730750" y="4838700"/>
          <p14:tracePt t="115426" x="4546600" y="4838700"/>
          <p14:tracePt t="115443" x="4286250" y="4838700"/>
          <p14:tracePt t="115459" x="4102100" y="4838700"/>
          <p14:tracePt t="115476" x="3917950" y="4838700"/>
          <p14:tracePt t="115493" x="3771900" y="4838700"/>
          <p14:tracePt t="115509" x="3689350" y="4838700"/>
          <p14:tracePt t="115527" x="3632200" y="4838700"/>
          <p14:tracePt t="115542" x="3613150" y="4838700"/>
          <p14:tracePt t="115559" x="3606800" y="4838700"/>
          <p14:tracePt t="115559" x="3600450" y="4838700"/>
          <p14:tracePt t="115698" x="3606800" y="4838700"/>
          <p14:tracePt t="115705" x="3625850" y="4838700"/>
          <p14:tracePt t="115708" x="3670300" y="4838700"/>
          <p14:tracePt t="115726" x="3727450" y="4838700"/>
          <p14:tracePt t="115727" x="3892550" y="4838700"/>
          <p14:tracePt t="115743" x="4083050" y="4838700"/>
          <p14:tracePt t="115759" x="4375150" y="4838700"/>
          <p14:tracePt t="115776" x="4648200" y="4876800"/>
          <p14:tracePt t="115792" x="4895850" y="4895850"/>
          <p14:tracePt t="115810" x="4984750" y="4902200"/>
          <p14:tracePt t="115826" x="5029200" y="4902200"/>
          <p14:tracePt t="115843" x="5054600" y="4902200"/>
          <p14:tracePt t="115859" x="5073650" y="4902200"/>
          <p14:tracePt t="115876" x="5086350" y="4902200"/>
          <p14:tracePt t="115893" x="5099050" y="4902200"/>
          <p14:tracePt t="115909" x="5124450" y="4902200"/>
          <p14:tracePt t="115926" x="5143500" y="4902200"/>
          <p14:tracePt t="115943" x="5156200" y="4902200"/>
          <p14:tracePt t="115959" x="5168900" y="4902200"/>
          <p14:tracePt t="115976" x="5175250" y="4902200"/>
          <p14:tracePt t="115992" x="5187950" y="4902200"/>
          <p14:tracePt t="116010" x="5194300" y="4902200"/>
          <p14:tracePt t="117442" x="5194300" y="4908550"/>
          <p14:tracePt t="117453" x="5194300" y="4914900"/>
          <p14:tracePt t="117453" x="5187950" y="4921250"/>
          <p14:tracePt t="117458" x="5168900" y="4927600"/>
          <p14:tracePt t="117476" x="5124450" y="4927600"/>
          <p14:tracePt t="117477" x="4984750" y="4895850"/>
          <p14:tracePt t="117493" x="4902200" y="4838700"/>
          <p14:tracePt t="117593" x="4857750" y="4832350"/>
          <p14:tracePt t="117602" x="4800600" y="4832350"/>
          <p14:tracePt t="117603" x="4737100" y="4819650"/>
          <p14:tracePt t="117617" x="4654550" y="4826000"/>
          <p14:tracePt t="117665" x="4603750" y="4826000"/>
          <p14:tracePt t="117674" x="4559300" y="4819650"/>
          <p14:tracePt t="117681" x="4540250" y="4813300"/>
          <p14:tracePt t="117692" x="4527550" y="4813300"/>
          <p14:tracePt t="117693" x="4521200" y="4806950"/>
          <p14:tracePt t="117709" x="4514850" y="4806950"/>
          <p14:tracePt t="117801" x="4521200" y="4806950"/>
          <p14:tracePt t="117809" x="4546600" y="4806950"/>
          <p14:tracePt t="117819" x="4565650" y="4806950"/>
          <p14:tracePt t="117826" x="4616450" y="4806950"/>
          <p14:tracePt t="117842" x="4699000" y="4806950"/>
          <p14:tracePt t="117860" x="4794250" y="4813300"/>
          <p14:tracePt t="117876" x="4883150" y="4826000"/>
          <p14:tracePt t="117893" x="4972050" y="4832350"/>
          <p14:tracePt t="117909" x="5029200" y="4845050"/>
          <p14:tracePt t="117926" x="5067300" y="4845050"/>
          <p14:tracePt t="117942" x="5092700" y="4845050"/>
          <p14:tracePt t="12011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/>
              <a:t>Recent </a:t>
            </a:r>
            <a:r>
              <a:rPr lang="en-US" i="1" dirty="0"/>
              <a:t>Advances in Breast Imaging, Mammography, and Computer-Aided Diagnosis of Breast </a:t>
            </a:r>
            <a:r>
              <a:rPr lang="en-US" i="1" dirty="0" smtClean="0"/>
              <a:t>Cancer, Editors: </a:t>
            </a:r>
            <a:r>
              <a:rPr lang="en-US" i="1" dirty="0" err="1"/>
              <a:t>Jasjit</a:t>
            </a:r>
            <a:r>
              <a:rPr lang="en-US" i="1" dirty="0"/>
              <a:t> S. </a:t>
            </a:r>
            <a:r>
              <a:rPr lang="en-US" i="1" dirty="0" err="1" smtClean="0"/>
              <a:t>Suri</a:t>
            </a:r>
            <a:r>
              <a:rPr lang="en-US" i="1" dirty="0" smtClean="0"/>
              <a:t> and  </a:t>
            </a:r>
            <a:r>
              <a:rPr lang="en-US" i="1" dirty="0" err="1"/>
              <a:t>Rangaraj</a:t>
            </a:r>
            <a:r>
              <a:rPr lang="en-US" i="1" dirty="0"/>
              <a:t> M. </a:t>
            </a:r>
            <a:r>
              <a:rPr lang="en-US" i="1" dirty="0" err="1" smtClean="0"/>
              <a:t>Rangayyan</a:t>
            </a:r>
            <a:r>
              <a:rPr lang="en-US" i="1" dirty="0" smtClean="0"/>
              <a:t>, SPIE Press, 2006.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Yasser\Desktop\PM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16" y="3012243"/>
            <a:ext cx="2484967" cy="354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61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94" y="1521069"/>
            <a:ext cx="5276146" cy="53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2423" y="4914900"/>
            <a:ext cx="5328139" cy="64183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15"/>
    </mc:Choice>
    <mc:Fallback>
      <p:transition spd="slow" advTm="3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00" x="4673600" y="5054600"/>
          <p14:tracePt t="7685" x="4654550" y="5054600"/>
          <p14:tracePt t="7693" x="4616450" y="5048250"/>
          <p14:tracePt t="7701" x="4533900" y="5029200"/>
          <p14:tracePt t="7717" x="4387850" y="5010150"/>
          <p14:tracePt t="7733" x="4241800" y="4991100"/>
          <p14:tracePt t="7747" x="4032250" y="4972050"/>
          <p14:tracePt t="7773" x="3911600" y="4972050"/>
          <p14:tracePt t="7789" x="3797300" y="4972050"/>
          <p14:tracePt t="7805" x="3702050" y="4972050"/>
          <p14:tracePt t="7821" x="3606800" y="4972050"/>
          <p14:tracePt t="7837" x="3498850" y="4972050"/>
          <p14:tracePt t="7853" x="3384550" y="5003800"/>
          <p14:tracePt t="7869" x="3270250" y="5035550"/>
          <p14:tracePt t="7885" x="3175000" y="5067300"/>
          <p14:tracePt t="7901" x="3105150" y="5099050"/>
          <p14:tracePt t="7917" x="3067050" y="5124450"/>
          <p14:tracePt t="7931" x="3048000" y="5137150"/>
          <p14:tracePt t="7947" x="3035300" y="5149850"/>
          <p14:tracePt t="7964" x="3028950" y="5162550"/>
          <p14:tracePt t="7981" x="3016250" y="5187950"/>
          <p14:tracePt t="7998" x="3009900" y="5200650"/>
          <p14:tracePt t="8015" x="3003550" y="5226050"/>
          <p14:tracePt t="8053" x="2997200" y="5238750"/>
          <p14:tracePt t="8069" x="2997200" y="5251450"/>
          <p14:tracePt t="8088" x="2997200" y="5257800"/>
          <p14:tracePt t="8091" x="2997200" y="5264150"/>
          <p14:tracePt t="8097" x="2997200" y="5283200"/>
          <p14:tracePt t="8114" x="3009900" y="5314950"/>
          <p14:tracePt t="8131" x="3054350" y="5346700"/>
          <p14:tracePt t="8147" x="3149600" y="5403850"/>
          <p14:tracePt t="8164" x="3365500" y="5467350"/>
          <p14:tracePt t="8181" x="3511550" y="5511800"/>
          <p14:tracePt t="8197" x="3670300" y="5537200"/>
          <p14:tracePt t="8213" x="3810000" y="5556250"/>
          <p14:tracePt t="8231" x="4070350" y="5600700"/>
          <p14:tracePt t="8247" x="4368800" y="5638800"/>
          <p14:tracePt t="8264" x="4692650" y="5689600"/>
          <p14:tracePt t="8280" x="5010150" y="5727700"/>
          <p14:tracePt t="8298" x="5270500" y="5746750"/>
          <p14:tracePt t="8314" x="5518150" y="5746750"/>
          <p14:tracePt t="8331" x="5765800" y="5746750"/>
          <p14:tracePt t="8347" x="5918200" y="5727700"/>
          <p14:tracePt t="8364" x="6057900" y="5689600"/>
          <p14:tracePt t="8381" x="6254750" y="5632450"/>
          <p14:tracePt t="8397" x="6362700" y="5581650"/>
          <p14:tracePt t="8414" x="6477000" y="5530850"/>
          <p14:tracePt t="8431" x="6572250" y="5461000"/>
          <p14:tracePt t="8447" x="6667500" y="5384800"/>
          <p14:tracePt t="8464" x="6756400" y="5289550"/>
          <p14:tracePt t="8480" x="6858000" y="5137150"/>
          <p14:tracePt t="8498" x="6946900" y="4991100"/>
          <p14:tracePt t="8514" x="7035800" y="4838700"/>
          <p14:tracePt t="8531" x="7099300" y="4711700"/>
          <p14:tracePt t="8547" x="7156450" y="4565650"/>
          <p14:tracePt t="8564" x="7207250" y="4343400"/>
          <p14:tracePt t="8581" x="7207250" y="4184650"/>
          <p14:tracePt t="8598" x="7207250" y="4000500"/>
          <p14:tracePt t="8614" x="7169150" y="3810000"/>
          <p14:tracePt t="8630" x="7092950" y="3600450"/>
          <p14:tracePt t="8647" x="6991350" y="3365500"/>
          <p14:tracePt t="8664" x="6832600" y="3092450"/>
          <p14:tracePt t="8680" x="6623050" y="2806700"/>
          <p14:tracePt t="8697" x="6375400" y="2463800"/>
          <p14:tracePt t="8714" x="6102350" y="2190750"/>
          <p14:tracePt t="8731" x="5759450" y="1949450"/>
          <p14:tracePt t="8747" x="5283200" y="1619250"/>
          <p14:tracePt t="8766" x="5143500" y="1543050"/>
          <p14:tracePt t="8780" x="4724400" y="1346200"/>
          <p14:tracePt t="8798" x="4483100" y="1289050"/>
          <p14:tracePt t="8814" x="4210050" y="1244600"/>
          <p14:tracePt t="8830" x="3943350" y="1244600"/>
          <p14:tracePt t="8847" x="3632200" y="1308100"/>
          <p14:tracePt t="8864" x="3263900" y="1409700"/>
          <p14:tracePt t="8880" x="2901950" y="1530350"/>
          <p14:tracePt t="8897" x="2603500" y="1657350"/>
          <p14:tracePt t="8914" x="2381250" y="1784350"/>
          <p14:tracePt t="8930" x="2190750" y="1949450"/>
          <p14:tracePt t="8947" x="1962150" y="2197100"/>
          <p14:tracePt t="8964" x="1708150" y="2552700"/>
          <p14:tracePt t="8980" x="1365250" y="3219450"/>
          <p14:tracePt t="8998" x="1168400" y="3695700"/>
          <p14:tracePt t="9014" x="1054100" y="4095750"/>
          <p14:tracePt t="9030" x="1016000" y="4413250"/>
          <p14:tracePt t="9047" x="1016000" y="4679950"/>
          <p14:tracePt t="9064" x="1028700" y="4940300"/>
          <p14:tracePt t="9080" x="1060450" y="5156200"/>
          <p14:tracePt t="9097" x="1092200" y="5372100"/>
          <p14:tracePt t="9114" x="1149350" y="5600700"/>
          <p14:tracePt t="9130" x="1212850" y="5816600"/>
          <p14:tracePt t="9148" x="1308100" y="6026150"/>
          <p14:tracePt t="9164" x="1524000" y="6350000"/>
          <p14:tracePt t="9182" x="1663700" y="6496050"/>
          <p14:tracePt t="9197" x="1828800" y="6610350"/>
          <p14:tracePt t="9214" x="2019300" y="6718300"/>
          <p14:tracePt t="9230" x="2273300" y="6807200"/>
          <p14:tracePt t="9247" x="2578100" y="6851650"/>
          <p14:tracePt t="9263" x="2876550" y="6851650"/>
          <p14:tracePt t="9280" x="3270250" y="6851650"/>
          <p14:tracePt t="9297" x="3657600" y="6851650"/>
          <p14:tracePt t="9314" x="4064000" y="6851650"/>
          <p14:tracePt t="9330" x="4432300" y="6851650"/>
          <p14:tracePt t="9347" x="4845050" y="6851650"/>
          <p14:tracePt t="9363" x="5302250" y="6851650"/>
          <p14:tracePt t="9363" x="5486400" y="6832600"/>
          <p14:tracePt t="9381" x="5899150" y="6699250"/>
          <p14:tracePt t="9397" x="6242050" y="6521450"/>
          <p14:tracePt t="9414" x="6546850" y="6311900"/>
          <p14:tracePt t="9430" x="6769100" y="6134100"/>
          <p14:tracePt t="9447" x="6927850" y="5981700"/>
          <p14:tracePt t="9463" x="7054850" y="5829300"/>
          <p14:tracePt t="9480" x="7150100" y="5657850"/>
          <p14:tracePt t="9498" x="7213600" y="5473700"/>
          <p14:tracePt t="9514" x="7245350" y="5302250"/>
          <p14:tracePt t="9530" x="7258050" y="5149850"/>
          <p14:tracePt t="9547" x="7258050" y="5029200"/>
          <p14:tracePt t="9564" x="7251700" y="4921250"/>
          <p14:tracePt t="9581" x="7226300" y="4870450"/>
          <p14:tracePt t="9596" x="7219950" y="4851400"/>
          <p14:tracePt t="9613" x="7213600" y="4838700"/>
          <p14:tracePt t="9630" x="7207250" y="4832350"/>
          <p14:tracePt t="9684" x="7200900" y="4832350"/>
          <p14:tracePt t="9708" x="7194550" y="4832350"/>
          <p14:tracePt t="9765" x="7188200" y="4832350"/>
          <p14:tracePt t="10028" x="7181850" y="4832350"/>
          <p14:tracePt t="10053" x="7181850" y="4845050"/>
          <p14:tracePt t="10061" x="7181850" y="4857750"/>
          <p14:tracePt t="10069" x="7181850" y="4870450"/>
          <p14:tracePt t="10072" x="7188200" y="4883150"/>
          <p14:tracePt t="10080" x="7200900" y="4914900"/>
          <p14:tracePt t="10097" x="7207250" y="4933950"/>
          <p14:tracePt t="10114" x="7213600" y="4965700"/>
          <p14:tracePt t="10130" x="7213600" y="4984750"/>
          <p14:tracePt t="10147" x="7226300" y="5016500"/>
          <p14:tracePt t="10164" x="7232650" y="5048250"/>
          <p14:tracePt t="10181" x="7232650" y="5067300"/>
          <p14:tracePt t="10197" x="7232650" y="5086350"/>
          <p14:tracePt t="10214" x="7232650" y="5099050"/>
          <p14:tracePt t="10230" x="7239000" y="5111750"/>
          <p14:tracePt t="10247" x="7239000" y="5124450"/>
          <p14:tracePt t="10263" x="7239000" y="5130800"/>
          <p14:tracePt t="10279" x="7239000" y="5137150"/>
          <p14:tracePt t="10296" x="7239000" y="5149850"/>
          <p14:tracePt t="10313" x="7239000" y="5162550"/>
          <p14:tracePt t="10329" x="7239000" y="5181600"/>
          <p14:tracePt t="10346" x="7239000" y="5194300"/>
          <p14:tracePt t="10362" x="7239000" y="5207000"/>
          <p14:tracePt t="10379" x="7239000" y="5219700"/>
          <p14:tracePt t="10396" x="7239000" y="5232400"/>
          <p14:tracePt t="10414" x="7239000" y="5245100"/>
          <p14:tracePt t="10430" x="7232650" y="5251450"/>
          <p14:tracePt t="10468" x="7232650" y="5257800"/>
          <p14:tracePt t="10485" x="7226300" y="5264150"/>
          <p14:tracePt t="10540" x="7226300" y="5270500"/>
          <p14:tracePt t="10572" x="7226300" y="5276850"/>
          <p14:tracePt t="10708" x="7219950" y="5283200"/>
          <p14:tracePt t="10941" x="7213600" y="5283200"/>
          <p14:tracePt t="10949" x="7200900" y="5289550"/>
          <p14:tracePt t="10972" x="7194550" y="5289550"/>
          <p14:tracePt t="10980" x="7188200" y="5289550"/>
          <p14:tracePt t="10988" x="7175500" y="5289550"/>
          <p14:tracePt t="10996" x="7162800" y="5289550"/>
          <p14:tracePt t="11013" x="7156450" y="5289550"/>
          <p14:tracePt t="11030" x="7150100" y="5289550"/>
          <p14:tracePt t="11046" x="7137400" y="5289550"/>
          <p14:tracePt t="11063" x="7124700" y="5289550"/>
          <p14:tracePt t="11100" x="7118350" y="5289550"/>
          <p14:tracePt t="14148" x="7112000" y="5289550"/>
          <p14:tracePt t="14156" x="7112000" y="5283200"/>
          <p14:tracePt t="14164" x="7112000" y="5276850"/>
          <p14:tracePt t="14180" x="7112000" y="5270500"/>
          <p14:tracePt t="14191" x="7112000" y="5264150"/>
          <p14:tracePt t="16685" x="7112000" y="5251450"/>
          <p14:tracePt t="16694" x="7112000" y="5232400"/>
          <p14:tracePt t="16701" x="7112000" y="5226050"/>
          <p14:tracePt t="16714" x="7118350" y="5213350"/>
          <p14:tracePt t="16715" x="7118350" y="5200650"/>
          <p14:tracePt t="16731" x="7124700" y="5194300"/>
          <p14:tracePt t="16748" x="7131050" y="5187950"/>
          <p14:tracePt t="16764" x="7131050" y="5181600"/>
          <p14:tracePt t="17165" x="7131050" y="5187950"/>
          <p14:tracePt t="17173" x="7131050" y="5200650"/>
          <p14:tracePt t="17181" x="7131050" y="5207000"/>
          <p14:tracePt t="17182" x="7131050" y="5219700"/>
          <p14:tracePt t="17198" x="7131050" y="5226050"/>
          <p14:tracePt t="17245" x="7131050" y="5232400"/>
          <p14:tracePt t="3319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Extraction and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Feature extraction and selection in pattern recognition are based </a:t>
            </a:r>
            <a:r>
              <a:rPr lang="en-US" dirty="0" smtClean="0"/>
              <a:t>on finding </a:t>
            </a:r>
            <a:r>
              <a:rPr lang="en-US" dirty="0"/>
              <a:t>mathematical methods for reducing dimensionality of pattern </a:t>
            </a:r>
            <a:r>
              <a:rPr lang="en-US" dirty="0" smtClean="0"/>
              <a:t>representation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lower-dimensional representation based on </a:t>
            </a:r>
            <a:r>
              <a:rPr lang="en-US" dirty="0" smtClean="0"/>
              <a:t>independent pattern descriptors is important </a:t>
            </a:r>
          </a:p>
          <a:p>
            <a:pPr lvl="1"/>
            <a:r>
              <a:rPr lang="en-US" dirty="0" smtClean="0"/>
              <a:t>Plays crucial </a:t>
            </a:r>
            <a:r>
              <a:rPr lang="en-US" dirty="0"/>
              <a:t>role in determining </a:t>
            </a:r>
            <a:r>
              <a:rPr lang="en-US" dirty="0" smtClean="0"/>
              <a:t>separating properties </a:t>
            </a:r>
            <a:r>
              <a:rPr lang="en-US" dirty="0"/>
              <a:t>of pattern </a:t>
            </a:r>
            <a:r>
              <a:rPr lang="en-US" dirty="0" smtClean="0"/>
              <a:t>classes </a:t>
            </a:r>
          </a:p>
          <a:p>
            <a:r>
              <a:rPr lang="en-US" dirty="0" smtClean="0"/>
              <a:t>The </a:t>
            </a:r>
            <a:r>
              <a:rPr lang="en-US" dirty="0"/>
              <a:t>choice of features, attributes, or </a:t>
            </a:r>
            <a:r>
              <a:rPr lang="en-US" dirty="0" smtClean="0"/>
              <a:t>measurements to be included has </a:t>
            </a:r>
            <a:r>
              <a:rPr lang="en-US" dirty="0"/>
              <a:t>an important influence </a:t>
            </a:r>
            <a:r>
              <a:rPr lang="en-US" dirty="0" smtClean="0"/>
              <a:t>on:</a:t>
            </a:r>
            <a:endParaRPr lang="en-US" dirty="0"/>
          </a:p>
          <a:p>
            <a:pPr lvl="1"/>
            <a:r>
              <a:rPr lang="en-US" dirty="0"/>
              <a:t>A</a:t>
            </a:r>
            <a:r>
              <a:rPr lang="en-US" dirty="0" smtClean="0"/>
              <a:t>ccuracy </a:t>
            </a:r>
            <a:r>
              <a:rPr lang="en-US" dirty="0"/>
              <a:t>of </a:t>
            </a:r>
            <a:r>
              <a:rPr lang="en-US" dirty="0" smtClean="0"/>
              <a:t>classification</a:t>
            </a:r>
            <a:endParaRPr lang="en-US" dirty="0"/>
          </a:p>
          <a:p>
            <a:pPr lvl="1"/>
            <a:r>
              <a:rPr lang="en-US" dirty="0"/>
              <a:t>T</a:t>
            </a:r>
            <a:r>
              <a:rPr lang="en-US" dirty="0" smtClean="0"/>
              <a:t>ime </a:t>
            </a:r>
            <a:r>
              <a:rPr lang="en-US" dirty="0"/>
              <a:t>needed for </a:t>
            </a:r>
            <a:r>
              <a:rPr lang="en-US" dirty="0" smtClean="0"/>
              <a:t>classification</a:t>
            </a:r>
            <a:endParaRPr lang="en-US" dirty="0"/>
          </a:p>
          <a:p>
            <a:pPr lvl="1"/>
            <a:r>
              <a:rPr lang="en-US" dirty="0"/>
              <a:t>N</a:t>
            </a:r>
            <a:r>
              <a:rPr lang="en-US" dirty="0" smtClean="0"/>
              <a:t>umber </a:t>
            </a:r>
            <a:r>
              <a:rPr lang="en-US" dirty="0"/>
              <a:t>of examples needed for </a:t>
            </a:r>
            <a:r>
              <a:rPr lang="en-US" dirty="0" smtClean="0"/>
              <a:t>learning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ost </a:t>
            </a:r>
            <a:r>
              <a:rPr lang="en-US" dirty="0"/>
              <a:t>of performing </a:t>
            </a:r>
            <a:r>
              <a:rPr lang="en-US" dirty="0" smtClean="0"/>
              <a:t>classification</a:t>
            </a: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3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149"/>
    </mc:Choice>
    <mc:Fallback>
      <p:transition spd="slow" advTm="228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91" x="3543300" y="2266950"/>
          <p14:tracePt t="3565" x="3543300" y="2260600"/>
          <p14:tracePt t="3572" x="3536950" y="2247900"/>
          <p14:tracePt t="3580" x="3530600" y="2228850"/>
          <p14:tracePt t="3592" x="3530600" y="2209800"/>
          <p14:tracePt t="3612" x="3517900" y="2190750"/>
          <p14:tracePt t="3628" x="3511550" y="2171700"/>
          <p14:tracePt t="3644" x="3492500" y="2146300"/>
          <p14:tracePt t="3668" x="3486150" y="2139950"/>
          <p14:tracePt t="3676" x="3460750" y="2108200"/>
          <p14:tracePt t="3700" x="3429000" y="2089150"/>
          <p14:tracePt t="3716" x="3359150" y="2063750"/>
          <p14:tracePt t="3732" x="3276600" y="2038350"/>
          <p14:tracePt t="3742" x="3168650" y="2025650"/>
          <p14:tracePt t="3758" x="3054350" y="2006600"/>
          <p14:tracePt t="3775" x="2933700" y="1993900"/>
          <p14:tracePt t="3792" x="2825750" y="1981200"/>
          <p14:tracePt t="3809" x="2749550" y="1968500"/>
          <p14:tracePt t="3825" x="2686050" y="1955800"/>
          <p14:tracePt t="3842" x="2647950" y="1949450"/>
          <p14:tracePt t="3859" x="2584450" y="1943100"/>
          <p14:tracePt t="3877" x="2559050" y="1943100"/>
          <p14:tracePt t="3892" x="2546350" y="1936750"/>
          <p14:tracePt t="4108" x="2552700" y="1936750"/>
          <p14:tracePt t="4124" x="2571750" y="1936750"/>
          <p14:tracePt t="4134" x="2578100" y="1943100"/>
          <p14:tracePt t="4142" x="2609850" y="1943100"/>
          <p14:tracePt t="4158" x="2641600" y="1955800"/>
          <p14:tracePt t="4175" x="2673350" y="1962150"/>
          <p14:tracePt t="4193" x="2736850" y="1974850"/>
          <p14:tracePt t="4210" x="2813050" y="1981200"/>
          <p14:tracePt t="4226" x="2889250" y="1987550"/>
          <p14:tracePt t="4243" x="2959100" y="1987550"/>
          <p14:tracePt t="4259" x="3016250" y="1987550"/>
          <p14:tracePt t="4259" x="3041650" y="1987550"/>
          <p14:tracePt t="4277" x="3079750" y="1987550"/>
          <p14:tracePt t="4293" x="3111500" y="1987550"/>
          <p14:tracePt t="4309" x="3149600" y="1987550"/>
          <p14:tracePt t="4326" x="3175000" y="1987550"/>
          <p14:tracePt t="4343" x="3206750" y="1987550"/>
          <p14:tracePt t="4359" x="3244850" y="1987550"/>
          <p14:tracePt t="4376" x="3289300" y="1987550"/>
          <p14:tracePt t="4393" x="3321050" y="1987550"/>
          <p14:tracePt t="4409" x="3352800" y="1993900"/>
          <p14:tracePt t="4426" x="3371850" y="2000250"/>
          <p14:tracePt t="4443" x="3397250" y="2000250"/>
          <p14:tracePt t="4459" x="3422650" y="2006600"/>
          <p14:tracePt t="4459" x="3435350" y="2006600"/>
          <p14:tracePt t="4477" x="3473450" y="2006600"/>
          <p14:tracePt t="4493" x="3505200" y="2006600"/>
          <p14:tracePt t="4509" x="3543300" y="2006600"/>
          <p14:tracePt t="4527" x="3581400" y="2012950"/>
          <p14:tracePt t="4543" x="3632200" y="2012950"/>
          <p14:tracePt t="4559" x="3708400" y="2012950"/>
          <p14:tracePt t="4576" x="3784600" y="2012950"/>
          <p14:tracePt t="4593" x="3873500" y="2012950"/>
          <p14:tracePt t="4609" x="3968750" y="2012950"/>
          <p14:tracePt t="4627" x="4057650" y="2012950"/>
          <p14:tracePt t="4643" x="4133850" y="2012950"/>
          <p14:tracePt t="4660" x="4229100" y="2012950"/>
          <p14:tracePt t="4677" x="4279900" y="2012950"/>
          <p14:tracePt t="4693" x="4311650" y="2012950"/>
          <p14:tracePt t="4709" x="4343400" y="2012950"/>
          <p14:tracePt t="4726" x="4368800" y="2012950"/>
          <p14:tracePt t="4743" x="4381500" y="2012950"/>
          <p14:tracePt t="4760" x="4394200" y="2012950"/>
          <p14:tracePt t="4776" x="4406900" y="2012950"/>
          <p14:tracePt t="4793" x="4413250" y="2012950"/>
          <p14:tracePt t="4809" x="4419600" y="2012950"/>
          <p14:tracePt t="5109" x="4432300" y="2012950"/>
          <p14:tracePt t="5117" x="4451350" y="2012950"/>
          <p14:tracePt t="5121" x="4464050" y="2012950"/>
          <p14:tracePt t="5126" x="4495800" y="2012950"/>
          <p14:tracePt t="5143" x="4527550" y="2012950"/>
          <p14:tracePt t="5159" x="4540250" y="2012950"/>
          <p14:tracePt t="5176" x="4552950" y="2012950"/>
          <p14:tracePt t="5193" x="4559300" y="2006600"/>
          <p14:tracePt t="5229" x="4565650" y="2006600"/>
          <p14:tracePt t="5230" x="4572000" y="2006600"/>
          <p14:tracePt t="5243" x="4578350" y="2006600"/>
          <p14:tracePt t="5260" x="4597400" y="2000250"/>
          <p14:tracePt t="5276" x="4629150" y="2000250"/>
          <p14:tracePt t="5294" x="4654550" y="2000250"/>
          <p14:tracePt t="5309" x="4686300" y="2000250"/>
          <p14:tracePt t="5326" x="4705350" y="2000250"/>
          <p14:tracePt t="5343" x="4743450" y="2000250"/>
          <p14:tracePt t="5360" x="4800600" y="2000250"/>
          <p14:tracePt t="5376" x="4857750" y="2000250"/>
          <p14:tracePt t="5393" x="4946650" y="2000250"/>
          <p14:tracePt t="5409" x="5041900" y="2000250"/>
          <p14:tracePt t="5426" x="5149850" y="2000250"/>
          <p14:tracePt t="5443" x="5219700" y="2000250"/>
          <p14:tracePt t="5459" x="5270500" y="2000250"/>
          <p14:tracePt t="5476" x="5327650" y="2000250"/>
          <p14:tracePt t="5494" x="5353050" y="2000250"/>
          <p14:tracePt t="5509" x="5378450" y="2000250"/>
          <p14:tracePt t="5526" x="5422900" y="2000250"/>
          <p14:tracePt t="5543" x="5480050" y="2000250"/>
          <p14:tracePt t="5561" x="5537200" y="2000250"/>
          <p14:tracePt t="5577" x="5600700" y="2000250"/>
          <p14:tracePt t="5593" x="5664200" y="2000250"/>
          <p14:tracePt t="5609" x="5727700" y="2000250"/>
          <p14:tracePt t="5626" x="5797550" y="2000250"/>
          <p14:tracePt t="5643" x="5842000" y="2000250"/>
          <p14:tracePt t="5659" x="5892800" y="2000250"/>
          <p14:tracePt t="5676" x="5975350" y="2000250"/>
          <p14:tracePt t="5693" x="6038850" y="2000250"/>
          <p14:tracePt t="5709" x="6102350" y="2000250"/>
          <p14:tracePt t="5726" x="6140450" y="2000250"/>
          <p14:tracePt t="5743" x="6178550" y="2000250"/>
          <p14:tracePt t="5760" x="6216650" y="2000250"/>
          <p14:tracePt t="5776" x="6261100" y="2000250"/>
          <p14:tracePt t="5793" x="6305550" y="2000250"/>
          <p14:tracePt t="5809" x="6356350" y="2000250"/>
          <p14:tracePt t="5826" x="6419850" y="2000250"/>
          <p14:tracePt t="5843" x="6470650" y="2000250"/>
          <p14:tracePt t="5859" x="6546850" y="2000250"/>
          <p14:tracePt t="5877" x="6584950" y="2000250"/>
          <p14:tracePt t="5893" x="6623050" y="1987550"/>
          <p14:tracePt t="5909" x="6654800" y="1987550"/>
          <p14:tracePt t="5926" x="6692900" y="1987550"/>
          <p14:tracePt t="5943" x="6743700" y="1987550"/>
          <p14:tracePt t="5959" x="6794500" y="1987550"/>
          <p14:tracePt t="5976" x="6851650" y="1987550"/>
          <p14:tracePt t="5993" x="6896100" y="1987550"/>
          <p14:tracePt t="6009" x="6940550" y="1987550"/>
          <p14:tracePt t="6026" x="6997700" y="1987550"/>
          <p14:tracePt t="6043" x="7073900" y="1987550"/>
          <p14:tracePt t="6060" x="7169150" y="1987550"/>
          <p14:tracePt t="6077" x="7219950" y="1987550"/>
          <p14:tracePt t="6093" x="7251700" y="1987550"/>
          <p14:tracePt t="6109" x="7277100" y="1987550"/>
          <p14:tracePt t="6126" x="7296150" y="1987550"/>
          <p14:tracePt t="6143" x="7308850" y="1987550"/>
          <p14:tracePt t="6189" x="7315200" y="1987550"/>
          <p14:tracePt t="6221" x="7321550" y="1987550"/>
          <p14:tracePt t="6228" x="7327900" y="1987550"/>
          <p14:tracePt t="6269" x="7334250" y="1987550"/>
          <p14:tracePt t="6741" x="7327900" y="1987550"/>
          <p14:tracePt t="6741" x="7321550" y="1981200"/>
          <p14:tracePt t="6760" x="7302500" y="1981200"/>
          <p14:tracePt t="6760" x="7232650" y="1981200"/>
          <p14:tracePt t="6776" x="7086600" y="1981200"/>
          <p14:tracePt t="6792" x="6896100" y="1981200"/>
          <p14:tracePt t="6809" x="6686550" y="1981200"/>
          <p14:tracePt t="6826" x="6400800" y="1981200"/>
          <p14:tracePt t="6843" x="6108700" y="1968500"/>
          <p14:tracePt t="6859" x="5651500" y="1968500"/>
          <p14:tracePt t="6877" x="5314950" y="1968500"/>
          <p14:tracePt t="6893" x="4991100" y="1968500"/>
          <p14:tracePt t="6910" x="4705350" y="2012950"/>
          <p14:tracePt t="6926" x="4495800" y="2044700"/>
          <p14:tracePt t="6943" x="4318000" y="2070100"/>
          <p14:tracePt t="6959" x="4171950" y="2089150"/>
          <p14:tracePt t="6976" x="4064000" y="2114550"/>
          <p14:tracePt t="6993" x="3956050" y="2127250"/>
          <p14:tracePt t="7010" x="3854450" y="2139950"/>
          <p14:tracePt t="7026" x="3727450" y="2159000"/>
          <p14:tracePt t="7043" x="3594100" y="2184400"/>
          <p14:tracePt t="7059" x="3467100" y="2197100"/>
          <p14:tracePt t="7076" x="3270250" y="2222500"/>
          <p14:tracePt t="7093" x="3181350" y="2228850"/>
          <p14:tracePt t="7110" x="3111500" y="2241550"/>
          <p14:tracePt t="7126" x="3035300" y="2247900"/>
          <p14:tracePt t="7143" x="2990850" y="2260600"/>
          <p14:tracePt t="7160" x="2895600" y="2266950"/>
          <p14:tracePt t="7176" x="2806700" y="2273300"/>
          <p14:tracePt t="7193" x="2711450" y="2273300"/>
          <p14:tracePt t="7209" x="2628900" y="2286000"/>
          <p14:tracePt t="7226" x="2565400" y="2292350"/>
          <p14:tracePt t="7243" x="2508250" y="2298700"/>
          <p14:tracePt t="7259" x="2482850" y="2305050"/>
          <p14:tracePt t="7277" x="2470150" y="2311400"/>
          <p14:tracePt t="7293" x="2463800" y="2311400"/>
          <p14:tracePt t="7309" x="2438400" y="2311400"/>
          <p14:tracePt t="7326" x="2400300" y="2311400"/>
          <p14:tracePt t="7343" x="2343150" y="2311400"/>
          <p14:tracePt t="7359" x="2286000" y="2311400"/>
          <p14:tracePt t="7376" x="2247900" y="2311400"/>
          <p14:tracePt t="7393" x="2197100" y="2311400"/>
          <p14:tracePt t="7410" x="2146300" y="2311400"/>
          <p14:tracePt t="7426" x="2089150" y="2311400"/>
          <p14:tracePt t="7443" x="2038350" y="2311400"/>
          <p14:tracePt t="7459" x="2000250" y="2311400"/>
          <p14:tracePt t="7459" x="1974850" y="2311400"/>
          <p14:tracePt t="7477" x="1949450" y="2311400"/>
          <p14:tracePt t="7493" x="1936750" y="2311400"/>
          <p14:tracePt t="7509" x="1930400" y="2311400"/>
          <p14:tracePt t="7526" x="1924050" y="2311400"/>
          <p14:tracePt t="7749" x="1962150" y="2311400"/>
          <p14:tracePt t="7757" x="2000250" y="2311400"/>
          <p14:tracePt t="7761" x="2127250" y="2311400"/>
          <p14:tracePt t="7777" x="2247900" y="2311400"/>
          <p14:tracePt t="7793" x="2355850" y="2311400"/>
          <p14:tracePt t="7809" x="2470150" y="2311400"/>
          <p14:tracePt t="7826" x="2559050" y="2311400"/>
          <p14:tracePt t="7843" x="2622550" y="2311400"/>
          <p14:tracePt t="7859" x="2692400" y="2311400"/>
          <p14:tracePt t="7877" x="2730500" y="2311400"/>
          <p14:tracePt t="7894" x="2781300" y="2311400"/>
          <p14:tracePt t="7909" x="2825750" y="2311400"/>
          <p14:tracePt t="7926" x="2876550" y="2311400"/>
          <p14:tracePt t="7943" x="2940050" y="2311400"/>
          <p14:tracePt t="7960" x="3009900" y="2311400"/>
          <p14:tracePt t="7976" x="3092450" y="2311400"/>
          <p14:tracePt t="7993" x="3175000" y="2311400"/>
          <p14:tracePt t="8009" x="3263900" y="2311400"/>
          <p14:tracePt t="8026" x="3359150" y="2311400"/>
          <p14:tracePt t="8042" x="3454400" y="2311400"/>
          <p14:tracePt t="8059" x="3536950" y="2311400"/>
          <p14:tracePt t="8059" x="3562350" y="2311400"/>
          <p14:tracePt t="8077" x="3625850" y="2311400"/>
          <p14:tracePt t="8094" x="3670300" y="2311400"/>
          <p14:tracePt t="8109" x="3714750" y="2311400"/>
          <p14:tracePt t="8126" x="3771900" y="2311400"/>
          <p14:tracePt t="8142" x="3816350" y="2311400"/>
          <p14:tracePt t="8159" x="3873500" y="2311400"/>
          <p14:tracePt t="8176" x="3956050" y="2311400"/>
          <p14:tracePt t="8193" x="4044950" y="2311400"/>
          <p14:tracePt t="8208" x="4121150" y="2311400"/>
          <p14:tracePt t="8225" x="4191000" y="2311400"/>
          <p14:tracePt t="8242" x="4254500" y="2311400"/>
          <p14:tracePt t="8259" x="4337050" y="2311400"/>
          <p14:tracePt t="8277" x="4406900" y="2311400"/>
          <p14:tracePt t="8293" x="4457700" y="2311400"/>
          <p14:tracePt t="8309" x="4521200" y="2311400"/>
          <p14:tracePt t="8326" x="4584700" y="2311400"/>
          <p14:tracePt t="8342" x="4635500" y="2311400"/>
          <p14:tracePt t="8359" x="4692650" y="2311400"/>
          <p14:tracePt t="8376" x="4743450" y="2311400"/>
          <p14:tracePt t="8393" x="4806950" y="2311400"/>
          <p14:tracePt t="8409" x="4883150" y="2311400"/>
          <p14:tracePt t="8426" x="4940300" y="2311400"/>
          <p14:tracePt t="8442" x="4997450" y="2311400"/>
          <p14:tracePt t="8459" x="5060950" y="2311400"/>
          <p14:tracePt t="8476" x="5162550" y="2311400"/>
          <p14:tracePt t="8493" x="5219700" y="2311400"/>
          <p14:tracePt t="8510" x="5276850" y="2311400"/>
          <p14:tracePt t="8526" x="5321300" y="2311400"/>
          <p14:tracePt t="8542" x="5359400" y="2311400"/>
          <p14:tracePt t="8559" x="5391150" y="2311400"/>
          <p14:tracePt t="8576" x="5429250" y="2311400"/>
          <p14:tracePt t="8594" x="5448300" y="2311400"/>
          <p14:tracePt t="8609" x="5467350" y="2311400"/>
          <p14:tracePt t="8627" x="5480050" y="2311400"/>
          <p14:tracePt t="8642" x="5505450" y="2311400"/>
          <p14:tracePt t="8659" x="5524500" y="2311400"/>
          <p14:tracePt t="8676" x="5562600" y="2311400"/>
          <p14:tracePt t="8694" x="5594350" y="2311400"/>
          <p14:tracePt t="8709" x="5626100" y="2311400"/>
          <p14:tracePt t="8726" x="5664200" y="2311400"/>
          <p14:tracePt t="8742" x="5702300" y="2311400"/>
          <p14:tracePt t="8759" x="5734050" y="2311400"/>
          <p14:tracePt t="8776" x="5765800" y="2311400"/>
          <p14:tracePt t="8793" x="5791200" y="2311400"/>
          <p14:tracePt t="8809" x="5822950" y="2311400"/>
          <p14:tracePt t="8826" x="5854700" y="2311400"/>
          <p14:tracePt t="8842" x="5873750" y="2311400"/>
          <p14:tracePt t="8859" x="5899150" y="2311400"/>
          <p14:tracePt t="8876" x="5924550" y="2311400"/>
          <p14:tracePt t="8893" x="5937250" y="2311400"/>
          <p14:tracePt t="8909" x="5962650" y="2311400"/>
          <p14:tracePt t="8926" x="5988050" y="2311400"/>
          <p14:tracePt t="8942" x="6013450" y="2311400"/>
          <p14:tracePt t="8959" x="6045200" y="2311400"/>
          <p14:tracePt t="8976" x="6076950" y="2311400"/>
          <p14:tracePt t="8993" x="6115050" y="2311400"/>
          <p14:tracePt t="9009" x="6159500" y="2311400"/>
          <p14:tracePt t="9026" x="6197600" y="2311400"/>
          <p14:tracePt t="9042" x="6242050" y="2311400"/>
          <p14:tracePt t="9042" x="6254750" y="2311400"/>
          <p14:tracePt t="9061" x="6286500" y="2311400"/>
          <p14:tracePt t="9077" x="6318250" y="2311400"/>
          <p14:tracePt t="9093" x="6356350" y="2311400"/>
          <p14:tracePt t="9109" x="6388100" y="2311400"/>
          <p14:tracePt t="9126" x="6426200" y="2311400"/>
          <p14:tracePt t="9143" x="6457950" y="2311400"/>
          <p14:tracePt t="9159" x="6496050" y="2311400"/>
          <p14:tracePt t="9176" x="6527800" y="2311400"/>
          <p14:tracePt t="9193" x="6559550" y="2311400"/>
          <p14:tracePt t="9209" x="6584950" y="2311400"/>
          <p14:tracePt t="9225" x="6604000" y="2311400"/>
          <p14:tracePt t="9242" x="6629400" y="2311400"/>
          <p14:tracePt t="9260" x="6654800" y="2311400"/>
          <p14:tracePt t="9276" x="6705600" y="2311400"/>
          <p14:tracePt t="9293" x="6750050" y="2298700"/>
          <p14:tracePt t="9309" x="6800850" y="2298700"/>
          <p14:tracePt t="9326" x="6845300" y="2298700"/>
          <p14:tracePt t="9342" x="6896100" y="2298700"/>
          <p14:tracePt t="9359" x="6940550" y="2292350"/>
          <p14:tracePt t="9376" x="6997700" y="2286000"/>
          <p14:tracePt t="9392" x="7035800" y="2286000"/>
          <p14:tracePt t="9409" x="7061200" y="2286000"/>
          <p14:tracePt t="9426" x="7073900" y="2279650"/>
          <p14:tracePt t="9557" x="7042150" y="2279650"/>
          <p14:tracePt t="9565" x="6959600" y="2286000"/>
          <p14:tracePt t="9573" x="6877050" y="2305050"/>
          <p14:tracePt t="9576" x="6445250" y="2355850"/>
          <p14:tracePt t="9592" x="5759450" y="2457450"/>
          <p14:tracePt t="9610" x="5060950" y="2533650"/>
          <p14:tracePt t="9626" x="4387850" y="2635250"/>
          <p14:tracePt t="9643" x="3841750" y="2705100"/>
          <p14:tracePt t="9659" x="3416300" y="2768600"/>
          <p14:tracePt t="9676" x="2997200" y="2832100"/>
          <p14:tracePt t="9693" x="2838450" y="2851150"/>
          <p14:tracePt t="9709" x="2679700" y="2876550"/>
          <p14:tracePt t="9726" x="2552700" y="2914650"/>
          <p14:tracePt t="9744" x="2470150" y="2940050"/>
          <p14:tracePt t="9759" x="2387600" y="2978150"/>
          <p14:tracePt t="9776" x="2311400" y="2990850"/>
          <p14:tracePt t="9792" x="2266950" y="3003550"/>
          <p14:tracePt t="9809" x="2247900" y="3016250"/>
          <p14:tracePt t="9826" x="2228850" y="3016250"/>
          <p14:tracePt t="9843" x="2209800" y="3022600"/>
          <p14:tracePt t="9859" x="2190750" y="3028950"/>
          <p14:tracePt t="9859" x="2171700" y="3028950"/>
          <p14:tracePt t="9877" x="2159000" y="3028950"/>
          <p14:tracePt t="9893" x="2139950" y="3035300"/>
          <p14:tracePt t="9909" x="2120900" y="3035300"/>
          <p14:tracePt t="9926" x="2108200" y="3035300"/>
          <p14:tracePt t="9943" x="2089150" y="3035300"/>
          <p14:tracePt t="9959" x="2076450" y="3035300"/>
          <p14:tracePt t="9976" x="2057400" y="3022600"/>
          <p14:tracePt t="9992" x="2051050" y="3016250"/>
          <p14:tracePt t="10010" x="2038350" y="2997200"/>
          <p14:tracePt t="10026" x="2038350" y="2978150"/>
          <p14:tracePt t="10042" x="2032000" y="2959100"/>
          <p14:tracePt t="10059" x="2025650" y="2940050"/>
          <p14:tracePt t="10076" x="2019300" y="2908300"/>
          <p14:tracePt t="10093" x="2019300" y="2901950"/>
          <p14:tracePt t="10110" x="2019300" y="2889250"/>
          <p14:tracePt t="10126" x="2019300" y="2882900"/>
          <p14:tracePt t="10213" x="2019300" y="2870200"/>
          <p14:tracePt t="10245" x="2019300" y="2863850"/>
          <p14:tracePt t="10260" x="2019300" y="2857500"/>
          <p14:tracePt t="10268" x="2025650" y="2851150"/>
          <p14:tracePt t="10276" x="2070100" y="2832100"/>
          <p14:tracePt t="10293" x="2108200" y="2819400"/>
          <p14:tracePt t="10309" x="2184400" y="2800350"/>
          <p14:tracePt t="10325" x="2292350" y="2774950"/>
          <p14:tracePt t="10343" x="2432050" y="2755900"/>
          <p14:tracePt t="10359" x="2603500" y="2730500"/>
          <p14:tracePt t="10376" x="2825750" y="2705100"/>
          <p14:tracePt t="10392" x="3009900" y="2692400"/>
          <p14:tracePt t="10410" x="3149600" y="2692400"/>
          <p14:tracePt t="10426" x="3263900" y="2692400"/>
          <p14:tracePt t="10443" x="3352800" y="2686050"/>
          <p14:tracePt t="10459" x="3409950" y="2686050"/>
          <p14:tracePt t="10459" x="3429000" y="2686050"/>
          <p14:tracePt t="10477" x="3473450" y="2686050"/>
          <p14:tracePt t="10493" x="3498850" y="2686050"/>
          <p14:tracePt t="10509" x="3517900" y="2686050"/>
          <p14:tracePt t="10526" x="3530600" y="2686050"/>
          <p14:tracePt t="10543" x="3543300" y="2686050"/>
          <p14:tracePt t="10559" x="3556000" y="2686050"/>
          <p14:tracePt t="10575" x="3568700" y="2686050"/>
          <p14:tracePt t="10592" x="3581400" y="2686050"/>
          <p14:tracePt t="10608" x="3587750" y="2686050"/>
          <p14:tracePt t="10625" x="3600450" y="2686050"/>
          <p14:tracePt t="10642" x="3613150" y="2686050"/>
          <p14:tracePt t="10659" x="3632200" y="2686050"/>
          <p14:tracePt t="10677" x="3651250" y="2686050"/>
          <p14:tracePt t="10693" x="3676650" y="2686050"/>
          <p14:tracePt t="10709" x="3708400" y="2686050"/>
          <p14:tracePt t="10726" x="3752850" y="2686050"/>
          <p14:tracePt t="10742" x="3797300" y="2686050"/>
          <p14:tracePt t="10759" x="3854450" y="2686050"/>
          <p14:tracePt t="10776" x="3930650" y="2686050"/>
          <p14:tracePt t="10792" x="4000500" y="2686050"/>
          <p14:tracePt t="10810" x="4070350" y="2686050"/>
          <p14:tracePt t="10826" x="4146550" y="2686050"/>
          <p14:tracePt t="10843" x="4210050" y="2686050"/>
          <p14:tracePt t="10859" x="4279900" y="2686050"/>
          <p14:tracePt t="10859" x="4305300" y="2686050"/>
          <p14:tracePt t="10877" x="4362450" y="2686050"/>
          <p14:tracePt t="10893" x="4413250" y="2686050"/>
          <p14:tracePt t="10909" x="4457700" y="2686050"/>
          <p14:tracePt t="10926" x="4508500" y="2686050"/>
          <p14:tracePt t="10942" x="4546600" y="2686050"/>
          <p14:tracePt t="10959" x="4578350" y="2686050"/>
          <p14:tracePt t="10976" x="4610100" y="2686050"/>
          <p14:tracePt t="10992" x="4641850" y="2686050"/>
          <p14:tracePt t="11009" x="4667250" y="2686050"/>
          <p14:tracePt t="11027" x="4699000" y="2686050"/>
          <p14:tracePt t="11042" x="4730750" y="2686050"/>
          <p14:tracePt t="11059" x="4800600" y="2686050"/>
          <p14:tracePt t="11077" x="4845050" y="2686050"/>
          <p14:tracePt t="11093" x="4889500" y="2686050"/>
          <p14:tracePt t="11109" x="4940300" y="2686050"/>
          <p14:tracePt t="11126" x="4991100" y="2686050"/>
          <p14:tracePt t="11143" x="5035550" y="2686050"/>
          <p14:tracePt t="11159" x="5073650" y="2686050"/>
          <p14:tracePt t="11176" x="5111750" y="2686050"/>
          <p14:tracePt t="11192" x="5149850" y="2686050"/>
          <p14:tracePt t="11209" x="5168900" y="2686050"/>
          <p14:tracePt t="11226" x="5213350" y="2686050"/>
          <p14:tracePt t="11242" x="5245100" y="2686050"/>
          <p14:tracePt t="11260" x="5283200" y="2686050"/>
          <p14:tracePt t="11276" x="5321300" y="2686050"/>
          <p14:tracePt t="11293" x="5340350" y="2686050"/>
          <p14:tracePt t="11308" x="5346700" y="2686050"/>
          <p14:tracePt t="11326" x="5353050" y="2686050"/>
          <p14:tracePt t="11342" x="5359400" y="2686050"/>
          <p14:tracePt t="11359" x="5365750" y="2686050"/>
          <p14:tracePt t="12019" x="0" y="0"/>
        </p14:tracePtLst>
        <p14:tracePtLst>
          <p14:tracePt t="51644" x="4845050" y="3187700"/>
          <p14:tracePt t="51909" x="4838700" y="3187700"/>
          <p14:tracePt t="51917" x="4813300" y="3187700"/>
          <p14:tracePt t="51925" x="4794250" y="3187700"/>
          <p14:tracePt t="51933" x="4699000" y="3187700"/>
          <p14:tracePt t="51949" x="4559300" y="3187700"/>
          <p14:tracePt t="51965" x="4400550" y="3187700"/>
          <p14:tracePt t="51981" x="4171950" y="3187700"/>
          <p14:tracePt t="51997" x="3956050" y="3187700"/>
          <p14:tracePt t="52013" x="3759200" y="3187700"/>
          <p14:tracePt t="52029" x="3575050" y="3187700"/>
          <p14:tracePt t="52043" x="3390900" y="3187700"/>
          <p14:tracePt t="52061" x="3244850" y="3187700"/>
          <p14:tracePt t="52061" x="3168650" y="3187700"/>
          <p14:tracePt t="52077" x="3022600" y="3194050"/>
          <p14:tracePt t="52093" x="2876550" y="3194050"/>
          <p14:tracePt t="52110" x="2730500" y="3194050"/>
          <p14:tracePt t="52126" x="2597150" y="3194050"/>
          <p14:tracePt t="52144" x="2482850" y="3194050"/>
          <p14:tracePt t="52160" x="2381250" y="3194050"/>
          <p14:tracePt t="52177" x="2298700" y="3194050"/>
          <p14:tracePt t="52193" x="2247900" y="3194050"/>
          <p14:tracePt t="52210" x="2197100" y="3194050"/>
          <p14:tracePt t="52227" x="2146300" y="3194050"/>
          <p14:tracePt t="52244" x="2120900" y="3194050"/>
          <p14:tracePt t="52260" x="2070100" y="3187700"/>
          <p14:tracePt t="52277" x="2044700" y="3187700"/>
          <p14:tracePt t="52293" x="2025650" y="3187700"/>
          <p14:tracePt t="52310" x="2019300" y="3181350"/>
          <p14:tracePt t="52509" x="2038350" y="3181350"/>
          <p14:tracePt t="52517" x="2063750" y="3181350"/>
          <p14:tracePt t="52525" x="2127250" y="3175000"/>
          <p14:tracePt t="52542" x="2159000" y="3168650"/>
          <p14:tracePt t="52543" x="2247900" y="3162300"/>
          <p14:tracePt t="52559" x="2349500" y="3162300"/>
          <p14:tracePt t="52576" x="2463800" y="3155950"/>
          <p14:tracePt t="52592" x="2584450" y="3155950"/>
          <p14:tracePt t="52610" x="2717800" y="3155950"/>
          <p14:tracePt t="52626" x="2825750" y="3155950"/>
          <p14:tracePt t="52643" x="2927350" y="3155950"/>
          <p14:tracePt t="52660" x="3028950" y="3155950"/>
          <p14:tracePt t="52678" x="3092450" y="3155950"/>
          <p14:tracePt t="52693" x="3162300" y="3155950"/>
          <p14:tracePt t="52710" x="3232150" y="3155950"/>
          <p14:tracePt t="52726" x="3314700" y="3155950"/>
          <p14:tracePt t="52743" x="3384550" y="3155950"/>
          <p14:tracePt t="52760" x="3454400" y="3155950"/>
          <p14:tracePt t="52776" x="3530600" y="3155950"/>
          <p14:tracePt t="52793" x="3619500" y="3155950"/>
          <p14:tracePt t="52810" x="3689350" y="3155950"/>
          <p14:tracePt t="52826" x="3752850" y="3155950"/>
          <p14:tracePt t="52844" x="3822700" y="3155950"/>
          <p14:tracePt t="52860" x="3943350" y="3155950"/>
          <p14:tracePt t="52878" x="4038600" y="3155950"/>
          <p14:tracePt t="52893" x="4152900" y="3155950"/>
          <p14:tracePt t="52910" x="4260850" y="3155950"/>
          <p14:tracePt t="52926" x="4362450" y="3155950"/>
          <p14:tracePt t="52943" x="4425950" y="3155950"/>
          <p14:tracePt t="52960" x="4470400" y="3155950"/>
          <p14:tracePt t="52976" x="4495800" y="3155950"/>
          <p14:tracePt t="52993" x="4514850" y="3155950"/>
          <p14:tracePt t="53010" x="4533900" y="3155950"/>
          <p14:tracePt t="53026" x="4546600" y="3155950"/>
          <p14:tracePt t="53043" x="4578350" y="3155950"/>
          <p14:tracePt t="53043" x="4591050" y="3155950"/>
          <p14:tracePt t="53061" x="4622800" y="3155950"/>
          <p14:tracePt t="53077" x="4660900" y="3155950"/>
          <p14:tracePt t="53094" x="4705350" y="3155950"/>
          <p14:tracePt t="53110" x="4768850" y="3149600"/>
          <p14:tracePt t="53127" x="4826000" y="3149600"/>
          <p14:tracePt t="53143" x="4876800" y="3143250"/>
          <p14:tracePt t="53160" x="4933950" y="3143250"/>
          <p14:tracePt t="53176" x="4978400" y="3143250"/>
          <p14:tracePt t="53193" x="5022850" y="3143250"/>
          <p14:tracePt t="53210" x="5073650" y="3143250"/>
          <p14:tracePt t="53227" x="5111750" y="3143250"/>
          <p14:tracePt t="53243" x="5156200" y="3143250"/>
          <p14:tracePt t="53260" x="5207000" y="3143250"/>
          <p14:tracePt t="53277" x="5283200" y="3143250"/>
          <p14:tracePt t="53293" x="5327650" y="3143250"/>
          <p14:tracePt t="53310" x="5365750" y="3143250"/>
          <p14:tracePt t="53327" x="5403850" y="3143250"/>
          <p14:tracePt t="53343" x="5448300" y="3143250"/>
          <p14:tracePt t="53360" x="5486400" y="3143250"/>
          <p14:tracePt t="53376" x="5530850" y="3143250"/>
          <p14:tracePt t="53394" x="5581650" y="3143250"/>
          <p14:tracePt t="53410" x="5619750" y="3143250"/>
          <p14:tracePt t="53427" x="5664200" y="3143250"/>
          <p14:tracePt t="53443" x="5702300" y="3143250"/>
          <p14:tracePt t="53460" x="5746750" y="3143250"/>
          <p14:tracePt t="53477" x="5778500" y="3143250"/>
          <p14:tracePt t="53494" x="5803900" y="3143250"/>
          <p14:tracePt t="53510" x="5835650" y="3143250"/>
          <p14:tracePt t="53527" x="5861050" y="3143250"/>
          <p14:tracePt t="53543" x="5880100" y="3143250"/>
          <p14:tracePt t="53560" x="5905500" y="3143250"/>
          <p14:tracePt t="53576" x="5924550" y="3143250"/>
          <p14:tracePt t="53593" x="5949950" y="3143250"/>
          <p14:tracePt t="53610" x="5975350" y="3143250"/>
          <p14:tracePt t="53626" x="6038850" y="3143250"/>
          <p14:tracePt t="53660" x="6057900" y="3143250"/>
          <p14:tracePt t="53661" x="6096000" y="3143250"/>
          <p14:tracePt t="53679" x="6140450" y="3136900"/>
          <p14:tracePt t="53693" x="6203950" y="3136900"/>
          <p14:tracePt t="53709" x="6267450" y="3136900"/>
          <p14:tracePt t="53726" x="6350000" y="3136900"/>
          <p14:tracePt t="53743" x="6457950" y="3136900"/>
          <p14:tracePt t="53761" x="6553200" y="3136900"/>
          <p14:tracePt t="53776" x="6648450" y="3136900"/>
          <p14:tracePt t="53793" x="6750050" y="3124200"/>
          <p14:tracePt t="53810" x="6838950" y="3111500"/>
          <p14:tracePt t="53827" x="6927850" y="3098800"/>
          <p14:tracePt t="53843" x="6997700" y="3086100"/>
          <p14:tracePt t="53860" x="7092950" y="3073400"/>
          <p14:tracePt t="53877" x="7131050" y="3060700"/>
          <p14:tracePt t="53893" x="7156450" y="3060700"/>
          <p14:tracePt t="53910" x="7188200" y="3060700"/>
          <p14:tracePt t="53927" x="7200900" y="3054350"/>
          <p14:tracePt t="53943" x="7232650" y="3048000"/>
          <p14:tracePt t="53960" x="7245350" y="3048000"/>
          <p14:tracePt t="53976" x="7264400" y="3041650"/>
          <p14:tracePt t="53993" x="7277100" y="3041650"/>
          <p14:tracePt t="54009" x="7283450" y="3041650"/>
          <p14:tracePt t="54026" x="7289800" y="3041650"/>
          <p14:tracePt t="54189" x="7264400" y="3041650"/>
          <p14:tracePt t="54197" x="7213600" y="3041650"/>
          <p14:tracePt t="54205" x="7150100" y="3041650"/>
          <p14:tracePt t="54213" x="6978650" y="3041650"/>
          <p14:tracePt t="54227" x="6692900" y="3041650"/>
          <p14:tracePt t="54243" x="6356350" y="3092450"/>
          <p14:tracePt t="54260" x="5911850" y="3149600"/>
          <p14:tracePt t="54277" x="5213350" y="3251200"/>
          <p14:tracePt t="54293" x="4775200" y="3295650"/>
          <p14:tracePt t="54310" x="4406900" y="3333750"/>
          <p14:tracePt t="54326" x="4044950" y="3365500"/>
          <p14:tracePt t="54344" x="3759200" y="3403600"/>
          <p14:tracePt t="54360" x="3594100" y="3422650"/>
          <p14:tracePt t="54376" x="3409950" y="3435350"/>
          <p14:tracePt t="54393" x="3263900" y="3467100"/>
          <p14:tracePt t="54410" x="3136900" y="3479800"/>
          <p14:tracePt t="54427" x="3041650" y="3492500"/>
          <p14:tracePt t="54443" x="2940050" y="3511550"/>
          <p14:tracePt t="54460" x="2800350" y="3530600"/>
          <p14:tracePt t="54477" x="2667000" y="3556000"/>
          <p14:tracePt t="54493" x="2546350" y="3568700"/>
          <p14:tracePt t="54509" x="2400300" y="3587750"/>
          <p14:tracePt t="54526" x="2292350" y="3600450"/>
          <p14:tracePt t="54543" x="2178050" y="3613150"/>
          <p14:tracePt t="54560" x="2095500" y="3619500"/>
          <p14:tracePt t="54578" x="2032000" y="3625850"/>
          <p14:tracePt t="54593" x="1968500" y="3625850"/>
          <p14:tracePt t="54610" x="1898650" y="3625850"/>
          <p14:tracePt t="54627" x="1828800" y="3625850"/>
          <p14:tracePt t="54642" x="1752600" y="3625850"/>
          <p14:tracePt t="54659" x="1657350" y="3613150"/>
          <p14:tracePt t="54676" x="1549400" y="3594100"/>
          <p14:tracePt t="54693" x="1485900" y="3587750"/>
          <p14:tracePt t="54710" x="1435100" y="3575050"/>
          <p14:tracePt t="54727" x="1377950" y="3556000"/>
          <p14:tracePt t="54745" x="1333500" y="3543300"/>
          <p14:tracePt t="54760" x="1295400" y="3530600"/>
          <p14:tracePt t="54777" x="1257300" y="3517900"/>
          <p14:tracePt t="54793" x="1219200" y="3511550"/>
          <p14:tracePt t="54811" x="1187450" y="3498850"/>
          <p14:tracePt t="54826" x="1155700" y="3492500"/>
          <p14:tracePt t="54843" x="1136650" y="3479800"/>
          <p14:tracePt t="54860" x="1130300" y="3479800"/>
          <p14:tracePt t="54981" x="1143000" y="3479800"/>
          <p14:tracePt t="54989" x="1162050" y="3479800"/>
          <p14:tracePt t="54997" x="1187450" y="3473450"/>
          <p14:tracePt t="55005" x="1212850" y="3467100"/>
          <p14:tracePt t="55010" x="1308100" y="3454400"/>
          <p14:tracePt t="55026" x="1409700" y="3448050"/>
          <p14:tracePt t="55043" x="1524000" y="3441700"/>
          <p14:tracePt t="55059" x="1701800" y="3429000"/>
          <p14:tracePt t="55077" x="1797050" y="3429000"/>
          <p14:tracePt t="55093" x="1885950" y="3429000"/>
          <p14:tracePt t="55110" x="1962150" y="3429000"/>
          <p14:tracePt t="55126" x="2012950" y="3429000"/>
          <p14:tracePt t="55143" x="2076450" y="3429000"/>
          <p14:tracePt t="55160" x="2120900" y="3429000"/>
          <p14:tracePt t="55177" x="2171700" y="3429000"/>
          <p14:tracePt t="55193" x="2209800" y="3429000"/>
          <p14:tracePt t="55210" x="2241550" y="3429000"/>
          <p14:tracePt t="55226" x="2266950" y="3429000"/>
          <p14:tracePt t="55244" x="2292350" y="3429000"/>
          <p14:tracePt t="55260" x="2330450" y="3429000"/>
          <p14:tracePt t="55277" x="2362200" y="3429000"/>
          <p14:tracePt t="55293" x="2393950" y="3429000"/>
          <p14:tracePt t="55310" x="2425700" y="3429000"/>
          <p14:tracePt t="55326" x="2463800" y="3429000"/>
          <p14:tracePt t="55343" x="2501900" y="3429000"/>
          <p14:tracePt t="55360" x="2533650" y="3429000"/>
          <p14:tracePt t="55377" x="2559050" y="3429000"/>
          <p14:tracePt t="55393" x="2584450" y="3429000"/>
          <p14:tracePt t="55411" x="2609850" y="3429000"/>
          <p14:tracePt t="55426" x="2641600" y="3429000"/>
          <p14:tracePt t="55443" x="2698750" y="3429000"/>
          <p14:tracePt t="55461" x="2743200" y="3429000"/>
          <p14:tracePt t="55478" x="2787650" y="3429000"/>
          <p14:tracePt t="55493" x="2832100" y="3429000"/>
          <p14:tracePt t="55510" x="2876550" y="3429000"/>
          <p14:tracePt t="55526" x="2921000" y="3429000"/>
          <p14:tracePt t="55543" x="2978150" y="3429000"/>
          <p14:tracePt t="55559" x="3041650" y="3429000"/>
          <p14:tracePt t="55576" x="3098800" y="3429000"/>
          <p14:tracePt t="55592" x="3162300" y="3429000"/>
          <p14:tracePt t="55609" x="3225800" y="3429000"/>
          <p14:tracePt t="55626" x="3295650" y="3429000"/>
          <p14:tracePt t="55642" x="3365500" y="3429000"/>
          <p14:tracePt t="55659" x="3473450" y="3429000"/>
          <p14:tracePt t="55677" x="3536950" y="3429000"/>
          <p14:tracePt t="55693" x="3581400" y="3429000"/>
          <p14:tracePt t="55710" x="3632200" y="3429000"/>
          <p14:tracePt t="55726" x="3670300" y="3429000"/>
          <p14:tracePt t="55743" x="3714750" y="3429000"/>
          <p14:tracePt t="55760" x="3746500" y="3429000"/>
          <p14:tracePt t="55777" x="3778250" y="3429000"/>
          <p14:tracePt t="55794" x="3803650" y="3429000"/>
          <p14:tracePt t="55810" x="3829050" y="3429000"/>
          <p14:tracePt t="55826" x="3848100" y="3429000"/>
          <p14:tracePt t="55843" x="3879850" y="3429000"/>
          <p14:tracePt t="55859" x="3924300" y="3429000"/>
          <p14:tracePt t="55877" x="3956050" y="3429000"/>
          <p14:tracePt t="55893" x="4000500" y="3429000"/>
          <p14:tracePt t="55910" x="4038600" y="3429000"/>
          <p14:tracePt t="55926" x="4102100" y="3429000"/>
          <p14:tracePt t="55943" x="4165600" y="3429000"/>
          <p14:tracePt t="55959" x="4235450" y="3429000"/>
          <p14:tracePt t="55976" x="4305300" y="3429000"/>
          <p14:tracePt t="55993" x="4381500" y="3429000"/>
          <p14:tracePt t="56010" x="4438650" y="3429000"/>
          <p14:tracePt t="56026" x="4502150" y="3429000"/>
          <p14:tracePt t="56043" x="4559300" y="3429000"/>
          <p14:tracePt t="56059" x="4622800" y="3429000"/>
          <p14:tracePt t="56077" x="4654550" y="3429000"/>
          <p14:tracePt t="56093" x="4692650" y="3422650"/>
          <p14:tracePt t="56110" x="4718050" y="3416300"/>
          <p14:tracePt t="56126" x="4743450" y="3416300"/>
          <p14:tracePt t="56143" x="4756150" y="3409950"/>
          <p14:tracePt t="56159" x="4768850" y="3409950"/>
          <p14:tracePt t="56176" x="4775200" y="3409950"/>
          <p14:tracePt t="56741" x="4768850" y="3409950"/>
          <p14:tracePt t="56752" x="4762500" y="3409950"/>
          <p14:tracePt t="56752" x="4749800" y="3409950"/>
          <p14:tracePt t="56764" x="4737100" y="3409950"/>
          <p14:tracePt t="56765" x="4724400" y="3409950"/>
          <p14:tracePt t="56780" x="4673600" y="3409950"/>
          <p14:tracePt t="56793" x="4584700" y="3409950"/>
          <p14:tracePt t="56809" x="4495800" y="3422650"/>
          <p14:tracePt t="56826" x="4387850" y="3435350"/>
          <p14:tracePt t="56843" x="4286250" y="3460750"/>
          <p14:tracePt t="56843" x="4235450" y="3467100"/>
          <p14:tracePt t="56861" x="4133850" y="3492500"/>
          <p14:tracePt t="56877" x="4019550" y="3530600"/>
          <p14:tracePt t="56893" x="3911600" y="3562350"/>
          <p14:tracePt t="56909" x="3803650" y="3587750"/>
          <p14:tracePt t="56926" x="3676650" y="3625850"/>
          <p14:tracePt t="56943" x="3568700" y="3657600"/>
          <p14:tracePt t="56960" x="3460750" y="3683000"/>
          <p14:tracePt t="56976" x="3384550" y="3708400"/>
          <p14:tracePt t="56993" x="3340100" y="3727450"/>
          <p14:tracePt t="57009" x="3302000" y="3740150"/>
          <p14:tracePt t="57026" x="3263900" y="3746500"/>
          <p14:tracePt t="57043" x="3251200" y="3752850"/>
          <p14:tracePt t="57060" x="3213100" y="3759200"/>
          <p14:tracePt t="57077" x="3187700" y="3771900"/>
          <p14:tracePt t="57093" x="3168650" y="3771900"/>
          <p14:tracePt t="57109" x="3143250" y="3778250"/>
          <p14:tracePt t="57127" x="3117850" y="3790950"/>
          <p14:tracePt t="57143" x="3086100" y="3797300"/>
          <p14:tracePt t="57160" x="3067050" y="3803650"/>
          <p14:tracePt t="57176" x="3016250" y="3822700"/>
          <p14:tracePt t="57193" x="2971800" y="3829050"/>
          <p14:tracePt t="57209" x="2952750" y="3835400"/>
          <p14:tracePt t="57226" x="2927350" y="3841750"/>
          <p14:tracePt t="57243" x="2921000" y="3848100"/>
          <p14:tracePt t="57357" x="2921000" y="3854450"/>
          <p14:tracePt t="57365" x="2927350" y="3854450"/>
          <p14:tracePt t="57372" x="2946400" y="3854450"/>
          <p14:tracePt t="57380" x="2990850" y="3854450"/>
          <p14:tracePt t="57393" x="3067050" y="3860800"/>
          <p14:tracePt t="57409" x="3162300" y="3860800"/>
          <p14:tracePt t="57426" x="3282950" y="3860800"/>
          <p14:tracePt t="57443" x="3397250" y="3860800"/>
          <p14:tracePt t="57460" x="3536950" y="3860800"/>
          <p14:tracePt t="57477" x="3606800" y="3860800"/>
          <p14:tracePt t="57493" x="3663950" y="3860800"/>
          <p14:tracePt t="57509" x="3695700" y="3860800"/>
          <p14:tracePt t="57525" x="3721100" y="3860800"/>
          <p14:tracePt t="57542" x="3740150" y="3860800"/>
          <p14:tracePt t="57560" x="3759200" y="3860800"/>
          <p14:tracePt t="57576" x="3778250" y="3860800"/>
          <p14:tracePt t="57593" x="3810000" y="3860800"/>
          <p14:tracePt t="57609" x="3854450" y="3860800"/>
          <p14:tracePt t="57626" x="3905250" y="3860800"/>
          <p14:tracePt t="57643" x="3968750" y="3860800"/>
          <p14:tracePt t="57660" x="4019550" y="3860800"/>
          <p14:tracePt t="57676" x="4083050" y="3860800"/>
          <p14:tracePt t="57693" x="4114800" y="3860800"/>
          <p14:tracePt t="57709" x="4140200" y="3860800"/>
          <p14:tracePt t="57726" x="4171950" y="3860800"/>
          <p14:tracePt t="57743" x="4222750" y="3860800"/>
          <p14:tracePt t="57760" x="4267200" y="3860800"/>
          <p14:tracePt t="57777" x="4324350" y="3860800"/>
          <p14:tracePt t="57793" x="4381500" y="3860800"/>
          <p14:tracePt t="57810" x="4432300" y="3860800"/>
          <p14:tracePt t="57826" x="4476750" y="3860800"/>
          <p14:tracePt t="57843" x="4527550" y="3860800"/>
          <p14:tracePt t="57860" x="4591050" y="3860800"/>
          <p14:tracePt t="57877" x="4622800" y="3860800"/>
          <p14:tracePt t="57893" x="4660900" y="3860800"/>
          <p14:tracePt t="57909" x="4679950" y="3860800"/>
          <p14:tracePt t="57926" x="4705350" y="3860800"/>
          <p14:tracePt t="57943" x="4711700" y="3860800"/>
          <p14:tracePt t="57959" x="4724400" y="3860800"/>
          <p14:tracePt t="57976" x="4730750" y="3860800"/>
          <p14:tracePt t="58108" x="4718050" y="3860800"/>
          <p14:tracePt t="58109" x="4705350" y="3867150"/>
          <p14:tracePt t="58126" x="4679950" y="3867150"/>
          <p14:tracePt t="58127" x="4603750" y="3898900"/>
          <p14:tracePt t="58143" x="4521200" y="3917950"/>
          <p14:tracePt t="58159" x="4514850" y="3917950"/>
          <p14:tracePt t="58380" x="4508500" y="3917950"/>
          <p14:tracePt t="58413" x="4514850" y="3924300"/>
          <p14:tracePt t="58428" x="4533900" y="3924300"/>
          <p14:tracePt t="58436" x="4540250" y="3917950"/>
          <p14:tracePt t="58443" x="4572000" y="3911600"/>
          <p14:tracePt t="58459" x="4597400" y="3898900"/>
          <p14:tracePt t="58478" x="4622800" y="3898900"/>
          <p14:tracePt t="58493" x="4660900" y="3879850"/>
          <p14:tracePt t="58510" x="4692650" y="3879850"/>
          <p14:tracePt t="58526" x="4711700" y="3873500"/>
          <p14:tracePt t="58543" x="4724400" y="3867150"/>
          <p14:tracePt t="58644" x="4705350" y="3867150"/>
          <p14:tracePt t="58652" x="4686300" y="3867150"/>
          <p14:tracePt t="58660" x="4648200" y="3867150"/>
          <p14:tracePt t="58676" x="4629150" y="3867150"/>
          <p14:tracePt t="58677" x="4591050" y="3867150"/>
          <p14:tracePt t="58693" x="4559300" y="3848100"/>
          <p14:tracePt t="58709" x="4533900" y="3841750"/>
          <p14:tracePt t="58726" x="4527550" y="3835400"/>
          <p14:tracePt t="58828" x="4546600" y="3829050"/>
          <p14:tracePt t="58837" x="4584700" y="3822700"/>
          <p14:tracePt t="58844" x="4648200" y="3822700"/>
          <p14:tracePt t="58845" x="4737100" y="3810000"/>
          <p14:tracePt t="58859" x="4959350" y="3810000"/>
          <p14:tracePt t="58877" x="5048250" y="3810000"/>
          <p14:tracePt t="58893" x="5080000" y="3810000"/>
          <p14:tracePt t="58910" x="5086350" y="3810000"/>
          <p14:tracePt t="59028" x="5073650" y="3810000"/>
          <p14:tracePt t="59035" x="5054600" y="3810000"/>
          <p14:tracePt t="59043" x="5022850" y="3810000"/>
          <p14:tracePt t="59052" x="4984750" y="3810000"/>
          <p14:tracePt t="59059" x="4927600" y="3810000"/>
          <p14:tracePt t="59075" x="4851400" y="3816350"/>
          <p14:tracePt t="59092" x="4832350" y="3816350"/>
          <p14:tracePt t="59109" x="4826000" y="3816350"/>
          <p14:tracePt t="59220" x="4845050" y="3816350"/>
          <p14:tracePt t="59227" x="4908550" y="3810000"/>
          <p14:tracePt t="59234" x="4984750" y="3810000"/>
          <p14:tracePt t="59242" x="5175250" y="3810000"/>
          <p14:tracePt t="59259" x="5556250" y="3816350"/>
          <p14:tracePt t="59276" x="5822950" y="3854450"/>
          <p14:tracePt t="59292" x="6019800" y="3867150"/>
          <p14:tracePt t="59308" x="6172200" y="3886200"/>
          <p14:tracePt t="59325" x="6280150" y="3886200"/>
          <p14:tracePt t="59342" x="6318250" y="3886200"/>
          <p14:tracePt t="59358" x="6330950" y="3886200"/>
          <p14:tracePt t="59375" x="6337300" y="3886200"/>
          <p14:tracePt t="59515" x="6324600" y="3886200"/>
          <p14:tracePt t="59523" x="6299200" y="3886200"/>
          <p14:tracePt t="59533" x="6267450" y="3886200"/>
          <p14:tracePt t="59534" x="6235700" y="3886200"/>
          <p14:tracePt t="59542" x="6127750" y="3867150"/>
          <p14:tracePt t="59559" x="6013450" y="3854450"/>
          <p14:tracePt t="59575" x="5905500" y="3841750"/>
          <p14:tracePt t="59592" x="5810250" y="3822700"/>
          <p14:tracePt t="59608" x="5746750" y="3816350"/>
          <p14:tracePt t="59625" x="5708650" y="3810000"/>
          <p14:tracePt t="59642" x="5676900" y="3810000"/>
          <p14:tracePt t="59658" x="5645150" y="3810000"/>
          <p14:tracePt t="59675" x="5638800" y="3810000"/>
          <p14:tracePt t="59787" x="5645150" y="3810000"/>
          <p14:tracePt t="59800" x="5683250" y="3810000"/>
          <p14:tracePt t="59808" x="5734050" y="3810000"/>
          <p14:tracePt t="59809" x="5861050" y="3810000"/>
          <p14:tracePt t="59825" x="5994400" y="3810000"/>
          <p14:tracePt t="59842" x="6115050" y="3797300"/>
          <p14:tracePt t="59858" x="6235700" y="3784600"/>
          <p14:tracePt t="59876" x="6273800" y="3771900"/>
          <p14:tracePt t="59892" x="6292850" y="3771900"/>
          <p14:tracePt t="59908" x="6305550" y="3765550"/>
          <p14:tracePt t="59947" x="6311900" y="3765550"/>
          <p14:tracePt t="60179" x="6318250" y="3765550"/>
          <p14:tracePt t="60179" x="6350000" y="3765550"/>
          <p14:tracePt t="60195" x="6394450" y="3765550"/>
          <p14:tracePt t="60203" x="6445250" y="3765550"/>
          <p14:tracePt t="60211" x="6591300" y="3765550"/>
          <p14:tracePt t="60225" x="6756400" y="3765550"/>
          <p14:tracePt t="60242" x="6908800" y="3765550"/>
          <p14:tracePt t="60259" x="7124700" y="3765550"/>
          <p14:tracePt t="60276" x="7239000" y="3765550"/>
          <p14:tracePt t="60292" x="7327900" y="3765550"/>
          <p14:tracePt t="60309" x="7404100" y="3765550"/>
          <p14:tracePt t="60325" x="7461250" y="3765550"/>
          <p14:tracePt t="60342" x="7524750" y="3765550"/>
          <p14:tracePt t="60359" x="7569200" y="3765550"/>
          <p14:tracePt t="60375" x="7607300" y="3765550"/>
          <p14:tracePt t="60392" x="7651750" y="3765550"/>
          <p14:tracePt t="60408" x="7689850" y="3759200"/>
          <p14:tracePt t="60426" x="7727950" y="3759200"/>
          <p14:tracePt t="60441" x="7772400" y="3759200"/>
          <p14:tracePt t="60459" x="7848600" y="3759200"/>
          <p14:tracePt t="60476" x="7899400" y="3759200"/>
          <p14:tracePt t="60492" x="7950200" y="3752850"/>
          <p14:tracePt t="60508" x="8001000" y="3740150"/>
          <p14:tracePt t="60525" x="8051800" y="3740150"/>
          <p14:tracePt t="60542" x="8089900" y="3733800"/>
          <p14:tracePt t="60559" x="8121650" y="3727450"/>
          <p14:tracePt t="60575" x="8140700" y="3721100"/>
          <p14:tracePt t="60592" x="8166100" y="3721100"/>
          <p14:tracePt t="60608" x="8185150" y="3721100"/>
          <p14:tracePt t="60625" x="8210550" y="3714750"/>
          <p14:tracePt t="60642" x="8223250" y="3708400"/>
          <p14:tracePt t="60658" x="8242300" y="3708400"/>
          <p14:tracePt t="60676" x="8248650" y="3708400"/>
          <p14:tracePt t="60712" x="8255000" y="3708400"/>
          <p14:tracePt t="60731" x="8261350" y="3708400"/>
          <p14:tracePt t="60741" x="8267700" y="3708400"/>
          <p14:tracePt t="60788" x="8274050" y="3708400"/>
          <p14:tracePt t="60819" x="8280400" y="3702050"/>
          <p14:tracePt t="61340" x="8274050" y="3702050"/>
          <p14:tracePt t="61355" x="8261350" y="3702050"/>
          <p14:tracePt t="61368" x="8242300" y="3708400"/>
          <p14:tracePt t="61371" x="8229600" y="3708400"/>
          <p14:tracePt t="61375" x="8153400" y="3721100"/>
          <p14:tracePt t="61391" x="8039100" y="3721100"/>
          <p14:tracePt t="61410" x="7918450" y="3721100"/>
          <p14:tracePt t="61425" x="7804150" y="3721100"/>
          <p14:tracePt t="61442" x="7721600" y="3721100"/>
          <p14:tracePt t="61458" x="7607300" y="3721100"/>
          <p14:tracePt t="61476" x="7543800" y="3721100"/>
          <p14:tracePt t="61492" x="7486650" y="3721100"/>
          <p14:tracePt t="61509" x="7442200" y="3721100"/>
          <p14:tracePt t="61525" x="7397750" y="3721100"/>
          <p14:tracePt t="61542" x="7346950" y="3721100"/>
          <p14:tracePt t="61558" x="7270750" y="3727450"/>
          <p14:tracePt t="61575" x="7200900" y="3727450"/>
          <p14:tracePt t="61591" x="7131050" y="3727450"/>
          <p14:tracePt t="61608" x="7073900" y="3733800"/>
          <p14:tracePt t="61625" x="7029450" y="3733800"/>
          <p14:tracePt t="61625" x="7010400" y="3740150"/>
          <p14:tracePt t="61644" x="6997700" y="3740150"/>
          <p14:tracePt t="61658" x="6946900" y="3746500"/>
          <p14:tracePt t="61676" x="6934200" y="3746500"/>
          <p14:tracePt t="61691" x="6927850" y="3752850"/>
          <p14:tracePt t="62080" x="0" y="0"/>
        </p14:tracePtLst>
        <p14:tracePtLst>
          <p14:tracePt t="85169" x="4267200" y="4273550"/>
          <p14:tracePt t="85453" x="4254500" y="4273550"/>
          <p14:tracePt t="85460" x="4165600" y="4273550"/>
          <p14:tracePt t="85477" x="4044950" y="4273550"/>
          <p14:tracePt t="85493" x="3905250" y="4273550"/>
          <p14:tracePt t="85509" x="3784600" y="4273550"/>
          <p14:tracePt t="85526" x="3714750" y="4273550"/>
          <p14:tracePt t="85527" x="3619500" y="4273550"/>
          <p14:tracePt t="85544" x="3524250" y="4273550"/>
          <p14:tracePt t="85560" x="3448050" y="4273550"/>
          <p14:tracePt t="85577" x="3352800" y="4273550"/>
          <p14:tracePt t="85593" x="3244850" y="4273550"/>
          <p14:tracePt t="85610" x="3143250" y="4279900"/>
          <p14:tracePt t="85626" x="3028950" y="4286250"/>
          <p14:tracePt t="85643" x="2921000" y="4298950"/>
          <p14:tracePt t="85660" x="2787650" y="4311650"/>
          <p14:tracePt t="85678" x="2724150" y="4318000"/>
          <p14:tracePt t="85693" x="2667000" y="4318000"/>
          <p14:tracePt t="85711" x="2616200" y="4318000"/>
          <p14:tracePt t="85726" x="2571750" y="4318000"/>
          <p14:tracePt t="85743" x="2533650" y="4318000"/>
          <p14:tracePt t="85760" x="2508250" y="4324350"/>
          <p14:tracePt t="85777" x="2495550" y="4324350"/>
          <p14:tracePt t="85793" x="2489200" y="4324350"/>
          <p14:tracePt t="85810" x="2476500" y="4324350"/>
          <p14:tracePt t="85845" x="2470150" y="4324350"/>
          <p14:tracePt t="85869" x="2457450" y="4324350"/>
          <p14:tracePt t="85892" x="2451100" y="4324350"/>
          <p14:tracePt t="85917" x="2444750" y="4324350"/>
          <p14:tracePt t="85925" x="2438400" y="4324350"/>
          <p14:tracePt t="85933" x="2432050" y="4324350"/>
          <p14:tracePt t="85943" x="2419350" y="4324350"/>
          <p14:tracePt t="85960" x="2413000" y="4324350"/>
          <p14:tracePt t="85977" x="2400300" y="4324350"/>
          <p14:tracePt t="85993" x="2393950" y="4318000"/>
          <p14:tracePt t="86010" x="2374900" y="4318000"/>
          <p14:tracePt t="86026" x="2355850" y="4305300"/>
          <p14:tracePt t="86043" x="2343150" y="4305300"/>
          <p14:tracePt t="86060" x="2336800" y="4298950"/>
          <p14:tracePt t="86149" x="2336800" y="4292600"/>
          <p14:tracePt t="86189" x="2349500" y="4292600"/>
          <p14:tracePt t="86196" x="2362200" y="4292600"/>
          <p14:tracePt t="86210" x="2387600" y="4286250"/>
          <p14:tracePt t="86211" x="2438400" y="4279900"/>
          <p14:tracePt t="86227" x="2527300" y="4267200"/>
          <p14:tracePt t="86243" x="2698750" y="4241800"/>
          <p14:tracePt t="86262" x="2806700" y="4229100"/>
          <p14:tracePt t="86277" x="2882900" y="4229100"/>
          <p14:tracePt t="86294" x="2940050" y="4222750"/>
          <p14:tracePt t="86311" x="2978150" y="4216400"/>
          <p14:tracePt t="86327" x="3003550" y="4216400"/>
          <p14:tracePt t="86344" x="3016250" y="4216400"/>
          <p14:tracePt t="86360" x="3028950" y="4216400"/>
          <p14:tracePt t="86397" x="3035300" y="4216400"/>
          <p14:tracePt t="86469" x="3041650" y="4216400"/>
          <p14:tracePt t="86477" x="3048000" y="4216400"/>
          <p14:tracePt t="86701" x="3054350" y="4216400"/>
          <p14:tracePt t="86709" x="3073400" y="4216400"/>
          <p14:tracePt t="86722" x="3098800" y="4216400"/>
          <p14:tracePt t="86725" x="3117850" y="4216400"/>
          <p14:tracePt t="86728" x="3162300" y="4216400"/>
          <p14:tracePt t="86743" x="3206750" y="4216400"/>
          <p14:tracePt t="86760" x="3257550" y="4216400"/>
          <p14:tracePt t="86777" x="3314700" y="4216400"/>
          <p14:tracePt t="86793" x="3365500" y="4216400"/>
          <p14:tracePt t="86810" x="3409950" y="4216400"/>
          <p14:tracePt t="86826" x="3454400" y="4216400"/>
          <p14:tracePt t="86843" x="3505200" y="4216400"/>
          <p14:tracePt t="86862" x="3536950" y="4216400"/>
          <p14:tracePt t="86877" x="3562350" y="4216400"/>
          <p14:tracePt t="86893" x="3600450" y="4216400"/>
          <p14:tracePt t="86910" x="3619500" y="4216400"/>
          <p14:tracePt t="86926" x="3644900" y="4216400"/>
          <p14:tracePt t="86943" x="3657600" y="4216400"/>
          <p14:tracePt t="86960" x="3683000" y="4216400"/>
          <p14:tracePt t="86976" x="3708400" y="4216400"/>
          <p14:tracePt t="86993" x="3740150" y="4216400"/>
          <p14:tracePt t="87010" x="3778250" y="4216400"/>
          <p14:tracePt t="87026" x="3810000" y="4216400"/>
          <p14:tracePt t="87043" x="3848100" y="4216400"/>
          <p14:tracePt t="87060" x="3898900" y="4216400"/>
          <p14:tracePt t="87077" x="3943350" y="4216400"/>
          <p14:tracePt t="87093" x="3981450" y="4216400"/>
          <p14:tracePt t="87110" x="4025900" y="4216400"/>
          <p14:tracePt t="87126" x="4064000" y="4216400"/>
          <p14:tracePt t="87143" x="4108450" y="4216400"/>
          <p14:tracePt t="87161" x="4140200" y="4216400"/>
          <p14:tracePt t="87176" x="4184650" y="4216400"/>
          <p14:tracePt t="87194" x="4216400" y="4216400"/>
          <p14:tracePt t="87210" x="4248150" y="4216400"/>
          <p14:tracePt t="87227" x="4298950" y="4216400"/>
          <p14:tracePt t="87245" x="4324350" y="4216400"/>
          <p14:tracePt t="87261" x="4356100" y="4216400"/>
          <p14:tracePt t="87277" x="4387850" y="4216400"/>
          <p14:tracePt t="87293" x="4419600" y="4216400"/>
          <p14:tracePt t="87310" x="4451350" y="4216400"/>
          <p14:tracePt t="87327" x="4483100" y="4216400"/>
          <p14:tracePt t="87343" x="4527550" y="4216400"/>
          <p14:tracePt t="87359" x="4565650" y="4216400"/>
          <p14:tracePt t="87376" x="4610100" y="4216400"/>
          <p14:tracePt t="87393" x="4654550" y="4216400"/>
          <p14:tracePt t="87410" x="4699000" y="4216400"/>
          <p14:tracePt t="87427" x="4768850" y="4216400"/>
          <p14:tracePt t="87443" x="4857750" y="4216400"/>
          <p14:tracePt t="87443" x="4902200" y="4216400"/>
          <p14:tracePt t="87461" x="4997450" y="4216400"/>
          <p14:tracePt t="87477" x="5086350" y="4216400"/>
          <p14:tracePt t="87493" x="5175250" y="4216400"/>
          <p14:tracePt t="87510" x="5251450" y="4216400"/>
          <p14:tracePt t="87527" x="5321300" y="4216400"/>
          <p14:tracePt t="87543" x="5391150" y="4216400"/>
          <p14:tracePt t="87560" x="5461000" y="4216400"/>
          <p14:tracePt t="87576" x="5530850" y="4216400"/>
          <p14:tracePt t="87593" x="5594350" y="4210050"/>
          <p14:tracePt t="87610" x="5657850" y="4210050"/>
          <p14:tracePt t="87626" x="5721350" y="4203700"/>
          <p14:tracePt t="87643" x="5797550" y="4197350"/>
          <p14:tracePt t="87661" x="5842000" y="4197350"/>
          <p14:tracePt t="87677" x="5880100" y="4197350"/>
          <p14:tracePt t="87694" x="5918200" y="4191000"/>
          <p14:tracePt t="87711" x="5956300" y="4191000"/>
          <p14:tracePt t="87727" x="6000750" y="4178300"/>
          <p14:tracePt t="87743" x="6038850" y="4171950"/>
          <p14:tracePt t="87760" x="6089650" y="4165600"/>
          <p14:tracePt t="87776" x="6127750" y="4165600"/>
          <p14:tracePt t="87793" x="6184900" y="4152900"/>
          <p14:tracePt t="87810" x="6223000" y="4152900"/>
          <p14:tracePt t="87827" x="6273800" y="4152900"/>
          <p14:tracePt t="87843" x="6318250" y="4152900"/>
          <p14:tracePt t="87843" x="6356350" y="4152900"/>
          <p14:tracePt t="87861" x="6400800" y="4152900"/>
          <p14:tracePt t="87877" x="6464300" y="4152900"/>
          <p14:tracePt t="87893" x="6534150" y="4152900"/>
          <p14:tracePt t="87910" x="6591300" y="4152900"/>
          <p14:tracePt t="87927" x="6667500" y="4152900"/>
          <p14:tracePt t="87943" x="6724650" y="4152900"/>
          <p14:tracePt t="87960" x="6781800" y="4152900"/>
          <p14:tracePt t="87976" x="6813550" y="4152900"/>
          <p14:tracePt t="87994" x="6832600" y="4152900"/>
          <p14:tracePt t="88010" x="6845300" y="4152900"/>
          <p14:tracePt t="88027" x="6858000" y="4152900"/>
          <p14:tracePt t="88043" x="6877050" y="4152900"/>
          <p14:tracePt t="88060" x="6902450" y="4152900"/>
          <p14:tracePt t="88077" x="6934200" y="4152900"/>
          <p14:tracePt t="88093" x="6959600" y="4152900"/>
          <p14:tracePt t="88110" x="6991350" y="4152900"/>
          <p14:tracePt t="88127" x="7016750" y="4152900"/>
          <p14:tracePt t="88143" x="7042150" y="4152900"/>
          <p14:tracePt t="88160" x="7073900" y="4152900"/>
          <p14:tracePt t="88176" x="7099300" y="4152900"/>
          <p14:tracePt t="88193" x="7124700" y="4152900"/>
          <p14:tracePt t="88210" x="7156450" y="4152900"/>
          <p14:tracePt t="88227" x="7175500" y="4152900"/>
          <p14:tracePt t="88243" x="7207250" y="4152900"/>
          <p14:tracePt t="88260" x="7251700" y="4152900"/>
          <p14:tracePt t="88277" x="7283450" y="4152900"/>
          <p14:tracePt t="88293" x="7327900" y="4152900"/>
          <p14:tracePt t="88310" x="7366000" y="4152900"/>
          <p14:tracePt t="88327" x="7391400" y="4152900"/>
          <p14:tracePt t="88343" x="7416800" y="4152900"/>
          <p14:tracePt t="88360" x="7429500" y="4152900"/>
          <p14:tracePt t="88525" x="7410450" y="4152900"/>
          <p14:tracePt t="88532" x="7378700" y="4152900"/>
          <p14:tracePt t="88540" x="7334250" y="4159250"/>
          <p14:tracePt t="88546" x="7219950" y="4171950"/>
          <p14:tracePt t="88560" x="7073900" y="4171950"/>
          <p14:tracePt t="88576" x="6883400" y="4171950"/>
          <p14:tracePt t="88593" x="6597650" y="4171950"/>
          <p14:tracePt t="88610" x="6191250" y="4171950"/>
          <p14:tracePt t="88627" x="5708650" y="4184650"/>
          <p14:tracePt t="88643" x="4946650" y="4260850"/>
          <p14:tracePt t="88661" x="4387850" y="4337050"/>
          <p14:tracePt t="88677" x="3911600" y="4406900"/>
          <p14:tracePt t="88693" x="3524250" y="4432300"/>
          <p14:tracePt t="88711" x="3257550" y="4432300"/>
          <p14:tracePt t="88726" x="3067050" y="4432300"/>
          <p14:tracePt t="88743" x="2901950" y="4432300"/>
          <p14:tracePt t="88760" x="2774950" y="4432300"/>
          <p14:tracePt t="88776" x="2667000" y="4432300"/>
          <p14:tracePt t="88793" x="2597150" y="4438650"/>
          <p14:tracePt t="88810" x="2540000" y="4451350"/>
          <p14:tracePt t="88826" x="2463800" y="4464050"/>
          <p14:tracePt t="88845" x="2438400" y="4470400"/>
          <p14:tracePt t="88860" x="2355850" y="4483100"/>
          <p14:tracePt t="88877" x="2273300" y="4489450"/>
          <p14:tracePt t="88893" x="2184400" y="4508500"/>
          <p14:tracePt t="88910" x="2101850" y="4514850"/>
          <p14:tracePt t="88926" x="2044700" y="4521200"/>
          <p14:tracePt t="88943" x="2012950" y="4527550"/>
          <p14:tracePt t="88960" x="1993900" y="4533900"/>
          <p14:tracePt t="88977" x="1981200" y="4540250"/>
          <p14:tracePt t="89212" x="1987550" y="4540250"/>
          <p14:tracePt t="89221" x="1993900" y="4540250"/>
          <p14:tracePt t="89252" x="2000250" y="4540250"/>
          <p14:tracePt t="89300" x="2006600" y="4540250"/>
          <p14:tracePt t="89324" x="2012950" y="4540250"/>
          <p14:tracePt t="89332" x="2019300" y="4540250"/>
          <p14:tracePt t="89343" x="2025650" y="4540250"/>
          <p14:tracePt t="89344" x="2038350" y="4540250"/>
          <p14:tracePt t="89360" x="2076450" y="4540250"/>
          <p14:tracePt t="89377" x="2133600" y="4540250"/>
          <p14:tracePt t="89393" x="2216150" y="4540250"/>
          <p14:tracePt t="89410" x="2324100" y="4540250"/>
          <p14:tracePt t="89426" x="2438400" y="4546600"/>
          <p14:tracePt t="89443" x="2552700" y="4546600"/>
          <p14:tracePt t="89460" x="2692400" y="4546600"/>
          <p14:tracePt t="89477" x="2762250" y="4546600"/>
          <p14:tracePt t="89493" x="2819400" y="4546600"/>
          <p14:tracePt t="89510" x="2882900" y="4546600"/>
          <p14:tracePt t="89526" x="2940050" y="4546600"/>
          <p14:tracePt t="89543" x="3003550" y="4546600"/>
          <p14:tracePt t="89560" x="3067050" y="4546600"/>
          <p14:tracePt t="89577" x="3117850" y="4546600"/>
          <p14:tracePt t="89593" x="3175000" y="4546600"/>
          <p14:tracePt t="89610" x="3244850" y="4546600"/>
          <p14:tracePt t="89626" x="3321050" y="4546600"/>
          <p14:tracePt t="89643" x="3403600" y="4546600"/>
          <p14:tracePt t="89660" x="3511550" y="4546600"/>
          <p14:tracePt t="89678" x="3568700" y="4546600"/>
          <p14:tracePt t="89693" x="3638550" y="4546600"/>
          <p14:tracePt t="89710" x="3702050" y="4546600"/>
          <p14:tracePt t="89727" x="3771900" y="4546600"/>
          <p14:tracePt t="89743" x="3854450" y="4546600"/>
          <p14:tracePt t="89760" x="3943350" y="4546600"/>
          <p14:tracePt t="89777" x="4013200" y="4546600"/>
          <p14:tracePt t="89793" x="4083050" y="4546600"/>
          <p14:tracePt t="89810" x="4146550" y="4546600"/>
          <p14:tracePt t="89826" x="4197350" y="4546600"/>
          <p14:tracePt t="89843" x="4248150" y="4546600"/>
          <p14:tracePt t="89860" x="4330700" y="4546600"/>
          <p14:tracePt t="89877" x="4387850" y="4546600"/>
          <p14:tracePt t="89893" x="4445000" y="4546600"/>
          <p14:tracePt t="89910" x="4514850" y="4546600"/>
          <p14:tracePt t="89926" x="4597400" y="4546600"/>
          <p14:tracePt t="89943" x="4673600" y="4546600"/>
          <p14:tracePt t="89960" x="4768850" y="4546600"/>
          <p14:tracePt t="89977" x="4857750" y="4546600"/>
          <p14:tracePt t="89993" x="4940300" y="4546600"/>
          <p14:tracePt t="90010" x="5010150" y="4546600"/>
          <p14:tracePt t="90026" x="5073650" y="4546600"/>
          <p14:tracePt t="90043" x="5118100" y="4546600"/>
          <p14:tracePt t="90060" x="5194300" y="4546600"/>
          <p14:tracePt t="90077" x="5245100" y="4546600"/>
          <p14:tracePt t="90093" x="5289550" y="4546600"/>
          <p14:tracePt t="90110" x="5327650" y="4546600"/>
          <p14:tracePt t="90126" x="5353050" y="4546600"/>
          <p14:tracePt t="90143" x="5384800" y="4546600"/>
          <p14:tracePt t="90160" x="5403850" y="4546600"/>
          <p14:tracePt t="90176" x="5422900" y="4546600"/>
          <p14:tracePt t="90193" x="5435600" y="4546600"/>
          <p14:tracePt t="90210" x="5461000" y="4546600"/>
          <p14:tracePt t="90227" x="5480050" y="4546600"/>
          <p14:tracePt t="90243" x="5499100" y="4546600"/>
          <p14:tracePt t="90260" x="5530850" y="4546600"/>
          <p14:tracePt t="90277" x="5549900" y="4546600"/>
          <p14:tracePt t="90293" x="5575300" y="4546600"/>
          <p14:tracePt t="90310" x="5588000" y="4546600"/>
          <p14:tracePt t="90326" x="5607050" y="4546600"/>
          <p14:tracePt t="90343" x="5626100" y="4546600"/>
          <p14:tracePt t="90360" x="5632450" y="4546600"/>
          <p14:tracePt t="90428" x="5638800" y="4546600"/>
          <p14:tracePt t="91501" x="5632450" y="4546600"/>
          <p14:tracePt t="91508" x="5594350" y="4546600"/>
          <p14:tracePt t="91526" x="5575300" y="4552950"/>
          <p14:tracePt t="91527" x="5486400" y="4565650"/>
          <p14:tracePt t="91543" x="5372100" y="4572000"/>
          <p14:tracePt t="91560" x="5200650" y="4591050"/>
          <p14:tracePt t="91576" x="4984750" y="4622800"/>
          <p14:tracePt t="91593" x="4597400" y="4673600"/>
          <p14:tracePt t="91610" x="4133850" y="4743450"/>
          <p14:tracePt t="91627" x="3746500" y="4794250"/>
          <p14:tracePt t="91643" x="3441700" y="4838700"/>
          <p14:tracePt t="91660" x="3105150" y="4889500"/>
          <p14:tracePt t="91676" x="2940050" y="4908550"/>
          <p14:tracePt t="91693" x="2819400" y="4933950"/>
          <p14:tracePt t="91710" x="2711450" y="4946650"/>
          <p14:tracePt t="91726" x="2609850" y="4959350"/>
          <p14:tracePt t="91743" x="2489200" y="4978400"/>
          <p14:tracePt t="91760" x="2374900" y="4997450"/>
          <p14:tracePt t="91776" x="2254250" y="5016500"/>
          <p14:tracePt t="91793" x="2146300" y="5035550"/>
          <p14:tracePt t="91810" x="2051050" y="5048250"/>
          <p14:tracePt t="91827" x="1955800" y="5060950"/>
          <p14:tracePt t="91843" x="1879600" y="5073650"/>
          <p14:tracePt t="91843" x="1835150" y="5073650"/>
          <p14:tracePt t="91861" x="1746250" y="5073650"/>
          <p14:tracePt t="91877" x="1670050" y="5073650"/>
          <p14:tracePt t="91893" x="1606550" y="5073650"/>
          <p14:tracePt t="91909" x="1549400" y="5073650"/>
          <p14:tracePt t="91926" x="1517650" y="5073650"/>
          <p14:tracePt t="91943" x="1498600" y="5073650"/>
          <p14:tracePt t="91960" x="1492250" y="5073650"/>
          <p14:tracePt t="91976" x="1485900" y="5073650"/>
          <p14:tracePt t="91993" x="1485900" y="5067300"/>
          <p14:tracePt t="92010" x="1479550" y="5060950"/>
          <p14:tracePt t="92027" x="1473200" y="5048250"/>
          <p14:tracePt t="92043" x="1466850" y="5029200"/>
          <p14:tracePt t="92060" x="1447800" y="5003800"/>
          <p14:tracePt t="92077" x="1447800" y="4984750"/>
          <p14:tracePt t="92093" x="1435100" y="4972050"/>
          <p14:tracePt t="92110" x="1435100" y="4965700"/>
          <p14:tracePt t="92126" x="1428750" y="4959350"/>
          <p14:tracePt t="92144" x="1428750" y="4953000"/>
          <p14:tracePt t="92160" x="1422400" y="4946650"/>
          <p14:tracePt t="92444" x="1428750" y="4946650"/>
          <p14:tracePt t="92452" x="1435100" y="4946650"/>
          <p14:tracePt t="92461" x="1454150" y="4946650"/>
          <p14:tracePt t="92476" x="1460500" y="4946650"/>
          <p14:tracePt t="92477" x="1485900" y="4946650"/>
          <p14:tracePt t="92493" x="1511300" y="4946650"/>
          <p14:tracePt t="92509" x="1543050" y="4946650"/>
          <p14:tracePt t="92526" x="1593850" y="4946650"/>
          <p14:tracePt t="92543" x="1657350" y="4946650"/>
          <p14:tracePt t="92559" x="1720850" y="4946650"/>
          <p14:tracePt t="92576" x="1784350" y="4946650"/>
          <p14:tracePt t="92593" x="1854200" y="4946650"/>
          <p14:tracePt t="92610" x="1905000" y="4946650"/>
          <p14:tracePt t="92626" x="1968500" y="4946650"/>
          <p14:tracePt t="92643" x="2012950" y="4946650"/>
          <p14:tracePt t="92660" x="2114550" y="4946650"/>
          <p14:tracePt t="92677" x="2171700" y="4946650"/>
          <p14:tracePt t="92693" x="2235200" y="4946650"/>
          <p14:tracePt t="92710" x="2279650" y="4946650"/>
          <p14:tracePt t="92726" x="2330450" y="4946650"/>
          <p14:tracePt t="92743" x="2381250" y="4946650"/>
          <p14:tracePt t="92759" x="2444750" y="4946650"/>
          <p14:tracePt t="92777" x="2514600" y="4946650"/>
          <p14:tracePt t="92793" x="2584450" y="4946650"/>
          <p14:tracePt t="92810" x="2647950" y="4946650"/>
          <p14:tracePt t="92826" x="2705100" y="4946650"/>
          <p14:tracePt t="92843" x="2762250" y="4946650"/>
          <p14:tracePt t="92860" x="2825750" y="4946650"/>
          <p14:tracePt t="92877" x="2863850" y="4946650"/>
          <p14:tracePt t="92893" x="2901950" y="4946650"/>
          <p14:tracePt t="92910" x="2940050" y="4946650"/>
          <p14:tracePt t="92926" x="2978150" y="4946650"/>
          <p14:tracePt t="92944" x="3009900" y="4946650"/>
          <p14:tracePt t="92960" x="3048000" y="4946650"/>
          <p14:tracePt t="92977" x="3073400" y="4946650"/>
          <p14:tracePt t="92993" x="3092450" y="4946650"/>
          <p14:tracePt t="93010" x="3105150" y="4940300"/>
          <p14:tracePt t="93026" x="3117850" y="4940300"/>
          <p14:tracePt t="93589" x="3111500" y="4940300"/>
          <p14:tracePt t="93602" x="3092450" y="4940300"/>
          <p14:tracePt t="93602" x="3060700" y="4940300"/>
          <p14:tracePt t="93610" x="2971800" y="4959350"/>
          <p14:tracePt t="93626" x="2870200" y="4984750"/>
          <p14:tracePt t="93643" x="2762250" y="5016500"/>
          <p14:tracePt t="93659" x="2584450" y="5060950"/>
          <p14:tracePt t="93677" x="2470150" y="5073650"/>
          <p14:tracePt t="93693" x="2368550" y="5086350"/>
          <p14:tracePt t="93710" x="2298700" y="5099050"/>
          <p14:tracePt t="93726" x="2241550" y="5105400"/>
          <p14:tracePt t="93743" x="2190750" y="5118100"/>
          <p14:tracePt t="93760" x="2133600" y="5124450"/>
          <p14:tracePt t="93776" x="2070100" y="5130800"/>
          <p14:tracePt t="93809" x="2019300" y="5137150"/>
          <p14:tracePt t="93810" x="1968500" y="5143500"/>
          <p14:tracePt t="93827" x="1905000" y="5156200"/>
          <p14:tracePt t="93843" x="1841500" y="5162550"/>
          <p14:tracePt t="93860" x="1752600" y="5181600"/>
          <p14:tracePt t="93877" x="1701800" y="5187950"/>
          <p14:tracePt t="93893" x="1644650" y="5194300"/>
          <p14:tracePt t="93909" x="1581150" y="5200650"/>
          <p14:tracePt t="93926" x="1511300" y="5213350"/>
          <p14:tracePt t="93943" x="1460500" y="5219700"/>
          <p14:tracePt t="93960" x="1409700" y="5226050"/>
          <p14:tracePt t="93976" x="1384300" y="5232400"/>
          <p14:tracePt t="93993" x="1358900" y="5232400"/>
          <p14:tracePt t="94010" x="1346200" y="5232400"/>
          <p14:tracePt t="94026" x="1339850" y="5232400"/>
          <p14:tracePt t="94043" x="1339850" y="5238750"/>
          <p14:tracePt t="94043" x="1327150" y="5238750"/>
          <p14:tracePt t="94252" x="1327150" y="5245100"/>
          <p14:tracePt t="94268" x="1339850" y="5245100"/>
          <p14:tracePt t="94276" x="1397000" y="5245100"/>
          <p14:tracePt t="94286" x="1428750" y="5245100"/>
          <p14:tracePt t="94293" x="1517650" y="5245100"/>
          <p14:tracePt t="94309" x="1612900" y="5245100"/>
          <p14:tracePt t="94327" x="1708150" y="5245100"/>
          <p14:tracePt t="94343" x="1790700" y="5245100"/>
          <p14:tracePt t="94360" x="1866900" y="5245100"/>
          <p14:tracePt t="94376" x="1955800" y="5245100"/>
          <p14:tracePt t="94393" x="2044700" y="5245100"/>
          <p14:tracePt t="94409" x="2139950" y="5245100"/>
          <p14:tracePt t="94426" x="2260600" y="5245100"/>
          <p14:tracePt t="94443" x="2438400" y="5245100"/>
          <p14:tracePt t="94460" x="2571750" y="5245100"/>
          <p14:tracePt t="94477" x="2692400" y="5245100"/>
          <p14:tracePt t="94493" x="2806700" y="5245100"/>
          <p14:tracePt t="94509" x="2901950" y="5245100"/>
          <p14:tracePt t="94527" x="2990850" y="5245100"/>
          <p14:tracePt t="94543" x="3067050" y="5245100"/>
          <p14:tracePt t="94560" x="3149600" y="5245100"/>
          <p14:tracePt t="94576" x="3232150" y="5245100"/>
          <p14:tracePt t="94593" x="3314700" y="5245100"/>
          <p14:tracePt t="94610" x="3390900" y="5245100"/>
          <p14:tracePt t="94627" x="3473450" y="5245100"/>
          <p14:tracePt t="94643" x="3575050" y="5245100"/>
          <p14:tracePt t="94661" x="3632200" y="5245100"/>
          <p14:tracePt t="94677" x="3683000" y="5245100"/>
          <p14:tracePt t="94693" x="3740150" y="5245100"/>
          <p14:tracePt t="94709" x="3790950" y="5245100"/>
          <p14:tracePt t="94726" x="3835400" y="5245100"/>
          <p14:tracePt t="94743" x="3879850" y="5245100"/>
          <p14:tracePt t="94760" x="3905250" y="5245100"/>
          <p14:tracePt t="94776" x="3924300" y="5245100"/>
          <p14:tracePt t="94794" x="3937000" y="5245100"/>
          <p14:tracePt t="94809" x="3949700" y="5245100"/>
          <p14:tracePt t="94827" x="3956050" y="5245100"/>
          <p14:tracePt t="94843" x="3968750" y="5245100"/>
          <p14:tracePt t="94860" x="3975100" y="5245100"/>
          <p14:tracePt t="95500" x="3975100" y="5251450"/>
          <p14:tracePt t="95508" x="3911600" y="5270500"/>
          <p14:tracePt t="95519" x="3879850" y="5283200"/>
          <p14:tracePt t="95527" x="3778250" y="5314950"/>
          <p14:tracePt t="95543" x="3663950" y="5346700"/>
          <p14:tracePt t="95560" x="3562350" y="5372100"/>
          <p14:tracePt t="95577" x="3467100" y="5403850"/>
          <p14:tracePt t="95593" x="3371850" y="5429250"/>
          <p14:tracePt t="95610" x="3289300" y="5448300"/>
          <p14:tracePt t="95626" x="3219450" y="5461000"/>
          <p14:tracePt t="95643" x="3105150" y="5480050"/>
          <p14:tracePt t="95659" x="2908300" y="5505450"/>
          <p14:tracePt t="95677" x="2787650" y="5518150"/>
          <p14:tracePt t="95693" x="2654300" y="5543550"/>
          <p14:tracePt t="95710" x="2540000" y="5556250"/>
          <p14:tracePt t="95726" x="2451100" y="5568950"/>
          <p14:tracePt t="95743" x="2368550" y="5581650"/>
          <p14:tracePt t="95759" x="2286000" y="5594350"/>
          <p14:tracePt t="95776" x="2216150" y="5594350"/>
          <p14:tracePt t="95793" x="2139950" y="5607050"/>
          <p14:tracePt t="95810" x="2063750" y="5607050"/>
          <p14:tracePt t="95826" x="2012950" y="5607050"/>
          <p14:tracePt t="95826" x="1987550" y="5607050"/>
          <p14:tracePt t="95844" x="1943100" y="5607050"/>
          <p14:tracePt t="95859" x="1847850" y="5607050"/>
          <p14:tracePt t="95877" x="1771650" y="5607050"/>
          <p14:tracePt t="95893" x="1720850" y="5607050"/>
          <p14:tracePt t="95910" x="1676400" y="5607050"/>
          <p14:tracePt t="95926" x="1638300" y="5607050"/>
          <p14:tracePt t="95943" x="1606550" y="5607050"/>
          <p14:tracePt t="95959" x="1593850" y="5607050"/>
          <p14:tracePt t="96116" x="1600200" y="5607050"/>
          <p14:tracePt t="96124" x="1619250" y="5607050"/>
          <p14:tracePt t="96132" x="1676400" y="5607050"/>
          <p14:tracePt t="96143" x="1790700" y="5607050"/>
          <p14:tracePt t="96159" x="1930400" y="5607050"/>
          <p14:tracePt t="96176" x="2057400" y="5607050"/>
          <p14:tracePt t="96193" x="2171700" y="5607050"/>
          <p14:tracePt t="96210" x="2266950" y="5607050"/>
          <p14:tracePt t="96226" x="2355850" y="5607050"/>
          <p14:tracePt t="96243" x="2451100" y="5607050"/>
          <p14:tracePt t="96260" x="2597150" y="5607050"/>
          <p14:tracePt t="96277" x="2717800" y="5607050"/>
          <p14:tracePt t="96293" x="2832100" y="5607050"/>
          <p14:tracePt t="96310" x="2959100" y="5607050"/>
          <p14:tracePt t="96326" x="3092450" y="5607050"/>
          <p14:tracePt t="96343" x="3213100" y="5607050"/>
          <p14:tracePt t="96359" x="3333750" y="5607050"/>
          <p14:tracePt t="96376" x="3448050" y="5607050"/>
          <p14:tracePt t="96393" x="3543300" y="5607050"/>
          <p14:tracePt t="96410" x="3619500" y="5607050"/>
          <p14:tracePt t="96427" x="3689350" y="5607050"/>
          <p14:tracePt t="96443" x="3765550" y="5607050"/>
          <p14:tracePt t="96459" x="3867150" y="5588000"/>
          <p14:tracePt t="96477" x="3930650" y="5581650"/>
          <p14:tracePt t="96493" x="3962400" y="5581650"/>
          <p14:tracePt t="96509" x="3994150" y="5581650"/>
          <p14:tracePt t="96526" x="4025900" y="5581650"/>
          <p14:tracePt t="96543" x="4051300" y="5581650"/>
          <p14:tracePt t="96559" x="4083050" y="5581650"/>
          <p14:tracePt t="96576" x="4114800" y="5581650"/>
          <p14:tracePt t="96593" x="4152900" y="5581650"/>
          <p14:tracePt t="96610" x="4184650" y="5575300"/>
          <p14:tracePt t="96626" x="4203700" y="5575300"/>
          <p14:tracePt t="96643" x="4235450" y="5568950"/>
          <p14:tracePt t="96660" x="4248150" y="5568950"/>
          <p14:tracePt t="96700" x="4254500" y="5568950"/>
          <p14:tracePt t="97436" x="4273550" y="5568950"/>
          <p14:tracePt t="97444" x="4324350" y="5568950"/>
          <p14:tracePt t="97456" x="4356100" y="5568950"/>
          <p14:tracePt t="97460" x="4425950" y="5568950"/>
          <p14:tracePt t="97476" x="4502150" y="5568950"/>
          <p14:tracePt t="97493" x="4572000" y="5568950"/>
          <p14:tracePt t="97509" x="4635500" y="5568950"/>
          <p14:tracePt t="97526" x="4692650" y="5568950"/>
          <p14:tracePt t="97543" x="4743450" y="5568950"/>
          <p14:tracePt t="97560" x="4787900" y="5568950"/>
          <p14:tracePt t="97576" x="4826000" y="5568950"/>
          <p14:tracePt t="97593" x="4864100" y="5568950"/>
          <p14:tracePt t="97609" x="4889500" y="5568950"/>
          <p14:tracePt t="97626" x="4908550" y="5568950"/>
          <p14:tracePt t="97643" x="4927600" y="5568950"/>
          <p14:tracePt t="97660" x="4933950" y="5568950"/>
          <p14:tracePt t="97676" x="4940300" y="5568950"/>
          <p14:tracePt t="97732" x="4946650" y="5568950"/>
          <p14:tracePt t="98140" x="4940300" y="5568950"/>
          <p14:tracePt t="98152" x="4921250" y="5568950"/>
          <p14:tracePt t="98159" x="4889500" y="5568950"/>
          <p14:tracePt t="98160" x="4794250" y="5581650"/>
          <p14:tracePt t="98176" x="4641850" y="5613400"/>
          <p14:tracePt t="98194" x="4445000" y="5651500"/>
          <p14:tracePt t="98209" x="4114800" y="5721350"/>
          <p14:tracePt t="98226" x="3784600" y="5759450"/>
          <p14:tracePt t="98243" x="3067050" y="5861050"/>
          <p14:tracePt t="98261" x="2679700" y="5918200"/>
          <p14:tracePt t="98276" x="2374900" y="5962650"/>
          <p14:tracePt t="98293" x="2101850" y="5975350"/>
          <p14:tracePt t="98309" x="1924050" y="5975350"/>
          <p14:tracePt t="98326" x="1797050" y="5975350"/>
          <p14:tracePt t="98343" x="1714500" y="5975350"/>
          <p14:tracePt t="98359" x="1682750" y="5975350"/>
          <p14:tracePt t="98376" x="1663700" y="5975350"/>
          <p14:tracePt t="98393" x="1638300" y="5975350"/>
          <p14:tracePt t="98409" x="1619250" y="5975350"/>
          <p14:tracePt t="98426" x="1587500" y="5975350"/>
          <p14:tracePt t="98443" x="1511300" y="5975350"/>
          <p14:tracePt t="98460" x="1454150" y="5975350"/>
          <p14:tracePt t="98476" x="1416050" y="5975350"/>
          <p14:tracePt t="98493" x="1384300" y="5975350"/>
          <p14:tracePt t="98644" x="1390650" y="5975350"/>
          <p14:tracePt t="98645" x="1422400" y="5975350"/>
          <p14:tracePt t="98660" x="1460500" y="5975350"/>
          <p14:tracePt t="98676" x="1562100" y="5975350"/>
          <p14:tracePt t="98677" x="1701800" y="5969000"/>
          <p14:tracePt t="98692" x="1873250" y="5956300"/>
          <p14:tracePt t="98710" x="2057400" y="5949950"/>
          <p14:tracePt t="98726" x="2235200" y="5949950"/>
          <p14:tracePt t="98742" x="2406650" y="5943600"/>
          <p14:tracePt t="98759" x="2571750" y="5937250"/>
          <p14:tracePt t="98777" x="2705100" y="5930900"/>
          <p14:tracePt t="98793" x="2832100" y="5930900"/>
          <p14:tracePt t="98810" x="2933700" y="5930900"/>
          <p14:tracePt t="98826" x="3035300" y="5930900"/>
          <p14:tracePt t="98843" x="3117850" y="5930900"/>
          <p14:tracePt t="98843" x="3162300" y="5930900"/>
          <p14:tracePt t="98860" x="3244850" y="5930900"/>
          <p14:tracePt t="98877" x="3321050" y="5930900"/>
          <p14:tracePt t="98893" x="3390900" y="5924550"/>
          <p14:tracePt t="98910" x="3454400" y="5918200"/>
          <p14:tracePt t="98926" x="3517900" y="5918200"/>
          <p14:tracePt t="98944" x="3594100" y="5905500"/>
          <p14:tracePt t="98959" x="3644900" y="5905500"/>
          <p14:tracePt t="98976" x="3708400" y="5905500"/>
          <p14:tracePt t="98992" x="3771900" y="5905500"/>
          <p14:tracePt t="99010" x="3816350" y="5899150"/>
          <p14:tracePt t="99026" x="3860800" y="5899150"/>
          <p14:tracePt t="99043" x="3886200" y="5899150"/>
          <p14:tracePt t="99059" x="3930650" y="5899150"/>
          <p14:tracePt t="99076" x="3968750" y="5899150"/>
          <p14:tracePt t="99092" x="4013200" y="5899150"/>
          <p14:tracePt t="99109" x="4051300" y="5892800"/>
          <p14:tracePt t="99126" x="4083050" y="5892800"/>
          <p14:tracePt t="99143" x="4108450" y="5892800"/>
          <p14:tracePt t="99159" x="4133850" y="5892800"/>
          <p14:tracePt t="99177" x="4146550" y="5892800"/>
          <p14:tracePt t="99193" x="4159250" y="5892800"/>
          <p14:tracePt t="99209" x="4165600" y="5892800"/>
          <p14:tracePt t="99226" x="4171950" y="5892800"/>
          <p14:tracePt t="99243" x="4184650" y="5892800"/>
          <p14:tracePt t="99284" x="4191000" y="5892800"/>
          <p14:tracePt t="99308" x="4197350" y="5892800"/>
          <p14:tracePt t="101108" x="4191000" y="5892800"/>
          <p14:tracePt t="101219" x="0" y="0"/>
        </p14:tracePtLst>
        <p14:tracePtLst>
          <p14:tracePt t="112114" x="4337050" y="4762500"/>
          <p14:tracePt t="112404" x="4330700" y="4756150"/>
          <p14:tracePt t="112412" x="4318000" y="4756150"/>
          <p14:tracePt t="112420" x="4298950" y="4756150"/>
          <p14:tracePt t="112428" x="4254500" y="4756150"/>
          <p14:tracePt t="112444" x="4210050" y="4756150"/>
          <p14:tracePt t="112444" x="4178300" y="4749800"/>
          <p14:tracePt t="112460" x="4146550" y="4749800"/>
          <p14:tracePt t="112484" x="4127500" y="4743450"/>
          <p14:tracePt t="112493" x="4114800" y="4743450"/>
          <p14:tracePt t="112652" x="4127500" y="4743450"/>
          <p14:tracePt t="112660" x="4140200" y="4743450"/>
          <p14:tracePt t="112661" x="4165600" y="4743450"/>
          <p14:tracePt t="112676" x="4184650" y="4743450"/>
          <p14:tracePt t="112693" x="4203700" y="4743450"/>
          <p14:tracePt t="112709" x="4210050" y="4737100"/>
          <p14:tracePt t="112726" x="4216400" y="4737100"/>
          <p14:tracePt t="113444" x="4216400" y="4730750"/>
          <p14:tracePt t="113460" x="4222750" y="4724400"/>
          <p14:tracePt t="113516" x="4222750" y="4718050"/>
          <p14:tracePt t="115996" x="4222750" y="4724400"/>
          <p14:tracePt t="116004" x="4222750" y="4730750"/>
          <p14:tracePt t="116020" x="4229100" y="4737100"/>
          <p14:tracePt t="116036" x="4229100" y="4743450"/>
          <p14:tracePt t="116092" x="4229100" y="4749800"/>
          <p14:tracePt t="116478" x="4229100" y="4743450"/>
          <p14:tracePt t="116500" x="4229100" y="4737100"/>
          <p14:tracePt t="116519" x="4229100" y="4730750"/>
          <p14:tracePt t="124261" x="4241800" y="4730750"/>
          <p14:tracePt t="124269" x="4260850" y="4749800"/>
          <p14:tracePt t="124272" x="4298950" y="4794250"/>
          <p14:tracePt t="124277" x="4362450" y="4857750"/>
          <p14:tracePt t="124293" x="4432300" y="4927600"/>
          <p14:tracePt t="124310" x="4508500" y="4991100"/>
          <p14:tracePt t="124327" x="4565650" y="5041900"/>
          <p14:tracePt t="124344" x="4591050" y="5060950"/>
          <p14:tracePt t="124360" x="4610100" y="5067300"/>
          <p14:tracePt t="124377" x="4616450" y="5073650"/>
          <p14:tracePt t="124393" x="4616450" y="5080000"/>
          <p14:tracePt t="124410" x="4629150" y="5080000"/>
          <p14:tracePt t="124426" x="4629150" y="5086350"/>
          <p14:tracePt t="124443" x="4641850" y="5092700"/>
          <p14:tracePt t="124460" x="4648200" y="5099050"/>
          <p14:tracePt t="124500" x="4654550" y="5105400"/>
          <p14:tracePt t="124510" x="4660900" y="5111750"/>
          <p14:tracePt t="124540" x="4667250" y="5111750"/>
          <p14:tracePt t="124548" x="4667250" y="5118100"/>
          <p14:tracePt t="124588" x="4673600" y="5118100"/>
          <p14:tracePt t="124780" x="4673600" y="5111750"/>
          <p14:tracePt t="124788" x="4673600" y="5099050"/>
          <p14:tracePt t="124806" x="4673600" y="5080000"/>
          <p14:tracePt t="124812" x="4673600" y="5073650"/>
          <p14:tracePt t="124813" x="4673600" y="5067300"/>
          <p14:tracePt t="124826" x="4673600" y="5054600"/>
          <p14:tracePt t="124843" x="4673600" y="5048250"/>
          <p14:tracePt t="126229" x="4673600" y="5054600"/>
          <p14:tracePt t="126244" x="4673600" y="5060950"/>
          <p14:tracePt t="126268" x="4667250" y="5067300"/>
          <p14:tracePt t="126308" x="4667250" y="5073650"/>
          <p14:tracePt t="128864" x="0" y="0"/>
        </p14:tracePtLst>
        <p14:tracePtLst>
          <p14:tracePt t="151374" x="5867400" y="5461000"/>
          <p14:tracePt t="152027" x="5861050" y="5461000"/>
          <p14:tracePt t="152043" x="5854700" y="5467350"/>
          <p14:tracePt t="152067" x="5848350" y="5467350"/>
          <p14:tracePt t="152091" x="5842000" y="5467350"/>
          <p14:tracePt t="152529" x="5842000" y="5454650"/>
          <p14:tracePt t="152547" x="5842000" y="5448300"/>
          <p14:tracePt t="152563" x="5848350" y="5435600"/>
          <p14:tracePt t="153574" x="5848350" y="5429250"/>
          <p14:tracePt t="153700" x="5842000" y="5429250"/>
          <p14:tracePt t="153955" x="5835650" y="5429250"/>
          <p14:tracePt t="156261" x="5829300" y="5429250"/>
          <p14:tracePt t="156276" x="5829300" y="5441950"/>
          <p14:tracePt t="164589" x="0" y="0"/>
        </p14:tracePtLst>
        <p14:tracePtLst>
          <p14:tracePt t="199747" x="4997450" y="5816600"/>
          <p14:tracePt t="199987" x="4991100" y="5822950"/>
          <p14:tracePt t="199995" x="4984750" y="5835650"/>
          <p14:tracePt t="200011" x="4978400" y="5848350"/>
          <p14:tracePt t="200028" x="4972050" y="5848350"/>
          <p14:tracePt t="200043" x="4965700" y="5854700"/>
          <p14:tracePt t="200068" x="4965700" y="5861050"/>
          <p14:tracePt t="200078" x="4959350" y="5861050"/>
          <p14:tracePt t="200107" x="4959350" y="5867400"/>
          <p14:tracePt t="200163" x="4953000" y="5873750"/>
          <p14:tracePt t="200187" x="4946650" y="5873750"/>
          <p14:tracePt t="200195" x="4946650" y="5880100"/>
          <p14:tracePt t="200208" x="4940300" y="5880100"/>
          <p14:tracePt t="200251" x="4933950" y="5880100"/>
          <p14:tracePt t="200269" x="4927600" y="5886450"/>
          <p14:tracePt t="200275" x="4921250" y="5886450"/>
          <p14:tracePt t="200579" x="4914900" y="5886450"/>
          <p14:tracePt t="200587" x="4902200" y="5886450"/>
          <p14:tracePt t="200602" x="4895850" y="5873750"/>
          <p14:tracePt t="200603" x="4883150" y="5867400"/>
          <p14:tracePt t="200610" x="4864100" y="5842000"/>
          <p14:tracePt t="200626" x="4845050" y="5822950"/>
          <p14:tracePt t="200644" x="4838700" y="5810250"/>
          <p14:tracePt t="200659" x="4838700" y="5803900"/>
          <p14:tracePt t="201083" x="4832350" y="5803900"/>
          <p14:tracePt t="201102" x="4826000" y="5803900"/>
          <p14:tracePt t="201103" x="4819650" y="5803900"/>
          <p14:tracePt t="201110" x="4813300" y="5803900"/>
          <p14:tracePt t="201126" x="4800600" y="5803900"/>
          <p14:tracePt t="201143" x="4794250" y="5803900"/>
          <p14:tracePt t="201160" x="4781550" y="5803900"/>
          <p14:tracePt t="201176" x="4775200" y="5803900"/>
          <p14:tracePt t="201211" x="4768850" y="5803900"/>
          <p14:tracePt t="202545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</a:t>
            </a:r>
            <a:r>
              <a:rPr lang="en-US" dirty="0" smtClean="0"/>
              <a:t>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Features extracted from images need not represent significant information to diagnosis</a:t>
            </a:r>
          </a:p>
          <a:p>
            <a:pPr lvl="1"/>
            <a:r>
              <a:rPr lang="en-US" dirty="0" smtClean="0"/>
              <a:t>May describe aspects of no relevance to the pathology </a:t>
            </a:r>
            <a:r>
              <a:rPr lang="en-US" dirty="0" smtClean="0"/>
              <a:t>of interest</a:t>
            </a:r>
          </a:p>
          <a:p>
            <a:pPr lvl="1"/>
            <a:r>
              <a:rPr lang="en-US" dirty="0" smtClean="0"/>
              <a:t>May vary a lot with acquisition settings (pose, processing, etc.)</a:t>
            </a:r>
          </a:p>
          <a:p>
            <a:r>
              <a:rPr lang="en-US" dirty="0" smtClean="0"/>
              <a:t>Several </a:t>
            </a:r>
            <a:r>
              <a:rPr lang="en-US" dirty="0" smtClean="0"/>
              <a:t>problems should be mitigated in feature selection</a:t>
            </a:r>
          </a:p>
          <a:p>
            <a:pPr lvl="1"/>
            <a:r>
              <a:rPr lang="en-US" dirty="0" smtClean="0"/>
              <a:t>Features that do not correlate with pathology</a:t>
            </a:r>
          </a:p>
          <a:p>
            <a:pPr lvl="1"/>
            <a:r>
              <a:rPr lang="en-US" dirty="0" smtClean="0"/>
              <a:t>Features that are not independent </a:t>
            </a:r>
          </a:p>
          <a:p>
            <a:r>
              <a:rPr lang="en-US" dirty="0" smtClean="0"/>
              <a:t>Building classifiers with features </a:t>
            </a:r>
            <a:r>
              <a:rPr lang="en-US" dirty="0" smtClean="0"/>
              <a:t>not </a:t>
            </a:r>
            <a:r>
              <a:rPr lang="en-US" dirty="0" smtClean="0"/>
              <a:t>properly selected </a:t>
            </a:r>
            <a:r>
              <a:rPr lang="en-US" dirty="0" smtClean="0"/>
              <a:t>will:</a:t>
            </a:r>
          </a:p>
          <a:p>
            <a:pPr lvl="1"/>
            <a:r>
              <a:rPr lang="en-US" dirty="0" smtClean="0"/>
              <a:t>Cause problems </a:t>
            </a:r>
            <a:r>
              <a:rPr lang="en-US" dirty="0" smtClean="0"/>
              <a:t>in the training phase </a:t>
            </a:r>
            <a:endParaRPr lang="en-US" dirty="0"/>
          </a:p>
          <a:p>
            <a:pPr lvl="1"/>
            <a:r>
              <a:rPr lang="en-US" dirty="0" smtClean="0"/>
              <a:t>Will </a:t>
            </a:r>
            <a:r>
              <a:rPr lang="en-US" dirty="0" smtClean="0"/>
              <a:t>not yield the best overall classification accuracy</a:t>
            </a:r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5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434"/>
    </mc:Choice>
    <mc:Fallback>
      <p:transition spd="slow" advTm="270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31" x="5016500" y="2076450"/>
          <p14:tracePt t="5897" x="5022850" y="2076450"/>
          <p14:tracePt t="5910" x="5035550" y="2070100"/>
          <p14:tracePt t="5913" x="5067300" y="2063750"/>
          <p14:tracePt t="5929" x="5118100" y="2057400"/>
          <p14:tracePt t="5945" x="5194300" y="2057400"/>
          <p14:tracePt t="5961" x="5276850" y="2044700"/>
          <p14:tracePt t="5961" x="5302250" y="2038350"/>
          <p14:tracePt t="5978" x="5353050" y="2038350"/>
          <p14:tracePt t="6008" x="5384800" y="2032000"/>
          <p14:tracePt t="6009" x="5429250" y="2025650"/>
          <p14:tracePt t="6026" x="5467350" y="2019300"/>
          <p14:tracePt t="6049" x="5505450" y="2019300"/>
          <p14:tracePt t="6065" x="5530850" y="2019300"/>
          <p14:tracePt t="6075" x="5556250" y="2012950"/>
          <p14:tracePt t="6097" x="5575300" y="2012950"/>
          <p14:tracePt t="6113" x="5600700" y="2012950"/>
          <p14:tracePt t="6129" x="5613400" y="2012950"/>
          <p14:tracePt t="6141" x="5632450" y="2012950"/>
          <p14:tracePt t="6158" x="5664200" y="2012950"/>
          <p14:tracePt t="6175" x="5715000" y="2012950"/>
          <p14:tracePt t="6191" x="5816600" y="2012950"/>
          <p14:tracePt t="6208" x="5962650" y="2012950"/>
          <p14:tracePt t="6225" x="6057900" y="2012950"/>
          <p14:tracePt t="6241" x="6102350" y="2012950"/>
          <p14:tracePt t="6258" x="6121400" y="2012950"/>
          <p14:tracePt t="6377" x="6134100" y="2012950"/>
          <p14:tracePt t="6385" x="6140450" y="2012950"/>
          <p14:tracePt t="6393" x="6178550" y="2012950"/>
          <p14:tracePt t="6409" x="6197600" y="2012950"/>
          <p14:tracePt t="6410" x="6261100" y="2012950"/>
          <p14:tracePt t="6425" x="6356350" y="2019300"/>
          <p14:tracePt t="6441" x="6445250" y="2038350"/>
          <p14:tracePt t="6458" x="6553200" y="2051050"/>
          <p14:tracePt t="6475" x="6724650" y="2082800"/>
          <p14:tracePt t="6491" x="6902450" y="2095500"/>
          <p14:tracePt t="6508" x="7092950" y="2127250"/>
          <p14:tracePt t="6525" x="7372350" y="2152650"/>
          <p14:tracePt t="6541" x="7581900" y="2152650"/>
          <p14:tracePt t="6558" x="7766050" y="2152650"/>
          <p14:tracePt t="6574" x="7918450" y="2152650"/>
          <p14:tracePt t="6591" x="8001000" y="2152650"/>
          <p14:tracePt t="6608" x="8039100" y="2152650"/>
          <p14:tracePt t="6624" x="8051800" y="2152650"/>
          <p14:tracePt t="6674" x="8058150" y="2152650"/>
          <p14:tracePt t="6690" x="8058150" y="2146300"/>
          <p14:tracePt t="6693" x="8064500" y="2146300"/>
          <p14:tracePt t="6709" x="8077200" y="2139950"/>
          <p14:tracePt t="6786" x="8083550" y="2133600"/>
          <p14:tracePt t="6946" x="8070850" y="2133600"/>
          <p14:tracePt t="6954" x="8058150" y="2133600"/>
          <p14:tracePt t="6962" x="8032750" y="2133600"/>
          <p14:tracePt t="6962" x="7975600" y="2133600"/>
          <p14:tracePt t="6976" x="7766050" y="2133600"/>
          <p14:tracePt t="6992" x="7251700" y="2133600"/>
          <p14:tracePt t="7009" x="6178550" y="2133600"/>
          <p14:tracePt t="7027" x="5480050" y="2133600"/>
          <p14:tracePt t="7042" x="4914900" y="2133600"/>
          <p14:tracePt t="7059" x="4489450" y="2133600"/>
          <p14:tracePt t="7076" x="4146550" y="2139950"/>
          <p14:tracePt t="7093" x="3841750" y="2146300"/>
          <p14:tracePt t="7109" x="3632200" y="2171700"/>
          <p14:tracePt t="7126" x="3454400" y="2203450"/>
          <p14:tracePt t="7142" x="3295650" y="2222500"/>
          <p14:tracePt t="7159" x="3136900" y="2241550"/>
          <p14:tracePt t="7175" x="2984500" y="2273300"/>
          <p14:tracePt t="7192" x="2851150" y="2286000"/>
          <p14:tracePt t="7209" x="2679700" y="2311400"/>
          <p14:tracePt t="7226" x="2584450" y="2330450"/>
          <p14:tracePt t="7242" x="2495550" y="2343150"/>
          <p14:tracePt t="7259" x="2425700" y="2349500"/>
          <p14:tracePt t="7275" x="2368550" y="2355850"/>
          <p14:tracePt t="7293" x="2336800" y="2355850"/>
          <p14:tracePt t="7309" x="2305050" y="2355850"/>
          <p14:tracePt t="7326" x="2286000" y="2362200"/>
          <p14:tracePt t="7342" x="2266950" y="2362200"/>
          <p14:tracePt t="7360" x="2241550" y="2368550"/>
          <p14:tracePt t="7375" x="2228850" y="2368550"/>
          <p14:tracePt t="7392" x="2216150" y="2368550"/>
          <p14:tracePt t="7409" x="2197100" y="2374900"/>
          <p14:tracePt t="7426" x="2159000" y="2381250"/>
          <p14:tracePt t="7442" x="2127250" y="2381250"/>
          <p14:tracePt t="7459" x="2089150" y="2400300"/>
          <p14:tracePt t="7476" x="2032000" y="2413000"/>
          <p14:tracePt t="7493" x="1974850" y="2432050"/>
          <p14:tracePt t="7509" x="1905000" y="2451100"/>
          <p14:tracePt t="7526" x="1866900" y="2463800"/>
          <p14:tracePt t="7542" x="1822450" y="2470150"/>
          <p14:tracePt t="7559" x="1797050" y="2482850"/>
          <p14:tracePt t="7576" x="1771650" y="2489200"/>
          <p14:tracePt t="7593" x="1758950" y="2495550"/>
          <p14:tracePt t="7609" x="1746250" y="2495550"/>
          <p14:tracePt t="7730" x="1765300" y="2495550"/>
          <p14:tracePt t="7738" x="1784350" y="2495550"/>
          <p14:tracePt t="7746" x="1828800" y="2495550"/>
          <p14:tracePt t="7752" x="1879600" y="2495550"/>
          <p14:tracePt t="7759" x="1993900" y="2495550"/>
          <p14:tracePt t="7775" x="2127250" y="2495550"/>
          <p14:tracePt t="7775" x="2190750" y="2495550"/>
          <p14:tracePt t="7794" x="2273300" y="2495550"/>
          <p14:tracePt t="7809" x="2514600" y="2495550"/>
          <p14:tracePt t="7827" x="2647950" y="2495550"/>
          <p14:tracePt t="7842" x="2755900" y="2501900"/>
          <p14:tracePt t="7859" x="2825750" y="2501900"/>
          <p14:tracePt t="7875" x="2870200" y="2501900"/>
          <p14:tracePt t="7892" x="2914650" y="2501900"/>
          <p14:tracePt t="7909" x="2965450" y="2501900"/>
          <p14:tracePt t="7925" x="3003550" y="2501900"/>
          <p14:tracePt t="7942" x="3054350" y="2501900"/>
          <p14:tracePt t="7959" x="3092450" y="2501900"/>
          <p14:tracePt t="7976" x="3136900" y="2501900"/>
          <p14:tracePt t="7992" x="3175000" y="2501900"/>
          <p14:tracePt t="8009" x="3225800" y="2501900"/>
          <p14:tracePt t="8026" x="3244850" y="2501900"/>
          <p14:tracePt t="8042" x="3257550" y="2501900"/>
          <p14:tracePt t="8059" x="3270250" y="2501900"/>
          <p14:tracePt t="8075" x="3276600" y="2501900"/>
          <p14:tracePt t="8092" x="3289300" y="2501900"/>
          <p14:tracePt t="8109" x="3314700" y="2501900"/>
          <p14:tracePt t="8125" x="3333750" y="2501900"/>
          <p14:tracePt t="8142" x="3359150" y="2501900"/>
          <p14:tracePt t="8159" x="3384550" y="2495550"/>
          <p14:tracePt t="8175" x="3422650" y="2489200"/>
          <p14:tracePt t="8192" x="3460750" y="2489200"/>
          <p14:tracePt t="8209" x="3524250" y="2476500"/>
          <p14:tracePt t="8226" x="3581400" y="2470150"/>
          <p14:tracePt t="8242" x="3619500" y="2463800"/>
          <p14:tracePt t="8259" x="3670300" y="2457450"/>
          <p14:tracePt t="8275" x="3695700" y="2457450"/>
          <p14:tracePt t="8292" x="3721100" y="2451100"/>
          <p14:tracePt t="8309" x="3733800" y="2444750"/>
          <p14:tracePt t="8325" x="3746500" y="2444750"/>
          <p14:tracePt t="8343" x="3759200" y="2444750"/>
          <p14:tracePt t="8359" x="3765550" y="2444750"/>
          <p14:tracePt t="8633" x="3771900" y="2444750"/>
          <p14:tracePt t="8824" x="3784600" y="2438400"/>
          <p14:tracePt t="8832" x="3797300" y="2425700"/>
          <p14:tracePt t="8849" x="3810000" y="2413000"/>
          <p14:tracePt t="8881" x="3816350" y="2400300"/>
          <p14:tracePt t="8897" x="3822700" y="2393950"/>
          <p14:tracePt t="8905" x="3822700" y="2381250"/>
          <p14:tracePt t="8921" x="3829050" y="2381250"/>
          <p14:tracePt t="8929" x="3829050" y="2374900"/>
          <p14:tracePt t="8941" x="3835400" y="2368550"/>
          <p14:tracePt t="8942" x="3841750" y="2355850"/>
          <p14:tracePt t="8958" x="3848100" y="2343150"/>
          <p14:tracePt t="8993" x="3854450" y="2336800"/>
          <p14:tracePt t="8994" x="3854450" y="2330450"/>
          <p14:tracePt t="8994" x="3860800" y="2324100"/>
          <p14:tracePt t="9337" x="3854450" y="2324100"/>
          <p14:tracePt t="9353" x="3841750" y="2324100"/>
          <p14:tracePt t="9369" x="3835400" y="2324100"/>
          <p14:tracePt t="9377" x="3829050" y="2330450"/>
          <p14:tracePt t="9401" x="3822700" y="2330450"/>
          <p14:tracePt t="9417" x="3816350" y="2336800"/>
          <p14:tracePt t="9441" x="3810000" y="2336800"/>
          <p14:tracePt t="9457" x="3810000" y="2343150"/>
          <p14:tracePt t="9467" x="3810000" y="2349500"/>
          <p14:tracePt t="9481" x="3810000" y="2355850"/>
          <p14:tracePt t="9489" x="3810000" y="2362200"/>
          <p14:tracePt t="9496" x="3810000" y="2368550"/>
          <p14:tracePt t="9529" x="3810000" y="2374900"/>
          <p14:tracePt t="9641" x="3810000" y="2381250"/>
          <p14:tracePt t="9657" x="3810000" y="2387600"/>
          <p14:tracePt t="10217" x="3803650" y="2387600"/>
          <p14:tracePt t="10256" x="3803650" y="2393950"/>
          <p14:tracePt t="10305" x="3797300" y="2393950"/>
          <p14:tracePt t="10329" x="3790950" y="2393950"/>
          <p14:tracePt t="11089" x="3784600" y="2393950"/>
          <p14:tracePt t="11112" x="3778250" y="2393950"/>
          <p14:tracePt t="11129" x="3771900" y="2393950"/>
          <p14:tracePt t="11136" x="3765550" y="2400300"/>
          <p14:tracePt t="11281" x="3759200" y="2400300"/>
          <p14:tracePt t="11313" x="3752850" y="2400300"/>
          <p14:tracePt t="11353" x="3746500" y="2400300"/>
          <p14:tracePt t="11416" x="3740150" y="2400300"/>
          <p14:tracePt t="11865" x="3733800" y="2400300"/>
          <p14:tracePt t="11936" x="3727450" y="2400300"/>
          <p14:tracePt t="11953" x="3721100" y="2400300"/>
          <p14:tracePt t="11968" x="3714750" y="2406650"/>
          <p14:tracePt t="12329" x="3708400" y="2406650"/>
          <p14:tracePt t="12345" x="3702050" y="2406650"/>
          <p14:tracePt t="12362" x="3695700" y="2413000"/>
          <p14:tracePt t="12391" x="3689350" y="2413000"/>
          <p14:tracePt t="12408" x="3683000" y="2413000"/>
          <p14:tracePt t="12416" x="3676650" y="2413000"/>
          <p14:tracePt t="12425" x="3663950" y="2413000"/>
          <p14:tracePt t="12434" x="3657600" y="2413000"/>
          <p14:tracePt t="12441" x="3638550" y="2413000"/>
          <p14:tracePt t="12457" x="3619500" y="2413000"/>
          <p14:tracePt t="12474" x="3587750" y="2413000"/>
          <p14:tracePt t="12491" x="3556000" y="2419350"/>
          <p14:tracePt t="12508" x="3536950" y="2425700"/>
          <p14:tracePt t="12524" x="3498850" y="2425700"/>
          <p14:tracePt t="12541" x="3473450" y="2432050"/>
          <p14:tracePt t="12557" x="3448050" y="2432050"/>
          <p14:tracePt t="12574" x="3435350" y="2432050"/>
          <p14:tracePt t="12591" x="3416300" y="2432050"/>
          <p14:tracePt t="12608" x="3390900" y="2432050"/>
          <p14:tracePt t="12626" x="3371850" y="2432050"/>
          <p14:tracePt t="12641" x="3352800" y="2432050"/>
          <p14:tracePt t="12658" x="3333750" y="2432050"/>
          <p14:tracePt t="12674" x="3321050" y="2432050"/>
          <p14:tracePt t="12691" x="3302000" y="2432050"/>
          <p14:tracePt t="12708" x="3295650" y="2432050"/>
          <p14:tracePt t="12724" x="3282950" y="2432050"/>
          <p14:tracePt t="12741" x="3270250" y="2432050"/>
          <p14:tracePt t="12757" x="3257550" y="2432050"/>
          <p14:tracePt t="12774" x="3251200" y="2432050"/>
          <p14:tracePt t="12791" x="3238500" y="2432050"/>
          <p14:tracePt t="12808" x="3219450" y="2432050"/>
          <p14:tracePt t="12825" x="3206750" y="2432050"/>
          <p14:tracePt t="12840" x="3194050" y="2432050"/>
          <p14:tracePt t="12857" x="3181350" y="2432050"/>
          <p14:tracePt t="12874" x="3175000" y="2432050"/>
          <p14:tracePt t="12890" x="3168650" y="2432050"/>
          <p14:tracePt t="12927" x="3162300" y="2432050"/>
          <p14:tracePt t="13149" x="0" y="0"/>
        </p14:tracePtLst>
        <p14:tracePtLst>
          <p14:tracePt t="30820" x="3422650" y="2692400"/>
          <p14:tracePt t="31128" x="3422650" y="2698750"/>
          <p14:tracePt t="31161" x="3422650" y="2711450"/>
          <p14:tracePt t="31171" x="3422650" y="2717800"/>
          <p14:tracePt t="31188" x="3422650" y="2730500"/>
          <p14:tracePt t="31193" x="3409950" y="2736850"/>
          <p14:tracePt t="31194" x="3409950" y="2743200"/>
          <p14:tracePt t="31208" x="3295650" y="2781300"/>
          <p14:tracePt t="31226" x="3206750" y="2800350"/>
          <p14:tracePt t="31242" x="3067050" y="2819400"/>
          <p14:tracePt t="31258" x="2927350" y="2825750"/>
          <p14:tracePt t="31275" x="2755900" y="2832100"/>
          <p14:tracePt t="31292" x="2616200" y="2832100"/>
          <p14:tracePt t="31309" x="2489200" y="2832100"/>
          <p14:tracePt t="31325" x="2374900" y="2832100"/>
          <p14:tracePt t="31342" x="2311400" y="2832100"/>
          <p14:tracePt t="31358" x="2273300" y="2832100"/>
          <p14:tracePt t="31376" x="2260600" y="2832100"/>
          <p14:tracePt t="31529" x="2292350" y="2832100"/>
          <p14:tracePt t="31538" x="2343150" y="2832100"/>
          <p14:tracePt t="31541" x="2463800" y="2832100"/>
          <p14:tracePt t="31559" x="2616200" y="2832100"/>
          <p14:tracePt t="31575" x="2781300" y="2832100"/>
          <p14:tracePt t="31592" x="2952750" y="2832100"/>
          <p14:tracePt t="31608" x="3187700" y="2832100"/>
          <p14:tracePt t="31626" x="3314700" y="2832100"/>
          <p14:tracePt t="31642" x="3422650" y="2832100"/>
          <p14:tracePt t="31658" x="3498850" y="2832100"/>
          <p14:tracePt t="31676" x="3543300" y="2832100"/>
          <p14:tracePt t="31692" x="3581400" y="2832100"/>
          <p14:tracePt t="31708" x="3619500" y="2832100"/>
          <p14:tracePt t="31725" x="3657600" y="2832100"/>
          <p14:tracePt t="31742" x="3695700" y="2832100"/>
          <p14:tracePt t="31758" x="3746500" y="2832100"/>
          <p14:tracePt t="31775" x="3810000" y="2832100"/>
          <p14:tracePt t="31792" x="3873500" y="2832100"/>
          <p14:tracePt t="31809" x="3962400" y="2832100"/>
          <p14:tracePt t="31826" x="4025900" y="2832100"/>
          <p14:tracePt t="31842" x="4083050" y="2832100"/>
          <p14:tracePt t="31858" x="4146550" y="2832100"/>
          <p14:tracePt t="31876" x="4203700" y="2832100"/>
          <p14:tracePt t="31892" x="4248150" y="2832100"/>
          <p14:tracePt t="31909" x="4286250" y="2832100"/>
          <p14:tracePt t="31925" x="4318000" y="2838450"/>
          <p14:tracePt t="31942" x="4343400" y="2844800"/>
          <p14:tracePt t="31959" x="4356100" y="2844800"/>
          <p14:tracePt t="31975" x="4368800" y="2844800"/>
          <p14:tracePt t="31992" x="4381500" y="2844800"/>
          <p14:tracePt t="32008" x="4394200" y="2844800"/>
          <p14:tracePt t="32024" x="4406900" y="2844800"/>
          <p14:tracePt t="32130" x="4413250" y="2844800"/>
          <p14:tracePt t="32353" x="4425950" y="2844800"/>
          <p14:tracePt t="32361" x="4438650" y="2844800"/>
          <p14:tracePt t="32375" x="4451350" y="2844800"/>
          <p14:tracePt t="32375" x="4476750" y="2844800"/>
          <p14:tracePt t="32391" x="4527550" y="2844800"/>
          <p14:tracePt t="32391" x="4559300" y="2844800"/>
          <p14:tracePt t="32410" x="4616450" y="2838450"/>
          <p14:tracePt t="32425" x="4679950" y="2832100"/>
          <p14:tracePt t="32442" x="4730750" y="2825750"/>
          <p14:tracePt t="32458" x="4787900" y="2813050"/>
          <p14:tracePt t="32475" x="4819650" y="2806700"/>
          <p14:tracePt t="32492" x="4864100" y="2806700"/>
          <p14:tracePt t="32508" x="4902200" y="2800350"/>
          <p14:tracePt t="32525" x="4946650" y="2800350"/>
          <p14:tracePt t="32542" x="4991100" y="2800350"/>
          <p14:tracePt t="32558" x="5035550" y="2800350"/>
          <p14:tracePt t="32575" x="5092700" y="2800350"/>
          <p14:tracePt t="32592" x="5156200" y="2794000"/>
          <p14:tracePt t="32608" x="5264150" y="2787650"/>
          <p14:tracePt t="32625" x="5353050" y="2768600"/>
          <p14:tracePt t="32642" x="5429250" y="2762250"/>
          <p14:tracePt t="32658" x="5518150" y="2755900"/>
          <p14:tracePt t="32675" x="5594350" y="2749550"/>
          <p14:tracePt t="32692" x="5645150" y="2749550"/>
          <p14:tracePt t="32708" x="5708650" y="2749550"/>
          <p14:tracePt t="32725" x="5759450" y="2749550"/>
          <p14:tracePt t="32742" x="5816600" y="2749550"/>
          <p14:tracePt t="32758" x="5861050" y="2749550"/>
          <p14:tracePt t="32775" x="5911850" y="2749550"/>
          <p14:tracePt t="32792" x="5962650" y="2749550"/>
          <p14:tracePt t="32809" x="6019800" y="2749550"/>
          <p14:tracePt t="32826" x="6051550" y="2749550"/>
          <p14:tracePt t="32842" x="6076950" y="2749550"/>
          <p14:tracePt t="32858" x="6108700" y="2749550"/>
          <p14:tracePt t="32875" x="6134100" y="2749550"/>
          <p14:tracePt t="32893" x="6159500" y="2749550"/>
          <p14:tracePt t="32908" x="6184900" y="2749550"/>
          <p14:tracePt t="32925" x="6210300" y="2749550"/>
          <p14:tracePt t="32942" x="6235700" y="2749550"/>
          <p14:tracePt t="32958" x="6254750" y="2749550"/>
          <p14:tracePt t="32975" x="6280150" y="2749550"/>
          <p14:tracePt t="32992" x="6299200" y="2749550"/>
          <p14:tracePt t="33009" x="6324600" y="2749550"/>
          <p14:tracePt t="33025" x="6343650" y="2749550"/>
          <p14:tracePt t="33042" x="6350000" y="2749550"/>
          <p14:tracePt t="33058" x="6362700" y="2749550"/>
          <p14:tracePt t="33075" x="6375400" y="2749550"/>
          <p14:tracePt t="33092" x="6388100" y="2749550"/>
          <p14:tracePt t="33108" x="6400800" y="2749550"/>
          <p14:tracePt t="33126" x="6426200" y="2749550"/>
          <p14:tracePt t="33142" x="6445250" y="2749550"/>
          <p14:tracePt t="33159" x="6477000" y="2749550"/>
          <p14:tracePt t="33175" x="6496050" y="2749550"/>
          <p14:tracePt t="33192" x="6527800" y="2749550"/>
          <p14:tracePt t="33208" x="6591300" y="2749550"/>
          <p14:tracePt t="33226" x="6629400" y="2749550"/>
          <p14:tracePt t="33242" x="6673850" y="2749550"/>
          <p14:tracePt t="33259" x="6718300" y="2749550"/>
          <p14:tracePt t="33275" x="6762750" y="2749550"/>
          <p14:tracePt t="33292" x="6807200" y="2749550"/>
          <p14:tracePt t="33308" x="6858000" y="2749550"/>
          <p14:tracePt t="33325" x="6896100" y="2749550"/>
          <p14:tracePt t="33342" x="6940550" y="2749550"/>
          <p14:tracePt t="33359" x="6985000" y="2749550"/>
          <p14:tracePt t="33375" x="7023100" y="2749550"/>
          <p14:tracePt t="33393" x="7067550" y="2749550"/>
          <p14:tracePt t="33408" x="7131050" y="2749550"/>
          <p14:tracePt t="33426" x="7169150" y="2749550"/>
          <p14:tracePt t="33441" x="7207250" y="2749550"/>
          <p14:tracePt t="33458" x="7239000" y="2749550"/>
          <p14:tracePt t="33475" x="7270750" y="2749550"/>
          <p14:tracePt t="33492" x="7308850" y="2749550"/>
          <p14:tracePt t="33509" x="7353300" y="2749550"/>
          <p14:tracePt t="33525" x="7385050" y="2749550"/>
          <p14:tracePt t="33541" x="7423150" y="2749550"/>
          <p14:tracePt t="33559" x="7461250" y="2749550"/>
          <p14:tracePt t="33575" x="7499350" y="2749550"/>
          <p14:tracePt t="33592" x="7524750" y="2749550"/>
          <p14:tracePt t="33608" x="7562850" y="2749550"/>
          <p14:tracePt t="33626" x="7581900" y="2749550"/>
          <p14:tracePt t="33642" x="7607300" y="2749550"/>
          <p14:tracePt t="33659" x="7632700" y="2749550"/>
          <p14:tracePt t="33675" x="7658100" y="2749550"/>
          <p14:tracePt t="33692" x="7696200" y="2749550"/>
          <p14:tracePt t="33708" x="7721600" y="2743200"/>
          <p14:tracePt t="33725" x="7740650" y="2736850"/>
          <p14:tracePt t="33742" x="7753350" y="2736850"/>
          <p14:tracePt t="33759" x="7766050" y="2736850"/>
          <p14:tracePt t="33775" x="7772400" y="2736850"/>
          <p14:tracePt t="33792" x="7785100" y="2736850"/>
          <p14:tracePt t="33808" x="7791450" y="2736850"/>
          <p14:tracePt t="34297" x="7797800" y="2736850"/>
          <p14:tracePt t="34305" x="7816850" y="2736850"/>
          <p14:tracePt t="34310" x="7842250" y="2743200"/>
          <p14:tracePt t="34325" x="7867650" y="2749550"/>
          <p14:tracePt t="34342" x="7886700" y="2755900"/>
          <p14:tracePt t="34359" x="7893050" y="2762250"/>
          <p14:tracePt t="34375" x="7905750" y="2768600"/>
          <p14:tracePt t="34392" x="7924800" y="2774950"/>
          <p14:tracePt t="34392" x="7931150" y="2781300"/>
          <p14:tracePt t="34410" x="7943850" y="2787650"/>
          <p14:tracePt t="34426" x="7956550" y="2787650"/>
          <p14:tracePt t="34441" x="7962900" y="2794000"/>
          <p14:tracePt t="36049" x="7962900" y="2800350"/>
          <p14:tracePt t="36068" x="7956550" y="2800350"/>
          <p14:tracePt t="36081" x="7943850" y="2800350"/>
          <p14:tracePt t="36092" x="7943850" y="2806700"/>
          <p14:tracePt t="36095" x="7931150" y="2806700"/>
          <p14:tracePt t="37524" x="0" y="0"/>
        </p14:tracePtLst>
        <p14:tracePtLst>
          <p14:tracePt t="54160" x="2971800" y="3244850"/>
          <p14:tracePt t="54376" x="2965450" y="3244850"/>
          <p14:tracePt t="54384" x="2946400" y="3244850"/>
          <p14:tracePt t="54392" x="2927350" y="3244850"/>
          <p14:tracePt t="54393" x="2908300" y="3244850"/>
          <p14:tracePt t="54407" x="2806700" y="3244850"/>
          <p14:tracePt t="54425" x="2705100" y="3244850"/>
          <p14:tracePt t="54440" x="2603500" y="3244850"/>
          <p14:tracePt t="54457" x="2501900" y="3244850"/>
          <p14:tracePt t="54474" x="2413000" y="3244850"/>
          <p14:tracePt t="54491" x="2330450" y="3244850"/>
          <p14:tracePt t="54507" x="2266950" y="3244850"/>
          <p14:tracePt t="54524" x="2209800" y="3244850"/>
          <p14:tracePt t="54540" x="2152650" y="3244850"/>
          <p14:tracePt t="54557" x="2120900" y="3244850"/>
          <p14:tracePt t="54575" x="2095500" y="3244850"/>
          <p14:tracePt t="54591" x="2070100" y="3244850"/>
          <p14:tracePt t="54608" x="2051050" y="3244850"/>
          <p14:tracePt t="54624" x="2044700" y="3244850"/>
          <p14:tracePt t="54641" x="2032000" y="3244850"/>
          <p14:tracePt t="54657" x="2025650" y="3244850"/>
          <p14:tracePt t="54674" x="2019300" y="3244850"/>
          <p14:tracePt t="54692" x="2012950" y="3244850"/>
          <p14:tracePt t="54707" x="2006600" y="3244850"/>
          <p14:tracePt t="54724" x="2000250" y="3244850"/>
          <p14:tracePt t="54759" x="1993900" y="3244850"/>
          <p14:tracePt t="54775" x="1987550" y="3244850"/>
          <p14:tracePt t="54791" x="1974850" y="3244850"/>
          <p14:tracePt t="54792" x="1968500" y="3244850"/>
          <p14:tracePt t="54807" x="1955800" y="3244850"/>
          <p14:tracePt t="54824" x="1943100" y="3244850"/>
          <p14:tracePt t="54841" x="1930400" y="3244850"/>
          <p14:tracePt t="54857" x="1924050" y="3244850"/>
          <p14:tracePt t="55344" x="1917700" y="3244850"/>
          <p14:tracePt t="55352" x="1892300" y="3244850"/>
          <p14:tracePt t="55360" x="1860550" y="3244850"/>
          <p14:tracePt t="55367" x="1835150" y="3244850"/>
          <p14:tracePt t="55374" x="1784350" y="3244850"/>
          <p14:tracePt t="55391" x="1720850" y="3244850"/>
          <p14:tracePt t="55391" x="1695450" y="3244850"/>
          <p14:tracePt t="55409" x="1657350" y="3244850"/>
          <p14:tracePt t="55424" x="1638300" y="3244850"/>
          <p14:tracePt t="55441" x="1631950" y="3244850"/>
          <p14:tracePt t="55457" x="1625600" y="3244850"/>
          <p14:tracePt t="55475" x="1619250" y="3244850"/>
          <p14:tracePt t="55491" x="1612900" y="3244850"/>
          <p14:tracePt t="55528" x="1606550" y="3244850"/>
          <p14:tracePt t="55849" x="1612900" y="3244850"/>
          <p14:tracePt t="55865" x="1619250" y="3244850"/>
          <p14:tracePt t="55872" x="1625600" y="3244850"/>
          <p14:tracePt t="55891" x="1631950" y="3244850"/>
          <p14:tracePt t="55896" x="1638300" y="3244850"/>
          <p14:tracePt t="55913" x="1644650" y="3244850"/>
          <p14:tracePt t="55925" x="1651000" y="3244850"/>
          <p14:tracePt t="55928" x="1657350" y="3244850"/>
          <p14:tracePt t="55941" x="1670050" y="3244850"/>
          <p14:tracePt t="55958" x="1689100" y="3244850"/>
          <p14:tracePt t="55976" x="1708150" y="3244850"/>
          <p14:tracePt t="55993" x="1720850" y="3244850"/>
          <p14:tracePt t="56008" x="1739900" y="3244850"/>
          <p14:tracePt t="56025" x="1752600" y="3244850"/>
          <p14:tracePt t="56042" x="1765300" y="3244850"/>
          <p14:tracePt t="56058" x="1778000" y="3244850"/>
          <p14:tracePt t="56075" x="1803400" y="3244850"/>
          <p14:tracePt t="56091" x="1828800" y="3244850"/>
          <p14:tracePt t="56108" x="1847850" y="3244850"/>
          <p14:tracePt t="56125" x="1873250" y="3244850"/>
          <p14:tracePt t="56142" x="1892300" y="3244850"/>
          <p14:tracePt t="56158" x="1898650" y="3244850"/>
          <p14:tracePt t="56175" x="1911350" y="3244850"/>
          <p14:tracePt t="56191" x="1917700" y="3244850"/>
          <p14:tracePt t="56209" x="1930400" y="3244850"/>
          <p14:tracePt t="56226" x="1943100" y="3244850"/>
          <p14:tracePt t="56242" x="1962150" y="3244850"/>
          <p14:tracePt t="56260" x="1987550" y="3244850"/>
          <p14:tracePt t="56275" x="2006600" y="3244850"/>
          <p14:tracePt t="56292" x="2032000" y="3251200"/>
          <p14:tracePt t="56308" x="2057400" y="3257550"/>
          <p14:tracePt t="56325" x="2063750" y="3257550"/>
          <p14:tracePt t="56341" x="2070100" y="3257550"/>
          <p14:tracePt t="56561" x="2063750" y="3257550"/>
          <p14:tracePt t="56569" x="2057400" y="3257550"/>
          <p14:tracePt t="56577" x="2051050" y="3251200"/>
          <p14:tracePt t="56928" x="2057400" y="3251200"/>
          <p14:tracePt t="56960" x="2063750" y="3251200"/>
          <p14:tracePt t="56976" x="2070100" y="3251200"/>
          <p14:tracePt t="57001" x="2076450" y="3251200"/>
          <p14:tracePt t="57017" x="2082800" y="3251200"/>
          <p14:tracePt t="57018" x="2089150" y="3251200"/>
          <p14:tracePt t="57025" x="2095500" y="3251200"/>
          <p14:tracePt t="57042" x="2108200" y="3251200"/>
          <p14:tracePt t="57058" x="2127250" y="3251200"/>
          <p14:tracePt t="57074" x="2139950" y="3251200"/>
          <p14:tracePt t="57092" x="2152650" y="3251200"/>
          <p14:tracePt t="57108" x="2178050" y="3251200"/>
          <p14:tracePt t="57125" x="2197100" y="3251200"/>
          <p14:tracePt t="57141" x="2228850" y="3251200"/>
          <p14:tracePt t="57159" x="2254250" y="3251200"/>
          <p14:tracePt t="57175" x="2286000" y="3251200"/>
          <p14:tracePt t="57192" x="2343150" y="3251200"/>
          <p14:tracePt t="57209" x="2374900" y="3251200"/>
          <p14:tracePt t="57225" x="2406650" y="3251200"/>
          <p14:tracePt t="57242" x="2438400" y="3251200"/>
          <p14:tracePt t="57258" x="2463800" y="3251200"/>
          <p14:tracePt t="57275" x="2495550" y="3251200"/>
          <p14:tracePt t="57292" x="2514600" y="3251200"/>
          <p14:tracePt t="57308" x="2533650" y="3251200"/>
          <p14:tracePt t="57326" x="2559050" y="3251200"/>
          <p14:tracePt t="57341" x="2590800" y="3251200"/>
          <p14:tracePt t="57358" x="2635250" y="3251200"/>
          <p14:tracePt t="57375" x="2679700" y="3251200"/>
          <p14:tracePt t="57392" x="2736850" y="3251200"/>
          <p14:tracePt t="57408" x="2857500" y="3251200"/>
          <p14:tracePt t="57425" x="2940050" y="3251200"/>
          <p14:tracePt t="57441" x="3016250" y="3251200"/>
          <p14:tracePt t="57458" x="3092450" y="3251200"/>
          <p14:tracePt t="57475" x="3149600" y="3251200"/>
          <p14:tracePt t="57491" x="3200400" y="3251200"/>
          <p14:tracePt t="57508" x="3244850" y="3251200"/>
          <p14:tracePt t="57525" x="3289300" y="3251200"/>
          <p14:tracePt t="57542" x="3327400" y="3251200"/>
          <p14:tracePt t="57558" x="3359150" y="3251200"/>
          <p14:tracePt t="57575" x="3397250" y="3251200"/>
          <p14:tracePt t="57592" x="3435350" y="3251200"/>
          <p14:tracePt t="57608" x="3492500" y="3251200"/>
          <p14:tracePt t="57625" x="3524250" y="3251200"/>
          <p14:tracePt t="57642" x="3543300" y="3244850"/>
          <p14:tracePt t="57658" x="3562350" y="3238500"/>
          <p14:tracePt t="57675" x="3581400" y="3238500"/>
          <p14:tracePt t="57691" x="3594100" y="3232150"/>
          <p14:tracePt t="57708" x="3619500" y="3232150"/>
          <p14:tracePt t="57725" x="3638550" y="3232150"/>
          <p14:tracePt t="57742" x="3651250" y="3225800"/>
          <p14:tracePt t="57758" x="3663950" y="3225800"/>
          <p14:tracePt t="57775" x="3676650" y="3219450"/>
          <p14:tracePt t="57792" x="3683000" y="3219450"/>
          <p14:tracePt t="57953" x="3676650" y="3219450"/>
          <p14:tracePt t="58145" x="3695700" y="3219450"/>
          <p14:tracePt t="58153" x="3721100" y="3219450"/>
          <p14:tracePt t="58161" x="3759200" y="3219450"/>
          <p14:tracePt t="58168" x="3784600" y="3219450"/>
          <p14:tracePt t="58175" x="3873500" y="3219450"/>
          <p14:tracePt t="58191" x="4000500" y="3219450"/>
          <p14:tracePt t="58208" x="4083050" y="3219450"/>
          <p14:tracePt t="58225" x="4146550" y="3219450"/>
          <p14:tracePt t="58242" x="4197350" y="3219450"/>
          <p14:tracePt t="58258" x="4235450" y="3219450"/>
          <p14:tracePt t="58275" x="4273550" y="3219450"/>
          <p14:tracePt t="58291" x="4324350" y="3219450"/>
          <p14:tracePt t="58308" x="4356100" y="3219450"/>
          <p14:tracePt t="58325" x="4400550" y="3219450"/>
          <p14:tracePt t="58342" x="4451350" y="3225800"/>
          <p14:tracePt t="58358" x="4514850" y="3238500"/>
          <p14:tracePt t="58375" x="4591050" y="3238500"/>
          <p14:tracePt t="58392" x="4718050" y="3238500"/>
          <p14:tracePt t="58410" x="4787900" y="3238500"/>
          <p14:tracePt t="58425" x="4845050" y="3238500"/>
          <p14:tracePt t="58442" x="4895850" y="3238500"/>
          <p14:tracePt t="58458" x="4927600" y="3238500"/>
          <p14:tracePt t="58475" x="4965700" y="3238500"/>
          <p14:tracePt t="58492" x="5003800" y="3238500"/>
          <p14:tracePt t="58508" x="5041900" y="3238500"/>
          <p14:tracePt t="58524" x="5086350" y="3238500"/>
          <p14:tracePt t="58542" x="5118100" y="3238500"/>
          <p14:tracePt t="58558" x="5137150" y="3238500"/>
          <p14:tracePt t="58575" x="5162550" y="3238500"/>
          <p14:tracePt t="58591" x="5181600" y="3238500"/>
          <p14:tracePt t="58591" x="5194300" y="3238500"/>
          <p14:tracePt t="58609" x="5207000" y="3238500"/>
          <p14:tracePt t="58625" x="5226050" y="3238500"/>
          <p14:tracePt t="58643" x="5251450" y="3238500"/>
          <p14:tracePt t="58658" x="5283200" y="3238500"/>
          <p14:tracePt t="58675" x="5314950" y="3238500"/>
          <p14:tracePt t="58691" x="5340350" y="3238500"/>
          <p14:tracePt t="58708" x="5372100" y="3232150"/>
          <p14:tracePt t="58724" x="5391150" y="3232150"/>
          <p14:tracePt t="58742" x="5422900" y="3232150"/>
          <p14:tracePt t="58759" x="5448300" y="3232150"/>
          <p14:tracePt t="58775" x="5480050" y="3232150"/>
          <p14:tracePt t="58791" x="5511800" y="3232150"/>
          <p14:tracePt t="58809" x="5543550" y="3232150"/>
          <p14:tracePt t="58825" x="5549900" y="3232150"/>
          <p14:tracePt t="58841" x="5556250" y="3232150"/>
          <p14:tracePt t="58881" x="5562600" y="3232150"/>
          <p14:tracePt t="59304" x="5575300" y="3232150"/>
          <p14:tracePt t="59312" x="5588000" y="3232150"/>
          <p14:tracePt t="59324" x="5600700" y="3232150"/>
          <p14:tracePt t="59326" x="5613400" y="3232150"/>
          <p14:tracePt t="59340" x="5626100" y="3232150"/>
          <p14:tracePt t="59357" x="5632450" y="3225800"/>
          <p14:tracePt t="59375" x="5638800" y="3225800"/>
          <p14:tracePt t="61224" x="5645150" y="3225800"/>
          <p14:tracePt t="61232" x="5657850" y="3219450"/>
          <p14:tracePt t="61239" x="5664200" y="3219450"/>
          <p14:tracePt t="61241" x="5689600" y="3219450"/>
          <p14:tracePt t="61258" x="5721350" y="3213100"/>
          <p14:tracePt t="61275" x="5753100" y="3206750"/>
          <p14:tracePt t="61292" x="5803900" y="3206750"/>
          <p14:tracePt t="61308" x="5842000" y="3206750"/>
          <p14:tracePt t="61324" x="5854700" y="3206750"/>
          <p14:tracePt t="61341" x="5861050" y="3200400"/>
          <p14:tracePt t="61600" x="5842000" y="3200400"/>
          <p14:tracePt t="61608" x="5816600" y="3200400"/>
          <p14:tracePt t="61616" x="5797550" y="3200400"/>
          <p14:tracePt t="61624" x="5734050" y="3213100"/>
          <p14:tracePt t="61640" x="5695950" y="3213100"/>
          <p14:tracePt t="61640" x="5657850" y="3219450"/>
          <p14:tracePt t="61657" x="5638800" y="3219450"/>
          <p14:tracePt t="61674" x="5619750" y="3225800"/>
          <p14:tracePt t="61690" x="5613400" y="3225800"/>
          <p14:tracePt t="61707" x="5607050" y="3225800"/>
          <p14:tracePt t="61880" x="5619750" y="3225800"/>
          <p14:tracePt t="61888" x="5632450" y="3225800"/>
          <p14:tracePt t="61896" x="5645150" y="3225800"/>
          <p14:tracePt t="61900" x="5657850" y="3225800"/>
          <p14:tracePt t="61907" x="5689600" y="3225800"/>
          <p14:tracePt t="61924" x="5708650" y="3225800"/>
          <p14:tracePt t="61940" x="5727700" y="3225800"/>
          <p14:tracePt t="61957" x="5734050" y="3225800"/>
          <p14:tracePt t="61974" x="5740400" y="3225800"/>
          <p14:tracePt t="62056" x="5734050" y="3225800"/>
          <p14:tracePt t="62067" x="5708650" y="3225800"/>
          <p14:tracePt t="62074" x="5689600" y="3225800"/>
          <p14:tracePt t="62075" x="5607050" y="3225800"/>
          <p14:tracePt t="62091" x="5524500" y="3219450"/>
          <p14:tracePt t="62107" x="5473700" y="3213100"/>
          <p14:tracePt t="62124" x="5441950" y="3206750"/>
          <p14:tracePt t="62140" x="5435600" y="3206750"/>
          <p14:tracePt t="62545" x="5441950" y="3206750"/>
          <p14:tracePt t="62545" x="5448300" y="3206750"/>
          <p14:tracePt t="62576" x="5461000" y="3206750"/>
          <p14:tracePt t="62592" x="5473700" y="3206750"/>
          <p14:tracePt t="62600" x="5486400" y="3206750"/>
          <p14:tracePt t="62607" x="5499100" y="3206750"/>
          <p14:tracePt t="62608" x="5524500" y="3206750"/>
          <p14:tracePt t="62624" x="5556250" y="3206750"/>
          <p14:tracePt t="62640" x="5581650" y="3206750"/>
          <p14:tracePt t="62657" x="5613400" y="3206750"/>
          <p14:tracePt t="62673" x="5651500" y="3206750"/>
          <p14:tracePt t="62690" x="5695950" y="3206750"/>
          <p14:tracePt t="62707" x="5740400" y="3206750"/>
          <p14:tracePt t="62724" x="5784850" y="3206750"/>
          <p14:tracePt t="62741" x="5842000" y="3206750"/>
          <p14:tracePt t="62758" x="5880100" y="3206750"/>
          <p14:tracePt t="62774" x="5943600" y="3206750"/>
          <p14:tracePt t="62792" x="5956300" y="3206750"/>
          <p14:tracePt t="62792" x="5975350" y="3206750"/>
          <p14:tracePt t="62809" x="6013450" y="3206750"/>
          <p14:tracePt t="62825" x="6045200" y="3206750"/>
          <p14:tracePt t="62841" x="6076950" y="3206750"/>
          <p14:tracePt t="62859" x="6102350" y="3206750"/>
          <p14:tracePt t="62874" x="6121400" y="3206750"/>
          <p14:tracePt t="62891" x="6134100" y="3206750"/>
          <p14:tracePt t="62908" x="6146800" y="3206750"/>
          <p14:tracePt t="62925" x="6153150" y="3206750"/>
          <p14:tracePt t="62960" x="6159500" y="3206750"/>
          <p14:tracePt t="63016" x="6165850" y="3206750"/>
          <p14:tracePt t="63024" x="6172200" y="3206750"/>
          <p14:tracePt t="63040" x="6178550" y="3206750"/>
          <p14:tracePt t="63056" x="6184900" y="3206750"/>
          <p14:tracePt t="63064" x="6191250" y="3206750"/>
          <p14:tracePt t="63072" x="6197600" y="3206750"/>
          <p14:tracePt t="63091" x="6210300" y="3206750"/>
          <p14:tracePt t="63092" x="6248400" y="3206750"/>
          <p14:tracePt t="63107" x="6292850" y="3206750"/>
          <p14:tracePt t="63124" x="6350000" y="3206750"/>
          <p14:tracePt t="63141" x="6426200" y="3206750"/>
          <p14:tracePt t="63157" x="6496050" y="3206750"/>
          <p14:tracePt t="63174" x="6565900" y="3206750"/>
          <p14:tracePt t="63190" x="6635750" y="3206750"/>
          <p14:tracePt t="63207" x="6686550" y="3206750"/>
          <p14:tracePt t="63207" x="6705600" y="3206750"/>
          <p14:tracePt t="63224" x="6750050" y="3206750"/>
          <p14:tracePt t="63240" x="6775450" y="3206750"/>
          <p14:tracePt t="63257" x="6794500" y="3206750"/>
          <p14:tracePt t="63273" x="6826250" y="3206750"/>
          <p14:tracePt t="63290" x="6845300" y="3206750"/>
          <p14:tracePt t="63307" x="6870700" y="3206750"/>
          <p14:tracePt t="63324" x="6883400" y="3206750"/>
          <p14:tracePt t="63340" x="6896100" y="3206750"/>
          <p14:tracePt t="63358" x="6902450" y="3206750"/>
          <p14:tracePt t="63374" x="6915150" y="3200400"/>
          <p14:tracePt t="64872" x="6921500" y="3200400"/>
          <p14:tracePt t="64884" x="6978650" y="3187700"/>
          <p14:tracePt t="64884" x="7029450" y="3181350"/>
          <p14:tracePt t="64891" x="7150100" y="3162300"/>
          <p14:tracePt t="64908" x="7245350" y="3149600"/>
          <p14:tracePt t="64924" x="7308850" y="3143250"/>
          <p14:tracePt t="64941" x="7321550" y="3136900"/>
          <p14:tracePt t="64958" x="7327900" y="3136900"/>
          <p14:tracePt t="65120" x="7334250" y="3136900"/>
          <p14:tracePt t="65128" x="7346950" y="3130550"/>
          <p14:tracePt t="65141" x="7366000" y="3130550"/>
          <p14:tracePt t="65142" x="7404100" y="3130550"/>
          <p14:tracePt t="65158" x="7435850" y="3124200"/>
          <p14:tracePt t="65175" x="7486650" y="3124200"/>
          <p14:tracePt t="65192" x="7613650" y="3117850"/>
          <p14:tracePt t="65208" x="7708900" y="3111500"/>
          <p14:tracePt t="65224" x="7804150" y="3111500"/>
          <p14:tracePt t="65241" x="7886700" y="3098800"/>
          <p14:tracePt t="65257" x="7950200" y="3098800"/>
          <p14:tracePt t="65274" x="7981950" y="3098800"/>
          <p14:tracePt t="65292" x="8007350" y="3098800"/>
          <p14:tracePt t="65308" x="8013700" y="3098800"/>
          <p14:tracePt t="66088" x="8007350" y="3098800"/>
          <p14:tracePt t="66099" x="8001000" y="3098800"/>
          <p14:tracePt t="66112" x="7994650" y="3098800"/>
          <p14:tracePt t="66124" x="7981950" y="3098800"/>
          <p14:tracePt t="66125" x="7956550" y="3098800"/>
          <p14:tracePt t="66141" x="7924800" y="3105150"/>
          <p14:tracePt t="66158" x="7886700" y="3105150"/>
          <p14:tracePt t="66174" x="7835900" y="3117850"/>
          <p14:tracePt t="66191" x="7753350" y="3130550"/>
          <p14:tracePt t="66208" x="7683500" y="3143250"/>
          <p14:tracePt t="66225" x="7575550" y="3155950"/>
          <p14:tracePt t="66241" x="7435850" y="3175000"/>
          <p14:tracePt t="66258" x="7239000" y="3194050"/>
          <p14:tracePt t="66274" x="6997700" y="3232150"/>
          <p14:tracePt t="66291" x="6654800" y="3238500"/>
          <p14:tracePt t="66308" x="6248400" y="3295650"/>
          <p14:tracePt t="66324" x="5778500" y="3327400"/>
          <p14:tracePt t="66341" x="5327650" y="3359150"/>
          <p14:tracePt t="66359" x="4921250" y="3359150"/>
          <p14:tracePt t="66374" x="4622800" y="3359150"/>
          <p14:tracePt t="66374" x="4514850" y="3359150"/>
          <p14:tracePt t="66393" x="4425950" y="3359150"/>
          <p14:tracePt t="66407" x="4184650" y="3359150"/>
          <p14:tracePt t="66425" x="4064000" y="3359150"/>
          <p14:tracePt t="66441" x="3949700" y="3359150"/>
          <p14:tracePt t="66458" x="3848100" y="3359150"/>
          <p14:tracePt t="66474" x="3740150" y="3359150"/>
          <p14:tracePt t="66491" x="3644900" y="3359150"/>
          <p14:tracePt t="66507" x="3549650" y="3359150"/>
          <p14:tracePt t="66524" x="3454400" y="3359150"/>
          <p14:tracePt t="66541" x="3365500" y="3359150"/>
          <p14:tracePt t="66558" x="3289300" y="3359150"/>
          <p14:tracePt t="66574" x="3225800" y="3359150"/>
          <p14:tracePt t="66591" x="3155950" y="3359150"/>
          <p14:tracePt t="66608" x="3041650" y="3359150"/>
          <p14:tracePt t="66625" x="2971800" y="3359150"/>
          <p14:tracePt t="66641" x="2921000" y="3352800"/>
          <p14:tracePt t="66658" x="2876550" y="3346450"/>
          <p14:tracePt t="66674" x="2844800" y="3346450"/>
          <p14:tracePt t="66691" x="2832100" y="3340100"/>
          <p14:tracePt t="66728" x="2825750" y="3340100"/>
          <p14:tracePt t="66808" x="2819400" y="3340100"/>
          <p14:tracePt t="66840" x="2832100" y="3340100"/>
          <p14:tracePt t="66848" x="2851150" y="3340100"/>
          <p14:tracePt t="66857" x="2882900" y="3340100"/>
          <p14:tracePt t="66858" x="2997200" y="3340100"/>
          <p14:tracePt t="66874" x="3149600" y="3327400"/>
          <p14:tracePt t="66891" x="3352800" y="3327400"/>
          <p14:tracePt t="66907" x="3594100" y="3333750"/>
          <p14:tracePt t="66924" x="3873500" y="3371850"/>
          <p14:tracePt t="66941" x="4197350" y="3416300"/>
          <p14:tracePt t="66958" x="4514850" y="3454400"/>
          <p14:tracePt t="66974" x="4800600" y="3467100"/>
          <p14:tracePt t="66974" x="4927600" y="3467100"/>
          <p14:tracePt t="66992" x="5105400" y="3467100"/>
          <p14:tracePt t="67009" x="5245100" y="3467100"/>
          <p14:tracePt t="67025" x="5340350" y="3467100"/>
          <p14:tracePt t="67041" x="5403850" y="3460750"/>
          <p14:tracePt t="67058" x="5441950" y="3448050"/>
          <p14:tracePt t="67074" x="5467350" y="3435350"/>
          <p14:tracePt t="67091" x="5473700" y="3429000"/>
          <p14:tracePt t="67107" x="5480050" y="3422650"/>
          <p14:tracePt t="67124" x="5486400" y="3422650"/>
          <p14:tracePt t="67141" x="5486400" y="3416300"/>
          <p14:tracePt t="67248" x="5492750" y="3416300"/>
          <p14:tracePt t="67256" x="5486400" y="3403600"/>
          <p14:tracePt t="67266" x="5454650" y="3397250"/>
          <p14:tracePt t="67272" x="5391150" y="3384550"/>
          <p14:tracePt t="67279" x="5207000" y="3365500"/>
          <p14:tracePt t="67290" x="4813300" y="3308350"/>
          <p14:tracePt t="67307" x="4425950" y="3244850"/>
          <p14:tracePt t="67324" x="4019550" y="3194050"/>
          <p14:tracePt t="67341" x="3727450" y="3175000"/>
          <p14:tracePt t="67358" x="3530600" y="3175000"/>
          <p14:tracePt t="67375" x="3409950" y="3175000"/>
          <p14:tracePt t="67375" x="3359150" y="3175000"/>
          <p14:tracePt t="67392" x="3289300" y="3175000"/>
          <p14:tracePt t="67408" x="3232150" y="3175000"/>
          <p14:tracePt t="67424" x="3194050" y="3175000"/>
          <p14:tracePt t="67441" x="3168650" y="3175000"/>
          <p14:tracePt t="67458" x="3149600" y="3175000"/>
          <p14:tracePt t="67474" x="3130550" y="3175000"/>
          <p14:tracePt t="67491" x="3124200" y="3175000"/>
          <p14:tracePt t="67528" x="3117850" y="3175000"/>
          <p14:tracePt t="67528" x="3111500" y="3175000"/>
          <p14:tracePt t="67672" x="3117850" y="3175000"/>
          <p14:tracePt t="67675" x="3136900" y="3175000"/>
          <p14:tracePt t="67691" x="3149600" y="3175000"/>
          <p14:tracePt t="67692" x="3187700" y="3175000"/>
          <p14:tracePt t="67707" x="3225800" y="3175000"/>
          <p14:tracePt t="67725" x="3263900" y="3175000"/>
          <p14:tracePt t="67741" x="3314700" y="3175000"/>
          <p14:tracePt t="67758" x="3333750" y="3175000"/>
          <p14:tracePt t="67775" x="3352800" y="3175000"/>
          <p14:tracePt t="67791" x="3359150" y="3175000"/>
          <p14:tracePt t="67809" x="3365500" y="3175000"/>
          <p14:tracePt t="67824" x="3371850" y="3175000"/>
          <p14:tracePt t="67920" x="3378200" y="3175000"/>
          <p14:tracePt t="67968" x="3384550" y="3181350"/>
          <p14:tracePt t="67976" x="3390900" y="3181350"/>
          <p14:tracePt t="67977" x="3397250" y="3181350"/>
          <p14:tracePt t="67991" x="3435350" y="3187700"/>
          <p14:tracePt t="68009" x="3479800" y="3200400"/>
          <p14:tracePt t="68024" x="3536950" y="3206750"/>
          <p14:tracePt t="68041" x="3594100" y="3225800"/>
          <p14:tracePt t="68057" x="3632200" y="3232150"/>
          <p14:tracePt t="68074" x="3651250" y="3238500"/>
          <p14:tracePt t="68091" x="3663950" y="3238500"/>
          <p14:tracePt t="68449" x="0" y="0"/>
        </p14:tracePtLst>
        <p14:tracePtLst>
          <p14:tracePt t="132622" x="2647950" y="3644900"/>
          <p14:tracePt t="132864" x="2635250" y="3644900"/>
          <p14:tracePt t="132878" x="2609850" y="3644900"/>
          <p14:tracePt t="132880" x="2520950" y="3644900"/>
          <p14:tracePt t="132896" x="2387600" y="3644900"/>
          <p14:tracePt t="132912" x="2228850" y="3644900"/>
          <p14:tracePt t="132928" x="2101850" y="3644900"/>
          <p14:tracePt t="132944" x="1987550" y="3644900"/>
          <p14:tracePt t="132960" x="1892300" y="3644900"/>
          <p14:tracePt t="132975" x="1758950" y="3644900"/>
          <p14:tracePt t="132992" x="1670050" y="3644900"/>
          <p14:tracePt t="133008" x="1600200" y="3644900"/>
          <p14:tracePt t="133025" x="1555750" y="3644900"/>
          <p14:tracePt t="133041" x="1524000" y="3644900"/>
          <p14:tracePt t="133058" x="1511300" y="3651250"/>
          <p14:tracePt t="133216" x="1530350" y="3651250"/>
          <p14:tracePt t="133224" x="1657350" y="3651250"/>
          <p14:tracePt t="133241" x="1733550" y="3651250"/>
          <p14:tracePt t="133242" x="1917700" y="3651250"/>
          <p14:tracePt t="133259" x="2101850" y="3651250"/>
          <p14:tracePt t="133275" x="2292350" y="3651250"/>
          <p14:tracePt t="133293" x="2451100" y="3651250"/>
          <p14:tracePt t="133308" x="2578100" y="3651250"/>
          <p14:tracePt t="133325" x="2647950" y="3651250"/>
          <p14:tracePt t="133341" x="2673350" y="3651250"/>
          <p14:tracePt t="133358" x="2686050" y="3651250"/>
          <p14:tracePt t="133480" x="2673350" y="3651250"/>
          <p14:tracePt t="133488" x="2660650" y="3651250"/>
          <p14:tracePt t="133490" x="2628900" y="3657600"/>
          <p14:tracePt t="133508" x="2590800" y="3663950"/>
          <p14:tracePt t="133509" x="2451100" y="3683000"/>
          <p14:tracePt t="133525" x="2298700" y="3708400"/>
          <p14:tracePt t="133541" x="2178050" y="3727450"/>
          <p14:tracePt t="133558" x="2000250" y="3746500"/>
          <p14:tracePt t="133576" x="1955800" y="3759200"/>
          <p14:tracePt t="133592" x="1943100" y="3759200"/>
          <p14:tracePt t="133696" x="1962150" y="3759200"/>
          <p14:tracePt t="133704" x="1993900" y="3759200"/>
          <p14:tracePt t="133713" x="2051050" y="3759200"/>
          <p14:tracePt t="133720" x="2108200" y="3759200"/>
          <p14:tracePt t="133726" x="2279650" y="3759200"/>
          <p14:tracePt t="133742" x="2495550" y="3759200"/>
          <p14:tracePt t="133759" x="2787650" y="3784600"/>
          <p14:tracePt t="133775" x="3187700" y="3797300"/>
          <p14:tracePt t="133793" x="3333750" y="3797300"/>
          <p14:tracePt t="133808" x="3435350" y="3797300"/>
          <p14:tracePt t="133825" x="3492500" y="3797300"/>
          <p14:tracePt t="133841" x="3517900" y="3797300"/>
          <p14:tracePt t="133858" x="3530600" y="3790950"/>
          <p14:tracePt t="134167" x="3536950" y="3790950"/>
          <p14:tracePt t="134561" x="3556000" y="3790950"/>
          <p14:tracePt t="134569" x="3568700" y="3790950"/>
          <p14:tracePt t="134577" x="3587750" y="3790950"/>
          <p14:tracePt t="134593" x="3613150" y="3790950"/>
          <p14:tracePt t="134594" x="3651250" y="3790950"/>
          <p14:tracePt t="134609" x="3683000" y="3790950"/>
          <p14:tracePt t="134626" x="3702050" y="3790950"/>
          <p14:tracePt t="134642" x="3714750" y="3790950"/>
          <p14:tracePt t="134680" x="3721100" y="3790950"/>
          <p14:tracePt t="134704" x="3727450" y="3790950"/>
          <p14:tracePt t="134718" x="3733800" y="3790950"/>
          <p14:tracePt t="134725" x="3740150" y="3790950"/>
          <p14:tracePt t="134726" x="3771900" y="3790950"/>
          <p14:tracePt t="134742" x="3803650" y="3790950"/>
          <p14:tracePt t="134759" x="3841750" y="3790950"/>
          <p14:tracePt t="134775" x="3905250" y="3790950"/>
          <p14:tracePt t="134793" x="3943350" y="3790950"/>
          <p14:tracePt t="134809" x="3987800" y="3790950"/>
          <p14:tracePt t="134826" x="4013200" y="3790950"/>
          <p14:tracePt t="134842" x="4032250" y="3790950"/>
          <p14:tracePt t="134859" x="4044950" y="3790950"/>
          <p14:tracePt t="134876" x="4057650" y="3790950"/>
          <p14:tracePt t="135000" x="4051300" y="3790950"/>
          <p14:tracePt t="135000" x="4044950" y="3790950"/>
          <p14:tracePt t="135017" x="4025900" y="3790950"/>
          <p14:tracePt t="135018" x="4000500" y="3790950"/>
          <p14:tracePt t="135026" x="3937000" y="3790950"/>
          <p14:tracePt t="135042" x="3860800" y="3790950"/>
          <p14:tracePt t="135059" x="3784600" y="3778250"/>
          <p14:tracePt t="135076" x="3708400" y="3771900"/>
          <p14:tracePt t="135092" x="3638550" y="3759200"/>
          <p14:tracePt t="135109" x="3594100" y="3752850"/>
          <p14:tracePt t="135125" x="3562350" y="3746500"/>
          <p14:tracePt t="135143" x="3536950" y="3740150"/>
          <p14:tracePt t="135159" x="3517900" y="3733800"/>
          <p14:tracePt t="135176" x="3511550" y="3733800"/>
          <p14:tracePt t="135192" x="3505200" y="3733800"/>
          <p14:tracePt t="135209" x="3505200" y="3727450"/>
          <p14:tracePt t="135385" x="3498850" y="3727450"/>
          <p14:tracePt t="135393" x="3479800" y="3721100"/>
          <p14:tracePt t="135402" x="3473450" y="3721100"/>
          <p14:tracePt t="135409" x="3441700" y="3721100"/>
          <p14:tracePt t="135425" x="3416300" y="3721100"/>
          <p14:tracePt t="135442" x="3390900" y="3714750"/>
          <p14:tracePt t="135459" x="3384550" y="3714750"/>
          <p14:tracePt t="135475" x="3378200" y="3714750"/>
          <p14:tracePt t="135625" x="3397250" y="3714750"/>
          <p14:tracePt t="135632" x="3416300" y="3714750"/>
          <p14:tracePt t="135642" x="3441700" y="3714750"/>
          <p14:tracePt t="135643" x="3524250" y="3714750"/>
          <p14:tracePt t="135659" x="3606800" y="3714750"/>
          <p14:tracePt t="135676" x="3708400" y="3714750"/>
          <p14:tracePt t="135692" x="3810000" y="3714750"/>
          <p14:tracePt t="135709" x="3924300" y="3714750"/>
          <p14:tracePt t="135725" x="4038600" y="3714750"/>
          <p14:tracePt t="135742" x="4146550" y="3714750"/>
          <p14:tracePt t="135759" x="4267200" y="3714750"/>
          <p14:tracePt t="135776" x="4419600" y="3714750"/>
          <p14:tracePt t="135793" x="4514850" y="3714750"/>
          <p14:tracePt t="135809" x="4591050" y="3714750"/>
          <p14:tracePt t="135825" x="4673600" y="3714750"/>
          <p14:tracePt t="135843" x="4749800" y="3714750"/>
          <p14:tracePt t="135859" x="4813300" y="3708400"/>
          <p14:tracePt t="135876" x="4851400" y="3702050"/>
          <p14:tracePt t="135892" x="4889500" y="3695700"/>
          <p14:tracePt t="135909" x="4908550" y="3695700"/>
          <p14:tracePt t="135925" x="4933950" y="3689350"/>
          <p14:tracePt t="135942" x="4953000" y="3676650"/>
          <p14:tracePt t="135959" x="4978400" y="3676650"/>
          <p14:tracePt t="135976" x="5010150" y="3676650"/>
          <p14:tracePt t="135993" x="5022850" y="3670300"/>
          <p14:tracePt t="136009" x="5029200" y="3670300"/>
          <p14:tracePt t="136121" x="5003800" y="3670300"/>
          <p14:tracePt t="136128" x="4972050" y="3670300"/>
          <p14:tracePt t="136142" x="4914900" y="3657600"/>
          <p14:tracePt t="136143" x="4800600" y="3651250"/>
          <p14:tracePt t="136159" x="4679950" y="3638550"/>
          <p14:tracePt t="136159" x="4641850" y="3632200"/>
          <p14:tracePt t="136177" x="4597400" y="3625850"/>
          <p14:tracePt t="136192" x="4495800" y="3613150"/>
          <p14:tracePt t="136209" x="4464050" y="3613150"/>
          <p14:tracePt t="136225" x="4451350" y="3613150"/>
          <p14:tracePt t="136369" x="4470400" y="3613150"/>
          <p14:tracePt t="136376" x="4521200" y="3613150"/>
          <p14:tracePt t="136393" x="4584700" y="3613150"/>
          <p14:tracePt t="136409" x="4629150" y="3613150"/>
          <p14:tracePt t="136409" x="4692650" y="3613150"/>
          <p14:tracePt t="136425" x="4787900" y="3613150"/>
          <p14:tracePt t="136442" x="4876800" y="3613150"/>
          <p14:tracePt t="136459" x="4978400" y="3613150"/>
          <p14:tracePt t="136476" x="5067300" y="3613150"/>
          <p14:tracePt t="136492" x="5156200" y="3613150"/>
          <p14:tracePt t="136509" x="5219700" y="3613150"/>
          <p14:tracePt t="136525" x="5276850" y="3613150"/>
          <p14:tracePt t="136542" x="5340350" y="3613150"/>
          <p14:tracePt t="136560" x="5403850" y="3606800"/>
          <p14:tracePt t="136575" x="5511800" y="3606800"/>
          <p14:tracePt t="136593" x="5588000" y="3606800"/>
          <p14:tracePt t="136609" x="5657850" y="3606800"/>
          <p14:tracePt t="136626" x="5727700" y="3606800"/>
          <p14:tracePt t="136642" x="5784850" y="3606800"/>
          <p14:tracePt t="136659" x="5829300" y="3606800"/>
          <p14:tracePt t="136675" x="5867400" y="3606800"/>
          <p14:tracePt t="136692" x="5899150" y="3606800"/>
          <p14:tracePt t="136709" x="5930900" y="3606800"/>
          <p14:tracePt t="136726" x="5949950" y="3606800"/>
          <p14:tracePt t="136742" x="5969000" y="3606800"/>
          <p14:tracePt t="136759" x="5981700" y="3606800"/>
          <p14:tracePt t="136775" x="6007100" y="3606800"/>
          <p14:tracePt t="136794" x="6019800" y="3606800"/>
          <p14:tracePt t="136809" x="6038850" y="3606800"/>
          <p14:tracePt t="136826" x="6057900" y="3606800"/>
          <p14:tracePt t="136842" x="6083300" y="3606800"/>
          <p14:tracePt t="136860" x="6108700" y="3606800"/>
          <p14:tracePt t="136876" x="6127750" y="3606800"/>
          <p14:tracePt t="136892" x="6140450" y="3606800"/>
          <p14:tracePt t="136908" x="6159500" y="3606800"/>
          <p14:tracePt t="136925" x="6172200" y="3606800"/>
          <p14:tracePt t="136941" x="6178550" y="3606800"/>
          <p14:tracePt t="137168" x="6172200" y="3606800"/>
          <p14:tracePt t="137176" x="6140450" y="3606800"/>
          <p14:tracePt t="137192" x="6121400" y="3606800"/>
          <p14:tracePt t="137193" x="6076950" y="3613150"/>
          <p14:tracePt t="137209" x="6032500" y="3625850"/>
          <p14:tracePt t="137226" x="5981700" y="3625850"/>
          <p14:tracePt t="137242" x="5949950" y="3632200"/>
          <p14:tracePt t="137259" x="5930900" y="3638550"/>
          <p14:tracePt t="137276" x="5918200" y="3638550"/>
          <p14:tracePt t="137292" x="5911850" y="3638550"/>
          <p14:tracePt t="137456" x="5918200" y="3638550"/>
          <p14:tracePt t="137467" x="5930900" y="3638550"/>
          <p14:tracePt t="137472" x="5943600" y="3638550"/>
          <p14:tracePt t="137480" x="5981700" y="3638550"/>
          <p14:tracePt t="137492" x="6038850" y="3638550"/>
          <p14:tracePt t="137509" x="6102350" y="3638550"/>
          <p14:tracePt t="137527" x="6172200" y="3638550"/>
          <p14:tracePt t="137542" x="6261100" y="3638550"/>
          <p14:tracePt t="137559" x="6375400" y="3638550"/>
          <p14:tracePt t="137575" x="6546850" y="3638550"/>
          <p14:tracePt t="137593" x="6667500" y="3638550"/>
          <p14:tracePt t="137609" x="6788150" y="3638550"/>
          <p14:tracePt t="137625" x="6915150" y="3657600"/>
          <p14:tracePt t="137642" x="7035800" y="3657600"/>
          <p14:tracePt t="137658" x="7131050" y="3657600"/>
          <p14:tracePt t="137675" x="7219950" y="3657600"/>
          <p14:tracePt t="137692" x="7296150" y="3657600"/>
          <p14:tracePt t="137709" x="7366000" y="3657600"/>
          <p14:tracePt t="137725" x="7423150" y="3657600"/>
          <p14:tracePt t="137742" x="7461250" y="3657600"/>
          <p14:tracePt t="137759" x="7493000" y="3657600"/>
          <p14:tracePt t="137775" x="7531100" y="3657600"/>
          <p14:tracePt t="137775" x="7543800" y="3657600"/>
          <p14:tracePt t="137792" x="7569200" y="3657600"/>
          <p14:tracePt t="137808" x="7581900" y="3657600"/>
          <p14:tracePt t="137825" x="7588250" y="3657600"/>
          <p14:tracePt t="137842" x="7594600" y="3657600"/>
          <p14:tracePt t="138288" x="7588250" y="3657600"/>
          <p14:tracePt t="138304" x="7581900" y="3657600"/>
          <p14:tracePt t="138308" x="7575550" y="3657600"/>
          <p14:tracePt t="138325" x="7569200" y="3657600"/>
          <p14:tracePt t="138326" x="7556500" y="3657600"/>
          <p14:tracePt t="138343" x="7531100" y="3657600"/>
          <p14:tracePt t="138359" x="7493000" y="3657600"/>
          <p14:tracePt t="138359" x="7473950" y="3657600"/>
          <p14:tracePt t="138377" x="7435850" y="3657600"/>
          <p14:tracePt t="138393" x="7391400" y="3657600"/>
          <p14:tracePt t="138409" x="7346950" y="3657600"/>
          <p14:tracePt t="138425" x="7321550" y="3657600"/>
          <p14:tracePt t="138442" x="7289800" y="3657600"/>
          <p14:tracePt t="138458" x="7251700" y="3657600"/>
          <p14:tracePt t="138476" x="7219950" y="3657600"/>
          <p14:tracePt t="138492" x="7188200" y="3657600"/>
          <p14:tracePt t="138509" x="7143750" y="3657600"/>
          <p14:tracePt t="138525" x="7092950" y="3657600"/>
          <p14:tracePt t="138542" x="7048500" y="3657600"/>
          <p14:tracePt t="138559" x="7004050" y="3657600"/>
          <p14:tracePt t="138576" x="6953250" y="3657600"/>
          <p14:tracePt t="138593" x="6927850" y="3657600"/>
          <p14:tracePt t="138609" x="6896100" y="3657600"/>
          <p14:tracePt t="138625" x="6858000" y="3657600"/>
          <p14:tracePt t="138642" x="6813550" y="3657600"/>
          <p14:tracePt t="138659" x="6756400" y="3657600"/>
          <p14:tracePt t="138676" x="6699250" y="3657600"/>
          <p14:tracePt t="138692" x="6642100" y="3657600"/>
          <p14:tracePt t="138709" x="6591300" y="3657600"/>
          <p14:tracePt t="138725" x="6540500" y="3657600"/>
          <p14:tracePt t="138742" x="6496050" y="3657600"/>
          <p14:tracePt t="138759" x="6464300" y="3657600"/>
          <p14:tracePt t="138776" x="6419850" y="3657600"/>
          <p14:tracePt t="138793" x="6388100" y="3657600"/>
          <p14:tracePt t="138809" x="6356350" y="3657600"/>
          <p14:tracePt t="138825" x="6330950" y="3657600"/>
          <p14:tracePt t="138842" x="6299200" y="3657600"/>
          <p14:tracePt t="138859" x="6280150" y="3657600"/>
          <p14:tracePt t="138876" x="6254750" y="3657600"/>
          <p14:tracePt t="138892" x="6242050" y="3657600"/>
          <p14:tracePt t="138910" x="6223000" y="3657600"/>
          <p14:tracePt t="138925" x="6203950" y="3657600"/>
          <p14:tracePt t="138942" x="6184900" y="3657600"/>
          <p14:tracePt t="138959" x="6159500" y="3657600"/>
          <p14:tracePt t="138959" x="6146800" y="3657600"/>
          <p14:tracePt t="138977" x="6127750" y="3657600"/>
          <p14:tracePt t="138993" x="6108700" y="3657600"/>
          <p14:tracePt t="139009" x="6089650" y="3657600"/>
          <p14:tracePt t="139025" x="6083300" y="3657600"/>
          <p14:tracePt t="139064" x="6076950" y="3657600"/>
          <p14:tracePt t="139081" x="6070600" y="3657600"/>
          <p14:tracePt t="139104" x="6064250" y="3657600"/>
          <p14:tracePt t="139144" x="6057900" y="3657600"/>
          <p14:tracePt t="139464" x="6064250" y="3657600"/>
          <p14:tracePt t="139472" x="6070600" y="3657600"/>
          <p14:tracePt t="139480" x="6108700" y="3657600"/>
          <p14:tracePt t="139489" x="6140450" y="3657600"/>
          <p14:tracePt t="139497" x="6184900" y="3657600"/>
          <p14:tracePt t="139509" x="6311900" y="3657600"/>
          <p14:tracePt t="139525" x="6464300" y="3657600"/>
          <p14:tracePt t="139542" x="6623050" y="3657600"/>
          <p14:tracePt t="139558" x="6762750" y="3657600"/>
          <p14:tracePt t="139576" x="6870700" y="3657600"/>
          <p14:tracePt t="139592" x="7023100" y="3657600"/>
          <p14:tracePt t="139609" x="7080250" y="3657600"/>
          <p14:tracePt t="139625" x="7143750" y="3657600"/>
          <p14:tracePt t="139642" x="7194550" y="3657600"/>
          <p14:tracePt t="139660" x="7245350" y="3657600"/>
          <p14:tracePt t="139676" x="7289800" y="3657600"/>
          <p14:tracePt t="139691" x="7334250" y="3657600"/>
          <p14:tracePt t="139709" x="7378700" y="3657600"/>
          <p14:tracePt t="139725" x="7416800" y="3657600"/>
          <p14:tracePt t="139742" x="7442200" y="3657600"/>
          <p14:tracePt t="139758" x="7467600" y="3657600"/>
          <p14:tracePt t="139775" x="7493000" y="3657600"/>
          <p14:tracePt t="139792" x="7512050" y="3657600"/>
          <p14:tracePt t="139809" x="7531100" y="3657600"/>
          <p14:tracePt t="139825" x="7543800" y="3657600"/>
          <p14:tracePt t="139842" x="7569200" y="3657600"/>
          <p14:tracePt t="139859" x="7581900" y="3657600"/>
          <p14:tracePt t="139875" x="7594600" y="3657600"/>
          <p14:tracePt t="139893" x="7607300" y="3657600"/>
          <p14:tracePt t="139909" x="7613650" y="3657600"/>
          <p14:tracePt t="140416" x="7607300" y="3657600"/>
          <p14:tracePt t="140424" x="7588250" y="3657600"/>
          <p14:tracePt t="140434" x="7556500" y="3657600"/>
          <p14:tracePt t="140435" x="7531100" y="3663950"/>
          <p14:tracePt t="140442" x="7467600" y="3670300"/>
          <p14:tracePt t="140459" x="7385050" y="3683000"/>
          <p14:tracePt t="140475" x="7277100" y="3695700"/>
          <p14:tracePt t="140492" x="7181850" y="3702050"/>
          <p14:tracePt t="140508" x="7086600" y="3708400"/>
          <p14:tracePt t="140526" x="6997700" y="3714750"/>
          <p14:tracePt t="140542" x="6921500" y="3714750"/>
          <p14:tracePt t="140559" x="6858000" y="3721100"/>
          <p14:tracePt t="140575" x="6781800" y="3721100"/>
          <p14:tracePt t="140608" x="6743700" y="3721100"/>
          <p14:tracePt t="140609" x="6705600" y="3721100"/>
          <p14:tracePt t="140626" x="6667500" y="3721100"/>
          <p14:tracePt t="140642" x="6629400" y="3721100"/>
          <p14:tracePt t="140659" x="6610350" y="3721100"/>
          <p14:tracePt t="140675" x="6584950" y="3721100"/>
          <p14:tracePt t="140692" x="6578600" y="3721100"/>
          <p14:tracePt t="140708" x="6559550" y="3721100"/>
          <p14:tracePt t="140725" x="6553200" y="3721100"/>
          <p14:tracePt t="140742" x="6534150" y="3721100"/>
          <p14:tracePt t="140759" x="6521450" y="3721100"/>
          <p14:tracePt t="140775" x="6496050" y="3714750"/>
          <p14:tracePt t="140793" x="6489700" y="3714750"/>
          <p14:tracePt t="140808" x="6477000" y="3714750"/>
          <p14:tracePt t="141056" x="6470650" y="3708400"/>
          <p14:tracePt t="141068" x="6457950" y="3708400"/>
          <p14:tracePt t="141072" x="6451600" y="3708400"/>
          <p14:tracePt t="141072" x="6438900" y="3702050"/>
          <p14:tracePt t="141092" x="6419850" y="3695700"/>
          <p14:tracePt t="141093" x="6381750" y="3689350"/>
          <p14:tracePt t="141108" x="6343650" y="3683000"/>
          <p14:tracePt t="141125" x="6311900" y="3683000"/>
          <p14:tracePt t="141142" x="6299200" y="3676650"/>
          <p14:tracePt t="142680" x="6267450" y="3676650"/>
          <p14:tracePt t="142689" x="6235700" y="3676650"/>
          <p14:tracePt t="142696" x="6184900" y="3683000"/>
          <p14:tracePt t="142708" x="6134100" y="3689350"/>
          <p14:tracePt t="142709" x="5937250" y="3721100"/>
          <p14:tracePt t="142725" x="5524500" y="3733800"/>
          <p14:tracePt t="142742" x="4927600" y="3733800"/>
          <p14:tracePt t="142758" x="4133850" y="3746500"/>
          <p14:tracePt t="142758" x="3727450" y="3746500"/>
          <p14:tracePt t="142776" x="3397250" y="3746500"/>
          <p14:tracePt t="142776" x="3060700" y="3746500"/>
          <p14:tracePt t="142792" x="2374900" y="3746500"/>
          <p14:tracePt t="142808" x="1847850" y="3746500"/>
          <p14:tracePt t="142825" x="1568450" y="3727450"/>
          <p14:tracePt t="142842" x="1441450" y="3695700"/>
          <p14:tracePt t="142858" x="1358900" y="3676650"/>
          <p14:tracePt t="142875" x="1301750" y="3663950"/>
          <p14:tracePt t="142892" x="1263650" y="3651250"/>
          <p14:tracePt t="142909" x="1212850" y="3632200"/>
          <p14:tracePt t="142925" x="1174750" y="3625850"/>
          <p14:tracePt t="142942" x="1117600" y="3619500"/>
          <p14:tracePt t="142959" x="1079500" y="3613150"/>
          <p14:tracePt t="142977" x="1047750" y="3606800"/>
          <p14:tracePt t="142992" x="1035050" y="3606800"/>
          <p14:tracePt t="143010" x="1028700" y="3606800"/>
          <p14:tracePt t="143113" x="1022350" y="3606800"/>
          <p14:tracePt t="143122" x="1016000" y="3606800"/>
          <p14:tracePt t="143136" x="1009650" y="3613150"/>
          <p14:tracePt t="143145" x="1009650" y="3619500"/>
          <p14:tracePt t="143153" x="1009650" y="3625850"/>
          <p14:tracePt t="143160" x="1009650" y="3651250"/>
          <p14:tracePt t="143176" x="1009650" y="3689350"/>
          <p14:tracePt t="143194" x="1009650" y="3714750"/>
          <p14:tracePt t="143209" x="1009650" y="3733800"/>
          <p14:tracePt t="143227" x="1016000" y="3765550"/>
          <p14:tracePt t="143243" x="1016000" y="3771900"/>
          <p14:tracePt t="143260" x="1016000" y="3784600"/>
          <p14:tracePt t="143276" x="1016000" y="3797300"/>
          <p14:tracePt t="143294" x="1016000" y="3810000"/>
          <p14:tracePt t="143309" x="1016000" y="3816350"/>
          <p14:tracePt t="143326" x="1016000" y="3829050"/>
          <p14:tracePt t="143342" x="1009650" y="3841750"/>
          <p14:tracePt t="143377" x="1003300" y="3848100"/>
          <p14:tracePt t="143489" x="990600" y="3848100"/>
          <p14:tracePt t="143498" x="977900" y="3848100"/>
          <p14:tracePt t="143505" x="971550" y="3848100"/>
          <p14:tracePt t="143513" x="952500" y="3848100"/>
          <p14:tracePt t="143526" x="933450" y="3848100"/>
          <p14:tracePt t="143544" x="914400" y="3848100"/>
          <p14:tracePt t="143559" x="895350" y="3854450"/>
          <p14:tracePt t="143577" x="889000" y="3854450"/>
          <p14:tracePt t="143593" x="869950" y="3860800"/>
          <p14:tracePt t="143610" x="863600" y="3860800"/>
          <p14:tracePt t="143626" x="850900" y="3860800"/>
          <p14:tracePt t="143643" x="844550" y="3860800"/>
          <p14:tracePt t="143660" x="838200" y="3867150"/>
          <p14:tracePt t="143873" x="831850" y="3873500"/>
          <p14:tracePt t="143889" x="831850" y="3879850"/>
          <p14:tracePt t="143905" x="831850" y="3886200"/>
          <p14:tracePt t="143929" x="825500" y="3892550"/>
          <p14:tracePt t="143948" x="825500" y="3898900"/>
          <p14:tracePt t="143977" x="819150" y="3898900"/>
          <p14:tracePt t="143993" x="812800" y="3905250"/>
          <p14:tracePt t="144009" x="812800" y="3911600"/>
          <p14:tracePt t="144033" x="806450" y="3917950"/>
          <p14:tracePt t="147289" x="812800" y="3917950"/>
          <p14:tracePt t="147305" x="819150" y="3911600"/>
          <p14:tracePt t="147313" x="825500" y="3898900"/>
          <p14:tracePt t="147326" x="825500" y="3892550"/>
          <p14:tracePt t="147327" x="831850" y="3886200"/>
          <p14:tracePt t="147343" x="838200" y="3873500"/>
          <p14:tracePt t="147359" x="844550" y="3867150"/>
          <p14:tracePt t="147376" x="844550" y="3854450"/>
          <p14:tracePt t="151769" x="844550" y="3867150"/>
          <p14:tracePt t="151801" x="844550" y="3873500"/>
          <p14:tracePt t="161562" x="844550" y="3886200"/>
          <p14:tracePt t="161569" x="838200" y="3917950"/>
          <p14:tracePt t="161577" x="831850" y="3956050"/>
          <p14:tracePt t="161578" x="819150" y="4025900"/>
          <p14:tracePt t="161594" x="800100" y="4095750"/>
          <p14:tracePt t="161610" x="793750" y="4140200"/>
          <p14:tracePt t="161626" x="787400" y="4178300"/>
          <p14:tracePt t="161643" x="787400" y="4203700"/>
          <p14:tracePt t="161659" x="781050" y="4222750"/>
          <p14:tracePt t="161705" x="781050" y="4229100"/>
          <p14:tracePt t="161721" x="781050" y="4235450"/>
          <p14:tracePt t="161745" x="781050" y="4241800"/>
          <p14:tracePt t="161753" x="781050" y="4248150"/>
          <p14:tracePt t="161769" x="781050" y="4254500"/>
          <p14:tracePt t="161849" x="781050" y="4260850"/>
          <p14:tracePt t="161857" x="787400" y="4267200"/>
          <p14:tracePt t="161993" x="793750" y="4273550"/>
          <p14:tracePt t="162017" x="800100" y="4273550"/>
          <p14:tracePt t="162041" x="806450" y="4273550"/>
          <p14:tracePt t="162073" x="812800" y="4273550"/>
          <p14:tracePt t="162089" x="819150" y="4279900"/>
          <p14:tracePt t="162113" x="825500" y="4279900"/>
          <p14:tracePt t="162137" x="831850" y="4279900"/>
          <p14:tracePt t="162155" x="838200" y="4279900"/>
          <p14:tracePt t="162185" x="844550" y="4279900"/>
          <p14:tracePt t="162217" x="850900" y="4279900"/>
          <p14:tracePt t="162257" x="857250" y="4279900"/>
          <p14:tracePt t="163017" x="869950" y="4279900"/>
          <p14:tracePt t="163649" x="869950" y="4267200"/>
          <p14:tracePt t="163657" x="869950" y="4260850"/>
          <p14:tracePt t="163673" x="869950" y="4254500"/>
          <p14:tracePt t="163681" x="863600" y="4248150"/>
          <p14:tracePt t="163705" x="863600" y="4241800"/>
          <p14:tracePt t="165639" x="0" y="0"/>
        </p14:tracePtLst>
        <p14:tracePtLst>
          <p14:tracePt t="218813" x="1600200" y="4895850"/>
          <p14:tracePt t="219145" x="1581150" y="4895850"/>
          <p14:tracePt t="219152" x="1568450" y="4895850"/>
          <p14:tracePt t="219160" x="1555750" y="4895850"/>
          <p14:tracePt t="219168" x="1517650" y="4895850"/>
          <p14:tracePt t="219176" x="1479550" y="4895850"/>
          <p14:tracePt t="219200" x="1441450" y="4895850"/>
          <p14:tracePt t="219216" x="1403350" y="4895850"/>
          <p14:tracePt t="219232" x="1384300" y="4895850"/>
          <p14:tracePt t="219248" x="1352550" y="4895850"/>
          <p14:tracePt t="219264" x="1327150" y="4889500"/>
          <p14:tracePt t="219276" x="1301750" y="4883150"/>
          <p14:tracePt t="219292" x="1270000" y="4883150"/>
          <p14:tracePt t="219310" x="1244600" y="4883150"/>
          <p14:tracePt t="219326" x="1219200" y="4876800"/>
          <p14:tracePt t="219343" x="1193800" y="4870450"/>
          <p14:tracePt t="219361" x="1174750" y="4864100"/>
          <p14:tracePt t="219840" x="1181100" y="4864100"/>
          <p14:tracePt t="219856" x="1187450" y="4864100"/>
          <p14:tracePt t="219858" x="1200150" y="4864100"/>
          <p14:tracePt t="219869" x="1206500" y="4864100"/>
          <p14:tracePt t="219876" x="1231900" y="4864100"/>
          <p14:tracePt t="219892" x="1263650" y="4864100"/>
          <p14:tracePt t="219909" x="1289050" y="4864100"/>
          <p14:tracePt t="219926" x="1320800" y="4864100"/>
          <p14:tracePt t="219943" x="1358900" y="4864100"/>
          <p14:tracePt t="219943" x="1371600" y="4864100"/>
          <p14:tracePt t="219960" x="1409700" y="4864100"/>
          <p14:tracePt t="219976" x="1454150" y="4864100"/>
          <p14:tracePt t="219993" x="1504950" y="4864100"/>
          <p14:tracePt t="220009" x="1581150" y="4864100"/>
          <p14:tracePt t="220026" x="1663700" y="4864100"/>
          <p14:tracePt t="220043" x="1778000" y="4864100"/>
          <p14:tracePt t="220059" x="1905000" y="4864100"/>
          <p14:tracePt t="220076" x="2019300" y="4864100"/>
          <p14:tracePt t="220093" x="2108200" y="4864100"/>
          <p14:tracePt t="220109" x="2178050" y="4864100"/>
          <p14:tracePt t="220126" x="2222500" y="4864100"/>
          <p14:tracePt t="220143" x="2254250" y="4864100"/>
          <p14:tracePt t="220159" x="2286000" y="4864100"/>
          <p14:tracePt t="220176" x="2298700" y="4864100"/>
          <p14:tracePt t="220193" x="2305050" y="4864100"/>
          <p14:tracePt t="220368" x="2298700" y="4864100"/>
          <p14:tracePt t="220385" x="2254250" y="4864100"/>
          <p14:tracePt t="220393" x="2228850" y="4864100"/>
          <p14:tracePt t="220394" x="2159000" y="4864100"/>
          <p14:tracePt t="220409" x="2089150" y="4864100"/>
          <p14:tracePt t="220426" x="2006600" y="4864100"/>
          <p14:tracePt t="220443" x="1949450" y="4864100"/>
          <p14:tracePt t="220459" x="1885950" y="4864100"/>
          <p14:tracePt t="220476" x="1854200" y="4864100"/>
          <p14:tracePt t="220493" x="1828800" y="4864100"/>
          <p14:tracePt t="220509" x="1809750" y="4864100"/>
          <p14:tracePt t="220526" x="1797050" y="4864100"/>
          <p14:tracePt t="220696" x="1803400" y="4864100"/>
          <p14:tracePt t="220705" x="1822450" y="4864100"/>
          <p14:tracePt t="220712" x="1847850" y="4864100"/>
          <p14:tracePt t="220726" x="1873250" y="4864100"/>
          <p14:tracePt t="220727" x="1968500" y="4864100"/>
          <p14:tracePt t="220743" x="2082800" y="4864100"/>
          <p14:tracePt t="220759" x="2273300" y="4883150"/>
          <p14:tracePt t="220777" x="2362200" y="4883150"/>
          <p14:tracePt t="220793" x="2432050" y="4883150"/>
          <p14:tracePt t="220809" x="2470150" y="4883150"/>
          <p14:tracePt t="220826" x="2501900" y="4883150"/>
          <p14:tracePt t="220842" x="2508250" y="4883150"/>
          <p14:tracePt t="220859" x="2520950" y="4883150"/>
          <p14:tracePt t="221032" x="2501900" y="4883150"/>
          <p14:tracePt t="221040" x="2476500" y="4883150"/>
          <p14:tracePt t="221044" x="2393950" y="4883150"/>
          <p14:tracePt t="221060" x="2311400" y="4883150"/>
          <p14:tracePt t="221076" x="2190750" y="4883150"/>
          <p14:tracePt t="221093" x="2063750" y="4883150"/>
          <p14:tracePt t="221109" x="1962150" y="4883150"/>
          <p14:tracePt t="221126" x="1873250" y="4883150"/>
          <p14:tracePt t="221142" x="1809750" y="4883150"/>
          <p14:tracePt t="221160" x="1778000" y="4883150"/>
          <p14:tracePt t="221177" x="1771650" y="4883150"/>
          <p14:tracePt t="221288" x="1778000" y="4883150"/>
          <p14:tracePt t="221302" x="1816100" y="4883150"/>
          <p14:tracePt t="221304" x="1854200" y="4883150"/>
          <p14:tracePt t="221304" x="1911350" y="4883150"/>
          <p14:tracePt t="221313" x="1981200" y="4883150"/>
          <p14:tracePt t="221326" x="2133600" y="4883150"/>
          <p14:tracePt t="221343" x="2311400" y="4883150"/>
          <p14:tracePt t="221359" x="2540000" y="4883150"/>
          <p14:tracePt t="221377" x="2647950" y="4883150"/>
          <p14:tracePt t="221393" x="2711450" y="4883150"/>
          <p14:tracePt t="221409" x="2736850" y="4883150"/>
          <p14:tracePt t="222448" x="2749550" y="4883150"/>
          <p14:tracePt t="222456" x="2813050" y="4883150"/>
          <p14:tracePt t="222476" x="2997200" y="4883150"/>
          <p14:tracePt t="222477" x="3168650" y="4883150"/>
          <p14:tracePt t="222492" x="3340100" y="4883150"/>
          <p14:tracePt t="222509" x="3467100" y="4883150"/>
          <p14:tracePt t="222526" x="3575050" y="4883150"/>
          <p14:tracePt t="222543" x="3651250" y="4883150"/>
          <p14:tracePt t="222559" x="3733800" y="4883150"/>
          <p14:tracePt t="222577" x="3765550" y="4883150"/>
          <p14:tracePt t="222593" x="3803650" y="4883150"/>
          <p14:tracePt t="222609" x="3822700" y="4883150"/>
          <p14:tracePt t="222626" x="3848100" y="4883150"/>
          <p14:tracePt t="222643" x="3867150" y="4883150"/>
          <p14:tracePt t="222659" x="3892550" y="4883150"/>
          <p14:tracePt t="222676" x="3917950" y="4883150"/>
          <p14:tracePt t="222692" x="3962400" y="4876800"/>
          <p14:tracePt t="222709" x="4000500" y="4870450"/>
          <p14:tracePt t="222726" x="4032250" y="4864100"/>
          <p14:tracePt t="222743" x="4057650" y="4864100"/>
          <p14:tracePt t="222759" x="4083050" y="4864100"/>
          <p14:tracePt t="222777" x="4089400" y="4864100"/>
          <p14:tracePt t="222792" x="4102100" y="4857750"/>
          <p14:tracePt t="222809" x="4127500" y="4851400"/>
          <p14:tracePt t="222826" x="4146550" y="4851400"/>
          <p14:tracePt t="222843" x="4178300" y="4845050"/>
          <p14:tracePt t="222859" x="4203700" y="4845050"/>
          <p14:tracePt t="222876" x="4216400" y="4838700"/>
          <p14:tracePt t="222892" x="4222750" y="4838700"/>
          <p14:tracePt t="222910" x="4229100" y="4838700"/>
          <p14:tracePt t="223123" x="4235450" y="4838700"/>
          <p14:tracePt t="223136" x="4241800" y="4832350"/>
          <p14:tracePt t="223496" x="4260850" y="4832350"/>
          <p14:tracePt t="223504" x="4292600" y="4845050"/>
          <p14:tracePt t="223512" x="4330700" y="4845050"/>
          <p14:tracePt t="223520" x="4400550" y="4857750"/>
          <p14:tracePt t="223526" x="4540250" y="4876800"/>
          <p14:tracePt t="223542" x="4679950" y="4889500"/>
          <p14:tracePt t="223542" x="4743450" y="4908550"/>
          <p14:tracePt t="223561" x="4876800" y="4933950"/>
          <p14:tracePt t="223577" x="4978400" y="4953000"/>
          <p14:tracePt t="223593" x="5054600" y="4965700"/>
          <p14:tracePt t="223609" x="5092700" y="4972050"/>
          <p14:tracePt t="223626" x="5130800" y="4978400"/>
          <p14:tracePt t="223642" x="5149850" y="4978400"/>
          <p14:tracePt t="223659" x="5162550" y="4978400"/>
          <p14:tracePt t="223676" x="5168900" y="4978400"/>
          <p14:tracePt t="223693" x="5181600" y="4984750"/>
          <p14:tracePt t="223709" x="5187950" y="4984750"/>
          <p14:tracePt t="223726" x="5194300" y="4984750"/>
          <p14:tracePt t="223768" x="5200650" y="4984750"/>
          <p14:tracePt t="223904" x="5207000" y="4984750"/>
          <p14:tracePt t="223928" x="5213350" y="4984750"/>
          <p14:tracePt t="223944" x="5219700" y="4984750"/>
          <p14:tracePt t="223960" x="5232400" y="4984750"/>
          <p14:tracePt t="223960" x="5245100" y="4984750"/>
          <p14:tracePt t="223977" x="5270500" y="4984750"/>
          <p14:tracePt t="223994" x="5289550" y="4984750"/>
          <p14:tracePt t="224009" x="5314950" y="4978400"/>
          <p14:tracePt t="224026" x="5334000" y="4972050"/>
          <p14:tracePt t="224042" x="5353050" y="4965700"/>
          <p14:tracePt t="224060" x="5359400" y="4965700"/>
          <p14:tracePt t="224076" x="5365750" y="4965700"/>
          <p14:tracePt t="224224" x="5359400" y="4965700"/>
          <p14:tracePt t="224234" x="5346700" y="4965700"/>
          <p14:tracePt t="224235" x="5334000" y="4965700"/>
          <p14:tracePt t="224248" x="5302250" y="4965700"/>
          <p14:tracePt t="224259" x="5257800" y="4965700"/>
          <p14:tracePt t="224275" x="5226050" y="4965700"/>
          <p14:tracePt t="224292" x="5194300" y="4959350"/>
          <p14:tracePt t="224309" x="5156200" y="4953000"/>
          <p14:tracePt t="224326" x="5118100" y="4946650"/>
          <p14:tracePt t="224342" x="5086350" y="4946650"/>
          <p14:tracePt t="224342" x="5073650" y="4946650"/>
          <p14:tracePt t="224360" x="5041900" y="4940300"/>
          <p14:tracePt t="224376" x="5016500" y="4933950"/>
          <p14:tracePt t="224392" x="4984750" y="4927600"/>
          <p14:tracePt t="224409" x="4959350" y="4927600"/>
          <p14:tracePt t="224426" x="4946650" y="4927600"/>
          <p14:tracePt t="224442" x="4933950" y="4927600"/>
          <p14:tracePt t="224600" x="4940300" y="4927600"/>
          <p14:tracePt t="224608" x="4959350" y="4927600"/>
          <p14:tracePt t="224626" x="4972050" y="4927600"/>
          <p14:tracePt t="224627" x="5010150" y="4927600"/>
          <p14:tracePt t="224642" x="5054600" y="4927600"/>
          <p14:tracePt t="224659" x="5105400" y="4927600"/>
          <p14:tracePt t="224676" x="5187950" y="4921250"/>
          <p14:tracePt t="224692" x="5251450" y="4921250"/>
          <p14:tracePt t="224709" x="5308600" y="4921250"/>
          <p14:tracePt t="224726" x="5378450" y="4921250"/>
          <p14:tracePt t="224742" x="5441950" y="4921250"/>
          <p14:tracePt t="224742" x="5480050" y="4921250"/>
          <p14:tracePt t="224760" x="5530850" y="4921250"/>
          <p14:tracePt t="224776" x="5588000" y="4921250"/>
          <p14:tracePt t="224792" x="5626100" y="4921250"/>
          <p14:tracePt t="224809" x="5651500" y="4921250"/>
          <p14:tracePt t="224826" x="5683250" y="4921250"/>
          <p14:tracePt t="224842" x="5702300" y="4921250"/>
          <p14:tracePt t="224859" x="5727700" y="4921250"/>
          <p14:tracePt t="224875" x="5765800" y="4921250"/>
          <p14:tracePt t="224893" x="5810250" y="4921250"/>
          <p14:tracePt t="224910" x="5861050" y="4921250"/>
          <p14:tracePt t="224926" x="5924550" y="4921250"/>
          <p14:tracePt t="224943" x="6000750" y="4921250"/>
          <p14:tracePt t="224959" x="6121400" y="4914900"/>
          <p14:tracePt t="224977" x="6216650" y="4914900"/>
          <p14:tracePt t="224992" x="6299200" y="4914900"/>
          <p14:tracePt t="225009" x="6375400" y="4914900"/>
          <p14:tracePt t="225026" x="6426200" y="4914900"/>
          <p14:tracePt t="225042" x="6457950" y="4914900"/>
          <p14:tracePt t="225059" x="6496050" y="4908550"/>
          <p14:tracePt t="225076" x="6521450" y="4908550"/>
          <p14:tracePt t="225092" x="6559550" y="4902200"/>
          <p14:tracePt t="225109" x="6604000" y="4895850"/>
          <p14:tracePt t="225126" x="6642100" y="4889500"/>
          <p14:tracePt t="225143" x="6692900" y="4883150"/>
          <p14:tracePt t="225159" x="6769100" y="4870450"/>
          <p14:tracePt t="225192" x="6807200" y="4864100"/>
          <p14:tracePt t="225193" x="6858000" y="4857750"/>
          <p14:tracePt t="225209" x="6889750" y="4851400"/>
          <p14:tracePt t="225226" x="6953250" y="4845050"/>
          <p14:tracePt t="225243" x="7010400" y="4838700"/>
          <p14:tracePt t="225259" x="7067550" y="4832350"/>
          <p14:tracePt t="225276" x="7118350" y="4832350"/>
          <p14:tracePt t="225292" x="7162800" y="4832350"/>
          <p14:tracePt t="225308" x="7207250" y="4832350"/>
          <p14:tracePt t="225325" x="7245350" y="4832350"/>
          <p14:tracePt t="225342" x="7277100" y="4826000"/>
          <p14:tracePt t="225359" x="7321550" y="4826000"/>
          <p14:tracePt t="225377" x="7366000" y="4819650"/>
          <p14:tracePt t="225392" x="7397750" y="4819650"/>
          <p14:tracePt t="225409" x="7435850" y="4819650"/>
          <p14:tracePt t="225426" x="7473950" y="4813300"/>
          <p14:tracePt t="225443" x="7512050" y="4813300"/>
          <p14:tracePt t="225459" x="7543800" y="4806950"/>
          <p14:tracePt t="225476" x="7569200" y="4800600"/>
          <p14:tracePt t="225492" x="7594600" y="4800600"/>
          <p14:tracePt t="225509" x="7600950" y="4800600"/>
          <p14:tracePt t="225526" x="7607300" y="4800600"/>
          <p14:tracePt t="225542" x="7613650" y="4800600"/>
          <p14:tracePt t="225929" x="7600950" y="4800600"/>
          <p14:tracePt t="225936" x="7575550" y="4800600"/>
          <p14:tracePt t="225944" x="7518400" y="4806950"/>
          <p14:tracePt t="225944" x="7467600" y="4813300"/>
          <p14:tracePt t="225959" x="7251700" y="4813300"/>
          <p14:tracePt t="225977" x="7061200" y="4813300"/>
          <p14:tracePt t="225992" x="6788150" y="4813300"/>
          <p14:tracePt t="226009" x="6508750" y="4813300"/>
          <p14:tracePt t="226025" x="6203950" y="4813300"/>
          <p14:tracePt t="226042" x="5867400" y="4813300"/>
          <p14:tracePt t="226059" x="5562600" y="4813300"/>
          <p14:tracePt t="226076" x="5372100" y="4813300"/>
          <p14:tracePt t="226092" x="5181600" y="4813300"/>
          <p14:tracePt t="226109" x="5010150" y="4813300"/>
          <p14:tracePt t="226125" x="4845050" y="4813300"/>
          <p14:tracePt t="226143" x="4667250" y="4813300"/>
          <p14:tracePt t="226159" x="4400550" y="4813300"/>
          <p14:tracePt t="226177" x="4235450" y="4813300"/>
          <p14:tracePt t="226193" x="4070350" y="4813300"/>
          <p14:tracePt t="226209" x="3924300" y="4813300"/>
          <p14:tracePt t="226225" x="3797300" y="4819650"/>
          <p14:tracePt t="226242" x="3689350" y="4826000"/>
          <p14:tracePt t="226259" x="3613150" y="4832350"/>
          <p14:tracePt t="226276" x="3511550" y="4845050"/>
          <p14:tracePt t="226292" x="3422650" y="4851400"/>
          <p14:tracePt t="226309" x="3340100" y="4851400"/>
          <p14:tracePt t="226326" x="3257550" y="4851400"/>
          <p14:tracePt t="226343" x="3155950" y="4851400"/>
          <p14:tracePt t="226359" x="3003550" y="4864100"/>
          <p14:tracePt t="226376" x="2882900" y="4864100"/>
          <p14:tracePt t="226392" x="2774950" y="4883150"/>
          <p14:tracePt t="226409" x="2660650" y="4902200"/>
          <p14:tracePt t="226426" x="2527300" y="4921250"/>
          <p14:tracePt t="226442" x="2400300" y="4940300"/>
          <p14:tracePt t="226459" x="2266950" y="4965700"/>
          <p14:tracePt t="226476" x="2139950" y="4978400"/>
          <p14:tracePt t="226492" x="2032000" y="5003800"/>
          <p14:tracePt t="226509" x="1943100" y="5029200"/>
          <p14:tracePt t="226526" x="1860550" y="5048250"/>
          <p14:tracePt t="226542" x="1784350" y="5073650"/>
          <p14:tracePt t="226542" x="1746250" y="5086350"/>
          <p14:tracePt t="226560" x="1651000" y="5111750"/>
          <p14:tracePt t="226576" x="1555750" y="5137150"/>
          <p14:tracePt t="226593" x="1466850" y="5162550"/>
          <p14:tracePt t="226610" x="1390650" y="5187950"/>
          <p14:tracePt t="226626" x="1346200" y="5200650"/>
          <p14:tracePt t="226642" x="1301750" y="5219700"/>
          <p14:tracePt t="226660" x="1289050" y="5226050"/>
          <p14:tracePt t="226676" x="1276350" y="5232400"/>
          <p14:tracePt t="226692" x="1276350" y="5238750"/>
          <p14:tracePt t="226709" x="1270000" y="5245100"/>
          <p14:tracePt t="226726" x="1263650" y="5251450"/>
          <p14:tracePt t="226742" x="1257300" y="5257800"/>
          <p14:tracePt t="226759" x="1250950" y="5264150"/>
          <p14:tracePt t="226832" x="1250950" y="5276850"/>
          <p14:tracePt t="226879" x="1263650" y="5283200"/>
          <p14:tracePt t="226896" x="1270000" y="5283200"/>
          <p14:tracePt t="226904" x="1282700" y="5283200"/>
          <p14:tracePt t="226917" x="1295400" y="5289550"/>
          <p14:tracePt t="226919" x="1314450" y="5289550"/>
          <p14:tracePt t="226925" x="1384300" y="5289550"/>
          <p14:tracePt t="226942" x="1492250" y="5289550"/>
          <p14:tracePt t="226942" x="1555750" y="5289550"/>
          <p14:tracePt t="226960" x="1676400" y="5289550"/>
          <p14:tracePt t="226976" x="1797050" y="5289550"/>
          <p14:tracePt t="226992" x="1885950" y="5289550"/>
          <p14:tracePt t="227009" x="1955800" y="5289550"/>
          <p14:tracePt t="227026" x="2019300" y="5289550"/>
          <p14:tracePt t="227042" x="2070100" y="5289550"/>
          <p14:tracePt t="227059" x="2114550" y="5289550"/>
          <p14:tracePt t="227076" x="2197100" y="5289550"/>
          <p14:tracePt t="227092" x="2292350" y="5289550"/>
          <p14:tracePt t="227109" x="2393950" y="5289550"/>
          <p14:tracePt t="227126" x="2514600" y="5289550"/>
          <p14:tracePt t="227142" x="2609850" y="5289550"/>
          <p14:tracePt t="227159" x="2743200" y="5289550"/>
          <p14:tracePt t="227176" x="2813050" y="5289550"/>
          <p14:tracePt t="227192" x="2901950" y="5289550"/>
          <p14:tracePt t="227209" x="2997200" y="5289550"/>
          <p14:tracePt t="227226" x="3092450" y="5289550"/>
          <p14:tracePt t="227242" x="3206750" y="5289550"/>
          <p14:tracePt t="227259" x="3321050" y="5289550"/>
          <p14:tracePt t="227275" x="3441700" y="5289550"/>
          <p14:tracePt t="227292" x="3556000" y="5289550"/>
          <p14:tracePt t="227309" x="3676650" y="5289550"/>
          <p14:tracePt t="227326" x="3803650" y="5289550"/>
          <p14:tracePt t="227342" x="3905250" y="5289550"/>
          <p14:tracePt t="227342" x="3962400" y="5289550"/>
          <p14:tracePt t="227360" x="4013200" y="5289550"/>
          <p14:tracePt t="227375" x="4152900" y="5289550"/>
          <p14:tracePt t="227393" x="4229100" y="5289550"/>
          <p14:tracePt t="227409" x="4298950" y="5289550"/>
          <p14:tracePt t="227426" x="4375150" y="5289550"/>
          <p14:tracePt t="227442" x="4445000" y="5289550"/>
          <p14:tracePt t="227459" x="4502150" y="5289550"/>
          <p14:tracePt t="227475" x="4565650" y="5289550"/>
          <p14:tracePt t="227493" x="4629150" y="5289550"/>
          <p14:tracePt t="227509" x="4679950" y="5289550"/>
          <p14:tracePt t="227526" x="4730750" y="5289550"/>
          <p14:tracePt t="227542" x="4781550" y="5289550"/>
          <p14:tracePt t="227542" x="4800600" y="5289550"/>
          <p14:tracePt t="227560" x="4851400" y="5289550"/>
          <p14:tracePt t="227576" x="4902200" y="5289550"/>
          <p14:tracePt t="227592" x="4953000" y="5289550"/>
          <p14:tracePt t="227609" x="4997450" y="5289550"/>
          <p14:tracePt t="227626" x="5041900" y="5289550"/>
          <p14:tracePt t="227642" x="5080000" y="5289550"/>
          <p14:tracePt t="227659" x="5099050" y="5289550"/>
          <p14:tracePt t="227676" x="5118100" y="5289550"/>
          <p14:tracePt t="227692" x="5130800" y="5289550"/>
          <p14:tracePt t="227709" x="5137150" y="5289550"/>
          <p14:tracePt t="228015" x="5124450" y="5289550"/>
          <p14:tracePt t="228023" x="5105400" y="5289550"/>
          <p14:tracePt t="228031" x="5073650" y="5289550"/>
          <p14:tracePt t="228039" x="5041900" y="5289550"/>
          <p14:tracePt t="228044" x="4965700" y="5289550"/>
          <p14:tracePt t="228059" x="4876800" y="5289550"/>
          <p14:tracePt t="228076" x="4794250" y="5289550"/>
          <p14:tracePt t="228092" x="4705350" y="5289550"/>
          <p14:tracePt t="228109" x="4616450" y="5289550"/>
          <p14:tracePt t="228125" x="4540250" y="5289550"/>
          <p14:tracePt t="228142" x="4451350" y="5289550"/>
          <p14:tracePt t="228159" x="4324350" y="5289550"/>
          <p14:tracePt t="228177" x="4229100" y="5289550"/>
          <p14:tracePt t="228192" x="4146550" y="5289550"/>
          <p14:tracePt t="228210" x="4070350" y="5289550"/>
          <p14:tracePt t="228226" x="4013200" y="5289550"/>
          <p14:tracePt t="228243" x="3975100" y="5289550"/>
          <p14:tracePt t="228259" x="3937000" y="5289550"/>
          <p14:tracePt t="228276" x="3924300" y="5289550"/>
          <p14:tracePt t="228292" x="3911600" y="5289550"/>
          <p14:tracePt t="228310" x="3898900" y="5289550"/>
          <p14:tracePt t="228326" x="3886200" y="5289550"/>
          <p14:tracePt t="228343" x="3879850" y="5289550"/>
          <p14:tracePt t="228359" x="3873500" y="5289550"/>
          <p14:tracePt t="228376" x="3873500" y="5283200"/>
          <p14:tracePt t="228520" x="3879850" y="5283200"/>
          <p14:tracePt t="228528" x="3905250" y="5283200"/>
          <p14:tracePt t="228536" x="3943350" y="5283200"/>
          <p14:tracePt t="228543" x="4019550" y="5283200"/>
          <p14:tracePt t="228559" x="4197350" y="5283200"/>
          <p14:tracePt t="228576" x="4305300" y="5283200"/>
          <p14:tracePt t="228592" x="4419600" y="5283200"/>
          <p14:tracePt t="228609" x="4508500" y="5283200"/>
          <p14:tracePt t="228625" x="4578350" y="5283200"/>
          <p14:tracePt t="228643" x="4622800" y="5283200"/>
          <p14:tracePt t="228659" x="4660900" y="5283200"/>
          <p14:tracePt t="228676" x="4699000" y="5283200"/>
          <p14:tracePt t="228693" x="4724400" y="5283200"/>
          <p14:tracePt t="228709" x="4743450" y="5283200"/>
          <p14:tracePt t="228725" x="4768850" y="5283200"/>
          <p14:tracePt t="228742" x="4781550" y="5283200"/>
          <p14:tracePt t="228758" x="4787900" y="5283200"/>
          <p14:tracePt t="228776" x="4794250" y="5283200"/>
          <p14:tracePt t="229015" x="4775200" y="5283200"/>
          <p14:tracePt t="229023" x="4749800" y="5283200"/>
          <p14:tracePt t="229031" x="4667250" y="5283200"/>
          <p14:tracePt t="229043" x="4546600" y="5283200"/>
          <p14:tracePt t="229059" x="4419600" y="5283200"/>
          <p14:tracePt t="229076" x="4279900" y="5283200"/>
          <p14:tracePt t="229092" x="4165600" y="5283200"/>
          <p14:tracePt t="229109" x="4083050" y="5283200"/>
          <p14:tracePt t="229125" x="4019550" y="5283200"/>
          <p14:tracePt t="229143" x="3956050" y="5283200"/>
          <p14:tracePt t="229158" x="3892550" y="5283200"/>
          <p14:tracePt t="229176" x="3860800" y="5283200"/>
          <p14:tracePt t="229192" x="3835400" y="5283200"/>
          <p14:tracePt t="229209" x="3822700" y="5283200"/>
          <p14:tracePt t="229607" x="0" y="0"/>
        </p14:tracePtLst>
        <p14:tracePtLst>
          <p14:tracePt t="253321" x="3778250" y="5772150"/>
          <p14:tracePt t="253616" x="3765550" y="5772150"/>
          <p14:tracePt t="253624" x="3740150" y="5765800"/>
          <p14:tracePt t="253632" x="3689350" y="5759450"/>
          <p14:tracePt t="253643" x="3581400" y="5740400"/>
          <p14:tracePt t="253676" x="3441700" y="5721350"/>
          <p14:tracePt t="253693" x="3206750" y="5689600"/>
          <p14:tracePt t="253709" x="3022600" y="5664200"/>
          <p14:tracePt t="253712" x="2857500" y="5645150"/>
          <p14:tracePt t="253728" x="2705100" y="5613400"/>
          <p14:tracePt t="253743" x="2590800" y="5600700"/>
          <p14:tracePt t="253760" x="2470150" y="5588000"/>
          <p14:tracePt t="253776" x="2425700" y="5581650"/>
          <p14:tracePt t="253793" x="2368550" y="5575300"/>
          <p14:tracePt t="253810" x="2298700" y="5575300"/>
          <p14:tracePt t="253826" x="2235200" y="5575300"/>
          <p14:tracePt t="253843" x="2171700" y="5575300"/>
          <p14:tracePt t="253859" x="2120900" y="5575300"/>
          <p14:tracePt t="253876" x="2095500" y="5575300"/>
          <p14:tracePt t="253893" x="2089150" y="5575300"/>
          <p14:tracePt t="254120" x="2076450" y="5575300"/>
          <p14:tracePt t="254128" x="2070100" y="5575300"/>
          <p14:tracePt t="254143" x="2044700" y="5575300"/>
          <p14:tracePt t="254144" x="2032000" y="5581650"/>
          <p14:tracePt t="254159" x="1987550" y="5594350"/>
          <p14:tracePt t="254177" x="1962150" y="5607050"/>
          <p14:tracePt t="254193" x="1943100" y="5607050"/>
          <p14:tracePt t="254210" x="1930400" y="5613400"/>
          <p14:tracePt t="254226" x="1917700" y="5619750"/>
          <p14:tracePt t="254243" x="1905000" y="5619750"/>
          <p14:tracePt t="254648" x="1905000" y="5626100"/>
          <p14:tracePt t="254656" x="1905000" y="5632450"/>
          <p14:tracePt t="254661" x="1866900" y="5645150"/>
          <p14:tracePt t="254676" x="1828800" y="5657850"/>
          <p14:tracePt t="254693" x="1784350" y="5676900"/>
          <p14:tracePt t="254709" x="1778000" y="5676900"/>
          <p14:tracePt t="254726" x="1758950" y="5683250"/>
          <p14:tracePt t="254816" x="1752600" y="5683250"/>
          <p14:tracePt t="254990" x="1765300" y="5683250"/>
          <p14:tracePt t="255001" x="1771650" y="5683250"/>
          <p14:tracePt t="255002" x="1778000" y="5683250"/>
          <p14:tracePt t="255009" x="1797050" y="5683250"/>
          <p14:tracePt t="255026" x="1816100" y="5683250"/>
          <p14:tracePt t="255043" x="1835150" y="5683250"/>
          <p14:tracePt t="255060" x="1854200" y="5683250"/>
          <p14:tracePt t="255076" x="1866900" y="5683250"/>
          <p14:tracePt t="255093" x="1879600" y="5683250"/>
          <p14:tracePt t="255109" x="1905000" y="5683250"/>
          <p14:tracePt t="255126" x="1936750" y="5683250"/>
          <p14:tracePt t="255142" x="1968500" y="5683250"/>
          <p14:tracePt t="255142" x="1987550" y="5683250"/>
          <p14:tracePt t="255160" x="2051050" y="5683250"/>
          <p14:tracePt t="255176" x="2139950" y="5683250"/>
          <p14:tracePt t="255194" x="2209800" y="5683250"/>
          <p14:tracePt t="255209" x="2279650" y="5683250"/>
          <p14:tracePt t="255227" x="2330450" y="5683250"/>
          <p14:tracePt t="255243" x="2368550" y="5683250"/>
          <p14:tracePt t="255260" x="2406650" y="5683250"/>
          <p14:tracePt t="255276" x="2444750" y="5683250"/>
          <p14:tracePt t="255293" x="2482850" y="5683250"/>
          <p14:tracePt t="255309" x="2527300" y="5683250"/>
          <p14:tracePt t="255326" x="2590800" y="5683250"/>
          <p14:tracePt t="255343" x="2730500" y="5683250"/>
          <p14:tracePt t="255360" x="2870200" y="5683250"/>
          <p14:tracePt t="255376" x="3028950" y="5683250"/>
          <p14:tracePt t="255393" x="3200400" y="5683250"/>
          <p14:tracePt t="255409" x="3359150" y="5683250"/>
          <p14:tracePt t="255426" x="3498850" y="5683250"/>
          <p14:tracePt t="255443" x="3619500" y="5683250"/>
          <p14:tracePt t="255460" x="3740150" y="5683250"/>
          <p14:tracePt t="255476" x="3841750" y="5683250"/>
          <p14:tracePt t="255493" x="3949700" y="5683250"/>
          <p14:tracePt t="255509" x="4044950" y="5683250"/>
          <p14:tracePt t="255527" x="4114800" y="5683250"/>
          <p14:tracePt t="255543" x="4235450" y="5683250"/>
          <p14:tracePt t="255560" x="4318000" y="5683250"/>
          <p14:tracePt t="255576" x="4368800" y="5683250"/>
          <p14:tracePt t="255593" x="4406900" y="5683250"/>
          <p14:tracePt t="255609" x="4451350" y="5683250"/>
          <p14:tracePt t="255626" x="4476750" y="5683250"/>
          <p14:tracePt t="255643" x="4495800" y="5683250"/>
          <p14:tracePt t="255659" x="4508500" y="5683250"/>
          <p14:tracePt t="255759" x="4502150" y="5683250"/>
          <p14:tracePt t="255767" x="4483100" y="5683250"/>
          <p14:tracePt t="255775" x="4464050" y="5683250"/>
          <p14:tracePt t="255783" x="4387850" y="5683250"/>
          <p14:tracePt t="255792" x="4286250" y="5683250"/>
          <p14:tracePt t="255808" x="4133850" y="5683250"/>
          <p14:tracePt t="255825" x="3962400" y="5683250"/>
          <p14:tracePt t="255842" x="3784600" y="5683250"/>
          <p14:tracePt t="255858" x="3530600" y="5683250"/>
          <p14:tracePt t="255876" x="3263900" y="5683250"/>
          <p14:tracePt t="255893" x="3111500" y="5683250"/>
          <p14:tracePt t="255909" x="3003550" y="5683250"/>
          <p14:tracePt t="255926" x="2978150" y="5683250"/>
          <p14:tracePt t="255943" x="2971800" y="5683250"/>
          <p14:tracePt t="256031" x="2978150" y="5683250"/>
          <p14:tracePt t="256041" x="2997200" y="5683250"/>
          <p14:tracePt t="256047" x="3016250" y="5683250"/>
          <p14:tracePt t="256058" x="3041650" y="5683250"/>
          <p14:tracePt t="256059" x="3117850" y="5683250"/>
          <p14:tracePt t="256075" x="3232150" y="5683250"/>
          <p14:tracePt t="256092" x="3378200" y="5683250"/>
          <p14:tracePt t="256108" x="3530600" y="5683250"/>
          <p14:tracePt t="256125" x="3695700" y="5683250"/>
          <p14:tracePt t="256142" x="3867150" y="5683250"/>
          <p14:tracePt t="256158" x="4032250" y="5683250"/>
          <p14:tracePt t="256175" x="4305300" y="5683250"/>
          <p14:tracePt t="256192" x="4464050" y="5683250"/>
          <p14:tracePt t="256209" x="4610100" y="5683250"/>
          <p14:tracePt t="256226" x="4730750" y="5683250"/>
          <p14:tracePt t="256243" x="4819650" y="5683250"/>
          <p14:tracePt t="256259" x="4876800" y="5683250"/>
          <p14:tracePt t="256276" x="4953000" y="5683250"/>
          <p14:tracePt t="256292" x="4997450" y="5683250"/>
          <p14:tracePt t="256309" x="5054600" y="5683250"/>
          <p14:tracePt t="256325" x="5130800" y="5683250"/>
          <p14:tracePt t="256342" x="5226050" y="5683250"/>
          <p14:tracePt t="256358" x="5327650" y="5683250"/>
          <p14:tracePt t="256375" x="5486400" y="5683250"/>
          <p14:tracePt t="256392" x="5581650" y="5683250"/>
          <p14:tracePt t="256408" x="5683250" y="5683250"/>
          <p14:tracePt t="256425" x="5772150" y="5683250"/>
          <p14:tracePt t="256442" x="5842000" y="5683250"/>
          <p14:tracePt t="256458" x="5911850" y="5683250"/>
          <p14:tracePt t="256477" x="5981700" y="5683250"/>
          <p14:tracePt t="256493" x="6038850" y="5683250"/>
          <p14:tracePt t="256510" x="6083300" y="5683250"/>
          <p14:tracePt t="256526" x="6121400" y="5683250"/>
          <p14:tracePt t="256542" x="6159500" y="5683250"/>
          <p14:tracePt t="256558" x="6191250" y="5683250"/>
          <p14:tracePt t="256575" x="6267450" y="5683250"/>
          <p14:tracePt t="256592" x="6324600" y="5683250"/>
          <p14:tracePt t="256608" x="6375400" y="5683250"/>
          <p14:tracePt t="256625" x="6419850" y="5683250"/>
          <p14:tracePt t="256642" x="6457950" y="5683250"/>
          <p14:tracePt t="256658" x="6496050" y="5683250"/>
          <p14:tracePt t="256675" x="6546850" y="5683250"/>
          <p14:tracePt t="256692" x="6604000" y="5683250"/>
          <p14:tracePt t="256709" x="6654800" y="5683250"/>
          <p14:tracePt t="256726" x="6699250" y="5683250"/>
          <p14:tracePt t="256743" x="6737350" y="5683250"/>
          <p14:tracePt t="256759" x="6750050" y="5683250"/>
          <p14:tracePt t="257591" x="6743700" y="5683250"/>
          <p14:tracePt t="257631" x="6737350" y="5683250"/>
          <p14:tracePt t="257639" x="6731000" y="5683250"/>
          <p14:tracePt t="257655" x="6724650" y="5683250"/>
          <p14:tracePt t="257680" x="6718300" y="5676900"/>
          <p14:tracePt t="257703" x="6711950" y="5676900"/>
          <p14:tracePt t="257712" x="6705600" y="5676900"/>
          <p14:tracePt t="257720" x="6699250" y="5676900"/>
          <p14:tracePt t="257751" x="6692900" y="5676900"/>
          <p14:tracePt t="257759" x="6686550" y="5676900"/>
          <p14:tracePt t="257775" x="6673850" y="5676900"/>
          <p14:tracePt t="257776" x="6654800" y="5676900"/>
          <p14:tracePt t="257792" x="6635750" y="5676900"/>
          <p14:tracePt t="257808" x="6604000" y="5676900"/>
          <p14:tracePt t="257825" x="6565900" y="5676900"/>
          <p14:tracePt t="257842" x="6534150" y="5676900"/>
          <p14:tracePt t="257858" x="6489700" y="5676900"/>
          <p14:tracePt t="257875" x="6426200" y="5676900"/>
          <p14:tracePt t="257892" x="6350000" y="5676900"/>
          <p14:tracePt t="257908" x="6235700" y="5676900"/>
          <p14:tracePt t="257925" x="6115050" y="5676900"/>
          <p14:tracePt t="257942" x="6026150" y="5676900"/>
          <p14:tracePt t="257958" x="5892800" y="5676900"/>
          <p14:tracePt t="257977" x="5848350" y="5676900"/>
          <p14:tracePt t="257992" x="5803900" y="5676900"/>
          <p14:tracePt t="258009" x="5772150" y="5676900"/>
          <p14:tracePt t="258025" x="5740400" y="5676900"/>
          <p14:tracePt t="258042" x="5715000" y="5676900"/>
          <p14:tracePt t="258058" x="5695950" y="5676900"/>
          <p14:tracePt t="258075" x="5683250" y="5676900"/>
          <p14:tracePt t="258091" x="5676900" y="5676900"/>
          <p14:tracePt t="258108" x="5664200" y="5676900"/>
          <p14:tracePt t="258125" x="5651500" y="5676900"/>
          <p14:tracePt t="258271" x="5645150" y="5670550"/>
          <p14:tracePt t="258279" x="5632450" y="5638800"/>
          <p14:tracePt t="258287" x="5619750" y="5619750"/>
          <p14:tracePt t="258292" x="5568950" y="5530850"/>
          <p14:tracePt t="258308" x="5499100" y="5435600"/>
          <p14:tracePt t="258325" x="5441950" y="5359400"/>
          <p14:tracePt t="258342" x="5397500" y="5295900"/>
          <p14:tracePt t="258358" x="5365750" y="5245100"/>
          <p14:tracePt t="258375" x="5334000" y="5187950"/>
          <p14:tracePt t="258392" x="5321300" y="5168900"/>
          <p14:tracePt t="258408" x="5308600" y="5156200"/>
          <p14:tracePt t="258425" x="5308600" y="5149850"/>
          <p14:tracePt t="258464" x="5302250" y="5143500"/>
          <p14:tracePt t="258535" x="5302250" y="5137150"/>
          <p14:tracePt t="258559" x="5302250" y="5130800"/>
          <p14:tracePt t="258575" x="5302250" y="5124450"/>
          <p14:tracePt t="258696" x="5302250" y="5118100"/>
          <p14:tracePt t="259889" x="5289550" y="5130800"/>
          <p14:tracePt t="259895" x="5257800" y="5162550"/>
          <p14:tracePt t="259903" x="5213350" y="5207000"/>
          <p14:tracePt t="259910" x="5137150" y="5270500"/>
          <p14:tracePt t="259925" x="5048250" y="5321300"/>
          <p14:tracePt t="259941" x="4946650" y="5372100"/>
          <p14:tracePt t="259958" x="4851400" y="5403850"/>
          <p14:tracePt t="259975" x="4622800" y="5441950"/>
          <p14:tracePt t="259991" x="4387850" y="5480050"/>
          <p14:tracePt t="260008" x="4248150" y="5505450"/>
          <p14:tracePt t="260025" x="4108450" y="5518150"/>
          <p14:tracePt t="260042" x="4019550" y="5537200"/>
          <p14:tracePt t="260058" x="3917950" y="5549900"/>
          <p14:tracePt t="260075" x="3848100" y="5562600"/>
          <p14:tracePt t="260092" x="3797300" y="5568950"/>
          <p14:tracePt t="260109" x="3740150" y="5575300"/>
          <p14:tracePt t="260126" x="3670300" y="5575300"/>
          <p14:tracePt t="260126" x="3638550" y="5575300"/>
          <p14:tracePt t="260144" x="3543300" y="5575300"/>
          <p14:tracePt t="260159" x="3435350" y="5575300"/>
          <p14:tracePt t="260176" x="3340100" y="5575300"/>
          <p14:tracePt t="260192" x="3244850" y="5575300"/>
          <p14:tracePt t="260209" x="3181350" y="5575300"/>
          <p14:tracePt t="260226" x="3136900" y="5575300"/>
          <p14:tracePt t="260243" x="3105150" y="5575300"/>
          <p14:tracePt t="260259" x="3079750" y="5575300"/>
          <p14:tracePt t="260276" x="3067050" y="5575300"/>
          <p14:tracePt t="260292" x="3060700" y="5575300"/>
          <p14:tracePt t="260309" x="3054350" y="5575300"/>
          <p14:tracePt t="260326" x="3048000" y="5575300"/>
          <p14:tracePt t="260342" x="3041650" y="5575300"/>
          <p14:tracePt t="260358" x="3035300" y="5575300"/>
          <p14:tracePt t="260567" x="3028950" y="5581650"/>
          <p14:tracePt t="260575" x="3022600" y="5588000"/>
          <p14:tracePt t="260591" x="3022600" y="5594350"/>
          <p14:tracePt t="260599" x="3016250" y="5600700"/>
          <p14:tracePt t="260615" x="3016250" y="5607050"/>
          <p14:tracePt t="260631" x="3009900" y="5613400"/>
          <p14:tracePt t="260647" x="3009900" y="5619750"/>
          <p14:tracePt t="260663" x="3009900" y="5626100"/>
          <p14:tracePt t="260675" x="3003550" y="5626100"/>
          <p14:tracePt t="260675" x="3003550" y="5632450"/>
          <p14:tracePt t="260692" x="3003550" y="5645150"/>
          <p14:tracePt t="260831" x="3009900" y="5651500"/>
          <p14:tracePt t="260838" x="3028950" y="5651500"/>
          <p14:tracePt t="260848" x="3060700" y="5657850"/>
          <p14:tracePt t="260856" x="3079750" y="5657850"/>
          <p14:tracePt t="260863" x="3143250" y="5657850"/>
          <p14:tracePt t="260876" x="3232150" y="5657850"/>
          <p14:tracePt t="260892" x="3327400" y="5657850"/>
          <p14:tracePt t="260909" x="3422650" y="5657850"/>
          <p14:tracePt t="260925" x="3511550" y="5657850"/>
          <p14:tracePt t="260943" x="3594100" y="5657850"/>
          <p14:tracePt t="260959" x="3714750" y="5657850"/>
          <p14:tracePt t="260976" x="3784600" y="5657850"/>
          <p14:tracePt t="260992" x="3854450" y="5657850"/>
          <p14:tracePt t="261009" x="3937000" y="5657850"/>
          <p14:tracePt t="261025" x="4019550" y="5657850"/>
          <p14:tracePt t="261042" x="4102100" y="5657850"/>
          <p14:tracePt t="261059" x="4171950" y="5657850"/>
          <p14:tracePt t="261076" x="4235450" y="5657850"/>
          <p14:tracePt t="261093" x="4292600" y="5657850"/>
          <p14:tracePt t="261109" x="4349750" y="5657850"/>
          <p14:tracePt t="261125" x="4425950" y="5657850"/>
          <p14:tracePt t="261143" x="4565650" y="5657850"/>
          <p14:tracePt t="261159" x="4660900" y="5657850"/>
          <p14:tracePt t="261176" x="4762500" y="5657850"/>
          <p14:tracePt t="261192" x="4845050" y="5657850"/>
          <p14:tracePt t="261209" x="4933950" y="5657850"/>
          <p14:tracePt t="261226" x="5022850" y="5657850"/>
          <p14:tracePt t="261242" x="5092700" y="5657850"/>
          <p14:tracePt t="261259" x="5187950" y="5657850"/>
          <p14:tracePt t="261276" x="5283200" y="5657850"/>
          <p14:tracePt t="261292" x="5372100" y="5657850"/>
          <p14:tracePt t="261309" x="5448300" y="5657850"/>
          <p14:tracePt t="261325" x="5537200" y="5657850"/>
          <p14:tracePt t="261343" x="5670550" y="5657850"/>
          <p14:tracePt t="261361" x="5765800" y="5657850"/>
          <p14:tracePt t="261376" x="5867400" y="5657850"/>
          <p14:tracePt t="261392" x="5956300" y="5657850"/>
          <p14:tracePt t="261409" x="6026150" y="5657850"/>
          <p14:tracePt t="261425" x="6089650" y="5657850"/>
          <p14:tracePt t="261442" x="6134100" y="5657850"/>
          <p14:tracePt t="261459" x="6178550" y="5657850"/>
          <p14:tracePt t="261476" x="6235700" y="5657850"/>
          <p14:tracePt t="261492" x="6280150" y="5657850"/>
          <p14:tracePt t="261509" x="6330950" y="5657850"/>
          <p14:tracePt t="261526" x="6375400" y="5657850"/>
          <p14:tracePt t="261542" x="6426200" y="5657850"/>
          <p14:tracePt t="261542" x="6451600" y="5657850"/>
          <p14:tracePt t="261560" x="6496050" y="5657850"/>
          <p14:tracePt t="261576" x="6540500" y="5657850"/>
          <p14:tracePt t="261593" x="6597650" y="5657850"/>
          <p14:tracePt t="261610" x="6661150" y="5657850"/>
          <p14:tracePt t="261626" x="6705600" y="5657850"/>
          <p14:tracePt t="261642" x="6743700" y="5657850"/>
          <p14:tracePt t="261659" x="6781800" y="5657850"/>
          <p14:tracePt t="261676" x="6794500" y="5657850"/>
          <p14:tracePt t="261693" x="6813550" y="5657850"/>
          <p14:tracePt t="261848" x="6800850" y="5657850"/>
          <p14:tracePt t="261853" x="6781800" y="5657850"/>
          <p14:tracePt t="261864" x="6750050" y="5657850"/>
          <p14:tracePt t="261864" x="6705600" y="5664200"/>
          <p14:tracePt t="261879" x="6591300" y="5676900"/>
          <p14:tracePt t="261893" x="6464300" y="5689600"/>
          <p14:tracePt t="261909" x="6330950" y="5695950"/>
          <p14:tracePt t="261926" x="6178550" y="5715000"/>
          <p14:tracePt t="261942" x="6013450" y="5721350"/>
          <p14:tracePt t="261942" x="5918200" y="5734050"/>
          <p14:tracePt t="261959" x="5746750" y="5734050"/>
          <p14:tracePt t="261976" x="5562600" y="5753100"/>
          <p14:tracePt t="261993" x="5410200" y="5753100"/>
          <p14:tracePt t="262009" x="5251450" y="5753100"/>
          <p14:tracePt t="262026" x="5092700" y="5753100"/>
          <p14:tracePt t="262042" x="4927600" y="5753100"/>
          <p14:tracePt t="262059" x="4787900" y="5753100"/>
          <p14:tracePt t="262076" x="4660900" y="5753100"/>
          <p14:tracePt t="262093" x="4527550" y="5753100"/>
          <p14:tracePt t="262109" x="4400550" y="5753100"/>
          <p14:tracePt t="262126" x="4292600" y="5753100"/>
          <p14:tracePt t="262142" x="4210050" y="5753100"/>
          <p14:tracePt t="262142" x="4165600" y="5753100"/>
          <p14:tracePt t="262160" x="4083050" y="5746750"/>
          <p14:tracePt t="262176" x="4006850" y="5734050"/>
          <p14:tracePt t="262192" x="3930650" y="5721350"/>
          <p14:tracePt t="262209" x="3848100" y="5708650"/>
          <p14:tracePt t="262226" x="3790950" y="5702300"/>
          <p14:tracePt t="262242" x="3759200" y="5695950"/>
          <p14:tracePt t="262259" x="3740150" y="5689600"/>
          <p14:tracePt t="262275" x="3733800" y="5689600"/>
          <p14:tracePt t="262423" x="3740150" y="5689600"/>
          <p14:tracePt t="262435" x="3752850" y="5689600"/>
          <p14:tracePt t="262439" x="3778250" y="5689600"/>
          <p14:tracePt t="262459" x="3835400" y="5689600"/>
          <p14:tracePt t="262460" x="3930650" y="5689600"/>
          <p14:tracePt t="262475" x="4057650" y="5689600"/>
          <p14:tracePt t="262492" x="4210050" y="5689600"/>
          <p14:tracePt t="262509" x="4343400" y="5689600"/>
          <p14:tracePt t="262526" x="4483100" y="5689600"/>
          <p14:tracePt t="262542" x="4699000" y="5689600"/>
          <p14:tracePt t="262560" x="4851400" y="5689600"/>
          <p14:tracePt t="262576" x="5010150" y="5689600"/>
          <p14:tracePt t="262592" x="5143500" y="5676900"/>
          <p14:tracePt t="262609" x="5283200" y="5657850"/>
          <p14:tracePt t="262626" x="5403850" y="5645150"/>
          <p14:tracePt t="262642" x="5505450" y="5626100"/>
          <p14:tracePt t="262659" x="5556250" y="5619750"/>
          <p14:tracePt t="262676" x="5594350" y="5613400"/>
          <p14:tracePt t="262693" x="5619750" y="5607050"/>
          <p14:tracePt t="262709" x="5645150" y="5600700"/>
          <p14:tracePt t="262726" x="5664200" y="5600700"/>
          <p14:tracePt t="262742" x="5695950" y="5588000"/>
          <p14:tracePt t="262761" x="5702300" y="5588000"/>
          <p14:tracePt t="262776" x="5715000" y="5581650"/>
          <p14:tracePt t="263104" x="5708650" y="5581650"/>
          <p14:tracePt t="263109" x="5695950" y="5594350"/>
          <p14:tracePt t="263126" x="5689600" y="5613400"/>
          <p14:tracePt t="263127" x="5670550" y="5651500"/>
          <p14:tracePt t="263127" x="5670550" y="5664200"/>
          <p14:tracePt t="263144" x="5670550" y="5670550"/>
          <p14:tracePt t="263159" x="5664200" y="5689600"/>
          <p14:tracePt t="263176" x="5657850" y="5695950"/>
          <p14:tracePt t="26391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Significance of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Idea: if the feature changes consistently with pathology, then the hypothesis of a statistically significant difference between the set of values for normal and abnormal cases will be true</a:t>
            </a:r>
          </a:p>
          <a:p>
            <a:pPr lvl="1"/>
            <a:r>
              <a:rPr lang="en-US" dirty="0" smtClean="0"/>
              <a:t>Inferential Statistical tests like Student t-test should detect a difference</a:t>
            </a:r>
          </a:p>
        </p:txBody>
      </p:sp>
      <p:pic>
        <p:nvPicPr>
          <p:cNvPr id="7" name="Picture 2" descr="http://nursingplanet.com/biostatistics/t-t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8" y="3606800"/>
            <a:ext cx="3502024" cy="246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1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470"/>
    </mc:Choice>
    <mc:Fallback>
      <p:transition spd="slow" advTm="188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155" x="4921250" y="3409950"/>
          <p14:tracePt t="10199" x="4914900" y="3397250"/>
          <p14:tracePt t="10212" x="4895850" y="3378200"/>
          <p14:tracePt t="10215" x="4851400" y="3327400"/>
          <p14:tracePt t="10219" x="4756150" y="3213100"/>
          <p14:tracePt t="10238" x="4610100" y="3079750"/>
          <p14:tracePt t="10255" x="4381500" y="2921000"/>
          <p14:tracePt t="10271" x="4038600" y="2736850"/>
          <p14:tracePt t="10287" x="3651250" y="2571750"/>
          <p14:tracePt t="10303" x="3359150" y="2463800"/>
          <p14:tracePt t="10319" x="3130550" y="2406650"/>
          <p14:tracePt t="10319" x="3022600" y="2400300"/>
          <p14:tracePt t="10335" x="2825750" y="2368550"/>
          <p14:tracePt t="10360" x="2647950" y="2336800"/>
          <p14:tracePt t="10368" x="2489200" y="2317750"/>
          <p14:tracePt t="10391" x="2330450" y="2292350"/>
          <p14:tracePt t="10401" x="2165350" y="2273300"/>
          <p14:tracePt t="10418" x="2000250" y="2247900"/>
          <p14:tracePt t="10439" x="1835150" y="2222500"/>
          <p14:tracePt t="10451" x="1695450" y="2197100"/>
          <p14:tracePt t="10471" x="1562100" y="2171700"/>
          <p14:tracePt t="10487" x="1447800" y="2159000"/>
          <p14:tracePt t="10503" x="1365250" y="2146300"/>
          <p14:tracePt t="10518" x="1295400" y="2133600"/>
          <p14:tracePt t="10534" x="1231900" y="2133600"/>
          <p14:tracePt t="10552" x="1212850" y="2133600"/>
          <p14:tracePt t="10567" x="1200150" y="2133600"/>
          <p14:tracePt t="10671" x="1200150" y="2127250"/>
          <p14:tracePt t="10679" x="1206500" y="2120900"/>
          <p14:tracePt t="10687" x="1212850" y="2120900"/>
          <p14:tracePt t="10701" x="1225550" y="2108200"/>
          <p14:tracePt t="10703" x="1257300" y="2095500"/>
          <p14:tracePt t="10718" x="1289050" y="2082800"/>
          <p14:tracePt t="10734" x="1333500" y="2070100"/>
          <p14:tracePt t="10752" x="1352550" y="2063750"/>
          <p14:tracePt t="10767" x="1358900" y="2063750"/>
          <p14:tracePt t="10815" x="1365250" y="2063750"/>
          <p14:tracePt t="10839" x="1371600" y="2063750"/>
          <p14:tracePt t="11015" x="1365250" y="2057400"/>
          <p14:tracePt t="11023" x="1333500" y="2044700"/>
          <p14:tracePt t="11032" x="1295400" y="2032000"/>
          <p14:tracePt t="11039" x="1193800" y="2006600"/>
          <p14:tracePt t="11051" x="1117600" y="1993900"/>
          <p14:tracePt t="11067" x="1047750" y="1981200"/>
          <p14:tracePt t="11084" x="1022350" y="1981200"/>
          <p14:tracePt t="11101" x="1016000" y="1981200"/>
          <p14:tracePt t="11279" x="1022350" y="1981200"/>
          <p14:tracePt t="11303" x="1028700" y="1981200"/>
          <p14:tracePt t="11319" x="1035050" y="1981200"/>
          <p14:tracePt t="11335" x="1041400" y="1981200"/>
          <p14:tracePt t="11337" x="1047750" y="1981200"/>
          <p14:tracePt t="11352" x="1054100" y="1981200"/>
          <p14:tracePt t="11367" x="1066800" y="1981200"/>
          <p14:tracePt t="11384" x="1079500" y="1981200"/>
          <p14:tracePt t="11401" x="1098550" y="1981200"/>
          <p14:tracePt t="11417" x="1117600" y="1981200"/>
          <p14:tracePt t="11434" x="1149350" y="1987550"/>
          <p14:tracePt t="11451" x="1174750" y="1987550"/>
          <p14:tracePt t="11468" x="1193800" y="1987550"/>
          <p14:tracePt t="11484" x="1206500" y="1987550"/>
          <p14:tracePt t="11501" x="1225550" y="1987550"/>
          <p14:tracePt t="11518" x="1244600" y="1987550"/>
          <p14:tracePt t="11534" x="1263650" y="1987550"/>
          <p14:tracePt t="11552" x="1276350" y="1987550"/>
          <p14:tracePt t="11567" x="1289050" y="1987550"/>
          <p14:tracePt t="11584" x="1295400" y="1987550"/>
          <p14:tracePt t="12063" x="1308100" y="1987550"/>
          <p14:tracePt t="12071" x="1352550" y="1987550"/>
          <p14:tracePt t="12085" x="1397000" y="1987550"/>
          <p14:tracePt t="12087" x="1492250" y="1987550"/>
          <p14:tracePt t="12101" x="1600200" y="1987550"/>
          <p14:tracePt t="12117" x="1689100" y="1987550"/>
          <p14:tracePt t="12134" x="1790700" y="1987550"/>
          <p14:tracePt t="12151" x="1835150" y="1987550"/>
          <p14:tracePt t="12168" x="1854200" y="1987550"/>
          <p14:tracePt t="12184" x="1873250" y="1987550"/>
          <p14:tracePt t="12201" x="1879600" y="1987550"/>
          <p14:tracePt t="12750" x="1898650" y="1987550"/>
          <p14:tracePt t="12759" x="1943100" y="1987550"/>
          <p14:tracePt t="12759" x="1987550" y="1987550"/>
          <p14:tracePt t="12768" x="2101850" y="1987550"/>
          <p14:tracePt t="12784" x="2241550" y="1987550"/>
          <p14:tracePt t="12800" x="2362200" y="2000250"/>
          <p14:tracePt t="12817" x="2470150" y="2012950"/>
          <p14:tracePt t="12834" x="2540000" y="2012950"/>
          <p14:tracePt t="12851" x="2584450" y="2012950"/>
          <p14:tracePt t="12867" x="2616200" y="2012950"/>
          <p14:tracePt t="12884" x="2647950" y="2012950"/>
          <p14:tracePt t="12901" x="2667000" y="2012950"/>
          <p14:tracePt t="12917" x="2698750" y="2012950"/>
          <p14:tracePt t="12934" x="2724150" y="2012950"/>
          <p14:tracePt t="12950" x="2768600" y="2012950"/>
          <p14:tracePt t="12967" x="2800350" y="2012950"/>
          <p14:tracePt t="12984" x="2832100" y="2012950"/>
          <p14:tracePt t="13000" x="2857500" y="2012950"/>
          <p14:tracePt t="13017" x="2889250" y="2012950"/>
          <p14:tracePt t="13034" x="2921000" y="2012950"/>
          <p14:tracePt t="13051" x="2959100" y="2012950"/>
          <p14:tracePt t="13068" x="2990850" y="2012950"/>
          <p14:tracePt t="13084" x="3028950" y="2012950"/>
          <p14:tracePt t="13101" x="3054350" y="2012950"/>
          <p14:tracePt t="13117" x="3073400" y="2012950"/>
          <p14:tracePt t="13134" x="3092450" y="2012950"/>
          <p14:tracePt t="13375" x="3111500" y="2012950"/>
          <p14:tracePt t="13384" x="3187700" y="2012950"/>
          <p14:tracePt t="13393" x="3225800" y="2012950"/>
          <p14:tracePt t="13402" x="3340100" y="2012950"/>
          <p14:tracePt t="13418" x="3460750" y="2012950"/>
          <p14:tracePt t="13434" x="3568700" y="2012950"/>
          <p14:tracePt t="13451" x="3695700" y="2012950"/>
          <p14:tracePt t="13468" x="3797300" y="2012950"/>
          <p14:tracePt t="13484" x="3873500" y="2012950"/>
          <p14:tracePt t="13500" x="3930650" y="2012950"/>
          <p14:tracePt t="13517" x="3975100" y="2012950"/>
          <p14:tracePt t="13534" x="4032250" y="2012950"/>
          <p14:tracePt t="13551" x="4095750" y="2012950"/>
          <p14:tracePt t="13567" x="4146550" y="2012950"/>
          <p14:tracePt t="13584" x="4216400" y="2012950"/>
          <p14:tracePt t="13601" x="4298950" y="2012950"/>
          <p14:tracePt t="13618" x="4375150" y="2012950"/>
          <p14:tracePt t="13635" x="4457700" y="2012950"/>
          <p14:tracePt t="13651" x="4514850" y="2012950"/>
          <p14:tracePt t="13667" x="4578350" y="2012950"/>
          <p14:tracePt t="13685" x="4641850" y="2012950"/>
          <p14:tracePt t="13701" x="4705350" y="2012950"/>
          <p14:tracePt t="13718" x="4749800" y="2012950"/>
          <p14:tracePt t="13734" x="4787900" y="2012950"/>
          <p14:tracePt t="13751" x="4800600" y="2012950"/>
          <p14:tracePt t="14287" x="4794250" y="2012950"/>
          <p14:tracePt t="14294" x="4787900" y="2012950"/>
          <p14:tracePt t="14302" x="4781550" y="2012950"/>
          <p14:tracePt t="14317" x="4768850" y="2019300"/>
          <p14:tracePt t="14317" x="4749800" y="2019300"/>
          <p14:tracePt t="14333" x="4730750" y="2019300"/>
          <p14:tracePt t="14351" x="4718050" y="2025650"/>
          <p14:tracePt t="14599" x="4730750" y="2025650"/>
          <p14:tracePt t="14610" x="4756150" y="2025650"/>
          <p14:tracePt t="14610" x="4775200" y="2025650"/>
          <p14:tracePt t="14617" x="4819650" y="2025650"/>
          <p14:tracePt t="14634" x="4857750" y="2025650"/>
          <p14:tracePt t="14650" x="4895850" y="2025650"/>
          <p14:tracePt t="14667" x="4921250" y="2025650"/>
          <p14:tracePt t="14684" x="4940300" y="2025650"/>
          <p14:tracePt t="14701" x="4959350" y="2025650"/>
          <p14:tracePt t="14718" x="4978400" y="2025650"/>
          <p14:tracePt t="14734" x="5010150" y="2025650"/>
          <p14:tracePt t="14751" x="5029200" y="2025650"/>
          <p14:tracePt t="14767" x="5041900" y="2025650"/>
          <p14:tracePt t="14784" x="5048250" y="2025650"/>
          <p14:tracePt t="14801" x="5054600" y="2025650"/>
          <p14:tracePt t="15591" x="5060950" y="2025650"/>
          <p14:tracePt t="15599" x="5099050" y="2025650"/>
          <p14:tracePt t="15609" x="5149850" y="2025650"/>
          <p14:tracePt t="15610" x="5219700" y="2025650"/>
          <p14:tracePt t="15617" x="5378450" y="2025650"/>
          <p14:tracePt t="15634" x="5588000" y="2025650"/>
          <p14:tracePt t="15650" x="5803900" y="2025650"/>
          <p14:tracePt t="15667" x="5981700" y="2025650"/>
          <p14:tracePt t="15684" x="6127750" y="2025650"/>
          <p14:tracePt t="15701" x="6261100" y="2025650"/>
          <p14:tracePt t="15717" x="6362700" y="2025650"/>
          <p14:tracePt t="15734" x="6489700" y="2025650"/>
          <p14:tracePt t="15751" x="6527800" y="2025650"/>
          <p14:tracePt t="15767" x="6546850" y="2025650"/>
          <p14:tracePt t="15784" x="6559550" y="2025650"/>
          <p14:tracePt t="15801" x="6572250" y="2025650"/>
          <p14:tracePt t="15817" x="6584950" y="2025650"/>
          <p14:tracePt t="15834" x="6597650" y="2025650"/>
          <p14:tracePt t="15850" x="6610350" y="2025650"/>
          <p14:tracePt t="15867" x="6629400" y="2019300"/>
          <p14:tracePt t="15884" x="6654800" y="2012950"/>
          <p14:tracePt t="15901" x="6680200" y="2012950"/>
          <p14:tracePt t="15917" x="6718300" y="2012950"/>
          <p14:tracePt t="15917" x="6737350" y="2012950"/>
          <p14:tracePt t="15935" x="6781800" y="2012950"/>
          <p14:tracePt t="15951" x="6800850" y="2012950"/>
          <p14:tracePt t="15967" x="6807200" y="2012950"/>
          <p14:tracePt t="16398" x="6813550" y="2012950"/>
          <p14:tracePt t="16406" x="6788150" y="2012950"/>
          <p14:tracePt t="16417" x="6686550" y="2012950"/>
          <p14:tracePt t="16417" x="6311900" y="2012950"/>
          <p14:tracePt t="16433" x="5867400" y="2019300"/>
          <p14:tracePt t="16450" x="5403850" y="2051050"/>
          <p14:tracePt t="16467" x="5022850" y="2076450"/>
          <p14:tracePt t="16484" x="4673600" y="2101850"/>
          <p14:tracePt t="16500" x="4413250" y="2120900"/>
          <p14:tracePt t="16517" x="4248150" y="2127250"/>
          <p14:tracePt t="16534" x="4006850" y="2152650"/>
          <p14:tracePt t="16551" x="3860800" y="2165350"/>
          <p14:tracePt t="16567" x="3721100" y="2171700"/>
          <p14:tracePt t="16585" x="3562350" y="2178050"/>
          <p14:tracePt t="16600" x="3416300" y="2197100"/>
          <p14:tracePt t="16618" x="3276600" y="2222500"/>
          <p14:tracePt t="16634" x="3143250" y="2241550"/>
          <p14:tracePt t="16651" x="3022600" y="2254250"/>
          <p14:tracePt t="16667" x="2895600" y="2273300"/>
          <p14:tracePt t="16684" x="2768600" y="2292350"/>
          <p14:tracePt t="16700" x="2628900" y="2311400"/>
          <p14:tracePt t="16717" x="2470150" y="2330450"/>
          <p14:tracePt t="16717" x="2400300" y="2355850"/>
          <p14:tracePt t="16735" x="2247900" y="2374900"/>
          <p14:tracePt t="16752" x="2089150" y="2406650"/>
          <p14:tracePt t="16768" x="1968500" y="2419350"/>
          <p14:tracePt t="16785" x="1879600" y="2432050"/>
          <p14:tracePt t="16801" x="1797050" y="2444750"/>
          <p14:tracePt t="16818" x="1752600" y="2444750"/>
          <p14:tracePt t="16835" x="1720850" y="2444750"/>
          <p14:tracePt t="16852" x="1676400" y="2444750"/>
          <p14:tracePt t="16868" x="1651000" y="2444750"/>
          <p14:tracePt t="16885" x="1638300" y="2444750"/>
          <p14:tracePt t="16901" x="1625600" y="2444750"/>
          <p14:tracePt t="17040" x="1638300" y="2444750"/>
          <p14:tracePt t="17040" x="1657350" y="2444750"/>
          <p14:tracePt t="17055" x="1682750" y="2444750"/>
          <p14:tracePt t="17063" x="1708150" y="2444750"/>
          <p14:tracePt t="17071" x="1822450" y="2444750"/>
          <p14:tracePt t="17085" x="1974850" y="2444750"/>
          <p14:tracePt t="17101" x="2159000" y="2444750"/>
          <p14:tracePt t="17118" x="2368550" y="2444750"/>
          <p14:tracePt t="17135" x="2597150" y="2444750"/>
          <p14:tracePt t="17152" x="2698750" y="2444750"/>
          <p14:tracePt t="17168" x="2774950" y="2444750"/>
          <p14:tracePt t="17185" x="2832100" y="2444750"/>
          <p14:tracePt t="17201" x="2876550" y="2444750"/>
          <p14:tracePt t="17218" x="2908300" y="2444750"/>
          <p14:tracePt t="17235" x="2940050" y="2444750"/>
          <p14:tracePt t="17253" x="2971800" y="2444750"/>
          <p14:tracePt t="17268" x="3003550" y="2444750"/>
          <p14:tracePt t="17285" x="3035300" y="2444750"/>
          <p14:tracePt t="17302" x="3067050" y="2444750"/>
          <p14:tracePt t="17319" x="3105150" y="2444750"/>
          <p14:tracePt t="17335" x="3181350" y="2444750"/>
          <p14:tracePt t="17352" x="3238500" y="2444750"/>
          <p14:tracePt t="17368" x="3289300" y="2444750"/>
          <p14:tracePt t="17385" x="3333750" y="2444750"/>
          <p14:tracePt t="17402" x="3359150" y="2444750"/>
          <p14:tracePt t="17418" x="3384550" y="2444750"/>
          <p14:tracePt t="17435" x="3403600" y="2444750"/>
          <p14:tracePt t="17452" x="3422650" y="2444750"/>
          <p14:tracePt t="17468" x="3441700" y="2444750"/>
          <p14:tracePt t="17485" x="3473450" y="2444750"/>
          <p14:tracePt t="17501" x="3498850" y="2444750"/>
          <p14:tracePt t="17518" x="3524250" y="2444750"/>
          <p14:tracePt t="17536" x="3530600" y="2444750"/>
          <p14:tracePt t="17552" x="3543300" y="2444750"/>
          <p14:tracePt t="17592" x="3556000" y="2444750"/>
          <p14:tracePt t="17601" x="3562350" y="2444750"/>
          <p14:tracePt t="17607" x="3575050" y="2444750"/>
          <p14:tracePt t="17618" x="3600450" y="2444750"/>
          <p14:tracePt t="17635" x="3625850" y="2444750"/>
          <p14:tracePt t="17652" x="3651250" y="2444750"/>
          <p14:tracePt t="17668" x="3683000" y="2444750"/>
          <p14:tracePt t="17685" x="3714750" y="2444750"/>
          <p14:tracePt t="17701" x="3759200" y="2444750"/>
          <p14:tracePt t="17718" x="3797300" y="2444750"/>
          <p14:tracePt t="17734" x="3867150" y="2444750"/>
          <p14:tracePt t="17752" x="3924300" y="2432050"/>
          <p14:tracePt t="17768" x="3987800" y="2425700"/>
          <p14:tracePt t="17785" x="4051300" y="2419350"/>
          <p14:tracePt t="17801" x="4102100" y="2419350"/>
          <p14:tracePt t="17818" x="4140200" y="2419350"/>
          <p14:tracePt t="17835" x="4184650" y="2419350"/>
          <p14:tracePt t="17851" x="4216400" y="2419350"/>
          <p14:tracePt t="17868" x="4248150" y="2419350"/>
          <p14:tracePt t="17885" x="4279900" y="2419350"/>
          <p14:tracePt t="17901" x="4324350" y="2419350"/>
          <p14:tracePt t="17918" x="4368800" y="2419350"/>
          <p14:tracePt t="17935" x="4432300" y="2419350"/>
          <p14:tracePt t="17952" x="4476750" y="2419350"/>
          <p14:tracePt t="17968" x="4527550" y="2419350"/>
          <p14:tracePt t="17985" x="4584700" y="2419350"/>
          <p14:tracePt t="18001" x="4654550" y="2413000"/>
          <p14:tracePt t="18018" x="4718050" y="2413000"/>
          <p14:tracePt t="18035" x="4781550" y="2413000"/>
          <p14:tracePt t="18051" x="4845050" y="2406650"/>
          <p14:tracePt t="18068" x="4908550" y="2400300"/>
          <p14:tracePt t="18085" x="4972050" y="2393950"/>
          <p14:tracePt t="18101" x="5054600" y="2393950"/>
          <p14:tracePt t="18118" x="5143500" y="2393950"/>
          <p14:tracePt t="18135" x="5308600" y="2393950"/>
          <p14:tracePt t="18152" x="5422900" y="2393950"/>
          <p14:tracePt t="18168" x="5537200" y="2393950"/>
          <p14:tracePt t="18185" x="5632450" y="2393950"/>
          <p14:tracePt t="18201" x="5727700" y="2393950"/>
          <p14:tracePt t="18218" x="5803900" y="2393950"/>
          <p14:tracePt t="18235" x="5880100" y="2381250"/>
          <p14:tracePt t="18252" x="5949950" y="2381250"/>
          <p14:tracePt t="18269" x="6026150" y="2374900"/>
          <p14:tracePt t="18285" x="6108700" y="2368550"/>
          <p14:tracePt t="18302" x="6178550" y="2368550"/>
          <p14:tracePt t="18318" x="6273800" y="2368550"/>
          <p14:tracePt t="18335" x="6413500" y="2368550"/>
          <p14:tracePt t="18351" x="6521450" y="2362200"/>
          <p14:tracePt t="18368" x="6635750" y="2355850"/>
          <p14:tracePt t="18385" x="6724650" y="2355850"/>
          <p14:tracePt t="18402" x="6800850" y="2355850"/>
          <p14:tracePt t="18418" x="6845300" y="2355850"/>
          <p14:tracePt t="18435" x="6877050" y="2355850"/>
          <p14:tracePt t="18451" x="6908800" y="2355850"/>
          <p14:tracePt t="18468" x="6934200" y="2355850"/>
          <p14:tracePt t="18484" x="6953250" y="2355850"/>
          <p14:tracePt t="18501" x="6978650" y="2355850"/>
          <p14:tracePt t="18518" x="6997700" y="2355850"/>
          <p14:tracePt t="18518" x="7004050" y="2355850"/>
          <p14:tracePt t="18536" x="7029450" y="2355850"/>
          <p14:tracePt t="18552" x="7042150" y="2355850"/>
          <p14:tracePt t="18568" x="7061200" y="2355850"/>
          <p14:tracePt t="18585" x="7086600" y="2355850"/>
          <p14:tracePt t="18602" x="7118350" y="2355850"/>
          <p14:tracePt t="18618" x="7169150" y="2355850"/>
          <p14:tracePt t="18636" x="7239000" y="2355850"/>
          <p14:tracePt t="18651" x="7308850" y="2355850"/>
          <p14:tracePt t="18668" x="7397750" y="2355850"/>
          <p14:tracePt t="18685" x="7473950" y="2355850"/>
          <p14:tracePt t="18702" x="7550150" y="2355850"/>
          <p14:tracePt t="18718" x="7677150" y="2355850"/>
          <p14:tracePt t="18718" x="7740650" y="2355850"/>
          <p14:tracePt t="18736" x="7880350" y="2355850"/>
          <p14:tracePt t="18752" x="8026400" y="2355850"/>
          <p14:tracePt t="18768" x="8166100" y="2336800"/>
          <p14:tracePt t="18785" x="8274050" y="2317750"/>
          <p14:tracePt t="18801" x="8375650" y="2298700"/>
          <p14:tracePt t="18818" x="8445500" y="2292350"/>
          <p14:tracePt t="18835" x="8496300" y="2286000"/>
          <p14:tracePt t="18851" x="8521700" y="2286000"/>
          <p14:tracePt t="18868" x="8540750" y="2279650"/>
          <p14:tracePt t="18885" x="8553450" y="2279650"/>
          <p14:tracePt t="18901" x="8566150" y="2279650"/>
          <p14:tracePt t="19039" x="8559800" y="2279650"/>
          <p14:tracePt t="19047" x="8515350" y="2279650"/>
          <p14:tracePt t="19055" x="8445500" y="2279650"/>
          <p14:tracePt t="19061" x="8331200" y="2279650"/>
          <p14:tracePt t="19068" x="7835900" y="2279650"/>
          <p14:tracePt t="19085" x="7150100" y="2279650"/>
          <p14:tracePt t="19102" x="6464300" y="2279650"/>
          <p14:tracePt t="19118" x="5810250" y="2279650"/>
          <p14:tracePt t="19118" x="5543550" y="2279650"/>
          <p14:tracePt t="19136" x="5054600" y="2279650"/>
          <p14:tracePt t="19152" x="4610100" y="2279650"/>
          <p14:tracePt t="19168" x="4235450" y="2279650"/>
          <p14:tracePt t="19185" x="3924300" y="2305050"/>
          <p14:tracePt t="19202" x="3638550" y="2349500"/>
          <p14:tracePt t="19218" x="3371850" y="2381250"/>
          <p14:tracePt t="19235" x="3194050" y="2406650"/>
          <p14:tracePt t="19251" x="3035300" y="2425700"/>
          <p14:tracePt t="19268" x="2901950" y="2451100"/>
          <p14:tracePt t="19285" x="2787650" y="2463800"/>
          <p14:tracePt t="19301" x="2667000" y="2482850"/>
          <p14:tracePt t="19318" x="2527300" y="2501900"/>
          <p14:tracePt t="19318" x="2457450" y="2508250"/>
          <p14:tracePt t="19335" x="2311400" y="2540000"/>
          <p14:tracePt t="19352" x="2159000" y="2559050"/>
          <p14:tracePt t="19368" x="2019300" y="2584450"/>
          <p14:tracePt t="19385" x="1917700" y="2597150"/>
          <p14:tracePt t="19401" x="1847850" y="2609850"/>
          <p14:tracePt t="19418" x="1797050" y="2616200"/>
          <p14:tracePt t="19435" x="1771650" y="2628900"/>
          <p14:tracePt t="19451" x="1733550" y="2641600"/>
          <p14:tracePt t="19468" x="1701800" y="2654300"/>
          <p14:tracePt t="19484" x="1663700" y="2673350"/>
          <p14:tracePt t="19502" x="1619250" y="2698750"/>
          <p14:tracePt t="19518" x="1574800" y="2724150"/>
          <p14:tracePt t="19518" x="1562100" y="2730500"/>
          <p14:tracePt t="19536" x="1517650" y="2749550"/>
          <p14:tracePt t="19552" x="1485900" y="2768600"/>
          <p14:tracePt t="19568" x="1460500" y="2774950"/>
          <p14:tracePt t="19585" x="1435100" y="2787650"/>
          <p14:tracePt t="19601" x="1416050" y="2794000"/>
          <p14:tracePt t="19618" x="1390650" y="2806700"/>
          <p14:tracePt t="19635" x="1377950" y="2813050"/>
          <p14:tracePt t="19651" x="1365250" y="2813050"/>
          <p14:tracePt t="19720" x="1365250" y="2819400"/>
          <p14:tracePt t="19727" x="1365250" y="2825750"/>
          <p14:tracePt t="19735" x="1371600" y="2832100"/>
          <p14:tracePt t="19736" x="1422400" y="2838450"/>
          <p14:tracePt t="19752" x="1479550" y="2838450"/>
          <p14:tracePt t="19768" x="1555750" y="2838450"/>
          <p14:tracePt t="19785" x="1625600" y="2838450"/>
          <p14:tracePt t="19801" x="1682750" y="2838450"/>
          <p14:tracePt t="19818" x="1758950" y="2838450"/>
          <p14:tracePt t="19834" x="1809750" y="2838450"/>
          <p14:tracePt t="19851" x="1873250" y="2838450"/>
          <p14:tracePt t="19868" x="1924050" y="2838450"/>
          <p14:tracePt t="19884" x="1987550" y="2838450"/>
          <p14:tracePt t="19901" x="2038350" y="2838450"/>
          <p14:tracePt t="19918" x="2082800" y="2838450"/>
          <p14:tracePt t="19934" x="2146300" y="2838450"/>
          <p14:tracePt t="19953" x="2184400" y="2838450"/>
          <p14:tracePt t="19968" x="2228850" y="2838450"/>
          <p14:tracePt t="19985" x="2273300" y="2838450"/>
          <p14:tracePt t="20001" x="2311400" y="2838450"/>
          <p14:tracePt t="20018" x="2349500" y="2838450"/>
          <p14:tracePt t="20034" x="2368550" y="2838450"/>
          <p14:tracePt t="20051" x="2387600" y="2838450"/>
          <p14:tracePt t="20068" x="2406650" y="2838450"/>
          <p14:tracePt t="20085" x="2425700" y="2838450"/>
          <p14:tracePt t="20101" x="2444750" y="2838450"/>
          <p14:tracePt t="20118" x="2476500" y="2838450"/>
          <p14:tracePt t="20134" x="2527300" y="2838450"/>
          <p14:tracePt t="20152" x="2565400" y="2838450"/>
          <p14:tracePt t="20168" x="2603500" y="2838450"/>
          <p14:tracePt t="20185" x="2647950" y="2838450"/>
          <p14:tracePt t="20201" x="2692400" y="2838450"/>
          <p14:tracePt t="20218" x="2724150" y="2838450"/>
          <p14:tracePt t="20235" x="2755900" y="2838450"/>
          <p14:tracePt t="20252" x="2787650" y="2838450"/>
          <p14:tracePt t="20268" x="2832100" y="2838450"/>
          <p14:tracePt t="20286" x="2889250" y="2838450"/>
          <p14:tracePt t="20301" x="2940050" y="2838450"/>
          <p14:tracePt t="20318" x="3003550" y="2838450"/>
          <p14:tracePt t="20334" x="3092450" y="2838450"/>
          <p14:tracePt t="20352" x="3136900" y="2838450"/>
          <p14:tracePt t="20368" x="3206750" y="2838450"/>
          <p14:tracePt t="20385" x="3276600" y="2825750"/>
          <p14:tracePt t="20401" x="3346450" y="2813050"/>
          <p14:tracePt t="20418" x="3429000" y="2800350"/>
          <p14:tracePt t="20435" x="3517900" y="2794000"/>
          <p14:tracePt t="20452" x="3606800" y="2787650"/>
          <p14:tracePt t="20469" x="3695700" y="2774950"/>
          <p14:tracePt t="20484" x="3784600" y="2768600"/>
          <p14:tracePt t="20501" x="3854450" y="2762250"/>
          <p14:tracePt t="20518" x="3924300" y="2755900"/>
          <p14:tracePt t="20534" x="4000500" y="2743200"/>
          <p14:tracePt t="20552" x="4044950" y="2743200"/>
          <p14:tracePt t="20568" x="4083050" y="2736850"/>
          <p14:tracePt t="20585" x="4102100" y="2736850"/>
          <p14:tracePt t="20601" x="4127500" y="2730500"/>
          <p14:tracePt t="20618" x="4146550" y="2724150"/>
          <p14:tracePt t="20635" x="4152900" y="2724150"/>
          <p14:tracePt t="20679" x="4159250" y="2724150"/>
          <p14:tracePt t="20734" x="4165600" y="2724150"/>
          <p14:tracePt t="20751" x="4171950" y="2724150"/>
          <p14:tracePt t="20759" x="4178300" y="2724150"/>
          <p14:tracePt t="20776" x="4191000" y="2724150"/>
          <p14:tracePt t="20777" x="4210050" y="2724150"/>
          <p14:tracePt t="20784" x="4235450" y="2724150"/>
          <p14:tracePt t="20801" x="4273550" y="2724150"/>
          <p14:tracePt t="20818" x="4318000" y="2724150"/>
          <p14:tracePt t="20834" x="4394200" y="2724150"/>
          <p14:tracePt t="20851" x="4476750" y="2724150"/>
          <p14:tracePt t="20868" x="4572000" y="2724150"/>
          <p14:tracePt t="20885" x="4667250" y="2724150"/>
          <p14:tracePt t="20901" x="4762500" y="2724150"/>
          <p14:tracePt t="20918" x="4870450" y="2724150"/>
          <p14:tracePt t="20935" x="5010150" y="2724150"/>
          <p14:tracePt t="20952" x="5092700" y="2724150"/>
          <p14:tracePt t="20968" x="5226050" y="2724150"/>
          <p14:tracePt t="20995" x="5314950" y="2724150"/>
          <p14:tracePt t="21012" x="5403850" y="2724150"/>
          <p14:tracePt t="21028" x="5473700" y="2724150"/>
          <p14:tracePt t="21045" x="5537200" y="2717800"/>
          <p14:tracePt t="21062" x="5626100" y="2717800"/>
          <p14:tracePt t="21080" x="5676900" y="2717800"/>
          <p14:tracePt t="21097" x="5734050" y="2717800"/>
          <p14:tracePt t="21113" x="5797550" y="2717800"/>
          <p14:tracePt t="21130" x="5861050" y="2711450"/>
          <p14:tracePt t="21147" x="5930900" y="2711450"/>
          <p14:tracePt t="21164" x="5994400" y="2711450"/>
          <p14:tracePt t="21181" x="6045200" y="2711450"/>
          <p14:tracePt t="21198" x="6102350" y="2711450"/>
          <p14:tracePt t="21232" x="6140450" y="2711450"/>
          <p14:tracePt t="21232" x="6159500" y="2711450"/>
          <p14:tracePt t="21248" x="6191250" y="2711450"/>
          <p14:tracePt t="21265" x="6223000" y="2711450"/>
          <p14:tracePt t="21281" x="6273800" y="2711450"/>
          <p14:tracePt t="21299" x="6337300" y="2711450"/>
          <p14:tracePt t="21315" x="6413500" y="2711450"/>
          <p14:tracePt t="21331" x="6508750" y="2711450"/>
          <p14:tracePt t="21348" x="6616700" y="2711450"/>
          <p14:tracePt t="21365" x="6711950" y="2711450"/>
          <p14:tracePt t="21382" x="6800850" y="2711450"/>
          <p14:tracePt t="21400" x="6845300" y="2711450"/>
          <p14:tracePt t="21416" x="6870700" y="2711450"/>
          <p14:tracePt t="21432" x="6883400" y="2711450"/>
          <p14:tracePt t="21449" x="6889750" y="2711450"/>
          <p14:tracePt t="21466" x="6896100" y="2711450"/>
          <p14:tracePt t="21712" x="6915150" y="2711450"/>
          <p14:tracePt t="21719" x="6934200" y="2705100"/>
          <p14:tracePt t="21727" x="6953250" y="2705100"/>
          <p14:tracePt t="21727" x="6959600" y="2705100"/>
          <p14:tracePt t="21763" x="6972300" y="2705100"/>
          <p14:tracePt t="21776" x="7016750" y="2705100"/>
          <p14:tracePt t="21777" x="7042150" y="2711450"/>
          <p14:tracePt t="21785" x="7124700" y="2711450"/>
          <p14:tracePt t="21802" x="7200900" y="2711450"/>
          <p14:tracePt t="21818" x="7270750" y="2711450"/>
          <p14:tracePt t="21835" x="7359650" y="2711450"/>
          <p14:tracePt t="21851" x="7448550" y="2711450"/>
          <p14:tracePt t="21868" x="7524750" y="2711450"/>
          <p14:tracePt t="21884" x="7594600" y="2711450"/>
          <p14:tracePt t="21901" x="7677150" y="2711450"/>
          <p14:tracePt t="21918" x="7753350" y="2711450"/>
          <p14:tracePt t="21935" x="7886700" y="2711450"/>
          <p14:tracePt t="21952" x="7956550" y="2711450"/>
          <p14:tracePt t="21968" x="8013700" y="2711450"/>
          <p14:tracePt t="21984" x="8064500" y="2711450"/>
          <p14:tracePt t="22002" x="8102600" y="2711450"/>
          <p14:tracePt t="22018" x="8134350" y="2711450"/>
          <p14:tracePt t="22035" x="8166100" y="2711450"/>
          <p14:tracePt t="22051" x="8197850" y="2711450"/>
          <p14:tracePt t="22068" x="8223250" y="2711450"/>
          <p14:tracePt t="22084" x="8242300" y="2711450"/>
          <p14:tracePt t="22101" x="8255000" y="2711450"/>
          <p14:tracePt t="22919" x="8261350" y="2711450"/>
          <p14:tracePt t="22935" x="8242300" y="2711450"/>
          <p14:tracePt t="22943" x="8223250" y="2711450"/>
          <p14:tracePt t="22951" x="8204200" y="2711450"/>
          <p14:tracePt t="22954" x="8147050" y="2711450"/>
          <p14:tracePt t="22968" x="8102600" y="2711450"/>
          <p14:tracePt t="22984" x="8058150" y="2711450"/>
          <p14:tracePt t="23001" x="8020050" y="2711450"/>
          <p14:tracePt t="23018" x="7962900" y="2717800"/>
          <p14:tracePt t="23034" x="7899400" y="2736850"/>
          <p14:tracePt t="23051" x="7835900" y="2743200"/>
          <p14:tracePt t="23068" x="7778750" y="2749550"/>
          <p14:tracePt t="23084" x="7734300" y="2755900"/>
          <p14:tracePt t="23101" x="7689850" y="2762250"/>
          <p14:tracePt t="23118" x="7645400" y="2768600"/>
          <p14:tracePt t="23135" x="7543800" y="2781300"/>
          <p14:tracePt t="23153" x="7448550" y="2781300"/>
          <p14:tracePt t="23168" x="7334250" y="2787650"/>
          <p14:tracePt t="23185" x="7219950" y="2794000"/>
          <p14:tracePt t="23201" x="7112000" y="2794000"/>
          <p14:tracePt t="23218" x="7004050" y="2794000"/>
          <p14:tracePt t="23235" x="6940550" y="2794000"/>
          <p14:tracePt t="23251" x="6902450" y="2794000"/>
          <p14:tracePt t="23268" x="6858000" y="2794000"/>
          <p14:tracePt t="23285" x="6800850" y="2794000"/>
          <p14:tracePt t="23301" x="6711950" y="2794000"/>
          <p14:tracePt t="23318" x="6616700" y="2794000"/>
          <p14:tracePt t="23335" x="6388100" y="2781300"/>
          <p14:tracePt t="23351" x="6184900" y="2762250"/>
          <p14:tracePt t="23368" x="5988050" y="2724150"/>
          <p14:tracePt t="23385" x="5842000" y="2692400"/>
          <p14:tracePt t="23402" x="5759450" y="2667000"/>
          <p14:tracePt t="23419" x="5715000" y="2654300"/>
          <p14:tracePt t="23434" x="5676900" y="2635250"/>
          <p14:tracePt t="23451" x="5632450" y="2616200"/>
          <p14:tracePt t="23468" x="5575300" y="2590800"/>
          <p14:tracePt t="23485" x="5480050" y="2552700"/>
          <p14:tracePt t="23501" x="5365750" y="2514600"/>
          <p14:tracePt t="23518" x="5238750" y="2476500"/>
          <p14:tracePt t="23534" x="5029200" y="2444750"/>
          <p14:tracePt t="23552" x="4864100" y="2413000"/>
          <p14:tracePt t="23567" x="4654550" y="2387600"/>
          <p14:tracePt t="23584" x="4349750" y="2343150"/>
          <p14:tracePt t="23601" x="4102100" y="2311400"/>
          <p14:tracePt t="23618" x="3905250" y="2279650"/>
          <p14:tracePt t="23635" x="3708400" y="2254250"/>
          <p14:tracePt t="23652" x="3549650" y="2228850"/>
          <p14:tracePt t="23668" x="3422650" y="2222500"/>
          <p14:tracePt t="23685" x="3302000" y="2197100"/>
          <p14:tracePt t="23701" x="3200400" y="2184400"/>
          <p14:tracePt t="23718" x="3086100" y="2165350"/>
          <p14:tracePt t="23734" x="2889250" y="2139950"/>
          <p14:tracePt t="23752" x="2743200" y="2114550"/>
          <p14:tracePt t="23768" x="2578100" y="2095500"/>
          <p14:tracePt t="23785" x="2400300" y="2070100"/>
          <p14:tracePt t="23801" x="2254250" y="2051050"/>
          <p14:tracePt t="23818" x="2133600" y="2044700"/>
          <p14:tracePt t="23834" x="2038350" y="2044700"/>
          <p14:tracePt t="23852" x="1949450" y="2044700"/>
          <p14:tracePt t="23868" x="1911350" y="2044700"/>
          <p14:tracePt t="23885" x="1898650" y="2044700"/>
          <p14:tracePt t="23991" x="1917700" y="2044700"/>
          <p14:tracePt t="23999" x="1955800" y="2051050"/>
          <p14:tracePt t="24007" x="2006600" y="2070100"/>
          <p14:tracePt t="24017" x="2082800" y="2089150"/>
          <p14:tracePt t="24018" x="2273300" y="2139950"/>
          <p14:tracePt t="24034" x="2622550" y="2190750"/>
          <p14:tracePt t="24051" x="3035300" y="2254250"/>
          <p14:tracePt t="24068" x="3511550" y="2311400"/>
          <p14:tracePt t="24085" x="4019550" y="2368550"/>
          <p14:tracePt t="24101" x="4686300" y="2419350"/>
          <p14:tracePt t="24120" x="4864100" y="2419350"/>
          <p14:tracePt t="24134" x="5213350" y="2419350"/>
          <p14:tracePt t="24152" x="5397500" y="2419350"/>
          <p14:tracePt t="24168" x="5562600" y="2419350"/>
          <p14:tracePt t="24184" x="5670550" y="2419350"/>
          <p14:tracePt t="24201" x="5772150" y="2419350"/>
          <p14:tracePt t="24218" x="5842000" y="2419350"/>
          <p14:tracePt t="24235" x="5892800" y="2419350"/>
          <p14:tracePt t="24251" x="5937250" y="2419350"/>
          <p14:tracePt t="24268" x="5981700" y="2419350"/>
          <p14:tracePt t="24285" x="6026150" y="2419350"/>
          <p14:tracePt t="24301" x="6057900" y="2419350"/>
          <p14:tracePt t="24318" x="6076950" y="2419350"/>
          <p14:tracePt t="24334" x="6089650" y="2419350"/>
          <p14:tracePt t="24512" x="6083300" y="2419350"/>
          <p14:tracePt t="24519" x="6045200" y="2419350"/>
          <p14:tracePt t="24528" x="6032500" y="2419350"/>
          <p14:tracePt t="24535" x="5994400" y="2432050"/>
          <p14:tracePt t="24552" x="5949950" y="2444750"/>
          <p14:tracePt t="24567" x="5911850" y="2451100"/>
          <p14:tracePt t="24584" x="5886450" y="2457450"/>
          <p14:tracePt t="24600" x="5861050" y="2463800"/>
          <p14:tracePt t="24617" x="5854700" y="2470150"/>
          <p14:tracePt t="24633" x="5842000" y="2470150"/>
          <p14:tracePt t="24650" x="5829300" y="2470150"/>
          <p14:tracePt t="24667" x="5816600" y="2470150"/>
          <p14:tracePt t="24683" x="5803900" y="2470150"/>
          <p14:tracePt t="24700" x="5797550" y="2470150"/>
          <p14:tracePt t="24717" x="5791200" y="2470150"/>
          <p14:tracePt t="24733" x="5784850" y="2470150"/>
          <p14:tracePt t="24822" x="5778500" y="2470150"/>
          <p14:tracePt t="24830" x="5772150" y="2470150"/>
          <p14:tracePt t="24843" x="5765800" y="2470150"/>
          <p14:tracePt t="24850" x="5753100" y="2470150"/>
          <p14:tracePt t="24850" x="5740400" y="2470150"/>
          <p14:tracePt t="24867" x="5734050" y="2470150"/>
          <p14:tracePt t="24884" x="5721350" y="2470150"/>
          <p14:tracePt t="24918" x="5715000" y="2470150"/>
          <p14:tracePt t="24934" x="5708650" y="2470150"/>
          <p14:tracePt t="24935" x="5702300" y="2470150"/>
          <p14:tracePt t="24950" x="5689600" y="2470150"/>
          <p14:tracePt t="24967" x="5676900" y="2470150"/>
          <p14:tracePt t="24983" x="5657850" y="2470150"/>
          <p14:tracePt t="25000" x="5632450" y="2470150"/>
          <p14:tracePt t="25018" x="5607050" y="2470150"/>
          <p14:tracePt t="25034" x="5575300" y="2470150"/>
          <p14:tracePt t="25051" x="5549900" y="2470150"/>
          <p14:tracePt t="25068" x="5518150" y="2470150"/>
          <p14:tracePt t="25084" x="5499100" y="2470150"/>
          <p14:tracePt t="25100" x="5473700" y="2470150"/>
          <p14:tracePt t="25117" x="5441950" y="2470150"/>
          <p14:tracePt t="25133" x="5429250" y="2470150"/>
          <p14:tracePt t="25150" x="5384800" y="2470150"/>
          <p14:tracePt t="25167" x="5365750" y="2470150"/>
          <p14:tracePt t="25183" x="5346700" y="2470150"/>
          <p14:tracePt t="25200" x="5327650" y="2470150"/>
          <p14:tracePt t="25217" x="5314950" y="2470150"/>
          <p14:tracePt t="25234" x="5295900" y="2470150"/>
          <p14:tracePt t="25250" x="5276850" y="2470150"/>
          <p14:tracePt t="25267" x="5264150" y="2470150"/>
          <p14:tracePt t="25283" x="5251450" y="2470150"/>
          <p14:tracePt t="25300" x="5238750" y="2470150"/>
          <p14:tracePt t="25317" x="5226050" y="2470150"/>
          <p14:tracePt t="25333" x="5219700" y="2470150"/>
          <p14:tracePt t="25350" x="5207000" y="2470150"/>
          <p14:tracePt t="25367" x="5200650" y="2470150"/>
          <p14:tracePt t="25406" x="5194300" y="2470150"/>
          <p14:tracePt t="25422" x="5187950" y="2470150"/>
          <p14:tracePt t="25446" x="5181600" y="2470150"/>
          <p14:tracePt t="25479" x="5175250" y="2470150"/>
          <p14:tracePt t="25487" x="5168900" y="2470150"/>
          <p14:tracePt t="25503" x="5162550" y="2470150"/>
          <p14:tracePt t="25519" x="5156200" y="2470150"/>
          <p14:tracePt t="25535" x="5149850" y="2470150"/>
          <p14:tracePt t="25536" x="5143500" y="2470150"/>
          <p14:tracePt t="25551" x="5130800" y="2470150"/>
          <p14:tracePt t="25568" x="5124450" y="2470150"/>
          <p14:tracePt t="25584" x="5111750" y="2470150"/>
          <p14:tracePt t="25602" x="5105400" y="2470150"/>
          <p14:tracePt t="25617" x="5092700" y="2470150"/>
          <p14:tracePt t="25634" x="5080000" y="2470150"/>
          <p14:tracePt t="25650" x="5054600" y="2463800"/>
          <p14:tracePt t="25667" x="5041900" y="2463800"/>
          <p14:tracePt t="25684" x="5010150" y="2457450"/>
          <p14:tracePt t="25700" x="4972050" y="2457450"/>
          <p14:tracePt t="25717" x="4927600" y="2457450"/>
          <p14:tracePt t="25733" x="4864100" y="2457450"/>
          <p14:tracePt t="25750" x="4737100" y="2476500"/>
          <p14:tracePt t="25767" x="4610100" y="2533650"/>
          <p14:tracePt t="25783" x="4457700" y="2616200"/>
          <p14:tracePt t="25800" x="4311650" y="2768600"/>
          <p14:tracePt t="25817" x="4178300" y="2952750"/>
          <p14:tracePt t="25834" x="4076700" y="3111500"/>
          <p14:tracePt t="25851" x="4019550" y="3270250"/>
          <p14:tracePt t="25868" x="3968750" y="3409950"/>
          <p14:tracePt t="25884" x="3943350" y="3543300"/>
          <p14:tracePt t="25902" x="3911600" y="3651250"/>
          <p14:tracePt t="25917" x="3892550" y="3765550"/>
          <p14:tracePt t="25933" x="3873500" y="3879850"/>
          <p14:tracePt t="25950" x="3848100" y="4032250"/>
          <p14:tracePt t="25967" x="3816350" y="4140200"/>
          <p14:tracePt t="25983" x="3778250" y="4216400"/>
          <p14:tracePt t="26000" x="3740150" y="4267200"/>
          <p14:tracePt t="26017" x="3721100" y="4286250"/>
          <p14:tracePt t="26033" x="3695700" y="4305300"/>
          <p14:tracePt t="26050" x="3651250" y="4330700"/>
          <p14:tracePt t="26067" x="3581400" y="4337050"/>
          <p14:tracePt t="26084" x="3473450" y="4343400"/>
          <p14:tracePt t="26102" x="3333750" y="4343400"/>
          <p14:tracePt t="26117" x="3181350" y="4343400"/>
          <p14:tracePt t="26117" x="3098800" y="4343400"/>
          <p14:tracePt t="26135" x="3009900" y="4343400"/>
          <p14:tracePt t="26150" x="2794000" y="4343400"/>
          <p14:tracePt t="26167" x="2673350" y="4349750"/>
          <p14:tracePt t="26184" x="2597150" y="4368800"/>
          <p14:tracePt t="26200" x="2559050" y="4394200"/>
          <p14:tracePt t="26217" x="2540000" y="4419600"/>
          <p14:tracePt t="26233" x="2533650" y="4432300"/>
          <p14:tracePt t="26270" x="2533650" y="4438650"/>
          <p14:tracePt t="26294" x="2533650" y="4445000"/>
          <p14:tracePt t="26311" x="2533650" y="4451350"/>
          <p14:tracePt t="26317" x="2540000" y="4451350"/>
          <p14:tracePt t="26335" x="2546350" y="4451350"/>
          <p14:tracePt t="26336" x="2559050" y="4451350"/>
          <p14:tracePt t="26352" x="2571750" y="4451350"/>
          <p14:tracePt t="26368" x="2578100" y="4451350"/>
          <p14:tracePt t="26385" x="2597150" y="4445000"/>
          <p14:tracePt t="26401" x="2603500" y="4445000"/>
          <p14:tracePt t="26417" x="2622550" y="4445000"/>
          <p14:tracePt t="26433" x="2635250" y="4432300"/>
          <p14:tracePt t="26450" x="2654300" y="4413250"/>
          <p14:tracePt t="26467" x="2673350" y="4394200"/>
          <p14:tracePt t="26483" x="2692400" y="4343400"/>
          <p14:tracePt t="26500" x="2711450" y="4286250"/>
          <p14:tracePt t="26517" x="2730500" y="4229100"/>
          <p14:tracePt t="26533" x="2755900" y="4152900"/>
          <p14:tracePt t="26550" x="2794000" y="4025900"/>
          <p14:tracePt t="26568" x="2813050" y="3949700"/>
          <p14:tracePt t="26585" x="2832100" y="3873500"/>
          <p14:tracePt t="26601" x="2863850" y="3810000"/>
          <p14:tracePt t="26618" x="2882900" y="3746500"/>
          <p14:tracePt t="26634" x="2895600" y="3702050"/>
          <p14:tracePt t="26651" x="2901950" y="3670300"/>
          <p14:tracePt t="26667" x="2921000" y="3651250"/>
          <p14:tracePt t="26684" x="2927350" y="3638550"/>
          <p14:tracePt t="26701" x="2933700" y="3632200"/>
          <p14:tracePt t="26718" x="2940050" y="3619500"/>
          <p14:tracePt t="26734" x="2946400" y="3619500"/>
          <p14:tracePt t="26751" x="2952750" y="3613150"/>
          <p14:tracePt t="26767" x="2959100" y="3613150"/>
          <p14:tracePt t="26784" x="2965450" y="3613150"/>
          <p14:tracePt t="26801" x="2971800" y="3619500"/>
          <p14:tracePt t="26818" x="2997200" y="3638550"/>
          <p14:tracePt t="26834" x="3022600" y="3663950"/>
          <p14:tracePt t="26851" x="3054350" y="3714750"/>
          <p14:tracePt t="26867" x="3086100" y="3771900"/>
          <p14:tracePt t="26884" x="3117850" y="3835400"/>
          <p14:tracePt t="26900" x="3143250" y="3905250"/>
          <p14:tracePt t="26917" x="3168650" y="3981450"/>
          <p14:tracePt t="26933" x="3181350" y="4044950"/>
          <p14:tracePt t="26950" x="3219450" y="4133850"/>
          <p14:tracePt t="26967" x="3244850" y="4184650"/>
          <p14:tracePt t="26985" x="3276600" y="4241800"/>
          <p14:tracePt t="27001" x="3321050" y="4292600"/>
          <p14:tracePt t="27018" x="3359150" y="4337050"/>
          <p14:tracePt t="27034" x="3416300" y="4387850"/>
          <p14:tracePt t="27050" x="3486150" y="4425950"/>
          <p14:tracePt t="27067" x="3549650" y="4445000"/>
          <p14:tracePt t="27083" x="3613150" y="4464050"/>
          <p14:tracePt t="27100" x="3670300" y="4476750"/>
          <p14:tracePt t="27117" x="3721100" y="4476750"/>
          <p14:tracePt t="27133" x="3746500" y="4476750"/>
          <p14:tracePt t="27150" x="3790950" y="4451350"/>
          <p14:tracePt t="27167" x="3803650" y="4406900"/>
          <p14:tracePt t="27183" x="3822700" y="4349750"/>
          <p14:tracePt t="27200" x="3841750" y="4292600"/>
          <p14:tracePt t="27217" x="3860800" y="4235450"/>
          <p14:tracePt t="27234" x="3873500" y="4184650"/>
          <p14:tracePt t="27251" x="3892550" y="4127500"/>
          <p14:tracePt t="27267" x="3917950" y="4076700"/>
          <p14:tracePt t="27284" x="3937000" y="4032250"/>
          <p14:tracePt t="27301" x="3981450" y="3975100"/>
          <p14:tracePt t="27317" x="4044950" y="3898900"/>
          <p14:tracePt t="27333" x="4108450" y="3835400"/>
          <p14:tracePt t="27350" x="4216400" y="3746500"/>
          <p14:tracePt t="27367" x="4273550" y="3695700"/>
          <p14:tracePt t="27383" x="4324350" y="3663950"/>
          <p14:tracePt t="27400" x="4356100" y="3644900"/>
          <p14:tracePt t="27417" x="4375150" y="3638550"/>
          <p14:tracePt t="27433" x="4387850" y="3632200"/>
          <p14:tracePt t="27450" x="4394200" y="3632200"/>
          <p14:tracePt t="27520" x="4406900" y="3632200"/>
          <p14:tracePt t="27527" x="4413250" y="3632200"/>
          <p14:tracePt t="27544" x="4457700" y="3689350"/>
          <p14:tracePt t="27545" x="4470400" y="3727450"/>
          <p14:tracePt t="27551" x="4514850" y="3829050"/>
          <p14:tracePt t="27568" x="4565650" y="3949700"/>
          <p14:tracePt t="27584" x="4603750" y="4051300"/>
          <p14:tracePt t="27601" x="4641850" y="4133850"/>
          <p14:tracePt t="27618" x="4667250" y="4184650"/>
          <p14:tracePt t="27634" x="4679950" y="4210050"/>
          <p14:tracePt t="27650" x="4686300" y="4216400"/>
          <p14:tracePt t="27667" x="4692650" y="4229100"/>
          <p14:tracePt t="27791" x="4699000" y="4235450"/>
          <p14:tracePt t="27847" x="4705350" y="4235450"/>
          <p14:tracePt t="28382" x="4705350" y="4229100"/>
          <p14:tracePt t="28390" x="4699000" y="4210050"/>
          <p14:tracePt t="28400" x="4686300" y="4178300"/>
          <p14:tracePt t="28400" x="4673600" y="4114800"/>
          <p14:tracePt t="28417" x="4660900" y="4013200"/>
          <p14:tracePt t="28433" x="4641850" y="3924300"/>
          <p14:tracePt t="28450" x="4629150" y="3841750"/>
          <p14:tracePt t="28467" x="4622800" y="3771900"/>
          <p14:tracePt t="28483" x="4616450" y="3714750"/>
          <p14:tracePt t="28500" x="4610100" y="3676650"/>
          <p14:tracePt t="28517" x="4603750" y="3638550"/>
          <p14:tracePt t="28533" x="4591050" y="3613150"/>
          <p14:tracePt t="28551" x="4591050" y="3606800"/>
          <p14:tracePt t="28654" x="4584700" y="3606800"/>
          <p14:tracePt t="28662" x="4578350" y="3606800"/>
          <p14:tracePt t="28670" x="4572000" y="3606800"/>
          <p14:tracePt t="28683" x="4552950" y="3606800"/>
          <p14:tracePt t="28686" x="4540250" y="3619500"/>
          <p14:tracePt t="28700" x="4514850" y="3632200"/>
          <p14:tracePt t="28717" x="4495800" y="3638550"/>
          <p14:tracePt t="28733" x="4457700" y="3663950"/>
          <p14:tracePt t="28750" x="4406900" y="3708400"/>
          <p14:tracePt t="28767" x="4356100" y="3752850"/>
          <p14:tracePt t="28783" x="4318000" y="3810000"/>
          <p14:tracePt t="28800" x="4273550" y="3886200"/>
          <p14:tracePt t="28818" x="4241800" y="3962400"/>
          <p14:tracePt t="28835" x="4210050" y="4032250"/>
          <p14:tracePt t="28851" x="4191000" y="4089400"/>
          <p14:tracePt t="28868" x="4178300" y="4133850"/>
          <p14:tracePt t="28883" x="4165600" y="4165600"/>
          <p14:tracePt t="28900" x="4159250" y="4191000"/>
          <p14:tracePt t="28917" x="4146550" y="4222750"/>
          <p14:tracePt t="28933" x="4133850" y="4241800"/>
          <p14:tracePt t="28950" x="4127500" y="4254500"/>
          <p14:tracePt t="28998" x="4127500" y="4260850"/>
          <p14:tracePt t="29009" x="4121150" y="4260850"/>
          <p14:tracePt t="29319" x="4114800" y="4267200"/>
          <p14:tracePt t="29335" x="4108450" y="4267200"/>
          <p14:tracePt t="29342" x="4089400" y="4267200"/>
          <p14:tracePt t="29351" x="4057650" y="4267200"/>
          <p14:tracePt t="29367" x="4038600" y="4267200"/>
          <p14:tracePt t="29368" x="3968750" y="4267200"/>
          <p14:tracePt t="29384" x="3854450" y="4267200"/>
          <p14:tracePt t="29401" x="3676650" y="4267200"/>
          <p14:tracePt t="29418" x="3524250" y="4267200"/>
          <p14:tracePt t="29434" x="3429000" y="4267200"/>
          <p14:tracePt t="29451" x="3333750" y="4267200"/>
          <p14:tracePt t="29467" x="3232150" y="4267200"/>
          <p14:tracePt t="29484" x="3136900" y="4267200"/>
          <p14:tracePt t="29501" x="3048000" y="4267200"/>
          <p14:tracePt t="29517" x="2978150" y="4273550"/>
          <p14:tracePt t="29517" x="2940050" y="4286250"/>
          <p14:tracePt t="29535" x="2851150" y="4286250"/>
          <p14:tracePt t="29551" x="2768600" y="4305300"/>
          <p14:tracePt t="29567" x="2673350" y="4305300"/>
          <p14:tracePt t="29584" x="2603500" y="4311650"/>
          <p14:tracePt t="29601" x="2533650" y="4311650"/>
          <p14:tracePt t="29618" x="2457450" y="4311650"/>
          <p14:tracePt t="29634" x="2406650" y="4311650"/>
          <p14:tracePt t="29651" x="2349500" y="4311650"/>
          <p14:tracePt t="29667" x="2311400" y="4311650"/>
          <p14:tracePt t="29684" x="2273300" y="4311650"/>
          <p14:tracePt t="29700" x="2235200" y="4311650"/>
          <p14:tracePt t="29717" x="2190750" y="4311650"/>
          <p14:tracePt t="29734" x="2139950" y="4311650"/>
          <p14:tracePt t="29752" x="2108200" y="4305300"/>
          <p14:tracePt t="29767" x="2089150" y="4305300"/>
          <p14:tracePt t="29785" x="2076450" y="4305300"/>
          <p14:tracePt t="29801" x="2070100" y="4305300"/>
          <p14:tracePt t="29818" x="2063750" y="4305300"/>
          <p14:tracePt t="30927" x="2044700" y="4305300"/>
          <p14:tracePt t="30943" x="2025650" y="4305300"/>
          <p14:tracePt t="30945" x="2012950" y="4305300"/>
          <p14:tracePt t="30951" x="1987550" y="4305300"/>
          <p14:tracePt t="30967" x="1968500" y="4305300"/>
          <p14:tracePt t="30984" x="1962150" y="4305300"/>
          <p14:tracePt t="31001" x="1955800" y="4305300"/>
          <p14:tracePt t="31017" x="1949450" y="4305300"/>
          <p14:tracePt t="31054" x="1943100" y="4305300"/>
          <p14:tracePt t="31455" x="1917700" y="4305300"/>
          <p14:tracePt t="31462" x="1905000" y="4305300"/>
          <p14:tracePt t="31476" x="1892300" y="4305300"/>
          <p14:tracePt t="31477" x="1873250" y="4305300"/>
          <p14:tracePt t="31484" x="1822450" y="4305300"/>
          <p14:tracePt t="31506" x="1809750" y="4305300"/>
          <p14:tracePt t="31518" x="1771650" y="4305300"/>
          <p14:tracePt t="31535" x="1758950" y="4305300"/>
          <p14:tracePt t="31551" x="1752600" y="4305300"/>
          <p14:tracePt t="31591" x="1746250" y="4305300"/>
          <p14:tracePt t="33134" x="1784350" y="4305300"/>
          <p14:tracePt t="33160" x="1943100" y="4305300"/>
          <p14:tracePt t="33160" x="2089150" y="4305300"/>
          <p14:tracePt t="33168" x="2546350" y="4305300"/>
          <p14:tracePt t="33184" x="3073400" y="4305300"/>
          <p14:tracePt t="33201" x="3568700" y="4305300"/>
          <p14:tracePt t="33217" x="3886200" y="4305300"/>
          <p14:tracePt t="33234" x="4064000" y="4298950"/>
          <p14:tracePt t="33251" x="4146550" y="4286250"/>
          <p14:tracePt t="33267" x="4191000" y="4267200"/>
          <p14:tracePt t="33284" x="4216400" y="4254500"/>
          <p14:tracePt t="33302" x="4254500" y="4235450"/>
          <p14:tracePt t="33318" x="4305300" y="4178300"/>
          <p14:tracePt t="33334" x="4324350" y="4146550"/>
          <p14:tracePt t="33351" x="4330700" y="4121150"/>
          <p14:tracePt t="33367" x="4330700" y="4083050"/>
          <p14:tracePt t="33385" x="4330700" y="4070350"/>
          <p14:tracePt t="33401" x="4330700" y="4051300"/>
          <p14:tracePt t="33417" x="4330700" y="4038600"/>
          <p14:tracePt t="33434" x="4337050" y="4019550"/>
          <p14:tracePt t="33451" x="4349750" y="4000500"/>
          <p14:tracePt t="33467" x="4368800" y="3975100"/>
          <p14:tracePt t="33484" x="4394200" y="3956050"/>
          <p14:tracePt t="33501" x="4425950" y="3937000"/>
          <p14:tracePt t="33518" x="4451350" y="3924300"/>
          <p14:tracePt t="33518" x="4464050" y="3924300"/>
          <p14:tracePt t="33534" x="4476750" y="3924300"/>
          <p14:tracePt t="33622" x="4445000" y="3924300"/>
          <p14:tracePt t="33630" x="4387850" y="3937000"/>
          <p14:tracePt t="33633" x="4222750" y="3956050"/>
          <p14:tracePt t="33651" x="4006850" y="3987800"/>
          <p14:tracePt t="33667" x="3784600" y="4006850"/>
          <p14:tracePt t="33684" x="3619500" y="4032250"/>
          <p14:tracePt t="33700" x="3505200" y="4044950"/>
          <p14:tracePt t="33717" x="3448050" y="4051300"/>
          <p14:tracePt t="33735" x="3441700" y="4051300"/>
          <p14:tracePt t="33751" x="3435350" y="4057650"/>
          <p14:tracePt t="33767" x="3422650" y="4057650"/>
          <p14:tracePt t="33784" x="3403600" y="4057650"/>
          <p14:tracePt t="33800" x="3390900" y="4057650"/>
          <p14:tracePt t="33817" x="3378200" y="4064000"/>
          <p14:tracePt t="33834" x="3371850" y="4064000"/>
          <p14:tracePt t="34528" x="3359150" y="4064000"/>
          <p14:tracePt t="34535" x="3321050" y="4064000"/>
          <p14:tracePt t="34552" x="3302000" y="4064000"/>
          <p14:tracePt t="34552" x="3251200" y="4064000"/>
          <p14:tracePt t="34568" x="3194050" y="4064000"/>
          <p14:tracePt t="34585" x="3149600" y="4064000"/>
          <p14:tracePt t="34601" x="3117850" y="4064000"/>
          <p14:tracePt t="34618" x="3105150" y="4064000"/>
          <p14:tracePt t="34976" x="3092450" y="4064000"/>
          <p14:tracePt t="34983" x="3079750" y="4070350"/>
          <p14:tracePt t="34994" x="3073400" y="4070350"/>
          <p14:tracePt t="35003" x="3067050" y="4070350"/>
          <p14:tracePt t="35018" x="3060700" y="4070350"/>
          <p14:tracePt t="35035" x="3054350" y="4070350"/>
          <p14:tracePt t="38375" x="3073400" y="4070350"/>
          <p14:tracePt t="38383" x="3175000" y="4070350"/>
          <p14:tracePt t="38401" x="3251200" y="4070350"/>
          <p14:tracePt t="38402" x="3409950" y="4070350"/>
          <p14:tracePt t="38418" x="3530600" y="4064000"/>
          <p14:tracePt t="38435" x="3619500" y="4051300"/>
          <p14:tracePt t="38451" x="3670300" y="4044950"/>
          <p14:tracePt t="38468" x="3689350" y="4038600"/>
          <p14:tracePt t="38485" x="3695700" y="4038600"/>
          <p14:tracePt t="38502" x="3708400" y="4038600"/>
          <p14:tracePt t="38518" x="3714750" y="4032250"/>
          <p14:tracePt t="38559" x="3714750" y="4025900"/>
          <p14:tracePt t="38615" x="3714750" y="4013200"/>
          <p14:tracePt t="38623" x="3708400" y="4006850"/>
          <p14:tracePt t="38635" x="3689350" y="3994150"/>
          <p14:tracePt t="38635" x="3594100" y="3975100"/>
          <p14:tracePt t="38651" x="3403600" y="3962400"/>
          <p14:tracePt t="38668" x="3117850" y="3962400"/>
          <p14:tracePt t="38684" x="2946400" y="3962400"/>
          <p14:tracePt t="38701" x="2819400" y="3962400"/>
          <p14:tracePt t="38718" x="2781300" y="3962400"/>
          <p14:tracePt t="38799" x="2787650" y="3962400"/>
          <p14:tracePt t="38811" x="2813050" y="3962400"/>
          <p14:tracePt t="38818" x="2857500" y="3962400"/>
          <p14:tracePt t="38823" x="2971800" y="3968750"/>
          <p14:tracePt t="38835" x="3111500" y="3968750"/>
          <p14:tracePt t="38851" x="3257550" y="3968750"/>
          <p14:tracePt t="38868" x="3409950" y="3968750"/>
          <p14:tracePt t="38885" x="3562350" y="3968750"/>
          <p14:tracePt t="38902" x="3670300" y="3968750"/>
          <p14:tracePt t="38918" x="3765550" y="3968750"/>
          <p14:tracePt t="38934" x="3867150" y="3968750"/>
          <p14:tracePt t="38951" x="3911600" y="3962400"/>
          <p14:tracePt t="38968" x="3949700" y="3962400"/>
          <p14:tracePt t="38985" x="3981450" y="3956050"/>
          <p14:tracePt t="39002" x="4006850" y="3956050"/>
          <p14:tracePt t="39018" x="4019550" y="3949700"/>
          <p14:tracePt t="39035" x="4038600" y="3943350"/>
          <p14:tracePt t="39052" x="4051300" y="3943350"/>
          <p14:tracePt t="39068" x="4064000" y="3943350"/>
          <p14:tracePt t="39085" x="4070350" y="3943350"/>
          <p14:tracePt t="39101" x="4083050" y="3943350"/>
          <p14:tracePt t="39118" x="4095750" y="3943350"/>
          <p14:tracePt t="39118" x="4108450" y="3937000"/>
          <p14:tracePt t="39135" x="4140200" y="3937000"/>
          <p14:tracePt t="39151" x="4165600" y="3930650"/>
          <p14:tracePt t="39168" x="4184650" y="3930650"/>
          <p14:tracePt t="39185" x="4203700" y="3930650"/>
          <p14:tracePt t="39201" x="4216400" y="3924300"/>
          <p14:tracePt t="39218" x="4229100" y="3924300"/>
          <p14:tracePt t="39235" x="4235450" y="3924300"/>
          <p14:tracePt t="39251" x="4241800" y="3924300"/>
          <p14:tracePt t="39575" x="4235450" y="3924300"/>
          <p14:tracePt t="39584" x="4229100" y="3924300"/>
          <p14:tracePt t="39607" x="4222750" y="3924300"/>
          <p14:tracePt t="39631" x="4216400" y="3924300"/>
          <p14:tracePt t="39654" x="4210050" y="3924300"/>
          <p14:tracePt t="39959" x="4197350" y="3924300"/>
          <p14:tracePt t="39967" x="4159250" y="3924300"/>
          <p14:tracePt t="39976" x="4133850" y="3924300"/>
          <p14:tracePt t="39984" x="4076700" y="3924300"/>
          <p14:tracePt t="40001" x="3987800" y="3924300"/>
          <p14:tracePt t="40018" x="3898900" y="3937000"/>
          <p14:tracePt t="40034" x="3816350" y="3949700"/>
          <p14:tracePt t="40051" x="3740150" y="3962400"/>
          <p14:tracePt t="40069" x="3708400" y="3962400"/>
          <p14:tracePt t="40085" x="3689350" y="3962400"/>
          <p14:tracePt t="40101" x="3670300" y="3968750"/>
          <p14:tracePt t="40118" x="3651250" y="3968750"/>
          <p14:tracePt t="40135" x="3644900" y="3968750"/>
          <p14:tracePt t="40151" x="3638550" y="3968750"/>
          <p14:tracePt t="40168" x="3625850" y="3968750"/>
          <p14:tracePt t="40185" x="3619500" y="3968750"/>
          <p14:tracePt t="40201" x="3606800" y="3968750"/>
          <p14:tracePt t="40219" x="3600450" y="3968750"/>
          <p14:tracePt t="40235" x="3587750" y="3968750"/>
          <p14:tracePt t="40252" x="3581400" y="3968750"/>
          <p14:tracePt t="40268" x="3568700" y="3968750"/>
          <p14:tracePt t="40285" x="3549650" y="3968750"/>
          <p14:tracePt t="40301" x="3530600" y="3968750"/>
          <p14:tracePt t="40318" x="3511550" y="3968750"/>
          <p14:tracePt t="40335" x="3492500" y="3968750"/>
          <p14:tracePt t="40352" x="3467100" y="3968750"/>
          <p14:tracePt t="40368" x="3448050" y="3968750"/>
          <p14:tracePt t="40385" x="3435350" y="3975100"/>
          <p14:tracePt t="40401" x="3422650" y="3975100"/>
          <p14:tracePt t="41711" x="3435350" y="3975100"/>
          <p14:tracePt t="41727" x="3517900" y="3968750"/>
          <p14:tracePt t="41735" x="3568700" y="3962400"/>
          <p14:tracePt t="41736" x="3676650" y="3949700"/>
          <p14:tracePt t="41751" x="3790950" y="3949700"/>
          <p14:tracePt t="41768" x="3905250" y="3943350"/>
          <p14:tracePt t="41784" x="3987800" y="3943350"/>
          <p14:tracePt t="41801" x="4064000" y="3943350"/>
          <p14:tracePt t="41818" x="4102100" y="3943350"/>
          <p14:tracePt t="41835" x="4127500" y="3943350"/>
          <p14:tracePt t="41851" x="4146550" y="3943350"/>
          <p14:tracePt t="41868" x="4171950" y="3943350"/>
          <p14:tracePt t="41884" x="4191000" y="3943350"/>
          <p14:tracePt t="41901" x="4210050" y="3943350"/>
          <p14:tracePt t="41918" x="4235450" y="3943350"/>
          <p14:tracePt t="41935" x="4248150" y="3943350"/>
          <p14:tracePt t="41983" x="4254500" y="3943350"/>
          <p14:tracePt t="42127" x="4229100" y="3943350"/>
          <p14:tracePt t="42135" x="4184650" y="3943350"/>
          <p14:tracePt t="42143" x="4127500" y="3943350"/>
          <p14:tracePt t="42151" x="3987800" y="3943350"/>
          <p14:tracePt t="42160" x="3917950" y="3943350"/>
          <p14:tracePt t="42168" x="3771900" y="3943350"/>
          <p14:tracePt t="42184" x="3644900" y="3943350"/>
          <p14:tracePt t="42201" x="3517900" y="3943350"/>
          <p14:tracePt t="42218" x="3422650" y="3943350"/>
          <p14:tracePt t="42235" x="3371850" y="3943350"/>
          <p14:tracePt t="42251" x="3327400" y="3943350"/>
          <p14:tracePt t="42268" x="3295650" y="3943350"/>
          <p14:tracePt t="42284" x="3282950" y="3943350"/>
          <p14:tracePt t="42301" x="3276600" y="3943350"/>
          <p14:tracePt t="42318" x="3263900" y="3943350"/>
          <p14:tracePt t="42336" x="3257550" y="3943350"/>
          <p14:tracePt t="42535" x="3263900" y="3943350"/>
          <p14:tracePt t="42542" x="3276600" y="3943350"/>
          <p14:tracePt t="42551" x="3308350" y="3943350"/>
          <p14:tracePt t="42567" x="3321050" y="3943350"/>
          <p14:tracePt t="42568" x="3359150" y="3943350"/>
          <p14:tracePt t="42584" x="3390900" y="3943350"/>
          <p14:tracePt t="42601" x="3422650" y="3943350"/>
          <p14:tracePt t="42618" x="3454400" y="3943350"/>
          <p14:tracePt t="42635" x="3492500" y="3943350"/>
          <p14:tracePt t="42651" x="3536950" y="3943350"/>
          <p14:tracePt t="42668" x="3587750" y="3943350"/>
          <p14:tracePt t="42684" x="3632200" y="3943350"/>
          <p14:tracePt t="42701" x="3689350" y="3943350"/>
          <p14:tracePt t="42718" x="3765550" y="3943350"/>
          <p14:tracePt t="42735" x="3822700" y="3943350"/>
          <p14:tracePt t="42751" x="3873500" y="3943350"/>
          <p14:tracePt t="42768" x="3930650" y="3943350"/>
          <p14:tracePt t="42784" x="3975100" y="3943350"/>
          <p14:tracePt t="42801" x="4006850" y="3943350"/>
          <p14:tracePt t="42818" x="4032250" y="3943350"/>
          <p14:tracePt t="42834" x="4044950" y="3943350"/>
          <p14:tracePt t="42851" x="4057650" y="3943350"/>
          <p14:tracePt t="42868" x="4064000" y="3943350"/>
          <p14:tracePt t="42884" x="4070350" y="3943350"/>
          <p14:tracePt t="42902" x="4083050" y="3943350"/>
          <p14:tracePt t="42918" x="4089400" y="3943350"/>
          <p14:tracePt t="43023" x="4095750" y="3943350"/>
          <p14:tracePt t="43031" x="4102100" y="3943350"/>
          <p14:tracePt t="43063" x="4108450" y="3943350"/>
          <p14:tracePt t="43134" x="4089400" y="3943350"/>
          <p14:tracePt t="43159" x="4070350" y="3943350"/>
          <p14:tracePt t="43160" x="4032250" y="3943350"/>
          <p14:tracePt t="43168" x="3917950" y="3943350"/>
          <p14:tracePt t="43185" x="3784600" y="3943350"/>
          <p14:tracePt t="43201" x="3657600" y="3943350"/>
          <p14:tracePt t="43218" x="3562350" y="3943350"/>
          <p14:tracePt t="43234" x="3492500" y="3943350"/>
          <p14:tracePt t="43251" x="3441700" y="3943350"/>
          <p14:tracePt t="43268" x="3371850" y="3943350"/>
          <p14:tracePt t="43285" x="3302000" y="3943350"/>
          <p14:tracePt t="43301" x="3232150" y="3943350"/>
          <p14:tracePt t="43318" x="3168650" y="3943350"/>
          <p14:tracePt t="43334" x="3130550" y="3943350"/>
          <p14:tracePt t="43353" x="3124200" y="3943350"/>
          <p14:tracePt t="43471" x="3143250" y="3943350"/>
          <p14:tracePt t="43479" x="3187700" y="3943350"/>
          <p14:tracePt t="43487" x="3232150" y="3943350"/>
          <p14:tracePt t="43487" x="3289300" y="3943350"/>
          <p14:tracePt t="43501" x="3422650" y="3943350"/>
          <p14:tracePt t="43518" x="3689350" y="3943350"/>
          <p14:tracePt t="43535" x="3860800" y="3943350"/>
          <p14:tracePt t="43551" x="3987800" y="3943350"/>
          <p14:tracePt t="43568" x="4108450" y="3943350"/>
          <p14:tracePt t="43585" x="4191000" y="3943350"/>
          <p14:tracePt t="43601" x="4235450" y="3943350"/>
          <p14:tracePt t="43618" x="4260850" y="3943350"/>
          <p14:tracePt t="43635" x="4279900" y="3943350"/>
          <p14:tracePt t="43651" x="4298950" y="3943350"/>
          <p14:tracePt t="43668" x="4305300" y="3943350"/>
          <p14:tracePt t="43684" x="4318000" y="3943350"/>
          <p14:tracePt t="43701" x="4324350" y="3943350"/>
          <p14:tracePt t="43718" x="4330700" y="3943350"/>
          <p14:tracePt t="43734" x="4337050" y="3943350"/>
          <p14:tracePt t="43887" x="4330700" y="3943350"/>
          <p14:tracePt t="43895" x="4311650" y="3943350"/>
          <p14:tracePt t="43903" x="4286250" y="3943350"/>
          <p14:tracePt t="43910" x="4254500" y="3943350"/>
          <p14:tracePt t="43917" x="4146550" y="3943350"/>
          <p14:tracePt t="43934" x="3930650" y="3943350"/>
          <p14:tracePt t="43951" x="3765550" y="3943350"/>
          <p14:tracePt t="43968" x="3613150" y="3943350"/>
          <p14:tracePt t="43985" x="3498850" y="3943350"/>
          <p14:tracePt t="44001" x="3435350" y="3943350"/>
          <p14:tracePt t="44018" x="3397250" y="3943350"/>
          <p14:tracePt t="44034" x="3384550" y="3943350"/>
          <p14:tracePt t="44051" x="3378200" y="3943350"/>
          <p14:tracePt t="44143" x="3371850" y="3943350"/>
          <p14:tracePt t="44303" x="3371850" y="3937000"/>
          <p14:tracePt t="44343" x="3378200" y="3930650"/>
          <p14:tracePt t="44359" x="3384550" y="3930650"/>
          <p14:tracePt t="44368" x="3390900" y="3930650"/>
          <p14:tracePt t="44391" x="3397250" y="3930650"/>
          <p14:tracePt t="44464" x="3403600" y="3930650"/>
          <p14:tracePt t="45375" x="3371850" y="3930650"/>
          <p14:tracePt t="45383" x="3333750" y="3930650"/>
          <p14:tracePt t="45390" x="3238500" y="3930650"/>
          <p14:tracePt t="45402" x="3111500" y="3930650"/>
          <p14:tracePt t="45418" x="2946400" y="3930650"/>
          <p14:tracePt t="45435" x="2781300" y="3937000"/>
          <p14:tracePt t="45451" x="2667000" y="3943350"/>
          <p14:tracePt t="45468" x="2603500" y="3943350"/>
          <p14:tracePt t="45484" x="2546350" y="3956050"/>
          <p14:tracePt t="45501" x="2514600" y="3956050"/>
          <p14:tracePt t="45518" x="2482850" y="3956050"/>
          <p14:tracePt t="45551" x="2451100" y="3956050"/>
          <p14:tracePt t="45551" x="2432050" y="3956050"/>
          <p14:tracePt t="45568" x="2406650" y="3956050"/>
          <p14:tracePt t="45584" x="2393950" y="3956050"/>
          <p14:tracePt t="45601" x="2387600" y="3956050"/>
          <p14:tracePt t="45617" x="2374900" y="3956050"/>
          <p14:tracePt t="45671" x="2368550" y="3956050"/>
          <p14:tracePt t="45686" x="2362200" y="3956050"/>
          <p14:tracePt t="45690" x="2355850" y="3956050"/>
          <p14:tracePt t="45701" x="2343150" y="3956050"/>
          <p14:tracePt t="45717" x="2311400" y="3956050"/>
          <p14:tracePt t="45735" x="2298700" y="3956050"/>
          <p14:tracePt t="45751" x="2286000" y="3956050"/>
          <p14:tracePt t="45768" x="2273300" y="3956050"/>
          <p14:tracePt t="45784" x="2266950" y="3956050"/>
          <p14:tracePt t="45801" x="2260600" y="3956050"/>
          <p14:tracePt t="46238" x="2254250" y="3956050"/>
          <p14:tracePt t="46238" x="0" y="0"/>
        </p14:tracePtLst>
        <p14:tracePtLst>
          <p14:tracePt t="50419" x="3467100" y="3924300"/>
          <p14:tracePt t="50678" x="3473450" y="3924300"/>
          <p14:tracePt t="50687" x="3486150" y="3924300"/>
          <p14:tracePt t="50694" x="3492500" y="3924300"/>
          <p14:tracePt t="50713" x="3511550" y="3924300"/>
          <p14:tracePt t="50718" x="3530600" y="3924300"/>
          <p14:tracePt t="50719" x="3562350" y="3937000"/>
          <p14:tracePt t="50734" x="3613150" y="3956050"/>
          <p14:tracePt t="50751" x="3695700" y="3975100"/>
          <p14:tracePt t="50767" x="3778250" y="4000500"/>
          <p14:tracePt t="50784" x="3848100" y="4019550"/>
          <p14:tracePt t="50801" x="3930650" y="4038600"/>
          <p14:tracePt t="50817" x="3962400" y="4051300"/>
          <p14:tracePt t="50834" x="4013200" y="4064000"/>
          <p14:tracePt t="50851" x="4064000" y="4064000"/>
          <p14:tracePt t="50867" x="4114800" y="4070350"/>
          <p14:tracePt t="50884" x="4159250" y="4070350"/>
          <p14:tracePt t="50901" x="4191000" y="4070350"/>
          <p14:tracePt t="50917" x="4241800" y="4070350"/>
          <p14:tracePt t="50935" x="4267200" y="4064000"/>
          <p14:tracePt t="50951" x="4292600" y="4051300"/>
          <p14:tracePt t="50967" x="4324350" y="4032250"/>
          <p14:tracePt t="50984" x="4343400" y="4006850"/>
          <p14:tracePt t="51000" x="4362450" y="3981450"/>
          <p14:tracePt t="51017" x="4381500" y="3956050"/>
          <p14:tracePt t="51034" x="4381500" y="3930650"/>
          <p14:tracePt t="51051" x="4387850" y="3905250"/>
          <p14:tracePt t="51067" x="4387850" y="3879850"/>
          <p14:tracePt t="51084" x="4387850" y="3860800"/>
          <p14:tracePt t="51101" x="4381500" y="3829050"/>
          <p14:tracePt t="51117" x="4343400" y="3784600"/>
          <p14:tracePt t="51135" x="4298950" y="3733800"/>
          <p14:tracePt t="51151" x="4241800" y="3676650"/>
          <p14:tracePt t="51168" x="4184650" y="3632200"/>
          <p14:tracePt t="51184" x="4127500" y="3587750"/>
          <p14:tracePt t="51201" x="4070350" y="3556000"/>
          <p14:tracePt t="51218" x="4006850" y="3524250"/>
          <p14:tracePt t="51234" x="3956050" y="3505200"/>
          <p14:tracePt t="51251" x="3892550" y="3486150"/>
          <p14:tracePt t="51267" x="3835400" y="3479800"/>
          <p14:tracePt t="51284" x="3771900" y="3479800"/>
          <p14:tracePt t="51301" x="3721100" y="3479800"/>
          <p14:tracePt t="51317" x="3606800" y="3479800"/>
          <p14:tracePt t="51335" x="3530600" y="3505200"/>
          <p14:tracePt t="51350" x="3454400" y="3524250"/>
          <p14:tracePt t="51368" x="3384550" y="3549650"/>
          <p14:tracePt t="51384" x="3314700" y="3568700"/>
          <p14:tracePt t="51401" x="3257550" y="3600450"/>
          <p14:tracePt t="51417" x="3200400" y="3651250"/>
          <p14:tracePt t="51434" x="3149600" y="3695700"/>
          <p14:tracePt t="51450" x="3111500" y="3746500"/>
          <p14:tracePt t="51467" x="3079750" y="3797300"/>
          <p14:tracePt t="51484" x="3041650" y="3860800"/>
          <p14:tracePt t="51501" x="3016250" y="3911600"/>
          <p14:tracePt t="51517" x="2990850" y="3987800"/>
          <p14:tracePt t="51535" x="2984500" y="4032250"/>
          <p14:tracePt t="51551" x="2984500" y="4076700"/>
          <p14:tracePt t="51567" x="2984500" y="4127500"/>
          <p14:tracePt t="51584" x="2997200" y="4184650"/>
          <p14:tracePt t="51601" x="3022600" y="4216400"/>
          <p14:tracePt t="51617" x="3048000" y="4260850"/>
          <p14:tracePt t="51634" x="3073400" y="4298950"/>
          <p14:tracePt t="51651" x="3098800" y="4337050"/>
          <p14:tracePt t="51667" x="3130550" y="4362450"/>
          <p14:tracePt t="51684" x="3168650" y="4406900"/>
          <p14:tracePt t="51701" x="3194050" y="4425950"/>
          <p14:tracePt t="51718" x="3251200" y="4457700"/>
          <p14:tracePt t="51736" x="3302000" y="4483100"/>
          <p14:tracePt t="51751" x="3365500" y="4502150"/>
          <p14:tracePt t="51768" x="3448050" y="4527550"/>
          <p14:tracePt t="51785" x="3530600" y="4546600"/>
          <p14:tracePt t="51802" x="3606800" y="4552950"/>
          <p14:tracePt t="51818" x="3689350" y="4565650"/>
          <p14:tracePt t="51835" x="3752850" y="4578350"/>
          <p14:tracePt t="51851" x="3816350" y="4584700"/>
          <p14:tracePt t="51868" x="3879850" y="4584700"/>
          <p14:tracePt t="51885" x="3949700" y="4584700"/>
          <p14:tracePt t="51902" x="4019550" y="4584700"/>
          <p14:tracePt t="51918" x="4121150" y="4559300"/>
          <p14:tracePt t="51936" x="4184650" y="4533900"/>
          <p14:tracePt t="51952" x="4241800" y="4502150"/>
          <p14:tracePt t="51969" x="4292600" y="4464050"/>
          <p14:tracePt t="51985" x="4362450" y="4406900"/>
          <p14:tracePt t="52002" x="4438650" y="4343400"/>
          <p14:tracePt t="52018" x="4495800" y="4279900"/>
          <p14:tracePt t="52035" x="4546600" y="4203700"/>
          <p14:tracePt t="52051" x="4578350" y="4108450"/>
          <p14:tracePt t="52068" x="4591050" y="4019550"/>
          <p14:tracePt t="52085" x="4603750" y="3937000"/>
          <p14:tracePt t="52102" x="4603750" y="3879850"/>
          <p14:tracePt t="52118" x="4597400" y="3778250"/>
          <p14:tracePt t="52136" x="4565650" y="3714750"/>
          <p14:tracePt t="52152" x="4533900" y="3657600"/>
          <p14:tracePt t="52168" x="4489450" y="3600450"/>
          <p14:tracePt t="52185" x="4425950" y="3543300"/>
          <p14:tracePt t="52202" x="4349750" y="3492500"/>
          <p14:tracePt t="52218" x="4248150" y="3448050"/>
          <p14:tracePt t="52236" x="4146550" y="3403600"/>
          <p14:tracePt t="52251" x="4044950" y="3378200"/>
          <p14:tracePt t="52269" x="3956050" y="3365500"/>
          <p14:tracePt t="52284" x="3873500" y="3359150"/>
          <p14:tracePt t="52301" x="3797300" y="3359150"/>
          <p14:tracePt t="52318" x="3663950" y="3359150"/>
          <p14:tracePt t="52335" x="3581400" y="3371850"/>
          <p14:tracePt t="52352" x="3505200" y="3403600"/>
          <p14:tracePt t="52368" x="3429000" y="3448050"/>
          <p14:tracePt t="52385" x="3359150" y="3498850"/>
          <p14:tracePt t="52401" x="3295650" y="3568700"/>
          <p14:tracePt t="52418" x="3232150" y="3638550"/>
          <p14:tracePt t="52435" x="3187700" y="3702050"/>
          <p14:tracePt t="52451" x="3149600" y="3778250"/>
          <p14:tracePt t="52468" x="3111500" y="3860800"/>
          <p14:tracePt t="52485" x="3092450" y="3924300"/>
          <p14:tracePt t="52502" x="3079750" y="4000500"/>
          <p14:tracePt t="52518" x="3067050" y="4083050"/>
          <p14:tracePt t="52536" x="3067050" y="4121150"/>
          <p14:tracePt t="52551" x="3067050" y="4165600"/>
          <p14:tracePt t="52568" x="3079750" y="4197350"/>
          <p14:tracePt t="52585" x="3092450" y="4241800"/>
          <p14:tracePt t="52602" x="3105150" y="4267200"/>
          <p14:tracePt t="52618" x="3111500" y="4298950"/>
          <p14:tracePt t="52635" x="3124200" y="4324350"/>
          <p14:tracePt t="52651" x="3149600" y="4356100"/>
          <p14:tracePt t="52668" x="3162300" y="4381500"/>
          <p14:tracePt t="52685" x="3175000" y="4406900"/>
          <p14:tracePt t="52702" x="3194050" y="4432300"/>
          <p14:tracePt t="52718" x="3206750" y="4451350"/>
          <p14:tracePt t="52816" x="3206750" y="4464050"/>
          <p14:tracePt t="52818" x="3187700" y="4464050"/>
          <p14:tracePt t="52835" x="3168650" y="4470400"/>
          <p14:tracePt t="52835" x="3149600" y="4476750"/>
          <p14:tracePt t="52852" x="3117850" y="4483100"/>
          <p14:tracePt t="52868" x="3079750" y="4483100"/>
          <p14:tracePt t="52885" x="3022600" y="4483100"/>
          <p14:tracePt t="52901" x="2978150" y="4483100"/>
          <p14:tracePt t="52919" x="2927350" y="4464050"/>
          <p14:tracePt t="52936" x="2895600" y="4457700"/>
          <p14:tracePt t="52952" x="2882900" y="4451350"/>
          <p14:tracePt t="52969" x="2876550" y="4445000"/>
          <p14:tracePt t="53127" x="2870200" y="4445000"/>
          <p14:tracePt t="53167" x="2876550" y="4438650"/>
          <p14:tracePt t="53175" x="2882900" y="4438650"/>
          <p14:tracePt t="53185" x="2889250" y="4432300"/>
          <p14:tracePt t="53185" x="2901950" y="4432300"/>
          <p14:tracePt t="53202" x="2914650" y="4432300"/>
          <p14:tracePt t="53218" x="2927350" y="4425950"/>
          <p14:tracePt t="53235" x="2952750" y="4425950"/>
          <p14:tracePt t="53253" x="2978150" y="4419600"/>
          <p14:tracePt t="53268" x="2997200" y="4413250"/>
          <p14:tracePt t="53285" x="3028950" y="4406900"/>
          <p14:tracePt t="53302" x="3054350" y="4394200"/>
          <p14:tracePt t="53302" x="3067050" y="4394200"/>
          <p14:tracePt t="53319" x="3086100" y="4381500"/>
          <p14:tracePt t="53335" x="3098800" y="4375150"/>
          <p14:tracePt t="53352" x="3117850" y="4362450"/>
          <p14:tracePt t="53368" x="3124200" y="4356100"/>
          <p14:tracePt t="53385" x="3130550" y="4349750"/>
          <p14:tracePt t="53655" x="3117850" y="4349750"/>
          <p14:tracePt t="53663" x="3105150" y="4349750"/>
          <p14:tracePt t="53671" x="3086100" y="4349750"/>
          <p14:tracePt t="53678" x="3073400" y="4349750"/>
          <p14:tracePt t="53685" x="3041650" y="4349750"/>
          <p14:tracePt t="53702" x="3022600" y="4349750"/>
          <p14:tracePt t="53718" x="3009900" y="4349750"/>
          <p14:tracePt t="53735" x="3003550" y="4349750"/>
          <p14:tracePt t="53791" x="2997200" y="4349750"/>
          <p14:tracePt t="53999" x="2984500" y="4349750"/>
          <p14:tracePt t="54007" x="2978150" y="4349750"/>
          <p14:tracePt t="54018" x="2965450" y="4349750"/>
          <p14:tracePt t="54019" x="2952750" y="4349750"/>
          <p14:tracePt t="54035" x="2946400" y="4349750"/>
          <p14:tracePt t="54051" x="2940050" y="4349750"/>
          <p14:tracePt t="54255" x="2927350" y="4349750"/>
          <p14:tracePt t="54263" x="2908300" y="4349750"/>
          <p14:tracePt t="54270" x="2895600" y="4349750"/>
          <p14:tracePt t="54285" x="2876550" y="4349750"/>
          <p14:tracePt t="54286" x="2838450" y="4349750"/>
          <p14:tracePt t="54302" x="2800350" y="4343400"/>
          <p14:tracePt t="54318" x="2730500" y="4330700"/>
          <p14:tracePt t="54335" x="2692400" y="4324350"/>
          <p14:tracePt t="54352" x="2667000" y="4324350"/>
          <p14:tracePt t="54367" x="2654300" y="4324350"/>
          <p14:tracePt t="54385" x="2647950" y="4324350"/>
          <p14:tracePt t="54559" x="2654300" y="4324350"/>
          <p14:tracePt t="54559" x="2673350" y="4324350"/>
          <p14:tracePt t="54568" x="2692400" y="4324350"/>
          <p14:tracePt t="54577" x="2705100" y="4324350"/>
          <p14:tracePt t="54585" x="2743200" y="4324350"/>
          <p14:tracePt t="54601" x="2787650" y="4324350"/>
          <p14:tracePt t="54618" x="2825750" y="4324350"/>
          <p14:tracePt t="54635" x="2863850" y="4324350"/>
          <p14:tracePt t="54651" x="2914650" y="4324350"/>
          <p14:tracePt t="54668" x="2959100" y="4324350"/>
          <p14:tracePt t="54685" x="3009900" y="4324350"/>
          <p14:tracePt t="54702" x="3060700" y="4324350"/>
          <p14:tracePt t="54718" x="3149600" y="4324350"/>
          <p14:tracePt t="54736" x="3213100" y="4324350"/>
          <p14:tracePt t="54751" x="3257550" y="4324350"/>
          <p14:tracePt t="54768" x="3308350" y="4324350"/>
          <p14:tracePt t="54785" x="3378200" y="4324350"/>
          <p14:tracePt t="54802" x="3435350" y="4324350"/>
          <p14:tracePt t="54818" x="3486150" y="4324350"/>
          <p14:tracePt t="54835" x="3524250" y="4324350"/>
          <p14:tracePt t="54851" x="3549650" y="4324350"/>
          <p14:tracePt t="54868" x="3575050" y="4324350"/>
          <p14:tracePt t="54885" x="3613150" y="4324350"/>
          <p14:tracePt t="54902" x="3663950" y="4324350"/>
          <p14:tracePt t="54918" x="3740150" y="4324350"/>
          <p14:tracePt t="54936" x="3790950" y="4324350"/>
          <p14:tracePt t="54951" x="3822700" y="4324350"/>
          <p14:tracePt t="54969" x="3848100" y="4324350"/>
          <p14:tracePt t="54985" x="3879850" y="4324350"/>
          <p14:tracePt t="55002" x="3930650" y="4324350"/>
          <p14:tracePt t="55018" x="3968750" y="4324350"/>
          <p14:tracePt t="55035" x="4006850" y="4324350"/>
          <p14:tracePt t="55051" x="4057650" y="4324350"/>
          <p14:tracePt t="55068" x="4121150" y="4324350"/>
          <p14:tracePt t="55085" x="4197350" y="4324350"/>
          <p14:tracePt t="55102" x="4279900" y="4324350"/>
          <p14:tracePt t="55118" x="4387850" y="4324350"/>
          <p14:tracePt t="55136" x="4457700" y="4324350"/>
          <p14:tracePt t="55151" x="4502150" y="4324350"/>
          <p14:tracePt t="55168" x="4552950" y="4324350"/>
          <p14:tracePt t="55185" x="4610100" y="4324350"/>
          <p14:tracePt t="55202" x="4679950" y="4324350"/>
          <p14:tracePt t="55218" x="4743450" y="4324350"/>
          <p14:tracePt t="55235" x="4800600" y="4324350"/>
          <p14:tracePt t="55251" x="4857750" y="4324350"/>
          <p14:tracePt t="55268" x="4902200" y="4324350"/>
          <p14:tracePt t="55285" x="4946650" y="4324350"/>
          <p14:tracePt t="55302" x="4978400" y="4324350"/>
          <p14:tracePt t="55318" x="5029200" y="4324350"/>
          <p14:tracePt t="55336" x="5048250" y="4324350"/>
          <p14:tracePt t="55352" x="5080000" y="4324350"/>
          <p14:tracePt t="55369" x="5099050" y="4324350"/>
          <p14:tracePt t="55385" x="5118100" y="4324350"/>
          <p14:tracePt t="55402" x="5130800" y="4324350"/>
          <p14:tracePt t="55418" x="5143500" y="4324350"/>
          <p14:tracePt t="55435" x="5156200" y="4324350"/>
          <p14:tracePt t="55451" x="5162550" y="4324350"/>
          <p14:tracePt t="55631" x="5149850" y="4324350"/>
          <p14:tracePt t="55639" x="5137150" y="4324350"/>
          <p14:tracePt t="55647" x="5118100" y="4324350"/>
          <p14:tracePt t="55655" x="5080000" y="4324350"/>
          <p14:tracePt t="55668" x="5035550" y="4324350"/>
          <p14:tracePt t="55685" x="4997450" y="4330700"/>
          <p14:tracePt t="55702" x="4953000" y="4330700"/>
          <p14:tracePt t="55718" x="4895850" y="4330700"/>
          <p14:tracePt t="55736" x="4864100" y="4337050"/>
          <p14:tracePt t="55751" x="4838700" y="4337050"/>
          <p14:tracePt t="55768" x="4800600" y="4337050"/>
          <p14:tracePt t="55785" x="4762500" y="4337050"/>
          <p14:tracePt t="55803" x="4724400" y="4337050"/>
          <p14:tracePt t="55818" x="4673600" y="4337050"/>
          <p14:tracePt t="55835" x="4616450" y="4337050"/>
          <p14:tracePt t="55851" x="4565650" y="4337050"/>
          <p14:tracePt t="55868" x="4502150" y="4337050"/>
          <p14:tracePt t="55885" x="4432300" y="4337050"/>
          <p14:tracePt t="55902" x="4368800" y="4337050"/>
          <p14:tracePt t="55918" x="4254500" y="4337050"/>
          <p14:tracePt t="55936" x="4171950" y="4337050"/>
          <p14:tracePt t="55951" x="4083050" y="4337050"/>
          <p14:tracePt t="55968" x="3994150" y="4337050"/>
          <p14:tracePt t="55985" x="3917950" y="4337050"/>
          <p14:tracePt t="56001" x="3841750" y="4337050"/>
          <p14:tracePt t="56018" x="3771900" y="4337050"/>
          <p14:tracePt t="56035" x="3702050" y="4337050"/>
          <p14:tracePt t="56051" x="3625850" y="4337050"/>
          <p14:tracePt t="56068" x="3562350" y="4337050"/>
          <p14:tracePt t="56085" x="3511550" y="4337050"/>
          <p14:tracePt t="56101" x="3429000" y="4337050"/>
          <p14:tracePt t="56120" x="3390900" y="4337050"/>
          <p14:tracePt t="56135" x="3365500" y="4337050"/>
          <p14:tracePt t="56152" x="3333750" y="4337050"/>
          <p14:tracePt t="56168" x="3295650" y="4337050"/>
          <p14:tracePt t="56185" x="3238500" y="4337050"/>
          <p14:tracePt t="56201" x="3168650" y="4337050"/>
          <p14:tracePt t="56218" x="3111500" y="4337050"/>
          <p14:tracePt t="56235" x="3060700" y="4337050"/>
          <p14:tracePt t="56251" x="3016250" y="4337050"/>
          <p14:tracePt t="56268" x="2978150" y="4337050"/>
          <p14:tracePt t="56285" x="2927350" y="4337050"/>
          <p14:tracePt t="56302" x="2889250" y="4337050"/>
          <p14:tracePt t="56318" x="2851150" y="4337050"/>
          <p14:tracePt t="56335" x="2838450" y="4337050"/>
          <p14:tracePt t="56352" x="2832100" y="4337050"/>
          <p14:tracePt t="56439" x="2825750" y="4337050"/>
          <p14:tracePt t="56455" x="2819400" y="4337050"/>
          <p14:tracePt t="56468" x="2813050" y="4337050"/>
          <p14:tracePt t="56471" x="2806700" y="4337050"/>
          <p14:tracePt t="56485" x="2794000" y="4337050"/>
          <p14:tracePt t="56501" x="2787650" y="4337050"/>
          <p14:tracePt t="56518" x="2768600" y="4337050"/>
          <p14:tracePt t="56535" x="2762250" y="4337050"/>
          <p14:tracePt t="56552" x="2755900" y="4337050"/>
          <p14:tracePt t="58551" x="2762250" y="4337050"/>
          <p14:tracePt t="58559" x="2774950" y="4337050"/>
          <p14:tracePt t="58575" x="2787650" y="4337050"/>
          <p14:tracePt t="58584" x="2800350" y="4337050"/>
          <p14:tracePt t="58591" x="2844800" y="4337050"/>
          <p14:tracePt t="58601" x="2876550" y="4337050"/>
          <p14:tracePt t="58618" x="2908300" y="4337050"/>
          <p14:tracePt t="58635" x="2946400" y="4337050"/>
          <p14:tracePt t="58651" x="2984500" y="4337050"/>
          <p14:tracePt t="58668" x="3016250" y="4337050"/>
          <p14:tracePt t="58685" x="3048000" y="4337050"/>
          <p14:tracePt t="58702" x="3086100" y="4330700"/>
          <p14:tracePt t="58718" x="3117850" y="4318000"/>
          <p14:tracePt t="58736" x="3143250" y="4298950"/>
          <p14:tracePt t="58751" x="3168650" y="4286250"/>
          <p14:tracePt t="58768" x="3200400" y="4260850"/>
          <p14:tracePt t="58784" x="3225800" y="4235450"/>
          <p14:tracePt t="58801" x="3238500" y="4216400"/>
          <p14:tracePt t="58818" x="3257550" y="4184650"/>
          <p14:tracePt t="58835" x="3276600" y="4159250"/>
          <p14:tracePt t="58851" x="3282950" y="4127500"/>
          <p14:tracePt t="58868" x="3308350" y="4076700"/>
          <p14:tracePt t="58884" x="3321050" y="4032250"/>
          <p14:tracePt t="58901" x="3321050" y="4006850"/>
          <p14:tracePt t="58918" x="3327400" y="3968750"/>
          <p14:tracePt t="58935" x="3333750" y="3943350"/>
          <p14:tracePt t="58951" x="3333750" y="3930650"/>
          <p14:tracePt t="58968" x="3333750" y="3911600"/>
          <p14:tracePt t="58985" x="3333750" y="3898900"/>
          <p14:tracePt t="59001" x="3340100" y="3879850"/>
          <p14:tracePt t="59018" x="3352800" y="3848100"/>
          <p14:tracePt t="59035" x="3359150" y="3829050"/>
          <p14:tracePt t="59051" x="3371850" y="3810000"/>
          <p14:tracePt t="59068" x="3378200" y="3797300"/>
          <p14:tracePt t="59085" x="3384550" y="3784600"/>
          <p14:tracePt t="59101" x="3390900" y="3771900"/>
          <p14:tracePt t="59118" x="3403600" y="3765550"/>
          <p14:tracePt t="59135" x="3409950" y="3759200"/>
          <p14:tracePt t="59151" x="3409950" y="3752850"/>
          <p14:tracePt t="59168" x="3416300" y="3752850"/>
          <p14:tracePt t="59184" x="3422650" y="3746500"/>
          <p14:tracePt t="59247" x="3429000" y="3746500"/>
          <p14:tracePt t="59359" x="3435350" y="3746500"/>
          <p14:tracePt t="59367" x="3448050" y="3746500"/>
          <p14:tracePt t="59383" x="3448050" y="3752850"/>
          <p14:tracePt t="59385" x="3460750" y="3765550"/>
          <p14:tracePt t="59401" x="3467100" y="3784600"/>
          <p14:tracePt t="59418" x="3473450" y="3797300"/>
          <p14:tracePt t="59434" x="3473450" y="3816350"/>
          <p14:tracePt t="59452" x="3486150" y="3841750"/>
          <p14:tracePt t="59468" x="3492500" y="3879850"/>
          <p14:tracePt t="59485" x="3505200" y="3905250"/>
          <p14:tracePt t="59501" x="3511550" y="3937000"/>
          <p14:tracePt t="59518" x="3524250" y="3968750"/>
          <p14:tracePt t="59535" x="3524250" y="3981450"/>
          <p14:tracePt t="59551" x="3530600" y="4000500"/>
          <p14:tracePt t="59568" x="3536950" y="4025900"/>
          <p14:tracePt t="59585" x="3556000" y="4044950"/>
          <p14:tracePt t="59601" x="3562350" y="4070350"/>
          <p14:tracePt t="59618" x="3575050" y="4095750"/>
          <p14:tracePt t="59634" x="3581400" y="4114800"/>
          <p14:tracePt t="59651" x="3587750" y="4133850"/>
          <p14:tracePt t="59668" x="3600450" y="4152900"/>
          <p14:tracePt t="59685" x="3600450" y="4165600"/>
          <p14:tracePt t="59701" x="3613150" y="4178300"/>
          <p14:tracePt t="59718" x="3625850" y="4197350"/>
          <p14:tracePt t="59735" x="3625850" y="4210050"/>
          <p14:tracePt t="59751" x="3638550" y="4222750"/>
          <p14:tracePt t="59768" x="3651250" y="4241800"/>
          <p14:tracePt t="59785" x="3670300" y="4260850"/>
          <p14:tracePt t="59801" x="3689350" y="4279900"/>
          <p14:tracePt t="59818" x="3702050" y="4298950"/>
          <p14:tracePt t="59834" x="3714750" y="4318000"/>
          <p14:tracePt t="59852" x="3727450" y="4318000"/>
          <p14:tracePt t="59868" x="3746500" y="4337050"/>
          <p14:tracePt t="59885" x="3752850" y="4349750"/>
          <p14:tracePt t="59901" x="3765550" y="4349750"/>
          <p14:tracePt t="59918" x="3778250" y="4356100"/>
          <p14:tracePt t="59935" x="3797300" y="4362450"/>
          <p14:tracePt t="59975" x="3803650" y="4362450"/>
          <p14:tracePt t="60751" x="3790950" y="4362450"/>
          <p14:tracePt t="60759" x="3784600" y="4362450"/>
          <p14:tracePt t="60768" x="3778250" y="4362450"/>
          <p14:tracePt t="60771" x="3752850" y="4362450"/>
          <p14:tracePt t="60784" x="3733800" y="4362450"/>
          <p14:tracePt t="60801" x="3708400" y="4356100"/>
          <p14:tracePt t="60818" x="3683000" y="4349750"/>
          <p14:tracePt t="60834" x="3670300" y="4349750"/>
          <p14:tracePt t="60851" x="3663950" y="4349750"/>
          <p14:tracePt t="60868" x="3651250" y="4349750"/>
          <p14:tracePt t="60884" x="3644900" y="4349750"/>
          <p14:tracePt t="60919" x="3638550" y="4349750"/>
          <p14:tracePt t="60919" x="3632200" y="4349750"/>
          <p14:tracePt t="60936" x="3625850" y="4349750"/>
          <p14:tracePt t="61103" x="3632200" y="4349750"/>
          <p14:tracePt t="61112" x="3638550" y="4349750"/>
          <p14:tracePt t="61119" x="3651250" y="4349750"/>
          <p14:tracePt t="61135" x="3670300" y="4349750"/>
          <p14:tracePt t="61136" x="3695700" y="4349750"/>
          <p14:tracePt t="61151" x="3740150" y="4349750"/>
          <p14:tracePt t="61168" x="3778250" y="4349750"/>
          <p14:tracePt t="61184" x="3816350" y="4349750"/>
          <p14:tracePt t="61201" x="3848100" y="4349750"/>
          <p14:tracePt t="61218" x="3879850" y="4349750"/>
          <p14:tracePt t="61235" x="3917950" y="4349750"/>
          <p14:tracePt t="61251" x="3943350" y="4349750"/>
          <p14:tracePt t="61268" x="3975100" y="4343400"/>
          <p14:tracePt t="61284" x="4006850" y="4330700"/>
          <p14:tracePt t="61301" x="4019550" y="4330700"/>
          <p14:tracePt t="61318" x="4051300" y="4311650"/>
          <p14:tracePt t="61335" x="4070350" y="4298950"/>
          <p14:tracePt t="61351" x="4089400" y="4279900"/>
          <p14:tracePt t="61368" x="4095750" y="4260850"/>
          <p14:tracePt t="61384" x="4121150" y="4235450"/>
          <p14:tracePt t="61401" x="4140200" y="4203700"/>
          <p14:tracePt t="61418" x="4159250" y="4165600"/>
          <p14:tracePt t="61435" x="4184650" y="4127500"/>
          <p14:tracePt t="61451" x="4203700" y="4095750"/>
          <p14:tracePt t="61468" x="4222750" y="4044950"/>
          <p14:tracePt t="61484" x="4254500" y="3994150"/>
          <p14:tracePt t="61501" x="4273550" y="3949700"/>
          <p14:tracePt t="61518" x="4298950" y="3879850"/>
          <p14:tracePt t="61536" x="4305300" y="3848100"/>
          <p14:tracePt t="61551" x="4311650" y="3810000"/>
          <p14:tracePt t="61568" x="4311650" y="3784600"/>
          <p14:tracePt t="61584" x="4318000" y="3759200"/>
          <p14:tracePt t="61601" x="4324350" y="3746500"/>
          <p14:tracePt t="61618" x="4324350" y="3727450"/>
          <p14:tracePt t="61635" x="4324350" y="3714750"/>
          <p14:tracePt t="61651" x="4324350" y="3708400"/>
          <p14:tracePt t="61668" x="4330700" y="3695700"/>
          <p14:tracePt t="61702" x="4337050" y="3683000"/>
          <p14:tracePt t="61703" x="4343400" y="3683000"/>
          <p14:tracePt t="61718" x="4343400" y="3676650"/>
          <p14:tracePt t="61735" x="4349750" y="3670300"/>
          <p14:tracePt t="61774" x="4356100" y="3663950"/>
          <p14:tracePt t="61807" x="4362450" y="3663950"/>
          <p14:tracePt t="61831" x="4368800" y="3663950"/>
          <p14:tracePt t="61839" x="4375150" y="3663950"/>
          <p14:tracePt t="61851" x="4381500" y="3663950"/>
          <p14:tracePt t="61858" x="4387850" y="3663950"/>
          <p14:tracePt t="61868" x="4400550" y="3670300"/>
          <p14:tracePt t="61885" x="4406900" y="3676650"/>
          <p14:tracePt t="61901" x="4413250" y="3683000"/>
          <p14:tracePt t="61918" x="4425950" y="3702050"/>
          <p14:tracePt t="61935" x="4432300" y="3721100"/>
          <p14:tracePt t="61951" x="4445000" y="3746500"/>
          <p14:tracePt t="61968" x="4457700" y="3765550"/>
          <p14:tracePt t="61984" x="4470400" y="3797300"/>
          <p14:tracePt t="62001" x="4489450" y="3829050"/>
          <p14:tracePt t="62018" x="4502150" y="3867150"/>
          <p14:tracePt t="62035" x="4514850" y="3905250"/>
          <p14:tracePt t="62051" x="4533900" y="3937000"/>
          <p14:tracePt t="62068" x="4559300" y="3968750"/>
          <p14:tracePt t="62084" x="4572000" y="3994150"/>
          <p14:tracePt t="62101" x="4584700" y="4019550"/>
          <p14:tracePt t="62118" x="4603750" y="4051300"/>
          <p14:tracePt t="62136" x="4616450" y="4076700"/>
          <p14:tracePt t="62151" x="4629150" y="4095750"/>
          <p14:tracePt t="62168" x="4641850" y="4114800"/>
          <p14:tracePt t="62184" x="4648200" y="4127500"/>
          <p14:tracePt t="62201" x="4660900" y="4146550"/>
          <p14:tracePt t="62218" x="4673600" y="4165600"/>
          <p14:tracePt t="62235" x="4686300" y="4178300"/>
          <p14:tracePt t="62251" x="4699000" y="4191000"/>
          <p14:tracePt t="62268" x="4711700" y="4203700"/>
          <p14:tracePt t="62284" x="4718050" y="4210050"/>
          <p14:tracePt t="62301" x="4730750" y="4216400"/>
          <p14:tracePt t="62318" x="4737100" y="4222750"/>
          <p14:tracePt t="62335" x="4743450" y="4229100"/>
          <p14:tracePt t="62375" x="4743450" y="4235450"/>
          <p14:tracePt t="62439" x="4749800" y="4241800"/>
          <p14:tracePt t="63215" x="4743450" y="4248150"/>
          <p14:tracePt t="63222" x="4718050" y="4260850"/>
          <p14:tracePt t="63234" x="4692650" y="4267200"/>
          <p14:tracePt t="63238" x="4629150" y="4292600"/>
          <p14:tracePt t="63251" x="4533900" y="4330700"/>
          <p14:tracePt t="63268" x="4432300" y="4362450"/>
          <p14:tracePt t="63284" x="4337050" y="4387850"/>
          <p14:tracePt t="63301" x="4229100" y="4406900"/>
          <p14:tracePt t="63318" x="4089400" y="4419600"/>
          <p14:tracePt t="63335" x="4032250" y="4432300"/>
          <p14:tracePt t="63351" x="3981450" y="4438650"/>
          <p14:tracePt t="63368" x="3949700" y="4438650"/>
          <p14:tracePt t="63385" x="3911600" y="4445000"/>
          <p14:tracePt t="63401" x="3886200" y="4445000"/>
          <p14:tracePt t="63418" x="3873500" y="4451350"/>
          <p14:tracePt t="63455" x="3867150" y="4451350"/>
          <p14:tracePt t="63478" x="3860800" y="4451350"/>
          <p14:tracePt t="63494" x="3854450" y="4451350"/>
          <p14:tracePt t="63494" x="3848100" y="4451350"/>
          <p14:tracePt t="63518" x="3841750" y="4451350"/>
          <p14:tracePt t="63527" x="3835400" y="4451350"/>
          <p14:tracePt t="63534" x="3822700" y="4451350"/>
          <p14:tracePt t="63551" x="3810000" y="4451350"/>
          <p14:tracePt t="63551" x="3797300" y="4451350"/>
          <p14:tracePt t="63568" x="3784600" y="4451350"/>
          <p14:tracePt t="63695" x="3790950" y="4445000"/>
          <p14:tracePt t="63702" x="3790950" y="4432300"/>
          <p14:tracePt t="63718" x="3803650" y="4400550"/>
          <p14:tracePt t="63719" x="3810000" y="4349750"/>
          <p14:tracePt t="63735" x="3829050" y="4279900"/>
          <p14:tracePt t="63751" x="3835400" y="4216400"/>
          <p14:tracePt t="63767" x="3848100" y="4133850"/>
          <p14:tracePt t="63784" x="3848100" y="4057650"/>
          <p14:tracePt t="63801" x="3848100" y="3981450"/>
          <p14:tracePt t="63818" x="3848100" y="3924300"/>
          <p14:tracePt t="63834" x="3848100" y="3867150"/>
          <p14:tracePt t="63851" x="3848100" y="3829050"/>
          <p14:tracePt t="63867" x="3829050" y="3778250"/>
          <p14:tracePt t="63884" x="3816350" y="3733800"/>
          <p14:tracePt t="63901" x="3803650" y="3695700"/>
          <p14:tracePt t="63901" x="3803650" y="3683000"/>
          <p14:tracePt t="63919" x="3790950" y="3638550"/>
          <p14:tracePt t="63935" x="3784600" y="3613150"/>
          <p14:tracePt t="63951" x="3778250" y="3587750"/>
          <p14:tracePt t="64127" x="3778250" y="3594100"/>
          <p14:tracePt t="64144" x="3778250" y="3651250"/>
          <p14:tracePt t="64145" x="3778250" y="3683000"/>
          <p14:tracePt t="64151" x="3778250" y="3771900"/>
          <p14:tracePt t="64167" x="3778250" y="3860800"/>
          <p14:tracePt t="64184" x="3784600" y="3968750"/>
          <p14:tracePt t="64201" x="3784600" y="4064000"/>
          <p14:tracePt t="64217" x="3790950" y="4140200"/>
          <p14:tracePt t="64234" x="3797300" y="4197350"/>
          <p14:tracePt t="64251" x="3797300" y="4235450"/>
          <p14:tracePt t="64267" x="3803650" y="4267200"/>
          <p14:tracePt t="64284" x="3803650" y="4286250"/>
          <p14:tracePt t="64301" x="3803650" y="4311650"/>
          <p14:tracePt t="64317" x="3816350" y="4368800"/>
          <p14:tracePt t="64335" x="3816350" y="4394200"/>
          <p14:tracePt t="64351" x="3822700" y="4432300"/>
          <p14:tracePt t="64367" x="3829050" y="4464050"/>
          <p14:tracePt t="64384" x="3829050" y="4489450"/>
          <p14:tracePt t="64401" x="3829050" y="4514850"/>
          <p14:tracePt t="64417" x="3829050" y="4533900"/>
          <p14:tracePt t="64435" x="3829050" y="4552950"/>
          <p14:tracePt t="64451" x="3829050" y="4565650"/>
          <p14:tracePt t="64468" x="3835400" y="4578350"/>
          <p14:tracePt t="64484" x="3835400" y="4591050"/>
          <p14:tracePt t="64501" x="3841750" y="4610100"/>
          <p14:tracePt t="64517" x="3841750" y="4616450"/>
          <p14:tracePt t="64535" x="3841750" y="4622800"/>
          <p14:tracePt t="64647" x="3841750" y="4616450"/>
          <p14:tracePt t="64654" x="3841750" y="4597400"/>
          <p14:tracePt t="64663" x="3841750" y="4578350"/>
          <p14:tracePt t="64668" x="3841750" y="4527550"/>
          <p14:tracePt t="64684" x="3841750" y="4451350"/>
          <p14:tracePt t="64701" x="3848100" y="4375150"/>
          <p14:tracePt t="64717" x="3854450" y="4298950"/>
          <p14:tracePt t="64735" x="3854450" y="4273550"/>
          <p14:tracePt t="64751" x="3854450" y="4260850"/>
          <p14:tracePt t="64768" x="3854450" y="4254500"/>
          <p14:tracePt t="65007" x="3854450" y="4267200"/>
          <p14:tracePt t="65015" x="3854450" y="4286250"/>
          <p14:tracePt t="65034" x="3848100" y="4343400"/>
          <p14:tracePt t="65036" x="3841750" y="4419600"/>
          <p14:tracePt t="65051" x="3841750" y="4508500"/>
          <p14:tracePt t="65068" x="3841750" y="4591050"/>
          <p14:tracePt t="65084" x="3841750" y="4641850"/>
          <p14:tracePt t="65101" x="3848100" y="4692650"/>
          <p14:tracePt t="65117" x="3860800" y="4737100"/>
          <p14:tracePt t="65135" x="3873500" y="4756150"/>
          <p14:tracePt t="65151" x="3879850" y="4768850"/>
          <p14:tracePt t="65168" x="3892550" y="4781550"/>
          <p14:tracePt t="65184" x="3911600" y="4800600"/>
          <p14:tracePt t="65201" x="3937000" y="4806950"/>
          <p14:tracePt t="65217" x="3968750" y="4819650"/>
          <p14:tracePt t="65234" x="4019550" y="4819650"/>
          <p14:tracePt t="65251" x="4064000" y="4819650"/>
          <p14:tracePt t="65268" x="4102100" y="4819650"/>
          <p14:tracePt t="65284" x="4146550" y="4806950"/>
          <p14:tracePt t="65301" x="4178300" y="4787900"/>
          <p14:tracePt t="65317" x="4235450" y="4743450"/>
          <p14:tracePt t="65335" x="4273550" y="4711700"/>
          <p14:tracePt t="65351" x="4298950" y="4667250"/>
          <p14:tracePt t="65367" x="4311650" y="4641850"/>
          <p14:tracePt t="65384" x="4324350" y="4591050"/>
          <p14:tracePt t="65401" x="4324350" y="4552950"/>
          <p14:tracePt t="65418" x="4324350" y="4521200"/>
          <p14:tracePt t="65434" x="4324350" y="4495800"/>
          <p14:tracePt t="65451" x="4324350" y="4470400"/>
          <p14:tracePt t="65468" x="4311650" y="4445000"/>
          <p14:tracePt t="65484" x="4311650" y="4413250"/>
          <p14:tracePt t="65501" x="4298950" y="4400550"/>
          <p14:tracePt t="65517" x="4279900" y="4368800"/>
          <p14:tracePt t="65535" x="4267200" y="4356100"/>
          <p14:tracePt t="65551" x="4241800" y="4330700"/>
          <p14:tracePt t="65567" x="4203700" y="4311650"/>
          <p14:tracePt t="65584" x="4146550" y="4286250"/>
          <p14:tracePt t="65601" x="4076700" y="4260850"/>
          <p14:tracePt t="65618" x="3994150" y="4235450"/>
          <p14:tracePt t="65634" x="3911600" y="4216400"/>
          <p14:tracePt t="65651" x="3841750" y="4203700"/>
          <p14:tracePt t="65667" x="3759200" y="4203700"/>
          <p14:tracePt t="65684" x="3708400" y="4203700"/>
          <p14:tracePt t="65701" x="3663950" y="4203700"/>
          <p14:tracePt t="65718" x="3587750" y="4216400"/>
          <p14:tracePt t="65735" x="3549650" y="4235450"/>
          <p14:tracePt t="65751" x="3505200" y="4267200"/>
          <p14:tracePt t="65767" x="3479800" y="4292600"/>
          <p14:tracePt t="65784" x="3448050" y="4324350"/>
          <p14:tracePt t="65801" x="3429000" y="4362450"/>
          <p14:tracePt t="65817" x="3409950" y="4413250"/>
          <p14:tracePt t="65834" x="3390900" y="4457700"/>
          <p14:tracePt t="65851" x="3384550" y="4514850"/>
          <p14:tracePt t="65867" x="3378200" y="4552950"/>
          <p14:tracePt t="65884" x="3378200" y="4591050"/>
          <p14:tracePt t="65901" x="3390900" y="4622800"/>
          <p14:tracePt t="65917" x="3416300" y="4679950"/>
          <p14:tracePt t="65936" x="3441700" y="4711700"/>
          <p14:tracePt t="65951" x="3454400" y="4730750"/>
          <p14:tracePt t="65968" x="3479800" y="4749800"/>
          <p14:tracePt t="65984" x="3505200" y="4768850"/>
          <p14:tracePt t="66001" x="3536950" y="4787900"/>
          <p14:tracePt t="66017" x="3568700" y="4800600"/>
          <p14:tracePt t="66034" x="3625850" y="4826000"/>
          <p14:tracePt t="66050" x="3683000" y="4838700"/>
          <p14:tracePt t="66067" x="3733800" y="4851400"/>
          <p14:tracePt t="66084" x="3790950" y="4864100"/>
          <p14:tracePt t="66100" x="3848100" y="4870450"/>
          <p14:tracePt t="66117" x="3968750" y="4870450"/>
          <p14:tracePt t="66134" x="4038600" y="4870450"/>
          <p14:tracePt t="66151" x="4121150" y="4870450"/>
          <p14:tracePt t="66167" x="4171950" y="4870450"/>
          <p14:tracePt t="66184" x="4241800" y="4851400"/>
          <p14:tracePt t="66201" x="4298950" y="4813300"/>
          <p14:tracePt t="66218" x="4356100" y="4775200"/>
          <p14:tracePt t="66234" x="4400550" y="4737100"/>
          <p14:tracePt t="66251" x="4438650" y="4699000"/>
          <p14:tracePt t="66267" x="4457700" y="4673600"/>
          <p14:tracePt t="66285" x="4483100" y="4641850"/>
          <p14:tracePt t="66301" x="4495800" y="4597400"/>
          <p14:tracePt t="66319" x="4508500" y="4578350"/>
          <p14:tracePt t="66335" x="4508500" y="4565650"/>
          <p14:tracePt t="66351" x="4508500" y="4546600"/>
          <p14:tracePt t="66367" x="4508500" y="4521200"/>
          <p14:tracePt t="66385" x="4495800" y="4502150"/>
          <p14:tracePt t="66401" x="4476750" y="4483100"/>
          <p14:tracePt t="66418" x="4419600" y="4438650"/>
          <p14:tracePt t="66434" x="4362450" y="4406900"/>
          <p14:tracePt t="66451" x="4260850" y="4362450"/>
          <p14:tracePt t="66467" x="4133850" y="4324350"/>
          <p14:tracePt t="66485" x="3994150" y="4286250"/>
          <p14:tracePt t="66501" x="3784600" y="4254500"/>
          <p14:tracePt t="66519" x="3676650" y="4248150"/>
          <p14:tracePt t="66535" x="3606800" y="4248150"/>
          <p14:tracePt t="66551" x="3562350" y="4248150"/>
          <p14:tracePt t="66568" x="3530600" y="4248150"/>
          <p14:tracePt t="66584" x="3498850" y="4248150"/>
          <p14:tracePt t="66601" x="3473450" y="4254500"/>
          <p14:tracePt t="66618" x="3454400" y="4273550"/>
          <p14:tracePt t="66634" x="3429000" y="4286250"/>
          <p14:tracePt t="66651" x="3422650" y="4292600"/>
          <p14:tracePt t="66667" x="3409950" y="4298950"/>
          <p14:tracePt t="66702" x="3403600" y="4298950"/>
          <p14:tracePt t="66758" x="3403600" y="4305300"/>
          <p14:tracePt t="67359" x="3409950" y="4311650"/>
          <p14:tracePt t="67366" x="3454400" y="4324350"/>
          <p14:tracePt t="67371" x="3587750" y="4343400"/>
          <p14:tracePt t="67384" x="3733800" y="4362450"/>
          <p14:tracePt t="67401" x="3892550" y="4375150"/>
          <p14:tracePt t="67417" x="4013200" y="4387850"/>
          <p14:tracePt t="67434" x="4102100" y="4394200"/>
          <p14:tracePt t="67451" x="4171950" y="4394200"/>
          <p14:tracePt t="67467" x="4216400" y="4394200"/>
          <p14:tracePt t="67484" x="4254500" y="4394200"/>
          <p14:tracePt t="67501" x="4273550" y="4394200"/>
          <p14:tracePt t="67518" x="4311650" y="4394200"/>
          <p14:tracePt t="67535" x="4324350" y="4394200"/>
          <p14:tracePt t="67551" x="4349750" y="4394200"/>
          <p14:tracePt t="67567" x="4375150" y="4394200"/>
          <p14:tracePt t="67584" x="4413250" y="4394200"/>
          <p14:tracePt t="67601" x="4445000" y="4387850"/>
          <p14:tracePt t="67617" x="4457700" y="4387850"/>
          <p14:tracePt t="67634" x="4470400" y="4387850"/>
          <p14:tracePt t="67651" x="4470400" y="4381500"/>
          <p14:tracePt t="67750" x="4476750" y="4381500"/>
          <p14:tracePt t="67774" x="4489450" y="4381500"/>
          <p14:tracePt t="67783" x="4495800" y="4381500"/>
          <p14:tracePt t="67790" x="4521200" y="4381500"/>
          <p14:tracePt t="67802" x="4559300" y="4375150"/>
          <p14:tracePt t="67818" x="4603750" y="4362450"/>
          <p14:tracePt t="67834" x="4641850" y="4362450"/>
          <p14:tracePt t="67851" x="4686300" y="4362450"/>
          <p14:tracePt t="67868" x="4724400" y="4362450"/>
          <p14:tracePt t="67884" x="4768850" y="4356100"/>
          <p14:tracePt t="67901" x="4819650" y="4349750"/>
          <p14:tracePt t="67917" x="4895850" y="4330700"/>
          <p14:tracePt t="67935" x="4940300" y="4324350"/>
          <p14:tracePt t="67951" x="4965700" y="4318000"/>
          <p14:tracePt t="67984" x="4978400" y="4318000"/>
          <p14:tracePt t="68870" x="4991100" y="4318000"/>
          <p14:tracePt t="68879" x="5016500" y="4318000"/>
          <p14:tracePt t="68886" x="5029200" y="4318000"/>
          <p14:tracePt t="68900" x="5041900" y="4318000"/>
          <p14:tracePt t="68901" x="5099050" y="4318000"/>
          <p14:tracePt t="68931" x="5137150" y="4318000"/>
          <p14:tracePt t="68948" x="5162550" y="4318000"/>
          <p14:tracePt t="68965" x="5207000" y="4318000"/>
          <p14:tracePt t="68983" x="5226050" y="4318000"/>
          <p14:tracePt t="68999" x="5245100" y="4318000"/>
          <p14:tracePt t="69038" x="5251450" y="4318000"/>
          <p14:tracePt t="69078" x="5257800" y="4318000"/>
          <p14:tracePt t="69078" x="5264150" y="4318000"/>
          <p14:tracePt t="69094" x="5270500" y="4318000"/>
          <p14:tracePt t="69102" x="5276850" y="4311650"/>
          <p14:tracePt t="69103" x="5289550" y="4305300"/>
          <p14:tracePt t="69117" x="5321300" y="4292600"/>
          <p14:tracePt t="69134" x="5334000" y="4292600"/>
          <p14:tracePt t="69151" x="5353050" y="4292600"/>
          <p14:tracePt t="69167" x="5378450" y="4279900"/>
          <p14:tracePt t="69184" x="5391150" y="4273550"/>
          <p14:tracePt t="69201" x="5416550" y="4260850"/>
          <p14:tracePt t="69218" x="5429250" y="4260850"/>
          <p14:tracePt t="69255" x="5435600" y="4254500"/>
          <p14:tracePt t="69279" x="5441950" y="4248150"/>
          <p14:tracePt t="69319" x="5448300" y="4241800"/>
          <p14:tracePt t="69320" x="5448300" y="4235450"/>
          <p14:tracePt t="69335" x="5454650" y="4229100"/>
          <p14:tracePt t="69336" x="5454650" y="4222750"/>
          <p14:tracePt t="69352" x="5461000" y="4210050"/>
          <p14:tracePt t="69368" x="5473700" y="4203700"/>
          <p14:tracePt t="69385" x="5480050" y="4191000"/>
          <p14:tracePt t="69402" x="5486400" y="4178300"/>
          <p14:tracePt t="69418" x="5492750" y="4165600"/>
          <p14:tracePt t="69435" x="5505450" y="4152900"/>
          <p14:tracePt t="69451" x="5505450" y="4146550"/>
          <p14:tracePt t="69671" x="5505450" y="4140200"/>
          <p14:tracePt t="69679" x="5499100" y="4140200"/>
          <p14:tracePt t="69687" x="5486400" y="4140200"/>
          <p14:tracePt t="69695" x="5480050" y="4146550"/>
          <p14:tracePt t="69704" x="5441950" y="4178300"/>
          <p14:tracePt t="69718" x="5365750" y="4235450"/>
          <p14:tracePt t="69735" x="5295900" y="4279900"/>
          <p14:tracePt t="69752" x="5251450" y="4305300"/>
          <p14:tracePt t="69768" x="5194300" y="4330700"/>
          <p14:tracePt t="69785" x="5143500" y="4356100"/>
          <p14:tracePt t="69801" x="5105400" y="4368800"/>
          <p14:tracePt t="69818" x="5073650" y="4387850"/>
          <p14:tracePt t="69835" x="5035550" y="4400550"/>
          <p14:tracePt t="69852" x="5022850" y="4406900"/>
          <p14:tracePt t="69868" x="5010150" y="4413250"/>
          <p14:tracePt t="69885" x="5003800" y="4419600"/>
          <p14:tracePt t="69901" x="4997450" y="4419600"/>
          <p14:tracePt t="69901" x="4991100" y="4425950"/>
          <p14:tracePt t="69935" x="4984750" y="4432300"/>
          <p14:tracePt t="69936" x="4972050" y="4438650"/>
          <p14:tracePt t="69952" x="4953000" y="4451350"/>
          <p14:tracePt t="69968" x="4933950" y="4470400"/>
          <p14:tracePt t="69986" x="4921250" y="4470400"/>
          <p14:tracePt t="70002" x="4921250" y="4476750"/>
          <p14:tracePt t="70019" x="4914900" y="4476750"/>
          <p14:tracePt t="70127" x="4914900" y="4483100"/>
          <p14:tracePt t="70135" x="4921250" y="4489450"/>
          <p14:tracePt t="70152" x="4933950" y="4489450"/>
          <p14:tracePt t="70152" x="4972050" y="4489450"/>
          <p14:tracePt t="70168" x="5016500" y="4489450"/>
          <p14:tracePt t="70185" x="5060950" y="4489450"/>
          <p14:tracePt t="70201" x="5099050" y="4489450"/>
          <p14:tracePt t="70218" x="5130800" y="4489450"/>
          <p14:tracePt t="70235" x="5156200" y="4476750"/>
          <p14:tracePt t="70252" x="5187950" y="4457700"/>
          <p14:tracePt t="70268" x="5213350" y="4400550"/>
          <p14:tracePt t="70285" x="5251450" y="4349750"/>
          <p14:tracePt t="70301" x="5276850" y="4298950"/>
          <p14:tracePt t="70319" x="5334000" y="4235450"/>
          <p14:tracePt t="70335" x="5372100" y="4197350"/>
          <p14:tracePt t="70352" x="5403850" y="4159250"/>
          <p14:tracePt t="70368" x="5422900" y="4121150"/>
          <p14:tracePt t="70385" x="5441950" y="4083050"/>
          <p14:tracePt t="70402" x="5467350" y="4038600"/>
          <p14:tracePt t="70418" x="5480050" y="3994150"/>
          <p14:tracePt t="70436" x="5505450" y="3943350"/>
          <p14:tracePt t="70452" x="5518150" y="3898900"/>
          <p14:tracePt t="70468" x="5530850" y="3841750"/>
          <p14:tracePt t="70485" x="5543550" y="3803650"/>
          <p14:tracePt t="70502" x="5556250" y="3759200"/>
          <p14:tracePt t="70502" x="5568950" y="3733800"/>
          <p14:tracePt t="70520" x="5581650" y="3708400"/>
          <p14:tracePt t="70536" x="5600700" y="3676650"/>
          <p14:tracePt t="70552" x="5613400" y="3657600"/>
          <p14:tracePt t="70568" x="5626100" y="3644900"/>
          <p14:tracePt t="70585" x="5632450" y="3638550"/>
          <p14:tracePt t="70602" x="5638800" y="3632200"/>
          <p14:tracePt t="70618" x="5645150" y="3625850"/>
          <p14:tracePt t="70695" x="5651500" y="3625850"/>
          <p14:tracePt t="70719" x="5657850" y="3625850"/>
          <p14:tracePt t="70727" x="5664200" y="3625850"/>
          <p14:tracePt t="70743" x="5670550" y="3625850"/>
          <p14:tracePt t="70751" x="5689600" y="3625850"/>
          <p14:tracePt t="70760" x="5695950" y="3632200"/>
          <p14:tracePt t="70770" x="5715000" y="3651250"/>
          <p14:tracePt t="70785" x="5740400" y="3689350"/>
          <p14:tracePt t="70802" x="5778500" y="3733800"/>
          <p14:tracePt t="70819" x="5803900" y="3771900"/>
          <p14:tracePt t="70835" x="5829300" y="3822700"/>
          <p14:tracePt t="70852" x="5854700" y="3860800"/>
          <p14:tracePt t="70868" x="5880100" y="3911600"/>
          <p14:tracePt t="70885" x="5899150" y="3943350"/>
          <p14:tracePt t="70902" x="5918200" y="3981450"/>
          <p14:tracePt t="70918" x="5949950" y="4038600"/>
          <p14:tracePt t="70937" x="5969000" y="4064000"/>
          <p14:tracePt t="70952" x="5975350" y="4102100"/>
          <p14:tracePt t="70969" x="5994400" y="4133850"/>
          <p14:tracePt t="70985" x="6013450" y="4178300"/>
          <p14:tracePt t="71002" x="6019800" y="4203700"/>
          <p14:tracePt t="71018" x="6032500" y="4222750"/>
          <p14:tracePt t="71035" x="6038850" y="4241800"/>
          <p14:tracePt t="71052" x="6051550" y="4267200"/>
          <p14:tracePt t="71068" x="6064250" y="4279900"/>
          <p14:tracePt t="71085" x="6070600" y="4298950"/>
          <p14:tracePt t="71102" x="6076950" y="4305300"/>
          <p14:tracePt t="71118" x="6096000" y="4324350"/>
          <p14:tracePt t="71136" x="6102350" y="4330700"/>
          <p14:tracePt t="71152" x="6102350" y="4337050"/>
          <p14:tracePt t="71168" x="6115050" y="4343400"/>
          <p14:tracePt t="71185" x="6127750" y="4349750"/>
          <p14:tracePt t="71202" x="6134100" y="4356100"/>
          <p14:tracePt t="71218" x="6140450" y="4362450"/>
          <p14:tracePt t="71235" x="6146800" y="4362450"/>
          <p14:tracePt t="71251" x="6153150" y="4368800"/>
          <p14:tracePt t="71268" x="6159500" y="4375150"/>
          <p14:tracePt t="71951" x="6146800" y="4375150"/>
          <p14:tracePt t="71951" x="6140450" y="4375150"/>
          <p14:tracePt t="71967" x="6134100" y="4368800"/>
          <p14:tracePt t="71975" x="6127750" y="4368800"/>
          <p14:tracePt t="71983" x="6108700" y="4362450"/>
          <p14:tracePt t="71991" x="6057900" y="4337050"/>
          <p14:tracePt t="72002" x="6013450" y="4318000"/>
          <p14:tracePt t="72019" x="5956300" y="4279900"/>
          <p14:tracePt t="72035" x="5892800" y="4235450"/>
          <p14:tracePt t="72052" x="5848350" y="4197350"/>
          <p14:tracePt t="72068" x="5810250" y="4159250"/>
          <p14:tracePt t="72085" x="5778500" y="4133850"/>
          <p14:tracePt t="72102" x="5765800" y="4108450"/>
          <p14:tracePt t="72118" x="5746750" y="4083050"/>
          <p14:tracePt t="72136" x="5740400" y="4057650"/>
          <p14:tracePt t="72151" x="5734050" y="4044950"/>
          <p14:tracePt t="72168" x="5734050" y="4032250"/>
          <p14:tracePt t="72185" x="5727700" y="4013200"/>
          <p14:tracePt t="72202" x="5727700" y="3994150"/>
          <p14:tracePt t="72218" x="5721350" y="3975100"/>
          <p14:tracePt t="72235" x="5721350" y="3943350"/>
          <p14:tracePt t="72252" x="5708650" y="3917950"/>
          <p14:tracePt t="72268" x="5702300" y="3886200"/>
          <p14:tracePt t="72285" x="5695950" y="3873500"/>
          <p14:tracePt t="72302" x="5689600" y="3854450"/>
          <p14:tracePt t="72318" x="5664200" y="3822700"/>
          <p14:tracePt t="72336" x="5651500" y="3797300"/>
          <p14:tracePt t="72351" x="5632450" y="3778250"/>
          <p14:tracePt t="72368" x="5619750" y="3759200"/>
          <p14:tracePt t="72385" x="5613400" y="3752850"/>
          <p14:tracePt t="72401" x="5607050" y="3746500"/>
          <p14:tracePt t="72418" x="5600700" y="3740150"/>
          <p14:tracePt t="72435" x="5594350" y="3740150"/>
          <p14:tracePt t="72471" x="5594350" y="3733800"/>
          <p14:tracePt t="72472" x="5588000" y="3733800"/>
          <p14:tracePt t="72485" x="5581650" y="3733800"/>
          <p14:tracePt t="72501" x="5575300" y="3733800"/>
          <p14:tracePt t="72501" x="5568950" y="3733800"/>
          <p14:tracePt t="72520" x="5556250" y="3733800"/>
          <p14:tracePt t="72535" x="5537200" y="3733800"/>
          <p14:tracePt t="72551" x="5518150" y="3746500"/>
          <p14:tracePt t="72568" x="5499100" y="3759200"/>
          <p14:tracePt t="72585" x="5473700" y="3778250"/>
          <p14:tracePt t="72601" x="5454650" y="3790950"/>
          <p14:tracePt t="72618" x="5435600" y="3816350"/>
          <p14:tracePt t="72635" x="5416550" y="3854450"/>
          <p14:tracePt t="72652" x="5391150" y="3886200"/>
          <p14:tracePt t="72668" x="5372100" y="3917950"/>
          <p14:tracePt t="72685" x="5359400" y="3956050"/>
          <p14:tracePt t="72701" x="5353050" y="3968750"/>
          <p14:tracePt t="72718" x="5340350" y="4013200"/>
          <p14:tracePt t="72735" x="5327650" y="4038600"/>
          <p14:tracePt t="72752" x="5327650" y="4057650"/>
          <p14:tracePt t="72768" x="5314950" y="4083050"/>
          <p14:tracePt t="72785" x="5308600" y="4108450"/>
          <p14:tracePt t="72801" x="5295900" y="4127500"/>
          <p14:tracePt t="72818" x="5283200" y="4152900"/>
          <p14:tracePt t="72835" x="5276850" y="4171950"/>
          <p14:tracePt t="72852" x="5270500" y="4191000"/>
          <p14:tracePt t="72868" x="5264150" y="4203700"/>
          <p14:tracePt t="72885" x="5251450" y="4222750"/>
          <p14:tracePt t="72901" x="5238750" y="4235450"/>
          <p14:tracePt t="72918" x="5232400" y="4241800"/>
          <p14:tracePt t="72935" x="5219700" y="4248150"/>
          <p14:tracePt t="72952" x="5213350" y="4260850"/>
          <p14:tracePt t="72968" x="5207000" y="4273550"/>
          <p14:tracePt t="72985" x="5200650" y="4273550"/>
          <p14:tracePt t="73002" x="5187950" y="4279900"/>
          <p14:tracePt t="73019" x="5175250" y="4292600"/>
          <p14:tracePt t="73035" x="5168900" y="4292600"/>
          <p14:tracePt t="73052" x="5149850" y="4305300"/>
          <p14:tracePt t="73068" x="5137150" y="4311650"/>
          <p14:tracePt t="73085" x="5124450" y="4318000"/>
          <p14:tracePt t="73101" x="5111750" y="4324350"/>
          <p14:tracePt t="73118" x="5099050" y="4330700"/>
          <p14:tracePt t="73135" x="5092700" y="4337050"/>
          <p14:tracePt t="73152" x="5086350" y="4337050"/>
          <p14:tracePt t="73168" x="5080000" y="4337050"/>
          <p14:tracePt t="73185" x="5073650" y="4343400"/>
          <p14:tracePt t="73231" x="5067300" y="4343400"/>
          <p14:tracePt t="73247" x="5060950" y="4343400"/>
          <p14:tracePt t="73263" x="5054600" y="4349750"/>
          <p14:tracePt t="73295" x="5048250" y="4356100"/>
          <p14:tracePt t="73335" x="5041900" y="4356100"/>
          <p14:tracePt t="73343" x="5035550" y="4356100"/>
          <p14:tracePt t="74063" x="5035550" y="4375150"/>
          <p14:tracePt t="74063" x="5035550" y="4394200"/>
          <p14:tracePt t="74079" x="5035550" y="4413250"/>
          <p14:tracePt t="74087" x="5035550" y="4438650"/>
          <p14:tracePt t="74095" x="5035550" y="4476750"/>
          <p14:tracePt t="74103" x="5048250" y="4546600"/>
          <p14:tracePt t="74103" x="5060950" y="4584700"/>
          <p14:tracePt t="74119" x="5105400" y="4679950"/>
          <p14:tracePt t="74135" x="5149850" y="4762500"/>
          <p14:tracePt t="74152" x="5200650" y="4832350"/>
          <p14:tracePt t="74169" x="5257800" y="4889500"/>
          <p14:tracePt t="74185" x="5334000" y="4940300"/>
          <p14:tracePt t="74201" x="5410200" y="4984750"/>
          <p14:tracePt t="74218" x="5499100" y="5035550"/>
          <p14:tracePt t="74235" x="5575300" y="5067300"/>
          <p14:tracePt t="74252" x="5632450" y="5080000"/>
          <p14:tracePt t="74269" x="5670550" y="5099050"/>
          <p14:tracePt t="74285" x="5721350" y="5111750"/>
          <p14:tracePt t="74302" x="5778500" y="5118100"/>
          <p14:tracePt t="74318" x="5873750" y="5118100"/>
          <p14:tracePt t="74336" x="5937250" y="5118100"/>
          <p14:tracePt t="74351" x="6013450" y="5092700"/>
          <p14:tracePt t="74369" x="6083300" y="5048250"/>
          <p14:tracePt t="74385" x="6140450" y="4997450"/>
          <p14:tracePt t="74401" x="6191250" y="4940300"/>
          <p14:tracePt t="74418" x="6216650" y="4876800"/>
          <p14:tracePt t="74435" x="6235700" y="4813300"/>
          <p14:tracePt t="74451" x="6242050" y="4749800"/>
          <p14:tracePt t="74468" x="6242050" y="4705350"/>
          <p14:tracePt t="74485" x="6242050" y="4641850"/>
          <p14:tracePt t="74502" x="6229350" y="4584700"/>
          <p14:tracePt t="74518" x="6197600" y="4483100"/>
          <p14:tracePt t="74536" x="6172200" y="4413250"/>
          <p14:tracePt t="74552" x="6140450" y="4356100"/>
          <p14:tracePt t="74569" x="6102350" y="4286250"/>
          <p14:tracePt t="74585" x="6076950" y="4248150"/>
          <p14:tracePt t="74601" x="6038850" y="4210050"/>
          <p14:tracePt t="74618" x="5975350" y="4171950"/>
          <p14:tracePt t="74635" x="5918200" y="4146550"/>
          <p14:tracePt t="74651" x="5848350" y="4127500"/>
          <p14:tracePt t="74668" x="5759450" y="4108450"/>
          <p14:tracePt t="74685" x="5676900" y="4089400"/>
          <p14:tracePt t="74701" x="5607050" y="4083050"/>
          <p14:tracePt t="74718" x="5499100" y="4083050"/>
          <p14:tracePt t="74735" x="5441950" y="4083050"/>
          <p14:tracePt t="74751" x="5365750" y="4089400"/>
          <p14:tracePt t="74768" x="5308600" y="4108450"/>
          <p14:tracePt t="74784" x="5245100" y="4121150"/>
          <p14:tracePt t="74802" x="5194300" y="4140200"/>
          <p14:tracePt t="74818" x="5143500" y="4171950"/>
          <p14:tracePt t="74836" x="5111750" y="4191000"/>
          <p14:tracePt t="74851" x="5092700" y="4210050"/>
          <p14:tracePt t="74868" x="5080000" y="4235450"/>
          <p14:tracePt t="74885" x="5060950" y="4267200"/>
          <p14:tracePt t="74902" x="5041900" y="4298950"/>
          <p14:tracePt t="74918" x="5029200" y="4330700"/>
          <p14:tracePt t="74918" x="5022850" y="4343400"/>
          <p14:tracePt t="74935" x="5010150" y="4381500"/>
          <p14:tracePt t="74951" x="5003800" y="4413250"/>
          <p14:tracePt t="74967" x="5003800" y="4445000"/>
          <p14:tracePt t="74985" x="4997450" y="4483100"/>
          <p14:tracePt t="75002" x="4997450" y="4508500"/>
          <p14:tracePt t="75018" x="4997450" y="4533900"/>
          <p14:tracePt t="75035" x="5003800" y="4552950"/>
          <p14:tracePt t="75051" x="5016500" y="4578350"/>
          <p14:tracePt t="75069" x="5029200" y="4603750"/>
          <p14:tracePt t="75084" x="5054600" y="4635500"/>
          <p14:tracePt t="75102" x="5080000" y="4660900"/>
          <p14:tracePt t="75118" x="5130800" y="4699000"/>
          <p14:tracePt t="75135" x="5162550" y="4724400"/>
          <p14:tracePt t="75151" x="5219700" y="4756150"/>
          <p14:tracePt t="75176" x="5232400" y="4762500"/>
          <p14:tracePt t="75184" x="5276850" y="4781550"/>
          <p14:tracePt t="75202" x="5321300" y="4806950"/>
          <p14:tracePt t="75218" x="5372100" y="4819650"/>
          <p14:tracePt t="75235" x="5435600" y="4838700"/>
          <p14:tracePt t="75251" x="5486400" y="4851400"/>
          <p14:tracePt t="75268" x="5543550" y="4857750"/>
          <p14:tracePt t="75284" x="5600700" y="4864100"/>
          <p14:tracePt t="75284" x="5613400" y="4864100"/>
          <p14:tracePt t="75303" x="5619750" y="4864100"/>
          <p14:tracePt t="75318" x="5651500" y="4864100"/>
          <p14:tracePt t="75335" x="5708650" y="4864100"/>
          <p14:tracePt t="75351" x="5759450" y="4864100"/>
          <p14:tracePt t="75368" x="5822950" y="4864100"/>
          <p14:tracePt t="75385" x="5886450" y="4864100"/>
          <p14:tracePt t="75401" x="5924550" y="4864100"/>
          <p14:tracePt t="75418" x="5969000" y="4851400"/>
          <p14:tracePt t="75435" x="5994400" y="4832350"/>
          <p14:tracePt t="75451" x="6013450" y="4819650"/>
          <p14:tracePt t="75468" x="6032500" y="4800600"/>
          <p14:tracePt t="75484" x="6070600" y="4775200"/>
          <p14:tracePt t="75501" x="6076950" y="4756150"/>
          <p14:tracePt t="75518" x="6102350" y="4718050"/>
          <p14:tracePt t="75535" x="6115050" y="4705350"/>
          <p14:tracePt t="75552" x="6127750" y="4679950"/>
          <p14:tracePt t="75568" x="6140450" y="4641850"/>
          <p14:tracePt t="75568" x="6146800" y="4629150"/>
          <p14:tracePt t="75591" x="6146800" y="4622800"/>
          <p14:tracePt t="75602" x="6153150" y="4584700"/>
          <p14:tracePt t="75618" x="6153150" y="4546600"/>
          <p14:tracePt t="75634" x="6153150" y="4521200"/>
          <p14:tracePt t="75651" x="6153150" y="4495800"/>
          <p14:tracePt t="75667" x="6146800" y="4470400"/>
          <p14:tracePt t="75684" x="6140450" y="4445000"/>
          <p14:tracePt t="75701" x="6127750" y="4432300"/>
          <p14:tracePt t="75718" x="6102350" y="4406900"/>
          <p14:tracePt t="75735" x="6076950" y="4394200"/>
          <p14:tracePt t="75752" x="6057900" y="4381500"/>
          <p14:tracePt t="75768" x="6032500" y="4375150"/>
          <p14:tracePt t="75784" x="6000750" y="4362450"/>
          <p14:tracePt t="75801" x="5956300" y="4349750"/>
          <p14:tracePt t="75818" x="5911850" y="4330700"/>
          <p14:tracePt t="75835" x="5854700" y="4318000"/>
          <p14:tracePt t="75851" x="5784850" y="4298950"/>
          <p14:tracePt t="75868" x="5727700" y="4279900"/>
          <p14:tracePt t="75885" x="5683250" y="4267200"/>
          <p14:tracePt t="75901" x="5645150" y="4267200"/>
          <p14:tracePt t="75917" x="5581650" y="4254500"/>
          <p14:tracePt t="75935" x="5524500" y="4254500"/>
          <p14:tracePt t="75951" x="5492750" y="4254500"/>
          <p14:tracePt t="75967" x="5461000" y="4254500"/>
          <p14:tracePt t="75985" x="5429250" y="4254500"/>
          <p14:tracePt t="76001" x="5384800" y="4267200"/>
          <p14:tracePt t="76018" x="5346700" y="4286250"/>
          <p14:tracePt t="76034" x="5314950" y="4305300"/>
          <p14:tracePt t="76051" x="5270500" y="4330700"/>
          <p14:tracePt t="76068" x="5238750" y="4356100"/>
          <p14:tracePt t="76085" x="5219700" y="4375150"/>
          <p14:tracePt t="76102" x="5181600" y="4400550"/>
          <p14:tracePt t="76119" x="5162550" y="4419600"/>
          <p14:tracePt t="76135" x="5149850" y="4432300"/>
          <p14:tracePt t="76151" x="5137150" y="4451350"/>
          <p14:tracePt t="76168" x="5118100" y="4470400"/>
          <p14:tracePt t="76185" x="5105400" y="4489450"/>
          <p14:tracePt t="76201" x="5092700" y="4508500"/>
          <p14:tracePt t="76218" x="5086350" y="4527550"/>
          <p14:tracePt t="76235" x="5073650" y="4552950"/>
          <p14:tracePt t="76251" x="5073650" y="4565650"/>
          <p14:tracePt t="76268" x="5073650" y="4578350"/>
          <p14:tracePt t="76285" x="5073650" y="4591050"/>
          <p14:tracePt t="76301" x="5073650" y="4597400"/>
          <p14:tracePt t="76318" x="5073650" y="4616450"/>
          <p14:tracePt t="76335" x="5073650" y="4629150"/>
          <p14:tracePt t="76351" x="5073650" y="4641850"/>
          <p14:tracePt t="76368" x="5080000" y="4648200"/>
          <p14:tracePt t="76384" x="5099050" y="4667250"/>
          <p14:tracePt t="76401" x="5111750" y="4679950"/>
          <p14:tracePt t="76418" x="5137150" y="4699000"/>
          <p14:tracePt t="76435" x="5168900" y="4724400"/>
          <p14:tracePt t="76451" x="5213350" y="4756150"/>
          <p14:tracePt t="76468" x="5276850" y="4787900"/>
          <p14:tracePt t="76485" x="5334000" y="4813300"/>
          <p14:tracePt t="76501" x="5422900" y="4851400"/>
          <p14:tracePt t="76519" x="5461000" y="4857750"/>
          <p14:tracePt t="76535" x="5518150" y="4864100"/>
          <p14:tracePt t="76552" x="5556250" y="4870450"/>
          <p14:tracePt t="76568" x="5588000" y="4870450"/>
          <p14:tracePt t="76585" x="5626100" y="4870450"/>
          <p14:tracePt t="76601" x="5657850" y="4870450"/>
          <p14:tracePt t="76618" x="5676900" y="4870450"/>
          <p14:tracePt t="76634" x="5702300" y="4870450"/>
          <p14:tracePt t="76652" x="5721350" y="4870450"/>
          <p14:tracePt t="76668" x="5746750" y="4870450"/>
          <p14:tracePt t="76685" x="5772150" y="4870450"/>
          <p14:tracePt t="76701" x="5810250" y="4870450"/>
          <p14:tracePt t="76718" x="5848350" y="4857750"/>
          <p14:tracePt t="76735" x="5880100" y="4851400"/>
          <p14:tracePt t="76752" x="5911850" y="4832350"/>
          <p14:tracePt t="76768" x="5930900" y="4826000"/>
          <p14:tracePt t="76784" x="5956300" y="4813300"/>
          <p14:tracePt t="76801" x="5975350" y="4800600"/>
          <p14:tracePt t="76818" x="5994400" y="4787900"/>
          <p14:tracePt t="76834" x="6007100" y="4781550"/>
          <p14:tracePt t="76851" x="6013450" y="4775200"/>
          <p14:tracePt t="76867" x="6019800" y="4749800"/>
          <p14:tracePt t="76885" x="6026150" y="4737100"/>
          <p14:tracePt t="76901" x="6032500" y="4705350"/>
          <p14:tracePt t="76901" x="6032500" y="4699000"/>
          <p14:tracePt t="76919" x="6032500" y="4686300"/>
          <p14:tracePt t="76935" x="6038850" y="4673600"/>
          <p14:tracePt t="76951" x="6038850" y="4660900"/>
          <p14:tracePt t="76990" x="6038850" y="4654550"/>
          <p14:tracePt t="77010" x="6038850" y="4648200"/>
          <p14:tracePt t="77018" x="6038850" y="4641850"/>
          <p14:tracePt t="77018" x="6038850" y="4635500"/>
          <p14:tracePt t="77034" x="6038850" y="4622800"/>
          <p14:tracePt t="77051" x="6032500" y="4610100"/>
          <p14:tracePt t="77068" x="6032500" y="4591050"/>
          <p14:tracePt t="77085" x="6019800" y="4572000"/>
          <p14:tracePt t="77101" x="6019800" y="4565650"/>
          <p14:tracePt t="77119" x="6019800" y="4552950"/>
          <p14:tracePt t="77159" x="6013450" y="4552950"/>
          <p14:tracePt t="77183" x="6013450" y="4546600"/>
          <p14:tracePt t="77974" x="6013450" y="4533900"/>
          <p14:tracePt t="77995" x="6013450" y="4521200"/>
          <p14:tracePt t="77997" x="6013450" y="4514850"/>
          <p14:tracePt t="78002" x="6007100" y="4495800"/>
          <p14:tracePt t="78018" x="6007100" y="4483100"/>
          <p14:tracePt t="78035" x="6007100" y="4476750"/>
          <p14:tracePt t="78051" x="6007100" y="4464050"/>
          <p14:tracePt t="78068" x="6007100" y="4457700"/>
          <p14:tracePt t="78085" x="6000750" y="4445000"/>
          <p14:tracePt t="78127" x="6000750" y="4438650"/>
          <p14:tracePt t="81655" x="6000750" y="4445000"/>
          <p14:tracePt t="81663" x="6000750" y="4451350"/>
          <p14:tracePt t="81671" x="6000750" y="4457700"/>
          <p14:tracePt t="81672" x="6000750" y="4464050"/>
          <p14:tracePt t="81694" x="6000750" y="4470400"/>
          <p14:tracePt t="81702" x="6000750" y="4476750"/>
          <p14:tracePt t="81718" x="6007100" y="4489450"/>
          <p14:tracePt t="81736" x="6013450" y="4502150"/>
          <p14:tracePt t="81752" x="6013450" y="4514850"/>
          <p14:tracePt t="81769" x="6013450" y="4540250"/>
          <p14:tracePt t="81785" x="6013450" y="4552950"/>
          <p14:tracePt t="81802" x="6013450" y="4572000"/>
          <p14:tracePt t="81818" x="6013450" y="4578350"/>
          <p14:tracePt t="81835" x="6013450" y="4584700"/>
          <p14:tracePt t="81852" x="6013450" y="4591050"/>
          <p14:tracePt t="81869" x="6013450" y="4603750"/>
          <p14:tracePt t="81885" x="6013450" y="4610100"/>
          <p14:tracePt t="81902" x="6007100" y="4622800"/>
          <p14:tracePt t="81919" x="5994400" y="4648200"/>
          <p14:tracePt t="81937" x="5994400" y="4654550"/>
          <p14:tracePt t="81952" x="5988050" y="4667250"/>
          <p14:tracePt t="81969" x="5981700" y="4673600"/>
          <p14:tracePt t="82335" x="5981700" y="4679950"/>
          <p14:tracePt t="82345" x="5975350" y="4679950"/>
          <p14:tracePt t="82376" x="5969000" y="4679950"/>
          <p14:tracePt t="82399" x="5962650" y="4679950"/>
          <p14:tracePt t="82982" x="0" y="0"/>
        </p14:tracePtLst>
        <p14:tracePtLst>
          <p14:tracePt t="105536" x="4521200" y="3181350"/>
          <p14:tracePt t="105792" x="4521200" y="3187700"/>
          <p14:tracePt t="105800" x="4514850" y="3187700"/>
          <p14:tracePt t="105960" x="4540250" y="3187700"/>
          <p14:tracePt t="105968" x="4603750" y="3187700"/>
          <p14:tracePt t="105968" x="4641850" y="3187700"/>
          <p14:tracePt t="105984" x="4667250" y="3194050"/>
          <p14:tracePt t="106003" x="4705350" y="3200400"/>
          <p14:tracePt t="106003" x="4775200" y="3206750"/>
          <p14:tracePt t="106020" x="4845050" y="3213100"/>
          <p14:tracePt t="106036" x="4908550" y="3213100"/>
          <p14:tracePt t="106053" x="4965700" y="3213100"/>
          <p14:tracePt t="106069" x="5016500" y="3213100"/>
          <p14:tracePt t="106086" x="5073650" y="3213100"/>
          <p14:tracePt t="106103" x="5162550" y="3213100"/>
          <p14:tracePt t="106121" x="5213350" y="3213100"/>
          <p14:tracePt t="106136" x="5270500" y="3213100"/>
          <p14:tracePt t="106153" x="5314950" y="3213100"/>
          <p14:tracePt t="106169" x="5359400" y="3213100"/>
          <p14:tracePt t="106186" x="5410200" y="3213100"/>
          <p14:tracePt t="106203" x="5492750" y="3213100"/>
          <p14:tracePt t="106220" x="5562600" y="3213100"/>
          <p14:tracePt t="106236" x="5613400" y="3213100"/>
          <p14:tracePt t="106254" x="5657850" y="3213100"/>
          <p14:tracePt t="106269" x="5683250" y="3213100"/>
          <p14:tracePt t="106286" x="5708650" y="3213100"/>
          <p14:tracePt t="106302" x="5721350" y="3213100"/>
          <p14:tracePt t="106448" x="5721350" y="3219450"/>
          <p14:tracePt t="106456" x="5708650" y="3219450"/>
          <p14:tracePt t="106463" x="5702300" y="3219450"/>
          <p14:tracePt t="106471" x="5657850" y="3219450"/>
          <p14:tracePt t="106486" x="5594350" y="3225800"/>
          <p14:tracePt t="106503" x="5435600" y="3238500"/>
          <p14:tracePt t="106520" x="5302250" y="3257550"/>
          <p14:tracePt t="106536" x="5156200" y="3270250"/>
          <p14:tracePt t="106553" x="5035550" y="3282950"/>
          <p14:tracePt t="106569" x="4908550" y="3295650"/>
          <p14:tracePt t="106586" x="4806950" y="3302000"/>
          <p14:tracePt t="106603" x="4737100" y="3302000"/>
          <p14:tracePt t="106619" x="4686300" y="3302000"/>
          <p14:tracePt t="106636" x="4660900" y="3302000"/>
          <p14:tracePt t="106653" x="4641850" y="3302000"/>
          <p14:tracePt t="106669" x="4635500" y="3302000"/>
          <p14:tracePt t="106808" x="4641850" y="3302000"/>
          <p14:tracePt t="106817" x="4660900" y="3302000"/>
          <p14:tracePt t="106824" x="4699000" y="3302000"/>
          <p14:tracePt t="106832" x="4749800" y="3302000"/>
          <p14:tracePt t="106837" x="4889500" y="3302000"/>
          <p14:tracePt t="106852" x="5048250" y="3302000"/>
          <p14:tracePt t="106870" x="5213350" y="3302000"/>
          <p14:tracePt t="106886" x="5353050" y="3302000"/>
          <p14:tracePt t="106903" x="5473700" y="3302000"/>
          <p14:tracePt t="106919" x="5632450" y="3302000"/>
          <p14:tracePt t="106936" x="5740400" y="3302000"/>
          <p14:tracePt t="106953" x="5854700" y="3302000"/>
          <p14:tracePt t="106970" x="5975350" y="3302000"/>
          <p14:tracePt t="106986" x="6083300" y="3302000"/>
          <p14:tracePt t="107004" x="6191250" y="3302000"/>
          <p14:tracePt t="107019" x="6273800" y="3302000"/>
          <p14:tracePt t="107036" x="6337300" y="3302000"/>
          <p14:tracePt t="107052" x="6375400" y="3302000"/>
          <p14:tracePt t="107069" x="6394450" y="3302000"/>
          <p14:tracePt t="107086" x="6400800" y="3302000"/>
          <p14:tracePt t="107103" x="6407150" y="3302000"/>
          <p14:tracePt t="107440" x="6400800" y="3302000"/>
          <p14:tracePt t="107472" x="6388100" y="3302000"/>
          <p14:tracePt t="107496" x="6381750" y="3302000"/>
          <p14:tracePt t="107504" x="6375400" y="3302000"/>
          <p14:tracePt t="107504" x="6356350" y="3302000"/>
          <p14:tracePt t="107520" x="6337300" y="3302000"/>
          <p14:tracePt t="107536" x="6292850" y="3302000"/>
          <p14:tracePt t="107553" x="6248400" y="3302000"/>
          <p14:tracePt t="107569" x="6184900" y="3302000"/>
          <p14:tracePt t="107586" x="6127750" y="3302000"/>
          <p14:tracePt t="107603" x="6051550" y="3302000"/>
          <p14:tracePt t="107619" x="5956300" y="3302000"/>
          <p14:tracePt t="107636" x="5791200" y="3302000"/>
          <p14:tracePt t="107652" x="5638800" y="3302000"/>
          <p14:tracePt t="107669" x="5473700" y="3302000"/>
          <p14:tracePt t="107686" x="5334000" y="3302000"/>
          <p14:tracePt t="107686" x="5283200" y="3302000"/>
          <p14:tracePt t="107705" x="5207000" y="3302000"/>
          <p14:tracePt t="107720" x="5124450" y="3302000"/>
          <p14:tracePt t="107736" x="5060950" y="3302000"/>
          <p14:tracePt t="107752" x="5003800" y="3302000"/>
          <p14:tracePt t="107769" x="4927600" y="3302000"/>
          <p14:tracePt t="107786" x="4845050" y="3302000"/>
          <p14:tracePt t="107803" x="4737100" y="3302000"/>
          <p14:tracePt t="107819" x="4616450" y="3302000"/>
          <p14:tracePt t="107836" x="4489450" y="3302000"/>
          <p14:tracePt t="107852" x="4381500" y="3302000"/>
          <p14:tracePt t="107869" x="4305300" y="3302000"/>
          <p14:tracePt t="107886" x="4222750" y="3302000"/>
          <p14:tracePt t="107903" x="4159250" y="3314700"/>
          <p14:tracePt t="107920" x="4140200" y="3321050"/>
          <p14:tracePt t="107936" x="4127500" y="3327400"/>
          <p14:tracePt t="107952" x="4121150" y="3333750"/>
          <p14:tracePt t="107969" x="4095750" y="3352800"/>
          <p14:tracePt t="107986" x="4070350" y="3365500"/>
          <p14:tracePt t="108002" x="4051300" y="3384550"/>
          <p14:tracePt t="108020" x="4019550" y="3403600"/>
          <p14:tracePt t="108036" x="3968750" y="3441700"/>
          <p14:tracePt t="108053" x="3937000" y="3467100"/>
          <p14:tracePt t="108069" x="3898900" y="3505200"/>
          <p14:tracePt t="108086" x="3860800" y="3543300"/>
          <p14:tracePt t="108103" x="3829050" y="3581400"/>
          <p14:tracePt t="108119" x="3784600" y="3644900"/>
          <p14:tracePt t="108136" x="3765550" y="3689350"/>
          <p14:tracePt t="108152" x="3746500" y="3727450"/>
          <p14:tracePt t="108169" x="3740150" y="3778250"/>
          <p14:tracePt t="108186" x="3727450" y="3816350"/>
          <p14:tracePt t="108202" x="3721100" y="3860800"/>
          <p14:tracePt t="108219" x="3721100" y="3905250"/>
          <p14:tracePt t="108236" x="3721100" y="3956050"/>
          <p14:tracePt t="108253" x="3721100" y="3994150"/>
          <p14:tracePt t="108269" x="3721100" y="4032250"/>
          <p14:tracePt t="108286" x="3721100" y="4070350"/>
          <p14:tracePt t="108303" x="3721100" y="4108450"/>
          <p14:tracePt t="108319" x="3721100" y="4159250"/>
          <p14:tracePt t="108336" x="3721100" y="4191000"/>
          <p14:tracePt t="108352" x="3727450" y="4222750"/>
          <p14:tracePt t="108369" x="3740150" y="4241800"/>
          <p14:tracePt t="108386" x="3765550" y="4273550"/>
          <p14:tracePt t="108402" x="3797300" y="4311650"/>
          <p14:tracePt t="108419" x="3822700" y="4337050"/>
          <p14:tracePt t="108436" x="3854450" y="4362450"/>
          <p14:tracePt t="108452" x="3886200" y="4387850"/>
          <p14:tracePt t="108469" x="3924300" y="4413250"/>
          <p14:tracePt t="108486" x="3968750" y="4438650"/>
          <p14:tracePt t="108502" x="4032250" y="4470400"/>
          <p14:tracePt t="108520" x="4070350" y="4489450"/>
          <p14:tracePt t="108536" x="4114800" y="4495800"/>
          <p14:tracePt t="108553" x="4146550" y="4508500"/>
          <p14:tracePt t="108569" x="4184650" y="4514850"/>
          <p14:tracePt t="108586" x="4235450" y="4514850"/>
          <p14:tracePt t="108602" x="4292600" y="4514850"/>
          <p14:tracePt t="108619" x="4375150" y="4514850"/>
          <p14:tracePt t="108636" x="4464050" y="4514850"/>
          <p14:tracePt t="108653" x="4559300" y="4514850"/>
          <p14:tracePt t="108669" x="4635500" y="4489450"/>
          <p14:tracePt t="108686" x="4699000" y="4457700"/>
          <p14:tracePt t="108703" x="4787900" y="4375150"/>
          <p14:tracePt t="108720" x="4826000" y="4292600"/>
          <p14:tracePt t="108736" x="4857750" y="4191000"/>
          <p14:tracePt t="108754" x="4864100" y="4095750"/>
          <p14:tracePt t="108769" x="4864100" y="4000500"/>
          <p14:tracePt t="108785" x="4864100" y="3911600"/>
          <p14:tracePt t="108802" x="4838700" y="3829050"/>
          <p14:tracePt t="108819" x="4800600" y="3759200"/>
          <p14:tracePt t="108836" x="4749800" y="3689350"/>
          <p14:tracePt t="108853" x="4711700" y="3632200"/>
          <p14:tracePt t="108869" x="4654550" y="3594100"/>
          <p14:tracePt t="108886" x="4610100" y="3562350"/>
          <p14:tracePt t="108902" x="4540250" y="3530600"/>
          <p14:tracePt t="108920" x="4489450" y="3511550"/>
          <p14:tracePt t="108936" x="4451350" y="3498850"/>
          <p14:tracePt t="108953" x="4419600" y="3498850"/>
          <p14:tracePt t="108970" x="4375150" y="3492500"/>
          <p14:tracePt t="108986" x="4330700" y="3492500"/>
          <p14:tracePt t="109002" x="4267200" y="3498850"/>
          <p14:tracePt t="109020" x="4203700" y="3530600"/>
          <p14:tracePt t="109036" x="4133850" y="3575050"/>
          <p14:tracePt t="109053" x="4076700" y="3625850"/>
          <p14:tracePt t="109069" x="4025900" y="3695700"/>
          <p14:tracePt t="109086" x="3975100" y="3790950"/>
          <p14:tracePt t="109102" x="3937000" y="3930650"/>
          <p14:tracePt t="109120" x="3930650" y="4000500"/>
          <p14:tracePt t="109136" x="3930650" y="4064000"/>
          <p14:tracePt t="109153" x="3930650" y="4102100"/>
          <p14:tracePt t="109169" x="3930650" y="4140200"/>
          <p14:tracePt t="109186" x="3930650" y="4184650"/>
          <p14:tracePt t="109204" x="3930650" y="4222750"/>
          <p14:tracePt t="109220" x="3943350" y="4273550"/>
          <p14:tracePt t="109236" x="3956050" y="4311650"/>
          <p14:tracePt t="109253" x="3968750" y="4349750"/>
          <p14:tracePt t="109269" x="3987800" y="4375150"/>
          <p14:tracePt t="109286" x="4000500" y="4400550"/>
          <p14:tracePt t="109302" x="4006850" y="4406900"/>
          <p14:tracePt t="109320" x="4013200" y="4413250"/>
          <p14:tracePt t="109336" x="4019550" y="4413250"/>
          <p14:tracePt t="109353" x="4025900" y="4413250"/>
          <p14:tracePt t="109369" x="4038600" y="4413250"/>
          <p14:tracePt t="109415" x="4044950" y="4413250"/>
          <p14:tracePt t="109423" x="4044950" y="4394200"/>
          <p14:tracePt t="109431" x="4032250" y="4362450"/>
          <p14:tracePt t="109439" x="3956050" y="4292600"/>
          <p14:tracePt t="109452" x="3873500" y="4210050"/>
          <p14:tracePt t="109469" x="3771900" y="4127500"/>
          <p14:tracePt t="109486" x="3657600" y="4025900"/>
          <p14:tracePt t="109502" x="3530600" y="3911600"/>
          <p14:tracePt t="109520" x="3479800" y="3854450"/>
          <p14:tracePt t="109536" x="3454400" y="3816350"/>
          <p14:tracePt t="109553" x="3454400" y="3797300"/>
          <p14:tracePt t="109569" x="3454400" y="3778250"/>
          <p14:tracePt t="109586" x="3448050" y="3759200"/>
          <p14:tracePt t="109602" x="3448050" y="3746500"/>
          <p14:tracePt t="109619" x="3441700" y="3740150"/>
          <p14:tracePt t="109636" x="3441700" y="3727450"/>
          <p14:tracePt t="109653" x="3429000" y="3714750"/>
          <p14:tracePt t="109669" x="3422650" y="3702050"/>
          <p14:tracePt t="109686" x="3403600" y="3695700"/>
          <p14:tracePt t="109702" x="3384550" y="3689350"/>
          <p14:tracePt t="109720" x="3346450" y="3689350"/>
          <p14:tracePt t="109736" x="3282950" y="3740150"/>
          <p14:tracePt t="109753" x="3225800" y="3810000"/>
          <p14:tracePt t="109769" x="3181350" y="3879850"/>
          <p14:tracePt t="109786" x="3155950" y="3937000"/>
          <p14:tracePt t="109802" x="3143250" y="3994150"/>
          <p14:tracePt t="109819" x="3136900" y="4051300"/>
          <p14:tracePt t="109836" x="3136900" y="4114800"/>
          <p14:tracePt t="109852" x="3136900" y="4178300"/>
          <p14:tracePt t="109869" x="3136900" y="4229100"/>
          <p14:tracePt t="109886" x="3149600" y="4273550"/>
          <p14:tracePt t="109902" x="3168650" y="4298950"/>
          <p14:tracePt t="109902" x="3175000" y="4311650"/>
          <p14:tracePt t="109920" x="3187700" y="4324350"/>
          <p14:tracePt t="109936" x="3200400" y="4337050"/>
          <p14:tracePt t="109953" x="3206750" y="4337050"/>
          <p14:tracePt t="109969" x="3213100" y="4337050"/>
          <p14:tracePt t="109986" x="3219450" y="4343400"/>
          <p14:tracePt t="110032" x="3225800" y="4343400"/>
          <p14:tracePt t="110135" x="3232150" y="4343400"/>
          <p14:tracePt t="110159" x="3238500" y="4343400"/>
          <p14:tracePt t="110167" x="3251200" y="4343400"/>
          <p14:tracePt t="110179" x="3257550" y="4343400"/>
          <p14:tracePt t="110186" x="3263900" y="4343400"/>
          <p14:tracePt t="110203" x="3270250" y="4343400"/>
          <p14:tracePt t="110219" x="3276600" y="4337050"/>
          <p14:tracePt t="110271" x="3282950" y="4337050"/>
          <p14:tracePt t="111464" x="3308350" y="4337050"/>
          <p14:tracePt t="111471" x="3327400" y="4337050"/>
          <p14:tracePt t="111479" x="3346450" y="4337050"/>
          <p14:tracePt t="111487" x="3397250" y="4324350"/>
          <p14:tracePt t="111502" x="3416300" y="4318000"/>
          <p14:tracePt t="111519" x="3454400" y="4298950"/>
          <p14:tracePt t="111536" x="3479800" y="4279900"/>
          <p14:tracePt t="111552" x="3505200" y="4260850"/>
          <p14:tracePt t="111569" x="3536950" y="4216400"/>
          <p14:tracePt t="111586" x="3556000" y="4165600"/>
          <p14:tracePt t="111603" x="3581400" y="4083050"/>
          <p14:tracePt t="111619" x="3587750" y="3981450"/>
          <p14:tracePt t="111636" x="3587750" y="3886200"/>
          <p14:tracePt t="111652" x="3587750" y="3816350"/>
          <p14:tracePt t="111669" x="3575050" y="3759200"/>
          <p14:tracePt t="111686" x="3556000" y="3708400"/>
          <p14:tracePt t="111702" x="3530600" y="3632200"/>
          <p14:tracePt t="111720" x="3505200" y="3587750"/>
          <p14:tracePt t="111736" x="3492500" y="3562350"/>
          <p14:tracePt t="111752" x="3473450" y="3536950"/>
          <p14:tracePt t="111769" x="3454400" y="3505200"/>
          <p14:tracePt t="111786" x="3435350" y="3486150"/>
          <p14:tracePt t="111802" x="3422650" y="3473450"/>
          <p14:tracePt t="111820" x="3416300" y="3467100"/>
          <p14:tracePt t="111836" x="3397250" y="3460750"/>
          <p14:tracePt t="111853" x="3378200" y="3460750"/>
          <p14:tracePt t="111868" x="3352800" y="3460750"/>
          <p14:tracePt t="111886" x="3321050" y="3460750"/>
          <p14:tracePt t="111902" x="3232150" y="3498850"/>
          <p14:tracePt t="111920" x="3175000" y="3524250"/>
          <p14:tracePt t="111936" x="3124200" y="3562350"/>
          <p14:tracePt t="111953" x="3086100" y="3587750"/>
          <p14:tracePt t="111969" x="3048000" y="3619500"/>
          <p14:tracePt t="111986" x="3009900" y="3657600"/>
          <p14:tracePt t="112002" x="2971800" y="3695700"/>
          <p14:tracePt t="112019" x="2940050" y="3752850"/>
          <p14:tracePt t="112035" x="2914650" y="3784600"/>
          <p14:tracePt t="112052" x="2895600" y="3829050"/>
          <p14:tracePt t="112069" x="2876550" y="3873500"/>
          <p14:tracePt t="112086" x="2876550" y="3898900"/>
          <p14:tracePt t="112102" x="2870200" y="3949700"/>
          <p14:tracePt t="112120" x="2870200" y="3987800"/>
          <p14:tracePt t="112136" x="2870200" y="4032250"/>
          <p14:tracePt t="112153" x="2870200" y="4076700"/>
          <p14:tracePt t="112169" x="2882900" y="4127500"/>
          <p14:tracePt t="112186" x="2921000" y="4197350"/>
          <p14:tracePt t="112202" x="2965450" y="4267200"/>
          <p14:tracePt t="112219" x="3016250" y="4337050"/>
          <p14:tracePt t="112236" x="3067050" y="4406900"/>
          <p14:tracePt t="112253" x="3111500" y="4470400"/>
          <p14:tracePt t="112269" x="3162300" y="4527550"/>
          <p14:tracePt t="112286" x="3200400" y="4572000"/>
          <p14:tracePt t="112302" x="3225800" y="4597400"/>
          <p14:tracePt t="112320" x="3257550" y="4610100"/>
          <p14:tracePt t="112336" x="3282950" y="4616450"/>
          <p14:tracePt t="112353" x="3314700" y="4616450"/>
          <p14:tracePt t="112369" x="3365500" y="4622800"/>
          <p14:tracePt t="112386" x="3422650" y="4622800"/>
          <p14:tracePt t="112402" x="3467100" y="4622800"/>
          <p14:tracePt t="112419" x="3505200" y="4622800"/>
          <p14:tracePt t="112436" x="3549650" y="4622800"/>
          <p14:tracePt t="112453" x="3600450" y="4616450"/>
          <p14:tracePt t="112469" x="3638550" y="4603750"/>
          <p14:tracePt t="112486" x="3695700" y="4559300"/>
          <p14:tracePt t="112502" x="3759200" y="4483100"/>
          <p14:tracePt t="112520" x="3790950" y="4425950"/>
          <p14:tracePt t="112536" x="3816350" y="4349750"/>
          <p14:tracePt t="112552" x="3822700" y="4298950"/>
          <p14:tracePt t="112569" x="3829050" y="4235450"/>
          <p14:tracePt t="112586" x="3841750" y="4171950"/>
          <p14:tracePt t="112602" x="3841750" y="4102100"/>
          <p14:tracePt t="112619" x="3841750" y="4025900"/>
          <p14:tracePt t="112636" x="3822700" y="3930650"/>
          <p14:tracePt t="112652" x="3803650" y="3848100"/>
          <p14:tracePt t="112669" x="3765550" y="3778250"/>
          <p14:tracePt t="112686" x="3740150" y="3714750"/>
          <p14:tracePt t="112702" x="3714750" y="3657600"/>
          <p14:tracePt t="112720" x="3683000" y="3613150"/>
          <p14:tracePt t="112736" x="3670300" y="3594100"/>
          <p14:tracePt t="112752" x="3657600" y="3575050"/>
          <p14:tracePt t="112769" x="3644900" y="3562350"/>
          <p14:tracePt t="112786" x="3625850" y="3549650"/>
          <p14:tracePt t="112802" x="3600450" y="3543300"/>
          <p14:tracePt t="112819" x="3562350" y="3536950"/>
          <p14:tracePt t="112836" x="3524250" y="3530600"/>
          <p14:tracePt t="112852" x="3492500" y="3524250"/>
          <p14:tracePt t="112869" x="3448050" y="3517900"/>
          <p14:tracePt t="112885" x="3416300" y="3517900"/>
          <p14:tracePt t="112902" x="3365500" y="3517900"/>
          <p14:tracePt t="112920" x="3321050" y="3524250"/>
          <p14:tracePt t="112936" x="3270250" y="3543300"/>
          <p14:tracePt t="112952" x="3219450" y="3581400"/>
          <p14:tracePt t="112969" x="3168650" y="3619500"/>
          <p14:tracePt t="112985" x="3130550" y="3657600"/>
          <p14:tracePt t="113002" x="3111500" y="3683000"/>
          <p14:tracePt t="113019" x="3098800" y="3714750"/>
          <p14:tracePt t="113035" x="3086100" y="3752850"/>
          <p14:tracePt t="113052" x="3073400" y="3803650"/>
          <p14:tracePt t="113069" x="3060700" y="3860800"/>
          <p14:tracePt t="113069" x="3048000" y="3886200"/>
          <p14:tracePt t="113088" x="3035300" y="3924300"/>
          <p14:tracePt t="113102" x="3009900" y="4025900"/>
          <p14:tracePt t="113120" x="3009900" y="4089400"/>
          <p14:tracePt t="113136" x="3003550" y="4152900"/>
          <p14:tracePt t="113152" x="3003550" y="4210050"/>
          <p14:tracePt t="113169" x="3003550" y="4248150"/>
          <p14:tracePt t="113185" x="3003550" y="4286250"/>
          <p14:tracePt t="113202" x="3022600" y="4330700"/>
          <p14:tracePt t="113219" x="3041650" y="4362450"/>
          <p14:tracePt t="113236" x="3060700" y="4406900"/>
          <p14:tracePt t="113252" x="3079750" y="4432300"/>
          <p14:tracePt t="113269" x="3105150" y="4457700"/>
          <p14:tracePt t="113285" x="3130550" y="4483100"/>
          <p14:tracePt t="113302" x="3162300" y="4514850"/>
          <p14:tracePt t="113336" x="3187700" y="4521200"/>
          <p14:tracePt t="113336" x="3219450" y="4540250"/>
          <p14:tracePt t="113352" x="3257550" y="4540250"/>
          <p14:tracePt t="113369" x="3295650" y="4546600"/>
          <p14:tracePt t="113386" x="3327400" y="4546600"/>
          <p14:tracePt t="113402" x="3359150" y="4546600"/>
          <p14:tracePt t="113419" x="3409950" y="4546600"/>
          <p14:tracePt t="113435" x="3441700" y="4546600"/>
          <p14:tracePt t="113452" x="3486150" y="4514850"/>
          <p14:tracePt t="113469" x="3530600" y="4483100"/>
          <p14:tracePt t="113485" x="3581400" y="4432300"/>
          <p14:tracePt t="113504" x="3606800" y="4375150"/>
          <p14:tracePt t="113519" x="3625850" y="4324350"/>
          <p14:tracePt t="113536" x="3644900" y="4286250"/>
          <p14:tracePt t="113552" x="3651250" y="4254500"/>
          <p14:tracePt t="113569" x="3657600" y="4222750"/>
          <p14:tracePt t="113586" x="3663950" y="4191000"/>
          <p14:tracePt t="113603" x="3670300" y="4152900"/>
          <p14:tracePt t="113619" x="3670300" y="4121150"/>
          <p14:tracePt t="113636" x="3670300" y="4083050"/>
          <p14:tracePt t="113652" x="3670300" y="4032250"/>
          <p14:tracePt t="113669" x="3670300" y="3981450"/>
          <p14:tracePt t="113686" x="3651250" y="3930650"/>
          <p14:tracePt t="113702" x="3638550" y="3886200"/>
          <p14:tracePt t="113719" x="3619500" y="3822700"/>
          <p14:tracePt t="113736" x="3606800" y="3797300"/>
          <p14:tracePt t="113752" x="3594100" y="3765550"/>
          <p14:tracePt t="113770" x="3568700" y="3740150"/>
          <p14:tracePt t="113785" x="3556000" y="3714750"/>
          <p14:tracePt t="113803" x="3536950" y="3695700"/>
          <p14:tracePt t="113819" x="3517900" y="3670300"/>
          <p14:tracePt t="113836" x="3498850" y="3651250"/>
          <p14:tracePt t="113852" x="3486150" y="3644900"/>
          <p14:tracePt t="113869" x="3467100" y="3638550"/>
          <p14:tracePt t="113886" x="3441700" y="3625850"/>
          <p14:tracePt t="113886" x="3422650" y="3619500"/>
          <p14:tracePt t="113904" x="3403600" y="3606800"/>
          <p14:tracePt t="113920" x="3378200" y="3606800"/>
          <p14:tracePt t="113936" x="3359150" y="3600450"/>
          <p14:tracePt t="113952" x="3327400" y="3600450"/>
          <p14:tracePt t="113969" x="3308350" y="3600450"/>
          <p14:tracePt t="113985" x="3295650" y="3600450"/>
          <p14:tracePt t="114002" x="3276600" y="3600450"/>
          <p14:tracePt t="114019" x="3263900" y="3606800"/>
          <p14:tracePt t="114036" x="3244850" y="3613150"/>
          <p14:tracePt t="114052" x="3219450" y="3625850"/>
          <p14:tracePt t="114070" x="3200400" y="3644900"/>
          <p14:tracePt t="114085" x="3162300" y="3683000"/>
          <p14:tracePt t="114102" x="3111500" y="3752850"/>
          <p14:tracePt t="114121" x="3086100" y="3797300"/>
          <p14:tracePt t="114137" x="3067050" y="3841750"/>
          <p14:tracePt t="114152" x="3048000" y="3879850"/>
          <p14:tracePt t="114169" x="3035300" y="3917950"/>
          <p14:tracePt t="114185" x="3028950" y="3943350"/>
          <p14:tracePt t="114202" x="3022600" y="3981450"/>
          <p14:tracePt t="114219" x="3016250" y="4019550"/>
          <p14:tracePt t="114236" x="3016250" y="4057650"/>
          <p14:tracePt t="114252" x="3016250" y="4095750"/>
          <p14:tracePt t="114269" x="3016250" y="4127500"/>
          <p14:tracePt t="114285" x="3016250" y="4165600"/>
          <p14:tracePt t="114302" x="3016250" y="4197350"/>
          <p14:tracePt t="114320" x="3016250" y="4235450"/>
          <p14:tracePt t="114336" x="3016250" y="4267200"/>
          <p14:tracePt t="114352" x="3016250" y="4286250"/>
          <p14:tracePt t="114369" x="3022600" y="4311650"/>
          <p14:tracePt t="114385" x="3022600" y="4324350"/>
          <p14:tracePt t="114402" x="3028950" y="4337050"/>
          <p14:tracePt t="114439" x="3035300" y="4343400"/>
          <p14:tracePt t="114471" x="3035300" y="4349750"/>
          <p14:tracePt t="115743" x="3048000" y="4368800"/>
          <p14:tracePt t="115751" x="3067050" y="4381500"/>
          <p14:tracePt t="115752" x="3086100" y="4387850"/>
          <p14:tracePt t="115761" x="3098800" y="4400550"/>
          <p14:tracePt t="115769" x="3124200" y="4413250"/>
          <p14:tracePt t="115786" x="3143250" y="4425950"/>
          <p14:tracePt t="115802" x="3155950" y="4432300"/>
          <p14:tracePt t="115819" x="3168650" y="4438650"/>
          <p14:tracePt t="115835" x="3181350" y="4445000"/>
          <p14:tracePt t="115852" x="3206750" y="4451350"/>
          <p14:tracePt t="115869" x="3232150" y="4464050"/>
          <p14:tracePt t="115885" x="3270250" y="4476750"/>
          <p14:tracePt t="115902" x="3371850" y="4514850"/>
          <p14:tracePt t="115920" x="3460750" y="4540250"/>
          <p14:tracePt t="115936" x="3562350" y="4559300"/>
          <p14:tracePt t="115952" x="3670300" y="4572000"/>
          <p14:tracePt t="115968" x="3784600" y="4578350"/>
          <p14:tracePt t="115985" x="3867150" y="4578350"/>
          <p14:tracePt t="116002" x="3943350" y="4578350"/>
          <p14:tracePt t="116019" x="4013200" y="4578350"/>
          <p14:tracePt t="116036" x="4070350" y="4578350"/>
          <p14:tracePt t="116052" x="4146550" y="4578350"/>
          <p14:tracePt t="116069" x="4216400" y="4559300"/>
          <p14:tracePt t="116086" x="4305300" y="4527550"/>
          <p14:tracePt t="116102" x="4425950" y="4445000"/>
          <p14:tracePt t="116120" x="4502150" y="4368800"/>
          <p14:tracePt t="116136" x="4546600" y="4305300"/>
          <p14:tracePt t="116152" x="4578350" y="4235450"/>
          <p14:tracePt t="116169" x="4591050" y="4165600"/>
          <p14:tracePt t="116185" x="4603750" y="4095750"/>
          <p14:tracePt t="116202" x="4616450" y="4006850"/>
          <p14:tracePt t="116219" x="4629150" y="3924300"/>
          <p14:tracePt t="116235" x="4635500" y="3848100"/>
          <p14:tracePt t="116252" x="4641850" y="3797300"/>
          <p14:tracePt t="116268" x="4648200" y="3746500"/>
          <p14:tracePt t="116285" x="4648200" y="3689350"/>
          <p14:tracePt t="116302" x="4648200" y="3606800"/>
          <p14:tracePt t="116320" x="4641850" y="3562350"/>
          <p14:tracePt t="116335" x="4629150" y="3530600"/>
          <p14:tracePt t="116352" x="4603750" y="3486150"/>
          <p14:tracePt t="116369" x="4584700" y="3460750"/>
          <p14:tracePt t="116386" x="4565650" y="3441700"/>
          <p14:tracePt t="116402" x="4546600" y="3429000"/>
          <p14:tracePt t="116419" x="4514850" y="3422650"/>
          <p14:tracePt t="116435" x="4483100" y="3409950"/>
          <p14:tracePt t="116452" x="4445000" y="3403600"/>
          <p14:tracePt t="116469" x="4394200" y="3403600"/>
          <p14:tracePt t="116486" x="4324350" y="3403600"/>
          <p14:tracePt t="116504" x="4267200" y="3429000"/>
          <p14:tracePt t="116519" x="4222750" y="3454400"/>
          <p14:tracePt t="116535" x="4159250" y="3492500"/>
          <p14:tracePt t="116552" x="4108450" y="3549650"/>
          <p14:tracePt t="116569" x="4076700" y="3587750"/>
          <p14:tracePt t="116585" x="4044950" y="3638550"/>
          <p14:tracePt t="116602" x="4025900" y="3689350"/>
          <p14:tracePt t="116619" x="4006850" y="3746500"/>
          <p14:tracePt t="116635" x="3994150" y="3797300"/>
          <p14:tracePt t="116653" x="3987800" y="3841750"/>
          <p14:tracePt t="116669" x="3987800" y="3886200"/>
          <p14:tracePt t="116685" x="3987800" y="3943350"/>
          <p14:tracePt t="116702" x="3987800" y="4019550"/>
          <p14:tracePt t="116719" x="3987800" y="4064000"/>
          <p14:tracePt t="116736" x="3987800" y="4121150"/>
          <p14:tracePt t="116752" x="3987800" y="4191000"/>
          <p14:tracePt t="116782" x="3994150" y="4241800"/>
          <p14:tracePt t="116799" x="4000500" y="4267200"/>
          <p14:tracePt t="116816" x="4013200" y="4292600"/>
          <p14:tracePt t="116832" x="4019550" y="4318000"/>
          <p14:tracePt t="116849" x="4038600" y="4343400"/>
          <p14:tracePt t="116866" x="4064000" y="4368800"/>
          <p14:tracePt t="116882" x="4083050" y="4394200"/>
          <p14:tracePt t="116899" x="4102100" y="4413250"/>
          <p14:tracePt t="116916" x="4127500" y="4425950"/>
          <p14:tracePt t="116932" x="4146550" y="4438650"/>
          <p14:tracePt t="116949" x="4184650" y="4451350"/>
          <p14:tracePt t="116966" x="4235450" y="4464050"/>
          <p14:tracePt t="116982" x="4318000" y="4470400"/>
          <p14:tracePt t="117000" x="4375150" y="4470400"/>
          <p14:tracePt t="117016" x="4419600" y="4470400"/>
          <p14:tracePt t="117032" x="4470400" y="4470400"/>
          <p14:tracePt t="117049" x="4514850" y="4470400"/>
          <p14:tracePt t="117067" x="4552950" y="4457700"/>
          <p14:tracePt t="117082" x="4591050" y="4445000"/>
          <p14:tracePt t="117100" x="4622800" y="4425950"/>
          <p14:tracePt t="117116" x="4654550" y="4394200"/>
          <p14:tracePt t="117133" x="4679950" y="4356100"/>
          <p14:tracePt t="117150" x="4699000" y="4298950"/>
          <p14:tracePt t="117166" x="4711700" y="4222750"/>
          <p14:tracePt t="117182" x="4724400" y="4133850"/>
          <p14:tracePt t="117200" x="4724400" y="4089400"/>
          <p14:tracePt t="117216" x="4724400" y="4019550"/>
          <p14:tracePt t="117232" x="4711700" y="3943350"/>
          <p14:tracePt t="117249" x="4686300" y="3867150"/>
          <p14:tracePt t="117266" x="4648200" y="3803650"/>
          <p14:tracePt t="117283" x="4610100" y="3740150"/>
          <p14:tracePt t="117300" x="4565650" y="3676650"/>
          <p14:tracePt t="117317" x="4527550" y="3625850"/>
          <p14:tracePt t="117333" x="4483100" y="3575050"/>
          <p14:tracePt t="117350" x="4445000" y="3536950"/>
          <p14:tracePt t="117368" x="4425950" y="3524250"/>
          <p14:tracePt t="117383" x="4419600" y="3517900"/>
          <p14:tracePt t="117400" x="4406900" y="3511550"/>
          <p14:tracePt t="117711" x="4400550" y="3511550"/>
          <p14:tracePt t="117720" x="4375150" y="3606800"/>
          <p14:tracePt t="117728" x="4362450" y="3670300"/>
          <p14:tracePt t="117736" x="4343400" y="3822700"/>
          <p14:tracePt t="117752" x="4311650" y="3987800"/>
          <p14:tracePt t="117769" x="4292600" y="4152900"/>
          <p14:tracePt t="117785" x="4273550" y="4292600"/>
          <p14:tracePt t="117802" x="4254500" y="4425950"/>
          <p14:tracePt t="117819" x="4235450" y="4546600"/>
          <p14:tracePt t="117836" x="4210050" y="4679950"/>
          <p14:tracePt t="117852" x="4171950" y="4826000"/>
          <p14:tracePt t="117869" x="4127500" y="4972050"/>
          <p14:tracePt t="117885" x="4089400" y="5099050"/>
          <p14:tracePt t="117902" x="4006850" y="5295900"/>
          <p14:tracePt t="117920" x="3949700" y="5397500"/>
          <p14:tracePt t="117935" x="3879850" y="5467350"/>
          <p14:tracePt t="117952" x="3829050" y="5511800"/>
          <p14:tracePt t="117969" x="3784600" y="5530850"/>
          <p14:tracePt t="117985" x="3778250" y="5530850"/>
          <p14:tracePt t="118159" x="3771900" y="5530850"/>
          <p14:tracePt t="118167" x="3771900" y="5543550"/>
          <p14:tracePt t="118178" x="3771900" y="5562600"/>
          <p14:tracePt t="118183" x="3771900" y="5581650"/>
          <p14:tracePt t="118187" x="3790950" y="5626100"/>
          <p14:tracePt t="118202" x="3803650" y="5670550"/>
          <p14:tracePt t="118218" x="3816350" y="5695950"/>
          <p14:tracePt t="118235" x="3822700" y="5708650"/>
          <p14:tracePt t="118252" x="3822700" y="5715000"/>
          <p14:tracePt t="118303" x="3816350" y="5715000"/>
          <p14:tracePt t="118311" x="3803650" y="5721350"/>
          <p14:tracePt t="118319" x="3778250" y="5721350"/>
          <p14:tracePt t="118335" x="3765550" y="5721350"/>
          <p14:tracePt t="118336" x="3746500" y="5721350"/>
          <p14:tracePt t="118352" x="3721100" y="5702300"/>
          <p14:tracePt t="118369" x="3708400" y="5676900"/>
          <p14:tracePt t="118385" x="3708400" y="5645150"/>
          <p14:tracePt t="118402" x="3708400" y="5626100"/>
          <p14:tracePt t="118419" x="3708400" y="5613400"/>
          <p14:tracePt t="118435" x="3708400" y="5594350"/>
          <p14:tracePt t="118453" x="3714750" y="5581650"/>
          <p14:tracePt t="118469" x="3721100" y="5575300"/>
          <p14:tracePt t="118503" x="3721100" y="5568950"/>
          <p14:tracePt t="118504" x="3727450" y="5562600"/>
          <p14:tracePt t="118543" x="3727450" y="5556250"/>
          <p14:tracePt t="118607" x="3733800" y="5549900"/>
          <p14:tracePt t="118632" x="3733800" y="5543550"/>
          <p14:tracePt t="118639" x="3740150" y="5543550"/>
          <p14:tracePt t="118743" x="3740150" y="5549900"/>
          <p14:tracePt t="118753" x="3740150" y="5562600"/>
          <p14:tracePt t="118754" x="3740150" y="5588000"/>
          <p14:tracePt t="118769" x="3746500" y="5619750"/>
          <p14:tracePt t="118786" x="3746500" y="5645150"/>
          <p14:tracePt t="118802" x="3752850" y="5670550"/>
          <p14:tracePt t="118819" x="3752850" y="5689600"/>
          <p14:tracePt t="118835" x="3752850" y="5702300"/>
          <p14:tracePt t="118852" x="3759200" y="5715000"/>
          <p14:tracePt t="118869" x="3759200" y="5727700"/>
          <p14:tracePt t="118885" x="3765550" y="5734050"/>
          <p14:tracePt t="118902" x="3765550" y="5746750"/>
          <p14:tracePt t="118935" x="3765550" y="5753100"/>
          <p14:tracePt t="118936" x="3765550" y="5759450"/>
          <p14:tracePt t="118952" x="3765550" y="5778500"/>
          <p14:tracePt t="118969" x="3765550" y="5784850"/>
          <p14:tracePt t="118985" x="3778250" y="5797550"/>
          <p14:tracePt t="119003" x="3778250" y="5810250"/>
          <p14:tracePt t="119019" x="3784600" y="5816600"/>
          <p14:tracePt t="119035" x="3790950" y="5822950"/>
          <p14:tracePt t="119215" x="3797300" y="5822950"/>
          <p14:tracePt t="119263" x="3803650" y="5822950"/>
          <p14:tracePt t="119303" x="3810000" y="5822950"/>
          <p14:tracePt t="119391" x="3816350" y="5822950"/>
          <p14:tracePt t="119423" x="3822700" y="5822950"/>
          <p14:tracePt t="119455" x="3829050" y="5822950"/>
          <p14:tracePt t="119463" x="3835400" y="5822950"/>
          <p14:tracePt t="119477" x="3848100" y="5822950"/>
          <p14:tracePt t="119478" x="3867150" y="5822950"/>
          <p14:tracePt t="119485" x="3905250" y="5822950"/>
          <p14:tracePt t="119502" x="3975100" y="5822950"/>
          <p14:tracePt t="119520" x="4019550" y="5822950"/>
          <p14:tracePt t="119535" x="4051300" y="5822950"/>
          <p14:tracePt t="119552" x="4095750" y="5822950"/>
          <p14:tracePt t="119568" x="4127500" y="5816600"/>
          <p14:tracePt t="119585" x="4159250" y="5810250"/>
          <p14:tracePt t="119602" x="4191000" y="5803900"/>
          <p14:tracePt t="119619" x="4229100" y="5791200"/>
          <p14:tracePt t="119635" x="4260850" y="5784850"/>
          <p14:tracePt t="119652" x="4298950" y="5772150"/>
          <p14:tracePt t="119669" x="4330700" y="5759450"/>
          <p14:tracePt t="119686" x="4356100" y="5759450"/>
          <p14:tracePt t="119702" x="4394200" y="5746750"/>
          <p14:tracePt t="119720" x="4413250" y="5734050"/>
          <p14:tracePt t="119735" x="4432300" y="5721350"/>
          <p14:tracePt t="119752" x="4451350" y="5702300"/>
          <p14:tracePt t="119769" x="4470400" y="5683250"/>
          <p14:tracePt t="119785" x="4470400" y="5670550"/>
          <p14:tracePt t="119802" x="4483100" y="5645150"/>
          <p14:tracePt t="119819" x="4483100" y="5638800"/>
          <p14:tracePt t="119835" x="4495800" y="5626100"/>
          <p14:tracePt t="119852" x="4495800" y="5619750"/>
          <p14:tracePt t="119868" x="4502150" y="5613400"/>
          <p14:tracePt t="119885" x="4508500" y="5594350"/>
          <p14:tracePt t="119902" x="4514850" y="5575300"/>
          <p14:tracePt t="119920" x="4521200" y="5549900"/>
          <p14:tracePt t="119935" x="4521200" y="5524500"/>
          <p14:tracePt t="119952" x="4521200" y="5486400"/>
          <p14:tracePt t="119969" x="4521200" y="5448300"/>
          <p14:tracePt t="119985" x="4521200" y="5410200"/>
          <p14:tracePt t="120002" x="4514850" y="5378450"/>
          <p14:tracePt t="120019" x="4502150" y="5340350"/>
          <p14:tracePt t="120035" x="4502150" y="5327650"/>
          <p14:tracePt t="120052" x="4489450" y="5314950"/>
          <p14:tracePt t="120069" x="4483100" y="5295900"/>
          <p14:tracePt t="120085" x="4470400" y="5283200"/>
          <p14:tracePt t="120085" x="4464050" y="5276850"/>
          <p14:tracePt t="120103" x="4457700" y="5270500"/>
          <p14:tracePt t="120119" x="4445000" y="5251450"/>
          <p14:tracePt t="120135" x="4425950" y="5245100"/>
          <p14:tracePt t="120152" x="4400550" y="5238750"/>
          <p14:tracePt t="120169" x="4375150" y="5226050"/>
          <p14:tracePt t="120185" x="4362450" y="5219700"/>
          <p14:tracePt t="120202" x="4337050" y="5207000"/>
          <p14:tracePt t="120219" x="4324350" y="5207000"/>
          <p14:tracePt t="120236" x="4311650" y="5200650"/>
          <p14:tracePt t="120279" x="4298950" y="5200650"/>
          <p14:tracePt t="120295" x="4286250" y="5213350"/>
          <p14:tracePt t="120300" x="4273550" y="5232400"/>
          <p14:tracePt t="120319" x="4267200" y="5238750"/>
          <p14:tracePt t="120320" x="4254500" y="5264150"/>
          <p14:tracePt t="120336" x="4235450" y="5289550"/>
          <p14:tracePt t="120352" x="4229100" y="5321300"/>
          <p14:tracePt t="120369" x="4216400" y="5346700"/>
          <p14:tracePt t="120385" x="4210050" y="5378450"/>
          <p14:tracePt t="120402" x="4203700" y="5410200"/>
          <p14:tracePt t="120419" x="4197350" y="5441950"/>
          <p14:tracePt t="120435" x="4197350" y="5473700"/>
          <p14:tracePt t="120452" x="4197350" y="5492750"/>
          <p14:tracePt t="120469" x="4197350" y="5505450"/>
          <p14:tracePt t="120485" x="4197350" y="5511800"/>
          <p14:tracePt t="120502" x="4203700" y="5530850"/>
          <p14:tracePt t="120519" x="4203700" y="5543550"/>
          <p14:tracePt t="120535" x="4210050" y="5549900"/>
          <p14:tracePt t="120552" x="4216400" y="5575300"/>
          <p14:tracePt t="120569" x="4216400" y="5581650"/>
          <p14:tracePt t="120585" x="4222750" y="5600700"/>
          <p14:tracePt t="120602" x="4235450" y="5607050"/>
          <p14:tracePt t="120618" x="4241800" y="5619750"/>
          <p14:tracePt t="120635" x="4241800" y="5626100"/>
          <p14:tracePt t="120652" x="4248150" y="5632450"/>
          <p14:tracePt t="120687" x="4254500" y="5632450"/>
          <p14:tracePt t="120688" x="4254500" y="5638800"/>
          <p14:tracePt t="120702" x="4267200" y="5638800"/>
          <p14:tracePt t="120719" x="4279900" y="5645150"/>
          <p14:tracePt t="120735" x="4292600" y="5645150"/>
          <p14:tracePt t="120752" x="4311650" y="5651500"/>
          <p14:tracePt t="120769" x="4330700" y="5657850"/>
          <p14:tracePt t="120785" x="4356100" y="5664200"/>
          <p14:tracePt t="120802" x="4368800" y="5664200"/>
          <p14:tracePt t="120819" x="4381500" y="5664200"/>
          <p14:tracePt t="120835" x="4394200" y="5664200"/>
          <p14:tracePt t="120852" x="4413250" y="5670550"/>
          <p14:tracePt t="120869" x="4425950" y="5670550"/>
          <p14:tracePt t="120885" x="4432300" y="5670550"/>
          <p14:tracePt t="120902" x="4445000" y="5670550"/>
          <p14:tracePt t="120919" x="4451350" y="5670550"/>
          <p14:tracePt t="120935" x="4457700" y="5670550"/>
          <p14:tracePt t="120952" x="4470400" y="5670550"/>
          <p14:tracePt t="120969" x="4483100" y="5651500"/>
          <p14:tracePt t="120985" x="4489450" y="5638800"/>
          <p14:tracePt t="121002" x="4495800" y="5626100"/>
          <p14:tracePt t="121018" x="4502150" y="5613400"/>
          <p14:tracePt t="121035" x="4508500" y="5600700"/>
          <p14:tracePt t="121052" x="4508500" y="5575300"/>
          <p14:tracePt t="121069" x="4508500" y="5556250"/>
          <p14:tracePt t="121085" x="4508500" y="5530850"/>
          <p14:tracePt t="121102" x="4508500" y="5492750"/>
          <p14:tracePt t="121119" x="4508500" y="5473700"/>
          <p14:tracePt t="121135" x="4508500" y="5454650"/>
          <p14:tracePt t="121151" x="4508500" y="5441950"/>
          <p14:tracePt t="121169" x="4502150" y="5422900"/>
          <p14:tracePt t="121185" x="4502150" y="5410200"/>
          <p14:tracePt t="121202" x="4495800" y="5403850"/>
          <p14:tracePt t="121219" x="4495800" y="5397500"/>
          <p14:tracePt t="121527" x="4508500" y="5403850"/>
          <p14:tracePt t="121535" x="4540250" y="5435600"/>
          <p14:tracePt t="121550" x="4578350" y="5467350"/>
          <p14:tracePt t="121568" x="4610100" y="5492750"/>
          <p14:tracePt t="121569" x="4635500" y="5511800"/>
          <p14:tracePt t="121585" x="4667250" y="5530850"/>
          <p14:tracePt t="121602" x="4686300" y="5537200"/>
          <p14:tracePt t="121618" x="4705350" y="5543550"/>
          <p14:tracePt t="121635" x="4718050" y="5549900"/>
          <p14:tracePt t="121653" x="4749800" y="5549900"/>
          <p14:tracePt t="121670" x="4768850" y="5549900"/>
          <p14:tracePt t="121686" x="4800600" y="5537200"/>
          <p14:tracePt t="121703" x="4838700" y="5511800"/>
          <p14:tracePt t="121722" x="4864100" y="5492750"/>
          <p14:tracePt t="121736" x="4883150" y="5461000"/>
          <p14:tracePt t="121754" x="4895850" y="5435600"/>
          <p14:tracePt t="121770" x="4908550" y="5397500"/>
          <p14:tracePt t="121787" x="4908550" y="5365750"/>
          <p14:tracePt t="121803" x="4908550" y="5327650"/>
          <p14:tracePt t="121820" x="4908550" y="5295900"/>
          <p14:tracePt t="121836" x="4908550" y="5270500"/>
          <p14:tracePt t="121853" x="4908550" y="5251450"/>
          <p14:tracePt t="121869" x="4908550" y="5238750"/>
          <p14:tracePt t="121887" x="4902200" y="5232400"/>
          <p14:tracePt t="121903" x="4895850" y="5213350"/>
          <p14:tracePt t="121920" x="4889500" y="5200650"/>
          <p14:tracePt t="121936" x="4883150" y="5187950"/>
          <p14:tracePt t="121953" x="4876800" y="5181600"/>
          <p14:tracePt t="121970" x="4870450" y="5175250"/>
          <p14:tracePt t="122008" x="4864100" y="5168900"/>
          <p14:tracePt t="122019" x="4857750" y="5168900"/>
          <p14:tracePt t="122021" x="4851400" y="5168900"/>
          <p14:tracePt t="122036" x="4838700" y="5168900"/>
          <p14:tracePt t="122053" x="4813300" y="5187950"/>
          <p14:tracePt t="122069" x="4794250" y="5213350"/>
          <p14:tracePt t="122086" x="4775200" y="5238750"/>
          <p14:tracePt t="122103" x="4756150" y="5270500"/>
          <p14:tracePt t="122120" x="4756150" y="5302250"/>
          <p14:tracePt t="122136" x="4749800" y="5321300"/>
          <p14:tracePt t="122153" x="4749800" y="5353050"/>
          <p14:tracePt t="122169" x="4743450" y="5378450"/>
          <p14:tracePt t="122187" x="4743450" y="5403850"/>
          <p14:tracePt t="122202" x="4743450" y="5435600"/>
          <p14:tracePt t="122220" x="4743450" y="5461000"/>
          <p14:tracePt t="122236" x="4749800" y="5492750"/>
          <p14:tracePt t="122253" x="4749800" y="5511800"/>
          <p14:tracePt t="122269" x="4762500" y="5537200"/>
          <p14:tracePt t="122286" x="4775200" y="5556250"/>
          <p14:tracePt t="122303" x="4794250" y="5575300"/>
          <p14:tracePt t="122320" x="4800600" y="5581650"/>
          <p14:tracePt t="122336" x="4806950" y="5594350"/>
          <p14:tracePt t="122353" x="4813300" y="5594350"/>
          <p14:tracePt t="122369" x="4819650" y="5594350"/>
          <p14:tracePt t="122386" x="4826000" y="5600700"/>
          <p14:tracePt t="122424" x="4832350" y="5600700"/>
          <p14:tracePt t="122440" x="4845050" y="5600700"/>
          <p14:tracePt t="122453" x="4845050" y="5607050"/>
          <p14:tracePt t="122453" x="4870450" y="5613400"/>
          <p14:tracePt t="122469" x="4883150" y="5613400"/>
          <p14:tracePt t="122486" x="4908550" y="5619750"/>
          <p14:tracePt t="122503" x="4940300" y="5619750"/>
          <p14:tracePt t="122521" x="4946650" y="5619750"/>
          <p14:tracePt t="122536" x="4972050" y="5619750"/>
          <p14:tracePt t="122553" x="4984750" y="5619750"/>
          <p14:tracePt t="122569" x="4997450" y="5619750"/>
          <p14:tracePt t="122586" x="5016500" y="5607050"/>
          <p14:tracePt t="122603" x="5029200" y="5594350"/>
          <p14:tracePt t="122620" x="5035550" y="5568950"/>
          <p14:tracePt t="122636" x="5048250" y="5543550"/>
          <p14:tracePt t="122653" x="5048250" y="5511800"/>
          <p14:tracePt t="122669" x="5054600" y="5480050"/>
          <p14:tracePt t="122686" x="5054600" y="5461000"/>
          <p14:tracePt t="122703" x="5054600" y="5416550"/>
          <p14:tracePt t="122720" x="5041900" y="5378450"/>
          <p14:tracePt t="122736" x="5035550" y="5353050"/>
          <p14:tracePt t="122753" x="5016500" y="5327650"/>
          <p14:tracePt t="122769" x="4997450" y="5302250"/>
          <p14:tracePt t="122787" x="4984750" y="5283200"/>
          <p14:tracePt t="122803" x="4959350" y="5257800"/>
          <p14:tracePt t="122820" x="4953000" y="5245100"/>
          <p14:tracePt t="122836" x="4927600" y="5232400"/>
          <p14:tracePt t="122853" x="4914900" y="5219700"/>
          <p14:tracePt t="122869" x="4902200" y="5213350"/>
          <p14:tracePt t="122886" x="4895850" y="5213350"/>
          <p14:tracePt t="122903" x="4889500" y="5207000"/>
          <p14:tracePt t="123144" x="4883150" y="5207000"/>
          <p14:tracePt t="123168" x="4870450" y="5207000"/>
          <p14:tracePt t="123179" x="4864100" y="5207000"/>
          <p14:tracePt t="123179" x="4857750" y="5219700"/>
          <p14:tracePt t="123186" x="4832350" y="5276850"/>
          <p14:tracePt t="123203" x="4806950" y="5327650"/>
          <p14:tracePt t="123219" x="4781550" y="5378450"/>
          <p14:tracePt t="123237" x="4749800" y="5422900"/>
          <p14:tracePt t="123253" x="4711700" y="5461000"/>
          <p14:tracePt t="123270" x="4686300" y="5480050"/>
          <p14:tracePt t="123286" x="4654550" y="5492750"/>
          <p14:tracePt t="123286" x="4635500" y="5499100"/>
          <p14:tracePt t="123304" x="4603750" y="5505450"/>
          <p14:tracePt t="123320" x="4565650" y="5511800"/>
          <p14:tracePt t="123337" x="4527550" y="5518150"/>
          <p14:tracePt t="123353" x="4483100" y="5537200"/>
          <p14:tracePt t="123370" x="4451350" y="5549900"/>
          <p14:tracePt t="123386" x="4406900" y="5568950"/>
          <p14:tracePt t="123403" x="4368800" y="5588000"/>
          <p14:tracePt t="123419" x="4343400" y="5594350"/>
          <p14:tracePt t="123436" x="4330700" y="5600700"/>
          <p14:tracePt t="123453" x="4318000" y="5607050"/>
          <p14:tracePt t="123470" x="4305300" y="5607050"/>
          <p14:tracePt t="123486" x="4292600" y="5613400"/>
          <p14:tracePt t="123503" x="4279900" y="5613400"/>
          <p14:tracePt t="123520" x="4267200" y="5613400"/>
          <p14:tracePt t="123536" x="4260850" y="5619750"/>
          <p14:tracePt t="123553" x="4248150" y="5619750"/>
          <p14:tracePt t="123571" x="4235450" y="5619750"/>
          <p14:tracePt t="123586" x="4222750" y="5626100"/>
          <p14:tracePt t="123603" x="4210050" y="5626100"/>
          <p14:tracePt t="123619" x="4197350" y="5632450"/>
          <p14:tracePt t="123636" x="4184650" y="5638800"/>
          <p14:tracePt t="123653" x="4178300" y="5638800"/>
          <p14:tracePt t="123670" x="4171950" y="5645150"/>
          <p14:tracePt t="123728" x="4165600" y="5645150"/>
          <p14:tracePt t="123736" x="4165600" y="5657850"/>
          <p14:tracePt t="123736" x="4165600" y="5670550"/>
          <p14:tracePt t="123753" x="4165600" y="5689600"/>
          <p14:tracePt t="123770" x="4184650" y="5721350"/>
          <p14:tracePt t="123786" x="4197350" y="5753100"/>
          <p14:tracePt t="123803" x="4203700" y="5772150"/>
          <p14:tracePt t="123819" x="4203700" y="5778500"/>
          <p14:tracePt t="123864" x="4203700" y="5784850"/>
          <p14:tracePt t="123912" x="4203700" y="5791200"/>
          <p14:tracePt t="124279" x="4210050" y="5784850"/>
          <p14:tracePt t="124296" x="4216400" y="5778500"/>
          <p14:tracePt t="124487" x="4216400" y="5784850"/>
          <p14:tracePt t="124760" x="4216400" y="5734050"/>
          <p14:tracePt t="124767" x="4216400" y="5632450"/>
          <p14:tracePt t="124779" x="4216400" y="5524500"/>
          <p14:tracePt t="124783" x="4216400" y="5429250"/>
          <p14:tracePt t="124788" x="4216400" y="5219700"/>
          <p14:tracePt t="124803" x="4216400" y="5054600"/>
          <p14:tracePt t="124819" x="4254500" y="4921250"/>
          <p14:tracePt t="124836" x="4286250" y="4806950"/>
          <p14:tracePt t="124853" x="4311650" y="4686300"/>
          <p14:tracePt t="124869" x="4330700" y="4572000"/>
          <p14:tracePt t="124886" x="4330700" y="4483100"/>
          <p14:tracePt t="124903" x="4330700" y="4413250"/>
          <p14:tracePt t="124920" x="4318000" y="4375150"/>
          <p14:tracePt t="124936" x="4298950" y="4337050"/>
          <p14:tracePt t="124952" x="4273550" y="4311650"/>
          <p14:tracePt t="124969" x="4248150" y="4298950"/>
          <p14:tracePt t="124987" x="4222750" y="4298950"/>
          <p14:tracePt t="125003" x="4191000" y="4298950"/>
          <p14:tracePt t="125020" x="4152900" y="4298950"/>
          <p14:tracePt t="125036" x="4133850" y="4311650"/>
          <p14:tracePt t="125053" x="4114800" y="4318000"/>
          <p14:tracePt t="125069" x="4095750" y="4337050"/>
          <p14:tracePt t="125086" x="4095750" y="4349750"/>
          <p14:tracePt t="125102" x="4095750" y="4362450"/>
          <p14:tracePt t="125146" x="4114800" y="4362450"/>
          <p14:tracePt t="125152" x="4127500" y="4362450"/>
          <p14:tracePt t="125170" x="4140200" y="4362450"/>
          <p14:tracePt t="125170" x="4184650" y="4343400"/>
          <p14:tracePt t="125186" x="4216400" y="4298950"/>
          <p14:tracePt t="125203" x="4254500" y="4222750"/>
          <p14:tracePt t="125219" x="4273550" y="4127500"/>
          <p14:tracePt t="125235" x="4273550" y="4051300"/>
          <p14:tracePt t="125252" x="4273550" y="4032250"/>
          <p14:tracePt t="125270" x="4273550" y="4019550"/>
          <p14:tracePt t="125286" x="4267200" y="4019550"/>
          <p14:tracePt t="125303" x="4241800" y="4019550"/>
          <p14:tracePt t="125320" x="4203700" y="4019550"/>
          <p14:tracePt t="125336" x="4146550" y="4019550"/>
          <p14:tracePt t="125353" x="4076700" y="4025900"/>
          <p14:tracePt t="125369" x="4057650" y="4032250"/>
          <p14:tracePt t="125386" x="4051300" y="4038600"/>
          <p14:tracePt t="125455" x="4064000" y="4038600"/>
          <p14:tracePt t="125463" x="4076700" y="4038600"/>
          <p14:tracePt t="125471" x="4089400" y="4038600"/>
          <p14:tracePt t="125479" x="4108450" y="4038600"/>
          <p14:tracePt t="125486" x="4133850" y="4038600"/>
          <p14:tracePt t="125503" x="4146550" y="4038600"/>
          <p14:tracePt t="125520" x="4159250" y="4038600"/>
          <p14:tracePt t="125640" x="4152900" y="4038600"/>
          <p14:tracePt t="125648" x="4146550" y="4038600"/>
          <p14:tracePt t="125655" x="4133850" y="4038600"/>
          <p14:tracePt t="125656" x="4114800" y="4038600"/>
          <p14:tracePt t="125671" x="4102100" y="4038600"/>
          <p14:tracePt t="125744" x="4095750" y="4044950"/>
          <p14:tracePt t="125759" x="4095750" y="4051300"/>
          <p14:tracePt t="125767" x="4114800" y="4051300"/>
          <p14:tracePt t="125775" x="4184650" y="4051300"/>
          <p14:tracePt t="125786" x="4260850" y="4051300"/>
          <p14:tracePt t="125803" x="4324350" y="4051300"/>
          <p14:tracePt t="125820" x="4356100" y="4051300"/>
          <p14:tracePt t="125836" x="4362450" y="4051300"/>
          <p14:tracePt t="125853" x="4368800" y="4044950"/>
          <p14:tracePt t="126104" x="4375150" y="4044950"/>
          <p14:tracePt t="126111" x="4387850" y="4044950"/>
          <p14:tracePt t="126120" x="4400550" y="4038600"/>
          <p14:tracePt t="126120" x="4419600" y="4032250"/>
          <p14:tracePt t="126136" x="4445000" y="4025900"/>
          <p14:tracePt t="126153" x="4476750" y="4013200"/>
          <p14:tracePt t="126169" x="4489450" y="4006850"/>
          <p14:tracePt t="126186" x="4495800" y="4006850"/>
          <p14:tracePt t="126223" x="4502150" y="4006850"/>
          <p14:tracePt t="126279" x="4489450" y="4006850"/>
          <p14:tracePt t="126287" x="4470400" y="4006850"/>
          <p14:tracePt t="126295" x="4394200" y="4006850"/>
          <p14:tracePt t="126303" x="4343400" y="4006850"/>
          <p14:tracePt t="126319" x="4184650" y="4006850"/>
          <p14:tracePt t="126335" x="4102100" y="4006850"/>
          <p14:tracePt t="126352" x="4044950" y="4006850"/>
          <p14:tracePt t="126369" x="4019550" y="4006850"/>
          <p14:tracePt t="126386" x="4006850" y="4006850"/>
          <p14:tracePt t="126402" x="3987800" y="4006850"/>
          <p14:tracePt t="126419" x="3962400" y="4006850"/>
          <p14:tracePt t="126436" x="3917950" y="4006850"/>
          <p14:tracePt t="126453" x="3860800" y="4006850"/>
          <p14:tracePt t="126469" x="3790950" y="4006850"/>
          <p14:tracePt t="126486" x="3714750" y="4006850"/>
          <p14:tracePt t="126502" x="3625850" y="4006850"/>
          <p14:tracePt t="126520" x="3587750" y="4006850"/>
          <p14:tracePt t="126536" x="3543300" y="4006850"/>
          <p14:tracePt t="126553" x="3517900" y="4006850"/>
          <p14:tracePt t="126569" x="3492500" y="4006850"/>
          <p14:tracePt t="126586" x="3473450" y="4006850"/>
          <p14:tracePt t="126602" x="3460750" y="4006850"/>
          <p14:tracePt t="126619" x="3454400" y="4006850"/>
          <p14:tracePt t="126636" x="3448050" y="4006850"/>
          <p14:tracePt t="126784" x="3454400" y="4006850"/>
          <p14:tracePt t="126795" x="3467100" y="4006850"/>
          <p14:tracePt t="126803" x="3492500" y="4006850"/>
          <p14:tracePt t="126804" x="3594100" y="4006850"/>
          <p14:tracePt t="126819" x="3740150" y="4006850"/>
          <p14:tracePt t="126836" x="3943350" y="4006850"/>
          <p14:tracePt t="126852" x="4210050" y="4006850"/>
          <p14:tracePt t="126869" x="4375150" y="4006850"/>
          <p14:tracePt t="126886" x="4502150" y="4006850"/>
          <p14:tracePt t="126903" x="4584700" y="4006850"/>
          <p14:tracePt t="126920" x="4610100" y="4006850"/>
          <p14:tracePt t="126937" x="4616450" y="4006850"/>
          <p14:tracePt t="127159" x="4591050" y="4006850"/>
          <p14:tracePt t="127167" x="4540250" y="4006850"/>
          <p14:tracePt t="127168" x="4470400" y="4006850"/>
          <p14:tracePt t="127186" x="4394200" y="4006850"/>
          <p14:tracePt t="127186" x="4191000" y="4006850"/>
          <p14:tracePt t="127203" x="3924300" y="4006850"/>
          <p14:tracePt t="127219" x="3746500" y="4006850"/>
          <p14:tracePt t="127236" x="3587750" y="4006850"/>
          <p14:tracePt t="127253" x="3473450" y="4006850"/>
          <p14:tracePt t="127270" x="3390900" y="4006850"/>
          <p14:tracePt t="127287" x="3321050" y="4006850"/>
          <p14:tracePt t="127304" x="3314700" y="4006850"/>
          <p14:tracePt t="127319" x="3302000" y="4006850"/>
          <p14:tracePt t="127487" x="3308350" y="4006850"/>
          <p14:tracePt t="127496" x="3340100" y="4006850"/>
          <p14:tracePt t="127503" x="3384550" y="4006850"/>
          <p14:tracePt t="127504" x="3505200" y="4019550"/>
          <p14:tracePt t="127520" x="3651250" y="4019550"/>
          <p14:tracePt t="127536" x="3816350" y="4019550"/>
          <p14:tracePt t="127552" x="3962400" y="4019550"/>
          <p14:tracePt t="127569" x="4076700" y="4025900"/>
          <p14:tracePt t="127586" x="4171950" y="4025900"/>
          <p14:tracePt t="127603" x="4235450" y="4025900"/>
          <p14:tracePt t="127619" x="4279900" y="4025900"/>
          <p14:tracePt t="127636" x="4305300" y="4025900"/>
          <p14:tracePt t="127652" x="4324350" y="4025900"/>
          <p14:tracePt t="127669" x="4349750" y="4025900"/>
          <p14:tracePt t="127686" x="4362450" y="4025900"/>
          <p14:tracePt t="127703" x="4381500" y="4019550"/>
          <p14:tracePt t="127743" x="4387850" y="4013200"/>
          <p14:tracePt t="127751" x="4400550" y="4013200"/>
          <p14:tracePt t="127762" x="4406900" y="4013200"/>
          <p14:tracePt t="127769" x="4406900" y="4006850"/>
          <p14:tracePt t="127786" x="4413250" y="4006850"/>
          <p14:tracePt t="127920" x="4387850" y="4006850"/>
          <p14:tracePt t="127922" x="4343400" y="4006850"/>
          <p14:tracePt t="127936" x="4279900" y="4006850"/>
          <p14:tracePt t="127936" x="4127500" y="4006850"/>
          <p14:tracePt t="127952" x="3943350" y="4006850"/>
          <p14:tracePt t="127969" x="3797300" y="4006850"/>
          <p14:tracePt t="127986" x="3676650" y="4006850"/>
          <p14:tracePt t="128002" x="3613150" y="4006850"/>
          <p14:tracePt t="128019" x="3587750" y="4006850"/>
          <p14:tracePt t="128036" x="3562350" y="4006850"/>
          <p14:tracePt t="128052" x="3543300" y="4006850"/>
          <p14:tracePt t="128069" x="3530600" y="4006850"/>
          <p14:tracePt t="128086" x="3511550" y="4006850"/>
          <p14:tracePt t="128103" x="3498850" y="4006850"/>
          <p14:tracePt t="128120" x="3492500" y="4006850"/>
          <p14:tracePt t="128136" x="3486150" y="4013200"/>
          <p14:tracePt t="128807" x="3498850" y="4013200"/>
          <p14:tracePt t="128813" x="3524250" y="4013200"/>
          <p14:tracePt t="128823" x="3562350" y="4013200"/>
          <p14:tracePt t="128824" x="3587750" y="4019550"/>
          <p14:tracePt t="128836" x="3644900" y="4019550"/>
          <p14:tracePt t="128853" x="3689350" y="4019550"/>
          <p14:tracePt t="128869" x="3721100" y="4019550"/>
          <p14:tracePt t="128886" x="3752850" y="4019550"/>
          <p14:tracePt t="128902" x="3784600" y="4019550"/>
          <p14:tracePt t="128920" x="3816350" y="4019550"/>
          <p14:tracePt t="128936" x="3841750" y="4019550"/>
          <p14:tracePt t="128953" x="3879850" y="4025900"/>
          <p14:tracePt t="128969" x="3924300" y="4025900"/>
          <p14:tracePt t="128986" x="4013200" y="4025900"/>
          <p14:tracePt t="129002" x="4127500" y="4025900"/>
          <p14:tracePt t="129020" x="4229100" y="4025900"/>
          <p14:tracePt t="129036" x="4330700" y="4025900"/>
          <p14:tracePt t="129053" x="4368800" y="4025900"/>
          <p14:tracePt t="129069" x="4394200" y="4025900"/>
          <p14:tracePt t="129103" x="4400550" y="4025900"/>
          <p14:tracePt t="129312" x="4387850" y="4025900"/>
          <p14:tracePt t="129319" x="4356100" y="4025900"/>
          <p14:tracePt t="129328" x="4286250" y="4025900"/>
          <p14:tracePt t="129335" x="4146550" y="4025900"/>
          <p14:tracePt t="129352" x="4076700" y="4025900"/>
          <p14:tracePt t="129353" x="3930650" y="4025900"/>
          <p14:tracePt t="129369" x="3835400" y="4025900"/>
          <p14:tracePt t="129386" x="3759200" y="4025900"/>
          <p14:tracePt t="129402" x="3702050" y="4025900"/>
          <p14:tracePt t="129420" x="3657600" y="4025900"/>
          <p14:tracePt t="129435" x="3613150" y="4025900"/>
          <p14:tracePt t="129453" x="3568700" y="4025900"/>
          <p14:tracePt t="129469" x="3517900" y="4025900"/>
          <p14:tracePt t="129486" x="3479800" y="4025900"/>
          <p14:tracePt t="129502" x="3435350" y="4032250"/>
          <p14:tracePt t="129520" x="3416300" y="4032250"/>
          <p14:tracePt t="129536" x="3409950" y="4032250"/>
          <p14:tracePt t="129553" x="3397250" y="4038600"/>
          <p14:tracePt t="129815" x="3397250" y="4044950"/>
          <p14:tracePt t="130143" x="3441700" y="4044950"/>
          <p14:tracePt t="130151" x="3562350" y="4044950"/>
          <p14:tracePt t="130151" x="3632200" y="4044950"/>
          <p14:tracePt t="130177" x="3714750" y="4044950"/>
          <p14:tracePt t="130178" x="3790950" y="4044950"/>
          <p14:tracePt t="130186" x="3943350" y="4044950"/>
          <p14:tracePt t="130203" x="4108450" y="4032250"/>
          <p14:tracePt t="130219" x="4241800" y="4019550"/>
          <p14:tracePt t="130236" x="4343400" y="3981450"/>
          <p14:tracePt t="130252" x="4400550" y="3968750"/>
          <p14:tracePt t="130269" x="4413250" y="3962400"/>
          <p14:tracePt t="130487" x="4406900" y="3962400"/>
          <p14:tracePt t="130503" x="4400550" y="3962400"/>
          <p14:tracePt t="130504" x="4381500" y="3962400"/>
          <p14:tracePt t="130519" x="4368800" y="3962400"/>
          <p14:tracePt t="130528" x="4337050" y="3968750"/>
          <p14:tracePt t="130536" x="4286250" y="3987800"/>
          <p14:tracePt t="130552" x="4222750" y="4006850"/>
          <p14:tracePt t="130569" x="4146550" y="4025900"/>
          <p14:tracePt t="130586" x="4070350" y="4051300"/>
          <p14:tracePt t="130603" x="3981450" y="4076700"/>
          <p14:tracePt t="130619" x="3911600" y="4095750"/>
          <p14:tracePt t="130637" x="3848100" y="4102100"/>
          <p14:tracePt t="130653" x="3803650" y="4108450"/>
          <p14:tracePt t="130668" x="3778250" y="4114800"/>
          <p14:tracePt t="130685" x="3765550" y="4121150"/>
          <p14:tracePt t="130702" x="3759200" y="4121150"/>
          <p14:tracePt t="130719" x="3752850" y="4127500"/>
          <p14:tracePt t="130736" x="3740150" y="4140200"/>
          <p14:tracePt t="130752" x="3721100" y="4140200"/>
          <p14:tracePt t="130769" x="3689350" y="4140200"/>
          <p14:tracePt t="130786" x="3657600" y="4146550"/>
          <p14:tracePt t="130803" x="3606800" y="4159250"/>
          <p14:tracePt t="130819" x="3562350" y="4165600"/>
          <p14:tracePt t="130837" x="3517900" y="4165600"/>
          <p14:tracePt t="130853" x="3486150" y="4165600"/>
          <p14:tracePt t="130869" x="3473450" y="4165600"/>
          <p14:tracePt t="131191" x="3454400" y="4165600"/>
          <p14:tracePt t="131199" x="3435350" y="4171950"/>
          <p14:tracePt t="131207" x="3409950" y="4171950"/>
          <p14:tracePt t="131219" x="3371850" y="4171950"/>
          <p14:tracePt t="131219" x="3333750" y="4171950"/>
          <p14:tracePt t="131224" x="3302000" y="4171950"/>
          <p14:tracePt t="131235" x="3244850" y="4171950"/>
          <p14:tracePt t="131252" x="3213100" y="4171950"/>
          <p14:tracePt t="131269" x="3194050" y="4171950"/>
          <p14:tracePt t="131286" x="3187700" y="4171950"/>
          <p14:tracePt t="132151" x="3187700" y="4184650"/>
          <p14:tracePt t="132163" x="3187700" y="4222750"/>
          <p14:tracePt t="132163" x="3194050" y="4273550"/>
          <p14:tracePt t="132175" x="3200400" y="4368800"/>
          <p14:tracePt t="132186" x="3213100" y="4464050"/>
          <p14:tracePt t="132202" x="3232150" y="4572000"/>
          <p14:tracePt t="132219" x="3257550" y="4660900"/>
          <p14:tracePt t="132236" x="3270250" y="4749800"/>
          <p14:tracePt t="132253" x="3282950" y="4838700"/>
          <p14:tracePt t="132269" x="3308350" y="4940300"/>
          <p14:tracePt t="132286" x="3327400" y="5041900"/>
          <p14:tracePt t="132302" x="3384550" y="5226050"/>
          <p14:tracePt t="132320" x="3441700" y="5327650"/>
          <p14:tracePt t="132335" x="3492500" y="5416550"/>
          <p14:tracePt t="132352" x="3543300" y="5492750"/>
          <p14:tracePt t="132369" x="3600450" y="5556250"/>
          <p14:tracePt t="132386" x="3670300" y="5632450"/>
          <p14:tracePt t="132402" x="3752850" y="5695950"/>
          <p14:tracePt t="132419" x="3829050" y="5746750"/>
          <p14:tracePt t="132435" x="3886200" y="5791200"/>
          <p14:tracePt t="132452" x="3937000" y="5822950"/>
          <p14:tracePt t="132469" x="3968750" y="5848350"/>
          <p14:tracePt t="132486" x="3987800" y="5854700"/>
          <p14:tracePt t="132502" x="4006850" y="5867400"/>
          <p14:tracePt t="132520" x="4025900" y="5867400"/>
          <p14:tracePt t="132535" x="4044950" y="5873750"/>
          <p14:tracePt t="132552" x="4057650" y="5886450"/>
          <p14:tracePt t="132569" x="4089400" y="5886450"/>
          <p14:tracePt t="132586" x="4102100" y="5886450"/>
          <p14:tracePt t="132603" x="4121150" y="5886450"/>
          <p14:tracePt t="132619" x="4127500" y="5892800"/>
          <p14:tracePt t="132635" x="4140200" y="5892800"/>
          <p14:tracePt t="132653" x="4146550" y="5892800"/>
          <p14:tracePt t="132669" x="4152900" y="5899150"/>
          <p14:tracePt t="132768" x="4152900" y="5905500"/>
          <p14:tracePt t="132783" x="4159250" y="5911850"/>
          <p14:tracePt t="132795" x="4159250" y="5924550"/>
          <p14:tracePt t="132799" x="4165600" y="5937250"/>
          <p14:tracePt t="132805" x="4171950" y="5956300"/>
          <p14:tracePt t="132819" x="4184650" y="5975350"/>
          <p14:tracePt t="132836" x="4203700" y="5994400"/>
          <p14:tracePt t="132852" x="4222750" y="6019800"/>
          <p14:tracePt t="132869" x="4235450" y="6032500"/>
          <p14:tracePt t="132886" x="4248150" y="6045200"/>
          <p14:tracePt t="132902" x="4260850" y="6051550"/>
          <p14:tracePt t="132943" x="4267200" y="6057900"/>
          <p14:tracePt t="132959" x="4273550" y="6057900"/>
          <p14:tracePt t="132983" x="4279900" y="6057900"/>
          <p14:tracePt t="132991" x="4286250" y="6064250"/>
          <p14:tracePt t="133005" x="4292600" y="6070600"/>
          <p14:tracePt t="133063" x="4298950" y="6070600"/>
          <p14:tracePt t="133096" x="4305300" y="6070600"/>
          <p14:tracePt t="133135" x="4311650" y="6070600"/>
          <p14:tracePt t="133152" x="4318000" y="6070600"/>
          <p14:tracePt t="133159" x="4324350" y="6070600"/>
          <p14:tracePt t="133169" x="4330700" y="6070600"/>
          <p14:tracePt t="133170" x="4337050" y="6038850"/>
          <p14:tracePt t="133185" x="4343400" y="5988050"/>
          <p14:tracePt t="133202" x="4349750" y="5924550"/>
          <p14:tracePt t="133219" x="4362450" y="5842000"/>
          <p14:tracePt t="133235" x="4362450" y="5765800"/>
          <p14:tracePt t="133252" x="4381500" y="5683250"/>
          <p14:tracePt t="133270" x="4394200" y="5632450"/>
          <p14:tracePt t="133285" x="4400550" y="5607050"/>
          <p14:tracePt t="133285" x="4413250" y="5594350"/>
          <p14:tracePt t="133303" x="4419600" y="5575300"/>
          <p14:tracePt t="133319" x="4425950" y="5562600"/>
          <p14:tracePt t="133337" x="4425950" y="5556250"/>
          <p14:tracePt t="133352" x="4432300" y="5549900"/>
          <p14:tracePt t="133369" x="4432300" y="5543550"/>
          <p14:tracePt t="133488" x="4438650" y="5537200"/>
          <p14:tracePt t="133519" x="4451350" y="5537200"/>
          <p14:tracePt t="133528" x="4464050" y="5537200"/>
          <p14:tracePt t="133535" x="4483100" y="5537200"/>
          <p14:tracePt t="133536" x="4514850" y="5537200"/>
          <p14:tracePt t="133552" x="4565650" y="5556250"/>
          <p14:tracePt t="133570" x="4629150" y="5575300"/>
          <p14:tracePt t="133586" x="4686300" y="5581650"/>
          <p14:tracePt t="133602" x="4749800" y="5588000"/>
          <p14:tracePt t="133619" x="4806950" y="5594350"/>
          <p14:tracePt t="133636" x="4851400" y="5600700"/>
          <p14:tracePt t="133652" x="4889500" y="5607050"/>
          <p14:tracePt t="133669" x="4902200" y="5613400"/>
          <p14:tracePt t="133685" x="4914900" y="5613400"/>
          <p14:tracePt t="133702" x="4927600" y="5613400"/>
          <p14:tracePt t="133720" x="4940300" y="5613400"/>
          <p14:tracePt t="133736" x="4953000" y="5613400"/>
          <p14:tracePt t="133752" x="4965700" y="5613400"/>
          <p14:tracePt t="133769" x="4984750" y="5613400"/>
          <p14:tracePt t="133785" x="4997450" y="5613400"/>
          <p14:tracePt t="133802" x="5016500" y="5613400"/>
          <p14:tracePt t="133819" x="5029200" y="5613400"/>
          <p14:tracePt t="133927" x="5029200" y="5626100"/>
          <p14:tracePt t="133935" x="5003800" y="5651500"/>
          <p14:tracePt t="133936" x="4972050" y="5676900"/>
          <p14:tracePt t="133951" x="4902200" y="5727700"/>
          <p14:tracePt t="133969" x="4876800" y="5746750"/>
          <p14:tracePt t="133969" x="4826000" y="5778500"/>
          <p14:tracePt t="133985" x="4800600" y="5784850"/>
          <p14:tracePt t="134002" x="4781550" y="5791200"/>
          <p14:tracePt t="134039" x="4775200" y="5791200"/>
          <p14:tracePt t="134159" x="4762500" y="5791200"/>
          <p14:tracePt t="134183" x="4756150" y="5784850"/>
          <p14:tracePt t="134247" x="4756150" y="5778500"/>
          <p14:tracePt t="134256" x="4749800" y="5778500"/>
          <p14:tracePt t="134269" x="4737100" y="5791200"/>
          <p14:tracePt t="134269" x="4711700" y="5816600"/>
          <p14:tracePt t="134285" x="4673600" y="5854700"/>
          <p14:tracePt t="134302" x="4629150" y="5880100"/>
          <p14:tracePt t="134320" x="4610100" y="5880100"/>
          <p14:tracePt t="134335" x="4584700" y="5886450"/>
          <p14:tracePt t="134352" x="4565650" y="5892800"/>
          <p14:tracePt t="134369" x="4552950" y="5892800"/>
          <p14:tracePt t="134386" x="4540250" y="5892800"/>
          <p14:tracePt t="134526" x="4546600" y="5892800"/>
          <p14:tracePt t="134535" x="4565650" y="5892800"/>
          <p14:tracePt t="134551" x="4572000" y="5899150"/>
          <p14:tracePt t="134556" x="4591050" y="5899150"/>
          <p14:tracePt t="134569" x="4603750" y="5899150"/>
          <p14:tracePt t="134585" x="4629150" y="5899150"/>
          <p14:tracePt t="134602" x="4648200" y="5899150"/>
          <p14:tracePt t="134619" x="4654550" y="5899150"/>
          <p14:tracePt t="134635" x="4667250" y="5899150"/>
          <p14:tracePt t="134652" x="4679950" y="5899150"/>
          <p14:tracePt t="134669" x="4699000" y="5899150"/>
          <p14:tracePt t="134685" x="4711700" y="5899150"/>
          <p14:tracePt t="134702" x="4743450" y="5899150"/>
          <p14:tracePt t="134719" x="4768850" y="5899150"/>
          <p14:tracePt t="134735" x="4775200" y="5899150"/>
          <p14:tracePt t="134752" x="4794250" y="5899150"/>
          <p14:tracePt t="134769" x="4806950" y="5899150"/>
          <p14:tracePt t="134785" x="4826000" y="5899150"/>
          <p14:tracePt t="134802" x="4845050" y="5899150"/>
          <p14:tracePt t="134819" x="4857750" y="5899150"/>
          <p14:tracePt t="135079" x="4870450" y="5899150"/>
          <p14:tracePt t="135087" x="4895850" y="5892800"/>
          <p14:tracePt t="135088" x="4921250" y="5892800"/>
          <p14:tracePt t="135103" x="4965700" y="5880100"/>
          <p14:tracePt t="135120" x="4978400" y="5873750"/>
          <p14:tracePt t="135135" x="5003800" y="5867400"/>
          <p14:tracePt t="135152" x="5010150" y="5867400"/>
          <p14:tracePt t="135169" x="5022850" y="5861050"/>
          <p14:tracePt t="135185" x="5035550" y="5854700"/>
          <p14:tracePt t="135202" x="5035550" y="5842000"/>
          <p14:tracePt t="135219" x="5035550" y="5803900"/>
          <p14:tracePt t="135235" x="5035550" y="5734050"/>
          <p14:tracePt t="135252" x="5035550" y="5670550"/>
          <p14:tracePt t="135269" x="5022850" y="5607050"/>
          <p14:tracePt t="135286" x="5016500" y="5568950"/>
          <p14:tracePt t="135359" x="5010150" y="5568950"/>
          <p14:tracePt t="135375" x="5003800" y="5575300"/>
          <p14:tracePt t="135383" x="5003800" y="5594350"/>
          <p14:tracePt t="135391" x="5003800" y="5619750"/>
          <p14:tracePt t="135402" x="5003800" y="5632450"/>
          <p14:tracePt t="135403" x="5003800" y="5657850"/>
          <p14:tracePt t="135419" x="5003800" y="5676900"/>
          <p14:tracePt t="135435" x="5003800" y="5683250"/>
          <p14:tracePt t="135452" x="4997450" y="5695950"/>
          <p14:tracePt t="135469" x="4991100" y="5695950"/>
          <p14:tracePt t="135485" x="4984750" y="5708650"/>
          <p14:tracePt t="135502" x="4959350" y="5715000"/>
          <p14:tracePt t="135520" x="4933950" y="5721350"/>
          <p14:tracePt t="135535" x="4902200" y="5727700"/>
          <p14:tracePt t="135552" x="4889500" y="5727700"/>
          <p14:tracePt t="135569" x="4870450" y="5727700"/>
          <p14:tracePt t="135615" x="4864100" y="5727700"/>
          <p14:tracePt t="135647" x="4857750" y="5727700"/>
          <p14:tracePt t="135655" x="4857750" y="5721350"/>
          <p14:tracePt t="135663" x="4845050" y="5683250"/>
          <p14:tracePt t="135671" x="4826000" y="5645150"/>
          <p14:tracePt t="135685" x="4800600" y="5581650"/>
          <p14:tracePt t="135686" x="4699000" y="5416550"/>
          <p14:tracePt t="135702" x="4381500" y="4997450"/>
          <p14:tracePt t="135719" x="4133850" y="4730750"/>
          <p14:tracePt t="135735" x="3879850" y="4521200"/>
          <p14:tracePt t="135752" x="3663950" y="4381500"/>
          <p14:tracePt t="135769" x="3536950" y="4298950"/>
          <p14:tracePt t="135786" x="3467100" y="4286250"/>
          <p14:tracePt t="135803" x="3422650" y="4279900"/>
          <p14:tracePt t="135819" x="3384550" y="4279900"/>
          <p14:tracePt t="135835" x="3346450" y="4279900"/>
          <p14:tracePt t="135853" x="3321050" y="4279900"/>
          <p14:tracePt t="135869" x="3308350" y="4279900"/>
          <p14:tracePt t="135886" x="3302000" y="4286250"/>
          <p14:tracePt t="135924" x="3295650" y="4286250"/>
          <p14:tracePt t="135967" x="3289300" y="4286250"/>
          <p14:tracePt t="135978" x="3276600" y="4286250"/>
          <p14:tracePt t="135991" x="3263900" y="4286250"/>
          <p14:tracePt t="135999" x="3257550" y="4286250"/>
          <p14:tracePt t="136008" x="3251200" y="4286250"/>
          <p14:tracePt t="136019" x="3244850" y="4286250"/>
          <p14:tracePt t="136391" x="3251200" y="4286250"/>
          <p14:tracePt t="136415" x="3257550" y="4286250"/>
          <p14:tracePt t="136423" x="3263900" y="4286250"/>
          <p14:tracePt t="136431" x="3270250" y="4286250"/>
          <p14:tracePt t="136437" x="3276600" y="4286250"/>
          <p14:tracePt t="136452" x="3282950" y="4286250"/>
          <p14:tracePt t="136469" x="3295650" y="4286250"/>
          <p14:tracePt t="136485" x="3302000" y="4286250"/>
          <p14:tracePt t="136502" x="3308350" y="4286250"/>
          <p14:tracePt t="136520" x="3321050" y="4286250"/>
          <p14:tracePt t="136559" x="3327400" y="4286250"/>
          <p14:tracePt t="136577" x="3333750" y="4286250"/>
          <p14:tracePt t="136647" x="3346450" y="4286250"/>
          <p14:tracePt t="136655" x="3359150" y="4286250"/>
          <p14:tracePt t="136663" x="3371850" y="4286250"/>
          <p14:tracePt t="136669" x="3416300" y="4286250"/>
          <p14:tracePt t="136685" x="3511550" y="4286250"/>
          <p14:tracePt t="136702" x="3683000" y="4286250"/>
          <p14:tracePt t="136719" x="3790950" y="4286250"/>
          <p14:tracePt t="136736" x="3848100" y="4286250"/>
          <p14:tracePt t="136752" x="3886200" y="4286250"/>
          <p14:tracePt t="136769" x="3905250" y="4279900"/>
          <p14:tracePt t="136785" x="3911600" y="4279900"/>
          <p14:tracePt t="136802" x="3917950" y="4279900"/>
          <p14:tracePt t="136847" x="3924300" y="4279900"/>
          <p14:tracePt t="136991" x="3924300" y="4273550"/>
          <p14:tracePt t="137055" x="3930650" y="4273550"/>
          <p14:tracePt t="137071" x="3943350" y="4273550"/>
          <p14:tracePt t="137079" x="3956050" y="4273550"/>
          <p14:tracePt t="137087" x="3987800" y="4273550"/>
          <p14:tracePt t="137103" x="4006850" y="4273550"/>
          <p14:tracePt t="137104" x="4083050" y="4273550"/>
          <p14:tracePt t="137120" x="4152900" y="4273550"/>
          <p14:tracePt t="137136" x="4197350" y="4273550"/>
          <p14:tracePt t="137152" x="4235450" y="4273550"/>
          <p14:tracePt t="137169" x="4254500" y="4273550"/>
          <p14:tracePt t="137185" x="4260850" y="4273550"/>
          <p14:tracePt t="138175" x="4248150" y="4286250"/>
          <p14:tracePt t="138183" x="4241800" y="4311650"/>
          <p14:tracePt t="138186" x="4216400" y="4394200"/>
          <p14:tracePt t="138202" x="4203700" y="4514850"/>
          <p14:tracePt t="138219" x="4191000" y="4679950"/>
          <p14:tracePt t="138235" x="4191000" y="4851400"/>
          <p14:tracePt t="138253" x="4216400" y="5016500"/>
          <p14:tracePt t="138268" x="4279900" y="5168900"/>
          <p14:tracePt t="138286" x="4356100" y="5314950"/>
          <p14:tracePt t="138302" x="4470400" y="5518150"/>
          <p14:tracePt t="138320" x="4533900" y="5638800"/>
          <p14:tracePt t="138335" x="4591050" y="5721350"/>
          <p14:tracePt t="138352" x="4629150" y="5784850"/>
          <p14:tracePt t="138369" x="4667250" y="5829300"/>
          <p14:tracePt t="138385" x="4711700" y="5867400"/>
          <p14:tracePt t="138402" x="4762500" y="5886450"/>
          <p14:tracePt t="138419" x="4851400" y="5918200"/>
          <p14:tracePt t="138435" x="4972050" y="5956300"/>
          <p14:tracePt t="138452" x="5086350" y="5988050"/>
          <p14:tracePt t="138468" x="5200650" y="6007100"/>
          <p14:tracePt t="138485" x="5276850" y="6032500"/>
          <p14:tracePt t="138502" x="5346700" y="6051550"/>
          <p14:tracePt t="138519" x="5378450" y="6051550"/>
          <p14:tracePt t="138535" x="5422900" y="6051550"/>
          <p14:tracePt t="138552" x="5467350" y="6045200"/>
          <p14:tracePt t="138568" x="5511800" y="6013450"/>
          <p14:tracePt t="138585" x="5549900" y="5975350"/>
          <p14:tracePt t="138602" x="5562600" y="5937250"/>
          <p14:tracePt t="138618" x="5562600" y="5892800"/>
          <p14:tracePt t="138635" x="5562600" y="5829300"/>
          <p14:tracePt t="138652" x="5549900" y="5772150"/>
          <p14:tracePt t="138668" x="5518150" y="5715000"/>
          <p14:tracePt t="138686" x="5473700" y="5657850"/>
          <p14:tracePt t="138702" x="5384800" y="5588000"/>
          <p14:tracePt t="138719" x="5327650" y="5549900"/>
          <p14:tracePt t="138735" x="5257800" y="5511800"/>
          <p14:tracePt t="138752" x="5181600" y="5473700"/>
          <p14:tracePt t="138768" x="5099050" y="5441950"/>
          <p14:tracePt t="138786" x="4997450" y="5422900"/>
          <p14:tracePt t="138802" x="4883150" y="5403850"/>
          <p14:tracePt t="138819" x="4749800" y="5391150"/>
          <p14:tracePt t="138835" x="4616450" y="5365750"/>
          <p14:tracePt t="138852" x="4476750" y="5346700"/>
          <p14:tracePt t="138869" x="4362450" y="5334000"/>
          <p14:tracePt t="138885" x="4248150" y="5314950"/>
          <p14:tracePt t="138902" x="4095750" y="5295900"/>
          <p14:tracePt t="138919" x="4038600" y="5289550"/>
          <p14:tracePt t="138936" x="3981450" y="5289550"/>
          <p14:tracePt t="138953" x="3930650" y="5289550"/>
          <p14:tracePt t="138968" x="3886200" y="5289550"/>
          <p14:tracePt t="138986" x="3841750" y="5295900"/>
          <p14:tracePt t="139002" x="3778250" y="5321300"/>
          <p14:tracePt t="139019" x="3721100" y="5334000"/>
          <p14:tracePt t="139035" x="3670300" y="5359400"/>
          <p14:tracePt t="139052" x="3606800" y="5391150"/>
          <p14:tracePt t="139068" x="3556000" y="5422900"/>
          <p14:tracePt t="139086" x="3505200" y="5480050"/>
          <p14:tracePt t="139102" x="3448050" y="5594350"/>
          <p14:tracePt t="139120" x="3435350" y="5664200"/>
          <p14:tracePt t="139136" x="3435350" y="5740400"/>
          <p14:tracePt t="139153" x="3435350" y="5803900"/>
          <p14:tracePt t="139169" x="3460750" y="5842000"/>
          <p14:tracePt t="139186" x="3486150" y="5880100"/>
          <p14:tracePt t="139203" x="3511550" y="5918200"/>
          <p14:tracePt t="139220" x="3536950" y="5956300"/>
          <p14:tracePt t="139236" x="3562350" y="5981700"/>
          <p14:tracePt t="139253" x="3594100" y="6013450"/>
          <p14:tracePt t="139269" x="3625850" y="6032500"/>
          <p14:tracePt t="139286" x="3670300" y="6051550"/>
          <p14:tracePt t="139303" x="3752850" y="6064250"/>
          <p14:tracePt t="139320" x="3810000" y="6064250"/>
          <p14:tracePt t="139336" x="3860800" y="6064250"/>
          <p14:tracePt t="139353" x="3911600" y="6057900"/>
          <p14:tracePt t="139369" x="3956050" y="6026150"/>
          <p14:tracePt t="139386" x="3987800" y="5988050"/>
          <p14:tracePt t="139403" x="4000500" y="5949950"/>
          <p14:tracePt t="139420" x="4000500" y="5886450"/>
          <p14:tracePt t="139437" x="4000500" y="5810250"/>
          <p14:tracePt t="139453" x="4000500" y="5740400"/>
          <p14:tracePt t="139470" x="4000500" y="5664200"/>
          <p14:tracePt t="139486" x="3981450" y="5607050"/>
          <p14:tracePt t="139503" x="3949700" y="5537200"/>
          <p14:tracePt t="139520" x="3930650" y="5492750"/>
          <p14:tracePt t="139536" x="3911600" y="5448300"/>
          <p14:tracePt t="139553" x="3886200" y="5416550"/>
          <p14:tracePt t="139570" x="3854450" y="5384800"/>
          <p14:tracePt t="139586" x="3822700" y="5353050"/>
          <p14:tracePt t="139603" x="3790950" y="5327650"/>
          <p14:tracePt t="139620" x="3740150" y="5295900"/>
          <p14:tracePt t="139636" x="3702050" y="5283200"/>
          <p14:tracePt t="139653" x="3663950" y="5264150"/>
          <p14:tracePt t="139669" x="3632200" y="5264150"/>
          <p14:tracePt t="139686" x="3600450" y="5257800"/>
          <p14:tracePt t="139702" x="3581400" y="5257800"/>
          <p14:tracePt t="139702" x="3562350" y="5257800"/>
          <p14:tracePt t="139720" x="3536950" y="5276850"/>
          <p14:tracePt t="139736" x="3498850" y="5295900"/>
          <p14:tracePt t="139753" x="3454400" y="5327650"/>
          <p14:tracePt t="139769" x="3422650" y="5359400"/>
          <p14:tracePt t="139786" x="3384550" y="5397500"/>
          <p14:tracePt t="139803" x="3365500" y="5448300"/>
          <p14:tracePt t="139819" x="3346450" y="5505450"/>
          <p14:tracePt t="139836" x="3340100" y="5562600"/>
          <p14:tracePt t="139853" x="3340100" y="5600700"/>
          <p14:tracePt t="139869" x="3340100" y="5645150"/>
          <p14:tracePt t="139886" x="3352800" y="5695950"/>
          <p14:tracePt t="139902" x="3384550" y="5772150"/>
          <p14:tracePt t="139920" x="3422650" y="5835650"/>
          <p14:tracePt t="139937" x="3448050" y="5886450"/>
          <p14:tracePt t="139953" x="3486150" y="5930900"/>
          <p14:tracePt t="139970" x="3517900" y="5969000"/>
          <p14:tracePt t="139986" x="3543300" y="5994400"/>
          <p14:tracePt t="140003" x="3562350" y="6013450"/>
          <p14:tracePt t="140019" x="3581400" y="6026150"/>
          <p14:tracePt t="140036" x="3613150" y="6038850"/>
          <p14:tracePt t="140053" x="3638550" y="6045200"/>
          <p14:tracePt t="140070" x="3670300" y="6051550"/>
          <p14:tracePt t="140086" x="3721100" y="6051550"/>
          <p14:tracePt t="140103" x="3810000" y="6051550"/>
          <p14:tracePt t="140120" x="3867150" y="6038850"/>
          <p14:tracePt t="140136" x="3905250" y="6019800"/>
          <p14:tracePt t="140153" x="3943350" y="6000750"/>
          <p14:tracePt t="140170" x="3968750" y="5981700"/>
          <p14:tracePt t="140186" x="4000500" y="5943600"/>
          <p14:tracePt t="140203" x="4013200" y="5892800"/>
          <p14:tracePt t="140219" x="4025900" y="5829300"/>
          <p14:tracePt t="140236" x="4038600" y="5772150"/>
          <p14:tracePt t="140253" x="4044950" y="5727700"/>
          <p14:tracePt t="140270" x="4044950" y="5689600"/>
          <p14:tracePt t="140286" x="4044950" y="5651500"/>
          <p14:tracePt t="140286" x="4044950" y="5626100"/>
          <p14:tracePt t="140304" x="4038600" y="5581650"/>
          <p14:tracePt t="140320" x="4025900" y="5537200"/>
          <p14:tracePt t="140336" x="4000500" y="5492750"/>
          <p14:tracePt t="140353" x="3987800" y="5454650"/>
          <p14:tracePt t="140370" x="3968750" y="5422900"/>
          <p14:tracePt t="140386" x="3943350" y="5384800"/>
          <p14:tracePt t="140403" x="3930650" y="5359400"/>
          <p14:tracePt t="140419" x="3917950" y="5346700"/>
          <p14:tracePt t="140436" x="3892550" y="5321300"/>
          <p14:tracePt t="140453" x="3879850" y="5308600"/>
          <p14:tracePt t="140470" x="3873500" y="5302250"/>
          <p14:tracePt t="140486" x="3854450" y="5289550"/>
          <p14:tracePt t="140503" x="3816350" y="5289550"/>
          <p14:tracePt t="140520" x="3797300" y="5289550"/>
          <p14:tracePt t="140537" x="3771900" y="5289550"/>
          <p14:tracePt t="140553" x="3733800" y="5289550"/>
          <p14:tracePt t="140570" x="3702050" y="5295900"/>
          <p14:tracePt t="140586" x="3683000" y="5302250"/>
          <p14:tracePt t="140603" x="3663950" y="5321300"/>
          <p14:tracePt t="140619" x="3638550" y="5340350"/>
          <p14:tracePt t="140636" x="3619500" y="5353050"/>
          <p14:tracePt t="140653" x="3600450" y="5384800"/>
          <p14:tracePt t="140670" x="3581400" y="5422900"/>
          <p14:tracePt t="140686" x="3568700" y="5448300"/>
          <p14:tracePt t="140686" x="3562350" y="5467350"/>
          <p14:tracePt t="140704" x="3549650" y="5505450"/>
          <p14:tracePt t="140720" x="3536950" y="5530850"/>
          <p14:tracePt t="140736" x="3536950" y="5556250"/>
          <p14:tracePt t="140753" x="3536950" y="5568950"/>
          <p14:tracePt t="140770" x="3536950" y="5581650"/>
          <p14:tracePt t="140807" x="3536950" y="5588000"/>
          <p14:tracePt t="141800" x="3543300" y="5600700"/>
          <p14:tracePt t="141813" x="3543300" y="5619750"/>
          <p14:tracePt t="141815" x="3556000" y="5645150"/>
          <p14:tracePt t="141820" x="3568700" y="5683250"/>
          <p14:tracePt t="141836" x="3594100" y="5746750"/>
          <p14:tracePt t="141853" x="3625850" y="5803900"/>
          <p14:tracePt t="141869" x="3651250" y="5861050"/>
          <p14:tracePt t="141886" x="3676650" y="5899150"/>
          <p14:tracePt t="141903" x="3689350" y="5918200"/>
          <p14:tracePt t="142191" x="3689350" y="5911850"/>
          <p14:tracePt t="142199" x="3683000" y="5880100"/>
          <p14:tracePt t="142207" x="3663950" y="5854700"/>
          <p14:tracePt t="142219" x="3651250" y="5816600"/>
          <p14:tracePt t="142220" x="3644900" y="5772150"/>
          <p14:tracePt t="142236" x="3644900" y="5759450"/>
          <p14:tracePt t="142253" x="3644900" y="5746750"/>
          <p14:tracePt t="142269" x="3644900" y="5734050"/>
          <p14:tracePt t="142303" x="3651250" y="5727700"/>
          <p14:tracePt t="142415" x="3663950" y="5740400"/>
          <p14:tracePt t="142423" x="3676650" y="5753100"/>
          <p14:tracePt t="142436" x="3689350" y="5772150"/>
          <p14:tracePt t="142439" x="3740150" y="5822950"/>
          <p14:tracePt t="142453" x="3784600" y="5880100"/>
          <p14:tracePt t="142469" x="3854450" y="5949950"/>
          <p14:tracePt t="142486" x="3930650" y="6013450"/>
          <p14:tracePt t="142503" x="4083050" y="6102350"/>
          <p14:tracePt t="142521" x="4191000" y="6153150"/>
          <p14:tracePt t="142536" x="4318000" y="6172200"/>
          <p14:tracePt t="142553" x="4438650" y="6178550"/>
          <p14:tracePt t="142569" x="4565650" y="6178550"/>
          <p14:tracePt t="142586" x="4699000" y="6153150"/>
          <p14:tracePt t="142603" x="4826000" y="6102350"/>
          <p14:tracePt t="142620" x="4927600" y="6045200"/>
          <p14:tracePt t="142636" x="5041900" y="5988050"/>
          <p14:tracePt t="142653" x="5143500" y="5905500"/>
          <p14:tracePt t="142669" x="5264150" y="5835650"/>
          <p14:tracePt t="142686" x="5384800" y="5765800"/>
          <p14:tracePt t="142703" x="5581650" y="5695950"/>
          <p14:tracePt t="142720" x="5740400" y="5651500"/>
          <p14:tracePt t="142736" x="5905500" y="5626100"/>
          <p14:tracePt t="142752" x="6064250" y="5600700"/>
          <p14:tracePt t="142769" x="6203950" y="5594350"/>
          <p14:tracePt t="142786" x="6318250" y="5594350"/>
          <p14:tracePt t="142803" x="6388100" y="5594350"/>
          <p14:tracePt t="142819" x="6438900" y="5594350"/>
          <p14:tracePt t="142837" x="6477000" y="5594350"/>
          <p14:tracePt t="142853" x="6496050" y="5594350"/>
          <p14:tracePt t="142869" x="6521450" y="5594350"/>
          <p14:tracePt t="142886" x="6534150" y="5594350"/>
          <p14:tracePt t="142903" x="6553200" y="5594350"/>
          <p14:tracePt t="143503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</a:t>
            </a:r>
            <a:r>
              <a:rPr lang="en-US" dirty="0" smtClean="0"/>
              <a:t>Significance </a:t>
            </a:r>
            <a:r>
              <a:rPr lang="en-US" dirty="0"/>
              <a:t>of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Student t-test steps:</a:t>
            </a:r>
            <a:endParaRPr lang="en-US" dirty="0"/>
          </a:p>
          <a:p>
            <a:pPr lvl="1"/>
            <a:r>
              <a:rPr lang="en-US" dirty="0"/>
              <a:t>Consider a particular feature of interest</a:t>
            </a:r>
          </a:p>
          <a:p>
            <a:pPr lvl="1"/>
            <a:r>
              <a:rPr lang="en-US" dirty="0"/>
              <a:t>Divide the values into two sets for normal and abnormal cases</a:t>
            </a:r>
          </a:p>
          <a:p>
            <a:pPr lvl="1"/>
            <a:r>
              <a:rPr lang="en-US" dirty="0"/>
              <a:t>Compute the mean and standard deviation for both sets</a:t>
            </a:r>
          </a:p>
          <a:p>
            <a:pPr lvl="1"/>
            <a:r>
              <a:rPr lang="en-US" dirty="0"/>
              <a:t>Use the t-test to compute the p-value of the null hypothesis that both sets do not have a statistically significant difference</a:t>
            </a:r>
          </a:p>
          <a:p>
            <a:pPr lvl="1"/>
            <a:r>
              <a:rPr lang="en-US" dirty="0"/>
              <a:t>The feature is suitable if the p-value is small (e.g., 0.05, 0.01, etc</a:t>
            </a:r>
            <a:r>
              <a:rPr lang="en-US" dirty="0" smtClean="0"/>
              <a:t>.)</a:t>
            </a:r>
          </a:p>
          <a:p>
            <a:endParaRPr lang="en-US" dirty="0" smtClean="0"/>
          </a:p>
        </p:txBody>
      </p:sp>
      <p:pic>
        <p:nvPicPr>
          <p:cNvPr id="5" name="Picture 4" descr="http://www.socialresearchmethods.net/kb/Assets/images/stat_t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4494352"/>
            <a:ext cx="21431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8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981"/>
    </mc:Choice>
    <mc:Fallback>
      <p:transition spd="slow" advTm="145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2" x="2489200" y="2482850"/>
          <p14:tracePt t="4209" x="2495550" y="2476500"/>
          <p14:tracePt t="4217" x="2520950" y="2476500"/>
          <p14:tracePt t="4237" x="2571750" y="2476500"/>
          <p14:tracePt t="4240" x="2641600" y="2476500"/>
          <p14:tracePt t="4254" x="2698750" y="2476500"/>
          <p14:tracePt t="4272" x="2743200" y="2476500"/>
          <p14:tracePt t="4288" x="2794000" y="2476500"/>
          <p14:tracePt t="4312" x="2844800" y="2476500"/>
          <p14:tracePt t="4328" x="2921000" y="2476500"/>
          <p14:tracePt t="4344" x="3003550" y="2476500"/>
          <p14:tracePt t="4360" x="3111500" y="2476500"/>
          <p14:tracePt t="4376" x="3206750" y="2476500"/>
          <p14:tracePt t="4387" x="3295650" y="2476500"/>
          <p14:tracePt t="4404" x="3371850" y="2476500"/>
          <p14:tracePt t="4421" x="3454400" y="2476500"/>
          <p14:tracePt t="4437" x="3524250" y="2476500"/>
          <p14:tracePt t="4454" x="3581400" y="2476500"/>
          <p14:tracePt t="4471" x="3638550" y="2476500"/>
          <p14:tracePt t="4487" x="3708400" y="2476500"/>
          <p14:tracePt t="4504" x="3778250" y="2476500"/>
          <p14:tracePt t="4521" x="3841750" y="2476500"/>
          <p14:tracePt t="4537" x="3930650" y="2476500"/>
          <p14:tracePt t="4554" x="4006850" y="2476500"/>
          <p14:tracePt t="4570" x="4076700" y="2476500"/>
          <p14:tracePt t="4587" x="4140200" y="2476500"/>
          <p14:tracePt t="4604" x="4178300" y="2476500"/>
          <p14:tracePt t="4621" x="4216400" y="2476500"/>
          <p14:tracePt t="4637" x="4260850" y="2476500"/>
          <p14:tracePt t="4654" x="4318000" y="2476500"/>
          <p14:tracePt t="4671" x="4387850" y="2476500"/>
          <p14:tracePt t="4687" x="4502150" y="2476500"/>
          <p14:tracePt t="4704" x="4565650" y="2476500"/>
          <p14:tracePt t="4721" x="4616450" y="2476500"/>
          <p14:tracePt t="4738" x="4654550" y="2476500"/>
          <p14:tracePt t="4754" x="4692650" y="2476500"/>
          <p14:tracePt t="4771" x="4718050" y="2476500"/>
          <p14:tracePt t="4787" x="4737100" y="2476500"/>
          <p14:tracePt t="4805" x="4749800" y="2476500"/>
          <p14:tracePt t="4822" x="4756150" y="2476500"/>
          <p14:tracePt t="4838" x="4762500" y="2476500"/>
          <p14:tracePt t="4855" x="4768850" y="2476500"/>
          <p14:tracePt t="4872" x="4775200" y="2476500"/>
          <p14:tracePt t="4888" x="4781550" y="2476500"/>
          <p14:tracePt t="5201" x="4768850" y="2470150"/>
          <p14:tracePt t="5214" x="4743450" y="2463800"/>
          <p14:tracePt t="5215" x="4724400" y="2463800"/>
          <p14:tracePt t="5222" x="4673600" y="2457450"/>
          <p14:tracePt t="5238" x="4616450" y="2451100"/>
          <p14:tracePt t="5255" x="4559300" y="2438400"/>
          <p14:tracePt t="5272" x="4514850" y="2438400"/>
          <p14:tracePt t="5289" x="4457700" y="2432050"/>
          <p14:tracePt t="5306" x="4413250" y="2425700"/>
          <p14:tracePt t="5321" x="4381500" y="2425700"/>
          <p14:tracePt t="5338" x="4349750" y="2425700"/>
          <p14:tracePt t="5355" x="4305300" y="2425700"/>
          <p14:tracePt t="5372" x="4267200" y="2419350"/>
          <p14:tracePt t="5388" x="4235450" y="2419350"/>
          <p14:tracePt t="5405" x="4210050" y="2419350"/>
          <p14:tracePt t="5422" x="4184650" y="2419350"/>
          <p14:tracePt t="5439" x="4165600" y="2419350"/>
          <p14:tracePt t="5455" x="4146550" y="2419350"/>
          <p14:tracePt t="5472" x="4127500" y="2419350"/>
          <p14:tracePt t="5489" x="4108450" y="2419350"/>
          <p14:tracePt t="5505" x="4070350" y="2419350"/>
          <p14:tracePt t="5522" x="4057650" y="2419350"/>
          <p14:tracePt t="5538" x="4044950" y="2419350"/>
          <p14:tracePt t="5555" x="4038600" y="2419350"/>
          <p14:tracePt t="5601" x="4032250" y="2419350"/>
          <p14:tracePt t="5649" x="4025900" y="2419350"/>
          <p14:tracePt t="8609" x="4006850" y="2419350"/>
          <p14:tracePt t="8617" x="3968750" y="2419350"/>
          <p14:tracePt t="8625" x="3930650" y="2419350"/>
          <p14:tracePt t="8633" x="3873500" y="2419350"/>
          <p14:tracePt t="8641" x="3708400" y="2419350"/>
          <p14:tracePt t="8655" x="3556000" y="2419350"/>
          <p14:tracePt t="8671" x="3422650" y="2419350"/>
          <p14:tracePt t="8688" x="3289300" y="2419350"/>
          <p14:tracePt t="8705" x="3206750" y="2419350"/>
          <p14:tracePt t="8721" x="3124200" y="2419350"/>
          <p14:tracePt t="8738" x="3048000" y="2419350"/>
          <p14:tracePt t="8755" x="2978150" y="2419350"/>
          <p14:tracePt t="8771" x="2914650" y="2419350"/>
          <p14:tracePt t="8788" x="2857500" y="2419350"/>
          <p14:tracePt t="8805" x="2819400" y="2419350"/>
          <p14:tracePt t="8822" x="2787650" y="2419350"/>
          <p14:tracePt t="8838" x="2768600" y="2419350"/>
          <p14:tracePt t="8855" x="2736850" y="2419350"/>
          <p14:tracePt t="8871" x="2711450" y="2419350"/>
          <p14:tracePt t="8888" x="2667000" y="2419350"/>
          <p14:tracePt t="8906" x="2647950" y="2419350"/>
          <p14:tracePt t="8921" x="2628900" y="2419350"/>
          <p14:tracePt t="8938" x="2622550" y="2419350"/>
          <p14:tracePt t="9097" x="2641600" y="2419350"/>
          <p14:tracePt t="9105" x="2743200" y="2419350"/>
          <p14:tracePt t="9115" x="2819400" y="2419350"/>
          <p14:tracePt t="9121" x="2997200" y="2419350"/>
          <p14:tracePt t="9138" x="3175000" y="2419350"/>
          <p14:tracePt t="9155" x="3365500" y="2419350"/>
          <p14:tracePt t="9171" x="3511550" y="2419350"/>
          <p14:tracePt t="9188" x="3625850" y="2419350"/>
          <p14:tracePt t="9205" x="3733800" y="2419350"/>
          <p14:tracePt t="9221" x="3822700" y="2419350"/>
          <p14:tracePt t="9239" x="3917950" y="2419350"/>
          <p14:tracePt t="9255" x="3987800" y="2419350"/>
          <p14:tracePt t="9255" x="4006850" y="2419350"/>
          <p14:tracePt t="9273" x="4032250" y="2419350"/>
          <p14:tracePt t="9288" x="4076700" y="2419350"/>
          <p14:tracePt t="9305" x="4095750" y="2419350"/>
          <p14:tracePt t="9321" x="4108450" y="2419350"/>
          <p14:tracePt t="9361" x="4114800" y="2419350"/>
          <p14:tracePt t="9409" x="4121150" y="2419350"/>
          <p14:tracePt t="9561" x="4108450" y="2419350"/>
          <p14:tracePt t="9571" x="4089400" y="2419350"/>
          <p14:tracePt t="9572" x="4025900" y="2419350"/>
          <p14:tracePt t="9588" x="3917950" y="2419350"/>
          <p14:tracePt t="9605" x="3797300" y="2419350"/>
          <p14:tracePt t="9621" x="3670300" y="2419350"/>
          <p14:tracePt t="9638" x="3530600" y="2419350"/>
          <p14:tracePt t="9654" x="3409950" y="2419350"/>
          <p14:tracePt t="9671" x="3321050" y="2419350"/>
          <p14:tracePt t="9688" x="3232150" y="2419350"/>
          <p14:tracePt t="9706" x="3206750" y="2419350"/>
          <p14:tracePt t="9721" x="3194050" y="2419350"/>
          <p14:tracePt t="10896" x="3175000" y="2438400"/>
          <p14:tracePt t="10904" x="3124200" y="2552700"/>
          <p14:tracePt t="10913" x="3111500" y="2609850"/>
          <p14:tracePt t="10921" x="3092450" y="2749550"/>
          <p14:tracePt t="10937" x="3086100" y="2876550"/>
          <p14:tracePt t="10954" x="3086100" y="2984500"/>
          <p14:tracePt t="10970" x="3092450" y="3035300"/>
          <p14:tracePt t="10987" x="3111500" y="3067050"/>
          <p14:tracePt t="11004" x="3111500" y="3079750"/>
          <p14:tracePt t="11021" x="3117850" y="3086100"/>
          <p14:tracePt t="11160" x="3105150" y="3086100"/>
          <p14:tracePt t="11168" x="3092450" y="3086100"/>
          <p14:tracePt t="11175" x="3054350" y="3086100"/>
          <p14:tracePt t="11187" x="2984500" y="3060700"/>
          <p14:tracePt t="11204" x="2895600" y="3035300"/>
          <p14:tracePt t="11220" x="2794000" y="2990850"/>
          <p14:tracePt t="11237" x="2686050" y="2940050"/>
          <p14:tracePt t="11254" x="2603500" y="2908300"/>
          <p14:tracePt t="11270" x="2527300" y="2876550"/>
          <p14:tracePt t="11270" x="2489200" y="2857500"/>
          <p14:tracePt t="11288" x="2444750" y="2838450"/>
          <p14:tracePt t="11304" x="2419350" y="2838450"/>
          <p14:tracePt t="11320" x="2406650" y="2832100"/>
          <p14:tracePt t="11338" x="2400300" y="2825750"/>
          <p14:tracePt t="11688" x="2413000" y="2825750"/>
          <p14:tracePt t="11696" x="2419350" y="2825750"/>
          <p14:tracePt t="11704" x="2432050" y="2825750"/>
          <p14:tracePt t="11720" x="2444750" y="2825750"/>
          <p14:tracePt t="11721" x="2463800" y="2825750"/>
          <p14:tracePt t="11737" x="2482850" y="2825750"/>
          <p14:tracePt t="11754" x="2508250" y="2825750"/>
          <p14:tracePt t="11770" x="2540000" y="2825750"/>
          <p14:tracePt t="11787" x="2571750" y="2825750"/>
          <p14:tracePt t="11805" x="2609850" y="2825750"/>
          <p14:tracePt t="11820" x="2654300" y="2825750"/>
          <p14:tracePt t="11837" x="2717800" y="2825750"/>
          <p14:tracePt t="11854" x="2774950" y="2825750"/>
          <p14:tracePt t="11870" x="2825750" y="2825750"/>
          <p14:tracePt t="11887" x="2908300" y="2825750"/>
          <p14:tracePt t="11904" x="2959100" y="2825750"/>
          <p14:tracePt t="11920" x="3009900" y="2825750"/>
          <p14:tracePt t="11937" x="3054350" y="2825750"/>
          <p14:tracePt t="11954" x="3092450" y="2825750"/>
          <p14:tracePt t="11970" x="3117850" y="2825750"/>
          <p14:tracePt t="11987" x="3149600" y="2825750"/>
          <p14:tracePt t="12003" x="3187700" y="2825750"/>
          <p14:tracePt t="12021" x="3225800" y="2825750"/>
          <p14:tracePt t="12037" x="3263900" y="2825750"/>
          <p14:tracePt t="12054" x="3295650" y="2825750"/>
          <p14:tracePt t="12070" x="3327400" y="2825750"/>
          <p14:tracePt t="12087" x="3352800" y="2825750"/>
          <p14:tracePt t="12104" x="3365500" y="2825750"/>
          <p14:tracePt t="12120" x="3378200" y="2825750"/>
          <p14:tracePt t="12137" x="3384550" y="2825750"/>
          <p14:tracePt t="12154" x="3390900" y="2825750"/>
          <p14:tracePt t="12170" x="3409950" y="2825750"/>
          <p14:tracePt t="12187" x="3422650" y="2825750"/>
          <p14:tracePt t="12203" x="3441700" y="2825750"/>
          <p14:tracePt t="12220" x="3467100" y="2825750"/>
          <p14:tracePt t="12237" x="3479800" y="2825750"/>
          <p14:tracePt t="12254" x="3498850" y="2825750"/>
          <p14:tracePt t="12270" x="3511550" y="2825750"/>
          <p14:tracePt t="12287" x="3524250" y="2825750"/>
          <p14:tracePt t="12504" x="3530600" y="2825750"/>
          <p14:tracePt t="12520" x="3543300" y="2825750"/>
          <p14:tracePt t="12529" x="3556000" y="2825750"/>
          <p14:tracePt t="12538" x="3568700" y="2825750"/>
          <p14:tracePt t="12539" x="3613150" y="2825750"/>
          <p14:tracePt t="12553" x="3695700" y="2825750"/>
          <p14:tracePt t="12571" x="3771900" y="2825750"/>
          <p14:tracePt t="12587" x="3879850" y="2825750"/>
          <p14:tracePt t="12604" x="4006850" y="2825750"/>
          <p14:tracePt t="12620" x="4178300" y="2825750"/>
          <p14:tracePt t="12637" x="4362450" y="2825750"/>
          <p14:tracePt t="12653" x="4540250" y="2825750"/>
          <p14:tracePt t="12670" x="4692650" y="2825750"/>
          <p14:tracePt t="12687" x="4851400" y="2825750"/>
          <p14:tracePt t="12704" x="4902200" y="2825750"/>
          <p14:tracePt t="12720" x="4940300" y="2825750"/>
          <p14:tracePt t="12737" x="4959350" y="2825750"/>
          <p14:tracePt t="12753" x="4984750" y="2825750"/>
          <p14:tracePt t="12770" x="4997450" y="2825750"/>
          <p14:tracePt t="12788" x="5016500" y="2825750"/>
          <p14:tracePt t="12804" x="5029200" y="2825750"/>
          <p14:tracePt t="13120" x="5003800" y="2825750"/>
          <p14:tracePt t="13127" x="4978400" y="2825750"/>
          <p14:tracePt t="13137" x="4933950" y="2825750"/>
          <p14:tracePt t="13138" x="4851400" y="2838450"/>
          <p14:tracePt t="13153" x="4794250" y="2844800"/>
          <p14:tracePt t="13170" x="4768850" y="2857500"/>
          <p14:tracePt t="13187" x="4749800" y="2857500"/>
          <p14:tracePt t="13231" x="4743450" y="2857500"/>
          <p14:tracePt t="13240" x="4737100" y="2857500"/>
          <p14:tracePt t="13359" x="4749800" y="2857500"/>
          <p14:tracePt t="13368" x="4768850" y="2857500"/>
          <p14:tracePt t="13376" x="4794250" y="2857500"/>
          <p14:tracePt t="13387" x="4832350" y="2857500"/>
          <p14:tracePt t="13388" x="4908550" y="2857500"/>
          <p14:tracePt t="13404" x="4997450" y="2857500"/>
          <p14:tracePt t="13420" x="5060950" y="2857500"/>
          <p14:tracePt t="13437" x="5118100" y="2857500"/>
          <p14:tracePt t="13453" x="5181600" y="2857500"/>
          <p14:tracePt t="13470" x="5245100" y="2857500"/>
          <p14:tracePt t="13487" x="5321300" y="2857500"/>
          <p14:tracePt t="13504" x="5353050" y="2857500"/>
          <p14:tracePt t="13520" x="5365750" y="2857500"/>
          <p14:tracePt t="13538" x="5372100" y="2857500"/>
          <p14:tracePt t="13553" x="5378450" y="2857500"/>
          <p14:tracePt t="13679" x="5384800" y="2857500"/>
          <p14:tracePt t="13687" x="5416550" y="2857500"/>
          <p14:tracePt t="13704" x="5429250" y="2857500"/>
          <p14:tracePt t="13705" x="5492750" y="2857500"/>
          <p14:tracePt t="13720" x="5575300" y="2857500"/>
          <p14:tracePt t="13737" x="5670550" y="2857500"/>
          <p14:tracePt t="13753" x="5772150" y="2857500"/>
          <p14:tracePt t="13770" x="5848350" y="2857500"/>
          <p14:tracePt t="13787" x="5911850" y="2857500"/>
          <p14:tracePt t="13803" x="5962650" y="2857500"/>
          <p14:tracePt t="13820" x="6026150" y="2857500"/>
          <p14:tracePt t="13837" x="6089650" y="2857500"/>
          <p14:tracePt t="13853" x="6159500" y="2857500"/>
          <p14:tracePt t="13871" x="6229350" y="2857500"/>
          <p14:tracePt t="13887" x="6330950" y="2857500"/>
          <p14:tracePt t="13904" x="6394450" y="2857500"/>
          <p14:tracePt t="13920" x="6464300" y="2857500"/>
          <p14:tracePt t="13937" x="6534150" y="2857500"/>
          <p14:tracePt t="13953" x="6597650" y="2857500"/>
          <p14:tracePt t="13970" x="6654800" y="2857500"/>
          <p14:tracePt t="13987" x="6711950" y="2857500"/>
          <p14:tracePt t="14004" x="6775450" y="2857500"/>
          <p14:tracePt t="14020" x="6838950" y="2863850"/>
          <p14:tracePt t="14037" x="6896100" y="2870200"/>
          <p14:tracePt t="14054" x="6946900" y="2870200"/>
          <p14:tracePt t="14070" x="7010400" y="2870200"/>
          <p14:tracePt t="14089" x="7054850" y="2870200"/>
          <p14:tracePt t="14104" x="7086600" y="2870200"/>
          <p14:tracePt t="14120" x="7118350" y="2870200"/>
          <p14:tracePt t="14137" x="7143750" y="2870200"/>
          <p14:tracePt t="14153" x="7175500" y="2870200"/>
          <p14:tracePt t="14170" x="7188200" y="2870200"/>
          <p14:tracePt t="14187" x="7207250" y="2870200"/>
          <p14:tracePt t="14203" x="7232650" y="2870200"/>
          <p14:tracePt t="14236" x="7251700" y="2870200"/>
          <p14:tracePt t="14237" x="7277100" y="2870200"/>
          <p14:tracePt t="14254" x="7296150" y="2870200"/>
          <p14:tracePt t="14270" x="7315200" y="2870200"/>
          <p14:tracePt t="14287" x="7334250" y="2870200"/>
          <p14:tracePt t="14304" x="7346950" y="2870200"/>
          <p14:tracePt t="14408" x="7353300" y="2870200"/>
          <p14:tracePt t="15314" x="0" y="0"/>
        </p14:tracePtLst>
        <p14:tracePtLst>
          <p14:tracePt t="35812" x="3276600" y="3181350"/>
          <p14:tracePt t="35847" x="3270250" y="3181350"/>
          <p14:tracePt t="36087" x="3302000" y="3181350"/>
          <p14:tracePt t="36096" x="3352800" y="3181350"/>
          <p14:tracePt t="36103" x="3479800" y="3181350"/>
          <p14:tracePt t="36119" x="3568700" y="3181350"/>
          <p14:tracePt t="36127" x="3740150" y="3181350"/>
          <p14:tracePt t="36136" x="3860800" y="3181350"/>
          <p14:tracePt t="36153" x="3949700" y="3181350"/>
          <p14:tracePt t="36169" x="3981450" y="3181350"/>
          <p14:tracePt t="36186" x="3994150" y="3181350"/>
          <p14:tracePt t="36202" x="4000500" y="3181350"/>
          <p14:tracePt t="36263" x="4006850" y="3181350"/>
          <p14:tracePt t="36271" x="4013200" y="3181350"/>
          <p14:tracePt t="36702" x="4057650" y="3187700"/>
          <p14:tracePt t="36711" x="4083050" y="3200400"/>
          <p14:tracePt t="36714" x="4121150" y="3206750"/>
          <p14:tracePt t="36719" x="4178300" y="3219450"/>
          <p14:tracePt t="36736" x="4254500" y="3232150"/>
          <p14:tracePt t="36752" x="4362450" y="3232150"/>
          <p14:tracePt t="36769" x="4451350" y="3232150"/>
          <p14:tracePt t="36786" x="4546600" y="3232150"/>
          <p14:tracePt t="36802" x="4673600" y="3232150"/>
          <p14:tracePt t="36820" x="4813300" y="3232150"/>
          <p14:tracePt t="36837" x="4965700" y="3232150"/>
          <p14:tracePt t="36853" x="5111750" y="3232150"/>
          <p14:tracePt t="36870" x="5245100" y="3232150"/>
          <p14:tracePt t="36886" x="5359400" y="3232150"/>
          <p14:tracePt t="36902" x="5473700" y="3232150"/>
          <p14:tracePt t="36919" x="5530850" y="3232150"/>
          <p14:tracePt t="36935" x="5613400" y="3232150"/>
          <p14:tracePt t="36952" x="5702300" y="3225800"/>
          <p14:tracePt t="36969" x="5810250" y="3213100"/>
          <p14:tracePt t="36986" x="5924550" y="3194050"/>
          <p14:tracePt t="37002" x="6038850" y="3181350"/>
          <p14:tracePt t="37019" x="6134100" y="3168650"/>
          <p14:tracePt t="37035" x="6216650" y="3155950"/>
          <p14:tracePt t="37052" x="6273800" y="3149600"/>
          <p14:tracePt t="37069" x="6318250" y="3136900"/>
          <p14:tracePt t="37069" x="6337300" y="3136900"/>
          <p14:tracePt t="37087" x="6375400" y="3130550"/>
          <p14:tracePt t="37104" x="6388100" y="3130550"/>
          <p14:tracePt t="37120" x="6400800" y="3130550"/>
          <p14:tracePt t="37136" x="6407150" y="3130550"/>
          <p14:tracePt t="37153" x="6413500" y="3130550"/>
          <p14:tracePt t="37171" x="6419850" y="3124200"/>
          <p14:tracePt t="37960" x="6413500" y="3124200"/>
          <p14:tracePt t="37968" x="6381750" y="3124200"/>
          <p14:tracePt t="37979" x="6318250" y="3143250"/>
          <p14:tracePt t="37980" x="6267450" y="3155950"/>
          <p14:tracePt t="37988" x="6108700" y="3181350"/>
          <p14:tracePt t="38004" x="5880100" y="3213100"/>
          <p14:tracePt t="38021" x="5581650" y="3251200"/>
          <p14:tracePt t="38038" x="5308600" y="3295650"/>
          <p14:tracePt t="38054" x="5073650" y="3327400"/>
          <p14:tracePt t="38071" x="4730750" y="3378200"/>
          <p14:tracePt t="38088" x="4457700" y="3429000"/>
          <p14:tracePt t="38105" x="4292600" y="3454400"/>
          <p14:tracePt t="38121" x="4102100" y="3479800"/>
          <p14:tracePt t="38138" x="3949700" y="3505200"/>
          <p14:tracePt t="38154" x="3810000" y="3524250"/>
          <p14:tracePt t="38171" x="3683000" y="3536950"/>
          <p14:tracePt t="38187" x="3556000" y="3562350"/>
          <p14:tracePt t="38204" x="3403600" y="3581400"/>
          <p14:tracePt t="38221" x="3238500" y="3594100"/>
          <p14:tracePt t="38238" x="3092450" y="3619500"/>
          <p14:tracePt t="38254" x="2927350" y="3638550"/>
          <p14:tracePt t="38271" x="2774950" y="3651250"/>
          <p14:tracePt t="38287" x="2578100" y="3657600"/>
          <p14:tracePt t="38305" x="2457450" y="3663950"/>
          <p14:tracePt t="38321" x="2349500" y="3663950"/>
          <p14:tracePt t="38338" x="2273300" y="3663950"/>
          <p14:tracePt t="38354" x="2222500" y="3670300"/>
          <p14:tracePt t="38371" x="2190750" y="3670300"/>
          <p14:tracePt t="38388" x="2171700" y="3670300"/>
          <p14:tracePt t="38404" x="2139950" y="3670300"/>
          <p14:tracePt t="38421" x="2114550" y="3670300"/>
          <p14:tracePt t="38438" x="2082800" y="3670300"/>
          <p14:tracePt t="38454" x="2044700" y="3670300"/>
          <p14:tracePt t="38471" x="2000250" y="3670300"/>
          <p14:tracePt t="38487" x="1930400" y="3670300"/>
          <p14:tracePt t="38505" x="1885950" y="3670300"/>
          <p14:tracePt t="38521" x="1860550" y="3663950"/>
          <p14:tracePt t="38538" x="1841500" y="3657600"/>
          <p14:tracePt t="38554" x="1828800" y="3657600"/>
          <p14:tracePt t="38572" x="1822450" y="3651250"/>
          <p14:tracePt t="38587" x="1816100" y="3644900"/>
          <p14:tracePt t="38605" x="1809750" y="3644900"/>
          <p14:tracePt t="38622" x="1803400" y="3644900"/>
          <p14:tracePt t="38637" x="1784350" y="3638550"/>
          <p14:tracePt t="38654" x="1778000" y="3638550"/>
          <p14:tracePt t="38671" x="1765300" y="3632200"/>
          <p14:tracePt t="38793" x="1771650" y="3632200"/>
          <p14:tracePt t="38800" x="1809750" y="3625850"/>
          <p14:tracePt t="38808" x="1828800" y="3625850"/>
          <p14:tracePt t="38816" x="1873250" y="3619500"/>
          <p14:tracePt t="38824" x="1943100" y="3606800"/>
          <p14:tracePt t="38837" x="2012950" y="3600450"/>
          <p14:tracePt t="38854" x="2095500" y="3587750"/>
          <p14:tracePt t="38871" x="2152650" y="3581400"/>
          <p14:tracePt t="38887" x="2197100" y="3581400"/>
          <p14:tracePt t="38905" x="2228850" y="3581400"/>
          <p14:tracePt t="38921" x="2235200" y="3581400"/>
          <p14:tracePt t="38937" x="2241550" y="3581400"/>
          <p14:tracePt t="38954" x="2247900" y="3581400"/>
          <p14:tracePt t="39280" x="2254250" y="3581400"/>
          <p14:tracePt t="39288" x="2286000" y="3581400"/>
          <p14:tracePt t="39305" x="2292350" y="3581400"/>
          <p14:tracePt t="39305" x="2311400" y="3581400"/>
          <p14:tracePt t="39321" x="2330450" y="3581400"/>
          <p14:tracePt t="39360" x="2336800" y="3581400"/>
          <p14:tracePt t="40672" x="2349500" y="3581400"/>
          <p14:tracePt t="40675" x="2393950" y="3581400"/>
          <p14:tracePt t="40688" x="2457450" y="3581400"/>
          <p14:tracePt t="40688" x="2616200" y="3581400"/>
          <p14:tracePt t="40704" x="2800350" y="3581400"/>
          <p14:tracePt t="40721" x="2978150" y="3581400"/>
          <p14:tracePt t="40737" x="3162300" y="3581400"/>
          <p14:tracePt t="40754" x="3308350" y="3581400"/>
          <p14:tracePt t="40771" x="3429000" y="3581400"/>
          <p14:tracePt t="40787" x="3517900" y="3581400"/>
          <p14:tracePt t="40804" x="3594100" y="3581400"/>
          <p14:tracePt t="40821" x="3638550" y="3581400"/>
          <p14:tracePt t="40837" x="3676650" y="3581400"/>
          <p14:tracePt t="40855" x="3714750" y="3581400"/>
          <p14:tracePt t="40871" x="3771900" y="3581400"/>
          <p14:tracePt t="40889" x="3810000" y="3581400"/>
          <p14:tracePt t="40904" x="3854450" y="3581400"/>
          <p14:tracePt t="40921" x="3892550" y="3581400"/>
          <p14:tracePt t="40938" x="3924300" y="3581400"/>
          <p14:tracePt t="40954" x="3968750" y="3581400"/>
          <p14:tracePt t="40971" x="4006850" y="3581400"/>
          <p14:tracePt t="40988" x="4044950" y="3581400"/>
          <p14:tracePt t="41004" x="4070350" y="3581400"/>
          <p14:tracePt t="41021" x="4102100" y="3581400"/>
          <p14:tracePt t="41037" x="4127500" y="3581400"/>
          <p14:tracePt t="41054" x="4159250" y="3581400"/>
          <p14:tracePt t="41071" x="4191000" y="3581400"/>
          <p14:tracePt t="41088" x="4197350" y="3581400"/>
          <p14:tracePt t="41105" x="4210050" y="3581400"/>
          <p14:tracePt t="41121" x="4216400" y="3581400"/>
          <p14:tracePt t="41280" x="4210050" y="3581400"/>
          <p14:tracePt t="41288" x="4165600" y="3581400"/>
          <p14:tracePt t="41297" x="4133850" y="3581400"/>
          <p14:tracePt t="41304" x="4051300" y="3581400"/>
          <p14:tracePt t="41321" x="3937000" y="3581400"/>
          <p14:tracePt t="41338" x="3822700" y="3581400"/>
          <p14:tracePt t="41354" x="3702050" y="3581400"/>
          <p14:tracePt t="41371" x="3581400" y="3581400"/>
          <p14:tracePt t="41387" x="3473450" y="3581400"/>
          <p14:tracePt t="41404" x="3397250" y="3581400"/>
          <p14:tracePt t="41420" x="3327400" y="3581400"/>
          <p14:tracePt t="41438" x="3276600" y="3581400"/>
          <p14:tracePt t="41454" x="3251200" y="3581400"/>
          <p14:tracePt t="41471" x="3244850" y="3581400"/>
          <p14:tracePt t="41592" x="3276600" y="3581400"/>
          <p14:tracePt t="41592" x="3321050" y="3581400"/>
          <p14:tracePt t="41608" x="3378200" y="3581400"/>
          <p14:tracePt t="41616" x="3448050" y="3581400"/>
          <p14:tracePt t="41624" x="3530600" y="3581400"/>
          <p14:tracePt t="41637" x="3606800" y="3581400"/>
          <p14:tracePt t="41638" x="3752850" y="3581400"/>
          <p14:tracePt t="41654" x="3905250" y="3581400"/>
          <p14:tracePt t="41671" x="4089400" y="3581400"/>
          <p14:tracePt t="41688" x="4184650" y="3581400"/>
          <p14:tracePt t="41704" x="4260850" y="3581400"/>
          <p14:tracePt t="41721" x="4311650" y="3581400"/>
          <p14:tracePt t="41738" x="4356100" y="3581400"/>
          <p14:tracePt t="41754" x="4381500" y="3581400"/>
          <p14:tracePt t="41771" x="4406900" y="3581400"/>
          <p14:tracePt t="41787" x="4413250" y="3581400"/>
          <p14:tracePt t="41804" x="4419600" y="3581400"/>
          <p14:tracePt t="41976" x="4413250" y="3581400"/>
          <p14:tracePt t="41984" x="4400550" y="3581400"/>
          <p14:tracePt t="42004" x="4381500" y="3581400"/>
          <p14:tracePt t="42005" x="4356100" y="3581400"/>
          <p14:tracePt t="42021" x="4349750" y="3581400"/>
          <p14:tracePt t="42038" x="4343400" y="3581400"/>
          <p14:tracePt t="42152" x="4356100" y="3581400"/>
          <p14:tracePt t="42160" x="4381500" y="3581400"/>
          <p14:tracePt t="42171" x="4425950" y="3581400"/>
          <p14:tracePt t="42171" x="4508500" y="3581400"/>
          <p14:tracePt t="42187" x="4591050" y="3581400"/>
          <p14:tracePt t="42203" x="4673600" y="3581400"/>
          <p14:tracePt t="42220" x="4724400" y="3581400"/>
          <p14:tracePt t="42238" x="4762500" y="3581400"/>
          <p14:tracePt t="42254" x="4775200" y="3581400"/>
          <p14:tracePt t="42496" x="4768850" y="3581400"/>
          <p14:tracePt t="43840" x="4756150" y="3581400"/>
          <p14:tracePt t="43848" x="4737100" y="3581400"/>
          <p14:tracePt t="43856" x="4724400" y="3581400"/>
          <p14:tracePt t="43856" x="4705350" y="3581400"/>
          <p14:tracePt t="43872" x="4667250" y="3581400"/>
          <p14:tracePt t="43872" x="4654550" y="3581400"/>
          <p14:tracePt t="43888" x="4648200" y="3581400"/>
          <p14:tracePt t="43944" x="4641850" y="3581400"/>
          <p14:tracePt t="44079" x="4648200" y="3581400"/>
          <p14:tracePt t="44088" x="4654550" y="3581400"/>
          <p14:tracePt t="44097" x="4673600" y="3581400"/>
          <p14:tracePt t="44104" x="4718050" y="3581400"/>
          <p14:tracePt t="44120" x="4737100" y="3581400"/>
          <p14:tracePt t="44121" x="4813300" y="3581400"/>
          <p14:tracePt t="44137" x="4908550" y="3581400"/>
          <p14:tracePt t="44154" x="5016500" y="3581400"/>
          <p14:tracePt t="44170" x="5137150" y="3581400"/>
          <p14:tracePt t="44187" x="5257800" y="3581400"/>
          <p14:tracePt t="44204" x="5359400" y="3581400"/>
          <p14:tracePt t="44220" x="5448300" y="3581400"/>
          <p14:tracePt t="44237" x="5511800" y="3581400"/>
          <p14:tracePt t="44254" x="5549900" y="3581400"/>
          <p14:tracePt t="44270" x="5568950" y="3581400"/>
          <p14:tracePt t="44270" x="5588000" y="3581400"/>
          <p14:tracePt t="44288" x="5600700" y="3581400"/>
          <p14:tracePt t="44304" x="5619750" y="3581400"/>
          <p14:tracePt t="44320" x="5638800" y="3581400"/>
          <p14:tracePt t="44337" x="5664200" y="3581400"/>
          <p14:tracePt t="44354" x="5683250" y="3581400"/>
          <p14:tracePt t="44370" x="5702300" y="3581400"/>
          <p14:tracePt t="44407" x="5708650" y="3581400"/>
          <p14:tracePt t="44543" x="5689600" y="3587750"/>
          <p14:tracePt t="44551" x="5657850" y="3587750"/>
          <p14:tracePt t="44559" x="5562600" y="3600450"/>
          <p14:tracePt t="44571" x="5448300" y="3600450"/>
          <p14:tracePt t="44587" x="5334000" y="3600450"/>
          <p14:tracePt t="44605" x="5232400" y="3600450"/>
          <p14:tracePt t="44620" x="5143500" y="3600450"/>
          <p14:tracePt t="44638" x="5067300" y="3600450"/>
          <p14:tracePt t="44654" x="4984750" y="3600450"/>
          <p14:tracePt t="44670" x="4914900" y="3600450"/>
          <p14:tracePt t="44687" x="4819650" y="3600450"/>
          <p14:tracePt t="44704" x="4762500" y="3600450"/>
          <p14:tracePt t="44720" x="4718050" y="3600450"/>
          <p14:tracePt t="44737" x="4679950" y="3600450"/>
          <p14:tracePt t="44754" x="4641850" y="3600450"/>
          <p14:tracePt t="44771" x="4603750" y="3600450"/>
          <p14:tracePt t="44787" x="4578350" y="3600450"/>
          <p14:tracePt t="44804" x="4552950" y="3600450"/>
          <p14:tracePt t="44820" x="4527550" y="3600450"/>
          <p14:tracePt t="44837" x="4508500" y="3600450"/>
          <p14:tracePt t="44854" x="4489450" y="3600450"/>
          <p14:tracePt t="44871" x="4470400" y="3600450"/>
          <p14:tracePt t="44887" x="4451350" y="3600450"/>
          <p14:tracePt t="44904" x="4438650" y="3600450"/>
          <p14:tracePt t="44920" x="4432300" y="3600450"/>
          <p14:tracePt t="45320" x="4445000" y="3600450"/>
          <p14:tracePt t="45336" x="4457700" y="3600450"/>
          <p14:tracePt t="45343" x="4470400" y="3600450"/>
          <p14:tracePt t="45351" x="4483100" y="3600450"/>
          <p14:tracePt t="45359" x="4502150" y="3600450"/>
          <p14:tracePt t="45371" x="4527550" y="3600450"/>
          <p14:tracePt t="45387" x="4565650" y="3600450"/>
          <p14:tracePt t="45404" x="4591050" y="3600450"/>
          <p14:tracePt t="45420" x="4622800" y="3600450"/>
          <p14:tracePt t="45438" x="4660900" y="3600450"/>
          <p14:tracePt t="45454" x="4699000" y="3600450"/>
          <p14:tracePt t="45454" x="4711700" y="3600450"/>
          <p14:tracePt t="45472" x="4737100" y="3600450"/>
          <p14:tracePt t="45472" x="4756150" y="3600450"/>
          <p14:tracePt t="45489" x="4800600" y="3600450"/>
          <p14:tracePt t="45504" x="4845050" y="3600450"/>
          <p14:tracePt t="45520" x="4895850" y="3600450"/>
          <p14:tracePt t="45537" x="4940300" y="3600450"/>
          <p14:tracePt t="45554" x="4978400" y="3600450"/>
          <p14:tracePt t="45570" x="5010150" y="3600450"/>
          <p14:tracePt t="45587" x="5041900" y="3600450"/>
          <p14:tracePt t="45604" x="5073650" y="3600450"/>
          <p14:tracePt t="45620" x="5092700" y="3600450"/>
          <p14:tracePt t="45637" x="5118100" y="3600450"/>
          <p14:tracePt t="45653" x="5143500" y="3600450"/>
          <p14:tracePt t="45671" x="5194300" y="3600450"/>
          <p14:tracePt t="45688" x="5232400" y="3600450"/>
          <p14:tracePt t="45704" x="5276850" y="3600450"/>
          <p14:tracePt t="45721" x="5321300" y="3600450"/>
          <p14:tracePt t="45737" x="5391150" y="3600450"/>
          <p14:tracePt t="45753" x="5461000" y="3600450"/>
          <p14:tracePt t="45770" x="5530850" y="3600450"/>
          <p14:tracePt t="45787" x="5600700" y="3600450"/>
          <p14:tracePt t="45804" x="5702300" y="3600450"/>
          <p14:tracePt t="45820" x="5803900" y="3600450"/>
          <p14:tracePt t="45837" x="5918200" y="3600450"/>
          <p14:tracePt t="45854" x="6057900" y="3613150"/>
          <p14:tracePt t="45871" x="6165850" y="3613150"/>
          <p14:tracePt t="45871" x="6223000" y="3613150"/>
          <p14:tracePt t="45887" x="6318250" y="3619500"/>
          <p14:tracePt t="45904" x="6381750" y="3619500"/>
          <p14:tracePt t="45920" x="6419850" y="3625850"/>
          <p14:tracePt t="45937" x="6457950" y="3625850"/>
          <p14:tracePt t="45954" x="6470650" y="3625850"/>
          <p14:tracePt t="45970" x="6483350" y="3625850"/>
          <p14:tracePt t="45987" x="6489700" y="3625850"/>
          <p14:tracePt t="46004" x="6496050" y="3625850"/>
          <p14:tracePt t="46143" x="6470650" y="3625850"/>
          <p14:tracePt t="46151" x="6451600" y="3625850"/>
          <p14:tracePt t="46154" x="6400800" y="3625850"/>
          <p14:tracePt t="46170" x="6330950" y="3625850"/>
          <p14:tracePt t="46187" x="6235700" y="3625850"/>
          <p14:tracePt t="46204" x="6146800" y="3625850"/>
          <p14:tracePt t="46221" x="6045200" y="3625850"/>
          <p14:tracePt t="46237" x="5962650" y="3625850"/>
          <p14:tracePt t="46254" x="5892800" y="3625850"/>
          <p14:tracePt t="46270" x="5822950" y="3625850"/>
          <p14:tracePt t="46288" x="5772150" y="3625850"/>
          <p14:tracePt t="46304" x="5746750" y="3625850"/>
          <p14:tracePt t="46321" x="5727700" y="3625850"/>
          <p14:tracePt t="46337" x="5721350" y="3625850"/>
          <p14:tracePt t="46354" x="5708650" y="3625850"/>
          <p14:tracePt t="46871" x="5702300" y="3625850"/>
          <p14:tracePt t="46895" x="5695950" y="3625850"/>
          <p14:tracePt t="46919" x="5689600" y="3625850"/>
          <p14:tracePt t="46951" x="5683250" y="3625850"/>
          <p14:tracePt t="47239" x="5676900" y="3625850"/>
          <p14:tracePt t="47248" x="5670550" y="3625850"/>
          <p14:tracePt t="47255" x="5657850" y="3619500"/>
          <p14:tracePt t="47270" x="5638800" y="3613150"/>
          <p14:tracePt t="47271" x="5619750" y="3613150"/>
          <p14:tracePt t="47271" x="5600700" y="3606800"/>
          <p14:tracePt t="47288" x="5575300" y="3600450"/>
          <p14:tracePt t="47304" x="5562600" y="3600450"/>
          <p14:tracePt t="47320" x="5556250" y="3600450"/>
          <p14:tracePt t="47337" x="5549900" y="3600450"/>
          <p14:tracePt t="47392" x="5549900" y="3594100"/>
          <p14:tracePt t="47405" x="5543550" y="3594100"/>
          <p14:tracePt t="47423" x="5537200" y="3594100"/>
          <p14:tracePt t="47424" x="5530850" y="3594100"/>
          <p14:tracePt t="47437" x="5524500" y="3587750"/>
          <p14:tracePt t="47454" x="5518150" y="3587750"/>
          <p14:tracePt t="47470" x="5511800" y="3587750"/>
          <p14:tracePt t="47607" x="5518150" y="3587750"/>
          <p14:tracePt t="47615" x="5537200" y="3587750"/>
          <p14:tracePt t="47623" x="5568950" y="3587750"/>
          <p14:tracePt t="47631" x="5594350" y="3587750"/>
          <p14:tracePt t="47638" x="5670550" y="3587750"/>
          <p14:tracePt t="47654" x="5778500" y="3587750"/>
          <p14:tracePt t="47670" x="5886450" y="3587750"/>
          <p14:tracePt t="47687" x="6045200" y="3587750"/>
          <p14:tracePt t="47704" x="6134100" y="3587750"/>
          <p14:tracePt t="47720" x="6210300" y="3587750"/>
          <p14:tracePt t="47738" x="6267450" y="3587750"/>
          <p14:tracePt t="47753" x="6292850" y="3587750"/>
          <p14:tracePt t="47770" x="6324600" y="3587750"/>
          <p14:tracePt t="47787" x="6350000" y="3587750"/>
          <p14:tracePt t="47804" x="6369050" y="3587750"/>
          <p14:tracePt t="47820" x="6400800" y="3587750"/>
          <p14:tracePt t="47837" x="6426200" y="3587750"/>
          <p14:tracePt t="47854" x="6451600" y="3587750"/>
          <p14:tracePt t="47870" x="6483350" y="3587750"/>
          <p14:tracePt t="47887" x="6527800" y="3587750"/>
          <p14:tracePt t="47904" x="6565900" y="3587750"/>
          <p14:tracePt t="47920" x="6610350" y="3587750"/>
          <p14:tracePt t="47937" x="6648450" y="3587750"/>
          <p14:tracePt t="47953" x="6673850" y="3587750"/>
          <p14:tracePt t="47970" x="6705600" y="3587750"/>
          <p14:tracePt t="47987" x="6743700" y="3587750"/>
          <p14:tracePt t="48004" x="6775450" y="3587750"/>
          <p14:tracePt t="48020" x="6800850" y="3587750"/>
          <p14:tracePt t="48037" x="6819900" y="3587750"/>
          <p14:tracePt t="48053" x="6838950" y="3587750"/>
          <p14:tracePt t="48070" x="6870700" y="3587750"/>
          <p14:tracePt t="48087" x="6902450" y="3587750"/>
          <p14:tracePt t="48104" x="6921500" y="3587750"/>
          <p14:tracePt t="48121" x="6940550" y="3587750"/>
          <p14:tracePt t="48137" x="6965950" y="3587750"/>
          <p14:tracePt t="48153" x="6991350" y="3594100"/>
          <p14:tracePt t="48171" x="7023100" y="3600450"/>
          <p14:tracePt t="48187" x="7042150" y="3600450"/>
          <p14:tracePt t="48204" x="7073900" y="3600450"/>
          <p14:tracePt t="48220" x="7092950" y="3606800"/>
          <p14:tracePt t="48237" x="7118350" y="3619500"/>
          <p14:tracePt t="48254" x="7143750" y="3625850"/>
          <p14:tracePt t="48270" x="7156450" y="3625850"/>
          <p14:tracePt t="48287" x="7169150" y="3625850"/>
          <p14:tracePt t="49767" x="7162800" y="3625850"/>
          <p14:tracePt t="49779" x="7156450" y="3625850"/>
          <p14:tracePt t="49779" x="7150100" y="3625850"/>
          <p14:tracePt t="49791" x="7143750" y="3625850"/>
          <p14:tracePt t="49799" x="7137400" y="3625850"/>
          <p14:tracePt t="49820" x="7112000" y="3619500"/>
          <p14:tracePt t="49821" x="7086600" y="3613150"/>
          <p14:tracePt t="49837" x="7061200" y="3606800"/>
          <p14:tracePt t="49854" x="7035800" y="3594100"/>
          <p14:tracePt t="49870" x="6959600" y="3581400"/>
          <p14:tracePt t="49887" x="6896100" y="3575050"/>
          <p14:tracePt t="49904" x="6819900" y="3562350"/>
          <p14:tracePt t="49921" x="6756400" y="3556000"/>
          <p14:tracePt t="49937" x="6686550" y="3549650"/>
          <p14:tracePt t="49954" x="6629400" y="3549650"/>
          <p14:tracePt t="49970" x="6584950" y="3543300"/>
          <p14:tracePt t="49987" x="6553200" y="3543300"/>
          <p14:tracePt t="50003" x="6521450" y="3543300"/>
          <p14:tracePt t="50020" x="6502400" y="3543300"/>
          <p14:tracePt t="50037" x="6464300" y="3543300"/>
          <p14:tracePt t="50054" x="6419850" y="3543300"/>
          <p14:tracePt t="50071" x="6350000" y="3543300"/>
          <p14:tracePt t="50088" x="6299200" y="3549650"/>
          <p14:tracePt t="50104" x="6261100" y="3562350"/>
          <p14:tracePt t="50120" x="6223000" y="3575050"/>
          <p14:tracePt t="50137" x="6191250" y="3581400"/>
          <p14:tracePt t="50154" x="6165850" y="3600450"/>
          <p14:tracePt t="50170" x="6146800" y="3606800"/>
          <p14:tracePt t="50187" x="6121400" y="3619500"/>
          <p14:tracePt t="50203" x="6096000" y="3625850"/>
          <p14:tracePt t="50220" x="6083300" y="3632200"/>
          <p14:tracePt t="50237" x="6057900" y="3644900"/>
          <p14:tracePt t="50254" x="6032500" y="3657600"/>
          <p14:tracePt t="50270" x="6019800" y="3663950"/>
          <p14:tracePt t="50287" x="6013450" y="3663950"/>
          <p14:tracePt t="50303" x="6007100" y="3670300"/>
          <p14:tracePt t="50343" x="6000750" y="3676650"/>
          <p14:tracePt t="50375" x="5994400" y="3676650"/>
          <p14:tracePt t="50559" x="6007100" y="3676650"/>
          <p14:tracePt t="50567" x="6045200" y="3676650"/>
          <p14:tracePt t="50570" x="6146800" y="3676650"/>
          <p14:tracePt t="50588" x="6286500" y="3676650"/>
          <p14:tracePt t="50603" x="6432550" y="3676650"/>
          <p14:tracePt t="50620" x="6572250" y="3676650"/>
          <p14:tracePt t="50637" x="6686550" y="3676650"/>
          <p14:tracePt t="50653" x="6781800" y="3676650"/>
          <p14:tracePt t="50670" x="6883400" y="3676650"/>
          <p14:tracePt t="50687" x="6940550" y="3676650"/>
          <p14:tracePt t="50703" x="6978650" y="3676650"/>
          <p14:tracePt t="50720" x="7010400" y="3676650"/>
          <p14:tracePt t="50737" x="7023100" y="3676650"/>
          <p14:tracePt t="50753" x="7029450" y="3676650"/>
          <p14:tracePt t="50770" x="7035800" y="3676650"/>
          <p14:tracePt t="50912" x="7042150" y="3676650"/>
          <p14:tracePt t="50919" x="7073900" y="3676650"/>
          <p14:tracePt t="50937" x="7080250" y="3676650"/>
          <p14:tracePt t="50938" x="7105650" y="3676650"/>
          <p14:tracePt t="50953" x="7131050" y="3670300"/>
          <p14:tracePt t="50970" x="7143750" y="3663950"/>
          <p14:tracePt t="51088" x="7131050" y="3657600"/>
          <p14:tracePt t="51096" x="7112000" y="3657600"/>
          <p14:tracePt t="51101" x="7086600" y="3657600"/>
          <p14:tracePt t="51104" x="7016750" y="3651250"/>
          <p14:tracePt t="51120" x="6940550" y="3651250"/>
          <p14:tracePt t="51137" x="6851650" y="3651250"/>
          <p14:tracePt t="51153" x="6756400" y="3651250"/>
          <p14:tracePt t="51170" x="6661150" y="3651250"/>
          <p14:tracePt t="51187" x="6565900" y="3651250"/>
          <p14:tracePt t="51204" x="6457950" y="3651250"/>
          <p14:tracePt t="51220" x="6356350" y="3651250"/>
          <p14:tracePt t="51237" x="6223000" y="3651250"/>
          <p14:tracePt t="51253" x="6096000" y="3651250"/>
          <p14:tracePt t="51270" x="5911850" y="3651250"/>
          <p14:tracePt t="51287" x="5816600" y="3651250"/>
          <p14:tracePt t="51305" x="5740400" y="3651250"/>
          <p14:tracePt t="51320" x="5683250" y="3638550"/>
          <p14:tracePt t="51337" x="5638800" y="3632200"/>
          <p14:tracePt t="51353" x="5613400" y="3625850"/>
          <p14:tracePt t="51370" x="5594350" y="3625850"/>
          <p14:tracePt t="51387" x="5581650" y="3625850"/>
          <p14:tracePt t="51512" x="5594350" y="3625850"/>
          <p14:tracePt t="51519" x="5638800" y="3625850"/>
          <p14:tracePt t="51532" x="5676900" y="3619500"/>
          <p14:tracePt t="51538" x="5753100" y="3619500"/>
          <p14:tracePt t="51553" x="5867400" y="3619500"/>
          <p14:tracePt t="51570" x="6007100" y="3619500"/>
          <p14:tracePt t="51587" x="6153150" y="3619500"/>
          <p14:tracePt t="51604" x="6280150" y="3619500"/>
          <p14:tracePt t="51620" x="6369050" y="3619500"/>
          <p14:tracePt t="51637" x="6445250" y="3606800"/>
          <p14:tracePt t="51653" x="6483350" y="3606800"/>
          <p14:tracePt t="51670" x="6527800" y="3600450"/>
          <p14:tracePt t="51687" x="6540500" y="3600450"/>
          <p14:tracePt t="51704" x="6553200" y="3600450"/>
          <p14:tracePt t="51720" x="6559550" y="3600450"/>
          <p14:tracePt t="51775" x="6565900" y="3600450"/>
          <p14:tracePt t="52071" x="6559550" y="3600450"/>
          <p14:tracePt t="52079" x="6540500" y="3600450"/>
          <p14:tracePt t="52087" x="6464300" y="3600450"/>
          <p14:tracePt t="52103" x="6394450" y="3600450"/>
          <p14:tracePt t="52104" x="6210300" y="3581400"/>
          <p14:tracePt t="52120" x="5924550" y="3575050"/>
          <p14:tracePt t="52137" x="5638800" y="3575050"/>
          <p14:tracePt t="52154" x="5416550" y="3575050"/>
          <p14:tracePt t="52170" x="5168900" y="3575050"/>
          <p14:tracePt t="52187" x="4997450" y="3575050"/>
          <p14:tracePt t="52204" x="4819650" y="3575050"/>
          <p14:tracePt t="52220" x="4641850" y="3575050"/>
          <p14:tracePt t="52238" x="4470400" y="3575050"/>
          <p14:tracePt t="52253" x="4318000" y="3575050"/>
          <p14:tracePt t="52270" x="4178300" y="3575050"/>
          <p14:tracePt t="52287" x="4000500" y="3575050"/>
          <p14:tracePt t="52304" x="3911600" y="3575050"/>
          <p14:tracePt t="52320" x="3841750" y="3575050"/>
          <p14:tracePt t="52337" x="3797300" y="3575050"/>
          <p14:tracePt t="52353" x="3778250" y="3575050"/>
          <p14:tracePt t="52370" x="3765550" y="3575050"/>
          <p14:tracePt t="52487" x="3771900" y="3575050"/>
          <p14:tracePt t="52496" x="3797300" y="3575050"/>
          <p14:tracePt t="52503" x="3841750" y="3575050"/>
          <p14:tracePt t="52504" x="3917950" y="3575050"/>
          <p14:tracePt t="52521" x="4025900" y="3575050"/>
          <p14:tracePt t="52537" x="4133850" y="3575050"/>
          <p14:tracePt t="52553" x="4273550" y="3575050"/>
          <p14:tracePt t="52570" x="4419600" y="3575050"/>
          <p14:tracePt t="52587" x="4552950" y="3575050"/>
          <p14:tracePt t="52604" x="4679950" y="3575050"/>
          <p14:tracePt t="52620" x="4768850" y="3575050"/>
          <p14:tracePt t="52637" x="4838700" y="3575050"/>
          <p14:tracePt t="52653" x="4883150" y="3575050"/>
          <p14:tracePt t="52670" x="4927600" y="3575050"/>
          <p14:tracePt t="52688" x="4959350" y="3575050"/>
          <p14:tracePt t="52704" x="4984750" y="3575050"/>
          <p14:tracePt t="52721" x="5010150" y="3575050"/>
          <p14:tracePt t="52737" x="5035550" y="3575050"/>
          <p14:tracePt t="52755" x="5054600" y="3575050"/>
          <p14:tracePt t="52770" x="5067300" y="3575050"/>
          <p14:tracePt t="52787" x="5073650" y="3575050"/>
          <p14:tracePt t="53023" x="5060950" y="3575050"/>
          <p14:tracePt t="53031" x="5035550" y="3575050"/>
          <p14:tracePt t="53039" x="5016500" y="3575050"/>
          <p14:tracePt t="53047" x="4984750" y="3575050"/>
          <p14:tracePt t="53053" x="4914900" y="3575050"/>
          <p14:tracePt t="53070" x="4800600" y="3575050"/>
          <p14:tracePt t="53087" x="4737100" y="3575050"/>
          <p14:tracePt t="53104" x="4692650" y="3575050"/>
          <p14:tracePt t="53120" x="4667250" y="3575050"/>
          <p14:tracePt t="53137" x="4654550" y="3575050"/>
          <p14:tracePt t="53153" x="4648200" y="3575050"/>
          <p14:tracePt t="53170" x="4635500" y="3575050"/>
          <p14:tracePt t="53207" x="4629150" y="3575050"/>
          <p14:tracePt t="53242" x="4622800" y="3575050"/>
          <p14:tracePt t="53551" x="4616450" y="3575050"/>
          <p14:tracePt t="53559" x="4610100" y="3575050"/>
          <p14:tracePt t="53569" x="4597400" y="3575050"/>
          <p14:tracePt t="53575" x="4540250" y="3594100"/>
          <p14:tracePt t="53586" x="4457700" y="3619500"/>
          <p14:tracePt t="53602" x="4349750" y="3651250"/>
          <p14:tracePt t="53621" x="4241800" y="3676650"/>
          <p14:tracePt t="53637" x="4133850" y="3708400"/>
          <p14:tracePt t="53654" x="4032250" y="3740150"/>
          <p14:tracePt t="53670" x="3911600" y="3771900"/>
          <p14:tracePt t="53686" x="3746500" y="3822700"/>
          <p14:tracePt t="53703" x="3657600" y="3848100"/>
          <p14:tracePt t="53720" x="3581400" y="3879850"/>
          <p14:tracePt t="53737" x="3524250" y="3898900"/>
          <p14:tracePt t="53753" x="3460750" y="3917950"/>
          <p14:tracePt t="53770" x="3409950" y="3943350"/>
          <p14:tracePt t="53787" x="3352800" y="3968750"/>
          <p14:tracePt t="53804" x="3308350" y="3981450"/>
          <p14:tracePt t="53820" x="3270250" y="4000500"/>
          <p14:tracePt t="53837" x="3238500" y="4019550"/>
          <p14:tracePt t="53854" x="3206750" y="4044950"/>
          <p14:tracePt t="53870" x="3168650" y="4070350"/>
          <p14:tracePt t="53888" x="3149600" y="4089400"/>
          <p14:tracePt t="53904" x="3111500" y="4114800"/>
          <p14:tracePt t="53920" x="3086100" y="4133850"/>
          <p14:tracePt t="53937" x="3054350" y="4159250"/>
          <p14:tracePt t="53953" x="3028950" y="4171950"/>
          <p14:tracePt t="53971" x="3016250" y="4171950"/>
          <p14:tracePt t="53987" x="3009900" y="4178300"/>
          <p14:tracePt t="54003" x="2997200" y="4184650"/>
          <p14:tracePt t="54020" x="2984500" y="4184650"/>
          <p14:tracePt t="54037" x="2965450" y="4197350"/>
          <p14:tracePt t="54054" x="2946400" y="4203700"/>
          <p14:tracePt t="54070" x="2940050" y="4210050"/>
          <p14:tracePt t="54423" x="2933700" y="4216400"/>
          <p14:tracePt t="54431" x="2927350" y="4222750"/>
          <p14:tracePt t="54447" x="2921000" y="4222750"/>
          <p14:tracePt t="54455" x="2914650" y="4229100"/>
          <p14:tracePt t="54471" x="2914650" y="4235450"/>
          <p14:tracePt t="54487" x="2908300" y="4235450"/>
          <p14:tracePt t="54607" x="2908300" y="4241800"/>
          <p14:tracePt t="54615" x="2921000" y="4241800"/>
          <p14:tracePt t="54623" x="2946400" y="4248150"/>
          <p14:tracePt t="54631" x="2965450" y="4248150"/>
          <p14:tracePt t="54636" x="3022600" y="4248150"/>
          <p14:tracePt t="54653" x="3105150" y="4248150"/>
          <p14:tracePt t="54670" x="3238500" y="4248150"/>
          <p14:tracePt t="54687" x="3340100" y="4248150"/>
          <p14:tracePt t="54705" x="3460750" y="4248150"/>
          <p14:tracePt t="54721" x="3594100" y="4248150"/>
          <p14:tracePt t="54737" x="3721100" y="4248150"/>
          <p14:tracePt t="54753" x="3841750" y="4248150"/>
          <p14:tracePt t="54770" x="3949700" y="4248150"/>
          <p14:tracePt t="54787" x="4025900" y="4248150"/>
          <p14:tracePt t="54803" x="4102100" y="4248150"/>
          <p14:tracePt t="54820" x="4171950" y="4248150"/>
          <p14:tracePt t="54837" x="4260850" y="4248150"/>
          <p14:tracePt t="54853" x="4394200" y="4248150"/>
          <p14:tracePt t="54872" x="4464050" y="4248150"/>
          <p14:tracePt t="54887" x="4540250" y="4248150"/>
          <p14:tracePt t="54904" x="4603750" y="4248150"/>
          <p14:tracePt t="54920" x="4673600" y="4248150"/>
          <p14:tracePt t="54937" x="4730750" y="4248150"/>
          <p14:tracePt t="54953" x="4781550" y="4248150"/>
          <p14:tracePt t="54970" x="4832350" y="4248150"/>
          <p14:tracePt t="54987" x="4857750" y="4248150"/>
          <p14:tracePt t="55003" x="4876800" y="4248150"/>
          <p14:tracePt t="55020" x="4889500" y="4248150"/>
          <p14:tracePt t="55037" x="4902200" y="4248150"/>
          <p14:tracePt t="55159" x="4895850" y="4248150"/>
          <p14:tracePt t="55167" x="4864100" y="4248150"/>
          <p14:tracePt t="55175" x="4838700" y="4254500"/>
          <p14:tracePt t="55183" x="4794250" y="4254500"/>
          <p14:tracePt t="55187" x="4692650" y="4254500"/>
          <p14:tracePt t="55204" x="4533900" y="4260850"/>
          <p14:tracePt t="55220" x="4337050" y="4260850"/>
          <p14:tracePt t="55238" x="4095750" y="4260850"/>
          <p14:tracePt t="55254" x="3886200" y="4260850"/>
          <p14:tracePt t="55271" x="3587750" y="4260850"/>
          <p14:tracePt t="55288" x="3422650" y="4260850"/>
          <p14:tracePt t="55304" x="3263900" y="4260850"/>
          <p14:tracePt t="55321" x="3117850" y="4260850"/>
          <p14:tracePt t="55338" x="2984500" y="4260850"/>
          <p14:tracePt t="55354" x="2857500" y="4260850"/>
          <p14:tracePt t="55371" x="2755900" y="4260850"/>
          <p14:tracePt t="55388" x="2686050" y="4260850"/>
          <p14:tracePt t="55404" x="2641600" y="4260850"/>
          <p14:tracePt t="55421" x="2603500" y="4260850"/>
          <p14:tracePt t="55439" x="2578100" y="4260850"/>
          <p14:tracePt t="55454" x="2552700" y="4267200"/>
          <p14:tracePt t="55471" x="2520950" y="4273550"/>
          <p14:tracePt t="55487" x="2482850" y="4279900"/>
          <p14:tracePt t="55504" x="2457450" y="4279900"/>
          <p14:tracePt t="55521" x="2451100" y="4286250"/>
          <p14:tracePt t="55696" x="2457450" y="4286250"/>
          <p14:tracePt t="55705" x="2470150" y="4286250"/>
          <p14:tracePt t="55720" x="2482850" y="4286250"/>
          <p14:tracePt t="55730" x="2489200" y="4286250"/>
          <p14:tracePt t="55738" x="2508250" y="4286250"/>
          <p14:tracePt t="55754" x="2520950" y="4286250"/>
          <p14:tracePt t="55771" x="2533650" y="4286250"/>
          <p14:tracePt t="55788" x="2540000" y="4286250"/>
          <p14:tracePt t="55804" x="2552700" y="4286250"/>
          <p14:tracePt t="55821" x="2565400" y="4286250"/>
          <p14:tracePt t="55837" x="2571750" y="4286250"/>
          <p14:tracePt t="55854" x="2578100" y="4286250"/>
          <p14:tracePt t="55871" x="2584450" y="4286250"/>
          <p14:tracePt t="55889" x="2590800" y="4286250"/>
          <p14:tracePt t="56456" x="2609850" y="4286250"/>
          <p14:tracePt t="56464" x="2641600" y="4286250"/>
          <p14:tracePt t="56480" x="2762250" y="4286250"/>
          <p14:tracePt t="56488" x="2832100" y="4286250"/>
          <p14:tracePt t="56489" x="3035300" y="4286250"/>
          <p14:tracePt t="56504" x="3244850" y="4286250"/>
          <p14:tracePt t="56521" x="3429000" y="4286250"/>
          <p14:tracePt t="56538" x="3600450" y="4286250"/>
          <p14:tracePt t="56554" x="3746500" y="4286250"/>
          <p14:tracePt t="56571" x="3867150" y="4286250"/>
          <p14:tracePt t="56588" x="3981450" y="4286250"/>
          <p14:tracePt t="56604" x="4076700" y="4286250"/>
          <p14:tracePt t="56621" x="4171950" y="4286250"/>
          <p14:tracePt t="56637" x="4267200" y="4286250"/>
          <p14:tracePt t="56655" x="4356100" y="4286250"/>
          <p14:tracePt t="56671" x="4470400" y="4286250"/>
          <p14:tracePt t="56688" x="4565650" y="4286250"/>
          <p14:tracePt t="56704" x="4654550" y="4286250"/>
          <p14:tracePt t="56721" x="4730750" y="4286250"/>
          <p14:tracePt t="56737" x="4813300" y="4286250"/>
          <p14:tracePt t="56754" x="4883150" y="4286250"/>
          <p14:tracePt t="56771" x="4953000" y="4286250"/>
          <p14:tracePt t="56788" x="4991100" y="4286250"/>
          <p14:tracePt t="56804" x="5022850" y="4286250"/>
          <p14:tracePt t="56821" x="5048250" y="4286250"/>
          <p14:tracePt t="56837" x="5067300" y="4286250"/>
          <p14:tracePt t="56854" x="5099050" y="4286250"/>
          <p14:tracePt t="56871" x="5137150" y="4286250"/>
          <p14:tracePt t="56888" x="5168900" y="4286250"/>
          <p14:tracePt t="56904" x="5213350" y="4286250"/>
          <p14:tracePt t="56921" x="5245100" y="4286250"/>
          <p14:tracePt t="56937" x="5276850" y="4286250"/>
          <p14:tracePt t="56954" x="5308600" y="4286250"/>
          <p14:tracePt t="56971" x="5327650" y="4286250"/>
          <p14:tracePt t="56988" x="5334000" y="4286250"/>
          <p14:tracePt t="57120" x="5327650" y="4286250"/>
          <p14:tracePt t="57130" x="5295900" y="4292600"/>
          <p14:tracePt t="57136" x="5264150" y="4298950"/>
          <p14:tracePt t="57138" x="5175250" y="4311650"/>
          <p14:tracePt t="57155" x="5048250" y="4330700"/>
          <p14:tracePt t="57171" x="4908550" y="4337050"/>
          <p14:tracePt t="57188" x="4775200" y="4337050"/>
          <p14:tracePt t="57204" x="4641850" y="4337050"/>
          <p14:tracePt t="57221" x="4514850" y="4337050"/>
          <p14:tracePt t="57238" x="4419600" y="4337050"/>
          <p14:tracePt t="57254" x="4330700" y="4337050"/>
          <p14:tracePt t="57270" x="4267200" y="4337050"/>
          <p14:tracePt t="57287" x="4203700" y="4337050"/>
          <p14:tracePt t="57304" x="4165600" y="4337050"/>
          <p14:tracePt t="57321" x="4140200" y="4337050"/>
          <p14:tracePt t="57337" x="4133850" y="4337050"/>
          <p14:tracePt t="57354" x="4127500" y="4337050"/>
          <p14:tracePt t="57568" x="4133850" y="4337050"/>
          <p14:tracePt t="57572" x="4140200" y="4337050"/>
          <p14:tracePt t="57587" x="4171950" y="4337050"/>
          <p14:tracePt t="57588" x="4241800" y="4330700"/>
          <p14:tracePt t="57605" x="4318000" y="4330700"/>
          <p14:tracePt t="57621" x="4425950" y="4311650"/>
          <p14:tracePt t="57638" x="4540250" y="4298950"/>
          <p14:tracePt t="57654" x="4654550" y="4292600"/>
          <p14:tracePt t="57654" x="4705350" y="4292600"/>
          <p14:tracePt t="57672" x="4749800" y="4292600"/>
          <p14:tracePt t="57689" x="4864100" y="4292600"/>
          <p14:tracePt t="57705" x="4927600" y="4292600"/>
          <p14:tracePt t="57721" x="4965700" y="4292600"/>
          <p14:tracePt t="57737" x="4984750" y="4292600"/>
          <p14:tracePt t="57754" x="4997450" y="4292600"/>
          <p14:tracePt t="57771" x="5010150" y="4292600"/>
          <p14:tracePt t="57787" x="5022850" y="4292600"/>
          <p14:tracePt t="57804" x="5029200" y="4292600"/>
          <p14:tracePt t="57821" x="5054600" y="4292600"/>
          <p14:tracePt t="57838" x="5073650" y="4292600"/>
          <p14:tracePt t="57854" x="5111750" y="4292600"/>
          <p14:tracePt t="57871" x="5181600" y="4292600"/>
          <p14:tracePt t="57888" x="5232400" y="4292600"/>
          <p14:tracePt t="57904" x="5302250" y="4292600"/>
          <p14:tracePt t="57921" x="5378450" y="4292600"/>
          <p14:tracePt t="57938" x="5461000" y="4292600"/>
          <p14:tracePt t="57954" x="5530850" y="4292600"/>
          <p14:tracePt t="57971" x="5588000" y="4292600"/>
          <p14:tracePt t="57987" x="5632450" y="4292600"/>
          <p14:tracePt t="58004" x="5695950" y="4292600"/>
          <p14:tracePt t="58021" x="5740400" y="4292600"/>
          <p14:tracePt t="58038" x="5772150" y="4292600"/>
          <p14:tracePt t="58054" x="5803900" y="4292600"/>
          <p14:tracePt t="58071" x="5816600" y="4292600"/>
          <p14:tracePt t="58088" x="5829300" y="4292600"/>
          <p14:tracePt t="58272" x="5822950" y="4292600"/>
          <p14:tracePt t="58280" x="5810250" y="4292600"/>
          <p14:tracePt t="58287" x="5765800" y="4292600"/>
          <p14:tracePt t="58304" x="5746750" y="4292600"/>
          <p14:tracePt t="58305" x="5676900" y="4292600"/>
          <p14:tracePt t="58321" x="5600700" y="4292600"/>
          <p14:tracePt t="58338" x="5499100" y="4292600"/>
          <p14:tracePt t="58354" x="5391150" y="4292600"/>
          <p14:tracePt t="58371" x="5283200" y="4292600"/>
          <p14:tracePt t="58387" x="5181600" y="4292600"/>
          <p14:tracePt t="58405" x="5111750" y="4292600"/>
          <p14:tracePt t="58421" x="5054600" y="4292600"/>
          <p14:tracePt t="58438" x="5003800" y="4292600"/>
          <p14:tracePt t="58454" x="4965700" y="4292600"/>
          <p14:tracePt t="58471" x="4908550" y="4286250"/>
          <p14:tracePt t="58488" x="4876800" y="4286250"/>
          <p14:tracePt t="58504" x="4851400" y="4279900"/>
          <p14:tracePt t="58521" x="4819650" y="4279900"/>
          <p14:tracePt t="58538" x="4787900" y="4279900"/>
          <p14:tracePt t="58554" x="4762500" y="4279900"/>
          <p14:tracePt t="58571" x="4737100" y="4279900"/>
          <p14:tracePt t="58587" x="4724400" y="4279900"/>
          <p14:tracePt t="58605" x="4711700" y="4279900"/>
          <p14:tracePt t="59264" x="4730750" y="4279900"/>
          <p14:tracePt t="59271" x="4768850" y="4279900"/>
          <p14:tracePt t="59271" x="4794250" y="4279900"/>
          <p14:tracePt t="59288" x="4819650" y="4279900"/>
          <p14:tracePt t="59304" x="4857750" y="4279900"/>
          <p14:tracePt t="59305" x="4933950" y="4279900"/>
          <p14:tracePt t="59321" x="5003800" y="4279900"/>
          <p14:tracePt t="59337" x="5092700" y="4279900"/>
          <p14:tracePt t="59354" x="5200650" y="4279900"/>
          <p14:tracePt t="59371" x="5308600" y="4279900"/>
          <p14:tracePt t="59387" x="5422900" y="4279900"/>
          <p14:tracePt t="59404" x="5530850" y="4279900"/>
          <p14:tracePt t="59421" x="5632450" y="4279900"/>
          <p14:tracePt t="59437" x="5734050" y="4279900"/>
          <p14:tracePt t="59454" x="5835650" y="4279900"/>
          <p14:tracePt t="59471" x="6000750" y="4279900"/>
          <p14:tracePt t="59488" x="6102350" y="4279900"/>
          <p14:tracePt t="59504" x="6197600" y="4279900"/>
          <p14:tracePt t="59521" x="6280150" y="4279900"/>
          <p14:tracePt t="59537" x="6324600" y="4279900"/>
          <p14:tracePt t="59554" x="6362700" y="4279900"/>
          <p14:tracePt t="59571" x="6394450" y="4279900"/>
          <p14:tracePt t="59587" x="6419850" y="4279900"/>
          <p14:tracePt t="59604" x="6432550" y="4279900"/>
          <p14:tracePt t="59621" x="6438900" y="4279900"/>
          <p14:tracePt t="59637" x="6445250" y="4279900"/>
          <p14:tracePt t="59654" x="6451600" y="4279900"/>
          <p14:tracePt t="59704" x="6457950" y="4279900"/>
          <p14:tracePt t="59759" x="6464300" y="4279900"/>
          <p14:tracePt t="59780" x="6477000" y="4279900"/>
          <p14:tracePt t="59787" x="6489700" y="4279900"/>
          <p14:tracePt t="59788" x="6508750" y="4279900"/>
          <p14:tracePt t="59804" x="6534150" y="4279900"/>
          <p14:tracePt t="59822" x="6559550" y="4279900"/>
          <p14:tracePt t="59837" x="6578600" y="4279900"/>
          <p14:tracePt t="59855" x="6591300" y="4279900"/>
          <p14:tracePt t="59870" x="6610350" y="4279900"/>
          <p14:tracePt t="59888" x="6623050" y="4279900"/>
          <p14:tracePt t="59936" x="6629400" y="4279900"/>
          <p14:tracePt t="59960" x="6635750" y="4279900"/>
          <p14:tracePt t="59976" x="6642100" y="4279900"/>
          <p14:tracePt t="61472" x="6648450" y="4279900"/>
          <p14:tracePt t="61520" x="6648450" y="4286250"/>
          <p14:tracePt t="61535" x="6648450" y="4292600"/>
          <p14:tracePt t="64471" x="6667500" y="4298950"/>
          <p14:tracePt t="64481" x="6705600" y="4298950"/>
          <p14:tracePt t="64482" x="6756400" y="4311650"/>
          <p14:tracePt t="64488" x="6858000" y="4324350"/>
          <p14:tracePt t="64504" x="6959600" y="4337050"/>
          <p14:tracePt t="64520" x="7042150" y="4349750"/>
          <p14:tracePt t="64537" x="7099300" y="4356100"/>
          <p14:tracePt t="64554" x="7124700" y="4356100"/>
          <p14:tracePt t="64571" x="7143750" y="4356100"/>
          <p14:tracePt t="64587" x="7156450" y="4356100"/>
          <p14:tracePt t="64604" x="7169150" y="4356100"/>
          <p14:tracePt t="64621" x="7175500" y="4356100"/>
          <p14:tracePt t="64637" x="7188200" y="4356100"/>
          <p14:tracePt t="64654" x="7194550" y="4356100"/>
          <p14:tracePt t="64670" x="7207250" y="4356100"/>
          <p14:tracePt t="64686" x="7213600" y="4356100"/>
          <p14:tracePt t="64751" x="7226300" y="4356100"/>
          <p14:tracePt t="65191" x="7226300" y="4349750"/>
          <p14:tracePt t="65199" x="7226300" y="4343400"/>
          <p14:tracePt t="65212" x="7226300" y="4330700"/>
          <p14:tracePt t="65215" x="7226300" y="4318000"/>
          <p14:tracePt t="65227" x="7226300" y="4311650"/>
          <p14:tracePt t="65236" x="7226300" y="4298950"/>
          <p14:tracePt t="65253" x="7226300" y="4292600"/>
          <p14:tracePt t="65287" x="7232650" y="4286250"/>
          <p14:tracePt t="66736" x="7226300" y="4286250"/>
          <p14:tracePt t="66743" x="7219950" y="4286250"/>
          <p14:tracePt t="66746" x="7207250" y="4286250"/>
          <p14:tracePt t="66754" x="7200900" y="4286250"/>
          <p14:tracePt t="66770" x="7188200" y="4286250"/>
          <p14:tracePt t="66787" x="7181850" y="4286250"/>
          <p14:tracePt t="66805" x="7169150" y="4286250"/>
          <p14:tracePt t="66820" x="7156450" y="4292600"/>
          <p14:tracePt t="66837" x="7137400" y="4298950"/>
          <p14:tracePt t="66853" x="7118350" y="4298950"/>
          <p14:tracePt t="66870" x="7092950" y="4305300"/>
          <p14:tracePt t="66886" x="7054850" y="4305300"/>
          <p14:tracePt t="66903" x="7023100" y="4305300"/>
          <p14:tracePt t="66920" x="7004050" y="4305300"/>
          <p14:tracePt t="66937" x="6965950" y="4305300"/>
          <p14:tracePt t="66954" x="6934200" y="4305300"/>
          <p14:tracePt t="66970" x="6896100" y="4305300"/>
          <p14:tracePt t="66987" x="6851650" y="4305300"/>
          <p14:tracePt t="67004" x="6813550" y="4305300"/>
          <p14:tracePt t="67020" x="6769100" y="4305300"/>
          <p14:tracePt t="67037" x="6737350" y="4305300"/>
          <p14:tracePt t="67054" x="6711950" y="4305300"/>
          <p14:tracePt t="67070" x="6667500" y="4305300"/>
          <p14:tracePt t="67088" x="6642100" y="4305300"/>
          <p14:tracePt t="67104" x="6616700" y="4305300"/>
          <p14:tracePt t="67120" x="6578600" y="4305300"/>
          <p14:tracePt t="67137" x="6553200" y="4305300"/>
          <p14:tracePt t="67153" x="6527800" y="4305300"/>
          <p14:tracePt t="67170" x="6508750" y="4305300"/>
          <p14:tracePt t="67186" x="6502400" y="4305300"/>
          <p14:tracePt t="67487" x="6508750" y="4305300"/>
          <p14:tracePt t="67495" x="6515100" y="4305300"/>
          <p14:tracePt t="67504" x="6521450" y="4305300"/>
          <p14:tracePt t="67528" x="6527800" y="4305300"/>
          <p14:tracePt t="67535" x="6534150" y="4305300"/>
          <p14:tracePt t="67537" x="6540500" y="4305300"/>
          <p14:tracePt t="67553" x="6553200" y="4305300"/>
          <p14:tracePt t="67570" x="6572250" y="4305300"/>
          <p14:tracePt t="67587" x="6578600" y="4305300"/>
          <p14:tracePt t="67604" x="6584950" y="4305300"/>
          <p14:tracePt t="67620" x="6591300" y="4305300"/>
          <p14:tracePt t="67799" x="6597650" y="4305300"/>
          <p14:tracePt t="67807" x="6604000" y="4305300"/>
          <p14:tracePt t="67838" x="6610350" y="4305300"/>
          <p14:tracePt t="67847" x="6616700" y="4298950"/>
          <p14:tracePt t="69367" x="6591300" y="4298950"/>
          <p14:tracePt t="69377" x="6540500" y="4324350"/>
          <p14:tracePt t="69383" x="6489700" y="4349750"/>
          <p14:tracePt t="69388" x="6324600" y="4413250"/>
          <p14:tracePt t="69403" x="6108700" y="4521200"/>
          <p14:tracePt t="69420" x="5829300" y="4635500"/>
          <p14:tracePt t="69437" x="5454650" y="4749800"/>
          <p14:tracePt t="69454" x="5232400" y="4819650"/>
          <p14:tracePt t="69470" x="5022850" y="4870450"/>
          <p14:tracePt t="69487" x="4921250" y="4895850"/>
          <p14:tracePt t="69503" x="4851400" y="4914900"/>
          <p14:tracePt t="69520" x="4800600" y="4921250"/>
          <p14:tracePt t="69537" x="4743450" y="4940300"/>
          <p14:tracePt t="69554" x="4679950" y="4965700"/>
          <p14:tracePt t="69570" x="4603750" y="4984750"/>
          <p14:tracePt t="69587" x="4514850" y="5010150"/>
          <p14:tracePt t="69604" x="4425950" y="5035550"/>
          <p14:tracePt t="69620" x="4362450" y="5048250"/>
          <p14:tracePt t="69637" x="4324350" y="5067300"/>
          <p14:tracePt t="69654" x="4286250" y="5073650"/>
          <p14:tracePt t="69670" x="4229100" y="5099050"/>
          <p14:tracePt t="69688" x="4165600" y="5143500"/>
          <p14:tracePt t="69704" x="4108450" y="5194300"/>
          <p14:tracePt t="69720" x="4064000" y="5251450"/>
          <p14:tracePt t="69737" x="4032250" y="5302250"/>
          <p14:tracePt t="69754" x="4019550" y="5334000"/>
          <p14:tracePt t="69770" x="4019550" y="5359400"/>
          <p14:tracePt t="69787" x="4019550" y="5378450"/>
          <p14:tracePt t="69803" x="4019550" y="5397500"/>
          <p14:tracePt t="69820" x="4019550" y="5416550"/>
          <p14:tracePt t="69837" x="4019550" y="5429250"/>
          <p14:tracePt t="69854" x="4000500" y="5467350"/>
          <p14:tracePt t="69870" x="3981450" y="5518150"/>
          <p14:tracePt t="69888" x="3968750" y="5549900"/>
          <p14:tracePt t="69904" x="3949700" y="5575300"/>
          <p14:tracePt t="69921" x="3917950" y="5594350"/>
          <p14:tracePt t="69937" x="3886200" y="5600700"/>
          <p14:tracePt t="69954" x="3873500" y="5607050"/>
          <p14:tracePt t="69970" x="3848100" y="5613400"/>
          <p14:tracePt t="69987" x="3841750" y="5613400"/>
          <p14:tracePt t="70127" x="3860800" y="5613400"/>
          <p14:tracePt t="70135" x="3886200" y="5600700"/>
          <p14:tracePt t="70143" x="3975100" y="5556250"/>
          <p14:tracePt t="70153" x="4089400" y="5473700"/>
          <p14:tracePt t="70170" x="4184650" y="5327650"/>
          <p14:tracePt t="70187" x="4260850" y="5048250"/>
          <p14:tracePt t="70203" x="4292600" y="4832350"/>
          <p14:tracePt t="70220" x="4311650" y="4660900"/>
          <p14:tracePt t="70237" x="4337050" y="4559300"/>
          <p14:tracePt t="70254" x="4337050" y="4521200"/>
          <p14:tracePt t="70270" x="4343400" y="4489450"/>
          <p14:tracePt t="70303" x="4343400" y="4483100"/>
          <p14:tracePt t="70400" x="4349750" y="4483100"/>
          <p14:tracePt t="70407" x="4356100" y="4502150"/>
          <p14:tracePt t="70420" x="4368800" y="4527550"/>
          <p14:tracePt t="70421" x="4387850" y="4591050"/>
          <p14:tracePt t="70437" x="4419600" y="4679950"/>
          <p14:tracePt t="70454" x="4470400" y="4781550"/>
          <p14:tracePt t="70470" x="4527550" y="4946650"/>
          <p14:tracePt t="70487" x="4552950" y="5035550"/>
          <p14:tracePt t="70503" x="4603750" y="5124450"/>
          <p14:tracePt t="70520" x="4629150" y="5181600"/>
          <p14:tracePt t="70537" x="4660900" y="5232400"/>
          <p14:tracePt t="70553" x="4686300" y="5270500"/>
          <p14:tracePt t="70570" x="4705350" y="5302250"/>
          <p14:tracePt t="70587" x="4718050" y="5314950"/>
          <p14:tracePt t="70603" x="4730750" y="5327650"/>
          <p14:tracePt t="70620" x="4737100" y="5334000"/>
          <p14:tracePt t="70637" x="4743450" y="5346700"/>
          <p14:tracePt t="70791" x="4737100" y="5346700"/>
          <p14:tracePt t="70799" x="4711700" y="5346700"/>
          <p14:tracePt t="70812" x="4686300" y="5359400"/>
          <p14:tracePt t="70813" x="4648200" y="5372100"/>
          <p14:tracePt t="70820" x="4533900" y="5422900"/>
          <p14:tracePt t="70837" x="4406900" y="5480050"/>
          <p14:tracePt t="70854" x="4286250" y="5530850"/>
          <p14:tracePt t="70870" x="4184650" y="5594350"/>
          <p14:tracePt t="70887" x="4159250" y="5619750"/>
          <p14:tracePt t="70904" x="4159250" y="5638800"/>
          <p14:tracePt t="70920" x="4159250" y="5645150"/>
          <p14:tracePt t="70937" x="4159250" y="5651500"/>
          <p14:tracePt t="71023" x="4171950" y="5651500"/>
          <p14:tracePt t="71031" x="4191000" y="5651500"/>
          <p14:tracePt t="71039" x="4210050" y="5619750"/>
          <p14:tracePt t="71039" x="4254500" y="5581650"/>
          <p14:tracePt t="71053" x="4330700" y="5454650"/>
          <p14:tracePt t="71070" x="4432300" y="5226050"/>
          <p14:tracePt t="71087" x="4483100" y="5067300"/>
          <p14:tracePt t="71104" x="4508500" y="4933950"/>
          <p14:tracePt t="71120" x="4533900" y="4806950"/>
          <p14:tracePt t="71137" x="4546600" y="4699000"/>
          <p14:tracePt t="71153" x="4565650" y="4616450"/>
          <p14:tracePt t="71170" x="4584700" y="4565650"/>
          <p14:tracePt t="71187" x="4591050" y="4533900"/>
          <p14:tracePt t="71203" x="4597400" y="4514850"/>
          <p14:tracePt t="71220" x="4603750" y="4508500"/>
          <p14:tracePt t="71237" x="4610100" y="4508500"/>
          <p14:tracePt t="71303" x="4622800" y="4508500"/>
          <p14:tracePt t="71312" x="4641850" y="4514850"/>
          <p14:tracePt t="71319" x="4686300" y="4559300"/>
          <p14:tracePt t="71329" x="4705350" y="4584700"/>
          <p14:tracePt t="71337" x="4749800" y="4648200"/>
          <p14:tracePt t="71353" x="4806950" y="4724400"/>
          <p14:tracePt t="71371" x="4857750" y="4819650"/>
          <p14:tracePt t="71387" x="4908550" y="4927600"/>
          <p14:tracePt t="71404" x="4953000" y="5048250"/>
          <p14:tracePt t="71420" x="5003800" y="5175250"/>
          <p14:tracePt t="71437" x="5054600" y="5308600"/>
          <p14:tracePt t="71453" x="5099050" y="5410200"/>
          <p14:tracePt t="71470" x="5143500" y="5492750"/>
          <p14:tracePt t="71487" x="5156200" y="5511800"/>
          <p14:tracePt t="71504" x="5162550" y="5524500"/>
          <p14:tracePt t="71521" x="5175250" y="5537200"/>
          <p14:tracePt t="71537" x="5187950" y="5549900"/>
          <p14:tracePt t="71575" x="5194300" y="5549900"/>
          <p14:tracePt t="71583" x="5200650" y="5549900"/>
          <p14:tracePt t="71595" x="5207000" y="5549900"/>
          <p14:tracePt t="71631" x="5213350" y="5549900"/>
          <p14:tracePt t="71655" x="5219700" y="5549900"/>
          <p14:tracePt t="71664" x="5226050" y="5549900"/>
          <p14:tracePt t="71671" x="5232400" y="5549900"/>
          <p14:tracePt t="71672" x="5245100" y="5549900"/>
          <p14:tracePt t="71688" x="5270500" y="5543550"/>
          <p14:tracePt t="71703" x="5314950" y="5530850"/>
          <p14:tracePt t="71720" x="5353050" y="5518150"/>
          <p14:tracePt t="71737" x="5403850" y="5505450"/>
          <p14:tracePt t="71753" x="5441950" y="5492750"/>
          <p14:tracePt t="71770" x="5473700" y="5486400"/>
          <p14:tracePt t="71787" x="5492750" y="5480050"/>
          <p14:tracePt t="71804" x="5511800" y="5467350"/>
          <p14:tracePt t="71820" x="5543550" y="5454650"/>
          <p14:tracePt t="71837" x="5575300" y="5441950"/>
          <p14:tracePt t="71853" x="5619750" y="5410200"/>
          <p14:tracePt t="71853" x="5632450" y="5403850"/>
          <p14:tracePt t="71871" x="5683250" y="5378450"/>
          <p14:tracePt t="71887" x="5727700" y="5359400"/>
          <p14:tracePt t="71903" x="5778500" y="5340350"/>
          <p14:tracePt t="71920" x="5822950" y="5314950"/>
          <p14:tracePt t="71937" x="5880100" y="5283200"/>
          <p14:tracePt t="71953" x="5949950" y="5238750"/>
          <p14:tracePt t="71970" x="6013450" y="5187950"/>
          <p14:tracePt t="71987" x="6051550" y="5137150"/>
          <p14:tracePt t="72004" x="6083300" y="5092700"/>
          <p14:tracePt t="72020" x="6102350" y="5054600"/>
          <p14:tracePt t="72037" x="6115050" y="5003800"/>
          <p14:tracePt t="72053" x="6127750" y="4953000"/>
          <p14:tracePt t="72070" x="6153150" y="4876800"/>
          <p14:tracePt t="72087" x="6159500" y="4838700"/>
          <p14:tracePt t="72103" x="6184900" y="4787900"/>
          <p14:tracePt t="72120" x="6223000" y="4724400"/>
          <p14:tracePt t="72137" x="6248400" y="4679950"/>
          <p14:tracePt t="72153" x="6286500" y="4635500"/>
          <p14:tracePt t="72170" x="6311900" y="4610100"/>
          <p14:tracePt t="72187" x="6343650" y="4591050"/>
          <p14:tracePt t="72203" x="6362700" y="4572000"/>
          <p14:tracePt t="72220" x="6394450" y="4546600"/>
          <p14:tracePt t="72237" x="6413500" y="4527550"/>
          <p14:tracePt t="72253" x="6470650" y="4483100"/>
          <p14:tracePt t="72271" x="6489700" y="4457700"/>
          <p14:tracePt t="72287" x="6508750" y="4438650"/>
          <p14:tracePt t="72303" x="6521450" y="4419600"/>
          <p14:tracePt t="72320" x="6527800" y="4406900"/>
          <p14:tracePt t="72337" x="6534150" y="4387850"/>
          <p14:tracePt t="72353" x="6540500" y="4381500"/>
          <p14:tracePt t="72371" x="6540500" y="4375150"/>
          <p14:tracePt t="72387" x="6546850" y="4375150"/>
          <p14:tracePt t="72599" x="6546850" y="4368800"/>
          <p14:tracePt t="72606" x="6546850" y="4362450"/>
          <p14:tracePt t="72615" x="6546850" y="4356100"/>
          <p14:tracePt t="72620" x="6546850" y="4343400"/>
          <p14:tracePt t="72636" x="6546850" y="4330700"/>
          <p14:tracePt t="72653" x="6553200" y="4324350"/>
          <p14:tracePt t="72670" x="6559550" y="4298950"/>
          <p14:tracePt t="72744" x="6559550" y="4292600"/>
          <p14:tracePt t="75145" x="6578600" y="4292600"/>
          <p14:tracePt t="75153" x="6604000" y="4292600"/>
          <p14:tracePt t="75161" x="6610350" y="4292600"/>
          <p14:tracePt t="75172" x="6616700" y="4292600"/>
          <p14:tracePt t="75793" x="6610350" y="4292600"/>
          <p14:tracePt t="75801" x="6610350" y="4298950"/>
          <p14:tracePt t="75808" x="6597650" y="4305300"/>
          <p14:tracePt t="75816" x="6591300" y="4311650"/>
          <p14:tracePt t="75822" x="6578600" y="4324350"/>
          <p14:tracePt t="75838" x="6565900" y="4337050"/>
          <p14:tracePt t="75855" x="6553200" y="4343400"/>
          <p14:tracePt t="79481" x="6553200" y="4349750"/>
          <p14:tracePt t="79496" x="6565900" y="4356100"/>
          <p14:tracePt t="79514" x="6572250" y="4356100"/>
          <p14:tracePt t="79522" x="6578600" y="4356100"/>
          <p14:tracePt t="79523" x="6584950" y="4356100"/>
          <p14:tracePt t="79538" x="6591300" y="4356100"/>
          <p14:tracePt t="79555" x="6604000" y="4356100"/>
          <p14:tracePt t="79592" x="6610350" y="4356100"/>
          <p14:tracePt t="79720" x="6616700" y="4356100"/>
          <p14:tracePt t="79736" x="6623050" y="4356100"/>
          <p14:tracePt t="79748" x="6629400" y="4356100"/>
          <p14:tracePt t="79760" x="6635750" y="4356100"/>
          <p14:tracePt t="79968" x="6642100" y="4343400"/>
          <p14:tracePt t="79976" x="6642100" y="4330700"/>
          <p14:tracePt t="79988" x="6648450" y="4324350"/>
          <p14:tracePt t="79989" x="6648450" y="4305300"/>
          <p14:tracePt t="80005" x="6648450" y="4286250"/>
          <p14:tracePt t="80040" x="6648450" y="4279900"/>
          <p14:tracePt t="87296" x="6661150" y="4273550"/>
          <p14:tracePt t="87304" x="6680200" y="4267200"/>
          <p14:tracePt t="87321" x="6692900" y="4267200"/>
          <p14:tracePt t="87322" x="6705600" y="4267200"/>
          <p14:tracePt t="87338" x="6718300" y="4267200"/>
          <p14:tracePt t="87354" x="6737350" y="4260850"/>
          <p14:tracePt t="87372" x="6750050" y="4260850"/>
          <p14:tracePt t="87388" x="6756400" y="4254500"/>
          <p14:tracePt t="87404" x="6762750" y="4254500"/>
          <p14:tracePt t="87420" x="6769100" y="4254500"/>
          <p14:tracePt t="87456" x="6781800" y="4254500"/>
          <p14:tracePt t="87481" x="6781800" y="4248150"/>
          <p14:tracePt t="87512" x="6788150" y="4248150"/>
          <p14:tracePt t="88024" x="6781800" y="4248150"/>
          <p14:tracePt t="88027" x="6769100" y="4254500"/>
          <p14:tracePt t="88048" x="6762750" y="4254500"/>
          <p14:tracePt t="88065" x="6756400" y="4260850"/>
          <p14:tracePt t="88128" x="6750050" y="4260850"/>
          <p14:tracePt t="88136" x="6743700" y="4260850"/>
          <p14:tracePt t="88176" x="6737350" y="4260850"/>
          <p14:tracePt t="88208" x="6731000" y="4260850"/>
          <p14:tracePt t="88216" x="6724650" y="4267200"/>
          <p14:tracePt t="88224" x="6724650" y="4273550"/>
          <p14:tracePt t="88248" x="6718300" y="4273550"/>
          <p14:tracePt t="88264" x="6711950" y="4273550"/>
          <p14:tracePt t="88272" x="6705600" y="4279900"/>
          <p14:tracePt t="88273" x="6699250" y="4279900"/>
          <p14:tracePt t="88288" x="6673850" y="4292600"/>
          <p14:tracePt t="88305" x="6654800" y="4298950"/>
          <p14:tracePt t="88321" x="6635750" y="4305300"/>
          <p14:tracePt t="88338" x="6629400" y="4311650"/>
          <p14:tracePt t="88354" x="6623050" y="4311650"/>
          <p14:tracePt t="90673" x="6616700" y="4311650"/>
          <p14:tracePt t="90673" x="6610350" y="4311650"/>
          <p14:tracePt t="90689" x="6604000" y="4311650"/>
          <p14:tracePt t="90690" x="6559550" y="4311650"/>
          <p14:tracePt t="90705" x="6400800" y="4330700"/>
          <p14:tracePt t="90722" x="6057900" y="4375150"/>
          <p14:tracePt t="90739" x="5702300" y="4425950"/>
          <p14:tracePt t="90755" x="5353050" y="4476750"/>
          <p14:tracePt t="90772" x="4978400" y="4527550"/>
          <p14:tracePt t="90789" x="4845050" y="4546600"/>
          <p14:tracePt t="90805" x="4775200" y="4552950"/>
          <p14:tracePt t="90822" x="4730750" y="4559300"/>
          <p14:tracePt t="90839" x="4705350" y="4565650"/>
          <p14:tracePt t="90855" x="4692650" y="4572000"/>
          <p14:tracePt t="90855" x="4679950" y="4578350"/>
          <p14:tracePt t="90873" x="4667250" y="4578350"/>
          <p14:tracePt t="90889" x="4654550" y="4584700"/>
          <p14:tracePt t="90984" x="4654550" y="4591050"/>
          <p14:tracePt t="90998" x="4660900" y="4597400"/>
          <p14:tracePt t="91001" x="4679950" y="4603750"/>
          <p14:tracePt t="91006" x="4699000" y="4616450"/>
          <p14:tracePt t="91022" x="4743450" y="4641850"/>
          <p14:tracePt t="91039" x="4775200" y="4660900"/>
          <p14:tracePt t="91055" x="4826000" y="4686300"/>
          <p14:tracePt t="91073" x="4838700" y="4692650"/>
          <p14:tracePt t="91089" x="4845050" y="4699000"/>
          <p14:tracePt t="91105" x="4851400" y="4699000"/>
          <p14:tracePt t="91161" x="4851400" y="4705350"/>
          <p14:tracePt t="91193" x="4838700" y="4705350"/>
          <p14:tracePt t="91201" x="4813300" y="4718050"/>
          <p14:tracePt t="91208" x="4781550" y="4718050"/>
          <p14:tracePt t="91217" x="4762500" y="4724400"/>
          <p14:tracePt t="91225" x="4711700" y="4730750"/>
          <p14:tracePt t="91238" x="4648200" y="4737100"/>
          <p14:tracePt t="91255" x="4603750" y="4743450"/>
          <p14:tracePt t="91273" x="4591050" y="4749800"/>
          <p14:tracePt t="91289" x="4584700" y="4749800"/>
          <p14:tracePt t="91305" x="4578350" y="4749800"/>
          <p14:tracePt t="91448" x="4572000" y="4756150"/>
          <p14:tracePt t="91459" x="4572000" y="4762500"/>
          <p14:tracePt t="91480" x="4584700" y="4768850"/>
          <p14:tracePt t="91488" x="4622800" y="4775200"/>
          <p14:tracePt t="91505" x="4648200" y="4775200"/>
          <p14:tracePt t="91507" x="4686300" y="4775200"/>
          <p14:tracePt t="91522" x="4762500" y="4775200"/>
          <p14:tracePt t="91539" x="4851400" y="4775200"/>
          <p14:tracePt t="91555" x="4921250" y="4775200"/>
          <p14:tracePt t="91572" x="4984750" y="4775200"/>
          <p14:tracePt t="91588" x="5029200" y="4775200"/>
          <p14:tracePt t="91605" x="5048250" y="4775200"/>
          <p14:tracePt t="91622" x="5060950" y="4775200"/>
          <p14:tracePt t="91721" x="5054600" y="4775200"/>
          <p14:tracePt t="91731" x="5035550" y="4775200"/>
          <p14:tracePt t="91738" x="5010150" y="4775200"/>
          <p14:tracePt t="91739" x="4921250" y="4775200"/>
          <p14:tracePt t="91755" x="4838700" y="4775200"/>
          <p14:tracePt t="91772" x="4737100" y="4781550"/>
          <p14:tracePt t="91789" x="4660900" y="4794250"/>
          <p14:tracePt t="91805" x="4610100" y="4800600"/>
          <p14:tracePt t="91822" x="4578350" y="4806950"/>
          <p14:tracePt t="91839" x="4572000" y="4806950"/>
          <p14:tracePt t="91976" x="4584700" y="4806950"/>
          <p14:tracePt t="91984" x="4603750" y="4806950"/>
          <p14:tracePt t="91998" x="4641850" y="4806950"/>
          <p14:tracePt t="91998" x="4673600" y="4806950"/>
          <p14:tracePt t="92005" x="4787900" y="4806950"/>
          <p14:tracePt t="92022" x="4933950" y="4806950"/>
          <p14:tracePt t="92039" x="5086350" y="4806950"/>
          <p14:tracePt t="92055" x="5257800" y="4806950"/>
          <p14:tracePt t="92055" x="5327650" y="4806950"/>
          <p14:tracePt t="92073" x="5486400" y="4806950"/>
          <p14:tracePt t="92089" x="5626100" y="4800600"/>
          <p14:tracePt t="92105" x="5721350" y="4787900"/>
          <p14:tracePt t="92122" x="5778500" y="4781550"/>
          <p14:tracePt t="92138" x="5791200" y="4775200"/>
          <p14:tracePt t="92155" x="5797550" y="4768850"/>
          <p14:tracePt t="92256" x="5791200" y="4768850"/>
          <p14:tracePt t="92265" x="5772150" y="4768850"/>
          <p14:tracePt t="92273" x="5746750" y="4768850"/>
          <p14:tracePt t="92273" x="5664200" y="4768850"/>
          <p14:tracePt t="92289" x="5530850" y="4794250"/>
          <p14:tracePt t="92305" x="5391150" y="4806950"/>
          <p14:tracePt t="92322" x="5251450" y="4813300"/>
          <p14:tracePt t="92338" x="5130800" y="4832350"/>
          <p14:tracePt t="92355" x="5016500" y="4845050"/>
          <p14:tracePt t="92372" x="4933950" y="4857750"/>
          <p14:tracePt t="92388" x="4851400" y="4870450"/>
          <p14:tracePt t="92405" x="4794250" y="4883150"/>
          <p14:tracePt t="92422" x="4743450" y="4889500"/>
          <p14:tracePt t="92438" x="4699000" y="4895850"/>
          <p14:tracePt t="92455" x="4660900" y="4895850"/>
          <p14:tracePt t="92472" x="4622800" y="4902200"/>
          <p14:tracePt t="92489" x="4616450" y="4908550"/>
          <p14:tracePt t="92505" x="4610100" y="4908550"/>
          <p14:tracePt t="92522" x="4591050" y="4908550"/>
          <p14:tracePt t="92538" x="4584700" y="4908550"/>
          <p14:tracePt t="92555" x="4572000" y="4908550"/>
          <p14:tracePt t="92572" x="4559300" y="4914900"/>
          <p14:tracePt t="92589" x="4552950" y="4914900"/>
          <p14:tracePt t="92605" x="4546600" y="4914900"/>
          <p14:tracePt t="92622" x="4540250" y="4921250"/>
          <p14:tracePt t="92638" x="4533900" y="4921250"/>
          <p14:tracePt t="92655" x="4514850" y="4921250"/>
          <p14:tracePt t="92672" x="4495800" y="4921250"/>
          <p14:tracePt t="92689" x="4483100" y="4921250"/>
          <p14:tracePt t="92705" x="4470400" y="4927600"/>
          <p14:tracePt t="92722" x="4457700" y="4927600"/>
          <p14:tracePt t="92738" x="4445000" y="4927600"/>
          <p14:tracePt t="92755" x="4432300" y="4927600"/>
          <p14:tracePt t="92772" x="4419600" y="4927600"/>
          <p14:tracePt t="92789" x="4400550" y="4927600"/>
          <p14:tracePt t="92805" x="4375150" y="4927600"/>
          <p14:tracePt t="92822" x="4343400" y="4927600"/>
          <p14:tracePt t="92838" x="4324350" y="4927600"/>
          <p14:tracePt t="92855" x="4292600" y="4927600"/>
          <p14:tracePt t="92872" x="4273550" y="4927600"/>
          <p14:tracePt t="92889" x="4260850" y="4927600"/>
          <p14:tracePt t="94232" x="4267200" y="4927600"/>
          <p14:tracePt t="94241" x="4292600" y="4927600"/>
          <p14:tracePt t="94241" x="4337050" y="4927600"/>
          <p14:tracePt t="94255" x="4483100" y="4927600"/>
          <p14:tracePt t="94255" x="4578350" y="4927600"/>
          <p14:tracePt t="94273" x="4883150" y="4927600"/>
          <p14:tracePt t="94288" x="5238750" y="4927600"/>
          <p14:tracePt t="94306" x="5613400" y="4927600"/>
          <p14:tracePt t="94322" x="5880100" y="4927600"/>
          <p14:tracePt t="94339" x="6096000" y="4927600"/>
          <p14:tracePt t="94355" x="6235700" y="4908550"/>
          <p14:tracePt t="94372" x="6311900" y="4902200"/>
          <p14:tracePt t="94388" x="6330950" y="4895850"/>
          <p14:tracePt t="94405" x="6337300" y="4889500"/>
          <p14:tracePt t="94641" x="6343650" y="4883150"/>
          <p14:tracePt t="94648" x="6362700" y="4864100"/>
          <p14:tracePt t="94656" x="6375400" y="4838700"/>
          <p14:tracePt t="94656" x="6400800" y="4806950"/>
          <p14:tracePt t="94671" x="6426200" y="4781550"/>
          <p14:tracePt t="94672" x="6502400" y="4730750"/>
          <p14:tracePt t="94689" x="6578600" y="4692650"/>
          <p14:tracePt t="94706" x="6654800" y="4667250"/>
          <p14:tracePt t="94722" x="6718300" y="4648200"/>
          <p14:tracePt t="94739" x="6788150" y="4629150"/>
          <p14:tracePt t="94755" x="6826250" y="4622800"/>
          <p14:tracePt t="94772" x="6864350" y="4610100"/>
          <p14:tracePt t="94788" x="6883400" y="4603750"/>
          <p14:tracePt t="94806" x="6908800" y="4591050"/>
          <p14:tracePt t="94822" x="6921500" y="4591050"/>
          <p14:tracePt t="94838" x="6921500" y="4584700"/>
          <p14:tracePt t="94905" x="6915150" y="4565650"/>
          <p14:tracePt t="94914" x="6870700" y="4540250"/>
          <p14:tracePt t="94921" x="6724650" y="4489450"/>
          <p14:tracePt t="94931" x="6661150" y="4470400"/>
          <p14:tracePt t="94938" x="6540500" y="4438650"/>
          <p14:tracePt t="94955" x="6451600" y="4419600"/>
          <p14:tracePt t="94972" x="6413500" y="4413250"/>
          <p14:tracePt t="95072" x="6419850" y="4406900"/>
          <p14:tracePt t="95081" x="6457950" y="4387850"/>
          <p14:tracePt t="95088" x="6572250" y="4368800"/>
          <p14:tracePt t="95105" x="6635750" y="4362450"/>
          <p14:tracePt t="95106" x="6775450" y="4343400"/>
          <p14:tracePt t="95122" x="6915150" y="4343400"/>
          <p14:tracePt t="95138" x="7004050" y="4343400"/>
          <p14:tracePt t="95155" x="7042150" y="4343400"/>
          <p14:tracePt t="95172" x="7048500" y="4343400"/>
          <p14:tracePt t="95856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Significance of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Important to keep in mind that large difference in value does not mean statistical significance</a:t>
            </a:r>
          </a:p>
          <a:p>
            <a:pPr lvl="1"/>
            <a:r>
              <a:rPr lang="en-US" dirty="0"/>
              <a:t>Data dispersion is a key factor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General form: multiple groups</a:t>
            </a:r>
          </a:p>
          <a:p>
            <a:pPr lvl="1"/>
            <a:r>
              <a:rPr lang="en-US" dirty="0" smtClean="0"/>
              <a:t>Diagnosis not detection</a:t>
            </a:r>
          </a:p>
          <a:p>
            <a:pPr lvl="1"/>
            <a:r>
              <a:rPr lang="en-US" dirty="0" smtClean="0"/>
              <a:t>More general inferential statistics</a:t>
            </a:r>
          </a:p>
          <a:p>
            <a:pPr lvl="1"/>
            <a:endParaRPr lang="en-US" dirty="0"/>
          </a:p>
          <a:p>
            <a:r>
              <a:rPr lang="en-US" dirty="0" smtClean="0"/>
              <a:t>Nonparametric methods</a:t>
            </a:r>
          </a:p>
          <a:p>
            <a:pPr lvl="1"/>
            <a:r>
              <a:rPr lang="en-US" dirty="0"/>
              <a:t>Kolmogorov-Smirnov </a:t>
            </a:r>
            <a:r>
              <a:rPr lang="en-US" dirty="0" smtClean="0"/>
              <a:t>test</a:t>
            </a:r>
          </a:p>
          <a:p>
            <a:pPr lvl="1"/>
            <a:r>
              <a:rPr lang="en-US" dirty="0" smtClean="0"/>
              <a:t>Wilcoxon signed rank test </a:t>
            </a:r>
            <a:endParaRPr lang="en-US" dirty="0"/>
          </a:p>
        </p:txBody>
      </p:sp>
      <p:pic>
        <p:nvPicPr>
          <p:cNvPr id="5" name="Picture 2" descr="http://www.socialresearchmethods.net/kb/Assets/images/stat_t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67" y="2042582"/>
            <a:ext cx="2954866" cy="198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group difference tes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41800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7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897"/>
    </mc:Choice>
    <mc:Fallback>
      <p:transition spd="slow" advTm="32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633" x="5791200" y="3384550"/>
          <p14:tracePt t="18641" x="5848350" y="3378200"/>
          <p14:tracePt t="18648" x="5892800" y="3371850"/>
          <p14:tracePt t="18657" x="5937250" y="3365500"/>
          <p14:tracePt t="18664" x="6032500" y="3352800"/>
          <p14:tracePt t="18680" x="6108700" y="3340100"/>
          <p14:tracePt t="18696" x="6216650" y="3327400"/>
          <p14:tracePt t="18720" x="6299200" y="3314700"/>
          <p14:tracePt t="18729" x="6407150" y="3289300"/>
          <p14:tracePt t="18763" x="6489700" y="3270250"/>
          <p14:tracePt t="18768" x="6540500" y="3238500"/>
          <p14:tracePt t="18784" x="6584950" y="3213100"/>
          <p14:tracePt t="18796" x="6629400" y="3187700"/>
          <p14:tracePt t="18816" x="6661150" y="3155950"/>
          <p14:tracePt t="18832" x="6680200" y="3143250"/>
          <p14:tracePt t="18848" x="6699250" y="3130550"/>
          <p14:tracePt t="18864" x="6718300" y="3117850"/>
          <p14:tracePt t="18880" x="6756400" y="3105150"/>
          <p14:tracePt t="18880" x="6788150" y="3092450"/>
          <p14:tracePt t="18897" x="6889750" y="3073400"/>
          <p14:tracePt t="18913" x="7016750" y="3060700"/>
          <p14:tracePt t="18930" x="7150100" y="3016250"/>
          <p14:tracePt t="18946" x="7277100" y="2978150"/>
          <p14:tracePt t="18963" x="7372350" y="2940050"/>
          <p14:tracePt t="18979" x="7467600" y="2882900"/>
          <p14:tracePt t="18996" x="7543800" y="2813050"/>
          <p14:tracePt t="19012" x="7569200" y="2768600"/>
          <p14:tracePt t="19029" x="7588250" y="2711450"/>
          <p14:tracePt t="19047" x="7594600" y="2673350"/>
          <p14:tracePt t="19063" x="7594600" y="2647950"/>
          <p14:tracePt t="19079" x="7594600" y="2622550"/>
          <p14:tracePt t="19097" x="7594600" y="2609850"/>
          <p14:tracePt t="19113" x="7594600" y="2597150"/>
          <p14:tracePt t="19130" x="7607300" y="2571750"/>
          <p14:tracePt t="19146" x="7626350" y="2540000"/>
          <p14:tracePt t="19163" x="7651750" y="2501900"/>
          <p14:tracePt t="19179" x="7689850" y="2451100"/>
          <p14:tracePt t="19196" x="7721600" y="2393950"/>
          <p14:tracePt t="19213" x="7753350" y="2336800"/>
          <p14:tracePt t="19230" x="7766050" y="2298700"/>
          <p14:tracePt t="19246" x="7766050" y="2279650"/>
          <p14:tracePt t="19263" x="7766050" y="2266950"/>
          <p14:tracePt t="19320" x="7766050" y="2260600"/>
          <p14:tracePt t="19328" x="7759700" y="2260600"/>
          <p14:tracePt t="19336" x="7753350" y="2260600"/>
          <p14:tracePt t="19341" x="7740650" y="2260600"/>
          <p14:tracePt t="19376" x="7734300" y="2260600"/>
          <p14:tracePt t="19400" x="7727950" y="2260600"/>
          <p14:tracePt t="19472" x="7715250" y="2260600"/>
          <p14:tracePt t="19480" x="7696200" y="2235200"/>
          <p14:tracePt t="19489" x="7689850" y="2222500"/>
          <p14:tracePt t="19498" x="7670800" y="2184400"/>
          <p14:tracePt t="19513" x="7658100" y="2165350"/>
          <p14:tracePt t="19529" x="7658100" y="2159000"/>
          <p14:tracePt t="19606" x="7651750" y="2159000"/>
          <p14:tracePt t="19624" x="7645400" y="2159000"/>
          <p14:tracePt t="19640" x="7639050" y="2159000"/>
          <p14:tracePt t="19656" x="7632700" y="2159000"/>
          <p14:tracePt t="19672" x="7620000" y="2165350"/>
          <p14:tracePt t="19680" x="7613650" y="2209800"/>
          <p14:tracePt t="19696" x="7613650" y="2241550"/>
          <p14:tracePt t="19697" x="7613650" y="2343150"/>
          <p14:tracePt t="19713" x="7613650" y="2444750"/>
          <p14:tracePt t="19729" x="7613650" y="2565400"/>
          <p14:tracePt t="19747" x="7613650" y="2686050"/>
          <p14:tracePt t="19763" x="7613650" y="2800350"/>
          <p14:tracePt t="19779" x="7613650" y="2927350"/>
          <p14:tracePt t="19796" x="7613650" y="3041650"/>
          <p14:tracePt t="19813" x="7613650" y="3149600"/>
          <p14:tracePt t="19829" x="7613650" y="3232150"/>
          <p14:tracePt t="19846" x="7613650" y="3314700"/>
          <p14:tracePt t="19863" x="7613650" y="3390900"/>
          <p14:tracePt t="19879" x="7613650" y="3517900"/>
          <p14:tracePt t="19897" x="7620000" y="3606800"/>
          <p14:tracePt t="19913" x="7626350" y="3676650"/>
          <p14:tracePt t="19929" x="7632700" y="3733800"/>
          <p14:tracePt t="19946" x="7639050" y="3765550"/>
          <p14:tracePt t="19962" x="7639050" y="3790950"/>
          <p14:tracePt t="19980" x="7645400" y="3816350"/>
          <p14:tracePt t="19997" x="7645400" y="3841750"/>
          <p14:tracePt t="20013" x="7658100" y="3873500"/>
          <p14:tracePt t="20029" x="7664450" y="3898900"/>
          <p14:tracePt t="20046" x="7677150" y="3930650"/>
          <p14:tracePt t="20062" x="7683500" y="3956050"/>
          <p14:tracePt t="20079" x="7689850" y="3981450"/>
          <p14:tracePt t="20096" x="7689850" y="4000500"/>
          <p14:tracePt t="20113" x="7696200" y="4006850"/>
          <p14:tracePt t="20129" x="7696200" y="4013200"/>
          <p14:tracePt t="20265" x="7696200" y="3975100"/>
          <p14:tracePt t="20272" x="7696200" y="3905250"/>
          <p14:tracePt t="20280" x="7696200" y="3797300"/>
          <p14:tracePt t="20281" x="7639050" y="3409950"/>
          <p14:tracePt t="20297" x="7512050" y="2933700"/>
          <p14:tracePt t="20313" x="7404100" y="2533650"/>
          <p14:tracePt t="20329" x="7385050" y="2292350"/>
          <p14:tracePt t="20346" x="7385050" y="2171700"/>
          <p14:tracePt t="20362" x="7397750" y="2089150"/>
          <p14:tracePt t="20379" x="7410450" y="2044700"/>
          <p14:tracePt t="20396" x="7416800" y="2019300"/>
          <p14:tracePt t="20413" x="7429500" y="2006600"/>
          <p14:tracePt t="20429" x="7429500" y="2000250"/>
          <p14:tracePt t="20545" x="7435850" y="2006600"/>
          <p14:tracePt t="20555" x="7448550" y="2063750"/>
          <p14:tracePt t="20563" x="7454900" y="2133600"/>
          <p14:tracePt t="20568" x="7486650" y="2317750"/>
          <p14:tracePt t="20579" x="7499350" y="2489200"/>
          <p14:tracePt t="20596" x="7499350" y="2641600"/>
          <p14:tracePt t="20613" x="7505700" y="2787650"/>
          <p14:tracePt t="20629" x="7512050" y="2927350"/>
          <p14:tracePt t="20646" x="7512050" y="3035300"/>
          <p14:tracePt t="20663" x="7512050" y="3117850"/>
          <p14:tracePt t="20663" x="7512050" y="3162300"/>
          <p14:tracePt t="20681" x="7512050" y="3213100"/>
          <p14:tracePt t="20696" x="7518400" y="3251200"/>
          <p14:tracePt t="20713" x="7518400" y="3276600"/>
          <p14:tracePt t="20729" x="7518400" y="3295650"/>
          <p14:tracePt t="20747" x="7518400" y="3302000"/>
          <p14:tracePt t="20762" x="7518400" y="3314700"/>
          <p14:tracePt t="20779" x="7518400" y="3321050"/>
          <p14:tracePt t="20796" x="7518400" y="3340100"/>
          <p14:tracePt t="20813" x="7524750" y="3359150"/>
          <p14:tracePt t="20831" x="7524750" y="3403600"/>
          <p14:tracePt t="20846" x="7537450" y="3460750"/>
          <p14:tracePt t="20863" x="7543800" y="3511550"/>
          <p14:tracePt t="20879" x="7550150" y="3568700"/>
          <p14:tracePt t="20896" x="7562850" y="3638550"/>
          <p14:tracePt t="20913" x="7562850" y="3670300"/>
          <p14:tracePt t="20929" x="7569200" y="3695700"/>
          <p14:tracePt t="20946" x="7575550" y="3721100"/>
          <p14:tracePt t="20962" x="7575550" y="3740150"/>
          <p14:tracePt t="20979" x="7581900" y="3759200"/>
          <p14:tracePt t="20996" x="7581900" y="3784600"/>
          <p14:tracePt t="21014" x="7581900" y="3803650"/>
          <p14:tracePt t="21029" x="7581900" y="3829050"/>
          <p14:tracePt t="21047" x="7581900" y="3848100"/>
          <p14:tracePt t="21062" x="7581900" y="3867150"/>
          <p14:tracePt t="21079" x="7581900" y="3886200"/>
          <p14:tracePt t="21144" x="7588250" y="3892550"/>
          <p14:tracePt t="21264" x="7588250" y="3879850"/>
          <p14:tracePt t="21273" x="7588250" y="3860800"/>
          <p14:tracePt t="21280" x="7594600" y="3822700"/>
          <p14:tracePt t="21281" x="7607300" y="3721100"/>
          <p14:tracePt t="21297" x="7626350" y="3606800"/>
          <p14:tracePt t="21313" x="7639050" y="3492500"/>
          <p14:tracePt t="21329" x="7645400" y="3403600"/>
          <p14:tracePt t="21346" x="7658100" y="3308350"/>
          <p14:tracePt t="21362" x="7677150" y="3187700"/>
          <p14:tracePt t="21379" x="7689850" y="3067050"/>
          <p14:tracePt t="21396" x="7689850" y="2921000"/>
          <p14:tracePt t="21412" x="7689850" y="2806700"/>
          <p14:tracePt t="21429" x="7689850" y="2705100"/>
          <p14:tracePt t="21446" x="7689850" y="2647950"/>
          <p14:tracePt t="21462" x="7689850" y="2609850"/>
          <p14:tracePt t="21479" x="7696200" y="2578100"/>
          <p14:tracePt t="21496" x="7708900" y="2559050"/>
          <p14:tracePt t="21513" x="7715250" y="2540000"/>
          <p14:tracePt t="21529" x="7721600" y="2520950"/>
          <p14:tracePt t="21546" x="7740650" y="2495550"/>
          <p14:tracePt t="21562" x="7753350" y="2476500"/>
          <p14:tracePt t="21579" x="7766050" y="2444750"/>
          <p14:tracePt t="21597" x="7772400" y="2425700"/>
          <p14:tracePt t="21612" x="7772400" y="2419350"/>
          <p14:tracePt t="21630" x="7778750" y="2413000"/>
          <p14:tracePt t="21646" x="7785100" y="2400300"/>
          <p14:tracePt t="21704" x="7785100" y="2393950"/>
          <p14:tracePt t="21721" x="7785100" y="2381250"/>
          <p14:tracePt t="21728" x="7785100" y="2368550"/>
          <p14:tracePt t="21752" x="7785100" y="2362200"/>
          <p14:tracePt t="21760" x="7785100" y="2355850"/>
          <p14:tracePt t="21763" x="7785100" y="2349500"/>
          <p14:tracePt t="21779" x="7785100" y="2343150"/>
          <p14:tracePt t="21796" x="7785100" y="2330450"/>
          <p14:tracePt t="21812" x="7785100" y="2324100"/>
          <p14:tracePt t="21829" x="7785100" y="2317750"/>
          <p14:tracePt t="21846" x="7785100" y="2311400"/>
          <p14:tracePt t="21880" x="7785100" y="2305050"/>
          <p14:tracePt t="21881" x="7785100" y="2292350"/>
          <p14:tracePt t="21897" x="7785100" y="2286000"/>
          <p14:tracePt t="21913" x="7785100" y="2273300"/>
          <p14:tracePt t="21929" x="7785100" y="2260600"/>
          <p14:tracePt t="21946" x="7785100" y="2254250"/>
          <p14:tracePt t="21962" x="7785100" y="2241550"/>
          <p14:tracePt t="21979" x="7785100" y="2235200"/>
          <p14:tracePt t="21996" x="7785100" y="2228850"/>
          <p14:tracePt t="22012" x="7785100" y="2222500"/>
          <p14:tracePt t="22064" x="7785100" y="2216150"/>
          <p14:tracePt t="22088" x="7785100" y="2209800"/>
          <p14:tracePt t="22096" x="7785100" y="2203450"/>
          <p14:tracePt t="22112" x="7785100" y="2197100"/>
          <p14:tracePt t="22128" x="7785100" y="2190750"/>
          <p14:tracePt t="22233" x="7778750" y="2184400"/>
          <p14:tracePt t="22248" x="7766050" y="2190750"/>
          <p14:tracePt t="22248" x="7766050" y="2197100"/>
          <p14:tracePt t="22264" x="7759700" y="2209800"/>
          <p14:tracePt t="22265" x="7753350" y="2222500"/>
          <p14:tracePt t="22279" x="7753350" y="2235200"/>
          <p14:tracePt t="22279" x="7753350" y="2247900"/>
          <p14:tracePt t="22297" x="7747000" y="2260600"/>
          <p14:tracePt t="22313" x="7747000" y="2273300"/>
          <p14:tracePt t="22329" x="7747000" y="2292350"/>
          <p14:tracePt t="22346" x="7747000" y="2311400"/>
          <p14:tracePt t="22363" x="7747000" y="2349500"/>
          <p14:tracePt t="22380" x="7747000" y="2368550"/>
          <p14:tracePt t="22396" x="7747000" y="2400300"/>
          <p14:tracePt t="22412" x="7747000" y="2413000"/>
          <p14:tracePt t="22429" x="7747000" y="2432050"/>
          <p14:tracePt t="22446" x="7747000" y="2451100"/>
          <p14:tracePt t="22463" x="7747000" y="2463800"/>
          <p14:tracePt t="22479" x="7747000" y="2482850"/>
          <p14:tracePt t="22496" x="7753350" y="2495550"/>
          <p14:tracePt t="22512" x="7753350" y="2501900"/>
          <p14:tracePt t="22529" x="7753350" y="2514600"/>
          <p14:tracePt t="22546" x="7753350" y="2527300"/>
          <p14:tracePt t="22562" x="7759700" y="2546350"/>
          <p14:tracePt t="22579" x="7759700" y="2559050"/>
          <p14:tracePt t="22596" x="7759700" y="2578100"/>
          <p14:tracePt t="22612" x="7766050" y="2597150"/>
          <p14:tracePt t="22629" x="7772400" y="2609850"/>
          <p14:tracePt t="22646" x="7772400" y="2628900"/>
          <p14:tracePt t="22663" x="7772400" y="2641600"/>
          <p14:tracePt t="22679" x="7772400" y="2654300"/>
          <p14:tracePt t="22697" x="7778750" y="2660650"/>
          <p14:tracePt t="22713" x="7778750" y="2673350"/>
          <p14:tracePt t="22729" x="7778750" y="2686050"/>
          <p14:tracePt t="22746" x="7778750" y="2711450"/>
          <p14:tracePt t="22763" x="7778750" y="2724150"/>
          <p14:tracePt t="22779" x="7778750" y="2749550"/>
          <p14:tracePt t="22796" x="7778750" y="2768600"/>
          <p14:tracePt t="22812" x="7778750" y="2787650"/>
          <p14:tracePt t="22829" x="7785100" y="2806700"/>
          <p14:tracePt t="22846" x="7791450" y="2825750"/>
          <p14:tracePt t="22863" x="7791450" y="2838450"/>
          <p14:tracePt t="22879" x="7791450" y="2863850"/>
          <p14:tracePt t="22913" x="7791450" y="2882900"/>
          <p14:tracePt t="22913" x="7791450" y="2895600"/>
          <p14:tracePt t="22929" x="7791450" y="2921000"/>
          <p14:tracePt t="22946" x="7797800" y="2940050"/>
          <p14:tracePt t="22962" x="7797800" y="2959100"/>
          <p14:tracePt t="22979" x="7797800" y="2971800"/>
          <p14:tracePt t="22996" x="7797800" y="2984500"/>
          <p14:tracePt t="23012" x="7797800" y="2997200"/>
          <p14:tracePt t="23029" x="7797800" y="3016250"/>
          <p14:tracePt t="23046" x="7797800" y="3028950"/>
          <p14:tracePt t="23062" x="7797800" y="3035300"/>
          <p14:tracePt t="23079" x="7797800" y="3060700"/>
          <p14:tracePt t="23097" x="7797800" y="3073400"/>
          <p14:tracePt t="23113" x="7797800" y="3098800"/>
          <p14:tracePt t="23129" x="7797800" y="3111500"/>
          <p14:tracePt t="23146" x="7797800" y="3143250"/>
          <p14:tracePt t="23162" x="7797800" y="3162300"/>
          <p14:tracePt t="23179" x="7797800" y="3187700"/>
          <p14:tracePt t="23196" x="7797800" y="3213100"/>
          <p14:tracePt t="23212" x="7797800" y="3232150"/>
          <p14:tracePt t="23229" x="7797800" y="3257550"/>
          <p14:tracePt t="23246" x="7797800" y="3282950"/>
          <p14:tracePt t="23263" x="7797800" y="3308350"/>
          <p14:tracePt t="23279" x="7797800" y="3346450"/>
          <p14:tracePt t="23296" x="7797800" y="3384550"/>
          <p14:tracePt t="23313" x="7797800" y="3429000"/>
          <p14:tracePt t="23329" x="7797800" y="3473450"/>
          <p14:tracePt t="23346" x="7797800" y="3524250"/>
          <p14:tracePt t="23362" x="7797800" y="3581400"/>
          <p14:tracePt t="23380" x="7797800" y="3625850"/>
          <p14:tracePt t="23396" x="7797800" y="3663950"/>
          <p14:tracePt t="23413" x="7797800" y="3702050"/>
          <p14:tracePt t="23429" x="7797800" y="3733800"/>
          <p14:tracePt t="23446" x="7791450" y="3759200"/>
          <p14:tracePt t="23462" x="7785100" y="3778250"/>
          <p14:tracePt t="23479" x="7785100" y="3790950"/>
          <p14:tracePt t="23497" x="7785100" y="3803650"/>
          <p14:tracePt t="23513" x="7785100" y="3816350"/>
          <p14:tracePt t="23529" x="7778750" y="3841750"/>
          <p14:tracePt t="23546" x="7778750" y="3854450"/>
          <p14:tracePt t="23562" x="7778750" y="3879850"/>
          <p14:tracePt t="23579" x="7772400" y="3898900"/>
          <p14:tracePt t="23596" x="7772400" y="3911600"/>
          <p14:tracePt t="23612" x="7772400" y="3924300"/>
          <p14:tracePt t="23629" x="7772400" y="3943350"/>
          <p14:tracePt t="23648" x="7772400" y="3949700"/>
          <p14:tracePt t="23662" x="7772400" y="3962400"/>
          <p14:tracePt t="23816" x="7772400" y="3968750"/>
          <p14:tracePt t="23832" x="7766050" y="3937000"/>
          <p14:tracePt t="23832" x="7753350" y="3867150"/>
          <p14:tracePt t="23848" x="7727950" y="3765550"/>
          <p14:tracePt t="23856" x="7708900" y="3632200"/>
          <p14:tracePt t="23864" x="7689850" y="3429000"/>
          <p14:tracePt t="23872" x="7658100" y="3244850"/>
          <p14:tracePt t="23879" x="7594600" y="2851150"/>
          <p14:tracePt t="23896" x="7556500" y="2495550"/>
          <p14:tracePt t="23913" x="7556500" y="2349500"/>
          <p14:tracePt t="23929" x="7556500" y="2247900"/>
          <p14:tracePt t="23946" x="7556500" y="2178050"/>
          <p14:tracePt t="23962" x="7556500" y="2133600"/>
          <p14:tracePt t="23979" x="7556500" y="2114550"/>
          <p14:tracePt t="23995" x="7556500" y="2108200"/>
          <p14:tracePt t="24112" x="7543800" y="2101850"/>
          <p14:tracePt t="24128" x="7537450" y="2101850"/>
          <p14:tracePt t="24137" x="7518400" y="2089150"/>
          <p14:tracePt t="24138" x="7518400" y="2082800"/>
          <p14:tracePt t="24147" x="7505700" y="2063750"/>
          <p14:tracePt t="24162" x="7505700" y="2057400"/>
          <p14:tracePt t="24179" x="7505700" y="2051050"/>
          <p14:tracePt t="24312" x="7499350" y="2057400"/>
          <p14:tracePt t="24320" x="7493000" y="2070100"/>
          <p14:tracePt t="24328" x="7486650" y="2101850"/>
          <p14:tracePt t="24346" x="7486650" y="2120900"/>
          <p14:tracePt t="24347" x="7480300" y="2159000"/>
          <p14:tracePt t="24362" x="7480300" y="2184400"/>
          <p14:tracePt t="24380" x="7480300" y="2216150"/>
          <p14:tracePt t="24396" x="7480300" y="2228850"/>
          <p14:tracePt t="24413" x="7473950" y="2247900"/>
          <p14:tracePt t="24429" x="7473950" y="2260600"/>
          <p14:tracePt t="24446" x="7473950" y="2273300"/>
          <p14:tracePt t="24462" x="7473950" y="2286000"/>
          <p14:tracePt t="24479" x="7473950" y="2292350"/>
          <p14:tracePt t="24495" x="7473950" y="2324100"/>
          <p14:tracePt t="24513" x="7473950" y="2349500"/>
          <p14:tracePt t="24529" x="7473950" y="2362200"/>
          <p14:tracePt t="24546" x="7473950" y="2387600"/>
          <p14:tracePt t="24562" x="7473950" y="2406650"/>
          <p14:tracePt t="24579" x="7473950" y="2432050"/>
          <p14:tracePt t="24596" x="7473950" y="2457450"/>
          <p14:tracePt t="24612" x="7473950" y="2482850"/>
          <p14:tracePt t="24629" x="7473950" y="2527300"/>
          <p14:tracePt t="24646" x="7473950" y="2559050"/>
          <p14:tracePt t="24662" x="7473950" y="2603500"/>
          <p14:tracePt t="24679" x="7461250" y="2660650"/>
          <p14:tracePt t="24696" x="7454900" y="2724150"/>
          <p14:tracePt t="24713" x="7442200" y="2774950"/>
          <p14:tracePt t="24729" x="7442200" y="2819400"/>
          <p14:tracePt t="24746" x="7442200" y="2882900"/>
          <p14:tracePt t="24762" x="7442200" y="2933700"/>
          <p14:tracePt t="24779" x="7435850" y="2997200"/>
          <p14:tracePt t="24796" x="7435850" y="3048000"/>
          <p14:tracePt t="24812" x="7435850" y="3092450"/>
          <p14:tracePt t="24828" x="7435850" y="3130550"/>
          <p14:tracePt t="24845" x="7435850" y="3162300"/>
          <p14:tracePt t="24862" x="7435850" y="3187700"/>
          <p14:tracePt t="24879" x="7435850" y="3219450"/>
          <p14:tracePt t="24879" x="7435850" y="3232150"/>
          <p14:tracePt t="24897" x="7442200" y="3263900"/>
          <p14:tracePt t="24912" x="7448550" y="3295650"/>
          <p14:tracePt t="24930" x="7448550" y="3321050"/>
          <p14:tracePt t="24946" x="7454900" y="3340100"/>
          <p14:tracePt t="24963" x="7454900" y="3359150"/>
          <p14:tracePt t="24979" x="7454900" y="3390900"/>
          <p14:tracePt t="24996" x="7454900" y="3403600"/>
          <p14:tracePt t="25012" x="7454900" y="3429000"/>
          <p14:tracePt t="25029" x="7454900" y="3441700"/>
          <p14:tracePt t="25046" x="7461250" y="3467100"/>
          <p14:tracePt t="25062" x="7461250" y="3479800"/>
          <p14:tracePt t="25079" x="7467600" y="3492500"/>
          <p14:tracePt t="25079" x="7467600" y="3498850"/>
          <p14:tracePt t="25097" x="7467600" y="3517900"/>
          <p14:tracePt t="25112" x="7467600" y="3524250"/>
          <p14:tracePt t="25129" x="7467600" y="3543300"/>
          <p14:tracePt t="25146" x="7467600" y="3568700"/>
          <p14:tracePt t="25162" x="7467600" y="3587750"/>
          <p14:tracePt t="25179" x="7467600" y="3619500"/>
          <p14:tracePt t="25196" x="7467600" y="3676650"/>
          <p14:tracePt t="25212" x="7467600" y="3714750"/>
          <p14:tracePt t="25229" x="7467600" y="3759200"/>
          <p14:tracePt t="25246" x="7467600" y="3784600"/>
          <p14:tracePt t="25262" x="7467600" y="3803650"/>
          <p14:tracePt t="25279" x="7467600" y="3810000"/>
          <p14:tracePt t="25279" x="7467600" y="3816350"/>
          <p14:tracePt t="25344" x="7467600" y="3822700"/>
          <p14:tracePt t="25376" x="7467600" y="3829050"/>
          <p14:tracePt t="25388" x="7467600" y="3835400"/>
          <p14:tracePt t="25408" x="7467600" y="3841750"/>
          <p14:tracePt t="25408" x="7473950" y="3848100"/>
          <p14:tracePt t="25448" x="7473950" y="3854450"/>
          <p14:tracePt t="25544" x="7480300" y="3860800"/>
          <p14:tracePt t="25978" x="7473950" y="3860800"/>
          <p14:tracePt t="25986" x="7467600" y="3860800"/>
          <p14:tracePt t="26011" x="7461250" y="3860800"/>
          <p14:tracePt t="26042" x="7454900" y="3860800"/>
          <p14:tracePt t="26051" x="7448550" y="3860800"/>
          <p14:tracePt t="26064" x="7448550" y="3867150"/>
          <p14:tracePt t="26065" x="7435850" y="3879850"/>
          <p14:tracePt t="26081" x="7416800" y="3898900"/>
          <p14:tracePt t="26098" x="7391400" y="3911600"/>
          <p14:tracePt t="26114" x="7366000" y="3937000"/>
          <p14:tracePt t="26131" x="7340600" y="3968750"/>
          <p14:tracePt t="26148" x="7321550" y="3994150"/>
          <p14:tracePt t="26164" x="7296150" y="4013200"/>
          <p14:tracePt t="26181" x="7270750" y="4025900"/>
          <p14:tracePt t="26197" x="7245350" y="4032250"/>
          <p14:tracePt t="26214" x="7226300" y="4032250"/>
          <p14:tracePt t="26231" x="7219950" y="4038600"/>
          <p14:tracePt t="26247" x="7213600" y="4038600"/>
          <p14:tracePt t="26363" x="7207250" y="4038600"/>
          <p14:tracePt t="26427" x="7200900" y="4044950"/>
          <p14:tracePt t="26474" x="7207250" y="4044950"/>
          <p14:tracePt t="26498" x="7213600" y="4044950"/>
          <p14:tracePt t="26522" x="7219950" y="4044950"/>
          <p14:tracePt t="26530" x="7232650" y="4044950"/>
          <p14:tracePt t="26549" x="7245350" y="4044950"/>
          <p14:tracePt t="26564" x="7258050" y="4032250"/>
          <p14:tracePt t="26565" x="7283450" y="4006850"/>
          <p14:tracePt t="26582" x="7315200" y="3975100"/>
          <p14:tracePt t="26598" x="7340600" y="3937000"/>
          <p14:tracePt t="26615" x="7359650" y="3911600"/>
          <p14:tracePt t="26631" x="7372350" y="3873500"/>
          <p14:tracePt t="26648" x="7404100" y="3822700"/>
          <p14:tracePt t="26664" x="7429500" y="3771900"/>
          <p14:tracePt t="26681" x="7454900" y="3727450"/>
          <p14:tracePt t="26698" x="7480300" y="3651250"/>
          <p14:tracePt t="26715" x="7486650" y="3613150"/>
          <p14:tracePt t="26731" x="7493000" y="3568700"/>
          <p14:tracePt t="26748" x="7493000" y="3530600"/>
          <p14:tracePt t="26764" x="7493000" y="3505200"/>
          <p14:tracePt t="26781" x="7493000" y="3479800"/>
          <p14:tracePt t="26797" x="7493000" y="3467100"/>
          <p14:tracePt t="27042" x="7499350" y="3473450"/>
          <p14:tracePt t="27050" x="7505700" y="3492500"/>
          <p14:tracePt t="27051" x="7512050" y="3511550"/>
          <p14:tracePt t="27066" x="7518400" y="3568700"/>
          <p14:tracePt t="27066" x="7518400" y="3587750"/>
          <p14:tracePt t="27082" x="7531100" y="3613150"/>
          <p14:tracePt t="27097" x="7556500" y="3683000"/>
          <p14:tracePt t="27115" x="7562850" y="3721100"/>
          <p14:tracePt t="27131" x="7575550" y="3752850"/>
          <p14:tracePt t="27148" x="7581900" y="3790950"/>
          <p14:tracePt t="27164" x="7588250" y="3803650"/>
          <p14:tracePt t="27181" x="7594600" y="3829050"/>
          <p14:tracePt t="27198" x="7600950" y="3854450"/>
          <p14:tracePt t="27214" x="7607300" y="3873500"/>
          <p14:tracePt t="27231" x="7613650" y="3892550"/>
          <p14:tracePt t="27248" x="7613650" y="3911600"/>
          <p14:tracePt t="27264" x="7613650" y="3917950"/>
          <p14:tracePt t="27281" x="7620000" y="3924300"/>
          <p14:tracePt t="27297" x="7620000" y="3930650"/>
          <p14:tracePt t="27314" x="7626350" y="3937000"/>
          <p14:tracePt t="27426" x="7632700" y="3937000"/>
          <p14:tracePt t="27435" x="7632700" y="3943350"/>
          <p14:tracePt t="27458" x="7639050" y="3949700"/>
          <p14:tracePt t="27768" x="7632700" y="3949700"/>
          <p14:tracePt t="27778" x="7626350" y="3949700"/>
          <p14:tracePt t="27786" x="7607300" y="3956050"/>
          <p14:tracePt t="27806" x="7594600" y="3956050"/>
          <p14:tracePt t="27807" x="7581900" y="3962400"/>
          <p14:tracePt t="27814" x="7550150" y="3975100"/>
          <p14:tracePt t="27830" x="7499350" y="3981450"/>
          <p14:tracePt t="27848" x="7442200" y="4000500"/>
          <p14:tracePt t="27864" x="7416800" y="4006850"/>
          <p14:tracePt t="27881" x="7404100" y="4013200"/>
          <p14:tracePt t="27978" x="7397750" y="4013200"/>
          <p14:tracePt t="28010" x="7404100" y="4013200"/>
          <p14:tracePt t="28018" x="7423150" y="4013200"/>
          <p14:tracePt t="28026" x="7429500" y="4013200"/>
          <p14:tracePt t="28033" x="7454900" y="4013200"/>
          <p14:tracePt t="28048" x="7493000" y="4013200"/>
          <p14:tracePt t="28064" x="7518400" y="4013200"/>
          <p14:tracePt t="28081" x="7543800" y="4013200"/>
          <p14:tracePt t="28097" x="7556500" y="4006850"/>
          <p14:tracePt t="28115" x="7562850" y="4006850"/>
          <p14:tracePt t="28131" x="7569200" y="4000500"/>
          <p14:tracePt t="28242" x="7575550" y="4000500"/>
          <p14:tracePt t="28258" x="7581900" y="3994150"/>
          <p14:tracePt t="28264" x="7594600" y="3987800"/>
          <p14:tracePt t="28272" x="7607300" y="3968750"/>
          <p14:tracePt t="28282" x="7626350" y="3937000"/>
          <p14:tracePt t="28299" x="7639050" y="3892550"/>
          <p14:tracePt t="28314" x="7658100" y="3835400"/>
          <p14:tracePt t="28331" x="7664450" y="3759200"/>
          <p14:tracePt t="28347" x="7670800" y="3683000"/>
          <p14:tracePt t="28364" x="7670800" y="3625850"/>
          <p14:tracePt t="28381" x="7670800" y="3568700"/>
          <p14:tracePt t="28397" x="7670800" y="3530600"/>
          <p14:tracePt t="28414" x="7670800" y="3498850"/>
          <p14:tracePt t="28431" x="7677150" y="3486150"/>
          <p14:tracePt t="28448" x="7677150" y="3473450"/>
          <p14:tracePt t="28464" x="7683500" y="3460750"/>
          <p14:tracePt t="28481" x="7683500" y="3448050"/>
          <p14:tracePt t="28522" x="7689850" y="3441700"/>
          <p14:tracePt t="28550" x="7696200" y="3441700"/>
          <p14:tracePt t="28666" x="7702550" y="3441700"/>
          <p14:tracePt t="28674" x="7708900" y="3448050"/>
          <p14:tracePt t="28682" x="7721600" y="3467100"/>
          <p14:tracePt t="28690" x="7727950" y="3479800"/>
          <p14:tracePt t="28698" x="7740650" y="3498850"/>
          <p14:tracePt t="28714" x="7766050" y="3543300"/>
          <p14:tracePt t="28731" x="7785100" y="3581400"/>
          <p14:tracePt t="28747" x="7810500" y="3632200"/>
          <p14:tracePt t="28764" x="7816850" y="3683000"/>
          <p14:tracePt t="28781" x="7835900" y="3727450"/>
          <p14:tracePt t="28798" x="7842250" y="3765550"/>
          <p14:tracePt t="28814" x="7848600" y="3790950"/>
          <p14:tracePt t="28831" x="7861300" y="3822700"/>
          <p14:tracePt t="28847" x="7861300" y="3841750"/>
          <p14:tracePt t="28864" x="7867650" y="3860800"/>
          <p14:tracePt t="28881" x="7880350" y="3892550"/>
          <p14:tracePt t="28898" x="7880350" y="3911600"/>
          <p14:tracePt t="28914" x="7886700" y="3937000"/>
          <p14:tracePt t="28930" x="7893050" y="3962400"/>
          <p14:tracePt t="28947" x="7899400" y="3981450"/>
          <p14:tracePt t="28964" x="7912100" y="4000500"/>
          <p14:tracePt t="28981" x="7918450" y="4013200"/>
          <p14:tracePt t="28998" x="7924800" y="4019550"/>
          <p14:tracePt t="29014" x="7924800" y="4025900"/>
          <p14:tracePt t="29834" x="7924800" y="4019550"/>
          <p14:tracePt t="29842" x="7924800" y="3994150"/>
          <p14:tracePt t="29856" x="7924800" y="3962400"/>
          <p14:tracePt t="29864" x="7924800" y="3930650"/>
          <p14:tracePt t="29865" x="7924800" y="3873500"/>
          <p14:tracePt t="29881" x="7924800" y="3816350"/>
          <p14:tracePt t="29899" x="7924800" y="3778250"/>
          <p14:tracePt t="29915" x="7924800" y="3721100"/>
          <p14:tracePt t="29931" x="7924800" y="3619500"/>
          <p14:tracePt t="29947" x="7924800" y="3498850"/>
          <p14:tracePt t="29963" x="7924800" y="3346450"/>
          <p14:tracePt t="29981" x="7924800" y="3206750"/>
          <p14:tracePt t="29997" x="7924800" y="3086100"/>
          <p14:tracePt t="30014" x="7924800" y="3009900"/>
          <p14:tracePt t="30031" x="7924800" y="2940050"/>
          <p14:tracePt t="30047" x="7924800" y="2876550"/>
          <p14:tracePt t="30064" x="7918450" y="2813050"/>
          <p14:tracePt t="30081" x="7912100" y="2755900"/>
          <p14:tracePt t="30098" x="7912100" y="2724150"/>
          <p14:tracePt t="30114" x="7912100" y="2711450"/>
          <p14:tracePt t="30131" x="7905750" y="2686050"/>
          <p14:tracePt t="30170" x="7905750" y="2679700"/>
          <p14:tracePt t="30178" x="7905750" y="2673350"/>
          <p14:tracePt t="30181" x="7899400" y="2660650"/>
          <p14:tracePt t="30197" x="7893050" y="2641600"/>
          <p14:tracePt t="30214" x="7874000" y="2609850"/>
          <p14:tracePt t="30230" x="7861300" y="2584450"/>
          <p14:tracePt t="30247" x="7842250" y="2571750"/>
          <p14:tracePt t="30264" x="7829550" y="2559050"/>
          <p14:tracePt t="30281" x="7823200" y="2540000"/>
          <p14:tracePt t="30354" x="7823200" y="2533650"/>
          <p14:tracePt t="30370" x="7816850" y="2533650"/>
          <p14:tracePt t="30381" x="7804150" y="2533650"/>
          <p14:tracePt t="30381" x="7747000" y="2540000"/>
          <p14:tracePt t="30397" x="7689850" y="2552700"/>
          <p14:tracePt t="30414" x="7626350" y="2565400"/>
          <p14:tracePt t="30431" x="7562850" y="2571750"/>
          <p14:tracePt t="30447" x="7524750" y="2578100"/>
          <p14:tracePt t="30464" x="7486650" y="2584450"/>
          <p14:tracePt t="30464" x="7467600" y="2584450"/>
          <p14:tracePt t="30483" x="7423150" y="2597150"/>
          <p14:tracePt t="30498" x="7397750" y="2597150"/>
          <p14:tracePt t="30514" x="7359650" y="2609850"/>
          <p14:tracePt t="30531" x="7334250" y="2616200"/>
          <p14:tracePt t="30548" x="7302500" y="2616200"/>
          <p14:tracePt t="30564" x="7264400" y="2622550"/>
          <p14:tracePt t="30581" x="7245350" y="2628900"/>
          <p14:tracePt t="30597" x="7226300" y="2628900"/>
          <p14:tracePt t="30614" x="7219950" y="2628900"/>
          <p14:tracePt t="30630" x="7207250" y="2628900"/>
          <p14:tracePt t="30648" x="7194550" y="2628900"/>
          <p14:tracePt t="30664" x="7169150" y="2628900"/>
          <p14:tracePt t="30681" x="7150100" y="2628900"/>
          <p14:tracePt t="30697" x="7131050" y="2628900"/>
          <p14:tracePt t="30714" x="7118350" y="2628900"/>
          <p14:tracePt t="30858" x="7124700" y="2622550"/>
          <p14:tracePt t="30866" x="7143750" y="2622550"/>
          <p14:tracePt t="30880" x="7175500" y="2622550"/>
          <p14:tracePt t="30882" x="7188200" y="2609850"/>
          <p14:tracePt t="30882" x="7207250" y="2603500"/>
          <p14:tracePt t="30898" x="7258050" y="2552700"/>
          <p14:tracePt t="30914" x="7289800" y="2495550"/>
          <p14:tracePt t="30931" x="7308850" y="2425700"/>
          <p14:tracePt t="30947" x="7321550" y="2368550"/>
          <p14:tracePt t="30964" x="7340600" y="2311400"/>
          <p14:tracePt t="30981" x="7353300" y="2273300"/>
          <p14:tracePt t="30997" x="7366000" y="2222500"/>
          <p14:tracePt t="31014" x="7378700" y="2171700"/>
          <p14:tracePt t="31031" x="7397750" y="2127250"/>
          <p14:tracePt t="31048" x="7404100" y="2089150"/>
          <p14:tracePt t="31064" x="7410450" y="2070100"/>
          <p14:tracePt t="31081" x="7416800" y="2038350"/>
          <p14:tracePt t="31099" x="7429500" y="2025650"/>
          <p14:tracePt t="31114" x="7429500" y="2012950"/>
          <p14:tracePt t="31131" x="7435850" y="2012950"/>
          <p14:tracePt t="31147" x="7435850" y="2006600"/>
          <p14:tracePt t="31210" x="7442200" y="2006600"/>
          <p14:tracePt t="31223" x="7448550" y="2006600"/>
          <p14:tracePt t="31239" x="7461250" y="2006600"/>
          <p14:tracePt t="31241" x="7473950" y="2012950"/>
          <p14:tracePt t="31247" x="7499350" y="2057400"/>
          <p14:tracePt t="31264" x="7537450" y="2108200"/>
          <p14:tracePt t="31281" x="7581900" y="2190750"/>
          <p14:tracePt t="31298" x="7613650" y="2247900"/>
          <p14:tracePt t="31314" x="7639050" y="2311400"/>
          <p14:tracePt t="31331" x="7658100" y="2349500"/>
          <p14:tracePt t="31347" x="7664450" y="2381250"/>
          <p14:tracePt t="31364" x="7683500" y="2406650"/>
          <p14:tracePt t="31381" x="7696200" y="2444750"/>
          <p14:tracePt t="31397" x="7708900" y="2476500"/>
          <p14:tracePt t="31414" x="7721600" y="2514600"/>
          <p14:tracePt t="31430" x="7727950" y="2540000"/>
          <p14:tracePt t="31447" x="7734300" y="2571750"/>
          <p14:tracePt t="31464" x="7747000" y="2597150"/>
          <p14:tracePt t="31464" x="7753350" y="2603500"/>
          <p14:tracePt t="31482" x="7759700" y="2609850"/>
          <p14:tracePt t="31499" x="7766050" y="2622550"/>
          <p14:tracePt t="31514" x="7766050" y="2628900"/>
          <p14:tracePt t="31531" x="7772400" y="2635250"/>
          <p14:tracePt t="31642" x="7766050" y="2635250"/>
          <p14:tracePt t="31649" x="7747000" y="2635250"/>
          <p14:tracePt t="31658" x="7721600" y="2635250"/>
          <p14:tracePt t="31664" x="7677150" y="2635250"/>
          <p14:tracePt t="31680" x="7632700" y="2635250"/>
          <p14:tracePt t="31680" x="7613650" y="2641600"/>
          <p14:tracePt t="31699" x="7594600" y="2647950"/>
          <p14:tracePt t="31714" x="7581900" y="2647950"/>
          <p14:tracePt t="31731" x="7569200" y="2647950"/>
          <p14:tracePt t="31747" x="7562850" y="2654300"/>
          <p14:tracePt t="31764" x="7550150" y="2654300"/>
          <p14:tracePt t="31780" x="7543800" y="2654300"/>
          <p14:tracePt t="31797" x="7537450" y="2660650"/>
          <p14:tracePt t="31814" x="7531100" y="2660650"/>
          <p14:tracePt t="31954" x="7537450" y="2660650"/>
          <p14:tracePt t="31969" x="7550150" y="2660650"/>
          <p14:tracePt t="31977" x="7562850" y="2660650"/>
          <p14:tracePt t="31986" x="7600950" y="2603500"/>
          <p14:tracePt t="31997" x="7626350" y="2495550"/>
          <p14:tracePt t="32013" x="7645400" y="2355850"/>
          <p14:tracePt t="32030" x="7670800" y="2222500"/>
          <p14:tracePt t="32047" x="7683500" y="2127250"/>
          <p14:tracePt t="32064" x="7702550" y="2063750"/>
          <p14:tracePt t="32081" x="7715250" y="2025650"/>
          <p14:tracePt t="32098" x="7721600" y="2019300"/>
          <p14:tracePt t="32138" x="7727950" y="2012950"/>
          <p14:tracePt t="32218" x="7740650" y="2012950"/>
          <p14:tracePt t="32233" x="7747000" y="2019300"/>
          <p14:tracePt t="32241" x="7753350" y="2019300"/>
          <p14:tracePt t="32249" x="7753350" y="2025650"/>
          <p14:tracePt t="32249" x="7759700" y="2038350"/>
          <p14:tracePt t="32266" x="7766050" y="2051050"/>
          <p14:tracePt t="32266" x="7778750" y="2063750"/>
          <p14:tracePt t="32280" x="7810500" y="2152650"/>
          <p14:tracePt t="32298" x="7835900" y="2209800"/>
          <p14:tracePt t="32314" x="7867650" y="2279650"/>
          <p14:tracePt t="32331" x="7880350" y="2317750"/>
          <p14:tracePt t="32347" x="7886700" y="2362200"/>
          <p14:tracePt t="32364" x="7899400" y="2393950"/>
          <p14:tracePt t="32380" x="7912100" y="2425700"/>
          <p14:tracePt t="32397" x="7924800" y="2451100"/>
          <p14:tracePt t="32414" x="7937500" y="2470150"/>
          <p14:tracePt t="32431" x="7943850" y="2489200"/>
          <p14:tracePt t="32447" x="7950200" y="2501900"/>
          <p14:tracePt t="32464" x="7956550" y="2520950"/>
          <p14:tracePt t="32480" x="7962900" y="2533650"/>
          <p14:tracePt t="32499" x="7969250" y="2540000"/>
          <p14:tracePt t="32514" x="7969250" y="2546350"/>
          <p14:tracePt t="33401" x="7962900" y="2552700"/>
          <p14:tracePt t="33409" x="7950200" y="2559050"/>
          <p14:tracePt t="33412" x="7924800" y="2565400"/>
          <p14:tracePt t="33422" x="7912100" y="2584450"/>
          <p14:tracePt t="33430" x="7842250" y="2635250"/>
          <p14:tracePt t="33447" x="7734300" y="2724150"/>
          <p14:tracePt t="33464" x="7639050" y="2806700"/>
          <p14:tracePt t="33480" x="7512050" y="2914650"/>
          <p14:tracePt t="33498" x="7448550" y="2959100"/>
          <p14:tracePt t="33515" x="7397750" y="2997200"/>
          <p14:tracePt t="33530" x="7359650" y="3041650"/>
          <p14:tracePt t="33547" x="7302500" y="3079750"/>
          <p14:tracePt t="33564" x="7245350" y="3124200"/>
          <p14:tracePt t="33581" x="7162800" y="3181350"/>
          <p14:tracePt t="33597" x="7092950" y="3251200"/>
          <p14:tracePt t="33614" x="7029450" y="3295650"/>
          <p14:tracePt t="33630" x="6991350" y="3327400"/>
          <p14:tracePt t="33647" x="6978650" y="3333750"/>
          <p14:tracePt t="33706" x="6972300" y="3340100"/>
          <p14:tracePt t="33722" x="6965950" y="3346450"/>
          <p14:tracePt t="33730" x="6953250" y="3371850"/>
          <p14:tracePt t="33740" x="6953250" y="3378200"/>
          <p14:tracePt t="33747" x="6927850" y="3409950"/>
          <p14:tracePt t="33764" x="6915150" y="3422650"/>
          <p14:tracePt t="33781" x="6896100" y="3429000"/>
          <p14:tracePt t="33797" x="6889750" y="3435350"/>
          <p14:tracePt t="33814" x="6870700" y="3441700"/>
          <p14:tracePt t="33830" x="6858000" y="3441700"/>
          <p14:tracePt t="33847" x="6819900" y="3448050"/>
          <p14:tracePt t="33864" x="6781800" y="3448050"/>
          <p14:tracePt t="33881" x="6737350" y="3448050"/>
          <p14:tracePt t="33897" x="6661150" y="3448050"/>
          <p14:tracePt t="33914" x="6623050" y="3448050"/>
          <p14:tracePt t="33930" x="6591300" y="3448050"/>
          <p14:tracePt t="33947" x="6572250" y="3441700"/>
          <p14:tracePt t="33964" x="6559550" y="3435350"/>
          <p14:tracePt t="33980" x="6546850" y="3429000"/>
          <p14:tracePt t="33997" x="6540500" y="3429000"/>
          <p14:tracePt t="34014" x="6521450" y="3422650"/>
          <p14:tracePt t="34030" x="6508750" y="3416300"/>
          <p14:tracePt t="34047" x="6489700" y="3403600"/>
          <p14:tracePt t="34064" x="6464300" y="3390900"/>
          <p14:tracePt t="34081" x="6438900" y="3371850"/>
          <p14:tracePt t="34098" x="6419850" y="3365500"/>
          <p14:tracePt t="34114" x="6413500" y="3365500"/>
          <p14:tracePt t="34234" x="6407150" y="3359150"/>
          <p14:tracePt t="34242" x="6394450" y="3352800"/>
          <p14:tracePt t="34249" x="6388100" y="3340100"/>
          <p14:tracePt t="34258" x="6369050" y="3333750"/>
          <p14:tracePt t="34266" x="6337300" y="3308350"/>
          <p14:tracePt t="34280" x="6286500" y="3270250"/>
          <p14:tracePt t="34298" x="6261100" y="3263900"/>
          <p14:tracePt t="34314" x="6254750" y="3251200"/>
          <p14:tracePt t="34331" x="6248400" y="3251200"/>
          <p14:tracePt t="34514" x="6254750" y="3251200"/>
          <p14:tracePt t="34522" x="6267450" y="3251200"/>
          <p14:tracePt t="34531" x="6273800" y="3251200"/>
          <p14:tracePt t="34534" x="6299200" y="3257550"/>
          <p14:tracePt t="34547" x="6337300" y="3257550"/>
          <p14:tracePt t="34564" x="6407150" y="3263900"/>
          <p14:tracePt t="34580" x="6477000" y="3263900"/>
          <p14:tracePt t="34597" x="6534150" y="3263900"/>
          <p14:tracePt t="34614" x="6578600" y="3263900"/>
          <p14:tracePt t="34630" x="6604000" y="3263900"/>
          <p14:tracePt t="34647" x="6623050" y="3263900"/>
          <p14:tracePt t="34664" x="6648450" y="3257550"/>
          <p14:tracePt t="34681" x="6667500" y="3257550"/>
          <p14:tracePt t="34698" x="6718300" y="3232150"/>
          <p14:tracePt t="34714" x="6762750" y="3213100"/>
          <p14:tracePt t="34730" x="6807200" y="3200400"/>
          <p14:tracePt t="34747" x="6864350" y="3181350"/>
          <p14:tracePt t="34764" x="6934200" y="3162300"/>
          <p14:tracePt t="34780" x="6991350" y="3143250"/>
          <p14:tracePt t="34797" x="7048500" y="3117850"/>
          <p14:tracePt t="34814" x="7124700" y="3086100"/>
          <p14:tracePt t="34830" x="7194550" y="3054350"/>
          <p14:tracePt t="34847" x="7270750" y="3016250"/>
          <p14:tracePt t="34864" x="7340600" y="2984500"/>
          <p14:tracePt t="34881" x="7442200" y="2933700"/>
          <p14:tracePt t="34898" x="7505700" y="2908300"/>
          <p14:tracePt t="34914" x="7556500" y="2889250"/>
          <p14:tracePt t="34931" x="7600950" y="2870200"/>
          <p14:tracePt t="34947" x="7645400" y="2857500"/>
          <p14:tracePt t="34964" x="7670800" y="2851150"/>
          <p14:tracePt t="34980" x="7696200" y="2851150"/>
          <p14:tracePt t="34997" x="7721600" y="2851150"/>
          <p14:tracePt t="35014" x="7747000" y="2851150"/>
          <p14:tracePt t="35031" x="7785100" y="2851150"/>
          <p14:tracePt t="35047" x="7823200" y="2851150"/>
          <p14:tracePt t="35064" x="7861300" y="2857500"/>
          <p14:tracePt t="35080" x="7924800" y="2882900"/>
          <p14:tracePt t="35099" x="7956550" y="2889250"/>
          <p14:tracePt t="35115" x="7981950" y="2895600"/>
          <p14:tracePt t="35131" x="8001000" y="2901950"/>
          <p14:tracePt t="35147" x="8013700" y="2914650"/>
          <p14:tracePt t="35164" x="8032750" y="2927350"/>
          <p14:tracePt t="35180" x="8058150" y="2940050"/>
          <p14:tracePt t="35197" x="8070850" y="2952750"/>
          <p14:tracePt t="35213" x="8102600" y="2984500"/>
          <p14:tracePt t="35230" x="8128000" y="3009900"/>
          <p14:tracePt t="35247" x="8153400" y="3054350"/>
          <p14:tracePt t="35264" x="8197850" y="3117850"/>
          <p14:tracePt t="35280" x="8248650" y="3175000"/>
          <p14:tracePt t="35298" x="8274050" y="3206750"/>
          <p14:tracePt t="35314" x="8299450" y="3232150"/>
          <p14:tracePt t="35331" x="8331200" y="3257550"/>
          <p14:tracePt t="35347" x="8343900" y="3270250"/>
          <p14:tracePt t="35364" x="8375650" y="3289300"/>
          <p14:tracePt t="35380" x="8407400" y="3302000"/>
          <p14:tracePt t="35397" x="8420100" y="3314700"/>
          <p14:tracePt t="35414" x="8439150" y="3321050"/>
          <p14:tracePt t="35431" x="8451850" y="3327400"/>
          <p14:tracePt t="35447" x="8470900" y="3333750"/>
          <p14:tracePt t="35464" x="8483600" y="3340100"/>
          <p14:tracePt t="35480" x="8489950" y="3340100"/>
          <p14:tracePt t="35537" x="8496300" y="3340100"/>
          <p14:tracePt t="35545" x="8509000" y="3340100"/>
          <p14:tracePt t="35564" x="8515350" y="3340100"/>
          <p14:tracePt t="35564" x="8521700" y="3333750"/>
          <p14:tracePt t="35580" x="8528050" y="3327400"/>
          <p14:tracePt t="35597" x="8534400" y="3321050"/>
          <p14:tracePt t="35614" x="8547100" y="3308350"/>
          <p14:tracePt t="35630" x="8572500" y="3295650"/>
          <p14:tracePt t="35647" x="8585200" y="3282950"/>
          <p14:tracePt t="35665" x="8597900" y="3276600"/>
          <p14:tracePt t="35680" x="8629650" y="3270250"/>
          <p14:tracePt t="35698" x="8629650" y="3263900"/>
          <p14:tracePt t="35794" x="8636000" y="3257550"/>
          <p14:tracePt t="35801" x="8629650" y="3257550"/>
          <p14:tracePt t="35809" x="8610600" y="3251200"/>
          <p14:tracePt t="35830" x="8534400" y="3238500"/>
          <p14:tracePt t="35832" x="8439150" y="3225800"/>
          <p14:tracePt t="35847" x="8312150" y="3206750"/>
          <p14:tracePt t="35864" x="8178800" y="3175000"/>
          <p14:tracePt t="35880" x="8007350" y="3130550"/>
          <p14:tracePt t="35898" x="7931150" y="3111500"/>
          <p14:tracePt t="35914" x="7854950" y="3086100"/>
          <p14:tracePt t="35930" x="7804150" y="3067050"/>
          <p14:tracePt t="35947" x="7734300" y="3054350"/>
          <p14:tracePt t="35964" x="7702550" y="3035300"/>
          <p14:tracePt t="35980" x="7677150" y="3028950"/>
          <p14:tracePt t="35997" x="7658100" y="3016250"/>
          <p14:tracePt t="36014" x="7632700" y="3009900"/>
          <p14:tracePt t="36031" x="7626350" y="3009900"/>
          <p14:tracePt t="36047" x="7600950" y="3009900"/>
          <p14:tracePt t="36064" x="7575550" y="3009900"/>
          <p14:tracePt t="36080" x="7524750" y="3003550"/>
          <p14:tracePt t="36098" x="7467600" y="2997200"/>
          <p14:tracePt t="36114" x="7404100" y="2997200"/>
          <p14:tracePt t="36130" x="7334250" y="2997200"/>
          <p14:tracePt t="36146" x="7239000" y="3022600"/>
          <p14:tracePt t="36164" x="7131050" y="3073400"/>
          <p14:tracePt t="36180" x="7029450" y="3117850"/>
          <p14:tracePt t="36197" x="6978650" y="3155950"/>
          <p14:tracePt t="36214" x="6953250" y="3181350"/>
          <p14:tracePt t="36230" x="6934200" y="3206750"/>
          <p14:tracePt t="36247" x="6934200" y="3225800"/>
          <p14:tracePt t="36264" x="6934200" y="3244850"/>
          <p14:tracePt t="36280" x="6934200" y="3276600"/>
          <p14:tracePt t="36298" x="6946900" y="3302000"/>
          <p14:tracePt t="36314" x="6965950" y="3327400"/>
          <p14:tracePt t="36330" x="7004050" y="3359150"/>
          <p14:tracePt t="36347" x="7061200" y="3378200"/>
          <p14:tracePt t="36364" x="7124700" y="3403600"/>
          <p14:tracePt t="36380" x="7213600" y="3416300"/>
          <p14:tracePt t="36397" x="7289800" y="3416300"/>
          <p14:tracePt t="36413" x="7372350" y="3416300"/>
          <p14:tracePt t="36430" x="7442200" y="3403600"/>
          <p14:tracePt t="36447" x="7505700" y="3371850"/>
          <p14:tracePt t="36463" x="7556500" y="3327400"/>
          <p14:tracePt t="36480" x="7607300" y="3263900"/>
          <p14:tracePt t="36498" x="7620000" y="3200400"/>
          <p14:tracePt t="36515" x="7626350" y="3155950"/>
          <p14:tracePt t="36530" x="7626350" y="3111500"/>
          <p14:tracePt t="36547" x="7626350" y="3079750"/>
          <p14:tracePt t="36564" x="7620000" y="3054350"/>
          <p14:tracePt t="36580" x="7607300" y="3035300"/>
          <p14:tracePt t="36597" x="7588250" y="3016250"/>
          <p14:tracePt t="36614" x="7562850" y="2990850"/>
          <p14:tracePt t="36630" x="7543800" y="2971800"/>
          <p14:tracePt t="36647" x="7499350" y="2952750"/>
          <p14:tracePt t="36663" x="7461250" y="2940050"/>
          <p14:tracePt t="36680" x="7372350" y="2914650"/>
          <p14:tracePt t="36698" x="7308850" y="2908300"/>
          <p14:tracePt t="36714" x="7264400" y="2908300"/>
          <p14:tracePt t="36730" x="7226300" y="2921000"/>
          <p14:tracePt t="36747" x="7200900" y="2940050"/>
          <p14:tracePt t="36763" x="7169150" y="2965450"/>
          <p14:tracePt t="36780" x="7150100" y="2997200"/>
          <p14:tracePt t="36797" x="7137400" y="3041650"/>
          <p14:tracePt t="36814" x="7131050" y="3073400"/>
          <p14:tracePt t="36830" x="7131050" y="3105150"/>
          <p14:tracePt t="36847" x="7131050" y="3143250"/>
          <p14:tracePt t="36864" x="7131050" y="3175000"/>
          <p14:tracePt t="36880" x="7137400" y="3200400"/>
          <p14:tracePt t="36898" x="7150100" y="3225800"/>
          <p14:tracePt t="36914" x="7169150" y="3244850"/>
          <p14:tracePt t="36930" x="7188200" y="3263900"/>
          <p14:tracePt t="36947" x="7219950" y="3282950"/>
          <p14:tracePt t="36963" x="7270750" y="3302000"/>
          <p14:tracePt t="36981" x="7321550" y="3327400"/>
          <p14:tracePt t="36997" x="7378700" y="3333750"/>
          <p14:tracePt t="37014" x="7435850" y="3346450"/>
          <p14:tracePt t="37030" x="7493000" y="3346450"/>
          <p14:tracePt t="37047" x="7550150" y="3346450"/>
          <p14:tracePt t="37064" x="7607300" y="3321050"/>
          <p14:tracePt t="37080" x="7702550" y="3257550"/>
          <p14:tracePt t="37098" x="7753350" y="3206750"/>
          <p14:tracePt t="37114" x="7810500" y="3155950"/>
          <p14:tracePt t="37130" x="7835900" y="3124200"/>
          <p14:tracePt t="37147" x="7854950" y="3098800"/>
          <p14:tracePt t="37164" x="7867650" y="3067050"/>
          <p14:tracePt t="37180" x="7880350" y="3041650"/>
          <p14:tracePt t="37197" x="7886700" y="3009900"/>
          <p14:tracePt t="37214" x="7886700" y="2978150"/>
          <p14:tracePt t="37230" x="7880350" y="2952750"/>
          <p14:tracePt t="37247" x="7867650" y="2933700"/>
          <p14:tracePt t="37264" x="7848600" y="2914650"/>
          <p14:tracePt t="37280" x="7810500" y="2895600"/>
          <p14:tracePt t="37298" x="7772400" y="2889250"/>
          <p14:tracePt t="37314" x="7721600" y="2889250"/>
          <p14:tracePt t="37330" x="7664450" y="2889250"/>
          <p14:tracePt t="37347" x="7600950" y="2908300"/>
          <p14:tracePt t="37363" x="7531100" y="2933700"/>
          <p14:tracePt t="37381" x="7480300" y="2971800"/>
          <p14:tracePt t="37397" x="7435850" y="3003550"/>
          <p14:tracePt t="37414" x="7397750" y="3041650"/>
          <p14:tracePt t="37430" x="7366000" y="3079750"/>
          <p14:tracePt t="37447" x="7346950" y="3105150"/>
          <p14:tracePt t="37463" x="7340600" y="3124200"/>
          <p14:tracePt t="37481" x="7334250" y="3136900"/>
          <p14:tracePt t="37497" x="7334250" y="3143250"/>
          <p14:tracePt t="37561" x="7334250" y="3149600"/>
          <p14:tracePt t="38280" x="7340600" y="3155950"/>
          <p14:tracePt t="38288" x="7346950" y="3155950"/>
          <p14:tracePt t="38294" x="7385050" y="3168650"/>
          <p14:tracePt t="38305" x="7404100" y="3168650"/>
          <p14:tracePt t="38313" x="7454900" y="3175000"/>
          <p14:tracePt t="38330" x="7499350" y="3175000"/>
          <p14:tracePt t="38346" x="7537450" y="3175000"/>
          <p14:tracePt t="38363" x="7562850" y="3175000"/>
          <p14:tracePt t="38379" x="7575550" y="3175000"/>
          <p14:tracePt t="38396" x="7581900" y="3175000"/>
          <p14:tracePt t="38456" x="7588250" y="3175000"/>
          <p14:tracePt t="38464" x="7594600" y="3175000"/>
          <p14:tracePt t="38465" x="7600950" y="3175000"/>
          <p14:tracePt t="38479" x="7620000" y="3175000"/>
          <p14:tracePt t="38497" x="7632700" y="3175000"/>
          <p14:tracePt t="38700" x="0" y="0"/>
        </p14:tracePtLst>
        <p14:tracePtLst>
          <p14:tracePt t="38894" x="7632700" y="3175000"/>
          <p14:tracePt t="38998" x="0" y="0"/>
        </p14:tracePtLst>
        <p14:tracePtLst>
          <p14:tracePt t="39158" x="7632700" y="3175000"/>
          <p14:tracePt t="39255" x="0" y="0"/>
        </p14:tracePtLst>
        <p14:tracePtLst>
          <p14:tracePt t="39383" x="7632700" y="3175000"/>
          <p14:tracePt t="42896" x="7632700" y="3181350"/>
          <p14:tracePt t="42904" x="7632700" y="3225800"/>
          <p14:tracePt t="42912" x="7613650" y="3321050"/>
          <p14:tracePt t="42925" x="7607300" y="3371850"/>
          <p14:tracePt t="42930" x="7594600" y="3422650"/>
          <p14:tracePt t="42946" x="7588250" y="3460750"/>
          <p14:tracePt t="42963" x="7588250" y="3486150"/>
          <p14:tracePt t="42979" x="7588250" y="3517900"/>
          <p14:tracePt t="42995" x="7588250" y="3543300"/>
          <p14:tracePt t="43012" x="7588250" y="3562350"/>
          <p14:tracePt t="43029" x="7588250" y="3568700"/>
          <p14:tracePt t="43046" x="7588250" y="3575050"/>
          <p14:tracePt t="43062" x="7588250" y="3587750"/>
          <p14:tracePt t="43080" x="7588250" y="3606800"/>
          <p14:tracePt t="43096" x="7594600" y="3625850"/>
          <p14:tracePt t="43113" x="7594600" y="3638550"/>
          <p14:tracePt t="43129" x="7594600" y="3651250"/>
          <p14:tracePt t="43169" x="7594600" y="3657600"/>
          <p14:tracePt t="43257" x="7594600" y="3663950"/>
          <p14:tracePt t="43273" x="7600950" y="3670300"/>
          <p14:tracePt t="43297" x="7600950" y="3676650"/>
          <p14:tracePt t="43585" x="0" y="0"/>
        </p14:tracePtLst>
        <p14:tracePtLst>
          <p14:tracePt t="43757" x="7600950" y="3676650"/>
          <p14:tracePt t="43844" x="0" y="0"/>
        </p14:tracePtLst>
        <p14:tracePtLst>
          <p14:tracePt t="43976" x="7600950" y="3676650"/>
          <p14:tracePt t="44865" x="7607300" y="3683000"/>
          <p14:tracePt t="44873" x="7607300" y="3632200"/>
          <p14:tracePt t="44881" x="7588250" y="3492500"/>
          <p14:tracePt t="44889" x="7543800" y="3206750"/>
          <p14:tracePt t="44897" x="7518400" y="3048000"/>
          <p14:tracePt t="44913" x="7512050" y="2946400"/>
          <p14:tracePt t="44930" x="7512050" y="2882900"/>
          <p14:tracePt t="44946" x="7512050" y="2844800"/>
          <p14:tracePt t="44963" x="7512050" y="2813050"/>
          <p14:tracePt t="44980" x="7518400" y="2794000"/>
          <p14:tracePt t="44997" x="7524750" y="2755900"/>
          <p14:tracePt t="45013" x="7550150" y="2717800"/>
          <p14:tracePt t="45030" x="7575550" y="2673350"/>
          <p14:tracePt t="45046" x="7581900" y="2654300"/>
          <p14:tracePt t="45063" x="7588250" y="2635250"/>
          <p14:tracePt t="45080" x="7594600" y="2609850"/>
          <p14:tracePt t="45097" x="7594600" y="2597150"/>
          <p14:tracePt t="45113" x="7594600" y="2584450"/>
          <p14:tracePt t="45130" x="7594600" y="2565400"/>
          <p14:tracePt t="45146" x="7588250" y="2552700"/>
          <p14:tracePt t="45163" x="7575550" y="2533650"/>
          <p14:tracePt t="45180" x="7562850" y="2520950"/>
          <p14:tracePt t="45197" x="7556500" y="2514600"/>
          <p14:tracePt t="45213" x="7543800" y="2508250"/>
          <p14:tracePt t="45329" x="7550150" y="2508250"/>
          <p14:tracePt t="45329" x="7562850" y="2514600"/>
          <p14:tracePt t="45347" x="7575550" y="2520950"/>
          <p14:tracePt t="45353" x="7600950" y="2527300"/>
          <p14:tracePt t="45363" x="7632700" y="2527300"/>
          <p14:tracePt t="45380" x="7658100" y="2527300"/>
          <p14:tracePt t="45397" x="7689850" y="2527300"/>
          <p14:tracePt t="45413" x="7727950" y="2514600"/>
          <p14:tracePt t="45430" x="7791450" y="2451100"/>
          <p14:tracePt t="45450" x="7816850" y="2413000"/>
          <p14:tracePt t="45464" x="7854950" y="2324100"/>
          <p14:tracePt t="45479" x="7874000" y="2266950"/>
          <p14:tracePt t="45496" x="7886700" y="2209800"/>
          <p14:tracePt t="45512" x="7893050" y="2171700"/>
          <p14:tracePt t="45529" x="7893050" y="2133600"/>
          <p14:tracePt t="45546" x="7861300" y="2089150"/>
          <p14:tracePt t="45562" x="7816850" y="2044700"/>
          <p14:tracePt t="45579" x="7747000" y="2006600"/>
          <p14:tracePt t="45596" x="7664450" y="1974850"/>
          <p14:tracePt t="45613" x="7562850" y="1949450"/>
          <p14:tracePt t="45630" x="7467600" y="1943100"/>
          <p14:tracePt t="45646" x="7391400" y="1943100"/>
          <p14:tracePt t="45663" x="7334250" y="1943100"/>
          <p14:tracePt t="45663" x="7308850" y="1949450"/>
          <p14:tracePt t="45681" x="7258050" y="1974850"/>
          <p14:tracePt t="45697" x="7213600" y="2012950"/>
          <p14:tracePt t="45713" x="7169150" y="2070100"/>
          <p14:tracePt t="45730" x="7131050" y="2152650"/>
          <p14:tracePt t="45746" x="7105650" y="2235200"/>
          <p14:tracePt t="45763" x="7092950" y="2317750"/>
          <p14:tracePt t="45779" x="7092950" y="2387600"/>
          <p14:tracePt t="45796" x="7099300" y="2451100"/>
          <p14:tracePt t="45813" x="7112000" y="2489200"/>
          <p14:tracePt t="45830" x="7131050" y="2514600"/>
          <p14:tracePt t="45847" x="7143750" y="2540000"/>
          <p14:tracePt t="45863" x="7169150" y="2559050"/>
          <p14:tracePt t="45879" x="7213600" y="2578100"/>
          <p14:tracePt t="45879" x="7232650" y="2590800"/>
          <p14:tracePt t="45897" x="7302500" y="2616200"/>
          <p14:tracePt t="45914" x="7366000" y="2635250"/>
          <p14:tracePt t="45930" x="7442200" y="2654300"/>
          <p14:tracePt t="45947" x="7518400" y="2667000"/>
          <p14:tracePt t="45963" x="7575550" y="2667000"/>
          <p14:tracePt t="45979" x="7639050" y="2667000"/>
          <p14:tracePt t="45996" x="7689850" y="2667000"/>
          <p14:tracePt t="46012" x="7734300" y="2667000"/>
          <p14:tracePt t="46030" x="7785100" y="2647950"/>
          <p14:tracePt t="46046" x="7835900" y="2609850"/>
          <p14:tracePt t="46064" x="7899400" y="2552700"/>
          <p14:tracePt t="46080" x="7943850" y="2438400"/>
          <p14:tracePt t="46097" x="7981950" y="2355850"/>
          <p14:tracePt t="46113" x="7994650" y="2273300"/>
          <p14:tracePt t="46130" x="8001000" y="2216150"/>
          <p14:tracePt t="46146" x="8007350" y="2171700"/>
          <p14:tracePt t="46163" x="8007350" y="2133600"/>
          <p14:tracePt t="46180" x="8007350" y="2101850"/>
          <p14:tracePt t="46197" x="8007350" y="2063750"/>
          <p14:tracePt t="46212" x="7988300" y="2032000"/>
          <p14:tracePt t="46229" x="7962900" y="2006600"/>
          <p14:tracePt t="46246" x="7924800" y="1974850"/>
          <p14:tracePt t="46263" x="7886700" y="1955800"/>
          <p14:tracePt t="46280" x="7797800" y="1930400"/>
          <p14:tracePt t="46297" x="7740650" y="1917700"/>
          <p14:tracePt t="46313" x="7689850" y="1917700"/>
          <p14:tracePt t="46330" x="7645400" y="1924050"/>
          <p14:tracePt t="46346" x="7581900" y="1955800"/>
          <p14:tracePt t="46363" x="7531100" y="1993900"/>
          <p14:tracePt t="46381" x="7473950" y="2044700"/>
          <p14:tracePt t="46396" x="7442200" y="2082800"/>
          <p14:tracePt t="46413" x="7410450" y="2133600"/>
          <p14:tracePt t="46429" x="7391400" y="2171700"/>
          <p14:tracePt t="46447" x="7378700" y="2209800"/>
          <p14:tracePt t="46463" x="7366000" y="2241550"/>
          <p14:tracePt t="46480" x="7366000" y="2292350"/>
          <p14:tracePt t="46497" x="7366000" y="2324100"/>
          <p14:tracePt t="46513" x="7372350" y="2349500"/>
          <p14:tracePt t="46530" x="7391400" y="2374900"/>
          <p14:tracePt t="46547" x="7397750" y="2393950"/>
          <p14:tracePt t="46563" x="7410450" y="2413000"/>
          <p14:tracePt t="46580" x="7429500" y="2438400"/>
          <p14:tracePt t="46596" x="7442200" y="2451100"/>
          <p14:tracePt t="46614" x="7454900" y="2457450"/>
          <p14:tracePt t="46630" x="7486650" y="2482850"/>
          <p14:tracePt t="46647" x="7518400" y="2495550"/>
          <p14:tracePt t="46662" x="7550150" y="2514600"/>
          <p14:tracePt t="46679" x="7600950" y="2546350"/>
          <p14:tracePt t="46696" x="7683500" y="2578100"/>
          <p14:tracePt t="46713" x="7734300" y="2597150"/>
          <p14:tracePt t="46729" x="7797800" y="2603500"/>
          <p14:tracePt t="46747" x="7842250" y="2609850"/>
          <p14:tracePt t="46763" x="7899400" y="2609850"/>
          <p14:tracePt t="46780" x="7969250" y="2578100"/>
          <p14:tracePt t="46796" x="8020050" y="2533650"/>
          <p14:tracePt t="46814" x="8070850" y="2470150"/>
          <p14:tracePt t="46830" x="8102600" y="2419350"/>
          <p14:tracePt t="46847" x="8115300" y="2362200"/>
          <p14:tracePt t="46863" x="8121650" y="2311400"/>
          <p14:tracePt t="46880" x="8121650" y="2241550"/>
          <p14:tracePt t="46897" x="8121650" y="2190750"/>
          <p14:tracePt t="46913" x="8108950" y="2159000"/>
          <p14:tracePt t="46930" x="8083550" y="2120900"/>
          <p14:tracePt t="46947" x="8064500" y="2095500"/>
          <p14:tracePt t="46963" x="8026400" y="2070100"/>
          <p14:tracePt t="46980" x="7981950" y="2051050"/>
          <p14:tracePt t="46996" x="7918450" y="2032000"/>
          <p14:tracePt t="47013" x="7854950" y="2025650"/>
          <p14:tracePt t="47030" x="7791450" y="2019300"/>
          <p14:tracePt t="47048" x="7734300" y="2019300"/>
          <p14:tracePt t="47063" x="7689850" y="2019300"/>
          <p14:tracePt t="47080" x="7632700" y="2025650"/>
          <p14:tracePt t="47097" x="7588250" y="2038350"/>
          <p14:tracePt t="47113" x="7543800" y="2063750"/>
          <p14:tracePt t="47130" x="7486650" y="2095500"/>
          <p14:tracePt t="47147" x="7423150" y="2133600"/>
          <p14:tracePt t="47163" x="7378700" y="2165350"/>
          <p14:tracePt t="47180" x="7353300" y="2190750"/>
          <p14:tracePt t="47197" x="7327900" y="2216150"/>
          <p14:tracePt t="47213" x="7315200" y="2228850"/>
          <p14:tracePt t="47230" x="7302500" y="2247900"/>
          <p14:tracePt t="47247" x="7289800" y="2266950"/>
          <p14:tracePt t="47263" x="7270750" y="2292350"/>
          <p14:tracePt t="47263" x="7264400" y="2311400"/>
          <p14:tracePt t="47281" x="7245350" y="2336800"/>
          <p14:tracePt t="47297" x="7226300" y="2374900"/>
          <p14:tracePt t="47313" x="7219950" y="2393950"/>
          <p14:tracePt t="47330" x="7219950" y="2425700"/>
          <p14:tracePt t="47347" x="7219950" y="2444750"/>
          <p14:tracePt t="47363" x="7219950" y="2463800"/>
          <p14:tracePt t="47380" x="7232650" y="2482850"/>
          <p14:tracePt t="47397" x="7245350" y="2508250"/>
          <p14:tracePt t="47414" x="7264400" y="2514600"/>
          <p14:tracePt t="47429" x="7289800" y="2533650"/>
          <p14:tracePt t="47446" x="7308850" y="2540000"/>
          <p14:tracePt t="47463" x="7346950" y="2552700"/>
          <p14:tracePt t="47480" x="7404100" y="2571750"/>
          <p14:tracePt t="47497" x="7473950" y="2584450"/>
          <p14:tracePt t="47513" x="7537450" y="2597150"/>
          <p14:tracePt t="47530" x="7588250" y="2597150"/>
          <p14:tracePt t="47546" x="7651750" y="2597150"/>
          <p14:tracePt t="47563" x="7715250" y="2597150"/>
          <p14:tracePt t="47580" x="7753350" y="2597150"/>
          <p14:tracePt t="47596" x="7785100" y="2590800"/>
          <p14:tracePt t="47613" x="7810500" y="2578100"/>
          <p14:tracePt t="47630" x="7842250" y="2559050"/>
          <p14:tracePt t="47646" x="7861300" y="2540000"/>
          <p14:tracePt t="47662" x="7874000" y="2527300"/>
          <p14:tracePt t="47662" x="7886700" y="2520950"/>
          <p14:tracePt t="47697" x="7893050" y="2514600"/>
          <p14:tracePt t="47697" x="7899400" y="2508250"/>
          <p14:tracePt t="47713" x="7899400" y="2501900"/>
          <p14:tracePt t="47730" x="7905750" y="2495550"/>
          <p14:tracePt t="47746" x="7905750" y="2489200"/>
          <p14:tracePt t="48209" x="7905750" y="2482850"/>
          <p14:tracePt t="48265" x="7899400" y="2482850"/>
          <p14:tracePt t="48289" x="7893050" y="2482850"/>
          <p14:tracePt t="48321" x="7886700" y="2482850"/>
          <p14:tracePt t="48333" x="7880350" y="2482850"/>
          <p14:tracePt t="48333" x="7874000" y="2482850"/>
          <p14:tracePt t="48346" x="7861300" y="2482850"/>
          <p14:tracePt t="48363" x="7842250" y="2482850"/>
          <p14:tracePt t="48380" x="7810500" y="2495550"/>
          <p14:tracePt t="48397" x="7785100" y="2527300"/>
          <p14:tracePt t="48413" x="7740650" y="2616200"/>
          <p14:tracePt t="48430" x="7689850" y="2743200"/>
          <p14:tracePt t="48447" x="7651750" y="2901950"/>
          <p14:tracePt t="48463" x="7613650" y="3067050"/>
          <p14:tracePt t="48479" x="7600950" y="3206750"/>
          <p14:tracePt t="48479" x="7600950" y="3257550"/>
          <p14:tracePt t="48497" x="7600950" y="3346450"/>
          <p14:tracePt t="48513" x="7600950" y="3422650"/>
          <p14:tracePt t="48530" x="7600950" y="3486150"/>
          <p14:tracePt t="48546" x="7600950" y="3536950"/>
          <p14:tracePt t="48563" x="7607300" y="3575050"/>
          <p14:tracePt t="48580" x="7613650" y="3600450"/>
          <p14:tracePt t="48597" x="7620000" y="3638550"/>
          <p14:tracePt t="48613" x="7626350" y="3663950"/>
          <p14:tracePt t="48630" x="7639050" y="3689350"/>
          <p14:tracePt t="48646" x="7645400" y="3708400"/>
          <p14:tracePt t="48664" x="7658100" y="3721100"/>
          <p14:tracePt t="48680" x="7677150" y="3746500"/>
          <p14:tracePt t="48697" x="7689850" y="3771900"/>
          <p14:tracePt t="48713" x="7696200" y="3778250"/>
          <p14:tracePt t="48730" x="7702550" y="3784600"/>
          <p14:tracePt t="48746" x="7708900" y="3790950"/>
          <p14:tracePt t="48763" x="7715250" y="3790950"/>
          <p14:tracePt t="48779" x="7727950" y="3797300"/>
          <p14:tracePt t="48796" x="7740650" y="3797300"/>
          <p14:tracePt t="48813" x="7766050" y="3803650"/>
          <p14:tracePt t="48830" x="7785100" y="3803650"/>
          <p14:tracePt t="48846" x="7797800" y="3803650"/>
          <p14:tracePt t="48863" x="7804150" y="3803650"/>
          <p14:tracePt t="49857" x="7810500" y="3790950"/>
          <p14:tracePt t="49864" x="7810500" y="3740150"/>
          <p14:tracePt t="49872" x="7810500" y="3676650"/>
          <p14:tracePt t="49880" x="7785100" y="3581400"/>
          <p14:tracePt t="49897" x="7785100" y="3562350"/>
          <p14:tracePt t="50203" x="7778750" y="3556000"/>
          <p14:tracePt t="50241" x="7766050" y="3562350"/>
          <p14:tracePt t="50248" x="7759700" y="3568700"/>
          <p14:tracePt t="50249" x="7734300" y="3587750"/>
          <p14:tracePt t="50263" x="7696200" y="3632200"/>
          <p14:tracePt t="50280" x="7632700" y="3676650"/>
          <p14:tracePt t="50297" x="7588250" y="3689350"/>
          <p14:tracePt t="50313" x="7550150" y="3708400"/>
          <p14:tracePt t="50329" x="7531100" y="3708400"/>
          <p14:tracePt t="50347" x="7524750" y="3714750"/>
          <p14:tracePt t="50384" x="7518400" y="3721100"/>
          <p14:tracePt t="50401" x="7512050" y="3727450"/>
          <p14:tracePt t="50488" x="7524750" y="3733800"/>
          <p14:tracePt t="50496" x="7556500" y="3740150"/>
          <p14:tracePt t="50506" x="7569200" y="3740150"/>
          <p14:tracePt t="50513" x="7607300" y="3746500"/>
          <p14:tracePt t="50529" x="7639050" y="3746500"/>
          <p14:tracePt t="50546" x="7651750" y="3752850"/>
          <p14:tracePt t="50562" x="7664450" y="3752850"/>
          <p14:tracePt t="50616" x="7670800" y="3759200"/>
          <p14:tracePt t="50928" x="7677150" y="3759200"/>
          <p14:tracePt t="51041" x="7683500" y="3759200"/>
          <p14:tracePt t="51057" x="7715250" y="3759200"/>
          <p14:tracePt t="51064" x="7721600" y="3759200"/>
          <p14:tracePt t="51080" x="7734300" y="3752850"/>
          <p14:tracePt t="51081" x="7759700" y="3727450"/>
          <p14:tracePt t="51096" x="7785100" y="3575050"/>
          <p14:tracePt t="51113" x="7797800" y="3460750"/>
          <p14:tracePt t="51129" x="7804150" y="3371850"/>
          <p14:tracePt t="51146" x="7804150" y="3282950"/>
          <p14:tracePt t="51162" x="7804150" y="3219450"/>
          <p14:tracePt t="51180" x="7804150" y="3168650"/>
          <p14:tracePt t="51196" x="7797800" y="3117850"/>
          <p14:tracePt t="51214" x="7797800" y="3086100"/>
          <p14:tracePt t="51229" x="7797800" y="3060700"/>
          <p14:tracePt t="51246" x="7791450" y="3041650"/>
          <p14:tracePt t="51263" x="7785100" y="3028950"/>
          <p14:tracePt t="51280" x="7785100" y="3016250"/>
          <p14:tracePt t="51297" x="7778750" y="3003550"/>
          <p14:tracePt t="51337" x="7778750" y="2997200"/>
          <p14:tracePt t="52168" x="7778750" y="2990850"/>
          <p14:tracePt t="52208" x="7772400" y="2990850"/>
          <p14:tracePt t="52216" x="7753350" y="2990850"/>
          <p14:tracePt t="52222" x="7715250" y="2990850"/>
          <p14:tracePt t="52229" x="7645400" y="2990850"/>
          <p14:tracePt t="52246" x="7550150" y="2990850"/>
          <p14:tracePt t="52263" x="7454900" y="2990850"/>
          <p14:tracePt t="52280" x="7353300" y="2990850"/>
          <p14:tracePt t="52297" x="7315200" y="2997200"/>
          <p14:tracePt t="52313" x="7270750" y="3016250"/>
          <p14:tracePt t="52329" x="7239000" y="3028950"/>
          <p14:tracePt t="52346" x="7194550" y="3067050"/>
          <p14:tracePt t="52363" x="7137400" y="3105150"/>
          <p14:tracePt t="52379" x="7086600" y="3149600"/>
          <p14:tracePt t="52396" x="7054850" y="3175000"/>
          <p14:tracePt t="52413" x="7035800" y="3194050"/>
          <p14:tracePt t="52430" x="7023100" y="3206750"/>
          <p14:tracePt t="52446" x="7010400" y="3213100"/>
          <p14:tracePt t="52463" x="6991350" y="3225800"/>
          <p14:tracePt t="52479" x="6965950" y="3238500"/>
          <p14:tracePt t="52497" x="6934200" y="3244850"/>
          <p14:tracePt t="52513" x="6896100" y="3251200"/>
          <p14:tracePt t="52530" x="6858000" y="3251200"/>
          <p14:tracePt t="52546" x="6819900" y="3257550"/>
          <p14:tracePt t="52562" x="6788150" y="3257550"/>
          <p14:tracePt t="52579" x="6762750" y="3257550"/>
          <p14:tracePt t="52595" x="6731000" y="3257550"/>
          <p14:tracePt t="52612" x="6705600" y="3257550"/>
          <p14:tracePt t="52630" x="6648450" y="3257550"/>
          <p14:tracePt t="52646" x="6546850" y="3257550"/>
          <p14:tracePt t="52668" x="6451600" y="3257550"/>
          <p14:tracePt t="52681" x="6343650" y="3257550"/>
          <p14:tracePt t="52698" x="6248400" y="3257550"/>
          <p14:tracePt t="52713" x="6134100" y="3257550"/>
          <p14:tracePt t="52729" x="6032500" y="3257550"/>
          <p14:tracePt t="52747" x="5899150" y="3213100"/>
          <p14:tracePt t="52764" x="5753100" y="3181350"/>
          <p14:tracePt t="52781" x="5619750" y="3136900"/>
          <p14:tracePt t="52797" x="5505450" y="3111500"/>
          <p14:tracePt t="52813" x="5391150" y="3079750"/>
          <p14:tracePt t="52829" x="5257800" y="3060700"/>
          <p14:tracePt t="52846" x="5130800" y="3041650"/>
          <p14:tracePt t="52862" x="4991100" y="3022600"/>
          <p14:tracePt t="52880" x="4749800" y="2984500"/>
          <p14:tracePt t="52897" x="4597400" y="2965450"/>
          <p14:tracePt t="52912" x="4476750" y="2952750"/>
          <p14:tracePt t="52929" x="4368800" y="2927350"/>
          <p14:tracePt t="52946" x="4286250" y="2914650"/>
          <p14:tracePt t="52962" x="4248150" y="2901950"/>
          <p14:tracePt t="52979" x="4216400" y="2901950"/>
          <p14:tracePt t="52996" x="4184650" y="2895600"/>
          <p14:tracePt t="53013" x="4152900" y="2895600"/>
          <p14:tracePt t="53029" x="4127500" y="2895600"/>
          <p14:tracePt t="53047" x="4095750" y="2895600"/>
          <p14:tracePt t="53136" x="4108450" y="2889250"/>
          <p14:tracePt t="53144" x="4191000" y="2876550"/>
          <p14:tracePt t="53146" x="4324350" y="2844800"/>
          <p14:tracePt t="53163" x="4445000" y="2806700"/>
          <p14:tracePt t="53179" x="4527550" y="2794000"/>
          <p14:tracePt t="53196" x="4578350" y="2774950"/>
          <p14:tracePt t="53213" x="4597400" y="2774950"/>
          <p14:tracePt t="53229" x="4610100" y="2762250"/>
          <p14:tracePt t="53246" x="4616450" y="2762250"/>
          <p14:tracePt t="53263" x="4629150" y="2749550"/>
          <p14:tracePt t="53280" x="4635500" y="2743200"/>
          <p14:tracePt t="53297" x="4635500" y="2736850"/>
          <p14:tracePt t="53313" x="4641850" y="2730500"/>
          <p14:tracePt t="53329" x="4648200" y="2724150"/>
          <p14:tracePt t="53368" x="4648200" y="2717800"/>
          <p14:tracePt t="53392" x="4648200" y="2711450"/>
          <p14:tracePt t="53404" x="4648200" y="2705100"/>
          <p14:tracePt t="53424" x="4648200" y="2698750"/>
          <p14:tracePt t="53456" x="4648200" y="2692400"/>
          <p14:tracePt t="53496" x="4648200" y="2686050"/>
          <p14:tracePt t="53512" x="4648200" y="2679700"/>
          <p14:tracePt t="53520" x="4648200" y="2673350"/>
          <p14:tracePt t="53528" x="4648200" y="2660650"/>
          <p14:tracePt t="53546" x="4648200" y="2654300"/>
          <p14:tracePt t="53879" x="0" y="0"/>
        </p14:tracePtLst>
        <p14:tracePtLst>
          <p14:tracePt t="54051" x="4648200" y="2654300"/>
          <p14:tracePt t="54176" x="0" y="0"/>
        </p14:tracePtLst>
        <p14:tracePtLst>
          <p14:tracePt t="54305" x="4648200" y="2654300"/>
          <p14:tracePt t="59545" x="4660900" y="2647950"/>
          <p14:tracePt t="59555" x="4787900" y="2647950"/>
          <p14:tracePt t="59555" x="4908550" y="2660650"/>
          <p14:tracePt t="59562" x="5543550" y="2768600"/>
          <p14:tracePt t="59579" x="6286500" y="2901950"/>
          <p14:tracePt t="59596" x="7016750" y="3073400"/>
          <p14:tracePt t="59613" x="7588250" y="3168650"/>
          <p14:tracePt t="59629" x="7943850" y="3219450"/>
          <p14:tracePt t="59646" x="8115300" y="3244850"/>
          <p14:tracePt t="59662" x="8178800" y="3251200"/>
          <p14:tracePt t="59679" x="8191500" y="3251200"/>
          <p14:tracePt t="59720" x="8197850" y="3251200"/>
          <p14:tracePt t="59752" x="8204200" y="3251200"/>
          <p14:tracePt t="59880" x="8210550" y="3251200"/>
          <p14:tracePt t="59881" x="8223250" y="3244850"/>
          <p14:tracePt t="59896" x="8229600" y="3244850"/>
          <p14:tracePt t="59897" x="8248650" y="3232150"/>
          <p14:tracePt t="59913" x="8267700" y="3232150"/>
          <p14:tracePt t="59929" x="8312150" y="3219450"/>
          <p14:tracePt t="59946" x="8350250" y="3206750"/>
          <p14:tracePt t="59962" x="8394700" y="3181350"/>
          <p14:tracePt t="59979" x="8426450" y="3162300"/>
          <p14:tracePt t="59996" x="8458200" y="3136900"/>
          <p14:tracePt t="60012" x="8470900" y="3117850"/>
          <p14:tracePt t="60029" x="8489950" y="3105150"/>
          <p14:tracePt t="60046" x="8489950" y="3092450"/>
          <p14:tracePt t="60062" x="8489950" y="3067050"/>
          <p14:tracePt t="60079" x="8477250" y="3016250"/>
          <p14:tracePt t="60096" x="8451850" y="2965450"/>
          <p14:tracePt t="60113" x="8401050" y="2921000"/>
          <p14:tracePt t="60129" x="8356600" y="2870200"/>
          <p14:tracePt t="60146" x="8293100" y="2832100"/>
          <p14:tracePt t="60162" x="8223250" y="2794000"/>
          <p14:tracePt t="60179" x="8153400" y="2762250"/>
          <p14:tracePt t="60196" x="8096250" y="2736850"/>
          <p14:tracePt t="60213" x="8020050" y="2711450"/>
          <p14:tracePt t="60229" x="7937500" y="2686050"/>
          <p14:tracePt t="60246" x="7848600" y="2679700"/>
          <p14:tracePt t="60262" x="7753350" y="2660650"/>
          <p14:tracePt t="60279" x="7594600" y="2660650"/>
          <p14:tracePt t="60296" x="7499350" y="2660650"/>
          <p14:tracePt t="60313" x="7397750" y="2660650"/>
          <p14:tracePt t="60329" x="7308850" y="2660650"/>
          <p14:tracePt t="60346" x="7239000" y="2660650"/>
          <p14:tracePt t="60362" x="7162800" y="2679700"/>
          <p14:tracePt t="60379" x="7092950" y="2705100"/>
          <p14:tracePt t="60396" x="7035800" y="2736850"/>
          <p14:tracePt t="60413" x="6978650" y="2781300"/>
          <p14:tracePt t="60429" x="6934200" y="2813050"/>
          <p14:tracePt t="60446" x="6883400" y="2857500"/>
          <p14:tracePt t="60463" x="6845300" y="2889250"/>
          <p14:tracePt t="60479" x="6788150" y="2946400"/>
          <p14:tracePt t="60496" x="6769100" y="2965450"/>
          <p14:tracePt t="60513" x="6743700" y="3003550"/>
          <p14:tracePt t="60529" x="6724650" y="3054350"/>
          <p14:tracePt t="60546" x="6718300" y="3073400"/>
          <p14:tracePt t="60562" x="6711950" y="3098800"/>
          <p14:tracePt t="60579" x="6711950" y="3117850"/>
          <p14:tracePt t="60596" x="6711950" y="3130550"/>
          <p14:tracePt t="60613" x="6724650" y="3149600"/>
          <p14:tracePt t="60630" x="6737350" y="3168650"/>
          <p14:tracePt t="60647" x="6750050" y="3175000"/>
          <p14:tracePt t="60663" x="6775450" y="3187700"/>
          <p14:tracePt t="60680" x="6826250" y="3206750"/>
          <p14:tracePt t="60697" x="6858000" y="3225800"/>
          <p14:tracePt t="60713" x="6946900" y="3251200"/>
          <p14:tracePt t="60730" x="7048500" y="3263900"/>
          <p14:tracePt t="60747" x="7181850" y="3282950"/>
          <p14:tracePt t="60763" x="7308850" y="3295650"/>
          <p14:tracePt t="60780" x="7429500" y="3308350"/>
          <p14:tracePt t="60797" x="7531100" y="3314700"/>
          <p14:tracePt t="60814" x="7613650" y="3314700"/>
          <p14:tracePt t="60830" x="7677150" y="3314700"/>
          <p14:tracePt t="60847" x="7747000" y="3314700"/>
          <p14:tracePt t="60863" x="7816850" y="3314700"/>
          <p14:tracePt t="60863" x="7861300" y="3314700"/>
          <p14:tracePt t="60881" x="7931150" y="3302000"/>
          <p14:tracePt t="60897" x="8013700" y="3282950"/>
          <p14:tracePt t="60914" x="8089900" y="3251200"/>
          <p14:tracePt t="60930" x="8140700" y="3232150"/>
          <p14:tracePt t="60948" x="8197850" y="3194050"/>
          <p14:tracePt t="60963" x="8223250" y="3175000"/>
          <p14:tracePt t="60980" x="8255000" y="3149600"/>
          <p14:tracePt t="60997" x="8267700" y="3130550"/>
          <p14:tracePt t="61013" x="8280400" y="3111500"/>
          <p14:tracePt t="61030" x="8286750" y="3086100"/>
          <p14:tracePt t="61047" x="8293100" y="3060700"/>
          <p14:tracePt t="61063" x="8293100" y="3035300"/>
          <p14:tracePt t="61080" x="8293100" y="3009900"/>
          <p14:tracePt t="61097" x="8293100" y="2984500"/>
          <p14:tracePt t="61113" x="8280400" y="2952750"/>
          <p14:tracePt t="61130" x="8261350" y="2921000"/>
          <p14:tracePt t="61147" x="8229600" y="2889250"/>
          <p14:tracePt t="61163" x="8204200" y="2857500"/>
          <p14:tracePt t="61180" x="8166100" y="2832100"/>
          <p14:tracePt t="61197" x="8115300" y="2806700"/>
          <p14:tracePt t="61214" x="8051800" y="2781300"/>
          <p14:tracePt t="61230" x="7975600" y="2762250"/>
          <p14:tracePt t="61247" x="7893050" y="2736850"/>
          <p14:tracePt t="61264" x="7810500" y="2717800"/>
          <p14:tracePt t="61280" x="7683500" y="2705100"/>
          <p14:tracePt t="61297" x="7613650" y="2698750"/>
          <p14:tracePt t="61313" x="7531100" y="2698750"/>
          <p14:tracePt t="61330" x="7454900" y="2698750"/>
          <p14:tracePt t="61347" x="7385050" y="2705100"/>
          <p14:tracePt t="61363" x="7296150" y="2730500"/>
          <p14:tracePt t="61380" x="7213600" y="2762250"/>
          <p14:tracePt t="61397" x="7131050" y="2800350"/>
          <p14:tracePt t="61414" x="7054850" y="2851150"/>
          <p14:tracePt t="61430" x="6991350" y="2901950"/>
          <p14:tracePt t="61447" x="6934200" y="2946400"/>
          <p14:tracePt t="61464" x="6896100" y="2978150"/>
          <p14:tracePt t="61480" x="6870700" y="3009900"/>
          <p14:tracePt t="61497" x="6858000" y="3035300"/>
          <p14:tracePt t="61513" x="6851650" y="3048000"/>
          <p14:tracePt t="61530" x="6845300" y="3060700"/>
          <p14:tracePt t="61547" x="6845300" y="3079750"/>
          <p14:tracePt t="61563" x="6845300" y="3092450"/>
          <p14:tracePt t="61580" x="6845300" y="3098800"/>
          <p14:tracePt t="61597" x="6845300" y="3105150"/>
          <p14:tracePt t="61613" x="6845300" y="3111500"/>
          <p14:tracePt t="61745" x="6845300" y="3124200"/>
          <p14:tracePt t="61793" x="6851650" y="3130550"/>
          <p14:tracePt t="61801" x="6858000" y="3136900"/>
          <p14:tracePt t="61808" x="6858000" y="3143250"/>
          <p14:tracePt t="61817" x="6870700" y="3155950"/>
          <p14:tracePt t="61829" x="6883400" y="3175000"/>
          <p14:tracePt t="61846" x="6902450" y="3200400"/>
          <p14:tracePt t="61863" x="6921500" y="3225800"/>
          <p14:tracePt t="61880" x="6985000" y="3251200"/>
          <p14:tracePt t="61913" x="7061200" y="3270250"/>
          <p14:tracePt t="61914" x="7143750" y="3289300"/>
          <p14:tracePt t="61931" x="7239000" y="3302000"/>
          <p14:tracePt t="61947" x="7321550" y="3314700"/>
          <p14:tracePt t="61964" x="7429500" y="3321050"/>
          <p14:tracePt t="61980" x="7524750" y="3321050"/>
          <p14:tracePt t="61997" x="7600950" y="3321050"/>
          <p14:tracePt t="62013" x="7683500" y="3302000"/>
          <p14:tracePt t="62030" x="7753350" y="3282950"/>
          <p14:tracePt t="62046" x="7804150" y="3263900"/>
          <p14:tracePt t="62064" x="7823200" y="3263900"/>
          <p14:tracePt t="62080" x="7854950" y="3251200"/>
          <p14:tracePt t="62098" x="7874000" y="3251200"/>
          <p14:tracePt t="62113" x="7886700" y="3244850"/>
          <p14:tracePt t="62130" x="7899400" y="3238500"/>
          <p14:tracePt t="62147" x="7912100" y="3225800"/>
          <p14:tracePt t="62164" x="7924800" y="3225800"/>
          <p14:tracePt t="62180" x="7937500" y="3213100"/>
          <p14:tracePt t="62197" x="7943850" y="3213100"/>
          <p14:tracePt t="62213" x="7950200" y="3206750"/>
          <p14:tracePt t="62230" x="7962900" y="3200400"/>
          <p14:tracePt t="62247" x="7969250" y="3194050"/>
          <p14:tracePt t="62264" x="7975600" y="3187700"/>
          <p14:tracePt t="62280" x="7994650" y="3155950"/>
          <p14:tracePt t="62298" x="8007350" y="3143250"/>
          <p14:tracePt t="62313" x="8026400" y="3105150"/>
          <p14:tracePt t="62330" x="8039100" y="3067050"/>
          <p14:tracePt t="62346" x="8051800" y="3028950"/>
          <p14:tracePt t="62363" x="8058150" y="2997200"/>
          <p14:tracePt t="62380" x="8064500" y="2978150"/>
          <p14:tracePt t="62397" x="8070850" y="2959100"/>
          <p14:tracePt t="62414" x="8070850" y="2946400"/>
          <p14:tracePt t="62430" x="8070850" y="2933700"/>
          <p14:tracePt t="62447" x="8064500" y="2921000"/>
          <p14:tracePt t="62463" x="8051800" y="2901950"/>
          <p14:tracePt t="62481" x="8039100" y="2889250"/>
          <p14:tracePt t="62497" x="8020050" y="2876550"/>
          <p14:tracePt t="62513" x="8001000" y="2863850"/>
          <p14:tracePt t="62530" x="7975600" y="2857500"/>
          <p14:tracePt t="62547" x="7937500" y="2851150"/>
          <p14:tracePt t="62563" x="7905750" y="2838450"/>
          <p14:tracePt t="62580" x="7874000" y="2838450"/>
          <p14:tracePt t="62596" x="7829550" y="2819400"/>
          <p14:tracePt t="62613" x="7791450" y="2813050"/>
          <p14:tracePt t="62630" x="7753350" y="2813050"/>
          <p14:tracePt t="62646" x="7708900" y="2806700"/>
          <p14:tracePt t="62663" x="7677150" y="2800350"/>
          <p14:tracePt t="62680" x="7626350" y="2794000"/>
          <p14:tracePt t="62697" x="7594600" y="2787650"/>
          <p14:tracePt t="62713" x="7569200" y="2787650"/>
          <p14:tracePt t="62730" x="7543800" y="2787650"/>
          <p14:tracePt t="62746" x="7518400" y="2787650"/>
          <p14:tracePt t="62763" x="7493000" y="2787650"/>
          <p14:tracePt t="62780" x="7454900" y="2787650"/>
          <p14:tracePt t="62797" x="7416800" y="2794000"/>
          <p14:tracePt t="62813" x="7372350" y="2819400"/>
          <p14:tracePt t="62830" x="7334250" y="2832100"/>
          <p14:tracePt t="62847" x="7296150" y="2857500"/>
          <p14:tracePt t="62862" x="7264400" y="2882900"/>
          <p14:tracePt t="62880" x="7219950" y="2921000"/>
          <p14:tracePt t="62897" x="7200900" y="2946400"/>
          <p14:tracePt t="62914" x="7181850" y="2959100"/>
          <p14:tracePt t="62930" x="7169150" y="2984500"/>
          <p14:tracePt t="62947" x="7150100" y="3022600"/>
          <p14:tracePt t="62963" x="7137400" y="3048000"/>
          <p14:tracePt t="62980" x="7124700" y="3086100"/>
          <p14:tracePt t="62997" x="7118350" y="3117850"/>
          <p14:tracePt t="63013" x="7112000" y="3143250"/>
          <p14:tracePt t="63030" x="7105650" y="3162300"/>
          <p14:tracePt t="63046" x="7105650" y="3187700"/>
          <p14:tracePt t="63063" x="7105650" y="3200400"/>
          <p14:tracePt t="63080" x="7105650" y="3225800"/>
          <p14:tracePt t="63097" x="7118350" y="3251200"/>
          <p14:tracePt t="63114" x="7137400" y="3276600"/>
          <p14:tracePt t="63130" x="7175500" y="3314700"/>
          <p14:tracePt t="63148" x="7207250" y="3333750"/>
          <p14:tracePt t="63163" x="7251700" y="3352800"/>
          <p14:tracePt t="63180" x="7321550" y="3371850"/>
          <p14:tracePt t="63197" x="7416800" y="3390900"/>
          <p14:tracePt t="63214" x="7505700" y="3397250"/>
          <p14:tracePt t="63230" x="7607300" y="3403600"/>
          <p14:tracePt t="63247" x="7715250" y="3403600"/>
          <p14:tracePt t="63263" x="7791450" y="3403600"/>
          <p14:tracePt t="63280" x="7899400" y="3403600"/>
          <p14:tracePt t="63297" x="7943850" y="3403600"/>
          <p14:tracePt t="63313" x="7994650" y="3403600"/>
          <p14:tracePt t="63330" x="8045450" y="3384550"/>
          <p14:tracePt t="63347" x="8115300" y="3346450"/>
          <p14:tracePt t="63363" x="8166100" y="3308350"/>
          <p14:tracePt t="63381" x="8197850" y="3270250"/>
          <p14:tracePt t="63396" x="8235950" y="3232150"/>
          <p14:tracePt t="63413" x="8255000" y="3200400"/>
          <p14:tracePt t="63431" x="8267700" y="3155950"/>
          <p14:tracePt t="63447" x="8274050" y="3130550"/>
          <p14:tracePt t="63463" x="8280400" y="3098800"/>
          <p14:tracePt t="63463" x="8280400" y="3079750"/>
          <p14:tracePt t="63481" x="8280400" y="3067050"/>
          <p14:tracePt t="63497" x="8280400" y="3035300"/>
          <p14:tracePt t="63513" x="8280400" y="3009900"/>
          <p14:tracePt t="63530" x="8261350" y="2965450"/>
          <p14:tracePt t="63547" x="8242300" y="2933700"/>
          <p14:tracePt t="63563" x="8210550" y="2889250"/>
          <p14:tracePt t="63580" x="8172450" y="2844800"/>
          <p14:tracePt t="63596" x="8140700" y="2819400"/>
          <p14:tracePt t="63613" x="8089900" y="2794000"/>
          <p14:tracePt t="63630" x="8039100" y="2774950"/>
          <p14:tracePt t="63647" x="7981950" y="2755900"/>
          <p14:tracePt t="63663" x="7918450" y="2749550"/>
          <p14:tracePt t="63680" x="7810500" y="2736850"/>
          <p14:tracePt t="63697" x="7740650" y="2736850"/>
          <p14:tracePt t="63713" x="7658100" y="2736850"/>
          <p14:tracePt t="63730" x="7569200" y="2736850"/>
          <p14:tracePt t="63747" x="7486650" y="2736850"/>
          <p14:tracePt t="63763" x="7404100" y="2755900"/>
          <p14:tracePt t="63780" x="7308850" y="2781300"/>
          <p14:tracePt t="63796" x="7232650" y="2819400"/>
          <p14:tracePt t="63813" x="7175500" y="2851150"/>
          <p14:tracePt t="63830" x="7112000" y="2882900"/>
          <p14:tracePt t="63847" x="7048500" y="2927350"/>
          <p14:tracePt t="63863" x="7016750" y="2952750"/>
          <p14:tracePt t="63880" x="6953250" y="3003550"/>
          <p14:tracePt t="63897" x="6934200" y="3022600"/>
          <p14:tracePt t="63913" x="6915150" y="3048000"/>
          <p14:tracePt t="63930" x="6908800" y="3073400"/>
          <p14:tracePt t="63946" x="6908800" y="3098800"/>
          <p14:tracePt t="63963" x="6908800" y="3130550"/>
          <p14:tracePt t="63980" x="6908800" y="3149600"/>
          <p14:tracePt t="63996" x="6908800" y="3175000"/>
          <p14:tracePt t="64014" x="6908800" y="3194050"/>
          <p14:tracePt t="64030" x="6915150" y="3219450"/>
          <p14:tracePt t="64047" x="6934200" y="3238500"/>
          <p14:tracePt t="64063" x="6953250" y="3257550"/>
          <p14:tracePt t="64080" x="6997700" y="3289300"/>
          <p14:tracePt t="64097" x="7061200" y="3308350"/>
          <p14:tracePt t="64113" x="7150100" y="3333750"/>
          <p14:tracePt t="64130" x="7226300" y="3340100"/>
          <p14:tracePt t="64146" x="7308850" y="3352800"/>
          <p14:tracePt t="64163" x="7385050" y="3352800"/>
          <p14:tracePt t="64180" x="7467600" y="3359150"/>
          <p14:tracePt t="64196" x="7537450" y="3359150"/>
          <p14:tracePt t="64213" x="7600950" y="3359150"/>
          <p14:tracePt t="64230" x="7670800" y="3359150"/>
          <p14:tracePt t="64247" x="7734300" y="3359150"/>
          <p14:tracePt t="64263" x="7797800" y="3359150"/>
          <p14:tracePt t="64280" x="7880350" y="3340100"/>
          <p14:tracePt t="64297" x="7931150" y="3321050"/>
          <p14:tracePt t="64314" x="7962900" y="3302000"/>
          <p14:tracePt t="64330" x="7988300" y="3276600"/>
          <p14:tracePt t="64346" x="8001000" y="3263900"/>
          <p14:tracePt t="64364" x="8007350" y="3251200"/>
          <p14:tracePt t="64380" x="8013700" y="3244850"/>
          <p14:tracePt t="64396" x="8013700" y="3232150"/>
          <p14:tracePt t="64433" x="8020050" y="3225800"/>
          <p14:tracePt t="67992" x="8020050" y="3219450"/>
          <p14:tracePt t="67995" x="8001000" y="3219450"/>
          <p14:tracePt t="68006" x="7981950" y="3238500"/>
          <p14:tracePt t="68013" x="7937500" y="3314700"/>
          <p14:tracePt t="68030" x="7886700" y="3429000"/>
          <p14:tracePt t="68046" x="7867650" y="3511550"/>
          <p14:tracePt t="68063" x="7867650" y="3594100"/>
          <p14:tracePt t="68079" x="7867650" y="3695700"/>
          <p14:tracePt t="68097" x="7867650" y="3752850"/>
          <p14:tracePt t="68113" x="7874000" y="3784600"/>
          <p14:tracePt t="68130" x="7880350" y="3797300"/>
          <p14:tracePt t="68146" x="7880350" y="3810000"/>
          <p14:tracePt t="68163" x="7886700" y="3810000"/>
          <p14:tracePt t="68272" x="7893050" y="3810000"/>
          <p14:tracePt t="68289" x="7912100" y="3810000"/>
          <p14:tracePt t="68292" x="7912100" y="3803650"/>
          <p14:tracePt t="68297" x="7912100" y="3790950"/>
          <p14:tracePt t="68313" x="7912100" y="3784600"/>
          <p14:tracePt t="68330" x="7912100" y="3778250"/>
          <p14:tracePt t="68777" x="7912100" y="3771900"/>
          <p14:tracePt t="68792" x="7912100" y="3765550"/>
          <p14:tracePt t="68801" x="7905750" y="3759200"/>
          <p14:tracePt t="68808" x="7899400" y="3752850"/>
          <p14:tracePt t="68820" x="7886700" y="3733800"/>
          <p14:tracePt t="68829" x="7880350" y="3702050"/>
          <p14:tracePt t="68846" x="7854950" y="3625850"/>
          <p14:tracePt t="68863" x="7829550" y="3556000"/>
          <p14:tracePt t="68879" x="7797800" y="3473450"/>
          <p14:tracePt t="68897" x="7797800" y="3448050"/>
          <p14:tracePt t="68913" x="7785100" y="3422650"/>
          <p14:tracePt t="68929" x="7778750" y="3403600"/>
          <p14:tracePt t="68946" x="7772400" y="3390900"/>
          <p14:tracePt t="68963" x="7766050" y="3378200"/>
          <p14:tracePt t="68979" x="7759700" y="3365500"/>
          <p14:tracePt t="68996" x="7747000" y="3359150"/>
          <p14:tracePt t="69013" x="7721600" y="3346450"/>
          <p14:tracePt t="69029" x="7689850" y="3340100"/>
          <p14:tracePt t="69046" x="7639050" y="3333750"/>
          <p14:tracePt t="69063" x="7562850" y="3333750"/>
          <p14:tracePt t="69079" x="7423150" y="3333750"/>
          <p14:tracePt t="69097" x="7321550" y="3333750"/>
          <p14:tracePt t="69113" x="7213600" y="3333750"/>
          <p14:tracePt t="69130" x="7124700" y="3333750"/>
          <p14:tracePt t="69146" x="7042150" y="3333750"/>
          <p14:tracePt t="69163" x="6965950" y="3333750"/>
          <p14:tracePt t="69179" x="6889750" y="3333750"/>
          <p14:tracePt t="69196" x="6800850" y="3333750"/>
          <p14:tracePt t="69213" x="6731000" y="3333750"/>
          <p14:tracePt t="69229" x="6667500" y="3333750"/>
          <p14:tracePt t="69246" x="6629400" y="3333750"/>
          <p14:tracePt t="69263" x="6604000" y="3327400"/>
          <p14:tracePt t="69279" x="6578600" y="3327400"/>
          <p14:tracePt t="69297" x="6559550" y="3327400"/>
          <p14:tracePt t="69313" x="6540500" y="3327400"/>
          <p14:tracePt t="69329" x="6508750" y="3327400"/>
          <p14:tracePt t="69346" x="6489700" y="3327400"/>
          <p14:tracePt t="69363" x="6464300" y="3327400"/>
          <p14:tracePt t="69379" x="6445250" y="3327400"/>
          <p14:tracePt t="69396" x="6419850" y="3327400"/>
          <p14:tracePt t="69413" x="6400800" y="3327400"/>
          <p14:tracePt t="69430" x="6375400" y="3327400"/>
          <p14:tracePt t="69446" x="6356350" y="3327400"/>
          <p14:tracePt t="69463" x="6324600" y="3327400"/>
          <p14:tracePt t="69480" x="6305550" y="3327400"/>
          <p14:tracePt t="69497" x="6292850" y="3327400"/>
          <p14:tracePt t="69729" x="6299200" y="3327400"/>
          <p14:tracePt t="69755" x="6318250" y="3327400"/>
          <p14:tracePt t="69756" x="6337300" y="3327400"/>
          <p14:tracePt t="69763" x="6394450" y="3327400"/>
          <p14:tracePt t="69780" x="6457950" y="3327400"/>
          <p14:tracePt t="69796" x="6515100" y="3327400"/>
          <p14:tracePt t="69813" x="6591300" y="3321050"/>
          <p14:tracePt t="69829" x="6661150" y="3321050"/>
          <p14:tracePt t="69846" x="6718300" y="3321050"/>
          <p14:tracePt t="69863" x="6781800" y="3321050"/>
          <p14:tracePt t="69880" x="6858000" y="3321050"/>
          <p14:tracePt t="69897" x="6902450" y="3321050"/>
          <p14:tracePt t="69929" x="6940550" y="3314700"/>
          <p14:tracePt t="69930" x="6985000" y="3314700"/>
          <p14:tracePt t="69946" x="7042150" y="3314700"/>
          <p14:tracePt t="69963" x="7092950" y="3314700"/>
          <p14:tracePt t="69980" x="7156450" y="3314700"/>
          <p14:tracePt t="69996" x="7213600" y="3308350"/>
          <p14:tracePt t="70013" x="7264400" y="3308350"/>
          <p14:tracePt t="70030" x="7308850" y="3308350"/>
          <p14:tracePt t="70047" x="7353300" y="3308350"/>
          <p14:tracePt t="70062" x="7410450" y="3308350"/>
          <p14:tracePt t="70080" x="7524750" y="3308350"/>
          <p14:tracePt t="70097" x="7626350" y="3308350"/>
          <p14:tracePt t="70113" x="7715250" y="3302000"/>
          <p14:tracePt t="70130" x="7797800" y="3295650"/>
          <p14:tracePt t="70148" x="7867650" y="3289300"/>
          <p14:tracePt t="70163" x="7924800" y="3289300"/>
          <p14:tracePt t="70180" x="7950200" y="3289300"/>
          <p14:tracePt t="70196" x="7969250" y="3289300"/>
          <p14:tracePt t="70232" x="7975600" y="3289300"/>
          <p14:tracePt t="70233" x="7975600" y="3282950"/>
          <p14:tracePt t="70305" x="7981950" y="3282950"/>
          <p14:tracePt t="70312" x="7994650" y="3270250"/>
          <p14:tracePt t="70322" x="8001000" y="3257550"/>
          <p14:tracePt t="70328" x="8026400" y="3219450"/>
          <p14:tracePt t="70346" x="8032750" y="3200400"/>
          <p14:tracePt t="70347" x="8045450" y="3175000"/>
          <p14:tracePt t="70363" x="8051800" y="3155950"/>
          <p14:tracePt t="70380" x="8051800" y="3149600"/>
          <p14:tracePt t="70396" x="8051800" y="3136900"/>
          <p14:tracePt t="70413" x="8051800" y="3117850"/>
          <p14:tracePt t="70429" x="8032750" y="3092450"/>
          <p14:tracePt t="70446" x="8007350" y="3060700"/>
          <p14:tracePt t="70463" x="7956550" y="3009900"/>
          <p14:tracePt t="70463" x="7918450" y="2984500"/>
          <p14:tracePt t="70481" x="7842250" y="2940050"/>
          <p14:tracePt t="70497" x="7747000" y="2889250"/>
          <p14:tracePt t="70513" x="7645400" y="2844800"/>
          <p14:tracePt t="70530" x="7537450" y="2800350"/>
          <p14:tracePt t="70546" x="7429500" y="2774950"/>
          <p14:tracePt t="70563" x="7321550" y="2755900"/>
          <p14:tracePt t="70580" x="7232650" y="2755900"/>
          <p14:tracePt t="70596" x="7137400" y="2762250"/>
          <p14:tracePt t="70613" x="7042150" y="2800350"/>
          <p14:tracePt t="70630" x="6978650" y="2825750"/>
          <p14:tracePt t="70647" x="6915150" y="2870200"/>
          <p14:tracePt t="70663" x="6870700" y="2921000"/>
          <p14:tracePt t="70663" x="6851650" y="2933700"/>
          <p14:tracePt t="70681" x="6832600" y="2971800"/>
          <p14:tracePt t="70697" x="6819900" y="3003550"/>
          <p14:tracePt t="70713" x="6819900" y="3035300"/>
          <p14:tracePt t="70729" x="6819900" y="3067050"/>
          <p14:tracePt t="70747" x="6819900" y="3086100"/>
          <p14:tracePt t="70763" x="6819900" y="3111500"/>
          <p14:tracePt t="70779" x="6832600" y="3136900"/>
          <p14:tracePt t="70796" x="6838950" y="3155950"/>
          <p14:tracePt t="70813" x="6858000" y="3181350"/>
          <p14:tracePt t="70829" x="6896100" y="3225800"/>
          <p14:tracePt t="70846" x="6934200" y="3263900"/>
          <p14:tracePt t="70863" x="6997700" y="3308350"/>
          <p14:tracePt t="70880" x="7137400" y="3352800"/>
          <p14:tracePt t="70897" x="7258050" y="3365500"/>
          <p14:tracePt t="70913" x="7366000" y="3365500"/>
          <p14:tracePt t="70929" x="7467600" y="3365500"/>
          <p14:tracePt t="70946" x="7537450" y="3365500"/>
          <p14:tracePt t="70963" x="7588250" y="3359150"/>
          <p14:tracePt t="70979" x="7620000" y="3340100"/>
          <p14:tracePt t="70996" x="7645400" y="3333750"/>
          <p14:tracePt t="71013" x="7664450" y="3321050"/>
          <p14:tracePt t="71030" x="7683500" y="3308350"/>
          <p14:tracePt t="71046" x="7702550" y="3295650"/>
          <p14:tracePt t="71064" x="7708900" y="3289300"/>
          <p14:tracePt t="71112" x="7708900" y="3282950"/>
          <p14:tracePt t="72184" x="7696200" y="3282950"/>
          <p14:tracePt t="72192" x="7689850" y="3282950"/>
          <p14:tracePt t="72200" x="7683500" y="3282950"/>
          <p14:tracePt t="72224" x="7677150" y="3282950"/>
          <p14:tracePt t="72232" x="7664450" y="3282950"/>
          <p14:tracePt t="72248" x="7651750" y="3302000"/>
          <p14:tracePt t="72264" x="7645400" y="3321050"/>
          <p14:tracePt t="72264" x="7639050" y="3346450"/>
          <p14:tracePt t="72279" x="7600950" y="3479800"/>
          <p14:tracePt t="72297" x="7588250" y="3575050"/>
          <p14:tracePt t="72312" x="7575550" y="3663950"/>
          <p14:tracePt t="72330" x="7569200" y="3733800"/>
          <p14:tracePt t="72346" x="7569200" y="3778250"/>
          <p14:tracePt t="72363" x="7569200" y="3797300"/>
          <p14:tracePt t="72379" x="7569200" y="3816350"/>
          <p14:tracePt t="72396" x="7569200" y="3835400"/>
          <p14:tracePt t="72413" x="7569200" y="3848100"/>
          <p14:tracePt t="72429" x="7569200" y="3860800"/>
          <p14:tracePt t="72446" x="7581900" y="3879850"/>
          <p14:tracePt t="72463" x="7588250" y="3886200"/>
          <p14:tracePt t="72479" x="7600950" y="3898900"/>
          <p14:tracePt t="72497" x="7607300" y="3905250"/>
          <p14:tracePt t="72513" x="7613650" y="3911600"/>
          <p14:tracePt t="72530" x="7626350" y="3911600"/>
          <p14:tracePt t="72546" x="7639050" y="3924300"/>
          <p14:tracePt t="72564" x="7645400" y="3924300"/>
          <p14:tracePt t="72579" x="7658100" y="3924300"/>
          <p14:tracePt t="72596" x="7677150" y="3924300"/>
          <p14:tracePt t="72613" x="7696200" y="3924300"/>
          <p14:tracePt t="72629" x="7715250" y="3924300"/>
          <p14:tracePt t="72646" x="7740650" y="3917950"/>
          <p14:tracePt t="72663" x="7772400" y="3898900"/>
          <p14:tracePt t="72679" x="7810500" y="3873500"/>
          <p14:tracePt t="72697" x="7823200" y="3854450"/>
          <p14:tracePt t="72713" x="7829550" y="3841750"/>
          <p14:tracePt t="72729" x="7835900" y="3822700"/>
          <p14:tracePt t="72747" x="7848600" y="3803650"/>
          <p14:tracePt t="72763" x="7854950" y="3784600"/>
          <p14:tracePt t="72780" x="7867650" y="3759200"/>
          <p14:tracePt t="72796" x="7874000" y="3733800"/>
          <p14:tracePt t="72813" x="7886700" y="3695700"/>
          <p14:tracePt t="72829" x="7899400" y="3644900"/>
          <p14:tracePt t="72846" x="7899400" y="3613150"/>
          <p14:tracePt t="72863" x="7899400" y="3575050"/>
          <p14:tracePt t="72880" x="7899400" y="3530600"/>
          <p14:tracePt t="72896" x="7899400" y="3492500"/>
          <p14:tracePt t="72913" x="7886700" y="3467100"/>
          <p14:tracePt t="72929" x="7874000" y="3441700"/>
          <p14:tracePt t="72946" x="7861300" y="3416300"/>
          <p14:tracePt t="72963" x="7842250" y="3403600"/>
          <p14:tracePt t="72980" x="7816850" y="3390900"/>
          <p14:tracePt t="72996" x="7772400" y="3384550"/>
          <p14:tracePt t="73013" x="7734300" y="3378200"/>
          <p14:tracePt t="73029" x="7708900" y="3378200"/>
          <p14:tracePt t="73046" x="7677150" y="3378200"/>
          <p14:tracePt t="73063" x="7645400" y="3378200"/>
          <p14:tracePt t="73079" x="7588250" y="3390900"/>
          <p14:tracePt t="73096" x="7550150" y="3403600"/>
          <p14:tracePt t="73113" x="7505700" y="3429000"/>
          <p14:tracePt t="73129" x="7461250" y="3460750"/>
          <p14:tracePt t="73146" x="7435850" y="3479800"/>
          <p14:tracePt t="73162" x="7391400" y="3517900"/>
          <p14:tracePt t="73180" x="7359650" y="3556000"/>
          <p14:tracePt t="73196" x="7334250" y="3600450"/>
          <p14:tracePt t="73213" x="7315200" y="3638550"/>
          <p14:tracePt t="73229" x="7302500" y="3683000"/>
          <p14:tracePt t="73246" x="7289800" y="3721100"/>
          <p14:tracePt t="73263" x="7283450" y="3778250"/>
          <p14:tracePt t="73279" x="7283450" y="3860800"/>
          <p14:tracePt t="73297" x="7283450" y="3911600"/>
          <p14:tracePt t="73313" x="7283450" y="3956050"/>
          <p14:tracePt t="73329" x="7289800" y="4006850"/>
          <p14:tracePt t="73346" x="7302500" y="4038600"/>
          <p14:tracePt t="73363" x="7315200" y="4064000"/>
          <p14:tracePt t="73379" x="7334250" y="4089400"/>
          <p14:tracePt t="73396" x="7353300" y="4114800"/>
          <p14:tracePt t="73413" x="7372350" y="4133850"/>
          <p14:tracePt t="73429" x="7404100" y="4146550"/>
          <p14:tracePt t="73446" x="7429500" y="4152900"/>
          <p14:tracePt t="73463" x="7467600" y="4165600"/>
          <p14:tracePt t="73479" x="7512050" y="4178300"/>
          <p14:tracePt t="73496" x="7537450" y="4191000"/>
          <p14:tracePt t="73513" x="7569200" y="4197350"/>
          <p14:tracePt t="73529" x="7600950" y="4210050"/>
          <p14:tracePt t="73546" x="7639050" y="4216400"/>
          <p14:tracePt t="73563" x="7677150" y="4216400"/>
          <p14:tracePt t="73580" x="7708900" y="4222750"/>
          <p14:tracePt t="73596" x="7734300" y="4222750"/>
          <p14:tracePt t="73614" x="7772400" y="4222750"/>
          <p14:tracePt t="73629" x="7797800" y="4222750"/>
          <p14:tracePt t="73646" x="7835900" y="4203700"/>
          <p14:tracePt t="73663" x="7874000" y="4171950"/>
          <p14:tracePt t="73663" x="7886700" y="4152900"/>
          <p14:tracePt t="73680" x="7918450" y="4121150"/>
          <p14:tracePt t="73697" x="7943850" y="4076700"/>
          <p14:tracePt t="73713" x="7975600" y="4032250"/>
          <p14:tracePt t="73729" x="7988300" y="3994150"/>
          <p14:tracePt t="73746" x="8007350" y="3949700"/>
          <p14:tracePt t="73763" x="8007350" y="3905250"/>
          <p14:tracePt t="73779" x="8013700" y="3860800"/>
          <p14:tracePt t="73796" x="8020050" y="3810000"/>
          <p14:tracePt t="73813" x="8020050" y="3771900"/>
          <p14:tracePt t="73829" x="8020050" y="3721100"/>
          <p14:tracePt t="73846" x="8020050" y="3683000"/>
          <p14:tracePt t="73862" x="8007350" y="3638550"/>
          <p14:tracePt t="73862" x="8001000" y="3619500"/>
          <p14:tracePt t="73882" x="7981950" y="3581400"/>
          <p14:tracePt t="73896" x="7962900" y="3543300"/>
          <p14:tracePt t="73913" x="7943850" y="3505200"/>
          <p14:tracePt t="73929" x="7931150" y="3492500"/>
          <p14:tracePt t="73946" x="7912100" y="3460750"/>
          <p14:tracePt t="73962" x="7893050" y="3435350"/>
          <p14:tracePt t="73979" x="7874000" y="3416300"/>
          <p14:tracePt t="73996" x="7842250" y="3403600"/>
          <p14:tracePt t="74013" x="7823200" y="3390900"/>
          <p14:tracePt t="74029" x="7791450" y="3384550"/>
          <p14:tracePt t="74046" x="7753350" y="3371850"/>
          <p14:tracePt t="74063" x="7715250" y="3371850"/>
          <p14:tracePt t="74063" x="7696200" y="3371850"/>
          <p14:tracePt t="74096" x="7651750" y="3359150"/>
          <p14:tracePt t="74097" x="7620000" y="3352800"/>
          <p14:tracePt t="74113" x="7594600" y="3352800"/>
          <p14:tracePt t="74129" x="7556500" y="3346450"/>
          <p14:tracePt t="74146" x="7531100" y="3346450"/>
          <p14:tracePt t="74162" x="7499350" y="3346450"/>
          <p14:tracePt t="74179" x="7473950" y="3352800"/>
          <p14:tracePt t="74195" x="7442200" y="3365500"/>
          <p14:tracePt t="74212" x="7404100" y="3390900"/>
          <p14:tracePt t="74229" x="7366000" y="3422650"/>
          <p14:tracePt t="74246" x="7327900" y="3460750"/>
          <p14:tracePt t="74263" x="7302500" y="3511550"/>
          <p14:tracePt t="74263" x="7289800" y="3536950"/>
          <p14:tracePt t="74280" x="7270750" y="3587750"/>
          <p14:tracePt t="74296" x="7258050" y="3625850"/>
          <p14:tracePt t="74313" x="7251700" y="3663950"/>
          <p14:tracePt t="74329" x="7251700" y="3714750"/>
          <p14:tracePt t="74346" x="7251700" y="3752850"/>
          <p14:tracePt t="74362" x="7251700" y="3797300"/>
          <p14:tracePt t="74379" x="7251700" y="3835400"/>
          <p14:tracePt t="74397" x="7251700" y="3879850"/>
          <p14:tracePt t="74413" x="7251700" y="3911600"/>
          <p14:tracePt t="74430" x="7264400" y="3949700"/>
          <p14:tracePt t="74446" x="7277100" y="3987800"/>
          <p14:tracePt t="74463" x="7289800" y="4019550"/>
          <p14:tracePt t="74479" x="7327900" y="4076700"/>
          <p14:tracePt t="74497" x="7353300" y="4121150"/>
          <p14:tracePt t="74513" x="7378700" y="4146550"/>
          <p14:tracePt t="74529" x="7410450" y="4184650"/>
          <p14:tracePt t="74546" x="7442200" y="4216400"/>
          <p14:tracePt t="74563" x="7467600" y="4241800"/>
          <p14:tracePt t="74579" x="7493000" y="4254500"/>
          <p14:tracePt t="74597" x="7512050" y="4267200"/>
          <p14:tracePt t="74612" x="7537450" y="4279900"/>
          <p14:tracePt t="74630" x="7562850" y="4286250"/>
          <p14:tracePt t="74646" x="7581900" y="4292600"/>
          <p14:tracePt t="74663" x="7607300" y="4298950"/>
          <p14:tracePt t="74679" x="7651750" y="4298950"/>
          <p14:tracePt t="74697" x="7683500" y="4298950"/>
          <p14:tracePt t="74712" x="7715250" y="4298950"/>
          <p14:tracePt t="74730" x="7753350" y="4298950"/>
          <p14:tracePt t="74746" x="7797800" y="4279900"/>
          <p14:tracePt t="74763" x="7848600" y="4260850"/>
          <p14:tracePt t="74779" x="7886700" y="4235450"/>
          <p14:tracePt t="74796" x="7943850" y="4203700"/>
          <p14:tracePt t="74813" x="7981950" y="4171950"/>
          <p14:tracePt t="74829" x="8039100" y="4121150"/>
          <p14:tracePt t="74847" x="8077200" y="4064000"/>
          <p14:tracePt t="74863" x="8115300" y="3975100"/>
          <p14:tracePt t="74879" x="8147050" y="3873500"/>
          <p14:tracePt t="74897" x="8153400" y="3803650"/>
          <p14:tracePt t="74912" x="8153400" y="3740150"/>
          <p14:tracePt t="74929" x="8153400" y="3657600"/>
          <p14:tracePt t="74946" x="8140700" y="3594100"/>
          <p14:tracePt t="74963" x="8108950" y="3524250"/>
          <p14:tracePt t="74979" x="8077200" y="3467100"/>
          <p14:tracePt t="74996" x="8032750" y="3409950"/>
          <p14:tracePt t="75012" x="7988300" y="3365500"/>
          <p14:tracePt t="75029" x="7937500" y="3327400"/>
          <p14:tracePt t="75046" x="7886700" y="3295650"/>
          <p14:tracePt t="75063" x="7842250" y="3263900"/>
          <p14:tracePt t="75079" x="7753350" y="3225800"/>
          <p14:tracePt t="75097" x="7696200" y="3206750"/>
          <p14:tracePt t="75112" x="7645400" y="3194050"/>
          <p14:tracePt t="75130" x="7600950" y="3181350"/>
          <p14:tracePt t="75146" x="7556500" y="3168650"/>
          <p14:tracePt t="75163" x="7524750" y="3168650"/>
          <p14:tracePt t="75179" x="7493000" y="3162300"/>
          <p14:tracePt t="75196" x="7461250" y="3162300"/>
          <p14:tracePt t="75212" x="7429500" y="3162300"/>
          <p14:tracePt t="75230" x="7404100" y="3162300"/>
          <p14:tracePt t="75246" x="7366000" y="3162300"/>
          <p14:tracePt t="75263" x="7315200" y="3181350"/>
          <p14:tracePt t="75279" x="7251700" y="3238500"/>
          <p14:tracePt t="75297" x="7194550" y="3302000"/>
          <p14:tracePt t="75312" x="7143750" y="3390900"/>
          <p14:tracePt t="75329" x="7105650" y="3460750"/>
          <p14:tracePt t="75346" x="7080250" y="3517900"/>
          <p14:tracePt t="75363" x="7067550" y="3575050"/>
          <p14:tracePt t="75379" x="7067550" y="3625850"/>
          <p14:tracePt t="75396" x="7067550" y="3663950"/>
          <p14:tracePt t="75412" x="7067550" y="3721100"/>
          <p14:tracePt t="75430" x="7080250" y="3752850"/>
          <p14:tracePt t="75446" x="7092950" y="3803650"/>
          <p14:tracePt t="75463" x="7105650" y="3835400"/>
          <p14:tracePt t="75479" x="7131050" y="3898900"/>
          <p14:tracePt t="75497" x="7150100" y="3937000"/>
          <p14:tracePt t="75512" x="7175500" y="3975100"/>
          <p14:tracePt t="75529" x="7200900" y="4006850"/>
          <p14:tracePt t="75546" x="7232650" y="4038600"/>
          <p14:tracePt t="75562" x="7264400" y="4070350"/>
          <p14:tracePt t="75579" x="7308850" y="4095750"/>
          <p14:tracePt t="75597" x="7346950" y="4114800"/>
          <p14:tracePt t="75612" x="7404100" y="4140200"/>
          <p14:tracePt t="75630" x="7454900" y="4152900"/>
          <p14:tracePt t="75646" x="7493000" y="4165600"/>
          <p14:tracePt t="75663" x="7524750" y="4171950"/>
          <p14:tracePt t="75679" x="7562850" y="4171950"/>
          <p14:tracePt t="75697" x="7581900" y="4171950"/>
          <p14:tracePt t="75712" x="7600950" y="4171950"/>
          <p14:tracePt t="75729" x="7620000" y="4171950"/>
          <p14:tracePt t="75746" x="7639050" y="4171950"/>
          <p14:tracePt t="75762" x="7645400" y="4171950"/>
          <p14:tracePt t="75779" x="7658100" y="4171950"/>
          <p14:tracePt t="76320" x="7664450" y="4146550"/>
          <p14:tracePt t="76328" x="7721600" y="4019550"/>
          <p14:tracePt t="76338" x="7734300" y="3968750"/>
          <p14:tracePt t="76346" x="7753350" y="3879850"/>
          <p14:tracePt t="76362" x="7759700" y="3829050"/>
          <p14:tracePt t="76379" x="7759700" y="3784600"/>
          <p14:tracePt t="76396" x="7759700" y="3740150"/>
          <p14:tracePt t="76413" x="7740650" y="3670300"/>
          <p14:tracePt t="76429" x="7708900" y="3613150"/>
          <p14:tracePt t="76446" x="7689850" y="3575050"/>
          <p14:tracePt t="76462" x="7683500" y="3562350"/>
          <p14:tracePt t="76462" x="7677150" y="3562350"/>
          <p14:tracePt t="76512" x="7677150" y="3556000"/>
          <p14:tracePt t="76544" x="7664450" y="3556000"/>
          <p14:tracePt t="76567" x="7664450" y="3562350"/>
          <p14:tracePt t="76576" x="7664450" y="3568700"/>
          <p14:tracePt t="76680" x="7664450" y="3575050"/>
          <p14:tracePt t="76713" x="7670800" y="3568700"/>
          <p14:tracePt t="76723" x="7677150" y="3562350"/>
          <p14:tracePt t="76728" x="7683500" y="3543300"/>
          <p14:tracePt t="76816" x="7683500" y="3536950"/>
          <p14:tracePt t="76832" x="7689850" y="3562350"/>
          <p14:tracePt t="76839" x="7696200" y="3606800"/>
          <p14:tracePt t="76846" x="7715250" y="3708400"/>
          <p14:tracePt t="76862" x="7727950" y="3778250"/>
          <p14:tracePt t="76879" x="7747000" y="3841750"/>
          <p14:tracePt t="76984" x="7753350" y="3848100"/>
          <p14:tracePt t="77145" x="7734300" y="3848100"/>
          <p14:tracePt t="77153" x="7708900" y="3860800"/>
          <p14:tracePt t="77161" x="7677150" y="3867150"/>
          <p14:tracePt t="77169" x="7626350" y="3873500"/>
          <p14:tracePt t="77180" x="7569200" y="3873500"/>
          <p14:tracePt t="77196" x="7543800" y="3873500"/>
          <p14:tracePt t="77213" x="7531100" y="3873500"/>
          <p14:tracePt t="77229" x="7524750" y="3873500"/>
          <p14:tracePt t="77576" x="7518400" y="3879850"/>
          <p14:tracePt t="77584" x="7518400" y="3886200"/>
          <p14:tracePt t="77592" x="7518400" y="3892550"/>
          <p14:tracePt t="77598" x="7531100" y="3930650"/>
          <p14:tracePt t="77612" x="7550150" y="3962400"/>
          <p14:tracePt t="77629" x="7569200" y="4000500"/>
          <p14:tracePt t="77648" x="7575550" y="4019550"/>
          <p14:tracePt t="77663" x="7588250" y="4025900"/>
          <p14:tracePt t="77680" x="7594600" y="4032250"/>
          <p14:tracePt t="77752" x="7600950" y="4032250"/>
          <p14:tracePt t="77872" x="7607300" y="4038600"/>
          <p14:tracePt t="77913" x="7613650" y="4038600"/>
          <p14:tracePt t="77937" x="7620000" y="4038600"/>
          <p14:tracePt t="77955" x="7626350" y="4038600"/>
          <p14:tracePt t="77992" x="7632700" y="4038600"/>
          <p14:tracePt t="78008" x="7632700" y="4032250"/>
          <p14:tracePt t="78016" x="7632700" y="4025900"/>
          <p14:tracePt t="78024" x="7632700" y="4019550"/>
          <p14:tracePt t="78029" x="7632700" y="4013200"/>
          <p14:tracePt t="78046" x="7632700" y="4006850"/>
          <p14:tracePt t="78062" x="7632700" y="3994150"/>
          <p14:tracePt t="78079" x="7626350" y="3987800"/>
          <p14:tracePt t="78096" x="7626350" y="3975100"/>
          <p14:tracePt t="78113" x="7626350" y="3968750"/>
          <p14:tracePt t="78153" x="7620000" y="3962400"/>
          <p14:tracePt t="78201" x="7620000" y="3956050"/>
          <p14:tracePt t="78410" x="7620000" y="3962400"/>
          <p14:tracePt t="78418" x="7620000" y="3968750"/>
          <p14:tracePt t="78433" x="7620000" y="3975100"/>
          <p14:tracePt t="78822" x="0" y="0"/>
        </p14:tracePtLst>
        <p14:tracePtLst>
          <p14:tracePt t="78997" x="7620000" y="3975100"/>
          <p14:tracePt t="79125" x="0" y="0"/>
        </p14:tracePtLst>
        <p14:tracePtLst>
          <p14:tracePt t="79295" x="7620000" y="3975100"/>
          <p14:tracePt t="79415" x="0" y="0"/>
        </p14:tracePtLst>
        <p14:tracePtLst>
          <p14:tracePt t="79548" x="7620000" y="3975100"/>
          <p14:tracePt t="79849" x="7620000" y="3981450"/>
          <p14:tracePt t="83441" x="7620000" y="3975100"/>
          <p14:tracePt t="83449" x="7620000" y="3924300"/>
          <p14:tracePt t="83457" x="7620000" y="3835400"/>
          <p14:tracePt t="83465" x="7600950" y="3575050"/>
          <p14:tracePt t="83481" x="7594600" y="3492500"/>
          <p14:tracePt t="83482" x="7569200" y="3321050"/>
          <p14:tracePt t="83498" x="7543800" y="3168650"/>
          <p14:tracePt t="83514" x="7531100" y="3060700"/>
          <p14:tracePt t="83531" x="7524750" y="3009900"/>
          <p14:tracePt t="83548" x="7518400" y="2990850"/>
          <p14:tracePt t="83564" x="7518400" y="2984500"/>
          <p14:tracePt t="83857" x="7518400" y="2978150"/>
          <p14:tracePt t="83865" x="7518400" y="2971800"/>
          <p14:tracePt t="83873" x="7524750" y="2965450"/>
          <p14:tracePt t="83882" x="7543800" y="2946400"/>
          <p14:tracePt t="83898" x="7556500" y="2921000"/>
          <p14:tracePt t="83914" x="7562850" y="2901950"/>
          <p14:tracePt t="83931" x="7569200" y="2889250"/>
          <p14:tracePt t="83947" x="7575550" y="2889250"/>
          <p14:tracePt t="83964" x="7581900" y="2882900"/>
          <p14:tracePt t="84249" x="7588250" y="2882900"/>
          <p14:tracePt t="84257" x="7600950" y="2882900"/>
          <p14:tracePt t="84257" x="7607300" y="2889250"/>
          <p14:tracePt t="84273" x="7632700" y="2901950"/>
          <p14:tracePt t="84281" x="7651750" y="2908300"/>
          <p14:tracePt t="84282" x="7696200" y="2927350"/>
          <p14:tracePt t="84298" x="7747000" y="2940050"/>
          <p14:tracePt t="84314" x="7778750" y="2940050"/>
          <p14:tracePt t="84331" x="7804150" y="2940050"/>
          <p14:tracePt t="84347" x="7829550" y="2940050"/>
          <p14:tracePt t="84364" x="7848600" y="2940050"/>
          <p14:tracePt t="84381" x="7861300" y="2940050"/>
          <p14:tracePt t="84397" x="7867650" y="2940050"/>
          <p14:tracePt t="84537" x="7842250" y="2940050"/>
          <p14:tracePt t="84545" x="7823200" y="2933700"/>
          <p14:tracePt t="84564" x="7766050" y="2933700"/>
          <p14:tracePt t="84565" x="7708900" y="2933700"/>
          <p14:tracePt t="84581" x="7645400" y="2933700"/>
          <p14:tracePt t="84598" x="7600950" y="2933700"/>
          <p14:tracePt t="84614" x="7531100" y="2952750"/>
          <p14:tracePt t="84631" x="7480300" y="2971800"/>
          <p14:tracePt t="84647" x="7423150" y="2997200"/>
          <p14:tracePt t="84664" x="7378700" y="3016250"/>
          <p14:tracePt t="84681" x="7340600" y="3035300"/>
          <p14:tracePt t="84698" x="7334250" y="3041650"/>
          <p14:tracePt t="84714" x="7327900" y="3041650"/>
          <p14:tracePt t="84882" x="7334250" y="3041650"/>
          <p14:tracePt t="84889" x="7353300" y="3041650"/>
          <p14:tracePt t="84893" x="7372350" y="3041650"/>
          <p14:tracePt t="84897" x="7442200" y="3028950"/>
          <p14:tracePt t="84914" x="7518400" y="2990850"/>
          <p14:tracePt t="84931" x="7588250" y="2946400"/>
          <p14:tracePt t="84947" x="7651750" y="2901950"/>
          <p14:tracePt t="84964" x="7670800" y="2889250"/>
          <p14:tracePt t="84981" x="7677150" y="2876550"/>
          <p14:tracePt t="85017" x="7677150" y="2870200"/>
          <p14:tracePt t="85049" x="7677150" y="2863850"/>
          <p14:tracePt t="85065" x="7677150" y="2857500"/>
          <p14:tracePt t="85089" x="7677150" y="2844800"/>
          <p14:tracePt t="85090" x="7677150" y="2838450"/>
          <p14:tracePt t="85098" x="7677150" y="2825750"/>
          <p14:tracePt t="85114" x="7677150" y="2800350"/>
          <p14:tracePt t="85132" x="7677150" y="2781300"/>
          <p14:tracePt t="85147" x="7677150" y="2762250"/>
          <p14:tracePt t="85164" x="7670800" y="2749550"/>
          <p14:tracePt t="85181" x="7670800" y="2743200"/>
          <p14:tracePt t="85197" x="7670800" y="2730500"/>
          <p14:tracePt t="85214" x="7664450" y="2717800"/>
          <p14:tracePt t="85378" x="7664450" y="2705100"/>
          <p14:tracePt t="85393" x="7664450" y="2698750"/>
          <p14:tracePt t="85401" x="7658100" y="2692400"/>
          <p14:tracePt t="85413" x="7658100" y="2686050"/>
          <p14:tracePt t="85417" x="7651750" y="2673350"/>
          <p14:tracePt t="85430" x="7651750" y="2647950"/>
          <p14:tracePt t="85447" x="7639050" y="2628900"/>
          <p14:tracePt t="85464" x="7639050" y="2616200"/>
          <p14:tracePt t="85481" x="7639050" y="2603500"/>
          <p14:tracePt t="85498" x="7632700" y="2597150"/>
          <p14:tracePt t="85666" x="7632700" y="2603500"/>
          <p14:tracePt t="85674" x="7632700" y="2622550"/>
          <p14:tracePt t="85681" x="7632700" y="2673350"/>
          <p14:tracePt t="85697" x="7632700" y="2692400"/>
          <p14:tracePt t="85698" x="7645400" y="2743200"/>
          <p14:tracePt t="85714" x="7645400" y="2774950"/>
          <p14:tracePt t="85731" x="7651750" y="2813050"/>
          <p14:tracePt t="85748" x="7651750" y="2844800"/>
          <p14:tracePt t="85764" x="7664450" y="2882900"/>
          <p14:tracePt t="85781" x="7664450" y="2895600"/>
          <p14:tracePt t="85797" x="7664450" y="2927350"/>
          <p14:tracePt t="85814" x="7670800" y="2952750"/>
          <p14:tracePt t="85831" x="7670800" y="2978150"/>
          <p14:tracePt t="85847" x="7670800" y="3003550"/>
          <p14:tracePt t="85864" x="7670800" y="3028950"/>
          <p14:tracePt t="85881" x="7677150" y="3060700"/>
          <p14:tracePt t="85898" x="7677150" y="3086100"/>
          <p14:tracePt t="85914" x="7677150" y="3111500"/>
          <p14:tracePt t="85931" x="7677150" y="3136900"/>
          <p14:tracePt t="85947" x="7683500" y="3168650"/>
          <p14:tracePt t="85964" x="7683500" y="3187700"/>
          <p14:tracePt t="85981" x="7683500" y="3200400"/>
          <p14:tracePt t="85997" x="7689850" y="3225800"/>
          <p14:tracePt t="86015" x="7689850" y="3244850"/>
          <p14:tracePt t="86031" x="7696200" y="3270250"/>
          <p14:tracePt t="86048" x="7696200" y="3289300"/>
          <p14:tracePt t="86064" x="7702550" y="3321050"/>
          <p14:tracePt t="86082" x="7702550" y="3327400"/>
          <p14:tracePt t="86098" x="7702550" y="3346450"/>
          <p14:tracePt t="86114" x="7702550" y="3359150"/>
          <p14:tracePt t="86131" x="7702550" y="3371850"/>
          <p14:tracePt t="86148" x="7702550" y="3378200"/>
          <p14:tracePt t="86164" x="7702550" y="3390900"/>
          <p14:tracePt t="86181" x="7702550" y="3397250"/>
          <p14:tracePt t="86197" x="7702550" y="3409950"/>
          <p14:tracePt t="86214" x="7702550" y="3416300"/>
          <p14:tracePt t="86231" x="7702550" y="3429000"/>
          <p14:tracePt t="86265" x="7702550" y="3435350"/>
          <p14:tracePt t="86305" x="7702550" y="3441700"/>
          <p14:tracePt t="86817" x="7696200" y="3409950"/>
          <p14:tracePt t="86825" x="7677150" y="3365500"/>
          <p14:tracePt t="86833" x="7658100" y="3314700"/>
          <p14:tracePt t="86839" x="7651750" y="3276600"/>
          <p14:tracePt t="86847" x="7626350" y="3200400"/>
          <p14:tracePt t="86864" x="7613650" y="3143250"/>
          <p14:tracePt t="86880" x="7588250" y="3079750"/>
          <p14:tracePt t="86897" x="7581900" y="3060700"/>
          <p14:tracePt t="86914" x="7569200" y="3028950"/>
          <p14:tracePt t="86930" x="7562850" y="3009900"/>
          <p14:tracePt t="86947" x="7556500" y="3003550"/>
          <p14:tracePt t="86964" x="7556500" y="2990850"/>
          <p14:tracePt t="86981" x="7556500" y="2984500"/>
          <p14:tracePt t="86997" x="7556500" y="2978150"/>
          <p14:tracePt t="87033" x="7556500" y="2971800"/>
          <p14:tracePt t="87034" x="7556500" y="2965450"/>
          <p14:tracePt t="87047" x="7556500" y="2952750"/>
          <p14:tracePt t="87064" x="7556500" y="2933700"/>
          <p14:tracePt t="87082" x="7556500" y="2914650"/>
          <p14:tracePt t="87098" x="7556500" y="2901950"/>
          <p14:tracePt t="87114" x="7556500" y="2889250"/>
          <p14:tracePt t="87130" x="7556500" y="2882900"/>
          <p14:tracePt t="87257" x="7556500" y="2908300"/>
          <p14:tracePt t="87266" x="7556500" y="2984500"/>
          <p14:tracePt t="87282" x="7556500" y="3016250"/>
          <p14:tracePt t="87282" x="7556500" y="3060700"/>
          <p14:tracePt t="87298" x="7556500" y="3098800"/>
          <p14:tracePt t="87314" x="7556500" y="3105150"/>
          <p14:tracePt t="87330" x="7556500" y="3111500"/>
          <p14:tracePt t="87347" x="7556500" y="3117850"/>
          <p14:tracePt t="87449" x="7562850" y="3117850"/>
          <p14:tracePt t="87585" x="7550150" y="3130550"/>
          <p14:tracePt t="87593" x="7531100" y="3130550"/>
          <p14:tracePt t="87595" x="7429500" y="3162300"/>
          <p14:tracePt t="87614" x="7340600" y="3181350"/>
          <p14:tracePt t="87631" x="7264400" y="3206750"/>
          <p14:tracePt t="87647" x="7207250" y="3219450"/>
          <p14:tracePt t="87647" x="7181850" y="3225800"/>
          <p14:tracePt t="87666" x="7143750" y="3244850"/>
          <p14:tracePt t="87681" x="7112000" y="3251200"/>
          <p14:tracePt t="87698" x="7073900" y="3270250"/>
          <p14:tracePt t="87714" x="7048500" y="3270250"/>
          <p14:tracePt t="87731" x="7029450" y="3276600"/>
          <p14:tracePt t="87747" x="7004050" y="3276600"/>
          <p14:tracePt t="87766" x="6985000" y="3282950"/>
          <p14:tracePt t="87781" x="6965950" y="3282950"/>
          <p14:tracePt t="87797" x="6953250" y="3282950"/>
          <p14:tracePt t="87814" x="6946900" y="3282950"/>
          <p14:tracePt t="87831" x="6940550" y="3282950"/>
          <p14:tracePt t="87951" x="6953250" y="3282950"/>
          <p14:tracePt t="87970" x="6972300" y="3282950"/>
          <p14:tracePt t="87977" x="7010400" y="3282950"/>
          <p14:tracePt t="87985" x="7112000" y="3282950"/>
          <p14:tracePt t="87997" x="7226300" y="3270250"/>
          <p14:tracePt t="88014" x="7334250" y="3244850"/>
          <p14:tracePt t="88031" x="7423150" y="3206750"/>
          <p14:tracePt t="88047" x="7486650" y="3168650"/>
          <p14:tracePt t="88064" x="7537450" y="3130550"/>
          <p14:tracePt t="88080" x="7581900" y="3086100"/>
          <p14:tracePt t="88098" x="7600950" y="3067050"/>
          <p14:tracePt t="88114" x="7620000" y="3054350"/>
          <p14:tracePt t="88131" x="7632700" y="3035300"/>
          <p14:tracePt t="88147" x="7645400" y="3028950"/>
          <p14:tracePt t="88164" x="7651750" y="3022600"/>
          <p14:tracePt t="88209" x="7651750" y="3016250"/>
          <p14:tracePt t="88313" x="7645400" y="3016250"/>
          <p14:tracePt t="88321" x="7632700" y="3016250"/>
          <p14:tracePt t="88324" x="7620000" y="3022600"/>
          <p14:tracePt t="88331" x="7556500" y="3067050"/>
          <p14:tracePt t="88347" x="7499350" y="3111500"/>
          <p14:tracePt t="88364" x="7429500" y="3149600"/>
          <p14:tracePt t="88381" x="7359650" y="3187700"/>
          <p14:tracePt t="88397" x="7315200" y="3200400"/>
          <p14:tracePt t="88414" x="7283450" y="3219450"/>
          <p14:tracePt t="88431" x="7258050" y="3219450"/>
          <p14:tracePt t="88447" x="7232650" y="3225800"/>
          <p14:tracePt t="88464" x="7213600" y="3225800"/>
          <p14:tracePt t="88481" x="7181850" y="3232150"/>
          <p14:tracePt t="88498" x="7169150" y="3232150"/>
          <p14:tracePt t="88515" x="7156450" y="3232150"/>
          <p14:tracePt t="88531" x="7150100" y="3232150"/>
          <p14:tracePt t="88547" x="7137400" y="3238500"/>
          <p14:tracePt t="88564" x="7131050" y="3238500"/>
          <p14:tracePt t="88962" x="7137400" y="3238500"/>
          <p14:tracePt t="88973" x="7150100" y="3238500"/>
          <p14:tracePt t="88977" x="7169150" y="3238500"/>
          <p14:tracePt t="88983" x="7194550" y="3238500"/>
          <p14:tracePt t="88997" x="7207250" y="3238500"/>
          <p14:tracePt t="89014" x="7219950" y="3238500"/>
          <p14:tracePt t="89030" x="7226300" y="3238500"/>
          <p14:tracePt t="89047" x="7232650" y="3238500"/>
          <p14:tracePt t="89064" x="7239000" y="3238500"/>
          <p14:tracePt t="89080" x="7251700" y="3232150"/>
          <p14:tracePt t="89097" x="7258050" y="3225800"/>
          <p14:tracePt t="89114" x="7264400" y="3219450"/>
          <p14:tracePt t="89130" x="7270750" y="3213100"/>
          <p14:tracePt t="89147" x="7283450" y="3206750"/>
          <p14:tracePt t="89164" x="7296150" y="3194050"/>
          <p14:tracePt t="89180" x="7327900" y="3175000"/>
          <p14:tracePt t="89197" x="7359650" y="3162300"/>
          <p14:tracePt t="89214" x="7378700" y="3149600"/>
          <p14:tracePt t="89230" x="7391400" y="3136900"/>
          <p14:tracePt t="89248" x="7423150" y="3117850"/>
          <p14:tracePt t="89264" x="7435850" y="3105150"/>
          <p14:tracePt t="89281" x="7442200" y="3098800"/>
          <p14:tracePt t="89337" x="7448550" y="3098800"/>
          <p14:tracePt t="89385" x="7448550" y="3092450"/>
          <p14:tracePt t="90249" x="7461250" y="3092450"/>
          <p14:tracePt t="90257" x="7467600" y="3086100"/>
          <p14:tracePt t="90265" x="7473950" y="3073400"/>
          <p14:tracePt t="90270" x="7480300" y="3073400"/>
          <p14:tracePt t="90280" x="7499350" y="3054350"/>
          <p14:tracePt t="90297" x="7518400" y="3048000"/>
          <p14:tracePt t="90314" x="7531100" y="3041650"/>
          <p14:tracePt t="90330" x="7531100" y="3035300"/>
          <p14:tracePt t="90347" x="7537450" y="3035300"/>
          <p14:tracePt t="90364" x="7543800" y="3028950"/>
          <p14:tracePt t="90401" x="7550150" y="3028950"/>
          <p14:tracePt t="90450" x="7556500" y="3028950"/>
          <p14:tracePt t="92297" x="7550150" y="3028950"/>
          <p14:tracePt t="92313" x="7537450" y="3035300"/>
          <p14:tracePt t="92316" x="7537450" y="3041650"/>
          <p14:tracePt t="92330" x="7524750" y="3048000"/>
          <p14:tracePt t="92331" x="7512050" y="3060700"/>
          <p14:tracePt t="92347" x="7493000" y="3086100"/>
          <p14:tracePt t="92364" x="7473950" y="3111500"/>
          <p14:tracePt t="92380" x="7448550" y="3136900"/>
          <p14:tracePt t="92397" x="7423150" y="3162300"/>
          <p14:tracePt t="92414" x="7397750" y="3187700"/>
          <p14:tracePt t="92430" x="7385050" y="3200400"/>
          <p14:tracePt t="92447" x="7372350" y="3213100"/>
          <p14:tracePt t="92489" x="7366000" y="3219450"/>
          <p14:tracePt t="92505" x="7359650" y="3225800"/>
          <p14:tracePt t="92538" x="7353300" y="3225800"/>
          <p14:tracePt t="92545" x="7353300" y="3232150"/>
          <p14:tracePt t="92547" x="7346950" y="3232150"/>
          <p14:tracePt t="92564" x="7346950" y="3238500"/>
          <p14:tracePt t="92581" x="7334250" y="3244850"/>
          <p14:tracePt t="92597" x="7334250" y="3251200"/>
          <p14:tracePt t="92613" x="7327900" y="3251200"/>
          <p14:tracePt t="92630" x="7321550" y="3257550"/>
          <p14:tracePt t="92729" x="7315200" y="3263900"/>
          <p14:tracePt t="92761" x="7308850" y="3270250"/>
          <p14:tracePt t="92785" x="7302500" y="3270250"/>
          <p14:tracePt t="92793" x="7296150" y="3276600"/>
          <p14:tracePt t="93073" x="7289800" y="3276600"/>
          <p14:tracePt t="93088" x="7277100" y="3282950"/>
          <p14:tracePt t="93109" x="7270750" y="3289300"/>
          <p14:tracePt t="93113" x="7264400" y="3289300"/>
          <p14:tracePt t="93114" x="7251700" y="3289300"/>
          <p14:tracePt t="93130" x="7245350" y="3289300"/>
          <p14:tracePt t="93148" x="7239000" y="3289300"/>
          <p14:tracePt t="93185" x="7232650" y="3289300"/>
          <p14:tracePt t="93217" x="7226300" y="3289300"/>
          <p14:tracePt t="93225" x="7219950" y="3289300"/>
          <p14:tracePt t="93239" x="7213600" y="3289300"/>
          <p14:tracePt t="93249" x="7213600" y="3295650"/>
          <p14:tracePt t="93273" x="7207250" y="3295650"/>
          <p14:tracePt t="93288" x="7200900" y="3295650"/>
          <p14:tracePt t="93304" x="7194550" y="3295650"/>
          <p14:tracePt t="93821" x="0" y="0"/>
        </p14:tracePtLst>
        <p14:tracePtLst>
          <p14:tracePt t="101385" x="4108450" y="3841750"/>
          <p14:tracePt t="101721" x="4083050" y="3829050"/>
          <p14:tracePt t="101730" x="4000500" y="3810000"/>
          <p14:tracePt t="101745" x="3943350" y="3803650"/>
          <p14:tracePt t="101753" x="3841750" y="3790950"/>
          <p14:tracePt t="101769" x="3733800" y="3778250"/>
          <p14:tracePt t="101785" x="3632200" y="3759200"/>
          <p14:tracePt t="101801" x="3562350" y="3752850"/>
          <p14:tracePt t="101814" x="3492500" y="3740150"/>
          <p14:tracePt t="101831" x="3435350" y="3733800"/>
          <p14:tracePt t="101848" x="3371850" y="3721100"/>
          <p14:tracePt t="101863" x="3270250" y="3702050"/>
          <p14:tracePt t="101897" x="3200400" y="3695700"/>
          <p14:tracePt t="101898" x="3155950" y="3695700"/>
          <p14:tracePt t="101914" x="3117850" y="3689350"/>
          <p14:tracePt t="101931" x="3086100" y="3689350"/>
          <p14:tracePt t="101947" x="3067050" y="3689350"/>
          <p14:tracePt t="101964" x="3054350" y="3689350"/>
          <p14:tracePt t="101981" x="3041650" y="3689350"/>
          <p14:tracePt t="101997" x="3028950" y="3689350"/>
          <p14:tracePt t="102014" x="3022600" y="3689350"/>
          <p14:tracePt t="102031" x="3016250" y="3689350"/>
          <p14:tracePt t="102047" x="3009900" y="3689350"/>
          <p14:tracePt t="102169" x="3028950" y="3689350"/>
          <p14:tracePt t="102177" x="3054350" y="3689350"/>
          <p14:tracePt t="102189" x="3098800" y="3689350"/>
          <p14:tracePt t="102193" x="3143250" y="3689350"/>
          <p14:tracePt t="102199" x="3263900" y="3689350"/>
          <p14:tracePt t="102214" x="3397250" y="3689350"/>
          <p14:tracePt t="102231" x="3530600" y="3689350"/>
          <p14:tracePt t="102248" x="3651250" y="3689350"/>
          <p14:tracePt t="102264" x="3797300" y="3689350"/>
          <p14:tracePt t="102282" x="3860800" y="3689350"/>
          <p14:tracePt t="102298" x="3911600" y="3689350"/>
          <p14:tracePt t="102314" x="3962400" y="3689350"/>
          <p14:tracePt t="102331" x="4025900" y="3689350"/>
          <p14:tracePt t="102348" x="4089400" y="3689350"/>
          <p14:tracePt t="102365" x="4146550" y="3689350"/>
          <p14:tracePt t="102381" x="4191000" y="3689350"/>
          <p14:tracePt t="102398" x="4229100" y="3689350"/>
          <p14:tracePt t="102414" x="4260850" y="3689350"/>
          <p14:tracePt t="102431" x="4279900" y="3689350"/>
          <p14:tracePt t="102447" x="4305300" y="3689350"/>
          <p14:tracePt t="102464" x="4330700" y="3683000"/>
          <p14:tracePt t="102482" x="4337050" y="3683000"/>
          <p14:tracePt t="102498" x="4343400" y="3683000"/>
          <p14:tracePt t="102514" x="4349750" y="3683000"/>
          <p14:tracePt t="102889" x="4356100" y="3676650"/>
          <p14:tracePt t="102897" x="4356100" y="3670300"/>
          <p14:tracePt t="102961" x="4349750" y="3670300"/>
          <p14:tracePt t="103041" x="4343400" y="3663950"/>
          <p14:tracePt t="103089" x="4337050" y="3663950"/>
          <p14:tracePt t="103121" x="4330700" y="3657600"/>
          <p14:tracePt t="103145" x="4324350" y="3657600"/>
          <p14:tracePt t="103169" x="4318000" y="3657600"/>
          <p14:tracePt t="103210" x="4311650" y="3657600"/>
          <p14:tracePt t="103233" x="4305300" y="3657600"/>
          <p14:tracePt t="103241" x="4298950" y="3657600"/>
          <p14:tracePt t="103249" x="4292600" y="3657600"/>
          <p14:tracePt t="103265" x="4279900" y="3657600"/>
          <p14:tracePt t="103266" x="4267200" y="3657600"/>
          <p14:tracePt t="103281" x="4241800" y="3657600"/>
          <p14:tracePt t="103297" x="4229100" y="3657600"/>
          <p14:tracePt t="103314" x="4210050" y="3657600"/>
          <p14:tracePt t="103331" x="4197350" y="3663950"/>
          <p14:tracePt t="103347" x="4191000" y="3663950"/>
          <p14:tracePt t="103364" x="4191000" y="3670300"/>
          <p14:tracePt t="103381" x="4184650" y="3670300"/>
          <p14:tracePt t="103397" x="4178300" y="3670300"/>
          <p14:tracePt t="103414" x="4165600" y="3670300"/>
          <p14:tracePt t="103431" x="4140200" y="3670300"/>
          <p14:tracePt t="103447" x="4095750" y="3676650"/>
          <p14:tracePt t="103464" x="3994150" y="3676650"/>
          <p14:tracePt t="103482" x="3898900" y="3683000"/>
          <p14:tracePt t="103498" x="3822700" y="3683000"/>
          <p14:tracePt t="103514" x="3746500" y="3683000"/>
          <p14:tracePt t="103531" x="3689350" y="3683000"/>
          <p14:tracePt t="103547" x="3625850" y="3683000"/>
          <p14:tracePt t="103564" x="3568700" y="3683000"/>
          <p14:tracePt t="103581" x="3517900" y="3683000"/>
          <p14:tracePt t="103597" x="3467100" y="3683000"/>
          <p14:tracePt t="103614" x="3403600" y="3683000"/>
          <p14:tracePt t="103631" x="3333750" y="3683000"/>
          <p14:tracePt t="103647" x="3251200" y="3683000"/>
          <p14:tracePt t="103664" x="3168650" y="3683000"/>
          <p14:tracePt t="103682" x="3143250" y="3683000"/>
          <p14:tracePt t="103697" x="3136900" y="3683000"/>
          <p14:tracePt t="104361" x="3149600" y="3683000"/>
          <p14:tracePt t="104369" x="3162300" y="3683000"/>
          <p14:tracePt t="104377" x="3175000" y="3683000"/>
          <p14:tracePt t="104381" x="3206750" y="3683000"/>
          <p14:tracePt t="104397" x="3244850" y="3683000"/>
          <p14:tracePt t="104414" x="3321050" y="3670300"/>
          <p14:tracePt t="104430" x="3403600" y="3670300"/>
          <p14:tracePt t="104448" x="3505200" y="3670300"/>
          <p14:tracePt t="104464" x="3657600" y="3670300"/>
          <p14:tracePt t="104482" x="3740150" y="3670300"/>
          <p14:tracePt t="104497" x="3835400" y="3670300"/>
          <p14:tracePt t="104515" x="3917950" y="3670300"/>
          <p14:tracePt t="104531" x="3968750" y="3670300"/>
          <p14:tracePt t="104548" x="4006850" y="3657600"/>
          <p14:tracePt t="104564" x="4032250" y="3657600"/>
          <p14:tracePt t="104581" x="4051300" y="3657600"/>
          <p14:tracePt t="104597" x="4064000" y="3657600"/>
          <p14:tracePt t="104614" x="4070350" y="3657600"/>
          <p14:tracePt t="104631" x="4083050" y="3657600"/>
          <p14:tracePt t="104647" x="4089400" y="3651250"/>
          <p14:tracePt t="104969" x="4083050" y="3651250"/>
          <p14:tracePt t="104985" x="4076700" y="3651250"/>
          <p14:tracePt t="105001" x="4057650" y="3651250"/>
          <p14:tracePt t="105014" x="4044950" y="3651250"/>
          <p14:tracePt t="105015" x="4025900" y="3657600"/>
          <p14:tracePt t="105030" x="4013200" y="3663950"/>
          <p14:tracePt t="105047" x="3987800" y="3663950"/>
          <p14:tracePt t="105064" x="3943350" y="3663950"/>
          <p14:tracePt t="105081" x="3905250" y="3663950"/>
          <p14:tracePt t="105097" x="3854450" y="3663950"/>
          <p14:tracePt t="105114" x="3803650" y="3657600"/>
          <p14:tracePt t="105131" x="3746500" y="3651250"/>
          <p14:tracePt t="105147" x="3702050" y="3644900"/>
          <p14:tracePt t="105164" x="3670300" y="3644900"/>
          <p14:tracePt t="105181" x="3644900" y="3644900"/>
          <p14:tracePt t="105197" x="3625850" y="3644900"/>
          <p14:tracePt t="105214" x="3613150" y="3644900"/>
          <p14:tracePt t="105230" x="3606800" y="3644900"/>
          <p14:tracePt t="105247" x="3587750" y="3644900"/>
          <p14:tracePt t="105264" x="3568700" y="3644900"/>
          <p14:tracePt t="105281" x="3562350" y="3644900"/>
          <p14:tracePt t="105297" x="3549650" y="3644900"/>
          <p14:tracePt t="105315" x="3536950" y="3644900"/>
          <p14:tracePt t="105330" x="3530600" y="3644900"/>
          <p14:tracePt t="106766" x="0" y="0"/>
        </p14:tracePtLst>
        <p14:tracePtLst>
          <p14:tracePt t="123552" x="3289300" y="4248150"/>
          <p14:tracePt t="123905" x="3314700" y="4248150"/>
          <p14:tracePt t="123913" x="3340100" y="4248150"/>
          <p14:tracePt t="123914" x="3371850" y="4248150"/>
          <p14:tracePt t="123931" x="3384550" y="4248150"/>
          <p14:tracePt t="124025" x="3384550" y="4273550"/>
          <p14:tracePt t="124033" x="3378200" y="4292600"/>
          <p14:tracePt t="124041" x="3371850" y="4298950"/>
          <p14:tracePt t="124177" x="3365500" y="4305300"/>
          <p14:tracePt t="124192" x="3359150" y="4318000"/>
          <p14:tracePt t="124208" x="3352800" y="4330700"/>
          <p14:tracePt t="124217" x="3346450" y="4330700"/>
          <p14:tracePt t="124217" x="3340100" y="4343400"/>
          <p14:tracePt t="124231" x="3314700" y="4362450"/>
          <p14:tracePt t="124247" x="3276600" y="4381500"/>
          <p14:tracePt t="124264" x="3162300" y="4425950"/>
          <p14:tracePt t="124281" x="3054350" y="4445000"/>
          <p14:tracePt t="124297" x="2927350" y="4457700"/>
          <p14:tracePt t="124314" x="2825750" y="4476750"/>
          <p14:tracePt t="124330" x="2724150" y="4489450"/>
          <p14:tracePt t="124347" x="2628900" y="4502150"/>
          <p14:tracePt t="124364" x="2520950" y="4514850"/>
          <p14:tracePt t="124381" x="2457450" y="4521200"/>
          <p14:tracePt t="124397" x="2425700" y="4521200"/>
          <p14:tracePt t="124414" x="2387600" y="4521200"/>
          <p14:tracePt t="124431" x="2349500" y="4521200"/>
          <p14:tracePt t="124447" x="2305050" y="4521200"/>
          <p14:tracePt t="124464" x="2266950" y="4521200"/>
          <p14:tracePt t="124464" x="2254250" y="4521200"/>
          <p14:tracePt t="124481" x="2203450" y="4521200"/>
          <p14:tracePt t="124497" x="2159000" y="4521200"/>
          <p14:tracePt t="124514" x="2108200" y="4521200"/>
          <p14:tracePt t="124531" x="2051050" y="4521200"/>
          <p14:tracePt t="124547" x="1987550" y="4521200"/>
          <p14:tracePt t="124564" x="1943100" y="4521200"/>
          <p14:tracePt t="124581" x="1898650" y="4521200"/>
          <p14:tracePt t="124597" x="1860550" y="4521200"/>
          <p14:tracePt t="124614" x="1809750" y="4521200"/>
          <p14:tracePt t="124630" x="1778000" y="4521200"/>
          <p14:tracePt t="124647" x="1758950" y="4514850"/>
          <p14:tracePt t="124664" x="1746250" y="4514850"/>
          <p14:tracePt t="124786" x="1739900" y="4508500"/>
          <p14:tracePt t="124809" x="1746250" y="4508500"/>
          <p14:tracePt t="124817" x="1758950" y="4502150"/>
          <p14:tracePt t="124818" x="1778000" y="4502150"/>
          <p14:tracePt t="124833" x="1866900" y="4489450"/>
          <p14:tracePt t="124847" x="1974850" y="4476750"/>
          <p14:tracePt t="124864" x="2184400" y="4445000"/>
          <p14:tracePt t="124881" x="2355850" y="4445000"/>
          <p14:tracePt t="124897" x="2520950" y="4445000"/>
          <p14:tracePt t="124914" x="2679700" y="4445000"/>
          <p14:tracePt t="124930" x="2800350" y="4445000"/>
          <p14:tracePt t="124947" x="2901950" y="4445000"/>
          <p14:tracePt t="124964" x="2990850" y="4445000"/>
          <p14:tracePt t="124981" x="3054350" y="4445000"/>
          <p14:tracePt t="124997" x="3105150" y="4445000"/>
          <p14:tracePt t="125014" x="3136900" y="4445000"/>
          <p14:tracePt t="125030" x="3168650" y="4445000"/>
          <p14:tracePt t="125047" x="3200400" y="4445000"/>
          <p14:tracePt t="125066" x="3213100" y="4445000"/>
          <p14:tracePt t="125081" x="3244850" y="4438650"/>
          <p14:tracePt t="125097" x="3270250" y="4438650"/>
          <p14:tracePt t="125114" x="3295650" y="4432300"/>
          <p14:tracePt t="125130" x="3321050" y="4425950"/>
          <p14:tracePt t="125147" x="3340100" y="4425950"/>
          <p14:tracePt t="125164" x="3359150" y="4419600"/>
          <p14:tracePt t="125181" x="3378200" y="4419600"/>
          <p14:tracePt t="125197" x="3390900" y="4419600"/>
          <p14:tracePt t="125214" x="3409950" y="4413250"/>
          <p14:tracePt t="125230" x="3429000" y="4406900"/>
          <p14:tracePt t="125247" x="3441700" y="4406900"/>
          <p14:tracePt t="125264" x="3454400" y="4406900"/>
          <p14:tracePt t="125281" x="3460750" y="4406900"/>
          <p14:tracePt t="125577" x="3448050" y="4406900"/>
          <p14:tracePt t="125585" x="3441700" y="4406900"/>
          <p14:tracePt t="125592" x="3435350" y="4406900"/>
          <p14:tracePt t="125597" x="3409950" y="4406900"/>
          <p14:tracePt t="125614" x="3390900" y="4406900"/>
          <p14:tracePt t="125630" x="3371850" y="4413250"/>
          <p14:tracePt t="125647" x="3352800" y="4413250"/>
          <p14:tracePt t="125664" x="3340100" y="4419600"/>
          <p14:tracePt t="125880" x="3346450" y="4419600"/>
          <p14:tracePt t="125888" x="3359150" y="4419600"/>
          <p14:tracePt t="125897" x="3378200" y="4419600"/>
          <p14:tracePt t="125898" x="3422650" y="4419600"/>
          <p14:tracePt t="125914" x="3467100" y="4419600"/>
          <p14:tracePt t="125931" x="3498850" y="4419600"/>
          <p14:tracePt t="125947" x="3536950" y="4419600"/>
          <p14:tracePt t="125964" x="3568700" y="4419600"/>
          <p14:tracePt t="125980" x="3594100" y="4419600"/>
          <p14:tracePt t="125997" x="3619500" y="4419600"/>
          <p14:tracePt t="126014" x="3644900" y="4419600"/>
          <p14:tracePt t="126031" x="3663950" y="4419600"/>
          <p14:tracePt t="126047" x="3689350" y="4419600"/>
          <p14:tracePt t="126047" x="3702050" y="4419600"/>
          <p14:tracePt t="126065" x="3721100" y="4419600"/>
          <p14:tracePt t="126081" x="3746500" y="4419600"/>
          <p14:tracePt t="126097" x="3765550" y="4419600"/>
          <p14:tracePt t="126114" x="3790950" y="4419600"/>
          <p14:tracePt t="126131" x="3822700" y="4419600"/>
          <p14:tracePt t="126147" x="3854450" y="4419600"/>
          <p14:tracePt t="126164" x="3886200" y="4419600"/>
          <p14:tracePt t="126180" x="3924300" y="4419600"/>
          <p14:tracePt t="126197" x="3962400" y="4419600"/>
          <p14:tracePt t="126214" x="4006850" y="4419600"/>
          <p14:tracePt t="126231" x="4064000" y="4419600"/>
          <p14:tracePt t="126247" x="4127500" y="4419600"/>
          <p14:tracePt t="126247" x="4152900" y="4419600"/>
          <p14:tracePt t="126265" x="4216400" y="4419600"/>
          <p14:tracePt t="126281" x="4279900" y="4419600"/>
          <p14:tracePt t="126297" x="4349750" y="4425950"/>
          <p14:tracePt t="126314" x="4419600" y="4432300"/>
          <p14:tracePt t="126331" x="4495800" y="4432300"/>
          <p14:tracePt t="126347" x="4572000" y="4432300"/>
          <p14:tracePt t="126364" x="4654550" y="4438650"/>
          <p14:tracePt t="126380" x="4711700" y="4438650"/>
          <p14:tracePt t="126397" x="4762500" y="4438650"/>
          <p14:tracePt t="126414" x="4794250" y="4438650"/>
          <p14:tracePt t="126431" x="4813300" y="4438650"/>
          <p14:tracePt t="126447" x="4826000" y="4438650"/>
          <p14:tracePt t="126447" x="4832350" y="4438650"/>
          <p14:tracePt t="127160" x="4826000" y="4438650"/>
          <p14:tracePt t="127168" x="4826000" y="4445000"/>
          <p14:tracePt t="127176" x="4813300" y="4445000"/>
          <p14:tracePt t="127181" x="4806950" y="4445000"/>
          <p14:tracePt t="127197" x="4794250" y="4445000"/>
          <p14:tracePt t="127214" x="4775200" y="4445000"/>
          <p14:tracePt t="127230" x="4743450" y="4445000"/>
          <p14:tracePt t="127230" x="4718050" y="4451350"/>
          <p14:tracePt t="127249" x="4686300" y="4457700"/>
          <p14:tracePt t="127249" x="4641850" y="4457700"/>
          <p14:tracePt t="127265" x="4533900" y="4464050"/>
          <p14:tracePt t="127281" x="4432300" y="4464050"/>
          <p14:tracePt t="127297" x="4337050" y="4464050"/>
          <p14:tracePt t="127314" x="4248150" y="4464050"/>
          <p14:tracePt t="127331" x="4171950" y="4464050"/>
          <p14:tracePt t="127347" x="4083050" y="4464050"/>
          <p14:tracePt t="127364" x="4000500" y="4464050"/>
          <p14:tracePt t="127381" x="3930650" y="4464050"/>
          <p14:tracePt t="127397" x="3860800" y="4470400"/>
          <p14:tracePt t="127414" x="3778250" y="4470400"/>
          <p14:tracePt t="127430" x="3702050" y="4470400"/>
          <p14:tracePt t="127447" x="3606800" y="4470400"/>
          <p14:tracePt t="127465" x="3549650" y="4470400"/>
          <p14:tracePt t="127481" x="3498850" y="4470400"/>
          <p14:tracePt t="127497" x="3441700" y="4470400"/>
          <p14:tracePt t="127514" x="3390900" y="4470400"/>
          <p14:tracePt t="127530" x="3327400" y="4470400"/>
          <p14:tracePt t="127547" x="3289300" y="4470400"/>
          <p14:tracePt t="127563" x="3263900" y="4470400"/>
          <p14:tracePt t="127580" x="3244850" y="4470400"/>
          <p14:tracePt t="127597" x="3232150" y="4470400"/>
          <p14:tracePt t="127614" x="3225800" y="4470400"/>
          <p14:tracePt t="127630" x="3219450" y="4470400"/>
          <p14:tracePt t="127753" x="3225800" y="4470400"/>
          <p14:tracePt t="127761" x="3238500" y="4470400"/>
          <p14:tracePt t="127769" x="3263900" y="4464050"/>
          <p14:tracePt t="127780" x="3308350" y="4464050"/>
          <p14:tracePt t="127797" x="3371850" y="4464050"/>
          <p14:tracePt t="127814" x="3422650" y="4464050"/>
          <p14:tracePt t="127831" x="3486150" y="4464050"/>
          <p14:tracePt t="127847" x="3556000" y="4464050"/>
          <p14:tracePt t="127864" x="3670300" y="4464050"/>
          <p14:tracePt t="127881" x="3759200" y="4464050"/>
          <p14:tracePt t="127897" x="3835400" y="4464050"/>
          <p14:tracePt t="127914" x="3898900" y="4464050"/>
          <p14:tracePt t="127930" x="3949700" y="4464050"/>
          <p14:tracePt t="127947" x="4000500" y="4464050"/>
          <p14:tracePt t="127964" x="4038600" y="4464050"/>
          <p14:tracePt t="127981" x="4070350" y="4464050"/>
          <p14:tracePt t="127997" x="4095750" y="4464050"/>
          <p14:tracePt t="128014" x="4127500" y="4464050"/>
          <p14:tracePt t="128030" x="4140200" y="4464050"/>
          <p14:tracePt t="128047" x="4159250" y="4464050"/>
          <p14:tracePt t="128064" x="4191000" y="4464050"/>
          <p14:tracePt t="128081" x="4203700" y="4464050"/>
          <p14:tracePt t="128097" x="4229100" y="4464050"/>
          <p14:tracePt t="128114" x="4241800" y="4464050"/>
          <p14:tracePt t="128130" x="4254500" y="4464050"/>
          <p14:tracePt t="128147" x="4260850" y="4464050"/>
          <p14:tracePt t="128616" x="4254500" y="4464050"/>
          <p14:tracePt t="129265" x="4248150" y="4464050"/>
          <p14:tracePt t="129408" x="4241800" y="4464050"/>
          <p14:tracePt t="129423" x="4235450" y="4470400"/>
          <p14:tracePt t="129577" x="4229100" y="4470400"/>
          <p14:tracePt t="131994" x="4248150" y="4514850"/>
          <p14:tracePt t="131999" x="4337050" y="4584700"/>
          <p14:tracePt t="132015" x="4476750" y="4686300"/>
          <p14:tracePt t="132015" x="4921250" y="4908550"/>
          <p14:tracePt t="132031" x="5448300" y="5130800"/>
          <p14:tracePt t="132048" x="5988050" y="5365750"/>
          <p14:tracePt t="132064" x="6648450" y="5568950"/>
          <p14:tracePt t="132082" x="6889750" y="5632450"/>
          <p14:tracePt t="132098" x="7016750" y="5645150"/>
          <p14:tracePt t="132114" x="7067550" y="5645150"/>
          <p14:tracePt t="132133" x="7105650" y="5645150"/>
          <p14:tracePt t="132148" x="7131050" y="5638800"/>
          <p14:tracePt t="132165" x="7162800" y="5626100"/>
          <p14:tracePt t="132181" x="7188200" y="5607050"/>
          <p14:tracePt t="132198" x="7226300" y="5568950"/>
          <p14:tracePt t="132214" x="7264400" y="5537200"/>
          <p14:tracePt t="132231" x="7308850" y="5499100"/>
          <p14:tracePt t="132248" x="7346950" y="5461000"/>
          <p14:tracePt t="132265" x="7410450" y="5384800"/>
          <p14:tracePt t="132282" x="7473950" y="5308600"/>
          <p14:tracePt t="132298" x="7543800" y="5226050"/>
          <p14:tracePt t="132314" x="7620000" y="5143500"/>
          <p14:tracePt t="132331" x="7689850" y="5080000"/>
          <p14:tracePt t="132348" x="7759700" y="4991100"/>
          <p14:tracePt t="132365" x="7804150" y="4883150"/>
          <p14:tracePt t="132381" x="7842250" y="4775200"/>
          <p14:tracePt t="132399" x="7842250" y="4654550"/>
          <p14:tracePt t="132414" x="7842250" y="4540250"/>
          <p14:tracePt t="132431" x="7829550" y="4432300"/>
          <p14:tracePt t="132448" x="7785100" y="4330700"/>
          <p14:tracePt t="132464" x="7708900" y="4216400"/>
          <p14:tracePt t="132481" x="7658100" y="4140200"/>
          <p14:tracePt t="132498" x="7613650" y="4089400"/>
          <p14:tracePt t="132514" x="7543800" y="4032250"/>
          <p14:tracePt t="132531" x="7473950" y="3981450"/>
          <p14:tracePt t="132547" x="7378700" y="3943350"/>
          <p14:tracePt t="132564" x="7296150" y="3911600"/>
          <p14:tracePt t="132581" x="7213600" y="3873500"/>
          <p14:tracePt t="132598" x="7112000" y="3841750"/>
          <p14:tracePt t="132614" x="7004050" y="3822700"/>
          <p14:tracePt t="132631" x="6896100" y="3822700"/>
          <p14:tracePt t="132648" x="6692900" y="3822700"/>
          <p14:tracePt t="132666" x="6521450" y="3892550"/>
          <p14:tracePt t="132682" x="6369050" y="3981450"/>
          <p14:tracePt t="132698" x="6229350" y="4083050"/>
          <p14:tracePt t="132715" x="6096000" y="4184650"/>
          <p14:tracePt t="132731" x="5994400" y="4292600"/>
          <p14:tracePt t="132748" x="5918200" y="4394200"/>
          <p14:tracePt t="132765" x="5854700" y="4502150"/>
          <p14:tracePt t="132781" x="5803900" y="4629150"/>
          <p14:tracePt t="132798" x="5772150" y="4762500"/>
          <p14:tracePt t="132814" x="5715000" y="4933950"/>
          <p14:tracePt t="132831" x="5689600" y="5086350"/>
          <p14:tracePt t="132848" x="5676900" y="5213350"/>
          <p14:tracePt t="132864" x="5676900" y="5378450"/>
          <p14:tracePt t="132882" x="5676900" y="5473700"/>
          <p14:tracePt t="132898" x="5676900" y="5562600"/>
          <p14:tracePt t="132915" x="5683250" y="5670550"/>
          <p14:tracePt t="132931" x="5708650" y="5778500"/>
          <p14:tracePt t="132948" x="5759450" y="5880100"/>
          <p14:tracePt t="132965" x="5816600" y="5981700"/>
          <p14:tracePt t="132981" x="5886450" y="6070600"/>
          <p14:tracePt t="132998" x="5949950" y="6146800"/>
          <p14:tracePt t="133014" x="6038850" y="6216650"/>
          <p14:tracePt t="133031" x="6153150" y="6286500"/>
          <p14:tracePt t="133048" x="6280150" y="6362700"/>
          <p14:tracePt t="133048" x="6350000" y="6407150"/>
          <p14:tracePt t="133066" x="6483350" y="6470650"/>
          <p14:tracePt t="133082" x="6604000" y="6527800"/>
          <p14:tracePt t="133098" x="6731000" y="6565900"/>
          <p14:tracePt t="133114" x="6845300" y="6591300"/>
          <p14:tracePt t="133131" x="6965950" y="6610350"/>
          <p14:tracePt t="133148" x="7073900" y="6610350"/>
          <p14:tracePt t="133165" x="7213600" y="6610350"/>
          <p14:tracePt t="133181" x="7359650" y="6565900"/>
          <p14:tracePt t="133198" x="7505700" y="6521450"/>
          <p14:tracePt t="133214" x="7670800" y="6464300"/>
          <p14:tracePt t="133231" x="7810500" y="6400800"/>
          <p14:tracePt t="133248" x="7937500" y="6330950"/>
          <p14:tracePt t="133265" x="8064500" y="6223000"/>
          <p14:tracePt t="133282" x="8134350" y="6121400"/>
          <p14:tracePt t="133298" x="8191500" y="5969000"/>
          <p14:tracePt t="133314" x="8229600" y="5810250"/>
          <p14:tracePt t="133331" x="8255000" y="5651500"/>
          <p14:tracePt t="133348" x="8267700" y="5511800"/>
          <p14:tracePt t="133364" x="8280400" y="5372100"/>
          <p14:tracePt t="133381" x="8280400" y="5226050"/>
          <p14:tracePt t="133398" x="8280400" y="5054600"/>
          <p14:tracePt t="133415" x="8248650" y="4889500"/>
          <p14:tracePt t="133431" x="8197850" y="4724400"/>
          <p14:tracePt t="133448" x="8147050" y="4591050"/>
          <p14:tracePt t="133464" x="8051800" y="4419600"/>
          <p14:tracePt t="133482" x="7981950" y="4298950"/>
          <p14:tracePt t="133498" x="7899400" y="4197350"/>
          <p14:tracePt t="133514" x="7823200" y="4114800"/>
          <p14:tracePt t="133531" x="7747000" y="4057650"/>
          <p14:tracePt t="133548" x="7651750" y="4013200"/>
          <p14:tracePt t="133564" x="7550150" y="3981450"/>
          <p14:tracePt t="133581" x="7435850" y="3956050"/>
          <p14:tracePt t="133598" x="7321550" y="3943350"/>
          <p14:tracePt t="133614" x="7226300" y="3943350"/>
          <p14:tracePt t="133631" x="7112000" y="3943350"/>
          <p14:tracePt t="133648" x="7010400" y="3943350"/>
          <p14:tracePt t="133648" x="6953250" y="3943350"/>
          <p14:tracePt t="133665" x="6845300" y="3975100"/>
          <p14:tracePt t="133681" x="6737350" y="4006850"/>
          <p14:tracePt t="133698" x="6648450" y="4044950"/>
          <p14:tracePt t="133714" x="6540500" y="4114800"/>
          <p14:tracePt t="133731" x="6464300" y="4184650"/>
          <p14:tracePt t="133748" x="6407150" y="4235450"/>
          <p14:tracePt t="133764" x="6350000" y="4318000"/>
          <p14:tracePt t="133782" x="6311900" y="4394200"/>
          <p14:tracePt t="133798" x="6261100" y="4502150"/>
          <p14:tracePt t="133815" x="6229350" y="4622800"/>
          <p14:tracePt t="133831" x="6197600" y="4749800"/>
          <p14:tracePt t="133848" x="6178550" y="4883150"/>
          <p14:tracePt t="133864" x="6153150" y="5060950"/>
          <p14:tracePt t="133882" x="6153150" y="5175250"/>
          <p14:tracePt t="133898" x="6153150" y="5270500"/>
          <p14:tracePt t="133915" x="6153150" y="5365750"/>
          <p14:tracePt t="133931" x="6172200" y="5473700"/>
          <p14:tracePt t="133948" x="6197600" y="5588000"/>
          <p14:tracePt t="133964" x="6235700" y="5695950"/>
          <p14:tracePt t="133981" x="6267450" y="5784850"/>
          <p14:tracePt t="133998" x="6305550" y="5861050"/>
          <p14:tracePt t="134015" x="6343650" y="5930900"/>
          <p14:tracePt t="134031" x="6381750" y="5988050"/>
          <p14:tracePt t="134048" x="6419850" y="6032500"/>
          <p14:tracePt t="134064" x="6483350" y="6096000"/>
          <p14:tracePt t="134082" x="6515100" y="6127750"/>
          <p14:tracePt t="134098" x="6572250" y="6159500"/>
          <p14:tracePt t="134115" x="6623050" y="6197600"/>
          <p14:tracePt t="134131" x="6673850" y="6235700"/>
          <p14:tracePt t="134148" x="6731000" y="6267450"/>
          <p14:tracePt t="134164" x="6781800" y="6286500"/>
          <p14:tracePt t="134181" x="6826250" y="6305550"/>
          <p14:tracePt t="134198" x="6877050" y="6311900"/>
          <p14:tracePt t="134214" x="6927850" y="6324600"/>
          <p14:tracePt t="134231" x="6965950" y="6330950"/>
          <p14:tracePt t="134248" x="7004050" y="6337300"/>
          <p14:tracePt t="134264" x="7048500" y="6337300"/>
          <p14:tracePt t="134282" x="7073900" y="6337300"/>
          <p14:tracePt t="134298" x="7099300" y="6337300"/>
          <p14:tracePt t="134315" x="7118350" y="6337300"/>
          <p14:tracePt t="134331" x="7143750" y="6337300"/>
          <p14:tracePt t="134348" x="7162800" y="6337300"/>
          <p14:tracePt t="134364" x="7181850" y="6337300"/>
          <p14:tracePt t="134381" x="7200900" y="6337300"/>
          <p14:tracePt t="134398" x="7219950" y="6337300"/>
          <p14:tracePt t="134414" x="7239000" y="6337300"/>
          <p14:tracePt t="134432" x="7264400" y="6337300"/>
          <p14:tracePt t="134448" x="7277100" y="6337300"/>
          <p14:tracePt t="134464" x="7296150" y="6337300"/>
          <p14:tracePt t="134505" x="7302500" y="6337300"/>
          <p14:tracePt t="134529" x="7308850" y="6337300"/>
          <p14:tracePt t="134545" x="7315200" y="6337300"/>
          <p14:tracePt t="134577" x="7327900" y="6330950"/>
          <p14:tracePt t="134585" x="7327900" y="6324600"/>
          <p14:tracePt t="134607" x="7340600" y="6318250"/>
          <p14:tracePt t="134617" x="7346950" y="6311900"/>
          <p14:tracePt t="134618" x="7353300" y="6305550"/>
          <p14:tracePt t="134631" x="7359650" y="6299200"/>
          <p14:tracePt t="134648" x="7366000" y="6286500"/>
          <p14:tracePt t="134664" x="7391400" y="6254750"/>
          <p14:tracePt t="134682" x="7397750" y="6229350"/>
          <p14:tracePt t="134698" x="7404100" y="6203950"/>
          <p14:tracePt t="134714" x="7410450" y="6172200"/>
          <p14:tracePt t="134731" x="7410450" y="6121400"/>
          <p14:tracePt t="134748" x="7410450" y="6057900"/>
          <p14:tracePt t="134764" x="7397750" y="5975350"/>
          <p14:tracePt t="134780" x="7366000" y="5880100"/>
          <p14:tracePt t="134798" x="7302500" y="5759450"/>
          <p14:tracePt t="134815" x="7245350" y="5664200"/>
          <p14:tracePt t="134831" x="7188200" y="5575300"/>
          <p14:tracePt t="134848" x="7143750" y="5505450"/>
          <p14:tracePt t="134864" x="7073900" y="5416550"/>
          <p14:tracePt t="134882" x="7029450" y="5353050"/>
          <p14:tracePt t="134898" x="7004050" y="5308600"/>
          <p14:tracePt t="134914" x="6972300" y="5264150"/>
          <p14:tracePt t="134931" x="6940550" y="5219700"/>
          <p14:tracePt t="134948" x="6915150" y="5187950"/>
          <p14:tracePt t="134964" x="6908800" y="5162550"/>
          <p14:tracePt t="134981" x="6896100" y="5149850"/>
          <p14:tracePt t="134998" x="6883400" y="5124450"/>
          <p14:tracePt t="135015" x="6883400" y="5105400"/>
          <p14:tracePt t="135031" x="6870700" y="5086350"/>
          <p14:tracePt t="135049" x="6858000" y="5060950"/>
          <p14:tracePt t="135064" x="6851650" y="5010150"/>
          <p14:tracePt t="135083" x="6845300" y="4978400"/>
          <p14:tracePt t="135097" x="6838950" y="4953000"/>
          <p14:tracePt t="135114" x="6832600" y="4914900"/>
          <p14:tracePt t="135131" x="6832600" y="4895850"/>
          <p14:tracePt t="135148" x="6832600" y="4864100"/>
          <p14:tracePt t="135164" x="6832600" y="4838700"/>
          <p14:tracePt t="135181" x="6832600" y="4826000"/>
          <p14:tracePt t="135198" x="6832600" y="4813300"/>
          <p14:tracePt t="135214" x="6832600" y="4800600"/>
          <p14:tracePt t="135231" x="6838950" y="4794250"/>
          <p14:tracePt t="135248" x="6845300" y="4781550"/>
          <p14:tracePt t="135264" x="6851650" y="4762500"/>
          <p14:tracePt t="135281" x="6864350" y="4756150"/>
          <p14:tracePt t="135298" x="6877050" y="4743450"/>
          <p14:tracePt t="135314" x="6889750" y="4718050"/>
          <p14:tracePt t="135331" x="6915150" y="4686300"/>
          <p14:tracePt t="135348" x="6940550" y="4654550"/>
          <p14:tracePt t="135364" x="6959600" y="4635500"/>
          <p14:tracePt t="135381" x="6972300" y="4622800"/>
          <p14:tracePt t="135397" x="6978650" y="4616450"/>
          <p14:tracePt t="135414" x="6978650" y="4610100"/>
          <p14:tracePt t="135432" x="6985000" y="4603750"/>
          <p14:tracePt t="135447" x="7004050" y="4603750"/>
          <p14:tracePt t="135466" x="7016750" y="4597400"/>
          <p14:tracePt t="135481" x="7035800" y="4597400"/>
          <p14:tracePt t="135498" x="7048500" y="4591050"/>
          <p14:tracePt t="135514" x="7061200" y="4591050"/>
          <p14:tracePt t="135531" x="7073900" y="4591050"/>
          <p14:tracePt t="135547" x="7080250" y="4591050"/>
          <p14:tracePt t="135564" x="7086600" y="4591050"/>
          <p14:tracePt t="135674" x="7092950" y="4591050"/>
          <p14:tracePt t="135697" x="7092950" y="4597400"/>
          <p14:tracePt t="135698" x="7092950" y="4603750"/>
          <p14:tracePt t="135714" x="7092950" y="4622800"/>
          <p14:tracePt t="135715" x="7092950" y="4648200"/>
          <p14:tracePt t="135731" x="7073900" y="4673600"/>
          <p14:tracePt t="135748" x="7042150" y="4711700"/>
          <p14:tracePt t="135765" x="6978650" y="4743450"/>
          <p14:tracePt t="135781" x="6921500" y="4756150"/>
          <p14:tracePt t="135798" x="6858000" y="4775200"/>
          <p14:tracePt t="135814" x="6788150" y="4787900"/>
          <p14:tracePt t="135831" x="6718300" y="4794250"/>
          <p14:tracePt t="135850" x="6642100" y="4806950"/>
          <p14:tracePt t="135850" x="6604000" y="4813300"/>
          <p14:tracePt t="135866" x="6521450" y="4813300"/>
          <p14:tracePt t="135881" x="6464300" y="4813300"/>
          <p14:tracePt t="135898" x="6400800" y="4813300"/>
          <p14:tracePt t="135914" x="6356350" y="4813300"/>
          <p14:tracePt t="135931" x="6311900" y="4813300"/>
          <p14:tracePt t="135948" x="6280150" y="4813300"/>
          <p14:tracePt t="135964" x="6254750" y="4813300"/>
          <p14:tracePt t="135981" x="6229350" y="4806950"/>
          <p14:tracePt t="135998" x="6203950" y="4806950"/>
          <p14:tracePt t="136014" x="6184900" y="4806950"/>
          <p14:tracePt t="136031" x="6165850" y="4806950"/>
          <p14:tracePt t="136047" x="6153150" y="4806950"/>
          <p14:tracePt t="136047" x="6146800" y="4806950"/>
          <p14:tracePt t="136065" x="6134100" y="4806950"/>
          <p14:tracePt t="136082" x="6121400" y="4819650"/>
          <p14:tracePt t="136098" x="6102350" y="4845050"/>
          <p14:tracePt t="136114" x="6089650" y="4889500"/>
          <p14:tracePt t="136131" x="6083300" y="4933950"/>
          <p14:tracePt t="136147" x="6076950" y="4978400"/>
          <p14:tracePt t="136164" x="6076950" y="5029200"/>
          <p14:tracePt t="136181" x="6076950" y="5060950"/>
          <p14:tracePt t="136198" x="6076950" y="5086350"/>
          <p14:tracePt t="136214" x="6083300" y="5111750"/>
          <p14:tracePt t="136231" x="6089650" y="5124450"/>
          <p14:tracePt t="136281" x="6096000" y="5130800"/>
          <p14:tracePt t="136705" x="6096000" y="5137150"/>
          <p14:tracePt t="136713" x="6096000" y="5168900"/>
          <p14:tracePt t="136731" x="6096000" y="5181600"/>
          <p14:tracePt t="136732" x="6096000" y="5207000"/>
          <p14:tracePt t="136748" x="6096000" y="5226050"/>
          <p14:tracePt t="136764" x="6096000" y="5245100"/>
          <p14:tracePt t="136781" x="6096000" y="5257800"/>
          <p14:tracePt t="136798" x="6096000" y="5264150"/>
          <p14:tracePt t="136814" x="6089650" y="5276850"/>
          <p14:tracePt t="136830" x="6083300" y="5289550"/>
          <p14:tracePt t="136847" x="6083300" y="5308600"/>
          <p14:tracePt t="136847" x="6076950" y="5314950"/>
          <p14:tracePt t="136865" x="6064250" y="5346700"/>
          <p14:tracePt t="136881" x="6057900" y="5359400"/>
          <p14:tracePt t="136897" x="6051550" y="5372100"/>
          <p14:tracePt t="136914" x="6038850" y="5391150"/>
          <p14:tracePt t="136931" x="6032500" y="5410200"/>
          <p14:tracePt t="136947" x="6013450" y="5441950"/>
          <p14:tracePt t="136965" x="6000750" y="5461000"/>
          <p14:tracePt t="136981" x="5988050" y="5480050"/>
          <p14:tracePt t="136998" x="5969000" y="5499100"/>
          <p14:tracePt t="137015" x="5956300" y="5518150"/>
          <p14:tracePt t="137031" x="5943600" y="5549900"/>
          <p14:tracePt t="137048" x="5930900" y="5568950"/>
          <p14:tracePt t="137064" x="5911850" y="5607050"/>
          <p14:tracePt t="137082" x="5892800" y="5632450"/>
          <p14:tracePt t="137097" x="5886450" y="5645150"/>
          <p14:tracePt t="137114" x="5886450" y="5651500"/>
          <p14:tracePt t="137131" x="5873750" y="5664200"/>
          <p14:tracePt t="137169" x="5873750" y="5670550"/>
          <p14:tracePt t="137177" x="5867400" y="5676900"/>
          <p14:tracePt t="137210" x="5867400" y="5683250"/>
          <p14:tracePt t="137217" x="5861050" y="5683250"/>
          <p14:tracePt t="137249" x="5854700" y="5689600"/>
          <p14:tracePt t="137257" x="5854700" y="5695950"/>
          <p14:tracePt t="137265" x="5848350" y="5702300"/>
          <p14:tracePt t="137273" x="5835650" y="5715000"/>
          <p14:tracePt t="137281" x="5822950" y="5727700"/>
          <p14:tracePt t="137297" x="5803900" y="5746750"/>
          <p14:tracePt t="137314" x="5784850" y="5778500"/>
          <p14:tracePt t="137331" x="5765800" y="5797550"/>
          <p14:tracePt t="137348" x="5753100" y="5810250"/>
          <p14:tracePt t="137364" x="5746750" y="5822950"/>
          <p14:tracePt t="137381" x="5740400" y="5822950"/>
          <p14:tracePt t="137417" x="5734050" y="5829300"/>
          <p14:tracePt t="137481" x="5734050" y="5835650"/>
          <p14:tracePt t="137489" x="5727700" y="5842000"/>
          <p14:tracePt t="137507" x="5715000" y="5854700"/>
          <p14:tracePt t="137521" x="5708650" y="5861050"/>
          <p14:tracePt t="137529" x="5695950" y="5873750"/>
          <p14:tracePt t="137553" x="5689600" y="5880100"/>
          <p14:tracePt t="137561" x="5689600" y="5886450"/>
          <p14:tracePt t="137569" x="5683250" y="5892800"/>
          <p14:tracePt t="137674" x="5676900" y="5899150"/>
          <p14:tracePt t="137681" x="5676900" y="5905500"/>
          <p14:tracePt t="137681" x="5670550" y="5905500"/>
          <p14:tracePt t="137707" x="5664200" y="5905500"/>
          <p14:tracePt t="137714" x="5657850" y="5911850"/>
          <p14:tracePt t="137937" x="5651500" y="5911850"/>
          <p14:tracePt t="137945" x="5651500" y="5918200"/>
          <p14:tracePt t="137953" x="5645150" y="5924550"/>
          <p14:tracePt t="137961" x="5638800" y="5937250"/>
          <p14:tracePt t="137970" x="5638800" y="5943600"/>
          <p14:tracePt t="138017" x="5638800" y="5949950"/>
          <p14:tracePt t="138033" x="5632450" y="5956300"/>
          <p14:tracePt t="139857" x="5645150" y="5956300"/>
          <p14:tracePt t="139865" x="5664200" y="5956300"/>
          <p14:tracePt t="139873" x="5702300" y="5956300"/>
          <p14:tracePt t="139881" x="5797550" y="5956300"/>
          <p14:tracePt t="139897" x="5848350" y="5956300"/>
          <p14:tracePt t="139898" x="5930900" y="5969000"/>
          <p14:tracePt t="139914" x="6032500" y="5994400"/>
          <p14:tracePt t="139931" x="6121400" y="6019800"/>
          <p14:tracePt t="139948" x="6210300" y="6051550"/>
          <p14:tracePt t="139964" x="6299200" y="6076950"/>
          <p14:tracePt t="139980" x="6375400" y="6096000"/>
          <p14:tracePt t="139998" x="6445250" y="6108700"/>
          <p14:tracePt t="140014" x="6502400" y="6115050"/>
          <p14:tracePt t="140031" x="6546850" y="6127750"/>
          <p14:tracePt t="140047" x="6584950" y="6134100"/>
          <p14:tracePt t="140064" x="6629400" y="6140450"/>
          <p14:tracePt t="140081" x="6648450" y="6140450"/>
          <p14:tracePt t="140097" x="6661150" y="6140450"/>
          <p14:tracePt t="140353" x="6667500" y="6140450"/>
          <p14:tracePt t="140377" x="6661150" y="6127750"/>
          <p14:tracePt t="140380" x="6654800" y="6108700"/>
          <p14:tracePt t="140408" x="6654800" y="6102350"/>
          <p14:tracePt t="140413" x="6648450" y="6102350"/>
          <p14:tracePt t="141057" x="6642100" y="6096000"/>
          <p14:tracePt t="141064" x="6553200" y="6064250"/>
          <p14:tracePt t="141081" x="6502400" y="6051550"/>
          <p14:tracePt t="141082" x="6369050" y="6032500"/>
          <p14:tracePt t="141097" x="6159500" y="6026150"/>
          <p14:tracePt t="141114" x="6064250" y="6026150"/>
          <p14:tracePt t="141131" x="6013450" y="6026150"/>
          <p14:tracePt t="141148" x="5981700" y="6026150"/>
          <p14:tracePt t="141164" x="5962650" y="6019800"/>
          <p14:tracePt t="141181" x="5956300" y="6019800"/>
          <p14:tracePt t="141197" x="5949950" y="6019800"/>
          <p14:tracePt t="141214" x="5943600" y="6019800"/>
          <p14:tracePt t="141230" x="5930900" y="6019800"/>
          <p14:tracePt t="141248" x="5918200" y="6019800"/>
          <p14:tracePt t="141264" x="5905500" y="6019800"/>
          <p14:tracePt t="141281" x="5892800" y="6019800"/>
          <p14:tracePt t="141297" x="5880100" y="6019800"/>
          <p14:tracePt t="141314" x="5861050" y="6019800"/>
          <p14:tracePt t="141330" x="5842000" y="6019800"/>
          <p14:tracePt t="141348" x="5829300" y="6019800"/>
          <p14:tracePt t="141364" x="5816600" y="6019800"/>
          <p14:tracePt t="141381" x="5803900" y="6019800"/>
          <p14:tracePt t="141397" x="5784850" y="6019800"/>
          <p14:tracePt t="141414" x="5759450" y="6019800"/>
          <p14:tracePt t="141431" x="5740400" y="6019800"/>
          <p14:tracePt t="141447" x="5708650" y="6019800"/>
          <p14:tracePt t="141464" x="5657850" y="6019800"/>
          <p14:tracePt t="141482" x="5613400" y="6013450"/>
          <p14:tracePt t="141497" x="5581650" y="6007100"/>
          <p14:tracePt t="141514" x="5575300" y="6007100"/>
          <p14:tracePt t="141532" x="5568950" y="6007100"/>
          <p14:tracePt t="144836" x="0" y="0"/>
        </p14:tracePtLst>
        <p14:tracePtLst>
          <p14:tracePt t="156389" x="6635750" y="6051550"/>
          <p14:tracePt t="156681" x="6642100" y="6051550"/>
          <p14:tracePt t="156697" x="6648450" y="6051550"/>
          <p14:tracePt t="156710" x="6654800" y="6051550"/>
          <p14:tracePt t="156713" x="6661150" y="6051550"/>
          <p14:tracePt t="156728" x="6673850" y="6051550"/>
          <p14:tracePt t="156747" x="6680200" y="6051550"/>
          <p14:tracePt t="156753" x="6692900" y="6051550"/>
          <p14:tracePt t="156765" x="6699250" y="6051550"/>
          <p14:tracePt t="156781" x="6705600" y="6057900"/>
          <p14:tracePt t="156798" x="6718300" y="6057900"/>
          <p14:tracePt t="156814" x="6731000" y="6057900"/>
          <p14:tracePt t="156831" x="6743700" y="6057900"/>
          <p14:tracePt t="156847" x="6756400" y="6057900"/>
          <p14:tracePt t="156847" x="6769100" y="6057900"/>
          <p14:tracePt t="156865" x="6781800" y="6057900"/>
          <p14:tracePt t="156881" x="6788150" y="6057900"/>
          <p14:tracePt t="156898" x="6794500" y="6057900"/>
          <p14:tracePt t="157033" x="6788150" y="6057900"/>
          <p14:tracePt t="157040" x="6769100" y="6064250"/>
          <p14:tracePt t="157057" x="6673850" y="6076950"/>
          <p14:tracePt t="157065" x="6610350" y="6076950"/>
          <p14:tracePt t="157066" x="6508750" y="6076950"/>
          <p14:tracePt t="157081" x="6407150" y="6076950"/>
          <p14:tracePt t="157097" x="6356350" y="6076950"/>
          <p14:tracePt t="157114" x="6330950" y="6076950"/>
          <p14:tracePt t="157329" x="6324600" y="6076950"/>
          <p14:tracePt t="157345" x="6330950" y="6083300"/>
          <p14:tracePt t="157352" x="6350000" y="6083300"/>
          <p14:tracePt t="157364" x="6388100" y="6083300"/>
          <p14:tracePt t="157381" x="6426200" y="6083300"/>
          <p14:tracePt t="157398" x="6464300" y="6083300"/>
          <p14:tracePt t="157414" x="6515100" y="6083300"/>
          <p14:tracePt t="157431" x="6540500" y="6083300"/>
          <p14:tracePt t="157447" x="6572250" y="6083300"/>
          <p14:tracePt t="157465" x="6584950" y="6083300"/>
          <p14:tracePt t="157481" x="6597650" y="6083300"/>
          <p14:tracePt t="157498" x="6604000" y="6083300"/>
          <p14:tracePt t="157569" x="6610350" y="6083300"/>
          <p14:tracePt t="157600" x="6616700" y="6083300"/>
          <p14:tracePt t="157609" x="6623050" y="6083300"/>
          <p14:tracePt t="157874" x="6629400" y="6083300"/>
          <p14:tracePt t="158209" x="6616700" y="6076950"/>
          <p14:tracePt t="158222" x="6584950" y="6057900"/>
          <p14:tracePt t="158223" x="6553200" y="6032500"/>
          <p14:tracePt t="158231" x="6451600" y="5981700"/>
          <p14:tracePt t="158248" x="6350000" y="5924550"/>
          <p14:tracePt t="158265" x="6292850" y="5886450"/>
          <p14:tracePt t="158281" x="6254750" y="5880100"/>
          <p14:tracePt t="158297" x="6235700" y="5867400"/>
          <p14:tracePt t="158314" x="6210300" y="5867400"/>
          <p14:tracePt t="158331" x="6184900" y="5848350"/>
          <p14:tracePt t="158348" x="6159500" y="5835650"/>
          <p14:tracePt t="158365" x="6127750" y="5816600"/>
          <p14:tracePt t="158380" x="6108700" y="5797550"/>
          <p14:tracePt t="158397" x="6070600" y="5759450"/>
          <p14:tracePt t="158414" x="6051550" y="5727700"/>
          <p14:tracePt t="158431" x="6026150" y="5689600"/>
          <p14:tracePt t="158447" x="6007100" y="5664200"/>
          <p14:tracePt t="158464" x="5975350" y="5638800"/>
          <p14:tracePt t="158481" x="5924550" y="5619750"/>
          <p14:tracePt t="158497" x="5861050" y="5607050"/>
          <p14:tracePt t="158515" x="5784850" y="5607050"/>
          <p14:tracePt t="158531" x="5695950" y="5607050"/>
          <p14:tracePt t="158548" x="5613400" y="5607050"/>
          <p14:tracePt t="158564" x="5524500" y="5613400"/>
          <p14:tracePt t="158581" x="5454650" y="5638800"/>
          <p14:tracePt t="158597" x="5372100" y="5676900"/>
          <p14:tracePt t="158614" x="5289550" y="5727700"/>
          <p14:tracePt t="158631" x="5232400" y="5772150"/>
          <p14:tracePt t="158648" x="5194300" y="5829300"/>
          <p14:tracePt t="158648" x="5175250" y="5861050"/>
          <p14:tracePt t="158665" x="5149850" y="5930900"/>
          <p14:tracePt t="158681" x="5137150" y="5988050"/>
          <p14:tracePt t="158697" x="5137150" y="6051550"/>
          <p14:tracePt t="158715" x="5143500" y="6096000"/>
          <p14:tracePt t="158731" x="5168900" y="6134100"/>
          <p14:tracePt t="158748" x="5232400" y="6191250"/>
          <p14:tracePt t="158765" x="5308600" y="6229350"/>
          <p14:tracePt t="158781" x="5416550" y="6261100"/>
          <p14:tracePt t="158797" x="5537200" y="6299200"/>
          <p14:tracePt t="158814" x="5664200" y="6305550"/>
          <p14:tracePt t="158830" x="5797550" y="6305550"/>
          <p14:tracePt t="158847" x="5981700" y="6261100"/>
          <p14:tracePt t="158865" x="6076950" y="6197600"/>
          <p14:tracePt t="158881" x="6146800" y="6102350"/>
          <p14:tracePt t="158897" x="6184900" y="5988050"/>
          <p14:tracePt t="158914" x="6197600" y="5911850"/>
          <p14:tracePt t="158931" x="6203950" y="5829300"/>
          <p14:tracePt t="158949" x="6203950" y="5759450"/>
          <p14:tracePt t="158964" x="6203950" y="5695950"/>
          <p14:tracePt t="158981" x="6184900" y="5626100"/>
          <p14:tracePt t="158997" x="6140450" y="5575300"/>
          <p14:tracePt t="159014" x="6083300" y="5518150"/>
          <p14:tracePt t="159031" x="6026150" y="5480050"/>
          <p14:tracePt t="159048" x="5924550" y="5429250"/>
          <p14:tracePt t="159065" x="5816600" y="5410200"/>
          <p14:tracePt t="159081" x="5702300" y="5397500"/>
          <p14:tracePt t="159097" x="5600700" y="5397500"/>
          <p14:tracePt t="159114" x="5492750" y="5410200"/>
          <p14:tracePt t="159131" x="5410200" y="5441950"/>
          <p14:tracePt t="159148" x="5321300" y="5492750"/>
          <p14:tracePt t="159164" x="5238750" y="5562600"/>
          <p14:tracePt t="159181" x="5168900" y="5626100"/>
          <p14:tracePt t="159197" x="5124450" y="5676900"/>
          <p14:tracePt t="159214" x="5086350" y="5740400"/>
          <p14:tracePt t="159231" x="5073650" y="5791200"/>
          <p14:tracePt t="159248" x="5060950" y="5873750"/>
          <p14:tracePt t="159265" x="5060950" y="5937250"/>
          <p14:tracePt t="159281" x="5080000" y="6000750"/>
          <p14:tracePt t="159297" x="5099050" y="6032500"/>
          <p14:tracePt t="159314" x="5118100" y="6070600"/>
          <p14:tracePt t="159331" x="5149850" y="6096000"/>
          <p14:tracePt t="159347" x="5194300" y="6127750"/>
          <p14:tracePt t="159364" x="5238750" y="6153150"/>
          <p14:tracePt t="159381" x="5295900" y="6178550"/>
          <p14:tracePt t="159397" x="5353050" y="6197600"/>
          <p14:tracePt t="159413" x="5422900" y="6210300"/>
          <p14:tracePt t="159430" x="5473700" y="6216650"/>
          <p14:tracePt t="159430" x="5505450" y="6216650"/>
          <p14:tracePt t="159449" x="5543550" y="6216650"/>
          <p14:tracePt t="159465" x="5568950" y="6216650"/>
          <p14:tracePt t="159481" x="5588000" y="6216650"/>
          <p14:tracePt t="159497" x="5607050" y="6210300"/>
          <p14:tracePt t="159514" x="5613400" y="6210300"/>
          <p14:tracePt t="159531" x="5626100" y="6210300"/>
          <p14:tracePt t="159568" x="5638800" y="6203950"/>
          <p14:tracePt t="159592" x="5645150" y="6197600"/>
          <p14:tracePt t="159592" x="5651500" y="6197600"/>
          <p14:tracePt t="159608" x="5657850" y="6197600"/>
          <p14:tracePt t="159640" x="5664200" y="6197600"/>
          <p14:tracePt t="159672" x="5670550" y="6191250"/>
          <p14:tracePt t="159696" x="5676900" y="6191250"/>
          <p14:tracePt t="159712" x="5683250" y="6191250"/>
          <p14:tracePt t="162472" x="5689600" y="6191250"/>
          <p14:tracePt t="162480" x="5708650" y="6184900"/>
          <p14:tracePt t="162488" x="5721350" y="6178550"/>
          <p14:tracePt t="162496" x="5753100" y="6159500"/>
          <p14:tracePt t="162513" x="5772150" y="6153150"/>
          <p14:tracePt t="162513" x="5797550" y="6140450"/>
          <p14:tracePt t="162530" x="5810250" y="6134100"/>
          <p14:tracePt t="162547" x="5822950" y="6121400"/>
          <p14:tracePt t="162563" x="5842000" y="6108700"/>
          <p14:tracePt t="162581" x="5861050" y="6096000"/>
          <p14:tracePt t="162597" x="5892800" y="6076950"/>
          <p14:tracePt t="162614" x="5924550" y="6038850"/>
          <p14:tracePt t="162630" x="5956300" y="5988050"/>
          <p14:tracePt t="162648" x="5994400" y="5899150"/>
          <p14:tracePt t="162665" x="6019800" y="5848350"/>
          <p14:tracePt t="162681" x="6026150" y="5816600"/>
          <p14:tracePt t="162697" x="6032500" y="5791200"/>
          <p14:tracePt t="162714" x="6032500" y="5778500"/>
          <p14:tracePt t="162730" x="6032500" y="5753100"/>
          <p14:tracePt t="162748" x="6032500" y="5734050"/>
          <p14:tracePt t="162764" x="6026150" y="5715000"/>
          <p14:tracePt t="162781" x="6007100" y="5676900"/>
          <p14:tracePt t="162797" x="6000750" y="5657850"/>
          <p14:tracePt t="162814" x="5988050" y="5626100"/>
          <p14:tracePt t="162831" x="5975350" y="5600700"/>
          <p14:tracePt t="162847" x="5956300" y="5568950"/>
          <p14:tracePt t="162865" x="5943600" y="5556250"/>
          <p14:tracePt t="162880" x="5918200" y="5530850"/>
          <p14:tracePt t="162897" x="5892800" y="5511800"/>
          <p14:tracePt t="162914" x="5848350" y="5486400"/>
          <p14:tracePt t="162930" x="5803900" y="5467350"/>
          <p14:tracePt t="162948" x="5740400" y="5435600"/>
          <p14:tracePt t="162964" x="5670550" y="5410200"/>
          <p14:tracePt t="162981" x="5626100" y="5391150"/>
          <p14:tracePt t="162997" x="5594350" y="5378450"/>
          <p14:tracePt t="163014" x="5568950" y="5372100"/>
          <p14:tracePt t="163031" x="5543550" y="5365750"/>
          <p14:tracePt t="163047" x="5511800" y="5359400"/>
          <p14:tracePt t="163081" x="5499100" y="5359400"/>
          <p14:tracePt t="163081" x="5486400" y="5359400"/>
          <p14:tracePt t="163097" x="5461000" y="5353050"/>
          <p14:tracePt t="163114" x="5441950" y="5353050"/>
          <p14:tracePt t="163130" x="5422900" y="5353050"/>
          <p14:tracePt t="163147" x="5391150" y="5359400"/>
          <p14:tracePt t="163165" x="5365750" y="5378450"/>
          <p14:tracePt t="163181" x="5327650" y="5403850"/>
          <p14:tracePt t="163198" x="5295900" y="5429250"/>
          <p14:tracePt t="163214" x="5257800" y="5467350"/>
          <p14:tracePt t="163231" x="5219700" y="5518150"/>
          <p14:tracePt t="163247" x="5168900" y="5588000"/>
          <p14:tracePt t="163264" x="5137150" y="5632450"/>
          <p14:tracePt t="163281" x="5124450" y="5670550"/>
          <p14:tracePt t="163297" x="5118100" y="5715000"/>
          <p14:tracePt t="163314" x="5111750" y="5746750"/>
          <p14:tracePt t="163331" x="5111750" y="5778500"/>
          <p14:tracePt t="163347" x="5111750" y="5803900"/>
          <p14:tracePt t="163364" x="5118100" y="5829300"/>
          <p14:tracePt t="163380" x="5130800" y="5867400"/>
          <p14:tracePt t="163397" x="5143500" y="5899150"/>
          <p14:tracePt t="163414" x="5162550" y="5918200"/>
          <p14:tracePt t="163431" x="5168900" y="5937250"/>
          <p14:tracePt t="163447" x="5187950" y="5962650"/>
          <p14:tracePt t="163465" x="5207000" y="5988050"/>
          <p14:tracePt t="163481" x="5226050" y="6019800"/>
          <p14:tracePt t="163498" x="5251450" y="6045200"/>
          <p14:tracePt t="163514" x="5283200" y="6076950"/>
          <p14:tracePt t="163531" x="5308600" y="6096000"/>
          <p14:tracePt t="163547" x="5327650" y="6108700"/>
          <p14:tracePt t="163564" x="5372100" y="6121400"/>
          <p14:tracePt t="163581" x="5397500" y="6134100"/>
          <p14:tracePt t="163597" x="5429250" y="6146800"/>
          <p14:tracePt t="163614" x="5454650" y="6153150"/>
          <p14:tracePt t="163631" x="5492750" y="6159500"/>
          <p14:tracePt t="163647" x="5556250" y="6165850"/>
          <p14:tracePt t="163665" x="5607050" y="6165850"/>
          <p14:tracePt t="163680" x="5664200" y="6165850"/>
          <p14:tracePt t="163697" x="5715000" y="6165850"/>
          <p14:tracePt t="163714" x="5778500" y="6165850"/>
          <p14:tracePt t="163731" x="5842000" y="6165850"/>
          <p14:tracePt t="163747" x="5905500" y="6165850"/>
          <p14:tracePt t="163764" x="5956300" y="6165850"/>
          <p14:tracePt t="163780" x="6000750" y="6165850"/>
          <p14:tracePt t="163797" x="6064250" y="6140450"/>
          <p14:tracePt t="163813" x="6127750" y="6108700"/>
          <p14:tracePt t="163830" x="6172200" y="6083300"/>
          <p14:tracePt t="163848" x="6216650" y="6045200"/>
          <p14:tracePt t="163864" x="6235700" y="6026150"/>
          <p14:tracePt t="163881" x="6261100" y="6000750"/>
          <p14:tracePt t="163897" x="6273800" y="5969000"/>
          <p14:tracePt t="163914" x="6286500" y="5937250"/>
          <p14:tracePt t="163931" x="6292850" y="5873750"/>
          <p14:tracePt t="163947" x="6292850" y="5816600"/>
          <p14:tracePt t="163964" x="6292850" y="5772150"/>
          <p14:tracePt t="163981" x="6280150" y="5734050"/>
          <p14:tracePt t="163997" x="6267450" y="5702300"/>
          <p14:tracePt t="164013" x="6242050" y="5657850"/>
          <p14:tracePt t="164031" x="6216650" y="5619750"/>
          <p14:tracePt t="164047" x="6165850" y="5568950"/>
          <p14:tracePt t="164065" x="6134100" y="5537200"/>
          <p14:tracePt t="164080" x="6089650" y="5505450"/>
          <p14:tracePt t="164097" x="6057900" y="5486400"/>
          <p14:tracePt t="164114" x="5994400" y="5454650"/>
          <p14:tracePt t="164131" x="5943600" y="5435600"/>
          <p14:tracePt t="164147" x="5886450" y="5416550"/>
          <p14:tracePt t="164164" x="5848350" y="5397500"/>
          <p14:tracePt t="164181" x="5803900" y="5391150"/>
          <p14:tracePt t="164197" x="5765800" y="5378450"/>
          <p14:tracePt t="164214" x="5740400" y="5372100"/>
          <p14:tracePt t="164231" x="5702300" y="5359400"/>
          <p14:tracePt t="164247" x="5664200" y="5353050"/>
          <p14:tracePt t="164265" x="5638800" y="5346700"/>
          <p14:tracePt t="164281" x="5607050" y="5340350"/>
          <p14:tracePt t="164297" x="5575300" y="5340350"/>
          <p14:tracePt t="164314" x="5537200" y="5340350"/>
          <p14:tracePt t="164330" x="5492750" y="5340350"/>
          <p14:tracePt t="164347" x="5448300" y="5340350"/>
          <p14:tracePt t="164364" x="5391150" y="5346700"/>
          <p14:tracePt t="164380" x="5340350" y="5365750"/>
          <p14:tracePt t="164397" x="5295900" y="5378450"/>
          <p14:tracePt t="164414" x="5257800" y="5397500"/>
          <p14:tracePt t="164431" x="5213350" y="5422900"/>
          <p14:tracePt t="164447" x="5168900" y="5461000"/>
          <p14:tracePt t="164465" x="5143500" y="5486400"/>
          <p14:tracePt t="164480" x="5111750" y="5511800"/>
          <p14:tracePt t="164497" x="5092700" y="5549900"/>
          <p14:tracePt t="164514" x="5086350" y="5575300"/>
          <p14:tracePt t="164530" x="5073650" y="5613400"/>
          <p14:tracePt t="164547" x="5073650" y="5651500"/>
          <p14:tracePt t="164563" x="5073650" y="5683250"/>
          <p14:tracePt t="164580" x="5073650" y="5721350"/>
          <p14:tracePt t="164597" x="5080000" y="5753100"/>
          <p14:tracePt t="164614" x="5086350" y="5784850"/>
          <p14:tracePt t="164630" x="5105400" y="5816600"/>
          <p14:tracePt t="164647" x="5124450" y="5848350"/>
          <p14:tracePt t="164665" x="5137150" y="5867400"/>
          <p14:tracePt t="164680" x="5156200" y="5886450"/>
          <p14:tracePt t="164697" x="5168900" y="5905500"/>
          <p14:tracePt t="164714" x="5187950" y="5924550"/>
          <p14:tracePt t="164730" x="5207000" y="5943600"/>
          <p14:tracePt t="164747" x="5219700" y="5956300"/>
          <p14:tracePt t="164764" x="5232400" y="5969000"/>
          <p14:tracePt t="164780" x="5257800" y="5981700"/>
          <p14:tracePt t="164797" x="5283200" y="5988050"/>
          <p14:tracePt t="164814" x="5302250" y="5994400"/>
          <p14:tracePt t="164830" x="5340350" y="6000750"/>
          <p14:tracePt t="164830" x="5353050" y="6007100"/>
          <p14:tracePt t="164849" x="5365750" y="6013450"/>
          <p14:tracePt t="164864" x="5422900" y="6019800"/>
          <p14:tracePt t="164881" x="5441950" y="6026150"/>
          <p14:tracePt t="164897" x="5448300" y="6026150"/>
          <p14:tracePt t="164914" x="5454650" y="6026150"/>
          <p14:tracePt t="164930" x="5461000" y="6032500"/>
          <p14:tracePt t="165405" x="5486400" y="6032500"/>
          <p14:tracePt t="165416" x="5511800" y="6032500"/>
          <p14:tracePt t="165424" x="5524500" y="6026150"/>
          <p14:tracePt t="165432" x="5549900" y="6019800"/>
          <p14:tracePt t="165448" x="5556250" y="6019800"/>
          <p14:tracePt t="165449" x="5562600" y="6019800"/>
          <p14:tracePt t="165463" x="5581650" y="6019800"/>
          <p14:tracePt t="165537" x="5588000" y="6019800"/>
          <p14:tracePt t="165911" x="0" y="0"/>
        </p14:tracePtLst>
        <p14:tracePtLst>
          <p14:tracePt t="181161" x="6477000" y="6102350"/>
          <p14:tracePt t="181360" x="6489700" y="6102350"/>
          <p14:tracePt t="181376" x="6534150" y="6102350"/>
          <p14:tracePt t="181392" x="6572250" y="6102350"/>
          <p14:tracePt t="181409" x="6623050" y="6083300"/>
          <p14:tracePt t="181416" x="6648450" y="6076950"/>
          <p14:tracePt t="181424" x="6673850" y="6064250"/>
          <p14:tracePt t="181432" x="6711950" y="6038850"/>
          <p14:tracePt t="181448" x="6762750" y="5988050"/>
          <p14:tracePt t="181472" x="6800850" y="5949950"/>
          <p14:tracePt t="181481" x="6819900" y="5911850"/>
          <p14:tracePt t="181504" x="6845300" y="5861050"/>
          <p14:tracePt t="181520" x="6858000" y="5810250"/>
          <p14:tracePt t="181530" x="6877050" y="5759450"/>
          <p14:tracePt t="181564" x="6889750" y="5708650"/>
          <p14:tracePt t="181568" x="6889750" y="5676900"/>
          <p14:tracePt t="181581" x="6889750" y="5632450"/>
          <p14:tracePt t="181598" x="6889750" y="5588000"/>
          <p14:tracePt t="181614" x="6889750" y="5562600"/>
          <p14:tracePt t="181631" x="6883400" y="5543550"/>
          <p14:tracePt t="181647" x="6858000" y="5518150"/>
          <p14:tracePt t="181664" x="6845300" y="5505450"/>
          <p14:tracePt t="181680" x="6826250" y="5499100"/>
          <p14:tracePt t="181697" x="6800850" y="5492750"/>
          <p14:tracePt t="181714" x="6769100" y="5492750"/>
          <p14:tracePt t="181730" x="6724650" y="5492750"/>
          <p14:tracePt t="181747" x="6686550" y="5492750"/>
          <p14:tracePt t="181764" x="6642100" y="5499100"/>
          <p14:tracePt t="181780" x="6610350" y="5499100"/>
          <p14:tracePt t="181797" x="6584950" y="5511800"/>
          <p14:tracePt t="181814" x="6572250" y="5518150"/>
          <p14:tracePt t="181830" x="6540500" y="5537200"/>
          <p14:tracePt t="181830" x="6527800" y="5549900"/>
          <p14:tracePt t="181848" x="6489700" y="5588000"/>
          <p14:tracePt t="181864" x="6445250" y="5619750"/>
          <p14:tracePt t="181881" x="6407150" y="5657850"/>
          <p14:tracePt t="181897" x="6356350" y="5708650"/>
          <p14:tracePt t="181914" x="6318250" y="5746750"/>
          <p14:tracePt t="181930" x="6299200" y="5765800"/>
          <p14:tracePt t="181947" x="6286500" y="5797550"/>
          <p14:tracePt t="181964" x="6267450" y="5835650"/>
          <p14:tracePt t="181980" x="6261100" y="5873750"/>
          <p14:tracePt t="181997" x="6248400" y="5924550"/>
          <p14:tracePt t="182014" x="6242050" y="5975350"/>
          <p14:tracePt t="182031" x="6242050" y="6038850"/>
          <p14:tracePt t="182047" x="6248400" y="6121400"/>
          <p14:tracePt t="182065" x="6273800" y="6178550"/>
          <p14:tracePt t="182081" x="6299200" y="6223000"/>
          <p14:tracePt t="182098" x="6330950" y="6267450"/>
          <p14:tracePt t="182114" x="6362700" y="6299200"/>
          <p14:tracePt t="182131" x="6413500" y="6324600"/>
          <p14:tracePt t="182147" x="6489700" y="6350000"/>
          <p14:tracePt t="182164" x="6572250" y="6362700"/>
          <p14:tracePt t="182180" x="6654800" y="6362700"/>
          <p14:tracePt t="182198" x="6750050" y="6362700"/>
          <p14:tracePt t="182214" x="6826250" y="6362700"/>
          <p14:tracePt t="182231" x="6902450" y="6337300"/>
          <p14:tracePt t="182247" x="6985000" y="6267450"/>
          <p14:tracePt t="182265" x="7023100" y="6210300"/>
          <p14:tracePt t="182280" x="7048500" y="6134100"/>
          <p14:tracePt t="182297" x="7061200" y="6045200"/>
          <p14:tracePt t="182314" x="7061200" y="5962650"/>
          <p14:tracePt t="182331" x="7054850" y="5873750"/>
          <p14:tracePt t="182348" x="7010400" y="5791200"/>
          <p14:tracePt t="182364" x="6972300" y="5721350"/>
          <p14:tracePt t="182380" x="6927850" y="5651500"/>
          <p14:tracePt t="182397" x="6883400" y="5613400"/>
          <p14:tracePt t="182414" x="6864350" y="5581650"/>
          <p14:tracePt t="182431" x="6832600" y="5562600"/>
          <p14:tracePt t="182447" x="6775450" y="5530850"/>
          <p14:tracePt t="182465" x="6743700" y="5511800"/>
          <p14:tracePt t="182480" x="6718300" y="5511800"/>
          <p14:tracePt t="182497" x="6686550" y="5505450"/>
          <p14:tracePt t="182514" x="6648450" y="5499100"/>
          <p14:tracePt t="182531" x="6616700" y="5499100"/>
          <p14:tracePt t="182547" x="6591300" y="5499100"/>
          <p14:tracePt t="182564" x="6565900" y="5499100"/>
          <p14:tracePt t="182580" x="6546850" y="5499100"/>
          <p14:tracePt t="182598" x="6515100" y="5505450"/>
          <p14:tracePt t="182614" x="6489700" y="5511800"/>
          <p14:tracePt t="182631" x="6457950" y="5524500"/>
          <p14:tracePt t="182647" x="6413500" y="5543550"/>
          <p14:tracePt t="182665" x="6381750" y="5562600"/>
          <p14:tracePt t="182680" x="6356350" y="5575300"/>
          <p14:tracePt t="182697" x="6337300" y="5594350"/>
          <p14:tracePt t="182714" x="6318250" y="5607050"/>
          <p14:tracePt t="182731" x="6305550" y="5626100"/>
          <p14:tracePt t="182747" x="6286500" y="5645150"/>
          <p14:tracePt t="182764" x="6273800" y="5664200"/>
          <p14:tracePt t="182780" x="6267450" y="5695950"/>
          <p14:tracePt t="182797" x="6267450" y="5721350"/>
          <p14:tracePt t="182814" x="6261100" y="5753100"/>
          <p14:tracePt t="182831" x="6261100" y="5772150"/>
          <p14:tracePt t="182847" x="6261100" y="5810250"/>
          <p14:tracePt t="182865" x="6261100" y="5835650"/>
          <p14:tracePt t="182880" x="6267450" y="5873750"/>
          <p14:tracePt t="182897" x="6273800" y="5905500"/>
          <p14:tracePt t="182914" x="6292850" y="5949950"/>
          <p14:tracePt t="182931" x="6311900" y="5988050"/>
          <p14:tracePt t="182947" x="6343650" y="6032500"/>
          <p14:tracePt t="182964" x="6369050" y="6057900"/>
          <p14:tracePt t="182980" x="6388100" y="6064250"/>
          <p14:tracePt t="182998" x="6407150" y="6083300"/>
          <p14:tracePt t="183015" x="6432550" y="6089650"/>
          <p14:tracePt t="183032" x="6451600" y="6096000"/>
          <p14:tracePt t="183048" x="6483350" y="6102350"/>
          <p14:tracePt t="183066" x="6502400" y="6108700"/>
          <p14:tracePt t="183082" x="6534150" y="6108700"/>
          <p14:tracePt t="183099" x="6559550" y="6115050"/>
          <p14:tracePt t="183115" x="6584950" y="6115050"/>
          <p14:tracePt t="183132" x="6616700" y="6121400"/>
          <p14:tracePt t="183148" x="6642100" y="6121400"/>
          <p14:tracePt t="183165" x="6667500" y="6121400"/>
          <p14:tracePt t="183181" x="6692900" y="6121400"/>
          <p14:tracePt t="183198" x="6724650" y="6121400"/>
          <p14:tracePt t="183215" x="6743700" y="6121400"/>
          <p14:tracePt t="183232" x="6775450" y="6102350"/>
          <p14:tracePt t="183248" x="6826250" y="6051550"/>
          <p14:tracePt t="183265" x="6858000" y="6026150"/>
          <p14:tracePt t="183281" x="6877050" y="6000750"/>
          <p14:tracePt t="183298" x="6883400" y="5969000"/>
          <p14:tracePt t="183315" x="6896100" y="5949950"/>
          <p14:tracePt t="183332" x="6896100" y="5937250"/>
          <p14:tracePt t="183348" x="6896100" y="5930900"/>
          <p14:tracePt t="184617" x="6896100" y="5899150"/>
          <p14:tracePt t="184625" x="6896100" y="5873750"/>
          <p14:tracePt t="184633" x="6896100" y="5835650"/>
          <p14:tracePt t="184639" x="6896100" y="5810250"/>
          <p14:tracePt t="184648" x="6896100" y="5759450"/>
          <p14:tracePt t="184665" x="6896100" y="5727700"/>
          <p14:tracePt t="184681" x="6896100" y="5702300"/>
          <p14:tracePt t="184698" x="6896100" y="5676900"/>
          <p14:tracePt t="184715" x="6896100" y="5657850"/>
          <p14:tracePt t="184731" x="6896100" y="5638800"/>
          <p14:tracePt t="184748" x="6896100" y="5619750"/>
          <p14:tracePt t="184764" x="6889750" y="5600700"/>
          <p14:tracePt t="184782" x="6883400" y="5575300"/>
          <p14:tracePt t="184798" x="6883400" y="5562600"/>
          <p14:tracePt t="184815" x="6883400" y="5549900"/>
          <p14:tracePt t="185121" x="6864350" y="5543550"/>
          <p14:tracePt t="185129" x="6819900" y="5549900"/>
          <p14:tracePt t="185134" x="6775450" y="5556250"/>
          <p14:tracePt t="185148" x="6718300" y="5562600"/>
          <p14:tracePt t="185149" x="6572250" y="5588000"/>
          <p14:tracePt t="185164" x="6362700" y="5594350"/>
          <p14:tracePt t="185181" x="6191250" y="5594350"/>
          <p14:tracePt t="185198" x="6089650" y="5594350"/>
          <p14:tracePt t="185215" x="6045200" y="5594350"/>
          <p14:tracePt t="185231" x="6032500" y="5594350"/>
          <p14:tracePt t="185945" x="6038850" y="5594350"/>
          <p14:tracePt t="186001" x="6045200" y="5594350"/>
          <p14:tracePt t="186009" x="6051550" y="5594350"/>
          <p14:tracePt t="186017" x="6057900" y="5594350"/>
          <p14:tracePt t="186033" x="6070600" y="5594350"/>
          <p14:tracePt t="186033" x="6083300" y="5588000"/>
          <p14:tracePt t="186048" x="6134100" y="5588000"/>
          <p14:tracePt t="186065" x="6184900" y="5581650"/>
          <p14:tracePt t="186081" x="6229350" y="5568950"/>
          <p14:tracePt t="186098" x="6280150" y="5562600"/>
          <p14:tracePt t="186114" x="6324600" y="5562600"/>
          <p14:tracePt t="186131" x="6362700" y="5549900"/>
          <p14:tracePt t="186147" x="6388100" y="5549900"/>
          <p14:tracePt t="186164" x="6419850" y="5543550"/>
          <p14:tracePt t="186181" x="6445250" y="5543550"/>
          <p14:tracePt t="186198" x="6470650" y="5537200"/>
          <p14:tracePt t="186214" x="6502400" y="5530850"/>
          <p14:tracePt t="186231" x="6527800" y="5524500"/>
          <p14:tracePt t="186248" x="6559550" y="5524500"/>
          <p14:tracePt t="186266" x="6578600" y="5524500"/>
          <p14:tracePt t="186281" x="6578600" y="5518150"/>
          <p14:tracePt t="187857" x="6572250" y="5518150"/>
          <p14:tracePt t="187865" x="6534150" y="5524500"/>
          <p14:tracePt t="187881" x="6508750" y="5524500"/>
          <p14:tracePt t="187882" x="6451600" y="5530850"/>
          <p14:tracePt t="187898" x="6394450" y="5537200"/>
          <p14:tracePt t="187915" x="6350000" y="5537200"/>
          <p14:tracePt t="187931" x="6299200" y="5537200"/>
          <p14:tracePt t="187948" x="6235700" y="5537200"/>
          <p14:tracePt t="187964" x="6178550" y="5543550"/>
          <p14:tracePt t="187981" x="6108700" y="5556250"/>
          <p14:tracePt t="187998" x="6026150" y="5568950"/>
          <p14:tracePt t="188015" x="5943600" y="5581650"/>
          <p14:tracePt t="188031" x="5873750" y="5594350"/>
          <p14:tracePt t="188048" x="5778500" y="5607050"/>
          <p14:tracePt t="188065" x="5740400" y="5613400"/>
          <p14:tracePt t="188081" x="5721350" y="5613400"/>
          <p14:tracePt t="188129" x="5715000" y="5613400"/>
          <p14:tracePt t="188168" x="5708650" y="5613400"/>
          <p14:tracePt t="188200" x="5702300" y="5613400"/>
          <p14:tracePt t="188216" x="5702300" y="5619750"/>
          <p14:tracePt t="189128" x="5708650" y="5619750"/>
          <p14:tracePt t="189136" x="5715000" y="5619750"/>
          <p14:tracePt t="189144" x="5721350" y="5619750"/>
          <p14:tracePt t="189150" x="5727700" y="5619750"/>
          <p14:tracePt t="189164" x="5740400" y="5619750"/>
          <p14:tracePt t="189181" x="5753100" y="5619750"/>
          <p14:tracePt t="189198" x="5765800" y="5619750"/>
          <p14:tracePt t="189214" x="5772150" y="5619750"/>
          <p14:tracePt t="189231" x="5784850" y="5619750"/>
          <p14:tracePt t="189385" x="5772150" y="5619750"/>
          <p14:tracePt t="189393" x="5753100" y="5619750"/>
          <p14:tracePt t="189400" x="5727700" y="5619750"/>
          <p14:tracePt t="189401" x="5702300" y="5619750"/>
          <p14:tracePt t="189416" x="5657850" y="5619750"/>
          <p14:tracePt t="189431" x="5626100" y="5619750"/>
          <p14:tracePt t="189448" x="5594350" y="5619750"/>
          <p14:tracePt t="189465" x="5588000" y="5619750"/>
          <p14:tracePt t="189961" x="5594350" y="5619750"/>
          <p14:tracePt t="189977" x="5607050" y="5619750"/>
          <p14:tracePt t="189991" x="5619750" y="5613400"/>
          <p14:tracePt t="190000" x="5626100" y="5613400"/>
          <p14:tracePt t="190014" x="5632450" y="5613400"/>
          <p14:tracePt t="190018" x="5645150" y="5613400"/>
          <p14:tracePt t="190031" x="5670550" y="5613400"/>
          <p14:tracePt t="190048" x="5727700" y="5600700"/>
          <p14:tracePt t="190065" x="5778500" y="5600700"/>
          <p14:tracePt t="190081" x="5829300" y="5600700"/>
          <p14:tracePt t="190098" x="5886450" y="5600700"/>
          <p14:tracePt t="190114" x="5924550" y="5600700"/>
          <p14:tracePt t="190131" x="5969000" y="5600700"/>
          <p14:tracePt t="190147" x="6007100" y="5600700"/>
          <p14:tracePt t="190164" x="6051550" y="5600700"/>
          <p14:tracePt t="190181" x="6102350" y="5600700"/>
          <p14:tracePt t="190197" x="6153150" y="5600700"/>
          <p14:tracePt t="190214" x="6191250" y="5600700"/>
          <p14:tracePt t="190231" x="6229350" y="5600700"/>
          <p14:tracePt t="190250" x="6254750" y="5600700"/>
          <p14:tracePt t="190265" x="6273800" y="5600700"/>
          <p14:tracePt t="190281" x="6286500" y="5600700"/>
          <p14:tracePt t="190298" x="6305550" y="5600700"/>
          <p14:tracePt t="190314" x="6324600" y="5600700"/>
          <p14:tracePt t="190331" x="6337300" y="5600700"/>
          <p14:tracePt t="190347" x="6356350" y="5600700"/>
          <p14:tracePt t="190365" x="6369050" y="5600700"/>
          <p14:tracePt t="190382" x="6375400" y="5600700"/>
          <p14:tracePt t="190417" x="6381750" y="5600700"/>
          <p14:tracePt t="190432" x="6388100" y="5600700"/>
          <p14:tracePt t="190433" x="6394450" y="5600700"/>
          <p14:tracePt t="190448" x="6400800" y="5600700"/>
          <p14:tracePt t="190465" x="6413500" y="5594350"/>
          <p14:tracePt t="190504" x="6419850" y="5594350"/>
          <p14:tracePt t="190520" x="6426200" y="5594350"/>
          <p14:tracePt t="190552" x="6432550" y="5594350"/>
          <p14:tracePt t="190592" x="6438900" y="5594350"/>
          <p14:tracePt t="192337" x="6451600" y="5594350"/>
          <p14:tracePt t="192344" x="6470650" y="5619750"/>
          <p14:tracePt t="192352" x="6521450" y="5727700"/>
          <p14:tracePt t="192365" x="6597650" y="5829300"/>
          <p14:tracePt t="192381" x="6654800" y="5892800"/>
          <p14:tracePt t="192398" x="6699250" y="5943600"/>
          <p14:tracePt t="192414" x="6737350" y="5956300"/>
          <p14:tracePt t="192431" x="6769100" y="5962650"/>
          <p14:tracePt t="192447" x="6832600" y="5962650"/>
          <p14:tracePt t="192465" x="6889750" y="5962650"/>
          <p14:tracePt t="192481" x="6959600" y="5924550"/>
          <p14:tracePt t="192498" x="7023100" y="5892800"/>
          <p14:tracePt t="192514" x="7080250" y="5861050"/>
          <p14:tracePt t="192531" x="7105650" y="5835650"/>
          <p14:tracePt t="192547" x="7124700" y="5810250"/>
          <p14:tracePt t="192564" x="7137400" y="5778500"/>
          <p14:tracePt t="192581" x="7137400" y="5746750"/>
          <p14:tracePt t="192598" x="7137400" y="5708650"/>
          <p14:tracePt t="192614" x="7124700" y="5657850"/>
          <p14:tracePt t="192631" x="7092950" y="5626100"/>
          <p14:tracePt t="192647" x="7029450" y="5562600"/>
          <p14:tracePt t="192665" x="6978650" y="5524500"/>
          <p14:tracePt t="192681" x="6927850" y="5499100"/>
          <p14:tracePt t="192698" x="6883400" y="5473700"/>
          <p14:tracePt t="192714" x="6826250" y="5454650"/>
          <p14:tracePt t="192731" x="6781800" y="5435600"/>
          <p14:tracePt t="192748" x="6737350" y="5429250"/>
          <p14:tracePt t="192764" x="6692900" y="5429250"/>
          <p14:tracePt t="192781" x="6629400" y="5429250"/>
          <p14:tracePt t="192798" x="6578600" y="5429250"/>
          <p14:tracePt t="192814" x="6521450" y="5441950"/>
          <p14:tracePt t="192814" x="6496050" y="5454650"/>
          <p14:tracePt t="192832" x="6477000" y="5467350"/>
          <p14:tracePt t="192848" x="6413500" y="5492750"/>
          <p14:tracePt t="192865" x="6375400" y="5511800"/>
          <p14:tracePt t="192881" x="6337300" y="5549900"/>
          <p14:tracePt t="192898" x="6299200" y="5588000"/>
          <p14:tracePt t="192914" x="6254750" y="5651500"/>
          <p14:tracePt t="192931" x="6223000" y="5708650"/>
          <p14:tracePt t="192947" x="6191250" y="5759450"/>
          <p14:tracePt t="192964" x="6178550" y="5791200"/>
          <p14:tracePt t="192981" x="6165850" y="5822950"/>
          <p14:tracePt t="192998" x="6159500" y="5848350"/>
          <p14:tracePt t="193014" x="6159500" y="5880100"/>
          <p14:tracePt t="193031" x="6159500" y="5911850"/>
          <p14:tracePt t="193047" x="6159500" y="5988050"/>
          <p14:tracePt t="193066" x="6159500" y="6032500"/>
          <p14:tracePt t="193081" x="6159500" y="6083300"/>
          <p14:tracePt t="193097" x="6191250" y="6134100"/>
          <p14:tracePt t="193114" x="6216650" y="6178550"/>
          <p14:tracePt t="193131" x="6254750" y="6223000"/>
          <p14:tracePt t="193147" x="6292850" y="6261100"/>
          <p14:tracePt t="193164" x="6343650" y="6305550"/>
          <p14:tracePt t="193181" x="6413500" y="6343650"/>
          <p14:tracePt t="193198" x="6477000" y="6362700"/>
          <p14:tracePt t="193214" x="6553200" y="6375400"/>
          <p14:tracePt t="193231" x="6642100" y="6381750"/>
          <p14:tracePt t="193248" x="6756400" y="6381750"/>
          <p14:tracePt t="193265" x="6826250" y="6381750"/>
          <p14:tracePt t="193281" x="6902450" y="6381750"/>
          <p14:tracePt t="193298" x="6972300" y="6362700"/>
          <p14:tracePt t="193314" x="7035800" y="6330950"/>
          <p14:tracePt t="193330" x="7080250" y="6299200"/>
          <p14:tracePt t="193347" x="7143750" y="6248400"/>
          <p14:tracePt t="193364" x="7200900" y="6197600"/>
          <p14:tracePt t="193381" x="7232650" y="6140450"/>
          <p14:tracePt t="193397" x="7245350" y="6076950"/>
          <p14:tracePt t="193414" x="7251700" y="6007100"/>
          <p14:tracePt t="193431" x="7251700" y="5943600"/>
          <p14:tracePt t="193447" x="7245350" y="5829300"/>
          <p14:tracePt t="193465" x="7219950" y="5753100"/>
          <p14:tracePt t="193481" x="7188200" y="5689600"/>
          <p14:tracePt t="193498" x="7156450" y="5619750"/>
          <p14:tracePt t="193514" x="7112000" y="5556250"/>
          <p14:tracePt t="193531" x="7061200" y="5492750"/>
          <p14:tracePt t="193547" x="7010400" y="5441950"/>
          <p14:tracePt t="193564" x="6946900" y="5391150"/>
          <p14:tracePt t="193581" x="6889750" y="5359400"/>
          <p14:tracePt t="193597" x="6838950" y="5334000"/>
          <p14:tracePt t="193614" x="6781800" y="5321300"/>
          <p14:tracePt t="193631" x="6718300" y="5308600"/>
          <p14:tracePt t="193647" x="6623050" y="5295900"/>
          <p14:tracePt t="193665" x="6578600" y="5295900"/>
          <p14:tracePt t="193682" x="6515100" y="5295900"/>
          <p14:tracePt t="193697" x="6451600" y="5308600"/>
          <p14:tracePt t="193715" x="6400800" y="5334000"/>
          <p14:tracePt t="193731" x="6343650" y="5359400"/>
          <p14:tracePt t="193748" x="6299200" y="5391150"/>
          <p14:tracePt t="193765" x="6261100" y="5422900"/>
          <p14:tracePt t="193781" x="6216650" y="5473700"/>
          <p14:tracePt t="193797" x="6172200" y="5537200"/>
          <p14:tracePt t="193814" x="6140450" y="5594350"/>
          <p14:tracePt t="193830" x="6108700" y="5651500"/>
          <p14:tracePt t="193847" x="6083300" y="5734050"/>
          <p14:tracePt t="193865" x="6070600" y="5797550"/>
          <p14:tracePt t="193881" x="6064250" y="5854700"/>
          <p14:tracePt t="193897" x="6051550" y="5899150"/>
          <p14:tracePt t="193915" x="6051550" y="5943600"/>
          <p14:tracePt t="193931" x="6051550" y="5988050"/>
          <p14:tracePt t="193948" x="6051550" y="6032500"/>
          <p14:tracePt t="193964" x="6057900" y="6070600"/>
          <p14:tracePt t="193981" x="6070600" y="6102350"/>
          <p14:tracePt t="193998" x="6083300" y="6140450"/>
          <p14:tracePt t="194014" x="6102350" y="6172200"/>
          <p14:tracePt t="194031" x="6140450" y="6223000"/>
          <p14:tracePt t="194049" x="6165850" y="6242050"/>
          <p14:tracePt t="194065" x="6216650" y="6280150"/>
          <p14:tracePt t="194081" x="6273800" y="6305550"/>
          <p14:tracePt t="194097" x="6337300" y="6337300"/>
          <p14:tracePt t="194114" x="6419850" y="6362700"/>
          <p14:tracePt t="194131" x="6489700" y="6375400"/>
          <p14:tracePt t="194148" x="6565900" y="6381750"/>
          <p14:tracePt t="194164" x="6648450" y="6381750"/>
          <p14:tracePt t="194181" x="6731000" y="6362700"/>
          <p14:tracePt t="194197" x="6813550" y="6337300"/>
          <p14:tracePt t="194214" x="6870700" y="6299200"/>
          <p14:tracePt t="194231" x="6934200" y="6254750"/>
          <p14:tracePt t="194248" x="6985000" y="6210300"/>
          <p14:tracePt t="194265" x="7010400" y="6165850"/>
          <p14:tracePt t="194281" x="7035800" y="6115050"/>
          <p14:tracePt t="194297" x="7054850" y="6064250"/>
          <p14:tracePt t="194315" x="7073900" y="6000750"/>
          <p14:tracePt t="194331" x="7080250" y="5949950"/>
          <p14:tracePt t="194348" x="7080250" y="5911850"/>
          <p14:tracePt t="194364" x="7080250" y="5886450"/>
          <p14:tracePt t="194381" x="7080250" y="5867400"/>
          <p14:tracePt t="194397" x="7080250" y="5854700"/>
          <p14:tracePt t="194415" x="7080250" y="5848350"/>
          <p14:tracePt t="194648" x="7080250" y="5842000"/>
          <p14:tracePt t="195218" x="7080250" y="5835650"/>
          <p14:tracePt t="195240" x="7080250" y="5822950"/>
          <p14:tracePt t="195247" x="7105650" y="5797550"/>
          <p14:tracePt t="195248" x="7169150" y="5715000"/>
          <p14:tracePt t="195266" x="7264400" y="5619750"/>
          <p14:tracePt t="195281" x="7391400" y="5518150"/>
          <p14:tracePt t="195297" x="7512050" y="5441950"/>
          <p14:tracePt t="195314" x="7600950" y="5384800"/>
          <p14:tracePt t="195331" x="7683500" y="5346700"/>
          <p14:tracePt t="195347" x="7734300" y="5321300"/>
          <p14:tracePt t="195365" x="7785100" y="5289550"/>
          <p14:tracePt t="195381" x="7816850" y="5270500"/>
          <p14:tracePt t="195398" x="7854950" y="5251450"/>
          <p14:tracePt t="195414" x="7880350" y="5232400"/>
          <p14:tracePt t="195431" x="7905750" y="5219700"/>
          <p14:tracePt t="195447" x="7931150" y="5200650"/>
          <p14:tracePt t="195465" x="7962900" y="5181600"/>
          <p14:tracePt t="195481" x="7994650" y="5162550"/>
          <p14:tracePt t="195498" x="8026400" y="5143500"/>
          <p14:tracePt t="195515" x="8070850" y="5124450"/>
          <p14:tracePt t="195531" x="8115300" y="5111750"/>
          <p14:tracePt t="195547" x="8178800" y="5092700"/>
          <p14:tracePt t="195564" x="8261350" y="5067300"/>
          <p14:tracePt t="195581" x="8356600" y="5041900"/>
          <p14:tracePt t="195598" x="8439150" y="5016500"/>
          <p14:tracePt t="195614" x="8496300" y="4984750"/>
          <p14:tracePt t="195631" x="8540750" y="4965700"/>
          <p14:tracePt t="195647" x="8572500" y="4946650"/>
          <p14:tracePt t="195665" x="8578850" y="4940300"/>
          <p14:tracePt t="195681" x="8591550" y="4940300"/>
          <p14:tracePt t="195698" x="8591550" y="4933950"/>
          <p14:tracePt t="195714" x="8597900" y="4927600"/>
          <p14:tracePt t="195856" x="8597900" y="4921250"/>
          <p14:tracePt t="195864" x="8597900" y="4914900"/>
          <p14:tracePt t="195865" x="8604250" y="4908550"/>
          <p14:tracePt t="195880" x="8604250" y="4902200"/>
          <p14:tracePt t="195888" x="8604250" y="4889500"/>
          <p14:tracePt t="195898" x="8597900" y="4876800"/>
          <p14:tracePt t="195914" x="8559800" y="4851400"/>
          <p14:tracePt t="195931" x="8509000" y="4832350"/>
          <p14:tracePt t="195947" x="8426450" y="4806950"/>
          <p14:tracePt t="195964" x="8350250" y="4781550"/>
          <p14:tracePt t="195981" x="8305800" y="4775200"/>
          <p14:tracePt t="195998" x="8280400" y="4768850"/>
          <p14:tracePt t="196014" x="8255000" y="4768850"/>
          <p14:tracePt t="196031" x="8235950" y="4768850"/>
          <p14:tracePt t="196047" x="8216900" y="4768850"/>
          <p14:tracePt t="196065" x="8204200" y="4768850"/>
          <p14:tracePt t="196081" x="8197850" y="4768850"/>
          <p14:tracePt t="196097" x="8191500" y="4768850"/>
          <p14:tracePt t="196114" x="8185150" y="4768850"/>
          <p14:tracePt t="196312" x="8191500" y="4775200"/>
          <p14:tracePt t="196320" x="8197850" y="4775200"/>
          <p14:tracePt t="196323" x="8210550" y="4781550"/>
          <p14:tracePt t="196331" x="8223250" y="4787900"/>
          <p14:tracePt t="196347" x="8242300" y="4787900"/>
          <p14:tracePt t="196364" x="8261350" y="4794250"/>
          <p14:tracePt t="196381" x="8274050" y="4800600"/>
          <p14:tracePt t="196397" x="8286750" y="4800600"/>
          <p14:tracePt t="196413" x="8299450" y="4800600"/>
          <p14:tracePt t="196430" x="8299450" y="4806950"/>
          <p14:tracePt t="196632" x="8305800" y="4813300"/>
          <p14:tracePt t="196640" x="8312150" y="4813300"/>
          <p14:tracePt t="196648" x="8312150" y="4826000"/>
          <p14:tracePt t="196651" x="8318500" y="4857750"/>
          <p14:tracePt t="196664" x="8318500" y="4870450"/>
          <p14:tracePt t="196681" x="8324850" y="4889500"/>
          <p14:tracePt t="196697" x="8324850" y="4895850"/>
          <p14:tracePt t="196714" x="8324850" y="4902200"/>
          <p14:tracePt t="196731" x="8324850" y="4908550"/>
          <p14:tracePt t="196748" x="8324850" y="4914900"/>
          <p14:tracePt t="196764" x="8324850" y="4927600"/>
          <p14:tracePt t="196780" x="8324850" y="4933950"/>
          <p14:tracePt t="196797" x="8324850" y="4946650"/>
          <p14:tracePt t="196815" x="8324850" y="4959350"/>
          <p14:tracePt t="196831" x="8324850" y="4965700"/>
          <p14:tracePt t="196847" x="8324850" y="4978400"/>
          <p14:tracePt t="196865" x="8324850" y="4984750"/>
          <p14:tracePt t="197016" x="8324850" y="4991100"/>
          <p14:tracePt t="197024" x="8324850" y="4997450"/>
          <p14:tracePt t="197041" x="8324850" y="5003800"/>
          <p14:tracePt t="197056" x="8324850" y="5010150"/>
          <p14:tracePt t="197072" x="8324850" y="5022850"/>
          <p14:tracePt t="197081" x="8324850" y="5029200"/>
          <p14:tracePt t="197081" x="8324850" y="5054600"/>
          <p14:tracePt t="197097" x="8324850" y="5080000"/>
          <p14:tracePt t="197114" x="8324850" y="5118100"/>
          <p14:tracePt t="197130" x="8324850" y="5168900"/>
          <p14:tracePt t="197148" x="8324850" y="5207000"/>
          <p14:tracePt t="197164" x="8324850" y="5232400"/>
          <p14:tracePt t="197181" x="8324850" y="5245100"/>
          <p14:tracePt t="197197" x="8324850" y="5251450"/>
          <p14:tracePt t="197214" x="8324850" y="5257800"/>
          <p14:tracePt t="197368" x="8318500" y="5257800"/>
          <p14:tracePt t="197384" x="8318500" y="5264150"/>
          <p14:tracePt t="197392" x="8312150" y="5270500"/>
          <p14:tracePt t="197408" x="8305800" y="5276850"/>
          <p14:tracePt t="197416" x="8299450" y="5289550"/>
          <p14:tracePt t="197431" x="8280400" y="5314950"/>
          <p14:tracePt t="197447" x="8261350" y="5340350"/>
          <p14:tracePt t="197449" x="8248650" y="5365750"/>
          <p14:tracePt t="197465" x="8242300" y="5378450"/>
          <p14:tracePt t="197481" x="8229600" y="5391150"/>
          <p14:tracePt t="197497" x="8223250" y="5403850"/>
          <p14:tracePt t="197514" x="8216900" y="5416550"/>
          <p14:tracePt t="197530" x="8216900" y="5429250"/>
          <p14:tracePt t="197547" x="8210550" y="5435600"/>
          <p14:tracePt t="197564" x="8204200" y="5441950"/>
          <p14:tracePt t="197581" x="8197850" y="5454650"/>
          <p14:tracePt t="197597" x="8197850" y="5461000"/>
          <p14:tracePt t="197614" x="8191500" y="5473700"/>
          <p14:tracePt t="197630" x="8178800" y="5486400"/>
          <p14:tracePt t="197647" x="8172450" y="5499100"/>
          <p14:tracePt t="197664" x="8166100" y="5518150"/>
          <p14:tracePt t="197681" x="8159750" y="5524500"/>
          <p14:tracePt t="197697" x="8153400" y="5530850"/>
          <p14:tracePt t="197714" x="8147050" y="5537200"/>
          <p14:tracePt t="197730" x="8147050" y="5543550"/>
          <p14:tracePt t="197747" x="8140700" y="5549900"/>
          <p14:tracePt t="197764" x="8134350" y="5562600"/>
          <p14:tracePt t="197781" x="8128000" y="5568950"/>
          <p14:tracePt t="197797" x="8121650" y="5581650"/>
          <p14:tracePt t="197815" x="8108950" y="5600700"/>
          <p14:tracePt t="197830" x="8096250" y="5619750"/>
          <p14:tracePt t="197848" x="8089900" y="5626100"/>
          <p14:tracePt t="197864" x="8089900" y="5632450"/>
          <p14:tracePt t="197881" x="8083550" y="5638800"/>
          <p14:tracePt t="197897" x="8077200" y="5645150"/>
          <p14:tracePt t="197914" x="8077200" y="5657850"/>
          <p14:tracePt t="197930" x="8070850" y="5657850"/>
          <p14:tracePt t="197947" x="8064500" y="5676900"/>
          <p14:tracePt t="197964" x="8051800" y="5695950"/>
          <p14:tracePt t="197981" x="8032750" y="5727700"/>
          <p14:tracePt t="197997" x="8013700" y="5765800"/>
          <p14:tracePt t="198014" x="7994650" y="5797550"/>
          <p14:tracePt t="198030" x="7975600" y="5829300"/>
          <p14:tracePt t="198048" x="7969250" y="5854700"/>
          <p14:tracePt t="198064" x="7962900" y="5873750"/>
          <p14:tracePt t="198081" x="7956550" y="5886450"/>
          <p14:tracePt t="198097" x="7950200" y="5905500"/>
          <p14:tracePt t="198114" x="7950200" y="5924550"/>
          <p14:tracePt t="198130" x="7950200" y="5930900"/>
          <p14:tracePt t="198147" x="7950200" y="5943600"/>
          <p14:tracePt t="198164" x="7950200" y="5949950"/>
          <p14:tracePt t="198181" x="7950200" y="5969000"/>
          <p14:tracePt t="198197" x="7950200" y="5975350"/>
          <p14:tracePt t="198214" x="7956550" y="5981700"/>
          <p14:tracePt t="198230" x="7956550" y="5994400"/>
          <p14:tracePt t="198247" x="7962900" y="6019800"/>
          <p14:tracePt t="198264" x="7969250" y="6032500"/>
          <p14:tracePt t="198281" x="7975600" y="6045200"/>
          <p14:tracePt t="198297" x="7981950" y="6051550"/>
          <p14:tracePt t="198314" x="7988300" y="6057900"/>
          <p14:tracePt t="198331" x="8001000" y="6057900"/>
          <p14:tracePt t="198347" x="8013700" y="6057900"/>
          <p14:tracePt t="198364" x="8045450" y="6051550"/>
          <p14:tracePt t="198380" x="8096250" y="6019800"/>
          <p14:tracePt t="198397" x="8128000" y="6000750"/>
          <p14:tracePt t="198414" x="8153400" y="5981700"/>
          <p14:tracePt t="198430" x="8166100" y="5969000"/>
          <p14:tracePt t="198430" x="8172450" y="5956300"/>
          <p14:tracePt t="198448" x="8185150" y="5924550"/>
          <p14:tracePt t="198464" x="8185150" y="5867400"/>
          <p14:tracePt t="198480" x="8185150" y="5803900"/>
          <p14:tracePt t="198497" x="8185150" y="5753100"/>
          <p14:tracePt t="198514" x="8166100" y="5695950"/>
          <p14:tracePt t="198530" x="8147050" y="5651500"/>
          <p14:tracePt t="198547" x="8121650" y="5619750"/>
          <p14:tracePt t="198565" x="8096250" y="5594350"/>
          <p14:tracePt t="198580" x="8083550" y="5588000"/>
          <p14:tracePt t="198598" x="8064500" y="5568950"/>
          <p14:tracePt t="198614" x="8051800" y="5568950"/>
          <p14:tracePt t="198631" x="8007350" y="5556250"/>
          <p14:tracePt t="198648" x="7969250" y="5549900"/>
          <p14:tracePt t="198665" x="7931150" y="5549900"/>
          <p14:tracePt t="198681" x="7893050" y="5549900"/>
          <p14:tracePt t="198697" x="7861300" y="5549900"/>
          <p14:tracePt t="198714" x="7835900" y="5549900"/>
          <p14:tracePt t="198731" x="7804150" y="5549900"/>
          <p14:tracePt t="198747" x="7785100" y="5549900"/>
          <p14:tracePt t="198764" x="7753350" y="5562600"/>
          <p14:tracePt t="198780" x="7721600" y="5600700"/>
          <p14:tracePt t="198797" x="7683500" y="5664200"/>
          <p14:tracePt t="198814" x="7645400" y="5746750"/>
          <p14:tracePt t="198831" x="7607300" y="5835650"/>
          <p14:tracePt t="198847" x="7581900" y="5937250"/>
          <p14:tracePt t="198865" x="7581900" y="6000750"/>
          <p14:tracePt t="198880" x="7581900" y="6038850"/>
          <p14:tracePt t="198897" x="7581900" y="6070600"/>
          <p14:tracePt t="198915" x="7588250" y="6096000"/>
          <p14:tracePt t="198931" x="7594600" y="6108700"/>
          <p14:tracePt t="198947" x="7600950" y="6115050"/>
          <p14:tracePt t="198965" x="7607300" y="6134100"/>
          <p14:tracePt t="198980" x="7620000" y="6159500"/>
          <p14:tracePt t="198997" x="7639050" y="6178550"/>
          <p14:tracePt t="199014" x="7658100" y="6203950"/>
          <p14:tracePt t="199031" x="7677150" y="6223000"/>
          <p14:tracePt t="199048" x="7702550" y="6248400"/>
          <p14:tracePt t="199065" x="7721600" y="6261100"/>
          <p14:tracePt t="199081" x="7747000" y="6273800"/>
          <p14:tracePt t="199097" x="7778750" y="6286500"/>
          <p14:tracePt t="199114" x="7804150" y="6292850"/>
          <p14:tracePt t="199131" x="7835900" y="6299200"/>
          <p14:tracePt t="199147" x="7854950" y="6305550"/>
          <p14:tracePt t="199164" x="7886700" y="6305550"/>
          <p14:tracePt t="199180" x="7912100" y="6305550"/>
          <p14:tracePt t="199197" x="7950200" y="6299200"/>
          <p14:tracePt t="199214" x="8007350" y="6280150"/>
          <p14:tracePt t="199230" x="8058150" y="6261100"/>
          <p14:tracePt t="199247" x="8128000" y="6223000"/>
          <p14:tracePt t="199265" x="8178800" y="6184900"/>
          <p14:tracePt t="199280" x="8216900" y="6146800"/>
          <p14:tracePt t="199297" x="8248650" y="6115050"/>
          <p14:tracePt t="199314" x="8261350" y="6070600"/>
          <p14:tracePt t="199331" x="8280400" y="6026150"/>
          <p14:tracePt t="199347" x="8286750" y="5981700"/>
          <p14:tracePt t="199364" x="8293100" y="5899150"/>
          <p14:tracePt t="199381" x="8293100" y="5810250"/>
          <p14:tracePt t="199397" x="8293100" y="5708650"/>
          <p14:tracePt t="199414" x="8286750" y="5588000"/>
          <p14:tracePt t="199431" x="8274050" y="5511800"/>
          <p14:tracePt t="199447" x="8261350" y="5429250"/>
          <p14:tracePt t="199465" x="8261350" y="5397500"/>
          <p14:tracePt t="199481" x="8248650" y="5365750"/>
          <p14:tracePt t="199497" x="8242300" y="5346700"/>
          <p14:tracePt t="199513" x="8235950" y="5321300"/>
          <p14:tracePt t="199531" x="8229600" y="5308600"/>
          <p14:tracePt t="199547" x="8223250" y="5302250"/>
          <p14:tracePt t="199564" x="8210550" y="5289550"/>
          <p14:tracePt t="199580" x="8204200" y="5283200"/>
          <p14:tracePt t="199597" x="8191500" y="5270500"/>
          <p14:tracePt t="199614" x="8178800" y="5251450"/>
          <p14:tracePt t="199631" x="8153400" y="5238750"/>
          <p14:tracePt t="199647" x="8115300" y="5213350"/>
          <p14:tracePt t="199665" x="8089900" y="5194300"/>
          <p14:tracePt t="199680" x="8064500" y="5181600"/>
          <p14:tracePt t="199697" x="8032750" y="5168900"/>
          <p14:tracePt t="199714" x="8007350" y="5162550"/>
          <p14:tracePt t="199731" x="7988300" y="5156200"/>
          <p14:tracePt t="199747" x="7962900" y="5156200"/>
          <p14:tracePt t="199764" x="7943850" y="5156200"/>
          <p14:tracePt t="199780" x="7918450" y="5156200"/>
          <p14:tracePt t="199797" x="7886700" y="5168900"/>
          <p14:tracePt t="199814" x="7854950" y="5181600"/>
          <p14:tracePt t="199831" x="7829550" y="5200650"/>
          <p14:tracePt t="199831" x="7816850" y="5207000"/>
          <p14:tracePt t="199849" x="7791450" y="5232400"/>
          <p14:tracePt t="199864" x="7766050" y="5257800"/>
          <p14:tracePt t="199881" x="7747000" y="5276850"/>
          <p14:tracePt t="199897" x="7721600" y="5314950"/>
          <p14:tracePt t="199914" x="7702550" y="5346700"/>
          <p14:tracePt t="199930" x="7683500" y="5391150"/>
          <p14:tracePt t="199947" x="7664450" y="5435600"/>
          <p14:tracePt t="199964" x="7651750" y="5473700"/>
          <p14:tracePt t="199980" x="7639050" y="5518150"/>
          <p14:tracePt t="199997" x="7632700" y="5549900"/>
          <p14:tracePt t="200014" x="7626350" y="5588000"/>
          <p14:tracePt t="200031" x="7626350" y="5626100"/>
          <p14:tracePt t="200047" x="7626350" y="5676900"/>
          <p14:tracePt t="200064" x="7626350" y="5708650"/>
          <p14:tracePt t="200080" x="7639050" y="5740400"/>
          <p14:tracePt t="200097" x="7658100" y="5765800"/>
          <p14:tracePt t="200114" x="7677150" y="5791200"/>
          <p14:tracePt t="200130" x="7696200" y="5810250"/>
          <p14:tracePt t="200147" x="7721600" y="5829300"/>
          <p14:tracePt t="200164" x="7759700" y="5842000"/>
          <p14:tracePt t="200181" x="7797800" y="5854700"/>
          <p14:tracePt t="200197" x="7854950" y="5861050"/>
          <p14:tracePt t="200214" x="7905750" y="5867400"/>
          <p14:tracePt t="200231" x="7975600" y="5873750"/>
          <p14:tracePt t="200248" x="8039100" y="5873750"/>
          <p14:tracePt t="200264" x="8083550" y="5867400"/>
          <p14:tracePt t="200281" x="8128000" y="5854700"/>
          <p14:tracePt t="200297" x="8159750" y="5829300"/>
          <p14:tracePt t="200314" x="8204200" y="5816600"/>
          <p14:tracePt t="200330" x="8229600" y="5797550"/>
          <p14:tracePt t="200347" x="8261350" y="5784850"/>
          <p14:tracePt t="200364" x="8286750" y="5765800"/>
          <p14:tracePt t="200381" x="8305800" y="5740400"/>
          <p14:tracePt t="200397" x="8337550" y="5708650"/>
          <p14:tracePt t="200414" x="8369300" y="5664200"/>
          <p14:tracePt t="200430" x="8394700" y="5575300"/>
          <p14:tracePt t="200449" x="8394700" y="5537200"/>
          <p14:tracePt t="200464" x="8394700" y="5480050"/>
          <p14:tracePt t="200481" x="8394700" y="5422900"/>
          <p14:tracePt t="200498" x="8375650" y="5359400"/>
          <p14:tracePt t="200515" x="8356600" y="5314950"/>
          <p14:tracePt t="200531" x="8331200" y="5270500"/>
          <p14:tracePt t="200548" x="8299450" y="5245100"/>
          <p14:tracePt t="200565" x="8267700" y="5213350"/>
          <p14:tracePt t="200581" x="8242300" y="5194300"/>
          <p14:tracePt t="200598" x="8210550" y="5168900"/>
          <p14:tracePt t="200615" x="8166100" y="5156200"/>
          <p14:tracePt t="200631" x="8096250" y="5143500"/>
          <p14:tracePt t="200650" x="8058150" y="5137150"/>
          <p14:tracePt t="200665" x="8013700" y="5137150"/>
          <p14:tracePt t="200682" x="7969250" y="5137150"/>
          <p14:tracePt t="200698" x="7937500" y="5137150"/>
          <p14:tracePt t="200715" x="7899400" y="5149850"/>
          <p14:tracePt t="200731" x="7867650" y="5162550"/>
          <p14:tracePt t="200748" x="7835900" y="5181600"/>
          <p14:tracePt t="200765" x="7810500" y="5200650"/>
          <p14:tracePt t="200782" x="7791450" y="5219700"/>
          <p14:tracePt t="200798" x="7772400" y="5238750"/>
          <p14:tracePt t="200815" x="7759700" y="5251450"/>
          <p14:tracePt t="200831" x="7753350" y="5264150"/>
          <p14:tracePt t="200848" x="7747000" y="5270500"/>
          <p14:tracePt t="200866" x="7740650" y="5276850"/>
          <p14:tracePt t="200883" x="7740650" y="5289550"/>
          <p14:tracePt t="200898" x="7740650" y="5302250"/>
          <p14:tracePt t="200915" x="7740650" y="5314950"/>
          <p14:tracePt t="200931" x="7740650" y="5321300"/>
          <p14:tracePt t="200949" x="7734300" y="5334000"/>
          <p14:tracePt t="200965" x="7734300" y="5340350"/>
          <p14:tracePt t="200982" x="7734300" y="5353050"/>
          <p14:tracePt t="200998" x="7734300" y="5359400"/>
          <p14:tracePt t="201015" x="7734300" y="5372100"/>
          <p14:tracePt t="201031" x="7734300" y="5378450"/>
          <p14:tracePt t="201048" x="7734300" y="5384800"/>
          <p14:tracePt t="201065" x="7734300" y="5391150"/>
          <p14:tracePt t="201377" x="7734300" y="5416550"/>
          <p14:tracePt t="201390" x="7727950" y="5441950"/>
          <p14:tracePt t="201393" x="7721600" y="5486400"/>
          <p14:tracePt t="201401" x="7721600" y="5575300"/>
          <p14:tracePt t="201415" x="7721600" y="5638800"/>
          <p14:tracePt t="201431" x="7740650" y="5702300"/>
          <p14:tracePt t="201431" x="7753350" y="5734050"/>
          <p14:tracePt t="201449" x="7785100" y="5784850"/>
          <p14:tracePt t="201465" x="7816850" y="5822950"/>
          <p14:tracePt t="201481" x="7842250" y="5842000"/>
          <p14:tracePt t="201498" x="7867650" y="5854700"/>
          <p14:tracePt t="201515" x="7905750" y="5867400"/>
          <p14:tracePt t="201531" x="7950200" y="5880100"/>
          <p14:tracePt t="201548" x="8007350" y="5892800"/>
          <p14:tracePt t="201565" x="8058150" y="5899150"/>
          <p14:tracePt t="201581" x="8108950" y="5905500"/>
          <p14:tracePt t="201598" x="8159750" y="5905500"/>
          <p14:tracePt t="201615" x="8216900" y="5905500"/>
          <p14:tracePt t="201631" x="8299450" y="5854700"/>
          <p14:tracePt t="201649" x="8350250" y="5772150"/>
          <p14:tracePt t="201665" x="8394700" y="5670550"/>
          <p14:tracePt t="201681" x="8413750" y="5556250"/>
          <p14:tracePt t="201698" x="8420100" y="5467350"/>
          <p14:tracePt t="201715" x="8420100" y="5372100"/>
          <p14:tracePt t="201731" x="8375650" y="5270500"/>
          <p14:tracePt t="201748" x="8318500" y="5187950"/>
          <p14:tracePt t="201765" x="8280400" y="5137150"/>
          <p14:tracePt t="201781" x="8229600" y="5092700"/>
          <p14:tracePt t="201798" x="8185150" y="5073650"/>
          <p14:tracePt t="201815" x="8128000" y="5060950"/>
          <p14:tracePt t="201831" x="8070850" y="5048250"/>
          <p14:tracePt t="201849" x="8032750" y="5041900"/>
          <p14:tracePt t="201866" x="7988300" y="5041900"/>
          <p14:tracePt t="201882" x="7937500" y="5041900"/>
          <p14:tracePt t="201898" x="7880350" y="5067300"/>
          <p14:tracePt t="201915" x="7823200" y="5105400"/>
          <p14:tracePt t="201932" x="7759700" y="5137150"/>
          <p14:tracePt t="201948" x="7689850" y="5181600"/>
          <p14:tracePt t="201965" x="7626350" y="5238750"/>
          <p14:tracePt t="201981" x="7569200" y="5302250"/>
          <p14:tracePt t="201998" x="7518400" y="5384800"/>
          <p14:tracePt t="202015" x="7480300" y="5473700"/>
          <p14:tracePt t="202031" x="7442200" y="5581650"/>
          <p14:tracePt t="202048" x="7397750" y="5765800"/>
          <p14:tracePt t="202065" x="7385050" y="5861050"/>
          <p14:tracePt t="202081" x="7378700" y="5949950"/>
          <p14:tracePt t="202099" x="7378700" y="6019800"/>
          <p14:tracePt t="202114" x="7378700" y="6083300"/>
          <p14:tracePt t="202131" x="7385050" y="6140450"/>
          <p14:tracePt t="202148" x="7397750" y="6184900"/>
          <p14:tracePt t="202165" x="7423150" y="6235700"/>
          <p14:tracePt t="202182" x="7442200" y="6273800"/>
          <p14:tracePt t="202198" x="7467600" y="6318250"/>
          <p14:tracePt t="202214" x="7499350" y="6356350"/>
          <p14:tracePt t="202232" x="7518400" y="6381750"/>
          <p14:tracePt t="202232" x="7531100" y="6394450"/>
          <p14:tracePt t="202249" x="7556500" y="6413500"/>
          <p14:tracePt t="202265" x="7581900" y="6432550"/>
          <p14:tracePt t="202281" x="7620000" y="6445250"/>
          <p14:tracePt t="202298" x="7664450" y="6464300"/>
          <p14:tracePt t="202314" x="7715250" y="6477000"/>
          <p14:tracePt t="202332" x="7772400" y="6477000"/>
          <p14:tracePt t="202348" x="7816850" y="6477000"/>
          <p14:tracePt t="202365" x="7880350" y="6477000"/>
          <p14:tracePt t="202382" x="7943850" y="6470650"/>
          <p14:tracePt t="202398" x="8013700" y="6419850"/>
          <p14:tracePt t="202415" x="8083550" y="6362700"/>
          <p14:tracePt t="202431" x="8159750" y="6292850"/>
          <p14:tracePt t="202448" x="8229600" y="6153150"/>
          <p14:tracePt t="202465" x="8274050" y="6051550"/>
          <p14:tracePt t="202481" x="8293100" y="5975350"/>
          <p14:tracePt t="202498" x="8312150" y="5880100"/>
          <p14:tracePt t="202515" x="8318500" y="5778500"/>
          <p14:tracePt t="202531" x="8318500" y="5676900"/>
          <p14:tracePt t="202548" x="8318500" y="5581650"/>
          <p14:tracePt t="202565" x="8318500" y="5499100"/>
          <p14:tracePt t="202581" x="8318500" y="5429250"/>
          <p14:tracePt t="202598" x="8299450" y="5365750"/>
          <p14:tracePt t="202614" x="8280400" y="5308600"/>
          <p14:tracePt t="202632" x="8242300" y="5226050"/>
          <p14:tracePt t="202650" x="8204200" y="5181600"/>
          <p14:tracePt t="202665" x="8178800" y="5149850"/>
          <p14:tracePt t="202681" x="8153400" y="5118100"/>
          <p14:tracePt t="202698" x="8121650" y="5105400"/>
          <p14:tracePt t="202715" x="8089900" y="5086350"/>
          <p14:tracePt t="202732" x="8051800" y="5073650"/>
          <p14:tracePt t="202748" x="8007350" y="5060950"/>
          <p14:tracePt t="202765" x="7975600" y="5054600"/>
          <p14:tracePt t="202781" x="7931150" y="5054600"/>
          <p14:tracePt t="202798" x="7886700" y="5054600"/>
          <p14:tracePt t="202815" x="7835900" y="5073650"/>
          <p14:tracePt t="202832" x="7753350" y="5124450"/>
          <p14:tracePt t="202848" x="7651750" y="5232400"/>
          <p14:tracePt t="202865" x="7588250" y="5314950"/>
          <p14:tracePt t="202882" x="7537450" y="5403850"/>
          <p14:tracePt t="202898" x="7505700" y="5486400"/>
          <p14:tracePt t="202914" x="7480300" y="5562600"/>
          <p14:tracePt t="202932" x="7461250" y="5645150"/>
          <p14:tracePt t="202948" x="7454900" y="5734050"/>
          <p14:tracePt t="202965" x="7435850" y="5829300"/>
          <p14:tracePt t="202981" x="7423150" y="5911850"/>
          <p14:tracePt t="202998" x="7423150" y="6019800"/>
          <p14:tracePt t="203014" x="7423150" y="6096000"/>
          <p14:tracePt t="203031" x="7423150" y="6172200"/>
          <p14:tracePt t="203049" x="7435850" y="6267450"/>
          <p14:tracePt t="203065" x="7454900" y="6324600"/>
          <p14:tracePt t="203081" x="7486650" y="6394450"/>
          <p14:tracePt t="203098" x="7518400" y="6445250"/>
          <p14:tracePt t="203114" x="7550150" y="6483350"/>
          <p14:tracePt t="203131" x="7588250" y="6521450"/>
          <p14:tracePt t="203148" x="7626350" y="6540500"/>
          <p14:tracePt t="203165" x="7670800" y="6553200"/>
          <p14:tracePt t="203181" x="7734300" y="6565900"/>
          <p14:tracePt t="203198" x="7791450" y="6572250"/>
          <p14:tracePt t="203215" x="7874000" y="6572250"/>
          <p14:tracePt t="203231" x="7943850" y="6572250"/>
          <p14:tracePt t="203248" x="8064500" y="6534150"/>
          <p14:tracePt t="203265" x="8134350" y="6502400"/>
          <p14:tracePt t="203281" x="8178800" y="6470650"/>
          <p14:tracePt t="203298" x="8229600" y="6419850"/>
          <p14:tracePt t="203315" x="8280400" y="6375400"/>
          <p14:tracePt t="203331" x="8318500" y="6305550"/>
          <p14:tracePt t="203348" x="8356600" y="6210300"/>
          <p14:tracePt t="203365" x="8382000" y="6127750"/>
          <p14:tracePt t="203381" x="8407400" y="6038850"/>
          <p14:tracePt t="203399" x="8413750" y="5937250"/>
          <p14:tracePt t="203415" x="8426450" y="5842000"/>
          <p14:tracePt t="203431" x="8426450" y="5746750"/>
          <p14:tracePt t="203448" x="8426450" y="5626100"/>
          <p14:tracePt t="203465" x="8426450" y="5537200"/>
          <p14:tracePt t="203481" x="8407400" y="5441950"/>
          <p14:tracePt t="203498" x="8369300" y="5365750"/>
          <p14:tracePt t="203514" x="8324850" y="5289550"/>
          <p14:tracePt t="203531" x="8267700" y="5213350"/>
          <p14:tracePt t="203550" x="8216900" y="5162550"/>
          <p14:tracePt t="203565" x="8166100" y="5118100"/>
          <p14:tracePt t="203582" x="8108950" y="5073650"/>
          <p14:tracePt t="203598" x="8058150" y="5054600"/>
          <p14:tracePt t="203615" x="8001000" y="5029200"/>
          <p14:tracePt t="203631" x="7956550" y="5029200"/>
          <p14:tracePt t="203648" x="7886700" y="5022850"/>
          <p14:tracePt t="203665" x="7848600" y="5022850"/>
          <p14:tracePt t="203682" x="7804150" y="5048250"/>
          <p14:tracePt t="203698" x="7778750" y="5067300"/>
          <p14:tracePt t="203715" x="7727950" y="5111750"/>
          <p14:tracePt t="203731" x="7677150" y="5162550"/>
          <p14:tracePt t="203748" x="7645400" y="5207000"/>
          <p14:tracePt t="203764" x="7607300" y="5276850"/>
          <p14:tracePt t="203781" x="7569200" y="5359400"/>
          <p14:tracePt t="203798" x="7531100" y="5461000"/>
          <p14:tracePt t="203815" x="7486650" y="5575300"/>
          <p14:tracePt t="203831" x="7461250" y="5683250"/>
          <p14:tracePt t="203848" x="7448550" y="5829300"/>
          <p14:tracePt t="203865" x="7448550" y="5911850"/>
          <p14:tracePt t="203882" x="7461250" y="5981700"/>
          <p14:tracePt t="203898" x="7473950" y="6038850"/>
          <p14:tracePt t="203915" x="7505700" y="6096000"/>
          <p14:tracePt t="203931" x="7518400" y="6134100"/>
          <p14:tracePt t="203948" x="7556500" y="6191250"/>
          <p14:tracePt t="203964" x="7594600" y="6235700"/>
          <p14:tracePt t="203981" x="7639050" y="6292850"/>
          <p14:tracePt t="203998" x="7677150" y="6330950"/>
          <p14:tracePt t="204015" x="7715250" y="6362700"/>
          <p14:tracePt t="204031" x="7772400" y="6407150"/>
          <p14:tracePt t="204050" x="7810500" y="6426200"/>
          <p14:tracePt t="204065" x="7861300" y="6438900"/>
          <p14:tracePt t="204081" x="7912100" y="6445250"/>
          <p14:tracePt t="204098" x="7975600" y="6445250"/>
          <p14:tracePt t="204115" x="8058150" y="6419850"/>
          <p14:tracePt t="204131" x="8128000" y="6375400"/>
          <p14:tracePt t="204148" x="8197850" y="6324600"/>
          <p14:tracePt t="204164" x="8255000" y="6280150"/>
          <p14:tracePt t="204181" x="8293100" y="6229350"/>
          <p14:tracePt t="204198" x="8318500" y="6165850"/>
          <p14:tracePt t="204215" x="8343900" y="6083300"/>
          <p14:tracePt t="204231" x="8369300" y="5981700"/>
          <p14:tracePt t="204248" x="8394700" y="5816600"/>
          <p14:tracePt t="204265" x="8401050" y="5708650"/>
          <p14:tracePt t="204282" x="8401050" y="5594350"/>
          <p14:tracePt t="204298" x="8394700" y="5505450"/>
          <p14:tracePt t="204315" x="8375650" y="5441950"/>
          <p14:tracePt t="204331" x="8362950" y="5403850"/>
          <p14:tracePt t="204348" x="8356600" y="5384800"/>
          <p14:tracePt t="204364" x="8350250" y="5372100"/>
          <p14:tracePt t="204381" x="8350250" y="5365750"/>
          <p14:tracePt t="204398" x="8350250" y="5359400"/>
          <p14:tracePt t="205168" x="8337550" y="5353050"/>
          <p14:tracePt t="205177" x="8331200" y="5359400"/>
          <p14:tracePt t="205184" x="8324850" y="5365750"/>
          <p14:tracePt t="205192" x="8318500" y="5391150"/>
          <p14:tracePt t="205198" x="8305800" y="5435600"/>
          <p14:tracePt t="205214" x="8293100" y="5492750"/>
          <p14:tracePt t="205232" x="8293100" y="5549900"/>
          <p14:tracePt t="205248" x="8293100" y="5626100"/>
          <p14:tracePt t="205266" x="8305800" y="5683250"/>
          <p14:tracePt t="205281" x="8318500" y="5727700"/>
          <p14:tracePt t="205298" x="8337550" y="5753100"/>
          <p14:tracePt t="205314" x="8343900" y="5784850"/>
          <p14:tracePt t="205331" x="8350250" y="5810250"/>
          <p14:tracePt t="205348" x="8362950" y="5842000"/>
          <p14:tracePt t="205364" x="8369300" y="5867400"/>
          <p14:tracePt t="205381" x="8375650" y="5918200"/>
          <p14:tracePt t="205398" x="8375650" y="5962650"/>
          <p14:tracePt t="205414" x="8388350" y="6019800"/>
          <p14:tracePt t="205414" x="8401050" y="6051550"/>
          <p14:tracePt t="205433" x="8420100" y="6096000"/>
          <p14:tracePt t="205449" x="8432800" y="6127750"/>
          <p14:tracePt t="205465" x="8445500" y="6153150"/>
          <p14:tracePt t="205481" x="8458200" y="6165850"/>
          <p14:tracePt t="205498" x="8464550" y="6172200"/>
          <p14:tracePt t="205514" x="8477250" y="6178550"/>
          <p14:tracePt t="205532" x="8483600" y="6178550"/>
          <p14:tracePt t="205548" x="8496300" y="6178550"/>
          <p14:tracePt t="205565" x="8502650" y="6178550"/>
          <p14:tracePt t="205580" x="8515350" y="6184900"/>
          <p14:tracePt t="205598" x="8534400" y="6184900"/>
          <p14:tracePt t="205614" x="8559800" y="6191250"/>
          <p14:tracePt t="205631" x="8585200" y="6203950"/>
          <p14:tracePt t="205648" x="8642350" y="6210300"/>
          <p14:tracePt t="205666" x="8655050" y="6210300"/>
          <p14:tracePt t="205681" x="8680450" y="6216650"/>
          <p14:tracePt t="205698" x="8705850" y="6223000"/>
          <p14:tracePt t="205714" x="8724900" y="6223000"/>
          <p14:tracePt t="205731" x="8737600" y="6223000"/>
          <p14:tracePt t="205748" x="8756650" y="6223000"/>
          <p14:tracePt t="205765" x="8769350" y="6223000"/>
          <p14:tracePt t="205781" x="8775700" y="6223000"/>
          <p14:tracePt t="205798" x="8788400" y="6223000"/>
          <p14:tracePt t="205814" x="8794750" y="6216650"/>
          <p14:tracePt t="205831" x="8807450" y="6210300"/>
          <p14:tracePt t="205848" x="8820150" y="6203950"/>
          <p14:tracePt t="205866" x="8826500" y="6203950"/>
          <p14:tracePt t="205881" x="8832850" y="6203950"/>
          <p14:tracePt t="205898" x="8839200" y="6197600"/>
          <p14:tracePt t="205914" x="8845550" y="6197600"/>
          <p14:tracePt t="205932" x="8858250" y="6191250"/>
          <p14:tracePt t="205948" x="8864600" y="6191250"/>
          <p14:tracePt t="205964" x="8877300" y="6191250"/>
          <p14:tracePt t="205981" x="8896350" y="6178550"/>
          <p14:tracePt t="205998" x="8915400" y="6172200"/>
          <p14:tracePt t="206014" x="8934450" y="6165850"/>
          <p14:tracePt t="206031" x="8947150" y="6159500"/>
          <p14:tracePt t="206048" x="8959850" y="6153150"/>
          <p14:tracePt t="206065" x="8966200" y="6153150"/>
          <p14:tracePt t="206081" x="8978900" y="6153150"/>
          <p14:tracePt t="206098" x="8997950" y="6146800"/>
          <p14:tracePt t="206114" x="9010650" y="6140450"/>
          <p14:tracePt t="206131" x="9036050" y="6127750"/>
          <p14:tracePt t="206148" x="9048750" y="6115050"/>
          <p14:tracePt t="206165" x="9067800" y="6102350"/>
          <p14:tracePt t="206181" x="9086850" y="6083300"/>
          <p14:tracePt t="206198" x="9099550" y="6045200"/>
          <p14:tracePt t="206214" x="9118600" y="6000750"/>
          <p14:tracePt t="206231" x="9124950" y="5930900"/>
          <p14:tracePt t="206248" x="9124950" y="5899150"/>
          <p14:tracePt t="206265" x="9124950" y="5867400"/>
          <p14:tracePt t="206281" x="9124950" y="5829300"/>
          <p14:tracePt t="206298" x="9105900" y="5784850"/>
          <p14:tracePt t="206314" x="9093200" y="5746750"/>
          <p14:tracePt t="206331" x="9086850" y="5715000"/>
          <p14:tracePt t="206348" x="9061450" y="5670550"/>
          <p14:tracePt t="206365" x="9048750" y="5645150"/>
          <p14:tracePt t="206381" x="9036050" y="5613400"/>
          <p14:tracePt t="206398" x="9017000" y="5581650"/>
          <p14:tracePt t="206414" x="8997950" y="5556250"/>
          <p14:tracePt t="206431" x="8978900" y="5530850"/>
          <p14:tracePt t="206431" x="8978900" y="5524500"/>
          <p14:tracePt t="206449" x="8959850" y="5505450"/>
          <p14:tracePt t="206465" x="8940800" y="5486400"/>
          <p14:tracePt t="206481" x="8928100" y="5473700"/>
          <p14:tracePt t="206498" x="8909050" y="5461000"/>
          <p14:tracePt t="206514" x="8877300" y="5441950"/>
          <p14:tracePt t="206531" x="8864600" y="5429250"/>
          <p14:tracePt t="206548" x="8832850" y="5403850"/>
          <p14:tracePt t="206564" x="8794750" y="5391150"/>
          <p14:tracePt t="206581" x="8769350" y="5384800"/>
          <p14:tracePt t="206598" x="8743950" y="5384800"/>
          <p14:tracePt t="206614" x="8718550" y="5384800"/>
          <p14:tracePt t="206631" x="8699500" y="5384800"/>
          <p14:tracePt t="206648" x="8655050" y="5384800"/>
          <p14:tracePt t="206665" x="8629650" y="5384800"/>
          <p14:tracePt t="206681" x="8597900" y="5397500"/>
          <p14:tracePt t="206698" x="8559800" y="5416550"/>
          <p14:tracePt t="206714" x="8521700" y="5441950"/>
          <p14:tracePt t="206731" x="8477250" y="5473700"/>
          <p14:tracePt t="206748" x="8426450" y="5518150"/>
          <p14:tracePt t="206764" x="8394700" y="5562600"/>
          <p14:tracePt t="206781" x="8362950" y="5626100"/>
          <p14:tracePt t="206798" x="8337550" y="5695950"/>
          <p14:tracePt t="206814" x="8324850" y="5772150"/>
          <p14:tracePt t="206831" x="8324850" y="5816600"/>
          <p14:tracePt t="206848" x="8324850" y="5880100"/>
          <p14:tracePt t="206865" x="8324850" y="5924550"/>
          <p14:tracePt t="206882" x="8324850" y="5962650"/>
          <p14:tracePt t="206898" x="8337550" y="6013450"/>
          <p14:tracePt t="206915" x="8356600" y="6064250"/>
          <p14:tracePt t="206931" x="8388350" y="6102350"/>
          <p14:tracePt t="206948" x="8413750" y="6153150"/>
          <p14:tracePt t="206965" x="8445500" y="6184900"/>
          <p14:tracePt t="206981" x="8477250" y="6216650"/>
          <p14:tracePt t="206998" x="8509000" y="6248400"/>
          <p14:tracePt t="207014" x="8534400" y="6273800"/>
          <p14:tracePt t="207031" x="8591550" y="6311900"/>
          <p14:tracePt t="207049" x="8616950" y="6324600"/>
          <p14:tracePt t="207065" x="8655050" y="6337300"/>
          <p14:tracePt t="207081" x="8686800" y="6356350"/>
          <p14:tracePt t="207098" x="8712200" y="6356350"/>
          <p14:tracePt t="207115" x="8743950" y="6362700"/>
          <p14:tracePt t="207131" x="8763000" y="6362700"/>
          <p14:tracePt t="207148" x="8782050" y="6362700"/>
          <p14:tracePt t="207164" x="8807450" y="6362700"/>
          <p14:tracePt t="207181" x="8813800" y="6362700"/>
          <p14:tracePt t="207198" x="8832850" y="6356350"/>
          <p14:tracePt t="207215" x="8839200" y="6356350"/>
          <p14:tracePt t="207231" x="8845550" y="6356350"/>
          <p14:tracePt t="207248" x="8858250" y="6343650"/>
          <p14:tracePt t="207265" x="8864600" y="6337300"/>
          <p14:tracePt t="207281" x="8877300" y="6330950"/>
          <p14:tracePt t="207297" x="8883650" y="6324600"/>
          <p14:tracePt t="207315" x="8890000" y="6318250"/>
          <p14:tracePt t="207331" x="8896350" y="6311900"/>
          <p14:tracePt t="207348" x="8909050" y="6305550"/>
          <p14:tracePt t="207364" x="8915400" y="6305550"/>
          <p14:tracePt t="207381" x="8921750" y="6299200"/>
          <p14:tracePt t="207848" x="8928100" y="6299200"/>
          <p14:tracePt t="207864" x="8934450" y="6299200"/>
          <p14:tracePt t="208512" x="8940800" y="6286500"/>
          <p14:tracePt t="208520" x="8940800" y="6261100"/>
          <p14:tracePt t="208530" x="8940800" y="6229350"/>
          <p14:tracePt t="208530" x="8934450" y="6178550"/>
          <p14:tracePt t="208547" x="8928100" y="6146800"/>
          <p14:tracePt t="208563" x="8921750" y="6127750"/>
          <p14:tracePt t="208580" x="8915400" y="6115050"/>
          <p14:tracePt t="208597" x="8915400" y="6108700"/>
          <p14:tracePt t="208613" x="8915400" y="6102350"/>
          <p14:tracePt t="208630" x="8915400" y="6096000"/>
          <p14:tracePt t="208760" x="8915400" y="6089650"/>
          <p14:tracePt t="208768" x="8909050" y="6083300"/>
          <p14:tracePt t="208780" x="8896350" y="6083300"/>
          <p14:tracePt t="208784" x="8870950" y="6064250"/>
          <p14:tracePt t="208797" x="8826500" y="6045200"/>
          <p14:tracePt t="208813" x="8763000" y="6007100"/>
          <p14:tracePt t="208830" x="8724900" y="5981700"/>
          <p14:tracePt t="208847" x="8674100" y="5956300"/>
          <p14:tracePt t="208863" x="8623300" y="5937250"/>
          <p14:tracePt t="208880" x="8604250" y="5930900"/>
          <p14:tracePt t="208897" x="8591550" y="5930900"/>
          <p14:tracePt t="208913" x="8585200" y="5930900"/>
          <p14:tracePt t="209016" x="8578850" y="5930900"/>
          <p14:tracePt t="209040" x="8566150" y="5930900"/>
          <p14:tracePt t="209048" x="8553450" y="5918200"/>
          <p14:tracePt t="209064" x="8540750" y="5918200"/>
          <p14:tracePt t="209064" x="8534400" y="5911850"/>
          <p14:tracePt t="209080" x="8515350" y="5905500"/>
          <p14:tracePt t="209097" x="8509000" y="5905500"/>
          <p14:tracePt t="209113" x="8496300" y="5905500"/>
          <p14:tracePt t="209512" x="8489950" y="5905500"/>
          <p14:tracePt t="209520" x="8483600" y="5905500"/>
          <p14:tracePt t="209530" x="8477250" y="5905500"/>
          <p14:tracePt t="209530" x="8470900" y="5905500"/>
          <p14:tracePt t="209547" x="8464550" y="5911850"/>
          <p14:tracePt t="209563" x="8458200" y="5911850"/>
          <p14:tracePt t="209608" x="8451850" y="5918200"/>
          <p14:tracePt t="209648" x="8451850" y="5924550"/>
          <p14:tracePt t="209656" x="8451850" y="5930900"/>
          <p14:tracePt t="209672" x="8451850" y="5937250"/>
          <p14:tracePt t="209680" x="8451850" y="5949950"/>
          <p14:tracePt t="209686" x="8464550" y="5981700"/>
          <p14:tracePt t="209697" x="8489950" y="6007100"/>
          <p14:tracePt t="209714" x="8515350" y="6032500"/>
          <p14:tracePt t="209731" x="8540750" y="6051550"/>
          <p14:tracePt t="209747" x="8566150" y="6064250"/>
          <p14:tracePt t="209764" x="8578850" y="6076950"/>
          <p14:tracePt t="209780" x="8591550" y="6076950"/>
          <p14:tracePt t="209797" x="8604250" y="6083300"/>
          <p14:tracePt t="209813" x="8610600" y="6083300"/>
          <p14:tracePt t="209830" x="8616950" y="6089650"/>
          <p14:tracePt t="209847" x="8629650" y="6096000"/>
          <p14:tracePt t="209863" x="8636000" y="6096000"/>
          <p14:tracePt t="209880" x="8642350" y="6102350"/>
          <p14:tracePt t="209920" x="8648700" y="6108700"/>
          <p14:tracePt t="210472" x="8661400" y="6108700"/>
          <p14:tracePt t="210480" x="8674100" y="6108700"/>
          <p14:tracePt t="210488" x="8680450" y="6108700"/>
          <p14:tracePt t="210497" x="8693150" y="6108700"/>
          <p14:tracePt t="210497" x="8699500" y="6115050"/>
          <p14:tracePt t="210515" x="8712200" y="6115050"/>
          <p14:tracePt t="210569" x="8718550" y="6115050"/>
          <p14:tracePt t="210608" x="8724900" y="6115050"/>
          <p14:tracePt t="210792" x="8731250" y="6115050"/>
          <p14:tracePt t="210808" x="8731250" y="6108700"/>
          <p14:tracePt t="210832" x="8731250" y="6102350"/>
          <p14:tracePt t="210848" x="8731250" y="6096000"/>
          <p14:tracePt t="210952" x="8731250" y="6089650"/>
          <p14:tracePt t="210984" x="8731250" y="6083300"/>
          <p14:tracePt t="211225" x="8712200" y="6064250"/>
          <p14:tracePt t="211232" x="8686800" y="6026150"/>
          <p14:tracePt t="211247" x="8648700" y="5975350"/>
          <p14:tracePt t="211247" x="8470900" y="5778500"/>
          <p14:tracePt t="211265" x="8331200" y="5651500"/>
          <p14:tracePt t="211281" x="8210550" y="5568950"/>
          <p14:tracePt t="211297" x="8102600" y="5511800"/>
          <p14:tracePt t="211314" x="8026400" y="5492750"/>
          <p14:tracePt t="211330" x="7981950" y="5492750"/>
          <p14:tracePt t="211347" x="7937500" y="5492750"/>
          <p14:tracePt t="211363" x="7880350" y="5518150"/>
          <p14:tracePt t="211380" x="7810500" y="5588000"/>
          <p14:tracePt t="211396" x="7747000" y="5651500"/>
          <p14:tracePt t="211413" x="7721600" y="5708650"/>
          <p14:tracePt t="211430" x="7715250" y="5765800"/>
          <p14:tracePt t="211447" x="7753350" y="5854700"/>
          <p14:tracePt t="211464" x="7823200" y="5924550"/>
          <p14:tracePt t="211480" x="7905750" y="5981700"/>
          <p14:tracePt t="211497" x="8020050" y="6032500"/>
          <p14:tracePt t="211515" x="8140700" y="6064250"/>
          <p14:tracePt t="211531" x="8261350" y="6089650"/>
          <p14:tracePt t="211548" x="8356600" y="6102350"/>
          <p14:tracePt t="211564" x="8420100" y="6102350"/>
          <p14:tracePt t="211581" x="8451850" y="6102350"/>
          <p14:tracePt t="211597" x="8470900" y="6102350"/>
          <p14:tracePt t="211613" x="8477250" y="6096000"/>
          <p14:tracePt t="211630" x="8489950" y="6096000"/>
          <p14:tracePt t="211646" x="8496300" y="6096000"/>
          <p14:tracePt t="211663" x="8509000" y="6089650"/>
          <p14:tracePt t="211680" x="8528050" y="6089650"/>
          <p14:tracePt t="211697" x="8540750" y="6089650"/>
          <p14:tracePt t="211713" x="8553450" y="6089650"/>
          <p14:tracePt t="211730" x="8566150" y="6089650"/>
          <p14:tracePt t="211747" x="8585200" y="6089650"/>
          <p14:tracePt t="211764" x="8597900" y="6096000"/>
          <p14:tracePt t="211781" x="8610600" y="6102350"/>
          <p14:tracePt t="211797" x="8610600" y="6108700"/>
          <p14:tracePt t="211913" x="8604250" y="6108700"/>
          <p14:tracePt t="211928" x="8597900" y="6115050"/>
          <p14:tracePt t="211939" x="8591550" y="6115050"/>
          <p14:tracePt t="211940" x="8585200" y="6121400"/>
          <p14:tracePt t="211968" x="8578850" y="6121400"/>
          <p14:tracePt t="211969" x="8572500" y="6121400"/>
          <p14:tracePt t="211980" x="8547100" y="6121400"/>
          <p14:tracePt t="211997" x="8509000" y="6121400"/>
          <p14:tracePt t="212013" x="8451850" y="6121400"/>
          <p14:tracePt t="212030" x="8401050" y="6121400"/>
          <p14:tracePt t="212046" x="8362950" y="6127750"/>
          <p14:tracePt t="212063" x="8331200" y="6134100"/>
          <p14:tracePt t="212080" x="8312150" y="6134100"/>
          <p14:tracePt t="212097" x="8305800" y="6134100"/>
          <p14:tracePt t="212113" x="8280400" y="6134100"/>
          <p14:tracePt t="212130" x="8248650" y="6134100"/>
          <p14:tracePt t="212147" x="8178800" y="6134100"/>
          <p14:tracePt t="212164" x="8108950" y="6134100"/>
          <p14:tracePt t="212181" x="8058150" y="6134100"/>
          <p14:tracePt t="212198" x="8020050" y="6134100"/>
          <p14:tracePt t="212214" x="8007350" y="6134100"/>
          <p14:tracePt t="212231" x="8001000" y="6134100"/>
          <p14:tracePt t="212280" x="7994650" y="6134100"/>
          <p14:tracePt t="212296" x="7988300" y="6134100"/>
          <p14:tracePt t="212306" x="7969250" y="6134100"/>
          <p14:tracePt t="212311" x="7956550" y="6134100"/>
          <p14:tracePt t="212330" x="7937500" y="6121400"/>
          <p14:tracePt t="212330" x="7912100" y="6121400"/>
          <p14:tracePt t="212346" x="7899400" y="6115050"/>
          <p14:tracePt t="212363" x="7886700" y="6108700"/>
          <p14:tracePt t="212380" x="7867650" y="6108700"/>
          <p14:tracePt t="212397" x="7854950" y="6102350"/>
          <p14:tracePt t="212414" x="7823200" y="6089650"/>
          <p14:tracePt t="212431" x="7791450" y="6083300"/>
          <p14:tracePt t="212447" x="7734300" y="6070600"/>
          <p14:tracePt t="212465" x="7702550" y="6051550"/>
          <p14:tracePt t="212481" x="7683500" y="6045200"/>
          <p14:tracePt t="212498" x="7677150" y="6038850"/>
          <p14:tracePt t="212760" x="7683500" y="6038850"/>
          <p14:tracePt t="212768" x="7696200" y="6038850"/>
          <p14:tracePt t="212781" x="7702550" y="6038850"/>
          <p14:tracePt t="212784" x="7721600" y="6032500"/>
          <p14:tracePt t="212797" x="7734300" y="6026150"/>
          <p14:tracePt t="212815" x="7753350" y="6026150"/>
          <p14:tracePt t="212831" x="7772400" y="6026150"/>
          <p14:tracePt t="212847" x="7791450" y="6026150"/>
          <p14:tracePt t="212865" x="7804150" y="6026150"/>
          <p14:tracePt t="212880" x="7810500" y="6026150"/>
          <p14:tracePt t="212897" x="7823200" y="6026150"/>
          <p14:tracePt t="212914" x="7842250" y="6026150"/>
          <p14:tracePt t="212931" x="7848600" y="6026150"/>
          <p14:tracePt t="212947" x="7861300" y="6026150"/>
          <p14:tracePt t="212964" x="7867650" y="6026150"/>
          <p14:tracePt t="212981" x="7874000" y="6026150"/>
          <p14:tracePt t="212998" x="7880350" y="6026150"/>
          <p14:tracePt t="213014" x="7893050" y="6026150"/>
          <p14:tracePt t="213056" x="7899400" y="6026150"/>
          <p14:tracePt t="213256" x="7912100" y="6026150"/>
          <p14:tracePt t="213264" x="7924800" y="6026150"/>
          <p14:tracePt t="213273" x="7931150" y="6026150"/>
          <p14:tracePt t="213280" x="7950200" y="6026150"/>
          <p14:tracePt t="213297" x="7956550" y="6026150"/>
          <p14:tracePt t="213298" x="7962900" y="6026150"/>
          <p14:tracePt t="213544" x="7943850" y="6026150"/>
          <p14:tracePt t="213557" x="7912100" y="6019800"/>
          <p14:tracePt t="213557" x="7886700" y="6019800"/>
          <p14:tracePt t="213564" x="7823200" y="6007100"/>
          <p14:tracePt t="213581" x="7785100" y="6000750"/>
          <p14:tracePt t="213597" x="7759700" y="5994400"/>
          <p14:tracePt t="213614" x="7747000" y="5994400"/>
          <p14:tracePt t="213776" x="7753350" y="5994400"/>
          <p14:tracePt t="213784" x="7778750" y="5994400"/>
          <p14:tracePt t="213792" x="7823200" y="5994400"/>
          <p14:tracePt t="213806" x="7867650" y="5994400"/>
          <p14:tracePt t="213807" x="7905750" y="5994400"/>
          <p14:tracePt t="213813" x="7969250" y="5994400"/>
          <p14:tracePt t="213830" x="8001000" y="6000750"/>
          <p14:tracePt t="213928" x="8007350" y="6000750"/>
          <p14:tracePt t="213944" x="8001000" y="6013450"/>
          <p14:tracePt t="213952" x="7988300" y="6013450"/>
          <p14:tracePt t="213963" x="7969250" y="6019800"/>
          <p14:tracePt t="213967" x="7931150" y="6026150"/>
          <p14:tracePt t="213980" x="7924800" y="6026150"/>
          <p14:tracePt t="213997" x="7912100" y="6026150"/>
          <p14:tracePt t="214104" x="7931150" y="6038850"/>
          <p14:tracePt t="214111" x="7975600" y="6051550"/>
          <p14:tracePt t="214120" x="8032750" y="6057900"/>
          <p14:tracePt t="214130" x="8115300" y="6070600"/>
          <p14:tracePt t="214136" x="8261350" y="6089650"/>
          <p14:tracePt t="214147" x="8420100" y="6115050"/>
          <p14:tracePt t="214163" x="8540750" y="6134100"/>
          <p14:tracePt t="214180" x="8597900" y="6134100"/>
          <p14:tracePt t="214196" x="8610600" y="6134100"/>
          <p14:tracePt t="214320" x="8616950" y="6134100"/>
          <p14:tracePt t="214339" x="8623300" y="6134100"/>
          <p14:tracePt t="214367" x="8629650" y="6134100"/>
          <p14:tracePt t="214376" x="8636000" y="6134100"/>
          <p14:tracePt t="214384" x="8642350" y="6134100"/>
          <p14:tracePt t="214392" x="8648700" y="6134100"/>
          <p14:tracePt t="214397" x="8661400" y="6134100"/>
          <p14:tracePt t="214413" x="8674100" y="6134100"/>
          <p14:tracePt t="214430" x="8705850" y="6134100"/>
          <p14:tracePt t="214447" x="8724900" y="6134100"/>
          <p14:tracePt t="214463" x="8763000" y="6134100"/>
          <p14:tracePt t="214481" x="8775700" y="6134100"/>
          <p14:tracePt t="214528" x="8782050" y="6140450"/>
          <p14:tracePt t="214992" x="8769350" y="6140450"/>
          <p14:tracePt t="214992" x="8743950" y="6146800"/>
          <p14:tracePt t="215008" x="8718550" y="6146800"/>
          <p14:tracePt t="215016" x="8699500" y="6146800"/>
          <p14:tracePt t="215016" x="8674100" y="6153150"/>
          <p14:tracePt t="215031" x="8623300" y="6159500"/>
          <p14:tracePt t="215031" x="8591550" y="6165850"/>
          <p14:tracePt t="215048" x="8553450" y="6172200"/>
          <p14:tracePt t="215065" x="8509000" y="6178550"/>
          <p14:tracePt t="215081" x="8464550" y="6178550"/>
          <p14:tracePt t="215097" x="8407400" y="6184900"/>
          <p14:tracePt t="215114" x="8350250" y="6184900"/>
          <p14:tracePt t="215131" x="8293100" y="6184900"/>
          <p14:tracePt t="215148" x="8248650" y="6184900"/>
          <p14:tracePt t="215164" x="8216900" y="6184900"/>
          <p14:tracePt t="215181" x="8197850" y="6184900"/>
          <p14:tracePt t="215336" x="8204200" y="6184900"/>
          <p14:tracePt t="215448" x="8191500" y="6184900"/>
          <p14:tracePt t="215457" x="8159750" y="6184900"/>
          <p14:tracePt t="215464" x="8115300" y="6172200"/>
          <p14:tracePt t="215465" x="8026400" y="6140450"/>
          <p14:tracePt t="215480" x="7924800" y="6108700"/>
          <p14:tracePt t="215498" x="7842250" y="6083300"/>
          <p14:tracePt t="215514" x="7791450" y="6076950"/>
          <p14:tracePt t="215531" x="7772400" y="6064250"/>
          <p14:tracePt t="215548" x="7753350" y="6064250"/>
          <p14:tracePt t="215566" x="7747000" y="6064250"/>
          <p14:tracePt t="215779" x="7753350" y="6064250"/>
          <p14:tracePt t="215800" x="7772400" y="6064250"/>
          <p14:tracePt t="215808" x="7797800" y="6064250"/>
          <p14:tracePt t="215816" x="7835900" y="6064250"/>
          <p14:tracePt t="215824" x="7886700" y="6064250"/>
          <p14:tracePt t="215831" x="7994650" y="6064250"/>
          <p14:tracePt t="215847" x="8121650" y="6064250"/>
          <p14:tracePt t="215864" x="8166100" y="6064250"/>
          <p14:tracePt t="215881" x="8172450" y="6064250"/>
          <p14:tracePt t="216016" x="8153400" y="6064250"/>
          <p14:tracePt t="216024" x="8128000" y="6057900"/>
          <p14:tracePt t="216032" x="8096250" y="6057900"/>
          <p14:tracePt t="216032" x="8045450" y="6045200"/>
          <p14:tracePt t="216047" x="7861300" y="6026150"/>
          <p14:tracePt t="216065" x="7759700" y="6007100"/>
          <p14:tracePt t="216081" x="7677150" y="5994400"/>
          <p14:tracePt t="216097" x="7645400" y="5994400"/>
          <p14:tracePt t="216224" x="7651750" y="5994400"/>
          <p14:tracePt t="216232" x="7683500" y="5994400"/>
          <p14:tracePt t="216240" x="7708900" y="5994400"/>
          <p14:tracePt t="216248" x="7791450" y="5994400"/>
          <p14:tracePt t="216257" x="7823200" y="5994400"/>
          <p14:tracePt t="216264" x="7867650" y="5994400"/>
          <p14:tracePt t="216280" x="7893050" y="5994400"/>
          <p14:tracePt t="216808" x="7905750" y="5994400"/>
          <p14:tracePt t="216823" x="7924800" y="5994400"/>
          <p14:tracePt t="216832" x="7931150" y="5994400"/>
          <p14:tracePt t="216832" x="7962900" y="5994400"/>
          <p14:tracePt t="216848" x="7981950" y="5994400"/>
          <p14:tracePt t="217488" x="7981950" y="6000750"/>
          <p14:tracePt t="217496" x="7975600" y="6007100"/>
          <p14:tracePt t="217504" x="7931150" y="6026150"/>
          <p14:tracePt t="217514" x="7880350" y="6045200"/>
          <p14:tracePt t="217530" x="7842250" y="6064250"/>
          <p14:tracePt t="217547" x="7829550" y="6070600"/>
          <p14:tracePt t="217800" x="7835900" y="6070600"/>
          <p14:tracePt t="217840" x="7842250" y="6070600"/>
          <p14:tracePt t="219937" x="7861300" y="6070600"/>
          <p14:tracePt t="219944" x="7886700" y="6076950"/>
          <p14:tracePt t="219949" x="7918450" y="6076950"/>
          <p14:tracePt t="219965" x="7962900" y="6076950"/>
          <p14:tracePt t="219981" x="8007350" y="6083300"/>
          <p14:tracePt t="219998" x="8032750" y="6083300"/>
          <p14:tracePt t="220014" x="8045450" y="6083300"/>
          <p14:tracePt t="220031" x="8051800" y="6083300"/>
          <p14:tracePt t="220031" x="8058150" y="6083300"/>
          <p14:tracePt t="220049" x="8064500" y="6083300"/>
          <p14:tracePt t="220065" x="8083550" y="6083300"/>
          <p14:tracePt t="220082" x="8089900" y="6076950"/>
          <p14:tracePt t="220098" x="8108950" y="6070600"/>
          <p14:tracePt t="220115" x="8128000" y="6057900"/>
          <p14:tracePt t="220132" x="8147050" y="6045200"/>
          <p14:tracePt t="220148" x="8153400" y="6032500"/>
          <p14:tracePt t="220165" x="8166100" y="6019800"/>
          <p14:tracePt t="220181" x="8172450" y="6000750"/>
          <p14:tracePt t="220198" x="8178800" y="5988050"/>
          <p14:tracePt t="220215" x="8185150" y="5962650"/>
          <p14:tracePt t="220231" x="8191500" y="5937250"/>
          <p14:tracePt t="220231" x="8191500" y="5930900"/>
          <p14:tracePt t="220249" x="8197850" y="5899150"/>
          <p14:tracePt t="220265" x="8204200" y="5854700"/>
          <p14:tracePt t="220282" x="8210550" y="5822950"/>
          <p14:tracePt t="220298" x="8216900" y="5778500"/>
          <p14:tracePt t="220315" x="8216900" y="5746750"/>
          <p14:tracePt t="220331" x="8216900" y="5715000"/>
          <p14:tracePt t="220348" x="8216900" y="5689600"/>
          <p14:tracePt t="220365" x="8204200" y="5670550"/>
          <p14:tracePt t="220381" x="8191500" y="5651500"/>
          <p14:tracePt t="220398" x="8166100" y="5626100"/>
          <p14:tracePt t="220415" x="8140700" y="5600700"/>
          <p14:tracePt t="220431" x="8115300" y="5581650"/>
          <p14:tracePt t="220448" x="8039100" y="5549900"/>
          <p14:tracePt t="220465" x="7988300" y="5524500"/>
          <p14:tracePt t="220482" x="7931150" y="5505450"/>
          <p14:tracePt t="220498" x="7867650" y="5499100"/>
          <p14:tracePt t="220515" x="7791450" y="5492750"/>
          <p14:tracePt t="220531" x="7727950" y="5480050"/>
          <p14:tracePt t="220548" x="7664450" y="5480050"/>
          <p14:tracePt t="220564" x="7607300" y="5480050"/>
          <p14:tracePt t="220581" x="7569200" y="5480050"/>
          <p14:tracePt t="220598" x="7531100" y="5480050"/>
          <p14:tracePt t="220615" x="7493000" y="5480050"/>
          <p14:tracePt t="220632" x="7454900" y="5499100"/>
          <p14:tracePt t="220649" x="7423150" y="5518150"/>
          <p14:tracePt t="220665" x="7404100" y="5543550"/>
          <p14:tracePt t="220682" x="7372350" y="5575300"/>
          <p14:tracePt t="220698" x="7340600" y="5607050"/>
          <p14:tracePt t="220715" x="7315200" y="5638800"/>
          <p14:tracePt t="220731" x="7296150" y="5676900"/>
          <p14:tracePt t="220748" x="7283450" y="5695950"/>
          <p14:tracePt t="220765" x="7277100" y="5727700"/>
          <p14:tracePt t="220782" x="7264400" y="5772150"/>
          <p14:tracePt t="220798" x="7264400" y="5810250"/>
          <p14:tracePt t="220815" x="7264400" y="5848350"/>
          <p14:tracePt t="220831" x="7270750" y="5905500"/>
          <p14:tracePt t="220848" x="7283450" y="5949950"/>
          <p14:tracePt t="220866" x="7302500" y="5981700"/>
          <p14:tracePt t="220881" x="7315200" y="6007100"/>
          <p14:tracePt t="220898" x="7340600" y="6045200"/>
          <p14:tracePt t="220915" x="7359650" y="6064250"/>
          <p14:tracePt t="220931" x="7378700" y="6083300"/>
          <p14:tracePt t="220948" x="7410450" y="6121400"/>
          <p14:tracePt t="220965" x="7442200" y="6153150"/>
          <p14:tracePt t="220982" x="7473950" y="6184900"/>
          <p14:tracePt t="220998" x="7518400" y="6210300"/>
          <p14:tracePt t="221015" x="7575550" y="6242050"/>
          <p14:tracePt t="221031" x="7600950" y="6261100"/>
          <p14:tracePt t="221031" x="7626350" y="6273800"/>
          <p14:tracePt t="221048" x="7689850" y="6292850"/>
          <p14:tracePt t="221065" x="7740650" y="6299200"/>
          <p14:tracePt t="221081" x="7804150" y="6305550"/>
          <p14:tracePt t="221097" x="7861300" y="6318250"/>
          <p14:tracePt t="221114" x="7912100" y="6324600"/>
          <p14:tracePt t="221131" x="7962900" y="6330950"/>
          <p14:tracePt t="221148" x="8001000" y="6330950"/>
          <p14:tracePt t="221165" x="8032750" y="6330950"/>
          <p14:tracePt t="221182" x="8064500" y="6330950"/>
          <p14:tracePt t="221198" x="8108950" y="6324600"/>
          <p14:tracePt t="221215" x="8140700" y="6305550"/>
          <p14:tracePt t="221231" x="8178800" y="6286500"/>
          <p14:tracePt t="221231" x="8191500" y="6267450"/>
          <p14:tracePt t="221249" x="8223250" y="6242050"/>
          <p14:tracePt t="221265" x="8248650" y="6210300"/>
          <p14:tracePt t="221282" x="8267700" y="6184900"/>
          <p14:tracePt t="221298" x="8286750" y="6146800"/>
          <p14:tracePt t="221314" x="8312150" y="6096000"/>
          <p14:tracePt t="221331" x="8331200" y="6038850"/>
          <p14:tracePt t="221348" x="8350250" y="5956300"/>
          <p14:tracePt t="221364" x="8362950" y="5854700"/>
          <p14:tracePt t="221381" x="8369300" y="5746750"/>
          <p14:tracePt t="221398" x="8369300" y="5632450"/>
          <p14:tracePt t="221415" x="8369300" y="5537200"/>
          <p14:tracePt t="221431" x="8369300" y="5435600"/>
          <p14:tracePt t="221449" x="8356600" y="5384800"/>
          <p14:tracePt t="221465" x="8337550" y="5327650"/>
          <p14:tracePt t="221481" x="8318500" y="5276850"/>
          <p14:tracePt t="221498" x="8293100" y="5245100"/>
          <p14:tracePt t="221515" x="8274050" y="5213350"/>
          <p14:tracePt t="221531" x="8255000" y="5187950"/>
          <p14:tracePt t="221548" x="8223250" y="5168900"/>
          <p14:tracePt t="221565" x="8185150" y="5149850"/>
          <p14:tracePt t="221581" x="8159750" y="5137150"/>
          <p14:tracePt t="221598" x="8115300" y="5118100"/>
          <p14:tracePt t="221615" x="8083550" y="5105400"/>
          <p14:tracePt t="221631" x="8039100" y="5092700"/>
          <p14:tracePt t="221650" x="8007350" y="5092700"/>
          <p14:tracePt t="221666" x="7962900" y="5099050"/>
          <p14:tracePt t="221681" x="7912100" y="5130800"/>
          <p14:tracePt t="221698" x="7848600" y="5175250"/>
          <p14:tracePt t="221714" x="7797800" y="5213350"/>
          <p14:tracePt t="221732" x="7759700" y="5251450"/>
          <p14:tracePt t="221748" x="7740650" y="5283200"/>
          <p14:tracePt t="221765" x="7715250" y="5327650"/>
          <p14:tracePt t="221781" x="7708900" y="5359400"/>
          <p14:tracePt t="221798" x="7683500" y="5403850"/>
          <p14:tracePt t="221814" x="7664450" y="5461000"/>
          <p14:tracePt t="221832" x="7645400" y="5543550"/>
          <p14:tracePt t="221850" x="7626350" y="5619750"/>
          <p14:tracePt t="221865" x="7613650" y="5689600"/>
          <p14:tracePt t="221881" x="7607300" y="5753100"/>
          <p14:tracePt t="221898" x="7600950" y="5803900"/>
          <p14:tracePt t="221914" x="7600950" y="5854700"/>
          <p14:tracePt t="221931" x="7600950" y="5892800"/>
          <p14:tracePt t="221948" x="7600950" y="5924550"/>
          <p14:tracePt t="221965" x="7600950" y="5956300"/>
          <p14:tracePt t="221981" x="7600950" y="5988050"/>
          <p14:tracePt t="221998" x="7600950" y="6013450"/>
          <p14:tracePt t="222015" x="7600950" y="6045200"/>
          <p14:tracePt t="222031" x="7613650" y="6076950"/>
          <p14:tracePt t="222048" x="7632700" y="6121400"/>
          <p14:tracePt t="222065" x="7651750" y="6140450"/>
          <p14:tracePt t="222081" x="7670800" y="6165850"/>
          <p14:tracePt t="222098" x="7708900" y="6197600"/>
          <p14:tracePt t="222115" x="7759700" y="6229350"/>
          <p14:tracePt t="222131" x="7810500" y="6248400"/>
          <p14:tracePt t="222147" x="7867650" y="6267450"/>
          <p14:tracePt t="222165" x="7931150" y="6273800"/>
          <p14:tracePt t="222181" x="8007350" y="6280150"/>
          <p14:tracePt t="222198" x="8064500" y="6280150"/>
          <p14:tracePt t="222215" x="8134350" y="6267450"/>
          <p14:tracePt t="222231" x="8197850" y="6235700"/>
          <p14:tracePt t="222248" x="8286750" y="6165850"/>
          <p14:tracePt t="222265" x="8337550" y="6096000"/>
          <p14:tracePt t="222282" x="8375650" y="5994400"/>
          <p14:tracePt t="222298" x="8401050" y="5886450"/>
          <p14:tracePt t="222315" x="8413750" y="5759450"/>
          <p14:tracePt t="222331" x="8426450" y="5626100"/>
          <p14:tracePt t="222348" x="8426450" y="5499100"/>
          <p14:tracePt t="222365" x="8413750" y="5365750"/>
          <p14:tracePt t="222381" x="8388350" y="5264150"/>
          <p14:tracePt t="222398" x="8331200" y="5143500"/>
          <p14:tracePt t="222420" x="8318500" y="5111750"/>
          <p14:tracePt t="222431" x="8293100" y="5080000"/>
          <p14:tracePt t="222448" x="8255000" y="5029200"/>
          <p14:tracePt t="222465" x="8242300" y="5010150"/>
          <p14:tracePt t="222481" x="8216900" y="4997450"/>
          <p14:tracePt t="222498" x="8185150" y="4997450"/>
          <p14:tracePt t="222514" x="8159750" y="4991100"/>
          <p14:tracePt t="222531" x="8128000" y="4984750"/>
          <p14:tracePt t="222548" x="8083550" y="4984750"/>
          <p14:tracePt t="222566" x="8039100" y="4984750"/>
          <p14:tracePt t="222581" x="7981950" y="5010150"/>
          <p14:tracePt t="222598" x="7912100" y="5035550"/>
          <p14:tracePt t="222614" x="7848600" y="5060950"/>
          <p14:tracePt t="222631" x="7772400" y="5099050"/>
          <p14:tracePt t="222648" x="7677150" y="5156200"/>
          <p14:tracePt t="222666" x="7626350" y="5194300"/>
          <p14:tracePt t="222681" x="7562850" y="5232400"/>
          <p14:tracePt t="222698" x="7524750" y="5257800"/>
          <p14:tracePt t="222714" x="7505700" y="5283200"/>
          <p14:tracePt t="222732" x="7461250" y="5321300"/>
          <p14:tracePt t="222748" x="7423150" y="5372100"/>
          <p14:tracePt t="222765" x="7397750" y="5403850"/>
          <p14:tracePt t="222781" x="7366000" y="5461000"/>
          <p14:tracePt t="222798" x="7334250" y="5518150"/>
          <p14:tracePt t="222814" x="7302500" y="5581650"/>
          <p14:tracePt t="222831" x="7283450" y="5651500"/>
          <p14:tracePt t="222848" x="7239000" y="5791200"/>
          <p14:tracePt t="222865" x="7213600" y="5899150"/>
          <p14:tracePt t="222881" x="7200900" y="6019800"/>
          <p14:tracePt t="222898" x="7194550" y="6108700"/>
          <p14:tracePt t="222914" x="7194550" y="6165850"/>
          <p14:tracePt t="222931" x="7213600" y="6197600"/>
          <p14:tracePt t="222948" x="7226300" y="6229350"/>
          <p14:tracePt t="222965" x="7245350" y="6254750"/>
          <p14:tracePt t="222981" x="7277100" y="6286500"/>
          <p14:tracePt t="222998" x="7315200" y="6311900"/>
          <p14:tracePt t="223014" x="7359650" y="6330950"/>
          <p14:tracePt t="223032" x="7416800" y="6350000"/>
          <p14:tracePt t="223048" x="7531100" y="6375400"/>
          <p14:tracePt t="223065" x="7607300" y="6388100"/>
          <p14:tracePt t="223081" x="7689850" y="6394450"/>
          <p14:tracePt t="223098" x="7747000" y="6400800"/>
          <p14:tracePt t="223115" x="7804150" y="6400800"/>
          <p14:tracePt t="223131" x="7854950" y="6400800"/>
          <p14:tracePt t="223148" x="7874000" y="6394450"/>
          <p14:tracePt t="223164" x="7905750" y="6369050"/>
          <p14:tracePt t="223181" x="7924800" y="6356350"/>
          <p14:tracePt t="223198" x="7950200" y="6318250"/>
          <p14:tracePt t="223214" x="7962900" y="6273800"/>
          <p14:tracePt t="223231" x="7975600" y="6242050"/>
          <p14:tracePt t="223248" x="7988300" y="6197600"/>
          <p14:tracePt t="223265" x="8001000" y="6172200"/>
          <p14:tracePt t="223281" x="8013700" y="6146800"/>
          <p14:tracePt t="223299" x="8020050" y="6140450"/>
          <p14:tracePt t="223314" x="8020050" y="6127750"/>
          <p14:tracePt t="223361" x="8020050" y="6121400"/>
          <p14:tracePt t="223615" x="0" y="0"/>
        </p14:tracePtLst>
        <p14:tracePtLst>
          <p14:tracePt t="259194" x="7315200" y="6292850"/>
          <p14:tracePt t="259528" x="7302500" y="6292850"/>
          <p14:tracePt t="259536" x="7277100" y="6286500"/>
          <p14:tracePt t="259544" x="7239000" y="6273800"/>
          <p14:tracePt t="259549" x="7143750" y="6242050"/>
          <p14:tracePt t="259564" x="6972300" y="6191250"/>
          <p14:tracePt t="259581" x="6565900" y="6083300"/>
          <p14:tracePt t="259598" x="5994400" y="5962650"/>
          <p14:tracePt t="259615" x="5397500" y="5892800"/>
          <p14:tracePt t="259631" x="4368800" y="5753100"/>
          <p14:tracePt t="259650" x="3835400" y="5727700"/>
          <p14:tracePt t="259665" x="3441700" y="5715000"/>
          <p14:tracePt t="259682" x="3270250" y="5715000"/>
          <p14:tracePt t="259698" x="3175000" y="5715000"/>
          <p14:tracePt t="259715" x="3111500" y="5715000"/>
          <p14:tracePt t="259731" x="3054350" y="5727700"/>
          <p14:tracePt t="259748" x="2990850" y="5746750"/>
          <p14:tracePt t="259764" x="2901950" y="5772150"/>
          <p14:tracePt t="259781" x="2806700" y="5791200"/>
          <p14:tracePt t="259798" x="2749550" y="5797550"/>
          <p14:tracePt t="259815" x="2717800" y="5803900"/>
          <p14:tracePt t="259831" x="2679700" y="5810250"/>
          <p14:tracePt t="259849" x="2667000" y="5816600"/>
          <p14:tracePt t="259864" x="2654300" y="5829300"/>
          <p14:tracePt t="259881" x="2635250" y="5848350"/>
          <p14:tracePt t="259898" x="2622550" y="5892800"/>
          <p14:tracePt t="259915" x="2622550" y="5943600"/>
          <p14:tracePt t="259931" x="2616200" y="5988050"/>
          <p14:tracePt t="259948" x="2616200" y="6032500"/>
          <p14:tracePt t="259964" x="2622550" y="6083300"/>
          <p14:tracePt t="259981" x="2641600" y="6115050"/>
          <p14:tracePt t="259998" x="2679700" y="6178550"/>
          <p14:tracePt t="260015" x="2711450" y="6223000"/>
          <p14:tracePt t="260032" x="2730500" y="6242050"/>
          <p14:tracePt t="260049" x="2743200" y="6248400"/>
          <p14:tracePt t="260064" x="2768600" y="6254750"/>
          <p14:tracePt t="260081" x="2813050" y="6261100"/>
          <p14:tracePt t="260098" x="2882900" y="6261100"/>
          <p14:tracePt t="260115" x="2971800" y="6261100"/>
          <p14:tracePt t="260131" x="3060700" y="6210300"/>
          <p14:tracePt t="260148" x="3149600" y="6134100"/>
          <p14:tracePt t="260164" x="3219450" y="6045200"/>
          <p14:tracePt t="260181" x="3257550" y="5937250"/>
          <p14:tracePt t="260198" x="3289300" y="5829300"/>
          <p14:tracePt t="260215" x="3289300" y="5734050"/>
          <p14:tracePt t="260231" x="3219450" y="5575300"/>
          <p14:tracePt t="260249" x="3124200" y="5461000"/>
          <p14:tracePt t="260264" x="3022600" y="5353050"/>
          <p14:tracePt t="260281" x="2876550" y="5251450"/>
          <p14:tracePt t="260298" x="2660650" y="5143500"/>
          <p14:tracePt t="260315" x="2451100" y="5060950"/>
          <p14:tracePt t="260331" x="2241550" y="5003800"/>
          <p14:tracePt t="260349" x="2070100" y="4953000"/>
          <p14:tracePt t="260364" x="1917700" y="4902200"/>
          <p14:tracePt t="260381" x="1797050" y="4864100"/>
          <p14:tracePt t="260398" x="1682750" y="4832350"/>
          <p14:tracePt t="260415" x="1600200" y="4813300"/>
          <p14:tracePt t="260431" x="1466850" y="4800600"/>
          <p14:tracePt t="260448" x="1384300" y="4800600"/>
          <p14:tracePt t="260465" x="1289050" y="4800600"/>
          <p14:tracePt t="260481" x="1187450" y="4806950"/>
          <p14:tracePt t="260498" x="1085850" y="4838700"/>
          <p14:tracePt t="260515" x="1009650" y="4876800"/>
          <p14:tracePt t="260531" x="927100" y="4933950"/>
          <p14:tracePt t="260548" x="857250" y="4978400"/>
          <p14:tracePt t="260564" x="793750" y="5029200"/>
          <p14:tracePt t="260581" x="749300" y="5067300"/>
          <p14:tracePt t="260599" x="723900" y="5105400"/>
          <p14:tracePt t="260615" x="711200" y="5137150"/>
          <p14:tracePt t="260631" x="692150" y="5213350"/>
          <p14:tracePt t="260649" x="673100" y="5270500"/>
          <p14:tracePt t="260664" x="660400" y="5353050"/>
          <p14:tracePt t="260681" x="647700" y="5441950"/>
          <p14:tracePt t="260698" x="635000" y="5530850"/>
          <p14:tracePt t="260715" x="635000" y="5626100"/>
          <p14:tracePt t="260731" x="635000" y="5721350"/>
          <p14:tracePt t="260748" x="673100" y="5829300"/>
          <p14:tracePt t="260764" x="730250" y="5943600"/>
          <p14:tracePt t="260781" x="806450" y="6038850"/>
          <p14:tracePt t="260798" x="901700" y="6134100"/>
          <p14:tracePt t="260815" x="1073150" y="6248400"/>
          <p14:tracePt t="260833" x="1181100" y="6286500"/>
          <p14:tracePt t="260848" x="1289050" y="6337300"/>
          <p14:tracePt t="260864" x="1397000" y="6362700"/>
          <p14:tracePt t="260881" x="1504950" y="6375400"/>
          <p14:tracePt t="260898" x="1625600" y="6388100"/>
          <p14:tracePt t="260915" x="1752600" y="6400800"/>
          <p14:tracePt t="260931" x="1879600" y="6400800"/>
          <p14:tracePt t="260948" x="2006600" y="6400800"/>
          <p14:tracePt t="260964" x="2139950" y="6400800"/>
          <p14:tracePt t="260981" x="2266950" y="6394450"/>
          <p14:tracePt t="260998" x="2413000" y="6356350"/>
          <p14:tracePt t="261015" x="2571750" y="6305550"/>
          <p14:tracePt t="261031" x="2819400" y="6197600"/>
          <p14:tracePt t="261049" x="2971800" y="6127750"/>
          <p14:tracePt t="261065" x="3111500" y="6057900"/>
          <p14:tracePt t="261082" x="3276600" y="5975350"/>
          <p14:tracePt t="261098" x="3467100" y="5892800"/>
          <p14:tracePt t="261115" x="3657600" y="5816600"/>
          <p14:tracePt t="261131" x="3784600" y="5734050"/>
          <p14:tracePt t="261148" x="3924300" y="5676900"/>
          <p14:tracePt t="261164" x="4051300" y="5619750"/>
          <p14:tracePt t="261181" x="4140200" y="5562600"/>
          <p14:tracePt t="261197" x="4222750" y="5492750"/>
          <p14:tracePt t="261215" x="4267200" y="5448300"/>
          <p14:tracePt t="261231" x="4330700" y="5372100"/>
          <p14:tracePt t="261248" x="4349750" y="5314950"/>
          <p14:tracePt t="261265" x="4356100" y="5257800"/>
          <p14:tracePt t="261281" x="4356100" y="5181600"/>
          <p14:tracePt t="261299" x="4330700" y="5092700"/>
          <p14:tracePt t="261315" x="4191000" y="4946650"/>
          <p14:tracePt t="261343" x="4032250" y="4845050"/>
          <p14:tracePt t="261359" x="3702050" y="4711700"/>
          <p14:tracePt t="261377" x="3403600" y="4635500"/>
          <p14:tracePt t="261393" x="3117850" y="4603750"/>
          <p14:tracePt t="261409" x="2876550" y="4578350"/>
          <p14:tracePt t="261426" x="2635250" y="4565650"/>
          <p14:tracePt t="261443" x="2463800" y="4565650"/>
          <p14:tracePt t="261459" x="2279650" y="4565650"/>
          <p14:tracePt t="261476" x="2114550" y="4591050"/>
          <p14:tracePt t="261493" x="1949450" y="4616450"/>
          <p14:tracePt t="261509" x="1790700" y="4648200"/>
          <p14:tracePt t="261526" x="1651000" y="4692650"/>
          <p14:tracePt t="261526" x="1581150" y="4711700"/>
          <p14:tracePt t="261544" x="1524000" y="4724400"/>
          <p14:tracePt t="261559" x="1390650" y="4775200"/>
          <p14:tracePt t="261576" x="1327150" y="4819650"/>
          <p14:tracePt t="261593" x="1263650" y="4864100"/>
          <p14:tracePt t="261609" x="1206500" y="4914900"/>
          <p14:tracePt t="261626" x="1168400" y="4959350"/>
          <p14:tracePt t="261643" x="1136650" y="5003800"/>
          <p14:tracePt t="261659" x="1098550" y="5048250"/>
          <p14:tracePt t="261676" x="1054100" y="5111750"/>
          <p14:tracePt t="261693" x="1003300" y="5181600"/>
          <p14:tracePt t="261710" x="946150" y="5270500"/>
          <p14:tracePt t="261726" x="895350" y="5353050"/>
          <p14:tracePt t="261743" x="850900" y="5441950"/>
          <p14:tracePt t="261759" x="831850" y="5543550"/>
          <p14:tracePt t="261776" x="831850" y="5588000"/>
          <p14:tracePt t="261794" x="831850" y="5632450"/>
          <p14:tracePt t="261809" x="850900" y="5664200"/>
          <p14:tracePt t="261827" x="876300" y="5708650"/>
          <p14:tracePt t="261843" x="901700" y="5740400"/>
          <p14:tracePt t="261859" x="927100" y="5778500"/>
          <p14:tracePt t="261876" x="952500" y="5810250"/>
          <p14:tracePt t="261893" x="990600" y="5861050"/>
          <p14:tracePt t="261910" x="1041400" y="5899150"/>
          <p14:tracePt t="261926" x="1149350" y="5969000"/>
          <p14:tracePt t="261944" x="1187450" y="5994400"/>
          <p14:tracePt t="261944" x="1212850" y="6000750"/>
          <p14:tracePt t="261960" x="1301750" y="6051550"/>
          <p14:tracePt t="261976" x="1390650" y="6083300"/>
          <p14:tracePt t="261993" x="1479550" y="6115050"/>
          <p14:tracePt t="262009" x="1581150" y="6140450"/>
          <p14:tracePt t="262026" x="1689100" y="6172200"/>
          <p14:tracePt t="262043" x="1809750" y="6191250"/>
          <p14:tracePt t="262059" x="1930400" y="6203950"/>
          <p14:tracePt t="262076" x="2044700" y="6223000"/>
          <p14:tracePt t="262093" x="2184400" y="6235700"/>
          <p14:tracePt t="262109" x="2317750" y="6261100"/>
          <p14:tracePt t="262126" x="2552700" y="6292850"/>
          <p14:tracePt t="262145" x="2641600" y="6299200"/>
          <p14:tracePt t="262159" x="2863850" y="6299200"/>
          <p14:tracePt t="262176" x="2984500" y="6299200"/>
          <p14:tracePt t="262193" x="3105150" y="6299200"/>
          <p14:tracePt t="262208" x="3219450" y="6299200"/>
          <p14:tracePt t="262226" x="3321050" y="6299200"/>
          <p14:tracePt t="262243" x="3435350" y="6299200"/>
          <p14:tracePt t="262259" x="3530600" y="6299200"/>
          <p14:tracePt t="262276" x="3638550" y="6299200"/>
          <p14:tracePt t="262293" x="3733800" y="6299200"/>
          <p14:tracePt t="262309" x="3848100" y="6292850"/>
          <p14:tracePt t="262326" x="3956050" y="6261100"/>
          <p14:tracePt t="262343" x="4044950" y="6235700"/>
          <p14:tracePt t="262359" x="4159250" y="6178550"/>
          <p14:tracePt t="262376" x="4216400" y="6146800"/>
          <p14:tracePt t="262393" x="4254500" y="6121400"/>
          <p14:tracePt t="262409" x="4292600" y="6096000"/>
          <p14:tracePt t="262426" x="4324350" y="6076950"/>
          <p14:tracePt t="262444" x="4356100" y="6064250"/>
          <p14:tracePt t="262459" x="4387850" y="6045200"/>
          <p14:tracePt t="262476" x="4406900" y="6038850"/>
          <p14:tracePt t="262494" x="4425950" y="6026150"/>
          <p14:tracePt t="262509" x="4438650" y="6019800"/>
          <p14:tracePt t="262952" x="4432300" y="6019800"/>
          <p14:tracePt t="263000" x="4425950" y="6019800"/>
          <p14:tracePt t="263040" x="4419600" y="6019800"/>
          <p14:tracePt t="263477" x="0" y="0"/>
        </p14:tracePtLst>
        <p14:tracePtLst>
          <p14:tracePt t="310752" x="4248150" y="5499100"/>
          <p14:tracePt t="312664" x="4229100" y="5499100"/>
          <p14:tracePt t="312664" x="4197350" y="5518150"/>
          <p14:tracePt t="312681" x="4171950" y="5543550"/>
          <p14:tracePt t="312682" x="4083050" y="5613400"/>
          <p14:tracePt t="312698" x="3975100" y="5702300"/>
          <p14:tracePt t="312715" x="3886200" y="5778500"/>
          <p14:tracePt t="312732" x="3797300" y="5848350"/>
          <p14:tracePt t="312748" x="3714750" y="5892800"/>
          <p14:tracePt t="312765" x="3638550" y="5930900"/>
          <p14:tracePt t="312781" x="3556000" y="5956300"/>
          <p14:tracePt t="312798" x="3473450" y="5981700"/>
          <p14:tracePt t="312815" x="3327400" y="6013450"/>
          <p14:tracePt t="312832" x="3238500" y="6026150"/>
          <p14:tracePt t="312848" x="3130550" y="6038850"/>
          <p14:tracePt t="312865" x="3041650" y="6051550"/>
          <p14:tracePt t="312881" x="2946400" y="6064250"/>
          <p14:tracePt t="312898" x="2863850" y="6064250"/>
          <p14:tracePt t="312915" x="2794000" y="6064250"/>
          <p14:tracePt t="312932" x="2724150" y="6064250"/>
          <p14:tracePt t="312948" x="2660650" y="6064250"/>
          <p14:tracePt t="312965" x="2590800" y="6064250"/>
          <p14:tracePt t="312981" x="2527300" y="6064250"/>
          <p14:tracePt t="312998" x="2476500" y="6064250"/>
          <p14:tracePt t="313015" x="2387600" y="6064250"/>
          <p14:tracePt t="313032" x="2324100" y="6064250"/>
          <p14:tracePt t="313048" x="2273300" y="6064250"/>
          <p14:tracePt t="313065" x="2228850" y="6064250"/>
          <p14:tracePt t="313081" x="2178050" y="6064250"/>
          <p14:tracePt t="313098" x="2152650" y="6064250"/>
          <p14:tracePt t="313115" x="2127250" y="6064250"/>
          <p14:tracePt t="313132" x="2114550" y="6064250"/>
          <p14:tracePt t="313148" x="2095500" y="6064250"/>
          <p14:tracePt t="313165" x="2082800" y="6064250"/>
          <p14:tracePt t="313181" x="2070100" y="6064250"/>
          <p14:tracePt t="313198" x="2051050" y="6057900"/>
          <p14:tracePt t="313215" x="2019300" y="6051550"/>
          <p14:tracePt t="313232" x="1981200" y="6038850"/>
          <p14:tracePt t="313249" x="1962150" y="6038850"/>
          <p14:tracePt t="313265" x="1930400" y="6026150"/>
          <p14:tracePt t="313281" x="1898650" y="6026150"/>
          <p14:tracePt t="313298" x="1873250" y="6019800"/>
          <p14:tracePt t="313314" x="1841500" y="6019800"/>
          <p14:tracePt t="313332" x="1828800" y="6019800"/>
          <p14:tracePt t="313348" x="1809750" y="6019800"/>
          <p14:tracePt t="313365" x="1803400" y="6019800"/>
          <p14:tracePt t="313416" x="1797050" y="6013450"/>
          <p14:tracePt t="313631" x="1809750" y="6013450"/>
          <p14:tracePt t="313639" x="1822450" y="6013450"/>
          <p14:tracePt t="313647" x="1847850" y="6007100"/>
          <p14:tracePt t="313664" x="1866900" y="6000750"/>
          <p14:tracePt t="313665" x="1917700" y="6000750"/>
          <p14:tracePt t="313681" x="1955800" y="6000750"/>
          <p14:tracePt t="313698" x="2000250" y="6000750"/>
          <p14:tracePt t="313715" x="2057400" y="6000750"/>
          <p14:tracePt t="313731" x="2108200" y="6000750"/>
          <p14:tracePt t="313749" x="2139950" y="5994400"/>
          <p14:tracePt t="313765" x="2184400" y="5994400"/>
          <p14:tracePt t="313781" x="2209800" y="5994400"/>
          <p14:tracePt t="313798" x="2228850" y="5994400"/>
          <p14:tracePt t="313815" x="2247900" y="5994400"/>
          <p14:tracePt t="313832" x="2254250" y="5994400"/>
          <p14:tracePt t="313849" x="2260600" y="5994400"/>
          <p14:tracePt t="313865" x="2266950" y="5994400"/>
          <p14:tracePt t="313882" x="2273300" y="5994400"/>
          <p14:tracePt t="313898" x="2286000" y="5994400"/>
          <p14:tracePt t="313935" x="2292350" y="5994400"/>
          <p14:tracePt t="313948" x="2298700" y="5994400"/>
          <p14:tracePt t="313949" x="2305050" y="5994400"/>
          <p14:tracePt t="313965" x="2311400" y="5994400"/>
          <p14:tracePt t="313981" x="2324100" y="5994400"/>
          <p14:tracePt t="314015" x="2330450" y="5994400"/>
          <p14:tracePt t="314016" x="2349500" y="5994400"/>
          <p14:tracePt t="314032" x="2374900" y="5994400"/>
          <p14:tracePt t="314048" x="2400300" y="5994400"/>
          <p14:tracePt t="314064" x="2425700" y="5994400"/>
          <p14:tracePt t="314082" x="2457450" y="5994400"/>
          <p14:tracePt t="314098" x="2482850" y="5994400"/>
          <p14:tracePt t="314115" x="2514600" y="5994400"/>
          <p14:tracePt t="314131" x="2540000" y="5994400"/>
          <p14:tracePt t="314148" x="2565400" y="6000750"/>
          <p14:tracePt t="314165" x="2590800" y="6000750"/>
          <p14:tracePt t="314181" x="2616200" y="6007100"/>
          <p14:tracePt t="314198" x="2647950" y="6013450"/>
          <p14:tracePt t="314215" x="2686050" y="6013450"/>
          <p14:tracePt t="314232" x="2724150" y="6019800"/>
          <p14:tracePt t="314248" x="2768600" y="6019800"/>
          <p14:tracePt t="314264" x="2819400" y="6019800"/>
          <p14:tracePt t="314281" x="2882900" y="6019800"/>
          <p14:tracePt t="314298" x="2940050" y="6019800"/>
          <p14:tracePt t="314315" x="2997200" y="6019800"/>
          <p14:tracePt t="314331" x="3060700" y="6019800"/>
          <p14:tracePt t="314348" x="3117850" y="6019800"/>
          <p14:tracePt t="314364" x="3168650" y="6019800"/>
          <p14:tracePt t="314381" x="3206750" y="6019800"/>
          <p14:tracePt t="314398" x="3251200" y="6019800"/>
          <p14:tracePt t="314415" x="3333750" y="6019800"/>
          <p14:tracePt t="314432" x="3403600" y="6019800"/>
          <p14:tracePt t="314448" x="3473450" y="6019800"/>
          <p14:tracePt t="314466" x="3524250" y="6019800"/>
          <p14:tracePt t="314481" x="3606800" y="6019800"/>
          <p14:tracePt t="314498" x="3676650" y="6019800"/>
          <p14:tracePt t="314515" x="3752850" y="6019800"/>
          <p14:tracePt t="314531" x="3835400" y="6019800"/>
          <p14:tracePt t="314548" x="3898900" y="6026150"/>
          <p14:tracePt t="314564" x="3943350" y="6026150"/>
          <p14:tracePt t="314581" x="3975100" y="6026150"/>
          <p14:tracePt t="314598" x="3994150" y="6032500"/>
          <p14:tracePt t="314615" x="4013200" y="6032500"/>
          <p14:tracePt t="314632" x="4019550" y="6032500"/>
          <p14:tracePt t="314648" x="4032250" y="6032500"/>
          <p14:tracePt t="314687" x="4038600" y="6032500"/>
          <p14:tracePt t="314695" x="4044950" y="6032500"/>
          <p14:tracePt t="314699" x="4051300" y="6032500"/>
          <p14:tracePt t="314715" x="4057650" y="6032500"/>
          <p14:tracePt t="314731" x="4064000" y="6032500"/>
          <p14:tracePt t="314748" x="4076700" y="6032500"/>
          <p14:tracePt t="314765" x="4102100" y="6032500"/>
          <p14:tracePt t="314781" x="4127500" y="6013450"/>
          <p14:tracePt t="314798" x="4140200" y="5988050"/>
          <p14:tracePt t="314815" x="4152900" y="5930900"/>
          <p14:tracePt t="314832" x="4159250" y="5886450"/>
          <p14:tracePt t="314848" x="4159250" y="5848350"/>
          <p14:tracePt t="314864" x="4159250" y="5803900"/>
          <p14:tracePt t="314881" x="4159250" y="5753100"/>
          <p14:tracePt t="314898" x="4152900" y="5689600"/>
          <p14:tracePt t="314915" x="4146550" y="5626100"/>
          <p14:tracePt t="314931" x="4140200" y="5562600"/>
          <p14:tracePt t="314949" x="4140200" y="5505450"/>
          <p14:tracePt t="314965" x="4140200" y="5480050"/>
          <p14:tracePt t="314981" x="4140200" y="5461000"/>
          <p14:tracePt t="314998" x="4140200" y="5454650"/>
          <p14:tracePt t="315224" x="4152900" y="5448300"/>
          <p14:tracePt t="315231" x="4191000" y="5499100"/>
          <p14:tracePt t="315241" x="4210050" y="5537200"/>
          <p14:tracePt t="315248" x="4241800" y="5613400"/>
          <p14:tracePt t="315264" x="4267200" y="5676900"/>
          <p14:tracePt t="315281" x="4279900" y="5721350"/>
          <p14:tracePt t="315298" x="4279900" y="5753100"/>
          <p14:tracePt t="315315" x="4279900" y="5772150"/>
          <p14:tracePt t="315331" x="4279900" y="5784850"/>
          <p14:tracePt t="315348" x="4279900" y="5791200"/>
          <p14:tracePt t="315365" x="4279900" y="5797550"/>
          <p14:tracePt t="315381" x="4279900" y="5803900"/>
          <p14:tracePt t="315423" x="4279900" y="5810250"/>
          <p14:tracePt t="315455" x="4279900" y="5816600"/>
          <p14:tracePt t="315463" x="4279900" y="5829300"/>
          <p14:tracePt t="315474" x="4279900" y="5842000"/>
          <p14:tracePt t="315481" x="4273550" y="5854700"/>
          <p14:tracePt t="315499" x="4273550" y="5867400"/>
          <p14:tracePt t="315515" x="4273550" y="5873750"/>
          <p14:tracePt t="315679" x="4273550" y="5854700"/>
          <p14:tracePt t="315690" x="4273550" y="5829300"/>
          <p14:tracePt t="315695" x="4267200" y="5791200"/>
          <p14:tracePt t="315698" x="4260850" y="5734050"/>
          <p14:tracePt t="315714" x="4229100" y="5676900"/>
          <p14:tracePt t="315731" x="4191000" y="5594350"/>
          <p14:tracePt t="315748" x="4159250" y="5556250"/>
          <p14:tracePt t="315765" x="4133850" y="5524500"/>
          <p14:tracePt t="315781" x="4114800" y="5505450"/>
          <p14:tracePt t="315798" x="4108450" y="5492750"/>
          <p14:tracePt t="316016" x="4114800" y="5499100"/>
          <p14:tracePt t="316023" x="4127500" y="5518150"/>
          <p14:tracePt t="316031" x="4140200" y="5530850"/>
          <p14:tracePt t="316032" x="4165600" y="5562600"/>
          <p14:tracePt t="316048" x="4203700" y="5607050"/>
          <p14:tracePt t="316065" x="4222750" y="5638800"/>
          <p14:tracePt t="316081" x="4241800" y="5676900"/>
          <p14:tracePt t="316098" x="4254500" y="5721350"/>
          <p14:tracePt t="316114" x="4267200" y="5759450"/>
          <p14:tracePt t="316131" x="4267200" y="5797550"/>
          <p14:tracePt t="316148" x="4267200" y="5829300"/>
          <p14:tracePt t="316165" x="4267200" y="5842000"/>
          <p14:tracePt t="316181" x="4267200" y="5848350"/>
          <p14:tracePt t="316198" x="4267200" y="5854700"/>
          <p14:tracePt t="316239" x="4267200" y="5861050"/>
          <p14:tracePt t="316432" x="4260850" y="5861050"/>
          <p14:tracePt t="316527" x="4254500" y="5861050"/>
          <p14:tracePt t="316559" x="4248150" y="5861050"/>
          <p14:tracePt t="316575" x="4241800" y="5861050"/>
          <p14:tracePt t="316607" x="4235450" y="5861050"/>
          <p14:tracePt t="31701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Assessment of Feature Independence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Some features may end up being dependent </a:t>
            </a:r>
          </a:p>
          <a:p>
            <a:pPr lvl="1"/>
            <a:r>
              <a:rPr lang="en-US" dirty="0" smtClean="0"/>
              <a:t>Example: feature computed as a constant factor of another</a:t>
            </a:r>
          </a:p>
          <a:p>
            <a:pPr lvl="1"/>
            <a:r>
              <a:rPr lang="en-US" dirty="0" smtClean="0"/>
              <a:t>Only one of them should be included </a:t>
            </a:r>
            <a:r>
              <a:rPr lang="en-US" dirty="0" smtClean="0"/>
              <a:t>in </a:t>
            </a:r>
            <a:r>
              <a:rPr lang="en-US" dirty="0" smtClean="0"/>
              <a:t>the input to classification stage</a:t>
            </a:r>
          </a:p>
          <a:p>
            <a:endParaRPr lang="en-US" dirty="0" smtClean="0"/>
          </a:p>
          <a:p>
            <a:r>
              <a:rPr lang="en-US" dirty="0" smtClean="0"/>
              <a:t>Several </a:t>
            </a:r>
            <a:r>
              <a:rPr lang="en-US" dirty="0" smtClean="0"/>
              <a:t>methods can help identify such dependence</a:t>
            </a:r>
          </a:p>
          <a:p>
            <a:pPr lvl="1"/>
            <a:r>
              <a:rPr lang="en-US" dirty="0" smtClean="0"/>
              <a:t>Pearson’s linear correlation coefficient</a:t>
            </a:r>
          </a:p>
          <a:p>
            <a:pPr lvl="1"/>
            <a:r>
              <a:rPr lang="en-US" dirty="0" smtClean="0"/>
              <a:t>Principal component analysis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5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00"/>
    </mc:Choice>
    <mc:Fallback>
      <p:transition spd="slow" advTm="8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20" x="3028950" y="2082800"/>
          <p14:tracePt t="8239" x="3035300" y="2082800"/>
          <p14:tracePt t="8247" x="3048000" y="2082800"/>
          <p14:tracePt t="8255" x="3073400" y="2082800"/>
          <p14:tracePt t="8271" x="3092450" y="2082800"/>
          <p14:tracePt t="8287" x="3111500" y="2082800"/>
          <p14:tracePt t="8303" x="3117850" y="2082800"/>
          <p14:tracePt t="8315" x="3124200" y="2089150"/>
          <p14:tracePt t="8332" x="3130550" y="2089150"/>
          <p14:tracePt t="8375" x="3136900" y="2089150"/>
          <p14:tracePt t="8399" x="3143250" y="2089150"/>
          <p14:tracePt t="8402" x="3149600" y="2089150"/>
          <p14:tracePt t="8415" x="3155950" y="2089150"/>
          <p14:tracePt t="8416" x="3168650" y="2095500"/>
          <p14:tracePt t="8432" x="3181350" y="2101850"/>
          <p14:tracePt t="8449" x="3200400" y="2101850"/>
          <p14:tracePt t="8465" x="3219450" y="2108200"/>
          <p14:tracePt t="8483" x="3238500" y="2108200"/>
          <p14:tracePt t="8499" x="3251200" y="2108200"/>
          <p14:tracePt t="8516" x="3257550" y="2108200"/>
          <p14:tracePt t="8532" x="3270250" y="2108200"/>
          <p14:tracePt t="8567" x="3282950" y="2114550"/>
          <p14:tracePt t="8599" x="3289300" y="2114550"/>
          <p14:tracePt t="8602" x="3295650" y="2114550"/>
          <p14:tracePt t="8616" x="3302000" y="2114550"/>
          <p14:tracePt t="8616" x="3314700" y="2120900"/>
          <p14:tracePt t="8632" x="3321050" y="2120900"/>
          <p14:tracePt t="8649" x="3333750" y="2120900"/>
          <p14:tracePt t="8665" x="3346450" y="2120900"/>
          <p14:tracePt t="8683" x="3365500" y="2120900"/>
          <p14:tracePt t="8699" x="3378200" y="2127250"/>
          <p14:tracePt t="8716" x="3390900" y="2127250"/>
          <p14:tracePt t="8732" x="3397250" y="2133600"/>
          <p14:tracePt t="8749" x="3409950" y="2133600"/>
          <p14:tracePt t="8765" x="3416300" y="2133600"/>
          <p14:tracePt t="8783" x="3422650" y="2133600"/>
          <p14:tracePt t="8800" x="3435350" y="2133600"/>
          <p14:tracePt t="8817" x="3448050" y="2133600"/>
          <p14:tracePt t="8834" x="3460750" y="2133600"/>
          <p14:tracePt t="8850" x="3473450" y="2133600"/>
          <p14:tracePt t="8866" x="3492500" y="2133600"/>
          <p14:tracePt t="8883" x="3517900" y="2133600"/>
          <p14:tracePt t="8917" x="3536950" y="2133600"/>
          <p14:tracePt t="8918" x="3562350" y="2133600"/>
          <p14:tracePt t="8935" x="3581400" y="2133600"/>
          <p14:tracePt t="8950" x="3594100" y="2133600"/>
          <p14:tracePt t="8967" x="3600450" y="2133600"/>
          <p14:tracePt t="9017" x="3606800" y="2133600"/>
          <p14:tracePt t="9377" x="3632200" y="2133600"/>
          <p14:tracePt t="9384" x="3752850" y="2133600"/>
          <p14:tracePt t="9395" x="3829050" y="2133600"/>
          <p14:tracePt t="9400" x="4000500" y="2133600"/>
          <p14:tracePt t="9417" x="4191000" y="2133600"/>
          <p14:tracePt t="9434" x="4445000" y="2133600"/>
          <p14:tracePt t="9450" x="4635500" y="2133600"/>
          <p14:tracePt t="9467" x="4813300" y="2133600"/>
          <p14:tracePt t="9483" x="4953000" y="2133600"/>
          <p14:tracePt t="9501" x="5054600" y="2133600"/>
          <p14:tracePt t="9516" x="5124450" y="2133600"/>
          <p14:tracePt t="9533" x="5181600" y="2133600"/>
          <p14:tracePt t="9550" x="5226050" y="2133600"/>
          <p14:tracePt t="9567" x="5264150" y="2133600"/>
          <p14:tracePt t="9583" x="5340350" y="2133600"/>
          <p14:tracePt t="9600" x="5391150" y="2133600"/>
          <p14:tracePt t="9616" x="5441950" y="2133600"/>
          <p14:tracePt t="9633" x="5486400" y="2133600"/>
          <p14:tracePt t="9650" x="5524500" y="2133600"/>
          <p14:tracePt t="9668" x="5549900" y="2133600"/>
          <p14:tracePt t="9683" x="5588000" y="2133600"/>
          <p14:tracePt t="9700" x="5613400" y="2133600"/>
          <p14:tracePt t="9717" x="5638800" y="2133600"/>
          <p14:tracePt t="9733" x="5657850" y="2133600"/>
          <p14:tracePt t="9750" x="5676900" y="2133600"/>
          <p14:tracePt t="9767" x="5695950" y="2133600"/>
          <p14:tracePt t="9783" x="5721350" y="2133600"/>
          <p14:tracePt t="9800" x="5727700" y="2133600"/>
          <p14:tracePt t="13264" x="5727700" y="2120900"/>
          <p14:tracePt t="13280" x="5727700" y="2114550"/>
          <p14:tracePt t="13291" x="5727700" y="2108200"/>
          <p14:tracePt t="13299" x="5727700" y="2101850"/>
          <p14:tracePt t="13300" x="5734050" y="2089150"/>
          <p14:tracePt t="13316" x="5740400" y="2082800"/>
          <p14:tracePt t="13333" x="5740400" y="2076450"/>
          <p14:tracePt t="14392" x="5740400" y="2070100"/>
          <p14:tracePt t="14400" x="5746750" y="2070100"/>
          <p14:tracePt t="14416" x="5746750" y="2063750"/>
          <p14:tracePt t="14417" x="5753100" y="2057400"/>
          <p14:tracePt t="14433" x="5753100" y="2051050"/>
          <p14:tracePt t="14472" x="5753100" y="2044700"/>
          <p14:tracePt t="17640" x="5740400" y="2044700"/>
          <p14:tracePt t="17648" x="5727700" y="2057400"/>
          <p14:tracePt t="17648" x="5715000" y="2070100"/>
          <p14:tracePt t="17666" x="5702300" y="2082800"/>
          <p14:tracePt t="17666" x="5683250" y="2101850"/>
          <p14:tracePt t="17683" x="5670550" y="2120900"/>
          <p14:tracePt t="17699" x="5657850" y="2127250"/>
          <p14:tracePt t="17716" x="5645150" y="2133600"/>
          <p14:tracePt t="17733" x="5619750" y="2146300"/>
          <p14:tracePt t="17750" x="5588000" y="2165350"/>
          <p14:tracePt t="17766" x="5537200" y="2178050"/>
          <p14:tracePt t="17783" x="5435600" y="2203450"/>
          <p14:tracePt t="17800" x="5340350" y="2222500"/>
          <p14:tracePt t="17816" x="5200650" y="2235200"/>
          <p14:tracePt t="17833" x="5086350" y="2260600"/>
          <p14:tracePt t="17850" x="4991100" y="2273300"/>
          <p14:tracePt t="17866" x="4889500" y="2286000"/>
          <p14:tracePt t="17883" x="4787900" y="2305050"/>
          <p14:tracePt t="17899" x="4686300" y="2317750"/>
          <p14:tracePt t="17916" x="4565650" y="2330450"/>
          <p14:tracePt t="17933" x="4432300" y="2349500"/>
          <p14:tracePt t="17950" x="4324350" y="2368550"/>
          <p14:tracePt t="17966" x="4229100" y="2381250"/>
          <p14:tracePt t="17966" x="4184650" y="2387600"/>
          <p14:tracePt t="17984" x="4127500" y="2393950"/>
          <p14:tracePt t="17999" x="4057650" y="2400300"/>
          <p14:tracePt t="18016" x="3994150" y="2406650"/>
          <p14:tracePt t="18033" x="3937000" y="2419350"/>
          <p14:tracePt t="18050" x="3867150" y="2425700"/>
          <p14:tracePt t="18066" x="3797300" y="2438400"/>
          <p14:tracePt t="18083" x="3733800" y="2451100"/>
          <p14:tracePt t="18099" x="3676650" y="2457450"/>
          <p14:tracePt t="18116" x="3632200" y="2463800"/>
          <p14:tracePt t="18133" x="3587750" y="2476500"/>
          <p14:tracePt t="18150" x="3562350" y="2482850"/>
          <p14:tracePt t="18166" x="3530600" y="2495550"/>
          <p14:tracePt t="18184" x="3524250" y="2501900"/>
          <p14:tracePt t="18199" x="3511550" y="2501900"/>
          <p14:tracePt t="18237" x="3505200" y="2508250"/>
          <p14:tracePt t="18240" x="3498850" y="2508250"/>
          <p14:tracePt t="18288" x="3492500" y="2514600"/>
          <p14:tracePt t="18416" x="3498850" y="2514600"/>
          <p14:tracePt t="18426" x="3505200" y="2514600"/>
          <p14:tracePt t="18432" x="3530600" y="2514600"/>
          <p14:tracePt t="18442" x="3556000" y="2514600"/>
          <p14:tracePt t="18449" x="3606800" y="2514600"/>
          <p14:tracePt t="18466" x="3663950" y="2514600"/>
          <p14:tracePt t="18483" x="3727450" y="2514600"/>
          <p14:tracePt t="18499" x="3790950" y="2514600"/>
          <p14:tracePt t="18516" x="3816350" y="2514600"/>
          <p14:tracePt t="18533" x="3848100" y="2514600"/>
          <p14:tracePt t="18550" x="3860800" y="2514600"/>
          <p14:tracePt t="18566" x="3867150" y="2514600"/>
          <p14:tracePt t="18703" x="3860800" y="2514600"/>
          <p14:tracePt t="18711" x="3848100" y="2514600"/>
          <p14:tracePt t="18719" x="3822700" y="2514600"/>
          <p14:tracePt t="18727" x="3778250" y="2514600"/>
          <p14:tracePt t="18734" x="3689350" y="2514600"/>
          <p14:tracePt t="18749" x="3594100" y="2514600"/>
          <p14:tracePt t="18766" x="3511550" y="2514600"/>
          <p14:tracePt t="18783" x="3416300" y="2514600"/>
          <p14:tracePt t="18799" x="3352800" y="2514600"/>
          <p14:tracePt t="18816" x="3314700" y="2514600"/>
          <p14:tracePt t="18832" x="3282950" y="2514600"/>
          <p14:tracePt t="18849" x="3263900" y="2514600"/>
          <p14:tracePt t="18867" x="3251200" y="2514600"/>
          <p14:tracePt t="18883" x="3238500" y="2514600"/>
          <p14:tracePt t="18900" x="3225800" y="2514600"/>
          <p14:tracePt t="18916" x="3213100" y="2514600"/>
          <p14:tracePt t="18933" x="3200400" y="2508250"/>
          <p14:tracePt t="18967" x="3194050" y="2508250"/>
          <p14:tracePt t="18983" x="3187700" y="2508250"/>
          <p14:tracePt t="19008" x="3181350" y="2501900"/>
          <p14:tracePt t="19023" x="3175000" y="2501900"/>
          <p14:tracePt t="19279" x="3187700" y="2501900"/>
          <p14:tracePt t="19287" x="3206750" y="2501900"/>
          <p14:tracePt t="19287" x="3219450" y="2501900"/>
          <p14:tracePt t="19303" x="3238500" y="2501900"/>
          <p14:tracePt t="19304" x="3263900" y="2501900"/>
          <p14:tracePt t="19316" x="3346450" y="2495550"/>
          <p14:tracePt t="19333" x="3441700" y="2495550"/>
          <p14:tracePt t="19349" x="3530600" y="2489200"/>
          <p14:tracePt t="19366" x="3625850" y="2489200"/>
          <p14:tracePt t="19383" x="3740150" y="2489200"/>
          <p14:tracePt t="19400" x="3803650" y="2489200"/>
          <p14:tracePt t="19416" x="3854450" y="2489200"/>
          <p14:tracePt t="19433" x="3911600" y="2489200"/>
          <p14:tracePt t="19449" x="3949700" y="2489200"/>
          <p14:tracePt t="19467" x="3981450" y="2489200"/>
          <p14:tracePt t="19483" x="4013200" y="2489200"/>
          <p14:tracePt t="19500" x="4032250" y="2489200"/>
          <p14:tracePt t="19516" x="4051300" y="2489200"/>
          <p14:tracePt t="19533" x="4064000" y="2489200"/>
          <p14:tracePt t="19550" x="4070350" y="2489200"/>
          <p14:tracePt t="19566" x="4083050" y="2489200"/>
          <p14:tracePt t="19582" x="4089400" y="2489200"/>
          <p14:tracePt t="19599" x="4114800" y="2489200"/>
          <p14:tracePt t="19616" x="4121150" y="2489200"/>
          <p14:tracePt t="19633" x="4140200" y="2489200"/>
          <p14:tracePt t="19649" x="4159250" y="2489200"/>
          <p14:tracePt t="19666" x="4197350" y="2482850"/>
          <p14:tracePt t="19683" x="4216400" y="2476500"/>
          <p14:tracePt t="19700" x="4235450" y="2476500"/>
          <p14:tracePt t="19716" x="4254500" y="2476500"/>
          <p14:tracePt t="19733" x="4260850" y="2476500"/>
          <p14:tracePt t="19749" x="4273550" y="2476500"/>
          <p14:tracePt t="19767" x="4286250" y="2476500"/>
          <p14:tracePt t="19783" x="4305300" y="2476500"/>
          <p14:tracePt t="19800" x="4318000" y="2476500"/>
          <p14:tracePt t="19816" x="4337050" y="2476500"/>
          <p14:tracePt t="19833" x="4356100" y="2476500"/>
          <p14:tracePt t="19849" x="4381500" y="2470150"/>
          <p14:tracePt t="19866" x="4400550" y="2470150"/>
          <p14:tracePt t="19884" x="4413250" y="2470150"/>
          <p14:tracePt t="19900" x="4425950" y="2470150"/>
          <p14:tracePt t="19916" x="4445000" y="2470150"/>
          <p14:tracePt t="19933" x="4457700" y="2470150"/>
          <p14:tracePt t="19949" x="4476750" y="2470150"/>
          <p14:tracePt t="19966" x="4489450" y="2470150"/>
          <p14:tracePt t="19983" x="4514850" y="2470150"/>
          <p14:tracePt t="20000" x="4527550" y="2470150"/>
          <p14:tracePt t="20016" x="4540250" y="2470150"/>
          <p14:tracePt t="20033" x="4559300" y="2470150"/>
          <p14:tracePt t="20049" x="4578350" y="2470150"/>
          <p14:tracePt t="20066" x="4591050" y="2470150"/>
          <p14:tracePt t="20082" x="4603750" y="2470150"/>
          <p14:tracePt t="20099" x="4610100" y="2470150"/>
          <p14:tracePt t="20116" x="4622800" y="2470150"/>
          <p14:tracePt t="20133" x="4635500" y="2470150"/>
          <p14:tracePt t="20149" x="4648200" y="2470150"/>
          <p14:tracePt t="20166" x="4660900" y="2470150"/>
          <p14:tracePt t="20183" x="4692650" y="2470150"/>
          <p14:tracePt t="20200" x="4711700" y="2470150"/>
          <p14:tracePt t="20216" x="4737100" y="2470150"/>
          <p14:tracePt t="20233" x="4749800" y="2470150"/>
          <p14:tracePt t="20249" x="4768850" y="2470150"/>
          <p14:tracePt t="20266" x="4787900" y="2470150"/>
          <p14:tracePt t="20283" x="4806950" y="2470150"/>
          <p14:tracePt t="20299" x="4832350" y="2470150"/>
          <p14:tracePt t="20316" x="4864100" y="2470150"/>
          <p14:tracePt t="20333" x="4895850" y="2470150"/>
          <p14:tracePt t="20349" x="4927600" y="2470150"/>
          <p14:tracePt t="20366" x="4959350" y="2470150"/>
          <p14:tracePt t="20383" x="4978400" y="2470150"/>
          <p14:tracePt t="20400" x="4991100" y="2470150"/>
          <p14:tracePt t="20416" x="4997450" y="2470150"/>
          <p14:tracePt t="20433" x="5003800" y="2470150"/>
          <p14:tracePt t="20449" x="5016500" y="2470150"/>
          <p14:tracePt t="20466" x="5029200" y="2470150"/>
          <p14:tracePt t="20482" x="5048250" y="2470150"/>
          <p14:tracePt t="20499" x="5067300" y="2470150"/>
          <p14:tracePt t="20516" x="5086350" y="2476500"/>
          <p14:tracePt t="20533" x="5118100" y="2476500"/>
          <p14:tracePt t="20549" x="5143500" y="2482850"/>
          <p14:tracePt t="20567" x="5181600" y="2482850"/>
          <p14:tracePt t="20583" x="5257800" y="2489200"/>
          <p14:tracePt t="20600" x="5327650" y="2489200"/>
          <p14:tracePt t="20616" x="5410200" y="2501900"/>
          <p14:tracePt t="20632" x="5473700" y="2514600"/>
          <p14:tracePt t="20649" x="5530850" y="2520950"/>
          <p14:tracePt t="20666" x="5588000" y="2533650"/>
          <p14:tracePt t="20683" x="5619750" y="2533650"/>
          <p14:tracePt t="20699" x="5664200" y="2540000"/>
          <p14:tracePt t="20716" x="5695950" y="2540000"/>
          <p14:tracePt t="20733" x="5734050" y="2546350"/>
          <p14:tracePt t="20750" x="5772150" y="2546350"/>
          <p14:tracePt t="20766" x="5816600" y="2546350"/>
          <p14:tracePt t="20783" x="5861050" y="2546350"/>
          <p14:tracePt t="20799" x="5899150" y="2546350"/>
          <p14:tracePt t="20816" x="5943600" y="2546350"/>
          <p14:tracePt t="20832" x="6000750" y="2546350"/>
          <p14:tracePt t="20849" x="6076950" y="2546350"/>
          <p14:tracePt t="20866" x="6159500" y="2546350"/>
          <p14:tracePt t="20883" x="6229350" y="2546350"/>
          <p14:tracePt t="20899" x="6273800" y="2546350"/>
          <p14:tracePt t="20916" x="6318250" y="2546350"/>
          <p14:tracePt t="20932" x="6362700" y="2546350"/>
          <p14:tracePt t="20949" x="6400800" y="2546350"/>
          <p14:tracePt t="20966" x="6445250" y="2546350"/>
          <p14:tracePt t="20983" x="6502400" y="2546350"/>
          <p14:tracePt t="21000" x="6546850" y="2546350"/>
          <p14:tracePt t="21016" x="6584950" y="2546350"/>
          <p14:tracePt t="21032" x="6616700" y="2546350"/>
          <p14:tracePt t="21049" x="6642100" y="2546350"/>
          <p14:tracePt t="21066" x="6661150" y="2546350"/>
          <p14:tracePt t="21083" x="6686550" y="2546350"/>
          <p14:tracePt t="21099" x="6705600" y="2546350"/>
          <p14:tracePt t="21116" x="6718300" y="2546350"/>
          <p14:tracePt t="21132" x="6731000" y="2546350"/>
          <p14:tracePt t="21150" x="6743700" y="2546350"/>
          <p14:tracePt t="21183" x="6750050" y="2546350"/>
          <p14:tracePt t="21184" x="6756400" y="2546350"/>
          <p14:tracePt t="21223" x="6762750" y="2546350"/>
          <p14:tracePt t="21233" x="6769100" y="2546350"/>
          <p14:tracePt t="21233" x="6788150" y="2546350"/>
          <p14:tracePt t="21249" x="6800850" y="2546350"/>
          <p14:tracePt t="21266" x="6826250" y="2546350"/>
          <p14:tracePt t="21283" x="6838950" y="2546350"/>
          <p14:tracePt t="21299" x="6851650" y="2546350"/>
          <p14:tracePt t="21316" x="6870700" y="2546350"/>
          <p14:tracePt t="21333" x="6889750" y="2546350"/>
          <p14:tracePt t="21349" x="6921500" y="2546350"/>
          <p14:tracePt t="21366" x="6946900" y="2546350"/>
          <p14:tracePt t="21366" x="6959600" y="2546350"/>
          <p14:tracePt t="21384" x="6991350" y="2546350"/>
          <p14:tracePt t="21399" x="7023100" y="2546350"/>
          <p14:tracePt t="21416" x="7042150" y="2546350"/>
          <p14:tracePt t="21432" x="7054850" y="2546350"/>
          <p14:tracePt t="21449" x="7073900" y="2546350"/>
          <p14:tracePt t="21466" x="7080250" y="2546350"/>
          <p14:tracePt t="21482" x="7092950" y="2546350"/>
          <p14:tracePt t="21527" x="7099300" y="2546350"/>
          <p14:tracePt t="21599" x="7105650" y="2546350"/>
          <p14:tracePt t="21609" x="7112000" y="2546350"/>
          <p14:tracePt t="21623" x="7118350" y="2546350"/>
          <p14:tracePt t="21636" x="7131050" y="2546350"/>
          <p14:tracePt t="21642" x="7131050" y="2540000"/>
          <p14:tracePt t="21649" x="7137400" y="2540000"/>
          <p14:tracePt t="21665" x="7150100" y="2540000"/>
          <p14:tracePt t="21807" x="7156450" y="2540000"/>
          <p14:tracePt t="21815" x="7162800" y="2540000"/>
          <p14:tracePt t="21825" x="7169150" y="2540000"/>
          <p14:tracePt t="21841" x="7175500" y="2540000"/>
          <p14:tracePt t="21842" x="7181850" y="2540000"/>
          <p14:tracePt t="21849" x="7188200" y="2540000"/>
          <p14:tracePt t="21866" x="7200900" y="2533650"/>
          <p14:tracePt t="21883" x="7213600" y="2533650"/>
          <p14:tracePt t="21899" x="7226300" y="2533650"/>
          <p14:tracePt t="21916" x="7245350" y="2533650"/>
          <p14:tracePt t="21932" x="7251700" y="2533650"/>
          <p14:tracePt t="21949" x="7258050" y="2533650"/>
          <p14:tracePt t="21966" x="7264400" y="2533650"/>
          <p14:tracePt t="22823" x="7245350" y="2533650"/>
          <p14:tracePt t="22830" x="7226300" y="2533650"/>
          <p14:tracePt t="22841" x="7194550" y="2533650"/>
          <p14:tracePt t="22842" x="7156450" y="2533650"/>
          <p14:tracePt t="22849" x="7042150" y="2533650"/>
          <p14:tracePt t="22866" x="6877050" y="2533650"/>
          <p14:tracePt t="22882" x="6667500" y="2533650"/>
          <p14:tracePt t="22900" x="6381750" y="2533650"/>
          <p14:tracePt t="22916" x="6096000" y="2533650"/>
          <p14:tracePt t="22933" x="5848350" y="2533650"/>
          <p14:tracePt t="22949" x="5683250" y="2533650"/>
          <p14:tracePt t="22967" x="5543550" y="2533650"/>
          <p14:tracePt t="22982" x="5410200" y="2533650"/>
          <p14:tracePt t="22999" x="5334000" y="2533650"/>
          <p14:tracePt t="23016" x="5264150" y="2533650"/>
          <p14:tracePt t="23033" x="5156200" y="2533650"/>
          <p14:tracePt t="23049" x="5035550" y="2533650"/>
          <p14:tracePt t="23066" x="4914900" y="2533650"/>
          <p14:tracePt t="23082" x="4832350" y="2533650"/>
          <p14:tracePt t="23100" x="4781550" y="2533650"/>
          <p14:tracePt t="23116" x="4775200" y="2533650"/>
          <p14:tracePt t="23133" x="4768850" y="2533650"/>
          <p14:tracePt t="23239" x="4775200" y="2533650"/>
          <p14:tracePt t="23248" x="4889500" y="2533650"/>
          <p14:tracePt t="23266" x="4984750" y="2533650"/>
          <p14:tracePt t="23267" x="5308600" y="2501900"/>
          <p14:tracePt t="23283" x="5702300" y="2501900"/>
          <p14:tracePt t="23300" x="6038850" y="2501900"/>
          <p14:tracePt t="23316" x="6305550" y="2501900"/>
          <p14:tracePt t="23333" x="6470650" y="2501900"/>
          <p14:tracePt t="23349" x="6616700" y="2495550"/>
          <p14:tracePt t="23366" x="6705600" y="2482850"/>
          <p14:tracePt t="23383" x="6756400" y="2476500"/>
          <p14:tracePt t="23400" x="6775450" y="2476500"/>
          <p14:tracePt t="23416" x="6775450" y="2470150"/>
          <p14:tracePt t="23432" x="6781800" y="2470150"/>
          <p14:tracePt t="23527" x="6788150" y="2470150"/>
          <p14:tracePt t="23541" x="6794500" y="2470150"/>
          <p14:tracePt t="23543" x="6807200" y="2470150"/>
          <p14:tracePt t="23551" x="6819900" y="2463800"/>
          <p14:tracePt t="23551" x="6826250" y="2463800"/>
          <p14:tracePt t="23569" x="6832600" y="2463800"/>
          <p14:tracePt t="23582" x="6845300" y="2463800"/>
          <p14:tracePt t="23735" x="6819900" y="2463800"/>
          <p14:tracePt t="23743" x="6756400" y="2470150"/>
          <p14:tracePt t="23750" x="6686550" y="2476500"/>
          <p14:tracePt t="23766" x="6502400" y="2508250"/>
          <p14:tracePt t="23768" x="6388100" y="2514600"/>
          <p14:tracePt t="23783" x="5886450" y="2533650"/>
          <p14:tracePt t="23799" x="5575300" y="2552700"/>
          <p14:tracePt t="23816" x="5130800" y="2565400"/>
          <p14:tracePt t="23832" x="4692650" y="2609850"/>
          <p14:tracePt t="23850" x="4394200" y="2647950"/>
          <p14:tracePt t="23866" x="4121150" y="2692400"/>
          <p14:tracePt t="23883" x="3873500" y="2724150"/>
          <p14:tracePt t="23899" x="3708400" y="2749550"/>
          <p14:tracePt t="23916" x="3498850" y="2794000"/>
          <p14:tracePt t="23932" x="3352800" y="2832100"/>
          <p14:tracePt t="23949" x="3175000" y="2851150"/>
          <p14:tracePt t="23966" x="3035300" y="2863850"/>
          <p14:tracePt t="23982" x="2825750" y="2876550"/>
          <p14:tracePt t="24000" x="2717800" y="2882900"/>
          <p14:tracePt t="24016" x="2603500" y="2882900"/>
          <p14:tracePt t="24032" x="2482850" y="2882900"/>
          <p14:tracePt t="24049" x="2349500" y="2882900"/>
          <p14:tracePt t="24066" x="2228850" y="2882900"/>
          <p14:tracePt t="24083" x="2101850" y="2882900"/>
          <p14:tracePt t="24099" x="1981200" y="2882900"/>
          <p14:tracePt t="24116" x="1892300" y="2882900"/>
          <p14:tracePt t="24132" x="1822450" y="2882900"/>
          <p14:tracePt t="24149" x="1778000" y="2882900"/>
          <p14:tracePt t="24166" x="1758950" y="2882900"/>
          <p14:tracePt t="24183" x="1752600" y="2882900"/>
          <p14:tracePt t="24287" x="1739900" y="2882900"/>
          <p14:tracePt t="24308" x="1733550" y="2882900"/>
          <p14:tracePt t="24308" x="1727200" y="2882900"/>
          <p14:tracePt t="24319" x="1720850" y="2882900"/>
          <p14:tracePt t="24319" x="1714500" y="2882900"/>
          <p14:tracePt t="24332" x="1708150" y="2876550"/>
          <p14:tracePt t="24350" x="1701800" y="2876550"/>
          <p14:tracePt t="25078" x="1720850" y="2876550"/>
          <p14:tracePt t="25086" x="1739900" y="2876550"/>
          <p14:tracePt t="25098" x="1771650" y="2876550"/>
          <p14:tracePt t="25102" x="1822450" y="2876550"/>
          <p14:tracePt t="25115" x="1885950" y="2876550"/>
          <p14:tracePt t="25131" x="1924050" y="2876550"/>
          <p14:tracePt t="25148" x="1943100" y="2876550"/>
          <p14:tracePt t="25165" x="1955800" y="2876550"/>
          <p14:tracePt t="25182" x="1962150" y="2876550"/>
          <p14:tracePt t="25223" x="1968500" y="2876550"/>
          <p14:tracePt t="25241" x="1974850" y="2876550"/>
          <p14:tracePt t="25255" x="1981200" y="2876550"/>
          <p14:tracePt t="25263" x="1987550" y="2876550"/>
          <p14:tracePt t="25268" x="2000250" y="2876550"/>
          <p14:tracePt t="25282" x="2006600" y="2876550"/>
          <p14:tracePt t="25299" x="2012950" y="2876550"/>
          <p14:tracePt t="25343" x="2019300" y="2876550"/>
          <p14:tracePt t="25367" x="2025650" y="2876550"/>
          <p14:tracePt t="25374" x="2032000" y="2876550"/>
          <p14:tracePt t="25390" x="2038350" y="2876550"/>
          <p14:tracePt t="25399" x="2051050" y="2876550"/>
          <p14:tracePt t="25415" x="2057400" y="2876550"/>
          <p14:tracePt t="25415" x="2076450" y="2876550"/>
          <p14:tracePt t="25431" x="2108200" y="2876550"/>
          <p14:tracePt t="25448" x="2127250" y="2876550"/>
          <p14:tracePt t="25465" x="2159000" y="2876550"/>
          <p14:tracePt t="25481" x="2171700" y="2876550"/>
          <p14:tracePt t="25498" x="2178050" y="2876550"/>
          <p14:tracePt t="25559" x="2184400" y="2876550"/>
          <p14:tracePt t="25575" x="2190750" y="2876550"/>
          <p14:tracePt t="25583" x="2203450" y="2876550"/>
          <p14:tracePt t="25584" x="2228850" y="2876550"/>
          <p14:tracePt t="25599" x="2266950" y="2876550"/>
          <p14:tracePt t="25616" x="2305050" y="2876550"/>
          <p14:tracePt t="25633" x="2343150" y="2876550"/>
          <p14:tracePt t="25649" x="2374900" y="2876550"/>
          <p14:tracePt t="25666" x="2387600" y="2876550"/>
          <p14:tracePt t="25682" x="2393950" y="2876550"/>
          <p14:tracePt t="26206" x="2413000" y="2876550"/>
          <p14:tracePt t="26214" x="2457450" y="2863850"/>
          <p14:tracePt t="26231" x="2609850" y="2825750"/>
          <p14:tracePt t="26232" x="2787650" y="2774950"/>
          <p14:tracePt t="26248" x="3041650" y="2730500"/>
          <p14:tracePt t="26266" x="3295650" y="2686050"/>
          <p14:tracePt t="26282" x="3536950" y="2641600"/>
          <p14:tracePt t="26299" x="3676650" y="2616200"/>
          <p14:tracePt t="26315" x="3790950" y="2597150"/>
          <p14:tracePt t="26332" x="3854450" y="2584450"/>
          <p14:tracePt t="26349" x="3886200" y="2571750"/>
          <p14:tracePt t="26367" x="3892550" y="2571750"/>
          <p14:tracePt t="26575" x="3898900" y="2571750"/>
          <p14:tracePt t="26584" x="3917950" y="2565400"/>
          <p14:tracePt t="26599" x="3937000" y="2552700"/>
          <p14:tracePt t="26600" x="3956050" y="2546350"/>
          <p14:tracePt t="26616" x="3968750" y="2540000"/>
          <p14:tracePt t="26633" x="3975100" y="2533650"/>
          <p14:tracePt t="26650" x="3981450" y="2533650"/>
          <p14:tracePt t="26807" x="3975100" y="2533650"/>
          <p14:tracePt t="26815" x="3962400" y="2527300"/>
          <p14:tracePt t="26825" x="3943350" y="2527300"/>
          <p14:tracePt t="26825" x="3924300" y="2527300"/>
          <p14:tracePt t="26832" x="3892550" y="2520950"/>
          <p14:tracePt t="26849" x="3879850" y="2520950"/>
          <p14:tracePt t="26896" x="3873500" y="2514600"/>
          <p14:tracePt t="26944" x="3879850" y="2514600"/>
          <p14:tracePt t="26952" x="3911600" y="2514600"/>
          <p14:tracePt t="26959" x="3949700" y="2514600"/>
          <p14:tracePt t="26967" x="4038600" y="2514600"/>
          <p14:tracePt t="26982" x="4152900" y="2501900"/>
          <p14:tracePt t="26999" x="4298950" y="2489200"/>
          <p14:tracePt t="27015" x="4375150" y="2476500"/>
          <p14:tracePt t="27032" x="4406900" y="2476500"/>
          <p14:tracePt t="27049" x="4432300" y="2476500"/>
          <p14:tracePt t="28320" x="4425950" y="2476500"/>
          <p14:tracePt t="28328" x="4413250" y="2476500"/>
          <p14:tracePt t="28336" x="4400550" y="2476500"/>
          <p14:tracePt t="28350" x="4375150" y="2476500"/>
          <p14:tracePt t="28350" x="4330700" y="2476500"/>
          <p14:tracePt t="28367" x="4273550" y="2476500"/>
          <p14:tracePt t="28367" x="4241800" y="2476500"/>
          <p14:tracePt t="28385" x="4152900" y="2476500"/>
          <p14:tracePt t="28401" x="4057650" y="2476500"/>
          <p14:tracePt t="28418" x="3943350" y="2476500"/>
          <p14:tracePt t="28434" x="3816350" y="2476500"/>
          <p14:tracePt t="28450" x="3683000" y="2476500"/>
          <p14:tracePt t="28466" x="3543300" y="2501900"/>
          <p14:tracePt t="28483" x="3435350" y="2520950"/>
          <p14:tracePt t="28500" x="3321050" y="2540000"/>
          <p14:tracePt t="28516" x="3219450" y="2552700"/>
          <p14:tracePt t="28533" x="3117850" y="2565400"/>
          <p14:tracePt t="28550" x="3016250" y="2584450"/>
          <p14:tracePt t="28566" x="2927350" y="2597150"/>
          <p14:tracePt t="28583" x="2863850" y="2616200"/>
          <p14:tracePt t="28600" x="2800350" y="2641600"/>
          <p14:tracePt t="28618" x="2749550" y="2654300"/>
          <p14:tracePt t="28634" x="2717800" y="2673350"/>
          <p14:tracePt t="28651" x="2673350" y="2686050"/>
          <p14:tracePt t="28667" x="2647950" y="2692400"/>
          <p14:tracePt t="28685" x="2609850" y="2711450"/>
          <p14:tracePt t="28700" x="2552700" y="2736850"/>
          <p14:tracePt t="28717" x="2495550" y="2768600"/>
          <p14:tracePt t="28733" x="2444750" y="2794000"/>
          <p14:tracePt t="28750" x="2387600" y="2813050"/>
          <p14:tracePt t="28766" x="2355850" y="2832100"/>
          <p14:tracePt t="28783" x="2336800" y="2838450"/>
          <p14:tracePt t="28800" x="2317750" y="2851150"/>
          <p14:tracePt t="28816" x="2305050" y="2851150"/>
          <p14:tracePt t="28833" x="2298700" y="2857500"/>
          <p14:tracePt t="28850" x="2273300" y="2870200"/>
          <p14:tracePt t="28868" x="2254250" y="2882900"/>
          <p14:tracePt t="28884" x="2247900" y="2882900"/>
          <p14:tracePt t="28901" x="2235200" y="2889250"/>
          <p14:tracePt t="28917" x="2222500" y="2889250"/>
          <p14:tracePt t="28952" x="2216150" y="2889250"/>
          <p14:tracePt t="28960" x="2216150" y="2895600"/>
          <p14:tracePt t="28967" x="2209800" y="2895600"/>
          <p14:tracePt t="28983" x="2203450" y="2901950"/>
          <p14:tracePt t="29248" x="2178050" y="2901950"/>
          <p14:tracePt t="29256" x="2146300" y="2901950"/>
          <p14:tracePt t="29266" x="2101850" y="2895600"/>
          <p14:tracePt t="29267" x="1981200" y="2870200"/>
          <p14:tracePt t="29283" x="1854200" y="2857500"/>
          <p14:tracePt t="29300" x="1752600" y="2844800"/>
          <p14:tracePt t="29316" x="1695450" y="2832100"/>
          <p14:tracePt t="29333" x="1670050" y="2832100"/>
          <p14:tracePt t="29350" x="1663700" y="2832100"/>
          <p14:tracePt t="29456" x="1670050" y="2825750"/>
          <p14:tracePt t="29464" x="1682750" y="2825750"/>
          <p14:tracePt t="29472" x="1701800" y="2825750"/>
          <p14:tracePt t="29483" x="1714500" y="2825750"/>
          <p14:tracePt t="29488" x="1758950" y="2825750"/>
          <p14:tracePt t="29500" x="1797050" y="2825750"/>
          <p14:tracePt t="29516" x="1828800" y="2825750"/>
          <p14:tracePt t="29533" x="1841500" y="2825750"/>
          <p14:tracePt t="29551" x="1860550" y="2825750"/>
          <p14:tracePt t="29568" x="1873250" y="2825750"/>
          <p14:tracePt t="29584" x="1905000" y="2825750"/>
          <p14:tracePt t="29601" x="1943100" y="2825750"/>
          <p14:tracePt t="29617" x="1968500" y="2825750"/>
          <p14:tracePt t="29634" x="1993900" y="2825750"/>
          <p14:tracePt t="29651" x="2000250" y="2825750"/>
          <p14:tracePt t="29668" x="2006600" y="2825750"/>
          <p14:tracePt t="30561" x="2032000" y="2825750"/>
          <p14:tracePt t="30568" x="2089150" y="2825750"/>
          <p14:tracePt t="30578" x="2247900" y="2825750"/>
          <p14:tracePt t="30585" x="2457450" y="2825750"/>
          <p14:tracePt t="30601" x="2832100" y="2825750"/>
          <p14:tracePt t="30618" x="3238500" y="2825750"/>
          <p14:tracePt t="30634" x="3644900" y="2825750"/>
          <p14:tracePt t="30651" x="3962400" y="2825750"/>
          <p14:tracePt t="30667" x="4210050" y="2844800"/>
          <p14:tracePt t="30684" x="4381500" y="2857500"/>
          <p14:tracePt t="30701" x="4521200" y="2863850"/>
          <p14:tracePt t="30717" x="4641850" y="2863850"/>
          <p14:tracePt t="30734" x="4762500" y="2863850"/>
          <p14:tracePt t="30751" x="4876800" y="2863850"/>
          <p14:tracePt t="30767" x="5003800" y="2863850"/>
          <p14:tracePt t="30785" x="5105400" y="2863850"/>
          <p14:tracePt t="30801" x="5175250" y="2863850"/>
          <p14:tracePt t="30817" x="5219700" y="2863850"/>
          <p14:tracePt t="30834" x="5270500" y="2863850"/>
          <p14:tracePt t="30851" x="5314950" y="2863850"/>
          <p14:tracePt t="30867" x="5378450" y="2863850"/>
          <p14:tracePt t="30885" x="5435600" y="2863850"/>
          <p14:tracePt t="30900" x="5480050" y="2863850"/>
          <p14:tracePt t="30917" x="5518150" y="2863850"/>
          <p14:tracePt t="30934" x="5543550" y="2863850"/>
          <p14:tracePt t="30951" x="5556250" y="2863850"/>
          <p14:tracePt t="30967" x="5562600" y="2863850"/>
          <p14:tracePt t="30985" x="5568950" y="2863850"/>
          <p14:tracePt t="31001" x="5575300" y="2863850"/>
          <p14:tracePt t="31017" x="5581650" y="2863850"/>
          <p14:tracePt t="31034" x="5588000" y="2863850"/>
          <p14:tracePt t="31051" x="5600700" y="2863850"/>
          <p14:tracePt t="31067" x="5619750" y="2863850"/>
          <p14:tracePt t="31084" x="5645150" y="2863850"/>
          <p14:tracePt t="31101" x="5689600" y="2863850"/>
          <p14:tracePt t="31119" x="5734050" y="2863850"/>
          <p14:tracePt t="31134" x="5784850" y="2863850"/>
          <p14:tracePt t="31151" x="5829300" y="2863850"/>
          <p14:tracePt t="31167" x="5918200" y="2863850"/>
          <p14:tracePt t="31186" x="5988050" y="2863850"/>
          <p14:tracePt t="31201" x="6070600" y="2863850"/>
          <p14:tracePt t="31218" x="6146800" y="2863850"/>
          <p14:tracePt t="31234" x="6229350" y="2863850"/>
          <p14:tracePt t="31251" x="6280150" y="2863850"/>
          <p14:tracePt t="31267" x="6330950" y="2863850"/>
          <p14:tracePt t="31284" x="6388100" y="2863850"/>
          <p14:tracePt t="31301" x="6457950" y="2863850"/>
          <p14:tracePt t="31318" x="6508750" y="2863850"/>
          <p14:tracePt t="31334" x="6565900" y="2863850"/>
          <p14:tracePt t="31351" x="6610350" y="2863850"/>
          <p14:tracePt t="31367" x="6673850" y="2863850"/>
          <p14:tracePt t="31386" x="6711950" y="2863850"/>
          <p14:tracePt t="31401" x="6724650" y="2863850"/>
          <p14:tracePt t="31417" x="6743700" y="2863850"/>
          <p14:tracePt t="31434" x="6750050" y="2863850"/>
          <p14:tracePt t="31451" x="6756400" y="2863850"/>
          <p14:tracePt t="31467" x="6762750" y="2863850"/>
          <p14:tracePt t="31484" x="6769100" y="2863850"/>
          <p14:tracePt t="31501" x="6794500" y="2863850"/>
          <p14:tracePt t="31518" x="6826250" y="2863850"/>
          <p14:tracePt t="31534" x="6889750" y="2863850"/>
          <p14:tracePt t="31551" x="6959600" y="2863850"/>
          <p14:tracePt t="31567" x="7105650" y="2863850"/>
          <p14:tracePt t="31586" x="7200900" y="2863850"/>
          <p14:tracePt t="31601" x="7283450" y="2863850"/>
          <p14:tracePt t="31617" x="7334250" y="2863850"/>
          <p14:tracePt t="31634" x="7366000" y="2863850"/>
          <p14:tracePt t="31651" x="7385050" y="2863850"/>
          <p14:tracePt t="31667" x="7404100" y="2863850"/>
          <p14:tracePt t="31684" x="7423150" y="2863850"/>
          <p14:tracePt t="31701" x="7435850" y="2863850"/>
          <p14:tracePt t="31718" x="7448550" y="2863850"/>
          <p14:tracePt t="31734" x="7467600" y="2863850"/>
          <p14:tracePt t="31751" x="7480300" y="2870200"/>
          <p14:tracePt t="31767" x="7499350" y="2870200"/>
          <p14:tracePt t="31785" x="7531100" y="2870200"/>
          <p14:tracePt t="31801" x="7562850" y="2870200"/>
          <p14:tracePt t="31833" x="7607300" y="2863850"/>
          <p14:tracePt t="31834" x="7658100" y="2857500"/>
          <p14:tracePt t="31850" x="7715250" y="2851150"/>
          <p14:tracePt t="31867" x="7785100" y="2838450"/>
          <p14:tracePt t="31884" x="7848600" y="2832100"/>
          <p14:tracePt t="31901" x="7905750" y="2819400"/>
          <p14:tracePt t="31917" x="7943850" y="2819400"/>
          <p14:tracePt t="31934" x="7969250" y="2819400"/>
          <p14:tracePt t="31951" x="7988300" y="2819400"/>
          <p14:tracePt t="31967" x="8007350" y="2819400"/>
          <p14:tracePt t="31984" x="8026400" y="2813050"/>
          <p14:tracePt t="32001" x="8039100" y="2806700"/>
          <p14:tracePt t="32017" x="8045450" y="2806700"/>
          <p14:tracePt t="32035" x="8051800" y="2806700"/>
          <p14:tracePt t="32313" x="8058150" y="2806700"/>
          <p14:tracePt t="32321" x="8083550" y="2806700"/>
          <p14:tracePt t="32328" x="8108950" y="2806700"/>
          <p14:tracePt t="32334" x="8147050" y="2819400"/>
          <p14:tracePt t="32351" x="8191500" y="2825750"/>
          <p14:tracePt t="32367" x="8229600" y="2825750"/>
          <p14:tracePt t="32384" x="8255000" y="2825750"/>
          <p14:tracePt t="32401" x="8261350" y="2832100"/>
          <p14:tracePt t="32417" x="8267700" y="2832100"/>
          <p14:tracePt t="33136" x="8261350" y="2838450"/>
          <p14:tracePt t="33145" x="8248650" y="2838450"/>
          <p14:tracePt t="33152" x="8235950" y="2838450"/>
          <p14:tracePt t="33155" x="8223250" y="2838450"/>
          <p14:tracePt t="33166" x="8153400" y="2838450"/>
          <p14:tracePt t="33183" x="8013700" y="2844800"/>
          <p14:tracePt t="33200" x="7905750" y="2844800"/>
          <p14:tracePt t="33216" x="7804150" y="2844800"/>
          <p14:tracePt t="33233" x="7696200" y="2844800"/>
          <p14:tracePt t="33250" x="7594600" y="2838450"/>
          <p14:tracePt t="33266" x="7512050" y="2832100"/>
          <p14:tracePt t="33283" x="7435850" y="2832100"/>
          <p14:tracePt t="33299" x="7353300" y="2832100"/>
          <p14:tracePt t="33316" x="7264400" y="2832100"/>
          <p14:tracePt t="33333" x="7181850" y="2832100"/>
          <p14:tracePt t="33349" x="7092950" y="2832100"/>
          <p14:tracePt t="33366" x="7004050" y="2832100"/>
          <p14:tracePt t="33383" x="6851650" y="2806700"/>
          <p14:tracePt t="33400" x="6743700" y="2800350"/>
          <p14:tracePt t="33416" x="6616700" y="2800350"/>
          <p14:tracePt t="33432" x="6483350" y="2800350"/>
          <p14:tracePt t="33450" x="6362700" y="2800350"/>
          <p14:tracePt t="33467" x="6235700" y="2794000"/>
          <p14:tracePt t="33483" x="6121400" y="2781300"/>
          <p14:tracePt t="33499" x="6032500" y="2768600"/>
          <p14:tracePt t="33516" x="5975350" y="2755900"/>
          <p14:tracePt t="33533" x="5924550" y="2755900"/>
          <p14:tracePt t="33549" x="5886450" y="2755900"/>
          <p14:tracePt t="33566" x="5842000" y="2755900"/>
          <p14:tracePt t="33583" x="5797550" y="2755900"/>
          <p14:tracePt t="33600" x="5772150" y="2755900"/>
          <p14:tracePt t="33617" x="5765800" y="2755900"/>
          <p14:tracePt t="33633" x="5753100" y="2755900"/>
          <p14:tracePt t="33680" x="5746750" y="2755900"/>
          <p14:tracePt t="33712" x="5740400" y="2755900"/>
          <p14:tracePt t="33727" x="5734050" y="2755900"/>
          <p14:tracePt t="33735" x="5727700" y="2755900"/>
          <p14:tracePt t="33751" x="5721350" y="2755900"/>
          <p14:tracePt t="33768" x="5715000" y="2755900"/>
          <p14:tracePt t="33791" x="5708650" y="2755900"/>
          <p14:tracePt t="33896" x="5702300" y="2768600"/>
          <p14:tracePt t="33903" x="5689600" y="2768600"/>
          <p14:tracePt t="33916" x="5689600" y="2774950"/>
          <p14:tracePt t="33916" x="5683250" y="2774950"/>
          <p14:tracePt t="33933" x="5676900" y="2781300"/>
          <p14:tracePt t="33999" x="5676900" y="2787650"/>
          <p14:tracePt t="34015" x="5676900" y="2800350"/>
          <p14:tracePt t="34016" x="5683250" y="2800350"/>
          <p14:tracePt t="34033" x="5702300" y="2800350"/>
          <p14:tracePt t="34033" x="5765800" y="2813050"/>
          <p14:tracePt t="34050" x="5835650" y="2819400"/>
          <p14:tracePt t="34066" x="5924550" y="2832100"/>
          <p14:tracePt t="34083" x="6007100" y="2838450"/>
          <p14:tracePt t="34099" x="6076950" y="2851150"/>
          <p14:tracePt t="34116" x="6121400" y="2851150"/>
          <p14:tracePt t="34133" x="6153150" y="2851150"/>
          <p14:tracePt t="34150" x="6159500" y="2851150"/>
          <p14:tracePt t="34166" x="6165850" y="2851150"/>
          <p14:tracePt t="34183" x="6172200" y="2851150"/>
          <p14:tracePt t="34200" x="6178550" y="2851150"/>
          <p14:tracePt t="34216" x="6184900" y="2851150"/>
          <p14:tracePt t="34456" x="6178550" y="2851150"/>
          <p14:tracePt t="34463" x="6165850" y="2851150"/>
          <p14:tracePt t="34483" x="6140450" y="2851150"/>
          <p14:tracePt t="34484" x="6083300" y="2851150"/>
          <p14:tracePt t="34499" x="6026150" y="2851150"/>
          <p14:tracePt t="34516" x="5956300" y="2851150"/>
          <p14:tracePt t="34533" x="5861050" y="2844800"/>
          <p14:tracePt t="34550" x="5772150" y="2832100"/>
          <p14:tracePt t="34566" x="5638800" y="2813050"/>
          <p14:tracePt t="34584" x="5537200" y="2800350"/>
          <p14:tracePt t="34600" x="5435600" y="2781300"/>
          <p14:tracePt t="34616" x="5365750" y="2774950"/>
          <p14:tracePt t="34633" x="5302250" y="2762250"/>
          <p14:tracePt t="34650" x="5251450" y="2755900"/>
          <p14:tracePt t="34666" x="5213350" y="2749550"/>
          <p14:tracePt t="34683" x="5194300" y="2743200"/>
          <p14:tracePt t="34699" x="5181600" y="2743200"/>
          <p14:tracePt t="35127" x="5175250" y="2743200"/>
          <p14:tracePt t="35143" x="5168900" y="2743200"/>
          <p14:tracePt t="35151" x="5162550" y="2749550"/>
          <p14:tracePt t="35166" x="5162550" y="2755900"/>
          <p14:tracePt t="35167" x="5156200" y="2762250"/>
          <p14:tracePt t="35183" x="5149850" y="2768600"/>
          <p14:tracePt t="35199" x="5143500" y="2768600"/>
          <p14:tracePt t="35831" x="5143500" y="2774950"/>
          <p14:tracePt t="35841" x="5143500" y="2781300"/>
          <p14:tracePt t="35855" x="5143500" y="2787650"/>
          <p14:tracePt t="35871" x="5143500" y="2794000"/>
          <p14:tracePt t="35935" x="5143500" y="2800350"/>
          <p14:tracePt t="37079" x="5143500" y="2806700"/>
          <p14:tracePt t="37082" x="5143500" y="2813050"/>
          <p14:tracePt t="37099" x="5156200" y="2819400"/>
          <p14:tracePt t="37100" x="5187950" y="2825750"/>
          <p14:tracePt t="37116" x="5245100" y="2838450"/>
          <p14:tracePt t="37133" x="5372100" y="2851150"/>
          <p14:tracePt t="37150" x="5530850" y="2851150"/>
          <p14:tracePt t="37166" x="5702300" y="2857500"/>
          <p14:tracePt t="37166" x="5791200" y="2857500"/>
          <p14:tracePt t="37184" x="5949950" y="2863850"/>
          <p14:tracePt t="37199" x="6083300" y="2863850"/>
          <p14:tracePt t="37216" x="6216650" y="2863850"/>
          <p14:tracePt t="37233" x="6343650" y="2863850"/>
          <p14:tracePt t="37249" x="6464300" y="2863850"/>
          <p14:tracePt t="37266" x="6584950" y="2870200"/>
          <p14:tracePt t="37283" x="6692900" y="2870200"/>
          <p14:tracePt t="37299" x="6794500" y="2870200"/>
          <p14:tracePt t="37316" x="6877050" y="2876550"/>
          <p14:tracePt t="37333" x="6946900" y="2876550"/>
          <p14:tracePt t="37349" x="7004050" y="2876550"/>
          <p14:tracePt t="37366" x="7054850" y="2876550"/>
          <p14:tracePt t="37366" x="7073900" y="2876550"/>
          <p14:tracePt t="37384" x="7099300" y="2876550"/>
          <p14:tracePt t="37400" x="7131050" y="2876550"/>
          <p14:tracePt t="37416" x="7150100" y="2876550"/>
          <p14:tracePt t="37432" x="7175500" y="2863850"/>
          <p14:tracePt t="37450" x="7194550" y="2857500"/>
          <p14:tracePt t="37466" x="7213600" y="2844800"/>
          <p14:tracePt t="37483" x="7239000" y="2832100"/>
          <p14:tracePt t="37499" x="7251700" y="2819400"/>
          <p14:tracePt t="37516" x="7270750" y="2813050"/>
          <p14:tracePt t="37533" x="7283450" y="2806700"/>
          <p14:tracePt t="37549" x="7296150" y="2794000"/>
          <p14:tracePt t="37566" x="7302500" y="2794000"/>
          <p14:tracePt t="37583" x="7308850" y="2787650"/>
          <p14:tracePt t="37832" x="7308850" y="2794000"/>
          <p14:tracePt t="37840" x="7308850" y="2800350"/>
          <p14:tracePt t="37849" x="7302500" y="2813050"/>
          <p14:tracePt t="37850" x="7296150" y="2838450"/>
          <p14:tracePt t="37866" x="7296150" y="2851150"/>
          <p14:tracePt t="37883" x="7296150" y="2857500"/>
          <p14:tracePt t="37899" x="7289800" y="2857500"/>
          <p14:tracePt t="38593" x="0" y="0"/>
        </p14:tracePtLst>
        <p14:tracePtLst>
          <p14:tracePt t="69086" x="3175000" y="3816350"/>
          <p14:tracePt t="69184" x="3175000" y="3810000"/>
          <p14:tracePt t="69304" x="3162300" y="3810000"/>
          <p14:tracePt t="69312" x="3117850" y="3810000"/>
          <p14:tracePt t="69320" x="2997200" y="3810000"/>
          <p14:tracePt t="69336" x="2813050" y="3810000"/>
          <p14:tracePt t="69363" x="2584450" y="3784600"/>
          <p14:tracePt t="69368" x="2425700" y="3784600"/>
          <p14:tracePt t="69369" x="2171700" y="3771900"/>
          <p14:tracePt t="69385" x="1905000" y="3771900"/>
          <p14:tracePt t="69401" x="1733550" y="3771900"/>
          <p14:tracePt t="69417" x="1593850" y="3771900"/>
          <p14:tracePt t="69434" x="1492250" y="3771900"/>
          <p14:tracePt t="69451" x="1435100" y="3771900"/>
          <p14:tracePt t="69468" x="1397000" y="3771900"/>
          <p14:tracePt t="69484" x="1358900" y="3771900"/>
          <p14:tracePt t="69501" x="1314450" y="3771900"/>
          <p14:tracePt t="69517" x="1250950" y="3771900"/>
          <p14:tracePt t="69534" x="1162050" y="3771900"/>
          <p14:tracePt t="69551" x="1092200" y="3771900"/>
          <p14:tracePt t="69567" x="1003300" y="3771900"/>
          <p14:tracePt t="69585" x="971550" y="3771900"/>
          <p14:tracePt t="69601" x="952500" y="3771900"/>
          <p14:tracePt t="69617" x="946150" y="3771900"/>
          <p14:tracePt t="69752" x="958850" y="3778250"/>
          <p14:tracePt t="69761" x="971550" y="3778250"/>
          <p14:tracePt t="69768" x="984250" y="3778250"/>
          <p14:tracePt t="69769" x="1054100" y="3778250"/>
          <p14:tracePt t="69785" x="1143000" y="3778250"/>
          <p14:tracePt t="69801" x="1238250" y="3778250"/>
          <p14:tracePt t="69817" x="1346200" y="3778250"/>
          <p14:tracePt t="69834" x="1454150" y="3778250"/>
          <p14:tracePt t="69851" x="1555750" y="3778250"/>
          <p14:tracePt t="69868" x="1663700" y="3778250"/>
          <p14:tracePt t="69884" x="1765300" y="3778250"/>
          <p14:tracePt t="69901" x="1860550" y="3778250"/>
          <p14:tracePt t="69917" x="1955800" y="3778250"/>
          <p14:tracePt t="69934" x="2044700" y="3778250"/>
          <p14:tracePt t="69951" x="2133600" y="3778250"/>
          <p14:tracePt t="69967" x="2241550" y="3778250"/>
          <p14:tracePt t="69985" x="2298700" y="3778250"/>
          <p14:tracePt t="70001" x="2355850" y="3778250"/>
          <p14:tracePt t="70017" x="2400300" y="3778250"/>
          <p14:tracePt t="70034" x="2438400" y="3778250"/>
          <p14:tracePt t="70051" x="2476500" y="3778250"/>
          <p14:tracePt t="70067" x="2508250" y="3778250"/>
          <p14:tracePt t="70084" x="2533650" y="3778250"/>
          <p14:tracePt t="70101" x="2565400" y="3778250"/>
          <p14:tracePt t="70117" x="2603500" y="3778250"/>
          <p14:tracePt t="70134" x="2641600" y="3778250"/>
          <p14:tracePt t="70151" x="2692400" y="3778250"/>
          <p14:tracePt t="70167" x="2774950" y="3778250"/>
          <p14:tracePt t="70185" x="2813050" y="3778250"/>
          <p14:tracePt t="70201" x="2851150" y="3778250"/>
          <p14:tracePt t="70217" x="2882900" y="3778250"/>
          <p14:tracePt t="70234" x="2901950" y="3778250"/>
          <p14:tracePt t="70250" x="2927350" y="3778250"/>
          <p14:tracePt t="70267" x="2952750" y="3778250"/>
          <p14:tracePt t="70284" x="2978150" y="3778250"/>
          <p14:tracePt t="70301" x="3009900" y="3778250"/>
          <p14:tracePt t="70317" x="3041650" y="3778250"/>
          <p14:tracePt t="70334" x="3086100" y="3778250"/>
          <p14:tracePt t="70351" x="3130550" y="3778250"/>
          <p14:tracePt t="70367" x="3238500" y="3778250"/>
          <p14:tracePt t="70386" x="3314700" y="3778250"/>
          <p14:tracePt t="70401" x="3403600" y="3778250"/>
          <p14:tracePt t="70418" x="3524250" y="3778250"/>
          <p14:tracePt t="70434" x="3663950" y="3778250"/>
          <p14:tracePt t="70451" x="3816350" y="3778250"/>
          <p14:tracePt t="70467" x="3981450" y="3778250"/>
          <p14:tracePt t="70484" x="4140200" y="3778250"/>
          <p14:tracePt t="70501" x="4286250" y="3778250"/>
          <p14:tracePt t="70518" x="4413250" y="3778250"/>
          <p14:tracePt t="70534" x="4514850" y="3778250"/>
          <p14:tracePt t="70551" x="4622800" y="3778250"/>
          <p14:tracePt t="70567" x="4781550" y="3778250"/>
          <p14:tracePt t="70586" x="4876800" y="3778250"/>
          <p14:tracePt t="70601" x="4978400" y="3778250"/>
          <p14:tracePt t="70618" x="5073650" y="3778250"/>
          <p14:tracePt t="70634" x="5181600" y="3778250"/>
          <p14:tracePt t="70651" x="5283200" y="3778250"/>
          <p14:tracePt t="70667" x="5391150" y="3778250"/>
          <p14:tracePt t="70684" x="5473700" y="3778250"/>
          <p14:tracePt t="70701" x="5556250" y="3778250"/>
          <p14:tracePt t="70717" x="5607050" y="3778250"/>
          <p14:tracePt t="70734" x="5645150" y="3778250"/>
          <p14:tracePt t="70751" x="5683250" y="3778250"/>
          <p14:tracePt t="70767" x="5765800" y="3778250"/>
          <p14:tracePt t="70786" x="5835650" y="3778250"/>
          <p14:tracePt t="70801" x="5899150" y="3778250"/>
          <p14:tracePt t="70818" x="5975350" y="3784600"/>
          <p14:tracePt t="70834" x="6032500" y="3784600"/>
          <p14:tracePt t="70851" x="6089650" y="3784600"/>
          <p14:tracePt t="70867" x="6127750" y="3790950"/>
          <p14:tracePt t="70884" x="6165850" y="3790950"/>
          <p14:tracePt t="70900" x="6210300" y="3790950"/>
          <p14:tracePt t="70917" x="6254750" y="3790950"/>
          <p14:tracePt t="70934" x="6286500" y="3797300"/>
          <p14:tracePt t="70951" x="6311900" y="3797300"/>
          <p14:tracePt t="70967" x="6362700" y="3797300"/>
          <p14:tracePt t="70985" x="6381750" y="3797300"/>
          <p14:tracePt t="71001" x="6413500" y="3797300"/>
          <p14:tracePt t="71017" x="6451600" y="3797300"/>
          <p14:tracePt t="71034" x="6477000" y="3797300"/>
          <p14:tracePt t="71051" x="6502400" y="3797300"/>
          <p14:tracePt t="71067" x="6521450" y="3803650"/>
          <p14:tracePt t="71085" x="6540500" y="3803650"/>
          <p14:tracePt t="71100" x="6559550" y="3803650"/>
          <p14:tracePt t="71117" x="6572250" y="3803650"/>
          <p14:tracePt t="71134" x="6584950" y="3803650"/>
          <p14:tracePt t="71151" x="6591300" y="3803650"/>
          <p14:tracePt t="71167" x="6610350" y="3803650"/>
          <p14:tracePt t="71185" x="6616700" y="3803650"/>
          <p14:tracePt t="71200" x="6623050" y="3803650"/>
          <p14:tracePt t="71336" x="6629400" y="3803650"/>
          <p14:tracePt t="71344" x="6635750" y="3803650"/>
          <p14:tracePt t="71352" x="6642100" y="3803650"/>
          <p14:tracePt t="71368" x="6648450" y="3803650"/>
          <p14:tracePt t="71375" x="6661150" y="3803650"/>
          <p14:tracePt t="71385" x="6667500" y="3803650"/>
          <p14:tracePt t="71401" x="6680200" y="3803650"/>
          <p14:tracePt t="71417" x="6686550" y="3803650"/>
          <p14:tracePt t="71434" x="6705600" y="3803650"/>
          <p14:tracePt t="71451" x="6718300" y="3803650"/>
          <p14:tracePt t="71467" x="6724650" y="3803650"/>
          <p14:tracePt t="71485" x="6743700" y="3803650"/>
          <p14:tracePt t="71520" x="6756400" y="3803650"/>
          <p14:tracePt t="71535" x="6762750" y="3803650"/>
          <p14:tracePt t="71550" x="6775450" y="3803650"/>
          <p14:tracePt t="71551" x="6788150" y="3803650"/>
          <p14:tracePt t="71567" x="6794500" y="3803650"/>
          <p14:tracePt t="72489" x="6781800" y="3803650"/>
          <p14:tracePt t="72496" x="6775450" y="3803650"/>
          <p14:tracePt t="72504" x="6750050" y="3810000"/>
          <p14:tracePt t="72517" x="6737350" y="3810000"/>
          <p14:tracePt t="72520" x="6699250" y="3822700"/>
          <p14:tracePt t="72535" x="6654800" y="3822700"/>
          <p14:tracePt t="72550" x="6604000" y="3829050"/>
          <p14:tracePt t="72550" x="6578600" y="3829050"/>
          <p14:tracePt t="72568" x="6521450" y="3829050"/>
          <p14:tracePt t="72584" x="6477000" y="3829050"/>
          <p14:tracePt t="72601" x="6413500" y="3841750"/>
          <p14:tracePt t="72617" x="6343650" y="3848100"/>
          <p14:tracePt t="72634" x="6261100" y="3860800"/>
          <p14:tracePt t="72650" x="6172200" y="3873500"/>
          <p14:tracePt t="72667" x="6083300" y="3892550"/>
          <p14:tracePt t="72684" x="5981700" y="3892550"/>
          <p14:tracePt t="72701" x="5899150" y="3892550"/>
          <p14:tracePt t="72717" x="5861050" y="3892550"/>
          <p14:tracePt t="72734" x="5835650" y="3892550"/>
          <p14:tracePt t="72750" x="5816600" y="3892550"/>
          <p14:tracePt t="72767" x="5778500" y="3892550"/>
          <p14:tracePt t="72785" x="5734050" y="3892550"/>
          <p14:tracePt t="72801" x="5695950" y="3892550"/>
          <p14:tracePt t="72817" x="5657850" y="3892550"/>
          <p14:tracePt t="72834" x="5626100" y="3892550"/>
          <p14:tracePt t="72850" x="5600700" y="3892550"/>
          <p14:tracePt t="72867" x="5575300" y="3892550"/>
          <p14:tracePt t="72884" x="5556250" y="3898900"/>
          <p14:tracePt t="72901" x="5543550" y="3905250"/>
          <p14:tracePt t="72917" x="5537200" y="3905250"/>
          <p14:tracePt t="72934" x="5524500" y="3911600"/>
          <p14:tracePt t="72951" x="5511800" y="3911600"/>
          <p14:tracePt t="72951" x="5511800" y="3917950"/>
          <p14:tracePt t="72969" x="5492750" y="3930650"/>
          <p14:tracePt t="72984" x="5480050" y="3937000"/>
          <p14:tracePt t="73001" x="5454650" y="3956050"/>
          <p14:tracePt t="73017" x="5435600" y="3968750"/>
          <p14:tracePt t="73034" x="5422900" y="3981450"/>
          <p14:tracePt t="73055" x="5410200" y="3987800"/>
          <p14:tracePt t="73067" x="5403850" y="3987800"/>
          <p14:tracePt t="73084" x="5397500" y="3994150"/>
          <p14:tracePt t="73101" x="5384800" y="4000500"/>
          <p14:tracePt t="73117" x="5378450" y="4000500"/>
          <p14:tracePt t="73134" x="5365750" y="4006850"/>
          <p14:tracePt t="73432" x="5359400" y="4006850"/>
          <p14:tracePt t="73456" x="5353050" y="4006850"/>
          <p14:tracePt t="73464" x="5346700" y="4006850"/>
          <p14:tracePt t="73480" x="5340350" y="4006850"/>
          <p14:tracePt t="73504" x="5334000" y="4006850"/>
          <p14:tracePt t="73512" x="5327650" y="4006850"/>
          <p14:tracePt t="74024" x="5334000" y="4006850"/>
          <p14:tracePt t="74032" x="5340350" y="4006850"/>
          <p14:tracePt t="74048" x="5346700" y="4006850"/>
          <p14:tracePt t="74051" x="5353050" y="4006850"/>
          <p14:tracePt t="74067" x="5359400" y="4006850"/>
          <p14:tracePt t="74084" x="5365750" y="4006850"/>
          <p14:tracePt t="74120" x="5372100" y="4006850"/>
          <p14:tracePt t="75160" x="5378450" y="4006850"/>
          <p14:tracePt t="75232" x="5384800" y="4006850"/>
          <p14:tracePt t="75256" x="5391150" y="4006850"/>
          <p14:tracePt t="75304" x="5397500" y="4006850"/>
          <p14:tracePt t="75320" x="5403850" y="4006850"/>
          <p14:tracePt t="75343" x="5416550" y="4000500"/>
          <p14:tracePt t="75407" x="5429250" y="4000500"/>
          <p14:tracePt t="81624" x="5422900" y="4000500"/>
          <p14:tracePt t="81632" x="5410200" y="4000500"/>
          <p14:tracePt t="81639" x="5359400" y="4032250"/>
          <p14:tracePt t="81651" x="5302250" y="4057650"/>
          <p14:tracePt t="81667" x="5264150" y="4083050"/>
          <p14:tracePt t="81684" x="5245100" y="4095750"/>
          <p14:tracePt t="81701" x="5232400" y="4108450"/>
          <p14:tracePt t="81718" x="5219700" y="4114800"/>
          <p14:tracePt t="81734" x="5207000" y="4127500"/>
          <p14:tracePt t="81751" x="5200650" y="4133850"/>
          <p14:tracePt t="81767" x="5194300" y="4146550"/>
          <p14:tracePt t="81785" x="5181600" y="4152900"/>
          <p14:tracePt t="81802" x="5168900" y="4165600"/>
          <p14:tracePt t="81818" x="5156200" y="4178300"/>
          <p14:tracePt t="81834" x="5137150" y="4191000"/>
          <p14:tracePt t="81851" x="5105400" y="4210050"/>
          <p14:tracePt t="81868" x="5080000" y="4222750"/>
          <p14:tracePt t="81884" x="5048250" y="4229100"/>
          <p14:tracePt t="81901" x="5041900" y="4235450"/>
          <p14:tracePt t="81918" x="5035550" y="4241800"/>
          <p14:tracePt t="81960" x="5022850" y="4241800"/>
          <p14:tracePt t="81969" x="5016500" y="4248150"/>
          <p14:tracePt t="81984" x="5010150" y="4254500"/>
          <p14:tracePt t="81985" x="4978400" y="4254500"/>
          <p14:tracePt t="82001" x="4953000" y="4267200"/>
          <p14:tracePt t="82017" x="4921250" y="4273550"/>
          <p14:tracePt t="82034" x="4876800" y="4273550"/>
          <p14:tracePt t="82051" x="4838700" y="4279900"/>
          <p14:tracePt t="82067" x="4806950" y="4279900"/>
          <p14:tracePt t="82084" x="4775200" y="4279900"/>
          <p14:tracePt t="82101" x="4749800" y="4286250"/>
          <p14:tracePt t="82117" x="4730750" y="4286250"/>
          <p14:tracePt t="82134" x="4724400" y="4286250"/>
          <p14:tracePt t="82151" x="4711700" y="4286250"/>
          <p14:tracePt t="82168" x="4692650" y="4286250"/>
          <p14:tracePt t="82185" x="4673600" y="4286250"/>
          <p14:tracePt t="82201" x="4660900" y="4292600"/>
          <p14:tracePt t="82218" x="4641850" y="4298950"/>
          <p14:tracePt t="82234" x="4629150" y="4298950"/>
          <p14:tracePt t="82251" x="4616450" y="4305300"/>
          <p14:tracePt t="82268" x="4610100" y="4311650"/>
          <p14:tracePt t="82285" x="4597400" y="4311650"/>
          <p14:tracePt t="82320" x="4584700" y="4318000"/>
          <p14:tracePt t="82336" x="4578350" y="4318000"/>
          <p14:tracePt t="82352" x="4572000" y="4318000"/>
          <p14:tracePt t="82360" x="4565650" y="4318000"/>
          <p14:tracePt t="82367" x="4552950" y="4324350"/>
          <p14:tracePt t="82384" x="4546600" y="4330700"/>
          <p14:tracePt t="82401" x="4540250" y="4330700"/>
          <p14:tracePt t="82417" x="4533900" y="4330700"/>
          <p14:tracePt t="82435" x="4521200" y="4337050"/>
          <p14:tracePt t="82472" x="4514850" y="4337050"/>
          <p14:tracePt t="82484" x="4514850" y="4343400"/>
          <p14:tracePt t="82512" x="4502150" y="4343400"/>
          <p14:tracePt t="82552" x="4502150" y="4349750"/>
          <p14:tracePt t="82584" x="4495800" y="4349750"/>
          <p14:tracePt t="84375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5">
      <a:dk1>
        <a:srgbClr val="FFFFFF"/>
      </a:dk1>
      <a:lt1>
        <a:sysClr val="window" lastClr="FFFFFF"/>
      </a:lt1>
      <a:dk2>
        <a:srgbClr val="FFFFFF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2750</TotalTime>
  <Words>774</Words>
  <Application>Microsoft Office PowerPoint</Application>
  <PresentationFormat>On-screen Show (4:3)</PresentationFormat>
  <Paragraphs>97</Paragraphs>
  <Slides>15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Median</vt:lpstr>
      <vt:lpstr>Computer Aided Diagnosis: Feature Selection</vt:lpstr>
      <vt:lpstr>Recommended Reference</vt:lpstr>
      <vt:lpstr>CAD</vt:lpstr>
      <vt:lpstr>Feature Extraction and Selection</vt:lpstr>
      <vt:lpstr>Feature Selection</vt:lpstr>
      <vt:lpstr>Statistical Significance of Features</vt:lpstr>
      <vt:lpstr>Statistical Significance of Features</vt:lpstr>
      <vt:lpstr>Statistical Significance of Features</vt:lpstr>
      <vt:lpstr>Assessment of Feature Independence </vt:lpstr>
      <vt:lpstr>Pearson’s linear correlation coefficient</vt:lpstr>
      <vt:lpstr>Principal Component Analysis</vt:lpstr>
      <vt:lpstr>Retrospective Assessment of Features</vt:lpstr>
      <vt:lpstr>Exhaustive Search</vt:lpstr>
      <vt:lpstr>Branch and Bound Algorithm</vt:lpstr>
      <vt:lpstr>Assignments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Engineering: Design of Medical Devices</dc:title>
  <dc:creator>Yasser</dc:creator>
  <cp:lastModifiedBy>Yasser</cp:lastModifiedBy>
  <cp:revision>300</cp:revision>
  <dcterms:created xsi:type="dcterms:W3CDTF">2006-08-16T00:00:00Z</dcterms:created>
  <dcterms:modified xsi:type="dcterms:W3CDTF">2013-09-17T11:43:47Z</dcterms:modified>
</cp:coreProperties>
</file>