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322" r:id="rId2"/>
    <p:sldId id="324" r:id="rId3"/>
    <p:sldId id="287" r:id="rId4"/>
    <p:sldId id="310" r:id="rId5"/>
    <p:sldId id="316" r:id="rId6"/>
    <p:sldId id="317" r:id="rId7"/>
    <p:sldId id="320" r:id="rId8"/>
    <p:sldId id="313" r:id="rId9"/>
    <p:sldId id="314" r:id="rId10"/>
    <p:sldId id="319" r:id="rId11"/>
    <p:sldId id="325" r:id="rId12"/>
    <p:sldId id="321" r:id="rId13"/>
    <p:sldId id="284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112" d="100"/>
          <a:sy n="112" d="100"/>
        </p:scale>
        <p:origin x="-158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9/17/2013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9/17/2013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>
            <a:lvl1pPr>
              <a:defRPr sz="2400"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 sz="2000">
                <a:solidFill>
                  <a:schemeClr val="accent2">
                    <a:lumMod val="75000"/>
                  </a:schemeClr>
                </a:solidFill>
              </a:defRPr>
            </a:lvl2pPr>
            <a:lvl3pPr>
              <a:defRPr sz="1800">
                <a:solidFill>
                  <a:schemeClr val="accent1"/>
                </a:solidFill>
              </a:defRPr>
            </a:lvl3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9/17/2013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9/17/2013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1D8BD707-D9CF-40AE-B4C6-C98DA3205C09}" type="datetimeFigureOut">
              <a:rPr lang="en-US" smtClean="0"/>
              <a:pPr/>
              <a:t>9/17/2013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1D8BD707-D9CF-40AE-B4C6-C98DA3205C09}" type="datetimeFigureOut">
              <a:rPr lang="en-US" smtClean="0"/>
              <a:pPr/>
              <a:t>9/17/2013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9/17/2013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7.png"/><Relationship Id="rId4" Type="http://schemas.openxmlformats.org/officeDocument/2006/relationships/image" Target="../media/image1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hyperlink" Target="//upload.wikimedia.org/wikipedia/commons/e/e7/KnnClassification.sv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6.png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2209800"/>
            <a:ext cx="7467601" cy="1828800"/>
          </a:xfrm>
        </p:spPr>
        <p:txBody>
          <a:bodyPr>
            <a:normAutofit/>
          </a:bodyPr>
          <a:lstStyle/>
          <a:p>
            <a:r>
              <a:rPr lang="en-US" dirty="0" smtClean="0"/>
              <a:t>Computer Aided Diagnosis: </a:t>
            </a:r>
            <a:r>
              <a:rPr lang="en-US" dirty="0" smtClean="0">
                <a:solidFill>
                  <a:srgbClr val="C00000"/>
                </a:solidFill>
              </a:rPr>
              <a:t>Classification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Prof. Yasser Mostafa Kadah – www.k-space.org</a:t>
            </a:r>
            <a:endParaRPr lang="en-US" dirty="0"/>
          </a:p>
        </p:txBody>
      </p:sp>
      <p:pic>
        <p:nvPicPr>
          <p:cNvPr id="1026" name="Picture 2" descr="C:\Documents and Settings\YASSER.YMK\My Documents\Cairo Univ Logo\logo_reduc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533400"/>
            <a:ext cx="966788" cy="11906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65654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Discriminant Analysis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Idea: Find the best separation surface between </a:t>
            </a:r>
            <a:r>
              <a:rPr lang="en-US" dirty="0" smtClean="0"/>
              <a:t>clusters </a:t>
            </a:r>
          </a:p>
          <a:p>
            <a:r>
              <a:rPr lang="en-US" dirty="0" smtClean="0"/>
              <a:t>Generalization </a:t>
            </a:r>
            <a:r>
              <a:rPr lang="en-US" dirty="0" smtClean="0"/>
              <a:t>of Naïve Bayesian classifier </a:t>
            </a:r>
            <a:endParaRPr lang="en-US" dirty="0" smtClean="0"/>
          </a:p>
          <a:p>
            <a:pPr lvl="1"/>
            <a:r>
              <a:rPr lang="en-US" dirty="0" smtClean="0"/>
              <a:t>Linear</a:t>
            </a:r>
            <a:r>
              <a:rPr lang="en-US" dirty="0" smtClean="0"/>
              <a:t>: LDA</a:t>
            </a:r>
          </a:p>
          <a:p>
            <a:pPr lvl="1"/>
            <a:r>
              <a:rPr lang="en-US" dirty="0" smtClean="0"/>
              <a:t>Quadratic: QDA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err="1" smtClean="0"/>
              <a:t>Matlab</a:t>
            </a:r>
            <a:r>
              <a:rPr lang="en-US" dirty="0"/>
              <a:t> </a:t>
            </a:r>
            <a:r>
              <a:rPr lang="en-US" dirty="0" smtClean="0"/>
              <a:t>function “classify”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marL="365760" lvl="1" indent="0">
              <a:buNone/>
            </a:pPr>
            <a:endParaRPr lang="en-US" dirty="0" smtClean="0"/>
          </a:p>
        </p:txBody>
      </p:sp>
      <p:pic>
        <p:nvPicPr>
          <p:cNvPr id="1026" name="Picture 2" descr="http://www.mathworks.com/help/stats/classify2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599" y="2926291"/>
            <a:ext cx="4495800" cy="379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148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4036"/>
    </mc:Choice>
    <mc:Fallback>
      <p:transition spd="slow" advTm="1440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948" x="2209800" y="2114550"/>
          <p14:tracePt t="6234" x="2184400" y="2101850"/>
          <p14:tracePt t="6242" x="2152650" y="2095500"/>
          <p14:tracePt t="6250" x="2114550" y="2082800"/>
          <p14:tracePt t="6258" x="2044700" y="2063750"/>
          <p14:tracePt t="6276" x="2006600" y="2051050"/>
          <p14:tracePt t="6276" x="1936750" y="2032000"/>
          <p14:tracePt t="6294" x="1892300" y="2025650"/>
          <p14:tracePt t="6309" x="1860550" y="2019300"/>
          <p14:tracePt t="6325" x="1847850" y="2012950"/>
          <p14:tracePt t="6522" x="1854200" y="2012950"/>
          <p14:tracePt t="6535" x="1873250" y="2012950"/>
          <p14:tracePt t="6542" x="1885950" y="2019300"/>
          <p14:tracePt t="6543" x="1911350" y="2019300"/>
          <p14:tracePt t="6559" x="1949450" y="2019300"/>
          <p14:tracePt t="6576" x="1987550" y="2019300"/>
          <p14:tracePt t="6592" x="2032000" y="2025650"/>
          <p14:tracePt t="6609" x="2082800" y="2032000"/>
          <p14:tracePt t="6625" x="2146300" y="2044700"/>
          <p14:tracePt t="6643" x="2178050" y="2044700"/>
          <p14:tracePt t="6675" x="2197100" y="2044700"/>
          <p14:tracePt t="6676" x="2222500" y="2044700"/>
          <p14:tracePt t="6693" x="2235200" y="2044700"/>
          <p14:tracePt t="6709" x="2266950" y="2051050"/>
          <p14:tracePt t="6726" x="2298700" y="2051050"/>
          <p14:tracePt t="6742" x="2368550" y="2051050"/>
          <p14:tracePt t="6760" x="2425700" y="2051050"/>
          <p14:tracePt t="6776" x="2508250" y="2051050"/>
          <p14:tracePt t="6793" x="2597150" y="2051050"/>
          <p14:tracePt t="6810" x="2736850" y="2051050"/>
          <p14:tracePt t="6827" x="2844800" y="2051050"/>
          <p14:tracePt t="6843" x="2984500" y="2051050"/>
          <p14:tracePt t="6860" x="3130550" y="2051050"/>
          <p14:tracePt t="6876" x="3276600" y="2051050"/>
          <p14:tracePt t="6894" x="3416300" y="2051050"/>
          <p14:tracePt t="6910" x="3536950" y="2051050"/>
          <p14:tracePt t="6927" x="3657600" y="2051050"/>
          <p14:tracePt t="6943" x="3816350" y="2051050"/>
          <p14:tracePt t="6960" x="4000500" y="2051050"/>
          <p14:tracePt t="6977" x="4216400" y="2051050"/>
          <p14:tracePt t="6993" x="4406900" y="2051050"/>
          <p14:tracePt t="7010" x="4635500" y="2051050"/>
          <p14:tracePt t="7027" x="4749800" y="2051050"/>
          <p14:tracePt t="7043" x="4800600" y="2051050"/>
          <p14:tracePt t="7060" x="4832350" y="2051050"/>
          <p14:tracePt t="7077" x="4864100" y="2051050"/>
          <p14:tracePt t="7094" x="4895850" y="2051050"/>
          <p14:tracePt t="7110" x="4921250" y="2051050"/>
          <p14:tracePt t="7127" x="4953000" y="2051050"/>
          <p14:tracePt t="7143" x="5003800" y="2051050"/>
          <p14:tracePt t="7160" x="5035550" y="2051050"/>
          <p14:tracePt t="7176" x="5067300" y="2051050"/>
          <p14:tracePt t="7193" x="5092700" y="2051050"/>
          <p14:tracePt t="7210" x="5105400" y="2051050"/>
          <p14:tracePt t="7228" x="5111750" y="2051050"/>
          <p14:tracePt t="7243" x="5118100" y="2051050"/>
          <p14:tracePt t="7260" x="5130800" y="2044700"/>
          <p14:tracePt t="7276" x="5143500" y="2044700"/>
          <p14:tracePt t="7293" x="5149850" y="2044700"/>
          <p14:tracePt t="7310" x="5162550" y="2044700"/>
          <p14:tracePt t="7327" x="5168900" y="2044700"/>
          <p14:tracePt t="7343" x="5181600" y="2044700"/>
          <p14:tracePt t="7381" x="5187950" y="2044700"/>
          <p14:tracePt t="7427" x="5187950" y="2038350"/>
          <p14:tracePt t="7475" x="5200650" y="2038350"/>
          <p14:tracePt t="7483" x="5207000" y="2038350"/>
          <p14:tracePt t="7486" x="5219700" y="2038350"/>
          <p14:tracePt t="7494" x="5251450" y="2032000"/>
          <p14:tracePt t="7510" x="5302250" y="2032000"/>
          <p14:tracePt t="7527" x="5346700" y="2025650"/>
          <p14:tracePt t="7543" x="5384800" y="2019300"/>
          <p14:tracePt t="7560" x="5422900" y="2019300"/>
          <p14:tracePt t="7576" x="5467350" y="2019300"/>
          <p14:tracePt t="7593" x="5505450" y="2019300"/>
          <p14:tracePt t="7610" x="5556250" y="2019300"/>
          <p14:tracePt t="7643" x="5581650" y="2019300"/>
          <p14:tracePt t="7644" x="5607050" y="2019300"/>
          <p14:tracePt t="7660" x="5619750" y="2019300"/>
          <p14:tracePt t="7677" x="5626100" y="2019300"/>
          <p14:tracePt t="7693" x="5638800" y="2019300"/>
          <p14:tracePt t="7710" x="5651500" y="2019300"/>
          <p14:tracePt t="7727" x="5670550" y="2019300"/>
          <p14:tracePt t="7743" x="5683250" y="2019300"/>
          <p14:tracePt t="7760" x="5708650" y="2019300"/>
          <p14:tracePt t="7776" x="5740400" y="2019300"/>
          <p14:tracePt t="7793" x="5784850" y="2019300"/>
          <p14:tracePt t="7810" x="5886450" y="2019300"/>
          <p14:tracePt t="7827" x="5962650" y="2019300"/>
          <p14:tracePt t="7843" x="6038850" y="2019300"/>
          <p14:tracePt t="7860" x="6140450" y="2019300"/>
          <p14:tracePt t="7876" x="6242050" y="2019300"/>
          <p14:tracePt t="7893" x="6343650" y="2019300"/>
          <p14:tracePt t="7910" x="6438900" y="2019300"/>
          <p14:tracePt t="7927" x="6540500" y="2019300"/>
          <p14:tracePt t="7943" x="6623050" y="2019300"/>
          <p14:tracePt t="7960" x="6711950" y="2019300"/>
          <p14:tracePt t="7976" x="6794500" y="2019300"/>
          <p14:tracePt t="7994" x="6870700" y="2019300"/>
          <p14:tracePt t="8010" x="7023100" y="2025650"/>
          <p14:tracePt t="8027" x="7124700" y="2038350"/>
          <p14:tracePt t="8043" x="7239000" y="2044700"/>
          <p14:tracePt t="8060" x="7353300" y="2044700"/>
          <p14:tracePt t="8077" x="7448550" y="2044700"/>
          <p14:tracePt t="8093" x="7531100" y="2044700"/>
          <p14:tracePt t="8110" x="7588250" y="2044700"/>
          <p14:tracePt t="8127" x="7645400" y="2044700"/>
          <p14:tracePt t="8143" x="7689850" y="2044700"/>
          <p14:tracePt t="8160" x="7721600" y="2044700"/>
          <p14:tracePt t="8176" x="7753350" y="2044700"/>
          <p14:tracePt t="8193" x="7772400" y="2038350"/>
          <p14:tracePt t="8210" x="7778750" y="2038350"/>
          <p14:tracePt t="8842" x="7772400" y="2038350"/>
          <p14:tracePt t="8858" x="7766050" y="2038350"/>
          <p14:tracePt t="8868" x="7759700" y="2038350"/>
          <p14:tracePt t="8870" x="7753350" y="2038350"/>
          <p14:tracePt t="8875" x="7747000" y="2038350"/>
          <p14:tracePt t="8892" x="7727950" y="2038350"/>
          <p14:tracePt t="8910" x="7715250" y="2038350"/>
          <p14:tracePt t="8925" x="7696200" y="2038350"/>
          <p14:tracePt t="8942" x="7670800" y="2038350"/>
          <p14:tracePt t="8959" x="7632700" y="2038350"/>
          <p14:tracePt t="8976" x="7594600" y="2038350"/>
          <p14:tracePt t="8992" x="7556500" y="2038350"/>
          <p14:tracePt t="9009" x="7486650" y="2038350"/>
          <p14:tracePt t="9026" x="7442200" y="2038350"/>
          <p14:tracePt t="9043" x="7397750" y="2038350"/>
          <p14:tracePt t="9059" x="7340600" y="2038350"/>
          <p14:tracePt t="9077" x="7296150" y="2038350"/>
          <p14:tracePt t="9092" x="7245350" y="2038350"/>
          <p14:tracePt t="9108" x="7200900" y="2038350"/>
          <p14:tracePt t="9125" x="7162800" y="2038350"/>
          <p14:tracePt t="9142" x="7124700" y="2038350"/>
          <p14:tracePt t="9159" x="7099300" y="2038350"/>
          <p14:tracePt t="9176" x="7067550" y="2038350"/>
          <p14:tracePt t="9192" x="7054850" y="2038350"/>
          <p14:tracePt t="9209" x="7029450" y="2032000"/>
          <p14:tracePt t="9227" x="7016750" y="2032000"/>
          <p14:tracePt t="9242" x="6997700" y="2025650"/>
          <p14:tracePt t="9259" x="6978650" y="2025650"/>
          <p14:tracePt t="9276" x="6953250" y="2025650"/>
          <p14:tracePt t="9292" x="6927850" y="2025650"/>
          <p14:tracePt t="9309" x="6902450" y="2025650"/>
          <p14:tracePt t="9325" x="6883400" y="2025650"/>
          <p14:tracePt t="9342" x="6851650" y="2019300"/>
          <p14:tracePt t="9359" x="6819900" y="2019300"/>
          <p14:tracePt t="9376" x="6788150" y="2019300"/>
          <p14:tracePt t="9392" x="6750050" y="2019300"/>
          <p14:tracePt t="9392" x="6731000" y="2019300"/>
          <p14:tracePt t="9410" x="6673850" y="2019300"/>
          <p14:tracePt t="9426" x="6610350" y="2019300"/>
          <p14:tracePt t="9442" x="6565900" y="2019300"/>
          <p14:tracePt t="9459" x="6521450" y="2019300"/>
          <p14:tracePt t="9475" x="6477000" y="2019300"/>
          <p14:tracePt t="9492" x="6438900" y="2019300"/>
          <p14:tracePt t="9509" x="6407150" y="2019300"/>
          <p14:tracePt t="9526" x="6381750" y="2019300"/>
          <p14:tracePt t="9542" x="6356350" y="2019300"/>
          <p14:tracePt t="9559" x="6311900" y="2019300"/>
          <p14:tracePt t="9576" x="6267450" y="2019300"/>
          <p14:tracePt t="9592" x="6223000" y="2019300"/>
          <p14:tracePt t="9609" x="6134100" y="2019300"/>
          <p14:tracePt t="9627" x="6070600" y="2019300"/>
          <p14:tracePt t="9642" x="6013450" y="2019300"/>
          <p14:tracePt t="9659" x="5930900" y="2019300"/>
          <p14:tracePt t="9675" x="5848350" y="2032000"/>
          <p14:tracePt t="9692" x="5759450" y="2038350"/>
          <p14:tracePt t="9709" x="5664200" y="2044700"/>
          <p14:tracePt t="9725" x="5543550" y="2051050"/>
          <p14:tracePt t="9742" x="5429250" y="2051050"/>
          <p14:tracePt t="9759" x="5327650" y="2051050"/>
          <p14:tracePt t="9775" x="5219700" y="2051050"/>
          <p14:tracePt t="9792" x="5130800" y="2051050"/>
          <p14:tracePt t="9809" x="5048250" y="2051050"/>
          <p14:tracePt t="9825" x="4914900" y="2051050"/>
          <p14:tracePt t="9843" x="4819650" y="2051050"/>
          <p14:tracePt t="9859" x="4724400" y="2051050"/>
          <p14:tracePt t="9875" x="4635500" y="2051050"/>
          <p14:tracePt t="9892" x="4559300" y="2051050"/>
          <p14:tracePt t="9909" x="4476750" y="2051050"/>
          <p14:tracePt t="9925" x="4425950" y="2051050"/>
          <p14:tracePt t="9942" x="4356100" y="2051050"/>
          <p14:tracePt t="9959" x="4298950" y="2051050"/>
          <p14:tracePt t="9975" x="4241800" y="2051050"/>
          <p14:tracePt t="9993" x="4203700" y="2051050"/>
          <p14:tracePt t="10009" x="4140200" y="2051050"/>
          <p14:tracePt t="10027" x="4102100" y="2051050"/>
          <p14:tracePt t="10042" x="4070350" y="2051050"/>
          <p14:tracePt t="10059" x="4038600" y="2051050"/>
          <p14:tracePt t="10077" x="4000500" y="2051050"/>
          <p14:tracePt t="10092" x="3975100" y="2051050"/>
          <p14:tracePt t="10109" x="3949700" y="2051050"/>
          <p14:tracePt t="10125" x="3924300" y="2051050"/>
          <p14:tracePt t="10142" x="3905250" y="2051050"/>
          <p14:tracePt t="10159" x="3879850" y="2051050"/>
          <p14:tracePt t="10175" x="3867150" y="2051050"/>
          <p14:tracePt t="10192" x="3841750" y="2051050"/>
          <p14:tracePt t="10208" x="3816350" y="2051050"/>
          <p14:tracePt t="10226" x="3797300" y="2051050"/>
          <p14:tracePt t="10242" x="3771900" y="2051050"/>
          <p14:tracePt t="10259" x="3759200" y="2051050"/>
          <p14:tracePt t="10275" x="3746500" y="2051050"/>
          <p14:tracePt t="10292" x="3733800" y="2051050"/>
          <p14:tracePt t="10309" x="3721100" y="2051050"/>
          <p14:tracePt t="10325" x="3708400" y="2051050"/>
          <p14:tracePt t="11098" x="3727450" y="2051050"/>
          <p14:tracePt t="11105" x="3771900" y="2051050"/>
          <p14:tracePt t="11114" x="3867150" y="2051050"/>
          <p14:tracePt t="11126" x="3994150" y="2051050"/>
          <p14:tracePt t="11142" x="4114800" y="2051050"/>
          <p14:tracePt t="11159" x="4235450" y="2051050"/>
          <p14:tracePt t="11175" x="4343400" y="2051050"/>
          <p14:tracePt t="11192" x="4432300" y="2051050"/>
          <p14:tracePt t="11208" x="4527550" y="2057400"/>
          <p14:tracePt t="11226" x="4591050" y="2057400"/>
          <p14:tracePt t="11242" x="4648200" y="2063750"/>
          <p14:tracePt t="11259" x="4699000" y="2063750"/>
          <p14:tracePt t="11275" x="4743450" y="2063750"/>
          <p14:tracePt t="11292" x="4781550" y="2063750"/>
          <p14:tracePt t="11308" x="4813300" y="2070100"/>
          <p14:tracePt t="11325" x="4838700" y="2070100"/>
          <p14:tracePt t="11342" x="4876800" y="2076450"/>
          <p14:tracePt t="11359" x="4927600" y="2082800"/>
          <p14:tracePt t="11375" x="4978400" y="2082800"/>
          <p14:tracePt t="11392" x="5035550" y="2082800"/>
          <p14:tracePt t="11408" x="5111750" y="2082800"/>
          <p14:tracePt t="11426" x="5162550" y="2082800"/>
          <p14:tracePt t="11442" x="5207000" y="2082800"/>
          <p14:tracePt t="11459" x="5245100" y="2082800"/>
          <p14:tracePt t="11475" x="5283200" y="2082800"/>
          <p14:tracePt t="11492" x="5314950" y="2082800"/>
          <p14:tracePt t="11508" x="5334000" y="2082800"/>
          <p14:tracePt t="11525" x="5353050" y="2082800"/>
          <p14:tracePt t="11542" x="5365750" y="2082800"/>
          <p14:tracePt t="11559" x="5372100" y="2082800"/>
          <p14:tracePt t="11575" x="5378450" y="2082800"/>
          <p14:tracePt t="11592" x="5384800" y="2082800"/>
          <p14:tracePt t="11650" x="5391150" y="2082800"/>
          <p14:tracePt t="11674" x="5397500" y="2082800"/>
          <p14:tracePt t="11698" x="5403850" y="2082800"/>
          <p14:tracePt t="11706" x="5410200" y="2082800"/>
          <p14:tracePt t="11729" x="5416550" y="2082800"/>
          <p14:tracePt t="11754" x="5422900" y="2082800"/>
          <p14:tracePt t="12001" x="5403850" y="2082800"/>
          <p14:tracePt t="12009" x="5378450" y="2082800"/>
          <p14:tracePt t="12010" x="5289550" y="2082800"/>
          <p14:tracePt t="12026" x="5156200" y="2082800"/>
          <p14:tracePt t="12042" x="5022850" y="2082800"/>
          <p14:tracePt t="12059" x="4883150" y="2082800"/>
          <p14:tracePt t="12076" x="4743450" y="2082800"/>
          <p14:tracePt t="12092" x="4603750" y="2082800"/>
          <p14:tracePt t="12109" x="4476750" y="2082800"/>
          <p14:tracePt t="12125" x="4356100" y="2082800"/>
          <p14:tracePt t="12142" x="4248150" y="2082800"/>
          <p14:tracePt t="12159" x="4165600" y="2082800"/>
          <p14:tracePt t="12176" x="4089400" y="2082800"/>
          <p14:tracePt t="12191" x="4032250" y="2082800"/>
          <p14:tracePt t="12208" x="3962400" y="2089150"/>
          <p14:tracePt t="12226" x="3937000" y="2089150"/>
          <p14:tracePt t="12242" x="3905250" y="2089150"/>
          <p14:tracePt t="12259" x="3879850" y="2089150"/>
          <p14:tracePt t="12275" x="3854450" y="2089150"/>
          <p14:tracePt t="12292" x="3841750" y="2089150"/>
          <p14:tracePt t="12309" x="3829050" y="2089150"/>
          <p14:tracePt t="12418" x="3841750" y="2089150"/>
          <p14:tracePt t="12425" x="3917950" y="2089150"/>
          <p14:tracePt t="12442" x="3987800" y="2089150"/>
          <p14:tracePt t="12443" x="4171950" y="2089150"/>
          <p14:tracePt t="12459" x="4495800" y="2089150"/>
          <p14:tracePt t="12475" x="4870450" y="2089150"/>
          <p14:tracePt t="12492" x="5226050" y="2089150"/>
          <p14:tracePt t="12509" x="5473700" y="2089150"/>
          <p14:tracePt t="12525" x="5619750" y="2089150"/>
          <p14:tracePt t="12542" x="5734050" y="2089150"/>
          <p14:tracePt t="12558" x="5854700" y="2095500"/>
          <p14:tracePt t="12576" x="5975350" y="2095500"/>
          <p14:tracePt t="12592" x="6089650" y="2095500"/>
          <p14:tracePt t="12609" x="6229350" y="2095500"/>
          <p14:tracePt t="12626" x="6292850" y="2095500"/>
          <p14:tracePt t="12642" x="6330950" y="2095500"/>
          <p14:tracePt t="12659" x="6343650" y="2095500"/>
          <p14:tracePt t="12675" x="6350000" y="2095500"/>
          <p14:tracePt t="12913" x="6343650" y="2095500"/>
          <p14:tracePt t="12921" x="6311900" y="2095500"/>
          <p14:tracePt t="12921" x="6248400" y="2095500"/>
          <p14:tracePt t="12930" x="6178550" y="2095500"/>
          <p14:tracePt t="12942" x="5988050" y="2076450"/>
          <p14:tracePt t="12959" x="5676900" y="2057400"/>
          <p14:tracePt t="12975" x="5461000" y="2051050"/>
          <p14:tracePt t="12992" x="5295900" y="2051050"/>
          <p14:tracePt t="13009" x="5111750" y="2051050"/>
          <p14:tracePt t="13026" x="5035550" y="2051050"/>
          <p14:tracePt t="13042" x="4959350" y="2051050"/>
          <p14:tracePt t="13058" x="4902200" y="2051050"/>
          <p14:tracePt t="13076" x="4857750" y="2051050"/>
          <p14:tracePt t="13092" x="4832350" y="2051050"/>
          <p14:tracePt t="13108" x="4806950" y="2051050"/>
          <p14:tracePt t="13125" x="4787900" y="2057400"/>
          <p14:tracePt t="13274" x="4787900" y="2063750"/>
          <p14:tracePt t="13281" x="4794250" y="2063750"/>
          <p14:tracePt t="13290" x="4819650" y="2070100"/>
          <p14:tracePt t="13293" x="4857750" y="2082800"/>
          <p14:tracePt t="13308" x="4902200" y="2095500"/>
          <p14:tracePt t="13326" x="4959350" y="2101850"/>
          <p14:tracePt t="13342" x="5041900" y="2114550"/>
          <p14:tracePt t="13359" x="5137150" y="2120900"/>
          <p14:tracePt t="13375" x="5251450" y="2120900"/>
          <p14:tracePt t="13392" x="5372100" y="2120900"/>
          <p14:tracePt t="13409" x="5562600" y="2120900"/>
          <p14:tracePt t="13426" x="5670550" y="2120900"/>
          <p14:tracePt t="13442" x="5740400" y="2120900"/>
          <p14:tracePt t="13459" x="5784850" y="2120900"/>
          <p14:tracePt t="13475" x="5829300" y="2101850"/>
          <p14:tracePt t="13492" x="5861050" y="2082800"/>
          <p14:tracePt t="13508" x="5880100" y="2070100"/>
          <p14:tracePt t="13525" x="5892800" y="2057400"/>
          <p14:tracePt t="13542" x="5905500" y="2044700"/>
          <p14:tracePt t="13559" x="5911850" y="2025650"/>
          <p14:tracePt t="13575" x="5911850" y="2006600"/>
          <p14:tracePt t="13593" x="5911850" y="1981200"/>
          <p14:tracePt t="13608" x="5911850" y="1949450"/>
          <p14:tracePt t="13626" x="5892800" y="1917700"/>
          <p14:tracePt t="13642" x="5867400" y="1885950"/>
          <p14:tracePt t="13659" x="5835650" y="1860550"/>
          <p14:tracePt t="13675" x="5803900" y="1828800"/>
          <p14:tracePt t="13692" x="5740400" y="1797050"/>
          <p14:tracePt t="13709" x="5683250" y="1765300"/>
          <p14:tracePt t="13726" x="5607050" y="1733550"/>
          <p14:tracePt t="13743" x="5511800" y="1695450"/>
          <p14:tracePt t="13759" x="5422900" y="1670050"/>
          <p14:tracePt t="13776" x="5340350" y="1644650"/>
          <p14:tracePt t="13793" x="5270500" y="1619250"/>
          <p14:tracePt t="13809" x="5181600" y="1600200"/>
          <p14:tracePt t="13828" x="5118100" y="1593850"/>
          <p14:tracePt t="13843" x="5060950" y="1593850"/>
          <p14:tracePt t="13860" x="4997450" y="1593850"/>
          <p14:tracePt t="13876" x="4946650" y="1593850"/>
          <p14:tracePt t="13893" x="4914900" y="1593850"/>
          <p14:tracePt t="13909" x="4845050" y="1606550"/>
          <p14:tracePt t="13926" x="4781550" y="1625600"/>
          <p14:tracePt t="13943" x="4711700" y="1651000"/>
          <p14:tracePt t="13960" x="4654550" y="1682750"/>
          <p14:tracePt t="13976" x="4610100" y="1701800"/>
          <p14:tracePt t="13993" x="4572000" y="1733550"/>
          <p14:tracePt t="14009" x="4533900" y="1771650"/>
          <p14:tracePt t="14027" x="4514850" y="1809750"/>
          <p14:tracePt t="14043" x="4508500" y="1841500"/>
          <p14:tracePt t="14060" x="4502150" y="1879600"/>
          <p14:tracePt t="14076" x="4502150" y="1911350"/>
          <p14:tracePt t="14094" x="4508500" y="1955800"/>
          <p14:tracePt t="14109" x="4527550" y="1987550"/>
          <p14:tracePt t="14126" x="4559300" y="2025650"/>
          <p14:tracePt t="14143" x="4591050" y="2051050"/>
          <p14:tracePt t="14160" x="4635500" y="2076450"/>
          <p14:tracePt t="14176" x="4705350" y="2101850"/>
          <p14:tracePt t="14193" x="4787900" y="2127250"/>
          <p14:tracePt t="14209" x="4953000" y="2152650"/>
          <p14:tracePt t="14227" x="5067300" y="2165350"/>
          <p14:tracePt t="14243" x="5175250" y="2165350"/>
          <p14:tracePt t="14260" x="5289550" y="2165350"/>
          <p14:tracePt t="14276" x="5397500" y="2165350"/>
          <p14:tracePt t="14293" x="5511800" y="2165350"/>
          <p14:tracePt t="14309" x="5600700" y="2139950"/>
          <p14:tracePt t="14326" x="5683250" y="2108200"/>
          <p14:tracePt t="14343" x="5746750" y="2070100"/>
          <p14:tracePt t="14360" x="5791200" y="2032000"/>
          <p14:tracePt t="14376" x="5829300" y="1987550"/>
          <p14:tracePt t="14393" x="5848350" y="1955800"/>
          <p14:tracePt t="14409" x="5873750" y="1905000"/>
          <p14:tracePt t="14427" x="5880100" y="1873250"/>
          <p14:tracePt t="14443" x="5880100" y="1835150"/>
          <p14:tracePt t="14460" x="5880100" y="1803400"/>
          <p14:tracePt t="14476" x="5867400" y="1765300"/>
          <p14:tracePt t="14493" x="5848350" y="1739900"/>
          <p14:tracePt t="14509" x="5816600" y="1701800"/>
          <p14:tracePt t="14526" x="5772150" y="1670050"/>
          <p14:tracePt t="14543" x="5721350" y="1644650"/>
          <p14:tracePt t="14560" x="5664200" y="1625600"/>
          <p14:tracePt t="14576" x="5588000" y="1606550"/>
          <p14:tracePt t="14594" x="5499100" y="1581150"/>
          <p14:tracePt t="14609" x="5359400" y="1562100"/>
          <p14:tracePt t="14627" x="5270500" y="1562100"/>
          <p14:tracePt t="14643" x="5207000" y="1562100"/>
          <p14:tracePt t="14660" x="5143500" y="1568450"/>
          <p14:tracePt t="14677" x="5073650" y="1593850"/>
          <p14:tracePt t="14693" x="5010150" y="1619250"/>
          <p14:tracePt t="14709" x="4953000" y="1657350"/>
          <p14:tracePt t="14726" x="4895850" y="1695450"/>
          <p14:tracePt t="14743" x="4851400" y="1727200"/>
          <p14:tracePt t="14759" x="4819650" y="1758950"/>
          <p14:tracePt t="14776" x="4781550" y="1797050"/>
          <p14:tracePt t="14793" x="4756150" y="1835150"/>
          <p14:tracePt t="14809" x="4737100" y="1873250"/>
          <p14:tracePt t="14827" x="4737100" y="1885950"/>
          <p14:tracePt t="14843" x="4730750" y="1911350"/>
          <p14:tracePt t="14860" x="4730750" y="1936750"/>
          <p14:tracePt t="14876" x="4730750" y="1955800"/>
          <p14:tracePt t="14893" x="4730750" y="1981200"/>
          <p14:tracePt t="14909" x="4749800" y="2006600"/>
          <p14:tracePt t="14926" x="4781550" y="2051050"/>
          <p14:tracePt t="14959" x="4813300" y="2089150"/>
          <p14:tracePt t="14960" x="4857750" y="2114550"/>
          <p14:tracePt t="14977" x="4889500" y="2133600"/>
          <p14:tracePt t="14993" x="4959350" y="2152650"/>
          <p14:tracePt t="14993" x="4997450" y="2165350"/>
          <p14:tracePt t="15011" x="5073650" y="2178050"/>
          <p14:tracePt t="15027" x="5162550" y="2184400"/>
          <p14:tracePt t="15044" x="5251450" y="2184400"/>
          <p14:tracePt t="15060" x="5334000" y="2184400"/>
          <p14:tracePt t="15077" x="5384800" y="2184400"/>
          <p14:tracePt t="15093" x="5410200" y="2184400"/>
          <p14:tracePt t="15110" x="5429250" y="2184400"/>
          <p14:tracePt t="15126" x="5441950" y="2178050"/>
          <p14:tracePt t="15163" x="5448300" y="2178050"/>
          <p14:tracePt t="15177" x="5448300" y="2171700"/>
          <p14:tracePt t="15833" x="5448300" y="2165350"/>
          <p14:tracePt t="15850" x="5441950" y="2165350"/>
          <p14:tracePt t="15858" x="5435600" y="2165350"/>
          <p14:tracePt t="15883" x="5429250" y="2159000"/>
          <p14:tracePt t="15906" x="5422900" y="2152650"/>
          <p14:tracePt t="15914" x="5416550" y="2152650"/>
          <p14:tracePt t="15931" x="5403850" y="2146300"/>
          <p14:tracePt t="15946" x="5391150" y="2139950"/>
          <p14:tracePt t="15962" x="5384800" y="2139950"/>
          <p14:tracePt t="15966" x="5378450" y="2139950"/>
          <p14:tracePt t="15976" x="5365750" y="2133600"/>
          <p14:tracePt t="15993" x="5353050" y="2127250"/>
          <p14:tracePt t="16010" x="5327650" y="2120900"/>
          <p14:tracePt t="16027" x="5289550" y="2120900"/>
          <p14:tracePt t="16043" x="5264150" y="2114550"/>
          <p14:tracePt t="16059" x="5238750" y="2114550"/>
          <p14:tracePt t="16076" x="5194300" y="2108200"/>
          <p14:tracePt t="16093" x="5143500" y="2095500"/>
          <p14:tracePt t="16109" x="5099050" y="2089150"/>
          <p14:tracePt t="16126" x="5054600" y="2082800"/>
          <p14:tracePt t="16143" x="5010150" y="2076450"/>
          <p14:tracePt t="16159" x="4933950" y="2070100"/>
          <p14:tracePt t="16176" x="4870450" y="2057400"/>
          <p14:tracePt t="16193" x="4794250" y="2057400"/>
          <p14:tracePt t="16210" x="4660900" y="2057400"/>
          <p14:tracePt t="16227" x="4565650" y="2057400"/>
          <p14:tracePt t="16243" x="4476750" y="2057400"/>
          <p14:tracePt t="16259" x="4413250" y="2057400"/>
          <p14:tracePt t="16276" x="4343400" y="2057400"/>
          <p14:tracePt t="16292" x="4292600" y="2057400"/>
          <p14:tracePt t="16309" x="4248150" y="2057400"/>
          <p14:tracePt t="16326" x="4197350" y="2057400"/>
          <p14:tracePt t="16343" x="4159250" y="2057400"/>
          <p14:tracePt t="16359" x="4127500" y="2057400"/>
          <p14:tracePt t="16376" x="4089400" y="2057400"/>
          <p14:tracePt t="16393" x="4051300" y="2057400"/>
          <p14:tracePt t="16410" x="3987800" y="2057400"/>
          <p14:tracePt t="16427" x="3943350" y="2057400"/>
          <p14:tracePt t="16443" x="3905250" y="2057400"/>
          <p14:tracePt t="16459" x="3867150" y="2057400"/>
          <p14:tracePt t="16476" x="3841750" y="2057400"/>
          <p14:tracePt t="16493" x="3810000" y="2057400"/>
          <p14:tracePt t="16509" x="3784600" y="2057400"/>
          <p14:tracePt t="16526" x="3759200" y="2057400"/>
          <p14:tracePt t="16543" x="3721100" y="2057400"/>
          <p14:tracePt t="16559" x="3689350" y="2057400"/>
          <p14:tracePt t="16576" x="3657600" y="2057400"/>
          <p14:tracePt t="16593" x="3625850" y="2057400"/>
          <p14:tracePt t="16610" x="3581400" y="2057400"/>
          <p14:tracePt t="16628" x="3556000" y="2057400"/>
          <p14:tracePt t="16643" x="3524250" y="2057400"/>
          <p14:tracePt t="16660" x="3511550" y="2057400"/>
          <p14:tracePt t="16676" x="3486150" y="2057400"/>
          <p14:tracePt t="16693" x="3460750" y="2057400"/>
          <p14:tracePt t="16709" x="3429000" y="2057400"/>
          <p14:tracePt t="16726" x="3397250" y="2057400"/>
          <p14:tracePt t="16743" x="3365500" y="2057400"/>
          <p14:tracePt t="16759" x="3327400" y="2057400"/>
          <p14:tracePt t="16776" x="3282950" y="2057400"/>
          <p14:tracePt t="16793" x="3232150" y="2057400"/>
          <p14:tracePt t="16809" x="3168650" y="2063750"/>
          <p14:tracePt t="16827" x="3111500" y="2070100"/>
          <p14:tracePt t="16843" x="3054350" y="2082800"/>
          <p14:tracePt t="16859" x="3003550" y="2089150"/>
          <p14:tracePt t="16876" x="2965450" y="2101850"/>
          <p14:tracePt t="16893" x="2921000" y="2101850"/>
          <p14:tracePt t="16909" x="2889250" y="2108200"/>
          <p14:tracePt t="16926" x="2857500" y="2114550"/>
          <p14:tracePt t="16943" x="2838450" y="2114550"/>
          <p14:tracePt t="16960" x="2806700" y="2120900"/>
          <p14:tracePt t="16976" x="2787650" y="2120900"/>
          <p14:tracePt t="16993" x="2762250" y="2120900"/>
          <p14:tracePt t="17009" x="2711450" y="2133600"/>
          <p14:tracePt t="17027" x="2686050" y="2133600"/>
          <p14:tracePt t="17043" x="2660650" y="2139950"/>
          <p14:tracePt t="17059" x="2635250" y="2146300"/>
          <p14:tracePt t="17077" x="2628900" y="2146300"/>
          <p14:tracePt t="17094" x="2622550" y="2146300"/>
          <p14:tracePt t="17109" x="2622550" y="2152650"/>
          <p14:tracePt t="17126" x="2609850" y="2152650"/>
          <p14:tracePt t="17290" x="2628900" y="2159000"/>
          <p14:tracePt t="17291" x="2673350" y="2165350"/>
          <p14:tracePt t="17309" x="2736850" y="2165350"/>
          <p14:tracePt t="17314" x="2927350" y="2165350"/>
          <p14:tracePt t="17325" x="3232150" y="2165350"/>
          <p14:tracePt t="17342" x="3498850" y="2165350"/>
          <p14:tracePt t="17360" x="3746500" y="2165350"/>
          <p14:tracePt t="17376" x="3994150" y="2165350"/>
          <p14:tracePt t="17393" x="4159250" y="2165350"/>
          <p14:tracePt t="17409" x="4387850" y="2165350"/>
          <p14:tracePt t="17427" x="4521200" y="2165350"/>
          <p14:tracePt t="17443" x="4635500" y="2165350"/>
          <p14:tracePt t="17460" x="4743450" y="2165350"/>
          <p14:tracePt t="17476" x="4851400" y="2165350"/>
          <p14:tracePt t="17493" x="4946650" y="2165350"/>
          <p14:tracePt t="17509" x="5035550" y="2165350"/>
          <p14:tracePt t="17526" x="5111750" y="2165350"/>
          <p14:tracePt t="17543" x="5181600" y="2165350"/>
          <p14:tracePt t="17559" x="5226050" y="2165350"/>
          <p14:tracePt t="17576" x="5257800" y="2159000"/>
          <p14:tracePt t="17593" x="5283200" y="2152650"/>
          <p14:tracePt t="17609" x="5289550" y="2146300"/>
          <p14:tracePt t="17674" x="5295900" y="2139950"/>
          <p14:tracePt t="17698" x="5302250" y="2133600"/>
          <p14:tracePt t="17718" x="5308600" y="2127250"/>
          <p14:tracePt t="17719" x="5314950" y="2114550"/>
          <p14:tracePt t="17726" x="5321300" y="2108200"/>
          <p14:tracePt t="17742" x="5334000" y="2095500"/>
          <p14:tracePt t="17759" x="5340350" y="2089150"/>
          <p14:tracePt t="17776" x="5365750" y="2076450"/>
          <p14:tracePt t="17793" x="5384800" y="2063750"/>
          <p14:tracePt t="17809" x="5416550" y="2051050"/>
          <p14:tracePt t="17827" x="5441950" y="2044700"/>
          <p14:tracePt t="17843" x="5467350" y="2032000"/>
          <p14:tracePt t="17859" x="5486400" y="2025650"/>
          <p14:tracePt t="17876" x="5505450" y="2012950"/>
          <p14:tracePt t="17893" x="5511800" y="2012950"/>
          <p14:tracePt t="17909" x="5524500" y="2006600"/>
          <p14:tracePt t="17926" x="5530850" y="2006600"/>
          <p14:tracePt t="18242" x="5524500" y="2006600"/>
          <p14:tracePt t="18244" x="5518150" y="2006600"/>
          <p14:tracePt t="18290" x="5511800" y="2006600"/>
          <p14:tracePt t="18410" x="5505450" y="2006600"/>
          <p14:tracePt t="18554" x="5499100" y="2006600"/>
          <p14:tracePt t="18572" x="5492750" y="2006600"/>
          <p14:tracePt t="18603" x="5486400" y="2006600"/>
          <p14:tracePt t="18659" x="5480050" y="2006600"/>
          <p14:tracePt t="18818" x="5473700" y="2006600"/>
          <p14:tracePt t="18842" x="5467350" y="2006600"/>
          <p14:tracePt t="18858" x="5461000" y="2006600"/>
          <p14:tracePt t="18890" x="5454650" y="2006600"/>
          <p14:tracePt t="18915" x="5448300" y="2006600"/>
          <p14:tracePt t="18946" x="5441950" y="2006600"/>
          <p14:tracePt t="19059" x="5435600" y="2006600"/>
          <p14:tracePt t="19082" x="5429250" y="2006600"/>
          <p14:tracePt t="19186" x="5422900" y="2006600"/>
          <p14:tracePt t="19211" x="5416550" y="2006600"/>
          <p14:tracePt t="19220" x="5410200" y="2006600"/>
          <p14:tracePt t="22331" x="5391150" y="2006600"/>
          <p14:tracePt t="22336" x="5314950" y="1993900"/>
          <p14:tracePt t="22347" x="5238750" y="1981200"/>
          <p14:tracePt t="22348" x="5143500" y="1981200"/>
          <p14:tracePt t="22363" x="4921250" y="1981200"/>
          <p14:tracePt t="22377" x="4565650" y="2025650"/>
          <p14:tracePt t="22393" x="4337050" y="2076450"/>
          <p14:tracePt t="22410" x="4114800" y="2152650"/>
          <p14:tracePt t="22428" x="4025900" y="2178050"/>
          <p14:tracePt t="22444" x="3949700" y="2203450"/>
          <p14:tracePt t="22459" x="3898900" y="2209800"/>
          <p14:tracePt t="22476" x="3860800" y="2222500"/>
          <p14:tracePt t="22493" x="3810000" y="2241550"/>
          <p14:tracePt t="22510" x="3733800" y="2273300"/>
          <p14:tracePt t="22527" x="3657600" y="2298700"/>
          <p14:tracePt t="22544" x="3600450" y="2324100"/>
          <p14:tracePt t="22560" x="3556000" y="2343150"/>
          <p14:tracePt t="22577" x="3536950" y="2343150"/>
          <p14:tracePt t="22593" x="3524250" y="2349500"/>
          <p14:tracePt t="22610" x="3479800" y="2355850"/>
          <p14:tracePt t="22627" x="3435350" y="2362200"/>
          <p14:tracePt t="22643" x="3378200" y="2368550"/>
          <p14:tracePt t="22660" x="3327400" y="2374900"/>
          <p14:tracePt t="22677" x="3295650" y="2374900"/>
          <p14:tracePt t="22693" x="3263900" y="2381250"/>
          <p14:tracePt t="22711" x="3219450" y="2387600"/>
          <p14:tracePt t="22727" x="3181350" y="2393950"/>
          <p14:tracePt t="22744" x="3155950" y="2393950"/>
          <p14:tracePt t="22760" x="3130550" y="2406650"/>
          <p14:tracePt t="22777" x="3111500" y="2406650"/>
          <p14:tracePt t="22793" x="3092450" y="2419350"/>
          <p14:tracePt t="22810" x="3079750" y="2432050"/>
          <p14:tracePt t="22828" x="3073400" y="2457450"/>
          <p14:tracePt t="22844" x="3073400" y="2470150"/>
          <p14:tracePt t="22860" x="3073400" y="2482850"/>
          <p14:tracePt t="22877" x="3073400" y="2501900"/>
          <p14:tracePt t="22893" x="3086100" y="2514600"/>
          <p14:tracePt t="22910" x="3098800" y="2520950"/>
          <p14:tracePt t="22947" x="3111500" y="2520950"/>
          <p14:tracePt t="22960" x="3117850" y="2527300"/>
          <p14:tracePt t="22961" x="3143250" y="2533650"/>
          <p14:tracePt t="22977" x="3175000" y="2540000"/>
          <p14:tracePt t="22994" x="3219450" y="2540000"/>
          <p14:tracePt t="22994" x="3238500" y="2546350"/>
          <p14:tracePt t="23011" x="3289300" y="2552700"/>
          <p14:tracePt t="23027" x="3327400" y="2552700"/>
          <p14:tracePt t="23043" x="3352800" y="2552700"/>
          <p14:tracePt t="23060" x="3371850" y="2552700"/>
          <p14:tracePt t="23077" x="3384550" y="2552700"/>
          <p14:tracePt t="23260" x="3390900" y="2552700"/>
          <p14:tracePt t="23269" x="3403600" y="2552700"/>
          <p14:tracePt t="23269" x="3429000" y="2552700"/>
          <p14:tracePt t="23277" x="3498850" y="2552700"/>
          <p14:tracePt t="23294" x="3594100" y="2552700"/>
          <p14:tracePt t="23310" x="3708400" y="2552700"/>
          <p14:tracePt t="23327" x="3797300" y="2552700"/>
          <p14:tracePt t="23343" x="3873500" y="2546350"/>
          <p14:tracePt t="23360" x="4000500" y="2533650"/>
          <p14:tracePt t="23377" x="4121150" y="2527300"/>
          <p14:tracePt t="23393" x="4222750" y="2527300"/>
          <p14:tracePt t="23410" x="4387850" y="2527300"/>
          <p14:tracePt t="23428" x="4489450" y="2527300"/>
          <p14:tracePt t="23443" x="4597400" y="2520950"/>
          <p14:tracePt t="23460" x="4705350" y="2520950"/>
          <p14:tracePt t="23476" x="4826000" y="2520950"/>
          <p14:tracePt t="23493" x="4965700" y="2520950"/>
          <p14:tracePt t="23510" x="5092700" y="2520950"/>
          <p14:tracePt t="23527" x="5226050" y="2520950"/>
          <p14:tracePt t="23543" x="5359400" y="2520950"/>
          <p14:tracePt t="23560" x="5480050" y="2520950"/>
          <p14:tracePt t="23577" x="5594350" y="2520950"/>
          <p14:tracePt t="23593" x="5683250" y="2520950"/>
          <p14:tracePt t="23610" x="5816600" y="2520950"/>
          <p14:tracePt t="23628" x="5873750" y="2520950"/>
          <p14:tracePt t="23643" x="5937250" y="2520950"/>
          <p14:tracePt t="23660" x="5975350" y="2520950"/>
          <p14:tracePt t="23677" x="6013450" y="2514600"/>
          <p14:tracePt t="23694" x="6032500" y="2514600"/>
          <p14:tracePt t="23710" x="6045200" y="2514600"/>
          <p14:tracePt t="23727" x="6051550" y="2514600"/>
          <p14:tracePt t="23743" x="6051550" y="2508250"/>
          <p14:tracePt t="24339" x="6045200" y="2508250"/>
          <p14:tracePt t="24348" x="6007100" y="2508250"/>
          <p14:tracePt t="24360" x="5937250" y="2508250"/>
          <p14:tracePt t="24361" x="5772150" y="2508250"/>
          <p14:tracePt t="24377" x="5492750" y="2508250"/>
          <p14:tracePt t="24393" x="5137150" y="2508250"/>
          <p14:tracePt t="24410" x="4559300" y="2533650"/>
          <p14:tracePt t="24428" x="4152900" y="2590800"/>
          <p14:tracePt t="24443" x="3911600" y="2603500"/>
          <p14:tracePt t="24460" x="3721100" y="2616200"/>
          <p14:tracePt t="24476" x="3568700" y="2616200"/>
          <p14:tracePt t="24493" x="3448050" y="2616200"/>
          <p14:tracePt t="24510" x="3359150" y="2616200"/>
          <p14:tracePt t="24526" x="3270250" y="2616200"/>
          <p14:tracePt t="24543" x="3213100" y="2609850"/>
          <p14:tracePt t="24560" x="3130550" y="2603500"/>
          <p14:tracePt t="24576" x="3041650" y="2590800"/>
          <p14:tracePt t="24594" x="2940050" y="2571750"/>
          <p14:tracePt t="24610" x="2800350" y="2571750"/>
          <p14:tracePt t="24628" x="2724150" y="2571750"/>
          <p14:tracePt t="24643" x="2654300" y="2571750"/>
          <p14:tracePt t="24660" x="2609850" y="2571750"/>
          <p14:tracePt t="24676" x="2584450" y="2571750"/>
          <p14:tracePt t="24694" x="2559050" y="2571750"/>
          <p14:tracePt t="24710" x="2533650" y="2565400"/>
          <p14:tracePt t="24727" x="2508250" y="2559050"/>
          <p14:tracePt t="24744" x="2482850" y="2559050"/>
          <p14:tracePt t="24779" x="2470150" y="2559050"/>
          <p14:tracePt t="24779" x="2451100" y="2559050"/>
          <p14:tracePt t="24793" x="2400300" y="2559050"/>
          <p14:tracePt t="24811" x="2374900" y="2559050"/>
          <p14:tracePt t="24827" x="2343150" y="2559050"/>
          <p14:tracePt t="24844" x="2324100" y="2559050"/>
          <p14:tracePt t="24860" x="2305050" y="2559050"/>
          <p14:tracePt t="24877" x="2292350" y="2559050"/>
          <p14:tracePt t="24893" x="2266950" y="2559050"/>
          <p14:tracePt t="24910" x="2254250" y="2559050"/>
          <p14:tracePt t="24926" x="2222500" y="2552700"/>
          <p14:tracePt t="24943" x="2197100" y="2546350"/>
          <p14:tracePt t="24960" x="2159000" y="2540000"/>
          <p14:tracePt t="24977" x="2127250" y="2540000"/>
          <p14:tracePt t="24993" x="2095500" y="2533650"/>
          <p14:tracePt t="25011" x="2089150" y="2533650"/>
          <p14:tracePt t="25107" x="2082800" y="2527300"/>
          <p14:tracePt t="25115" x="2089150" y="2514600"/>
          <p14:tracePt t="25127" x="2146300" y="2476500"/>
          <p14:tracePt t="25131" x="2222500" y="2374900"/>
          <p14:tracePt t="25143" x="2273300" y="2241550"/>
          <p14:tracePt t="25160" x="2311400" y="2076450"/>
          <p14:tracePt t="25177" x="2324100" y="1943100"/>
          <p14:tracePt t="25193" x="2336800" y="1866900"/>
          <p14:tracePt t="25210" x="2362200" y="1790700"/>
          <p14:tracePt t="25227" x="2381250" y="1765300"/>
          <p14:tracePt t="25244" x="2400300" y="1739900"/>
          <p14:tracePt t="25260" x="2419350" y="1727200"/>
          <p14:tracePt t="25277" x="2451100" y="1720850"/>
          <p14:tracePt t="25293" x="2495550" y="1708150"/>
          <p14:tracePt t="25310" x="2584450" y="1682750"/>
          <p14:tracePt t="25326" x="2698750" y="1663700"/>
          <p14:tracePt t="25343" x="2857500" y="1644650"/>
          <p14:tracePt t="25360" x="3105150" y="1606550"/>
          <p14:tracePt t="25377" x="3390900" y="1562100"/>
          <p14:tracePt t="25393" x="3606800" y="1530350"/>
          <p14:tracePt t="25410" x="3848100" y="1498600"/>
          <p14:tracePt t="25428" x="3943350" y="1479550"/>
          <p14:tracePt t="25444" x="3994150" y="1473200"/>
          <p14:tracePt t="25460" x="4032250" y="1473200"/>
          <p14:tracePt t="25477" x="4044950" y="1466850"/>
          <p14:tracePt t="25523" x="4051300" y="1466850"/>
          <p14:tracePt t="25555" x="4057650" y="1466850"/>
          <p14:tracePt t="25674" x="4057650" y="1460500"/>
          <p14:tracePt t="25686" x="4051300" y="1454150"/>
          <p14:tracePt t="25691" x="4038600" y="1447800"/>
          <p14:tracePt t="25699" x="3994150" y="1441450"/>
          <p14:tracePt t="25710" x="3930650" y="1416050"/>
          <p14:tracePt t="25726" x="3835400" y="1390650"/>
          <p14:tracePt t="25744" x="3702050" y="1365250"/>
          <p14:tracePt t="25760" x="3562350" y="1346200"/>
          <p14:tracePt t="25777" x="3429000" y="1327150"/>
          <p14:tracePt t="25793" x="3295650" y="1314450"/>
          <p14:tracePt t="25810" x="3181350" y="1289050"/>
          <p14:tracePt t="25827" x="3155950" y="1282700"/>
          <p14:tracePt t="25843" x="3149600" y="1276350"/>
          <p14:tracePt t="25860" x="3143250" y="1276350"/>
          <p14:tracePt t="25876" x="3130550" y="1276350"/>
          <p14:tracePt t="25893" x="3117850" y="1276350"/>
          <p14:tracePt t="25910" x="3105150" y="1270000"/>
          <p14:tracePt t="25926" x="3067050" y="1257300"/>
          <p14:tracePt t="25943" x="3035300" y="1250950"/>
          <p14:tracePt t="25960" x="2990850" y="1238250"/>
          <p14:tracePt t="25977" x="2959100" y="1231900"/>
          <p14:tracePt t="25993" x="2940050" y="1219200"/>
          <p14:tracePt t="26027" x="2933700" y="1219200"/>
          <p14:tracePt t="26555" x="2921000" y="1238250"/>
          <p14:tracePt t="26559" x="2901950" y="1276350"/>
          <p14:tracePt t="26576" x="2889250" y="1314450"/>
          <p14:tracePt t="26576" x="2863850" y="1422400"/>
          <p14:tracePt t="26593" x="2857500" y="1524000"/>
          <p14:tracePt t="26609" x="2857500" y="1714500"/>
          <p14:tracePt t="26628" x="2870200" y="1854200"/>
          <p14:tracePt t="26643" x="2889250" y="1987550"/>
          <p14:tracePt t="26660" x="2908300" y="2108200"/>
          <p14:tracePt t="26676" x="2927350" y="2235200"/>
          <p14:tracePt t="26693" x="2946400" y="2324100"/>
          <p14:tracePt t="26710" x="2952750" y="2393950"/>
          <p14:tracePt t="26727" x="2959100" y="2438400"/>
          <p14:tracePt t="26743" x="2965450" y="2463800"/>
          <p14:tracePt t="26761" x="2965450" y="2476500"/>
          <p14:tracePt t="26776" x="2965450" y="2482850"/>
          <p14:tracePt t="26793" x="2965450" y="2489200"/>
          <p14:tracePt t="26810" x="2940050" y="2501900"/>
          <p14:tracePt t="26827" x="2901950" y="2508250"/>
          <p14:tracePt t="26843" x="2844800" y="2533650"/>
          <p14:tracePt t="26860" x="2781300" y="2546350"/>
          <p14:tracePt t="26877" x="2698750" y="2571750"/>
          <p14:tracePt t="26893" x="2609850" y="2584450"/>
          <p14:tracePt t="26909" x="2540000" y="2590800"/>
          <p14:tracePt t="26926" x="2463800" y="2590800"/>
          <p14:tracePt t="26942" x="2413000" y="2590800"/>
          <p14:tracePt t="26959" x="2343150" y="2590800"/>
          <p14:tracePt t="26976" x="2279650" y="2590800"/>
          <p14:tracePt t="26992" x="2228850" y="2590800"/>
          <p14:tracePt t="27010" x="2165350" y="2597150"/>
          <p14:tracePt t="27027" x="2127250" y="2603500"/>
          <p14:tracePt t="27043" x="2095500" y="2609850"/>
          <p14:tracePt t="27060" x="2076450" y="2609850"/>
          <p14:tracePt t="27077" x="2051050" y="2609850"/>
          <p14:tracePt t="27093" x="2038350" y="2609850"/>
          <p14:tracePt t="27110" x="2019300" y="2609850"/>
          <p14:tracePt t="27127" x="2000250" y="2609850"/>
          <p14:tracePt t="27143" x="1981200" y="2609850"/>
          <p14:tracePt t="27160" x="1962150" y="2609850"/>
          <p14:tracePt t="27176" x="1936750" y="2597150"/>
          <p14:tracePt t="27227" x="1930400" y="2597150"/>
          <p14:tracePt t="27235" x="1917700" y="2597150"/>
          <p14:tracePt t="27242" x="1905000" y="2590800"/>
          <p14:tracePt t="27252" x="1898650" y="2590800"/>
          <p14:tracePt t="27259" x="1866900" y="2571750"/>
          <p14:tracePt t="27276" x="1854200" y="2565400"/>
          <p14:tracePt t="27293" x="1828800" y="2546350"/>
          <p14:tracePt t="27310" x="1809750" y="2527300"/>
          <p14:tracePt t="27327" x="1790700" y="2514600"/>
          <p14:tracePt t="27343" x="1778000" y="2501900"/>
          <p14:tracePt t="27360" x="1771650" y="2495550"/>
          <p14:tracePt t="27403" x="1765300" y="2489200"/>
          <p14:tracePt t="27931" x="1778000" y="2489200"/>
          <p14:tracePt t="27939" x="1790700" y="2489200"/>
          <p14:tracePt t="27962" x="1803400" y="2489200"/>
          <p14:tracePt t="27963" x="1854200" y="2489200"/>
          <p14:tracePt t="27976" x="1962150" y="2489200"/>
          <p14:tracePt t="27993" x="2006600" y="2489200"/>
          <p14:tracePt t="28010" x="2159000" y="2489200"/>
          <p14:tracePt t="28028" x="2260600" y="2489200"/>
          <p14:tracePt t="28043" x="2374900" y="2489200"/>
          <p14:tracePt t="28059" x="2470150" y="2489200"/>
          <p14:tracePt t="28077" x="2571750" y="2489200"/>
          <p14:tracePt t="28093" x="2673350" y="2489200"/>
          <p14:tracePt t="28110" x="2774950" y="2489200"/>
          <p14:tracePt t="28126" x="2844800" y="2489200"/>
          <p14:tracePt t="28144" x="2914650" y="2489200"/>
          <p14:tracePt t="28160" x="2984500" y="2489200"/>
          <p14:tracePt t="28177" x="3028950" y="2489200"/>
          <p14:tracePt t="28193" x="3073400" y="2489200"/>
          <p14:tracePt t="28210" x="3124200" y="2489200"/>
          <p14:tracePt t="28227" x="3149600" y="2489200"/>
          <p14:tracePt t="28243" x="3187700" y="2489200"/>
          <p14:tracePt t="28260" x="3219450" y="2489200"/>
          <p14:tracePt t="28276" x="3251200" y="2489200"/>
          <p14:tracePt t="28293" x="3282950" y="2489200"/>
          <p14:tracePt t="28310" x="3314700" y="2489200"/>
          <p14:tracePt t="28326" x="3340100" y="2489200"/>
          <p14:tracePt t="28343" x="3365500" y="2489200"/>
          <p14:tracePt t="28359" x="3384550" y="2489200"/>
          <p14:tracePt t="28375" x="3403600" y="2489200"/>
          <p14:tracePt t="28392" x="3409950" y="2489200"/>
          <p14:tracePt t="28409" x="3429000" y="2489200"/>
          <p14:tracePt t="28425" x="3467100" y="2489200"/>
          <p14:tracePt t="28442" x="3492500" y="2489200"/>
          <p14:tracePt t="28459" x="3517900" y="2489200"/>
          <p14:tracePt t="28475" x="3536950" y="2489200"/>
          <p14:tracePt t="28492" x="3562350" y="2489200"/>
          <p14:tracePt t="28510" x="3587750" y="2489200"/>
          <p14:tracePt t="28526" x="3606800" y="2489200"/>
          <p14:tracePt t="28543" x="3638550" y="2489200"/>
          <p14:tracePt t="28560" x="3670300" y="2489200"/>
          <p14:tracePt t="28577" x="3695700" y="2489200"/>
          <p14:tracePt t="28593" x="3733800" y="2489200"/>
          <p14:tracePt t="28609" x="3765550" y="2489200"/>
          <p14:tracePt t="28625" x="3810000" y="2489200"/>
          <p14:tracePt t="28642" x="3860800" y="2489200"/>
          <p14:tracePt t="28659" x="3905250" y="2489200"/>
          <p14:tracePt t="28676" x="3943350" y="2489200"/>
          <p14:tracePt t="28692" x="3981450" y="2489200"/>
          <p14:tracePt t="28709" x="4013200" y="2489200"/>
          <p14:tracePt t="28725" x="4044950" y="2489200"/>
          <p14:tracePt t="28742" x="4070350" y="2489200"/>
          <p14:tracePt t="28759" x="4095750" y="2489200"/>
          <p14:tracePt t="28776" x="4133850" y="2489200"/>
          <p14:tracePt t="28794" x="4184650" y="2489200"/>
          <p14:tracePt t="28810" x="4279900" y="2489200"/>
          <p14:tracePt t="28827" x="4362450" y="2489200"/>
          <p14:tracePt t="28842" x="4445000" y="2489200"/>
          <p14:tracePt t="28859" x="4533900" y="2489200"/>
          <p14:tracePt t="28875" x="4629150" y="2489200"/>
          <p14:tracePt t="28892" x="4711700" y="2489200"/>
          <p14:tracePt t="28909" x="4787900" y="2489200"/>
          <p14:tracePt t="28925" x="4876800" y="2489200"/>
          <p14:tracePt t="28942" x="4953000" y="2489200"/>
          <p14:tracePt t="28959" x="5003800" y="2489200"/>
          <p14:tracePt t="28976" x="5041900" y="2489200"/>
          <p14:tracePt t="28992" x="5073650" y="2489200"/>
          <p14:tracePt t="29009" x="5124450" y="2489200"/>
          <p14:tracePt t="29027" x="5130800" y="2489200"/>
          <p14:tracePt t="29043" x="5156200" y="2489200"/>
          <p14:tracePt t="29060" x="5162550" y="2489200"/>
          <p14:tracePt t="29076" x="5181600" y="2489200"/>
          <p14:tracePt t="29092" x="5194300" y="2489200"/>
          <p14:tracePt t="29109" x="5219700" y="2489200"/>
          <p14:tracePt t="29125" x="5251450" y="2489200"/>
          <p14:tracePt t="29142" x="5276850" y="2489200"/>
          <p14:tracePt t="29159" x="5308600" y="2489200"/>
          <p14:tracePt t="29175" x="5346700" y="2489200"/>
          <p14:tracePt t="29192" x="5378450" y="2489200"/>
          <p14:tracePt t="29209" x="5410200" y="2489200"/>
          <p14:tracePt t="29226" x="5467350" y="2489200"/>
          <p14:tracePt t="29242" x="5518150" y="2489200"/>
          <p14:tracePt t="29260" x="5568950" y="2489200"/>
          <p14:tracePt t="29276" x="5638800" y="2489200"/>
          <p14:tracePt t="29293" x="5695950" y="2489200"/>
          <p14:tracePt t="29310" x="5753100" y="2489200"/>
          <p14:tracePt t="29326" x="5803900" y="2489200"/>
          <p14:tracePt t="29343" x="5848350" y="2489200"/>
          <p14:tracePt t="29360" x="5886450" y="2489200"/>
          <p14:tracePt t="29376" x="5911850" y="2489200"/>
          <p14:tracePt t="29393" x="5937250" y="2489200"/>
          <p14:tracePt t="29410" x="5969000" y="2489200"/>
          <p14:tracePt t="29427" x="5994400" y="2489200"/>
          <p14:tracePt t="29443" x="6019800" y="2489200"/>
          <p14:tracePt t="29460" x="6032500" y="2489200"/>
          <p14:tracePt t="29476" x="6038850" y="2489200"/>
          <p14:tracePt t="29493" x="6045200" y="2489200"/>
          <p14:tracePt t="29602" x="6000750" y="2489200"/>
          <p14:tracePt t="29610" x="5949950" y="2489200"/>
          <p14:tracePt t="29618" x="5880100" y="2501900"/>
          <p14:tracePt t="29626" x="5346700" y="2584450"/>
          <p14:tracePt t="29642" x="4800600" y="2654300"/>
          <p14:tracePt t="29659" x="4235450" y="2736850"/>
          <p14:tracePt t="29676" x="3651250" y="2825750"/>
          <p14:tracePt t="29693" x="3175000" y="2889250"/>
          <p14:tracePt t="29710" x="2889250" y="2940050"/>
          <p14:tracePt t="29726" x="2698750" y="2959100"/>
          <p14:tracePt t="29742" x="2571750" y="2984500"/>
          <p14:tracePt t="29759" x="2470150" y="2997200"/>
          <p14:tracePt t="29775" x="2387600" y="3009900"/>
          <p14:tracePt t="29792" x="2311400" y="3016250"/>
          <p14:tracePt t="29809" x="2235200" y="3035300"/>
          <p14:tracePt t="29825" x="2095500" y="3054350"/>
          <p14:tracePt t="29842" x="2032000" y="3054350"/>
          <p14:tracePt t="29859" x="1968500" y="3054350"/>
          <p14:tracePt t="29875" x="1924050" y="3054350"/>
          <p14:tracePt t="29892" x="1892300" y="3054350"/>
          <p14:tracePt t="29909" x="1873250" y="3054350"/>
          <p14:tracePt t="29926" x="1854200" y="3054350"/>
          <p14:tracePt t="29943" x="1847850" y="3048000"/>
          <p14:tracePt t="29960" x="1841500" y="3048000"/>
          <p14:tracePt t="29976" x="1828800" y="3041650"/>
          <p14:tracePt t="29993" x="1822450" y="3028950"/>
          <p14:tracePt t="30009" x="1803400" y="3016250"/>
          <p14:tracePt t="30009" x="1790700" y="3009900"/>
          <p14:tracePt t="30026" x="1778000" y="2997200"/>
          <p14:tracePt t="30042" x="1765300" y="2984500"/>
          <p14:tracePt t="30059" x="1752600" y="2984500"/>
          <p14:tracePt t="30075" x="1733550" y="2971800"/>
          <p14:tracePt t="30092" x="1714500" y="2971800"/>
          <p14:tracePt t="30109" x="1695450" y="2959100"/>
          <p14:tracePt t="30125" x="1682750" y="2959100"/>
          <p14:tracePt t="30142" x="1670050" y="2959100"/>
          <p14:tracePt t="30211" x="1663700" y="2952750"/>
          <p14:tracePt t="30314" x="1657350" y="2952750"/>
          <p14:tracePt t="30324" x="1651000" y="2952750"/>
          <p14:tracePt t="30325" x="1644650" y="2952750"/>
          <p14:tracePt t="30335" x="1638300" y="2946400"/>
          <p14:tracePt t="30343" x="1625600" y="2940050"/>
          <p14:tracePt t="30359" x="1619250" y="2940050"/>
          <p14:tracePt t="30375" x="1606550" y="2927350"/>
          <p14:tracePt t="30392" x="1600200" y="2927350"/>
          <p14:tracePt t="30426" x="1593850" y="2921000"/>
          <p14:tracePt t="30426" x="1587500" y="2921000"/>
          <p14:tracePt t="30499" x="1581150" y="2921000"/>
          <p14:tracePt t="30538" x="1574800" y="2914650"/>
          <p14:tracePt t="30554" x="1568450" y="2914650"/>
          <p14:tracePt t="30570" x="1562100" y="2914650"/>
          <p14:tracePt t="30594" x="1555750" y="2914650"/>
          <p14:tracePt t="30634" x="1549400" y="2914650"/>
          <p14:tracePt t="30650" x="1543050" y="2914650"/>
          <p14:tracePt t="30674" x="1536700" y="2914650"/>
          <p14:tracePt t="30714" x="1530350" y="2914650"/>
          <p14:tracePt t="30738" x="1524000" y="2914650"/>
          <p14:tracePt t="30762" x="1517650" y="2914650"/>
          <p14:tracePt t="31018" x="1517650" y="2921000"/>
          <p14:tracePt t="31026" x="1536700" y="2921000"/>
          <p14:tracePt t="31039" x="1555750" y="2921000"/>
          <p14:tracePt t="31042" x="1631950" y="2921000"/>
          <p14:tracePt t="31052" x="1682750" y="2921000"/>
          <p14:tracePt t="31059" x="1771650" y="2921000"/>
          <p14:tracePt t="31076" x="1885950" y="2921000"/>
          <p14:tracePt t="31092" x="1981200" y="2921000"/>
          <p14:tracePt t="31109" x="2063750" y="2921000"/>
          <p14:tracePt t="31125" x="2101850" y="2921000"/>
          <p14:tracePt t="31142" x="2133600" y="2921000"/>
          <p14:tracePt t="31159" x="2152650" y="2921000"/>
          <p14:tracePt t="31175" x="2171700" y="2921000"/>
          <p14:tracePt t="31193" x="2197100" y="2921000"/>
          <p14:tracePt t="31210" x="2209800" y="2921000"/>
          <p14:tracePt t="31226" x="2222500" y="2921000"/>
          <p14:tracePt t="31244" x="2228850" y="2921000"/>
          <p14:tracePt t="31651" x="2235200" y="2921000"/>
          <p14:tracePt t="31659" x="2247900" y="2921000"/>
          <p14:tracePt t="31667" x="2260600" y="2921000"/>
          <p14:tracePt t="31667" x="2273300" y="2921000"/>
          <p14:tracePt t="31683" x="2279650" y="2921000"/>
          <p14:tracePt t="31693" x="2292350" y="2921000"/>
          <p14:tracePt t="31693" x="2311400" y="2921000"/>
          <p14:tracePt t="31710" x="2324100" y="2921000"/>
          <p14:tracePt t="31726" x="2343150" y="2921000"/>
          <p14:tracePt t="31743" x="2355850" y="2921000"/>
          <p14:tracePt t="31779" x="2362200" y="2921000"/>
          <p14:tracePt t="31787" x="2368550" y="2921000"/>
          <p14:tracePt t="31915" x="2362200" y="2921000"/>
          <p14:tracePt t="31925" x="2336800" y="2921000"/>
          <p14:tracePt t="31931" x="2305050" y="2921000"/>
          <p14:tracePt t="31931" x="2279650" y="2921000"/>
          <p14:tracePt t="31947" x="2235200" y="2921000"/>
          <p14:tracePt t="31960" x="2197100" y="2921000"/>
          <p14:tracePt t="31960" x="2133600" y="2921000"/>
          <p14:tracePt t="31976" x="2095500" y="2921000"/>
          <p14:tracePt t="31993" x="2076450" y="2921000"/>
          <p14:tracePt t="32010" x="2057400" y="2921000"/>
          <p14:tracePt t="32026" x="2044700" y="2921000"/>
          <p14:tracePt t="32043" x="2038350" y="2921000"/>
          <p14:tracePt t="32060" x="2032000" y="2921000"/>
          <p14:tracePt t="32077" x="2019300" y="2921000"/>
          <p14:tracePt t="32093" x="2006600" y="2921000"/>
          <p14:tracePt t="32110" x="1993900" y="2921000"/>
          <p14:tracePt t="32126" x="1981200" y="2921000"/>
          <p14:tracePt t="32144" x="1968500" y="2921000"/>
          <p14:tracePt t="32347" x="1974850" y="2921000"/>
          <p14:tracePt t="32355" x="1987550" y="2921000"/>
          <p14:tracePt t="32363" x="2000250" y="2927350"/>
          <p14:tracePt t="32369" x="2012950" y="2927350"/>
          <p14:tracePt t="32376" x="2038350" y="2927350"/>
          <p14:tracePt t="32393" x="2070100" y="2927350"/>
          <p14:tracePt t="32411" x="2108200" y="2927350"/>
          <p14:tracePt t="32427" x="2139950" y="2927350"/>
          <p14:tracePt t="32444" x="2159000" y="2927350"/>
          <p14:tracePt t="32460" x="2184400" y="2927350"/>
          <p14:tracePt t="32477" x="2197100" y="2927350"/>
          <p14:tracePt t="32493" x="2203450" y="2927350"/>
          <p14:tracePt t="32510" x="2216150" y="2927350"/>
          <p14:tracePt t="32526" x="2222500" y="2927350"/>
          <p14:tracePt t="32543" x="2241550" y="2927350"/>
          <p14:tracePt t="32559" x="2260600" y="2927350"/>
          <p14:tracePt t="32576" x="2273300" y="2927350"/>
          <p14:tracePt t="32593" x="2286000" y="2927350"/>
          <p14:tracePt t="32610" x="2305050" y="2927350"/>
          <p14:tracePt t="32626" x="2330450" y="2927350"/>
          <p14:tracePt t="32643" x="2349500" y="2927350"/>
          <p14:tracePt t="32661" x="2362200" y="2927350"/>
          <p14:tracePt t="32677" x="2381250" y="2927350"/>
          <p14:tracePt t="32694" x="2387600" y="2927350"/>
          <p14:tracePt t="32710" x="2400300" y="2927350"/>
          <p14:tracePt t="32726" x="2413000" y="2927350"/>
          <p14:tracePt t="32743" x="2432050" y="2927350"/>
          <p14:tracePt t="32760" x="2438400" y="2927350"/>
          <p14:tracePt t="32776" x="2444750" y="2927350"/>
          <p14:tracePt t="32793" x="2451100" y="2927350"/>
          <p14:tracePt t="32810" x="2457450" y="2927350"/>
          <p14:tracePt t="33340" x="2463800" y="2927350"/>
          <p14:tracePt t="33604" x="2463800" y="2921000"/>
          <p14:tracePt t="33612" x="2463800" y="2908300"/>
          <p14:tracePt t="33627" x="2463800" y="2901950"/>
          <p14:tracePt t="33628" x="2463800" y="2889250"/>
          <p14:tracePt t="33948" x="2476500" y="2889250"/>
          <p14:tracePt t="33955" x="2501900" y="2889250"/>
          <p14:tracePt t="33964" x="2540000" y="2889250"/>
          <p14:tracePt t="33965" x="2584450" y="2889250"/>
          <p14:tracePt t="33977" x="2654300" y="2889250"/>
          <p14:tracePt t="33994" x="2717800" y="2882900"/>
          <p14:tracePt t="34010" x="2768600" y="2876550"/>
          <p14:tracePt t="34028" x="2787650" y="2870200"/>
          <p14:tracePt t="34044" x="2800350" y="2870200"/>
          <p14:tracePt t="34061" x="2806700" y="2870200"/>
          <p14:tracePt t="34108" x="2813050" y="2870200"/>
          <p14:tracePt t="34585" x="0" y="0"/>
        </p14:tracePtLst>
        <p14:tracePtLst>
          <p14:tracePt t="41414" x="2673350" y="3149600"/>
          <p14:tracePt t="41674" x="2673350" y="3155950"/>
          <p14:tracePt t="41675" x="2673350" y="3168650"/>
          <p14:tracePt t="41698" x="2673350" y="3181350"/>
          <p14:tracePt t="41698" x="2679700" y="3194050"/>
          <p14:tracePt t="41721" x="2679700" y="3200400"/>
          <p14:tracePt t="41729" x="2686050" y="3225800"/>
          <p14:tracePt t="41746" x="2686050" y="3232150"/>
          <p14:tracePt t="41759" x="2692400" y="3238500"/>
          <p14:tracePt t="41775" x="2692400" y="3251200"/>
          <p14:tracePt t="41776" x="2698750" y="3257550"/>
          <p14:tracePt t="41792" x="2698750" y="3263900"/>
          <p14:tracePt t="41809" x="2705100" y="3270250"/>
          <p14:tracePt t="41826" x="2711450" y="3270250"/>
          <p14:tracePt t="42018" x="2711450" y="3276600"/>
          <p14:tracePt t="42025" x="2686050" y="3276600"/>
          <p14:tracePt t="42034" x="2679700" y="3276600"/>
          <p14:tracePt t="42043" x="2660650" y="3276600"/>
          <p14:tracePt t="42059" x="2654300" y="3276600"/>
          <p14:tracePt t="43314" x="2667000" y="3282950"/>
          <p14:tracePt t="43323" x="2679700" y="3282950"/>
          <p14:tracePt t="43334" x="2705100" y="3282950"/>
          <p14:tracePt t="43335" x="2724150" y="3282950"/>
          <p14:tracePt t="43342" x="2755900" y="3289300"/>
          <p14:tracePt t="43359" x="2794000" y="3295650"/>
          <p14:tracePt t="43375" x="2825750" y="3302000"/>
          <p14:tracePt t="43392" x="2857500" y="3302000"/>
          <p14:tracePt t="43409" x="2908300" y="3302000"/>
          <p14:tracePt t="43426" x="2927350" y="3302000"/>
          <p14:tracePt t="43442" x="2952750" y="3295650"/>
          <p14:tracePt t="43459" x="2978150" y="3289300"/>
          <p14:tracePt t="43475" x="3009900" y="3270250"/>
          <p14:tracePt t="43492" x="3048000" y="3244850"/>
          <p14:tracePt t="43509" x="3060700" y="3232150"/>
          <p14:tracePt t="43526" x="3079750" y="3206750"/>
          <p14:tracePt t="43542" x="3098800" y="3175000"/>
          <p14:tracePt t="43559" x="3117850" y="3143250"/>
          <p14:tracePt t="43576" x="3124200" y="3111500"/>
          <p14:tracePt t="43592" x="3130550" y="3073400"/>
          <p14:tracePt t="43609" x="3130550" y="3022600"/>
          <p14:tracePt t="43626" x="3130550" y="2997200"/>
          <p14:tracePt t="43642" x="3130550" y="2971800"/>
          <p14:tracePt t="43659" x="3124200" y="2933700"/>
          <p14:tracePt t="43675" x="3111500" y="2914650"/>
          <p14:tracePt t="43692" x="3086100" y="2882900"/>
          <p14:tracePt t="43709" x="3054350" y="2851150"/>
          <p14:tracePt t="43726" x="3022600" y="2832100"/>
          <p14:tracePt t="43742" x="2978150" y="2819400"/>
          <p14:tracePt t="43759" x="2927350" y="2806700"/>
          <p14:tracePt t="43775" x="2876550" y="2800350"/>
          <p14:tracePt t="43792" x="2819400" y="2800350"/>
          <p14:tracePt t="43809" x="2724150" y="2800350"/>
          <p14:tracePt t="43826" x="2673350" y="2800350"/>
          <p14:tracePt t="43842" x="2628900" y="2800350"/>
          <p14:tracePt t="43859" x="2584450" y="2806700"/>
          <p14:tracePt t="43875" x="2546350" y="2825750"/>
          <p14:tracePt t="43892" x="2520950" y="2838450"/>
          <p14:tracePt t="43909" x="2489200" y="2863850"/>
          <p14:tracePt t="43926" x="2470150" y="2882900"/>
          <p14:tracePt t="43942" x="2444750" y="2908300"/>
          <p14:tracePt t="43959" x="2425700" y="2927350"/>
          <p14:tracePt t="43976" x="2419350" y="2933700"/>
          <p14:tracePt t="43992" x="2406650" y="2952750"/>
          <p14:tracePt t="44009" x="2393950" y="2984500"/>
          <p14:tracePt t="44026" x="2387600" y="3016250"/>
          <p14:tracePt t="44042" x="2387600" y="3035300"/>
          <p14:tracePt t="44059" x="2387600" y="3067050"/>
          <p14:tracePt t="44076" x="2387600" y="3092450"/>
          <p14:tracePt t="44093" x="2387600" y="3117850"/>
          <p14:tracePt t="44109" x="2387600" y="3149600"/>
          <p14:tracePt t="44126" x="2387600" y="3168650"/>
          <p14:tracePt t="44142" x="2393950" y="3175000"/>
          <p14:tracePt t="44159" x="2400300" y="3194050"/>
          <p14:tracePt t="44175" x="2406650" y="3200400"/>
          <p14:tracePt t="44192" x="2413000" y="3206750"/>
          <p14:tracePt t="44209" x="2419350" y="3219450"/>
          <p14:tracePt t="44274" x="2425700" y="3219450"/>
          <p14:tracePt t="44285" x="2438400" y="3219450"/>
          <p14:tracePt t="44285" x="2444750" y="3219450"/>
          <p14:tracePt t="44292" x="2463800" y="3213100"/>
          <p14:tracePt t="44309" x="2463800" y="3149600"/>
          <p14:tracePt t="44325" x="2444750" y="3079750"/>
          <p14:tracePt t="44342" x="2413000" y="3022600"/>
          <p14:tracePt t="44359" x="2374900" y="2971800"/>
          <p14:tracePt t="44375" x="2343150" y="2946400"/>
          <p14:tracePt t="44393" x="2311400" y="2927350"/>
          <p14:tracePt t="44409" x="2241550" y="2901950"/>
          <p14:tracePt t="44426" x="2203450" y="2889250"/>
          <p14:tracePt t="44442" x="2159000" y="2876550"/>
          <p14:tracePt t="44459" x="2114550" y="2857500"/>
          <p14:tracePt t="44475" x="2063750" y="2851150"/>
          <p14:tracePt t="44492" x="2019300" y="2832100"/>
          <p14:tracePt t="44509" x="1993900" y="2825750"/>
          <p14:tracePt t="44525" x="1974850" y="2813050"/>
          <p14:tracePt t="44542" x="1962150" y="2806700"/>
          <p14:tracePt t="44681" x="1968500" y="2813050"/>
          <p14:tracePt t="44689" x="1981200" y="2819400"/>
          <p14:tracePt t="44697" x="2006600" y="2832100"/>
          <p14:tracePt t="44709" x="2038350" y="2851150"/>
          <p14:tracePt t="44725" x="2089150" y="2863850"/>
          <p14:tracePt t="44742" x="2146300" y="2876550"/>
          <p14:tracePt t="44759" x="2203450" y="2889250"/>
          <p14:tracePt t="44776" x="2254250" y="2895600"/>
          <p14:tracePt t="44792" x="2311400" y="2895600"/>
          <p14:tracePt t="44809" x="2381250" y="2895600"/>
          <p14:tracePt t="44825" x="2413000" y="2895600"/>
          <p14:tracePt t="44842" x="2451100" y="2895600"/>
          <p14:tracePt t="44859" x="2482850" y="2895600"/>
          <p14:tracePt t="44876" x="2501900" y="2889250"/>
          <p14:tracePt t="44892" x="2527300" y="2882900"/>
          <p14:tracePt t="44909" x="2546350" y="2876550"/>
          <p14:tracePt t="44925" x="2559050" y="2870200"/>
          <p14:tracePt t="44942" x="2571750" y="2857500"/>
          <p14:tracePt t="44959" x="2578100" y="2857500"/>
          <p14:tracePt t="45154" x="2571750" y="2857500"/>
          <p14:tracePt t="45162" x="2559050" y="2857500"/>
          <p14:tracePt t="45169" x="2552700" y="2857500"/>
          <p14:tracePt t="45176" x="2527300" y="2857500"/>
          <p14:tracePt t="45192" x="2495550" y="2857500"/>
          <p14:tracePt t="45209" x="2413000" y="2863850"/>
          <p14:tracePt t="45225" x="2368550" y="2863850"/>
          <p14:tracePt t="45242" x="2305050" y="2863850"/>
          <p14:tracePt t="45259" x="2254250" y="2863850"/>
          <p14:tracePt t="45276" x="2190750" y="2863850"/>
          <p14:tracePt t="45292" x="2133600" y="2863850"/>
          <p14:tracePt t="45309" x="2089150" y="2863850"/>
          <p14:tracePt t="45325" x="2057400" y="2863850"/>
          <p14:tracePt t="45342" x="2032000" y="2863850"/>
          <p14:tracePt t="45359" x="2025650" y="2863850"/>
          <p14:tracePt t="45375" x="2019300" y="2863850"/>
          <p14:tracePt t="45392" x="2012950" y="2863850"/>
          <p14:tracePt t="45569" x="2019300" y="2863850"/>
          <p14:tracePt t="45577" x="2032000" y="2870200"/>
          <p14:tracePt t="45586" x="2051050" y="2876550"/>
          <p14:tracePt t="45594" x="2082800" y="2882900"/>
          <p14:tracePt t="45609" x="2101850" y="2889250"/>
          <p14:tracePt t="45610" x="2152650" y="2901950"/>
          <p14:tracePt t="45625" x="2203450" y="2901950"/>
          <p14:tracePt t="45642" x="2266950" y="2901950"/>
          <p14:tracePt t="45659" x="2324100" y="2908300"/>
          <p14:tracePt t="45676" x="2374900" y="2908300"/>
          <p14:tracePt t="45692" x="2419350" y="2908300"/>
          <p14:tracePt t="45709" x="2451100" y="2908300"/>
          <p14:tracePt t="45725" x="2482850" y="2908300"/>
          <p14:tracePt t="45742" x="2508250" y="2908300"/>
          <p14:tracePt t="45759" x="2540000" y="2908300"/>
          <p14:tracePt t="45776" x="2559050" y="2908300"/>
          <p14:tracePt t="45792" x="2584450" y="2908300"/>
          <p14:tracePt t="45792" x="2597150" y="2908300"/>
          <p14:tracePt t="45810" x="2616200" y="2908300"/>
          <p14:tracePt t="45826" x="2628900" y="2908300"/>
          <p14:tracePt t="45842" x="2635250" y="2908300"/>
          <p14:tracePt t="45859" x="2641600" y="2908300"/>
          <p14:tracePt t="45898" x="2647950" y="2908300"/>
          <p14:tracePt t="46481" x="2647950" y="2901950"/>
          <p14:tracePt t="46858" x="2641600" y="2901950"/>
          <p14:tracePt t="47866" x="2635250" y="2901950"/>
          <p14:tracePt t="47873" x="2616200" y="2901950"/>
          <p14:tracePt t="47877" x="2578100" y="2901950"/>
          <p14:tracePt t="47892" x="2552700" y="2901950"/>
          <p14:tracePt t="47909" x="2533650" y="2901950"/>
          <p14:tracePt t="47925" x="2520950" y="2901950"/>
          <p14:tracePt t="47942" x="2501900" y="2901950"/>
          <p14:tracePt t="47959" x="2489200" y="2901950"/>
          <p14:tracePt t="47976" x="2470150" y="2901950"/>
          <p14:tracePt t="47992" x="2444750" y="2901950"/>
          <p14:tracePt t="47992" x="2438400" y="2901950"/>
          <p14:tracePt t="48010" x="2419350" y="2901950"/>
          <p14:tracePt t="48025" x="2387600" y="2901950"/>
          <p14:tracePt t="48042" x="2368550" y="2901950"/>
          <p14:tracePt t="48059" x="2336800" y="2901950"/>
          <p14:tracePt t="48076" x="2317750" y="2901950"/>
          <p14:tracePt t="48092" x="2286000" y="2901950"/>
          <p14:tracePt t="48109" x="2266950" y="2901950"/>
          <p14:tracePt t="48125" x="2241550" y="2901950"/>
          <p14:tracePt t="48142" x="2216150" y="2901950"/>
          <p14:tracePt t="48159" x="2190750" y="2901950"/>
          <p14:tracePt t="48175" x="2178050" y="2901950"/>
          <p14:tracePt t="48192" x="2159000" y="2901950"/>
          <p14:tracePt t="48209" x="2146300" y="2901950"/>
          <p14:tracePt t="48225" x="2139950" y="2901950"/>
          <p14:tracePt t="49178" x="2139950" y="2908300"/>
          <p14:tracePt t="49186" x="2152650" y="2940050"/>
          <p14:tracePt t="49194" x="2197100" y="3022600"/>
          <p14:tracePt t="49197" x="2247900" y="3111500"/>
          <p14:tracePt t="49209" x="2571750" y="3562350"/>
          <p14:tracePt t="49226" x="2889250" y="3898900"/>
          <p14:tracePt t="49243" x="3289300" y="4229100"/>
          <p14:tracePt t="49259" x="3651250" y="4495800"/>
          <p14:tracePt t="49276" x="3994150" y="4692650"/>
          <p14:tracePt t="49293" x="4235450" y="4819650"/>
          <p14:tracePt t="49310" x="4387850" y="4908550"/>
          <p14:tracePt t="49326" x="4521200" y="4972050"/>
          <p14:tracePt t="49343" x="4629150" y="5003800"/>
          <p14:tracePt t="49359" x="4724400" y="5029200"/>
          <p14:tracePt t="49376" x="4794250" y="5035550"/>
          <p14:tracePt t="49393" x="4857750" y="5041900"/>
          <p14:tracePt t="49410" x="4940300" y="5041900"/>
          <p14:tracePt t="49427" x="4978400" y="5048250"/>
          <p14:tracePt t="49443" x="5003800" y="5048250"/>
          <p14:tracePt t="49460" x="5016500" y="5048250"/>
          <p14:tracePt t="49555" x="4991100" y="5048250"/>
          <p14:tracePt t="49560" x="4978400" y="5048250"/>
          <p14:tracePt t="49569" x="4946650" y="5048250"/>
          <p14:tracePt t="49576" x="4851400" y="5048250"/>
          <p14:tracePt t="49576" x="4813300" y="5048250"/>
          <p14:tracePt t="49595" x="4775200" y="5048250"/>
          <p14:tracePt t="49610" x="4673600" y="5048250"/>
          <p14:tracePt t="49627" x="4648200" y="5048250"/>
          <p14:tracePt t="49643" x="4629150" y="5048250"/>
          <p14:tracePt t="49660" x="4622800" y="5048250"/>
          <p14:tracePt t="49770" x="4629150" y="5048250"/>
          <p14:tracePt t="49779" x="4635500" y="5048250"/>
          <p14:tracePt t="49787" x="4648200" y="5041900"/>
          <p14:tracePt t="49793" x="4679950" y="5016500"/>
          <p14:tracePt t="49810" x="4711700" y="4984750"/>
          <p14:tracePt t="49828" x="4737100" y="4953000"/>
          <p14:tracePt t="49843" x="4756150" y="4927600"/>
          <p14:tracePt t="49860" x="4756150" y="4908550"/>
          <p14:tracePt t="49876" x="4768850" y="4889500"/>
          <p14:tracePt t="49914" x="4768850" y="4883150"/>
          <p14:tracePt t="49955" x="4768850" y="4876800"/>
          <p14:tracePt t="49978" x="4762500" y="4870450"/>
          <p14:tracePt t="49986" x="4762500" y="4864100"/>
          <p14:tracePt t="49994" x="4762500" y="4857750"/>
          <p14:tracePt t="49995" x="4756150" y="4857750"/>
          <p14:tracePt t="50009" x="4756150" y="4838700"/>
          <p14:tracePt t="50027" x="4749800" y="4826000"/>
          <p14:tracePt t="50043" x="4749800" y="4819650"/>
          <p14:tracePt t="50060" x="4743450" y="4813300"/>
          <p14:tracePt t="50076" x="4743450" y="4800600"/>
          <p14:tracePt t="50093" x="4743450" y="4794250"/>
          <p14:tracePt t="50110" x="4737100" y="4794250"/>
          <p14:tracePt t="50242" x="4737100" y="4787900"/>
          <p14:tracePt t="50266" x="4743450" y="4787900"/>
          <p14:tracePt t="50286" x="4749800" y="4781550"/>
          <p14:tracePt t="50298" x="4756150" y="4775200"/>
          <p14:tracePt t="50306" x="4756150" y="4768850"/>
          <p14:tracePt t="50314" x="4768850" y="4749800"/>
          <p14:tracePt t="50326" x="4787900" y="4730750"/>
          <p14:tracePt t="50343" x="4800600" y="4711700"/>
          <p14:tracePt t="50360" x="4819650" y="4686300"/>
          <p14:tracePt t="50376" x="4838700" y="4660900"/>
          <p14:tracePt t="50393" x="4870450" y="4635500"/>
          <p14:tracePt t="50410" x="4940300" y="4584700"/>
          <p14:tracePt t="50427" x="4991100" y="4552950"/>
          <p14:tracePt t="50443" x="5060950" y="4508500"/>
          <p14:tracePt t="50460" x="5137150" y="4464050"/>
          <p14:tracePt t="50476" x="5200650" y="4432300"/>
          <p14:tracePt t="50493" x="5276850" y="4394200"/>
          <p14:tracePt t="50509" x="5314950" y="4381500"/>
          <p14:tracePt t="50526" x="5359400" y="4349750"/>
          <p14:tracePt t="50543" x="5391150" y="4337050"/>
          <p14:tracePt t="50560" x="5461000" y="4305300"/>
          <p14:tracePt t="50576" x="5524500" y="4286250"/>
          <p14:tracePt t="50576" x="5568950" y="4267200"/>
          <p14:tracePt t="50594" x="5607050" y="4248150"/>
          <p14:tracePt t="50609" x="5727700" y="4216400"/>
          <p14:tracePt t="50627" x="5810250" y="4191000"/>
          <p14:tracePt t="50643" x="5892800" y="4165600"/>
          <p14:tracePt t="50659" x="5969000" y="4146550"/>
          <p14:tracePt t="50676" x="6051550" y="4121150"/>
          <p14:tracePt t="50693" x="6115050" y="4108450"/>
          <p14:tracePt t="50709" x="6165850" y="4102100"/>
          <p14:tracePt t="50726" x="6203950" y="4089400"/>
          <p14:tracePt t="50743" x="6229350" y="4089400"/>
          <p14:tracePt t="50760" x="6242050" y="4083050"/>
          <p14:tracePt t="50776" x="6267450" y="4083050"/>
          <p14:tracePt t="50793" x="6286500" y="4083050"/>
          <p14:tracePt t="50810" x="6311900" y="4083050"/>
          <p14:tracePt t="50827" x="6330950" y="4083050"/>
          <p14:tracePt t="50843" x="6350000" y="4083050"/>
          <p14:tracePt t="50860" x="6369050" y="4083050"/>
          <p14:tracePt t="50876" x="6400800" y="4089400"/>
          <p14:tracePt t="50893" x="6419850" y="4095750"/>
          <p14:tracePt t="50909" x="6451600" y="4102100"/>
          <p14:tracePt t="50926" x="6489700" y="4121150"/>
          <p14:tracePt t="50943" x="6521450" y="4133850"/>
          <p14:tracePt t="50959" x="6546850" y="4146550"/>
          <p14:tracePt t="50976" x="6572250" y="4159250"/>
          <p14:tracePt t="50993" x="6584950" y="4178300"/>
          <p14:tracePt t="51009" x="6635750" y="4216400"/>
          <p14:tracePt t="51027" x="6667500" y="4241800"/>
          <p14:tracePt t="51043" x="6692900" y="4267200"/>
          <p14:tracePt t="51059" x="6711950" y="4292600"/>
          <p14:tracePt t="51077" x="6731000" y="4311650"/>
          <p14:tracePt t="51093" x="6737350" y="4330700"/>
          <p14:tracePt t="51110" x="6756400" y="4362450"/>
          <p14:tracePt t="51127" x="6769100" y="4400550"/>
          <p14:tracePt t="51143" x="6781800" y="4438650"/>
          <p14:tracePt t="51159" x="6800850" y="4476750"/>
          <p14:tracePt t="51176" x="6813550" y="4521200"/>
          <p14:tracePt t="51192" x="6832600" y="4552950"/>
          <p14:tracePt t="51209" x="6845300" y="4622800"/>
          <p14:tracePt t="51227" x="6864350" y="4679950"/>
          <p14:tracePt t="51244" x="6877050" y="4730750"/>
          <p14:tracePt t="51259" x="6896100" y="4806950"/>
          <p14:tracePt t="51276" x="6915150" y="4889500"/>
          <p14:tracePt t="51293" x="6927850" y="4978400"/>
          <p14:tracePt t="51310" x="6934200" y="5048250"/>
          <p14:tracePt t="51326" x="6946900" y="5130800"/>
          <p14:tracePt t="51343" x="6959600" y="5200650"/>
          <p14:tracePt t="51359" x="6965950" y="5276850"/>
          <p14:tracePt t="51376" x="6972300" y="5327650"/>
          <p14:tracePt t="51393" x="6972300" y="5397500"/>
          <p14:tracePt t="51410" x="6972300" y="5486400"/>
          <p14:tracePt t="51427" x="6972300" y="5556250"/>
          <p14:tracePt t="51443" x="6972300" y="5638800"/>
          <p14:tracePt t="51459" x="6972300" y="5727700"/>
          <p14:tracePt t="51476" x="6972300" y="5797550"/>
          <p14:tracePt t="51493" x="6972300" y="5867400"/>
          <p14:tracePt t="51510" x="6972300" y="5930900"/>
          <p14:tracePt t="51526" x="6972300" y="5975350"/>
          <p14:tracePt t="51543" x="6972300" y="6013450"/>
          <p14:tracePt t="51559" x="6972300" y="6051550"/>
          <p14:tracePt t="51576" x="6972300" y="6089650"/>
          <p14:tracePt t="51593" x="6972300" y="6127750"/>
          <p14:tracePt t="51593" x="6972300" y="6146800"/>
          <p14:tracePt t="51611" x="6959600" y="6178550"/>
          <p14:tracePt t="51627" x="6946900" y="6223000"/>
          <p14:tracePt t="51643" x="6934200" y="6254750"/>
          <p14:tracePt t="51659" x="6921500" y="6286500"/>
          <p14:tracePt t="51676" x="6908800" y="6311900"/>
          <p14:tracePt t="51693" x="6889750" y="6343650"/>
          <p14:tracePt t="51710" x="6870700" y="6369050"/>
          <p14:tracePt t="51726" x="6851650" y="6388100"/>
          <p14:tracePt t="51743" x="6845300" y="6400800"/>
          <p14:tracePt t="51759" x="6838950" y="6407150"/>
          <p14:tracePt t="51802" x="6832600" y="6413500"/>
          <p14:tracePt t="51826" x="6832600" y="6419850"/>
          <p14:tracePt t="51842" x="6826250" y="6419850"/>
          <p14:tracePt t="51874" x="6819900" y="6426200"/>
          <p14:tracePt t="52291" x="6813550" y="6426200"/>
          <p14:tracePt t="52322" x="6807200" y="6426200"/>
          <p14:tracePt t="52354" x="6800850" y="6426200"/>
          <p14:tracePt t="52366" x="6794500" y="6426200"/>
          <p14:tracePt t="52395" x="6788150" y="6426200"/>
          <p14:tracePt t="52418" x="6781800" y="6426200"/>
          <p14:tracePt t="52443" x="6775450" y="6426200"/>
          <p14:tracePt t="52874" x="6769100" y="6426200"/>
          <p14:tracePt t="52906" x="6762750" y="6432550"/>
          <p14:tracePt t="53178" x="6769100" y="6426200"/>
          <p14:tracePt t="53189" x="6769100" y="6413500"/>
          <p14:tracePt t="53194" x="6775450" y="6400800"/>
          <p14:tracePt t="53209" x="6781800" y="6381750"/>
          <p14:tracePt t="53210" x="6788150" y="6362700"/>
          <p14:tracePt t="53227" x="6788150" y="6350000"/>
          <p14:tracePt t="53243" x="6794500" y="6343650"/>
          <p14:tracePt t="53259" x="6794500" y="6337300"/>
          <p14:tracePt t="53275" x="6794500" y="6330950"/>
          <p14:tracePt t="53293" x="6800850" y="6311900"/>
          <p14:tracePt t="53309" x="6800850" y="6299200"/>
          <p14:tracePt t="53327" x="6807200" y="6286500"/>
          <p14:tracePt t="53344" x="6807200" y="6273800"/>
          <p14:tracePt t="53360" x="6807200" y="6254750"/>
          <p14:tracePt t="53376" x="6813550" y="6248400"/>
          <p14:tracePt t="53376" x="6819900" y="6235700"/>
          <p14:tracePt t="53394" x="6819900" y="6216650"/>
          <p14:tracePt t="53410" x="6819900" y="6197600"/>
          <p14:tracePt t="53426" x="6826250" y="6172200"/>
          <p14:tracePt t="53443" x="6832600" y="6134100"/>
          <p14:tracePt t="53460" x="6845300" y="6089650"/>
          <p14:tracePt t="53477" x="6845300" y="6038850"/>
          <p14:tracePt t="53493" x="6851650" y="5988050"/>
          <p14:tracePt t="53510" x="6851650" y="5918200"/>
          <p14:tracePt t="53526" x="6851650" y="5854700"/>
          <p14:tracePt t="53542" x="6851650" y="5791200"/>
          <p14:tracePt t="53559" x="6851650" y="5740400"/>
          <p14:tracePt t="53576" x="6864350" y="5670550"/>
          <p14:tracePt t="53593" x="6864350" y="5619750"/>
          <p14:tracePt t="53609" x="6864350" y="5524500"/>
          <p14:tracePt t="53626" x="6864350" y="5461000"/>
          <p14:tracePt t="53643" x="6864350" y="5391150"/>
          <p14:tracePt t="53659" x="6864350" y="5327650"/>
          <p14:tracePt t="53676" x="6864350" y="5257800"/>
          <p14:tracePt t="53692" x="6864350" y="5194300"/>
          <p14:tracePt t="53709" x="6864350" y="5143500"/>
          <p14:tracePt t="53726" x="6864350" y="5099050"/>
          <p14:tracePt t="53743" x="6864350" y="5054600"/>
          <p14:tracePt t="53760" x="6864350" y="5010150"/>
          <p14:tracePt t="53776" x="6864350" y="4959350"/>
          <p14:tracePt t="53793" x="6858000" y="4908550"/>
          <p14:tracePt t="53809" x="6845300" y="4845050"/>
          <p14:tracePt t="53827" x="6838950" y="4794250"/>
          <p14:tracePt t="53843" x="6832600" y="4762500"/>
          <p14:tracePt t="53860" x="6826250" y="4718050"/>
          <p14:tracePt t="53876" x="6819900" y="4673600"/>
          <p14:tracePt t="53893" x="6800850" y="4629150"/>
          <p14:tracePt t="53909" x="6794500" y="4591050"/>
          <p14:tracePt t="53926" x="6775450" y="4533900"/>
          <p14:tracePt t="53943" x="6762750" y="4489450"/>
          <p14:tracePt t="53960" x="6737350" y="4445000"/>
          <p14:tracePt t="53976" x="6718300" y="4400550"/>
          <p14:tracePt t="53993" x="6699250" y="4349750"/>
          <p14:tracePt t="54009" x="6667500" y="4298950"/>
          <p14:tracePt t="54027" x="6648450" y="4273550"/>
          <p14:tracePt t="54043" x="6629400" y="4241800"/>
          <p14:tracePt t="54059" x="6616700" y="4216400"/>
          <p14:tracePt t="54076" x="6591300" y="4184650"/>
          <p14:tracePt t="54093" x="6572250" y="4165600"/>
          <p14:tracePt t="54109" x="6546850" y="4140200"/>
          <p14:tracePt t="54126" x="6521450" y="4114800"/>
          <p14:tracePt t="54143" x="6489700" y="4083050"/>
          <p14:tracePt t="54160" x="6457950" y="4064000"/>
          <p14:tracePt t="54176" x="6432550" y="4044950"/>
          <p14:tracePt t="54193" x="6407150" y="4025900"/>
          <p14:tracePt t="54210" x="6362700" y="4006850"/>
          <p14:tracePt t="54227" x="6343650" y="4006850"/>
          <p14:tracePt t="54243" x="6318250" y="4000500"/>
          <p14:tracePt t="54259" x="6299200" y="3994150"/>
          <p14:tracePt t="54275" x="6267450" y="3987800"/>
          <p14:tracePt t="54292" x="6235700" y="3987800"/>
          <p14:tracePt t="54309" x="6203950" y="3987800"/>
          <p14:tracePt t="54326" x="6165850" y="3987800"/>
          <p14:tracePt t="54343" x="6127750" y="3987800"/>
          <p14:tracePt t="54359" x="6089650" y="3994150"/>
          <p14:tracePt t="54376" x="6032500" y="4013200"/>
          <p14:tracePt t="54393" x="5962650" y="4038600"/>
          <p14:tracePt t="54409" x="5867400" y="4076700"/>
          <p14:tracePt t="54427" x="5778500" y="4121150"/>
          <p14:tracePt t="54443" x="5708650" y="4152900"/>
          <p14:tracePt t="54459" x="5619750" y="4191000"/>
          <p14:tracePt t="54476" x="5556250" y="4216400"/>
          <p14:tracePt t="54493" x="5499100" y="4235450"/>
          <p14:tracePt t="54509" x="5454650" y="4254500"/>
          <p14:tracePt t="54526" x="5403850" y="4273550"/>
          <p14:tracePt t="54543" x="5365750" y="4292600"/>
          <p14:tracePt t="54559" x="5308600" y="4318000"/>
          <p14:tracePt t="54577" x="5264150" y="4356100"/>
          <p14:tracePt t="54593" x="5175250" y="4419600"/>
          <p14:tracePt t="54610" x="5124450" y="4464050"/>
          <p14:tracePt t="54626" x="5099050" y="4483100"/>
          <p14:tracePt t="54643" x="5067300" y="4502150"/>
          <p14:tracePt t="54660" x="5035550" y="4521200"/>
          <p14:tracePt t="54676" x="5022850" y="4533900"/>
          <p14:tracePt t="54693" x="5003800" y="4552950"/>
          <p14:tracePt t="54709" x="4984750" y="4572000"/>
          <p14:tracePt t="54726" x="4965700" y="4584700"/>
          <p14:tracePt t="54743" x="4953000" y="4597400"/>
          <p14:tracePt t="54759" x="4940300" y="4603750"/>
          <p14:tracePt t="54776" x="4933950" y="4610100"/>
          <p14:tracePt t="54792" x="4914900" y="4622800"/>
          <p14:tracePt t="54809" x="4902200" y="4635500"/>
          <p14:tracePt t="54826" x="4883150" y="4648200"/>
          <p14:tracePt t="54848" x="4851400" y="4667250"/>
          <p14:tracePt t="54859" x="4832350" y="4686300"/>
          <p14:tracePt t="54876" x="4800600" y="4705350"/>
          <p14:tracePt t="54893" x="4775200" y="4724400"/>
          <p14:tracePt t="54909" x="4762500" y="4743450"/>
          <p14:tracePt t="54926" x="4743450" y="4756150"/>
          <p14:tracePt t="54943" x="4730750" y="4768850"/>
          <p14:tracePt t="54959" x="4724400" y="4775200"/>
          <p14:tracePt t="54976" x="4718050" y="4781550"/>
          <p14:tracePt t="54992" x="4711700" y="4787900"/>
          <p14:tracePt t="56130" x="4711700" y="4794250"/>
          <p14:tracePt t="56138" x="4718050" y="4794250"/>
          <p14:tracePt t="56152" x="4743450" y="4787900"/>
          <p14:tracePt t="56154" x="4762500" y="4775200"/>
          <p14:tracePt t="56160" x="4832350" y="4730750"/>
          <p14:tracePt t="56176" x="4946650" y="4667250"/>
          <p14:tracePt t="56176" x="4991100" y="4635500"/>
          <p14:tracePt t="56194" x="5054600" y="4603750"/>
          <p14:tracePt t="56209" x="5175250" y="4521200"/>
          <p14:tracePt t="56227" x="5251450" y="4483100"/>
          <p14:tracePt t="56243" x="5289550" y="4457700"/>
          <p14:tracePt t="56260" x="5346700" y="4425950"/>
          <p14:tracePt t="56276" x="5397500" y="4406900"/>
          <p14:tracePt t="56293" x="5448300" y="4381500"/>
          <p14:tracePt t="56309" x="5499100" y="4362450"/>
          <p14:tracePt t="56326" x="5562600" y="4337050"/>
          <p14:tracePt t="56343" x="5619750" y="4318000"/>
          <p14:tracePt t="56359" x="5695950" y="4298950"/>
          <p14:tracePt t="56376" x="5772150" y="4279900"/>
          <p14:tracePt t="56393" x="5854700" y="4260850"/>
          <p14:tracePt t="56409" x="5956300" y="4229100"/>
          <p14:tracePt t="56426" x="5988050" y="4210050"/>
          <p14:tracePt t="56443" x="6032500" y="4203700"/>
          <p14:tracePt t="56460" x="6096000" y="4184650"/>
          <p14:tracePt t="56476" x="6134100" y="4171950"/>
          <p14:tracePt t="56493" x="6172200" y="4159250"/>
          <p14:tracePt t="56509" x="6210300" y="4152900"/>
          <p14:tracePt t="56526" x="6229350" y="4152900"/>
          <p14:tracePt t="56542" x="6235700" y="4152900"/>
          <p14:tracePt t="56559" x="6248400" y="4152900"/>
          <p14:tracePt t="56576" x="6280150" y="4146550"/>
          <p14:tracePt t="56593" x="6305550" y="4146550"/>
          <p14:tracePt t="56609" x="6369050" y="4146550"/>
          <p14:tracePt t="56642" x="6432550" y="4146550"/>
          <p14:tracePt t="56643" x="6496050" y="4146550"/>
          <p14:tracePt t="56659" x="6540500" y="4146550"/>
          <p14:tracePt t="56676" x="6578600" y="4146550"/>
          <p14:tracePt t="56693" x="6610350" y="4146550"/>
          <p14:tracePt t="56709" x="6623050" y="4146550"/>
          <p14:tracePt t="56726" x="6629400" y="4146550"/>
          <p14:tracePt t="56742" x="6642100" y="4146550"/>
          <p14:tracePt t="56759" x="6654800" y="4152900"/>
          <p14:tracePt t="56776" x="6661150" y="4152900"/>
          <p14:tracePt t="56793" x="6673850" y="4159250"/>
          <p14:tracePt t="56809" x="6686550" y="4165600"/>
          <p14:tracePt t="56826" x="6699250" y="4178300"/>
          <p14:tracePt t="56842" x="6705600" y="4191000"/>
          <p14:tracePt t="56860" x="6718300" y="4203700"/>
          <p14:tracePt t="56876" x="6731000" y="4222750"/>
          <p14:tracePt t="56893" x="6737350" y="4241800"/>
          <p14:tracePt t="56909" x="6743700" y="4254500"/>
          <p14:tracePt t="56926" x="6743700" y="4279900"/>
          <p14:tracePt t="56942" x="6762750" y="4324350"/>
          <p14:tracePt t="56959" x="6769100" y="4362450"/>
          <p14:tracePt t="56976" x="6769100" y="4400550"/>
          <p14:tracePt t="56993" x="6781800" y="4445000"/>
          <p14:tracePt t="57009" x="6788150" y="4489450"/>
          <p14:tracePt t="57027" x="6794500" y="4502150"/>
          <p14:tracePt t="57042" x="6794500" y="4514850"/>
          <p14:tracePt t="57082" x="6800850" y="4521200"/>
          <p14:tracePt t="57170" x="6807200" y="4521200"/>
          <p14:tracePt t="57178" x="6813550" y="4521200"/>
          <p14:tracePt t="57183" x="6826250" y="4521200"/>
          <p14:tracePt t="57193" x="6864350" y="4489450"/>
          <p14:tracePt t="57209" x="6927850" y="4413250"/>
          <p14:tracePt t="57227" x="6978650" y="4330700"/>
          <p14:tracePt t="57243" x="7023100" y="4279900"/>
          <p14:tracePt t="57259" x="7061200" y="4235450"/>
          <p14:tracePt t="57276" x="7080250" y="4210050"/>
          <p14:tracePt t="57293" x="7086600" y="4203700"/>
          <p14:tracePt t="57498" x="7054850" y="4203700"/>
          <p14:tracePt t="57505" x="6965950" y="4203700"/>
          <p14:tracePt t="57505" x="6870700" y="4203700"/>
          <p14:tracePt t="57522" x="6756400" y="4203700"/>
          <p14:tracePt t="57530" x="6597650" y="4203700"/>
          <p14:tracePt t="57542" x="6489700" y="4203700"/>
          <p14:tracePt t="57546" x="6330950" y="4203700"/>
          <p14:tracePt t="57559" x="6203950" y="4203700"/>
          <p14:tracePt t="57576" x="6115050" y="4203700"/>
          <p14:tracePt t="57593" x="6051550" y="4203700"/>
          <p14:tracePt t="57609" x="5949950" y="4241800"/>
          <p14:tracePt t="57626" x="5829300" y="4305300"/>
          <p14:tracePt t="57642" x="5708650" y="4375150"/>
          <p14:tracePt t="57659" x="5594350" y="4451350"/>
          <p14:tracePt t="57676" x="5492750" y="4527550"/>
          <p14:tracePt t="57692" x="5422900" y="4584700"/>
          <p14:tracePt t="57710" x="5359400" y="4641850"/>
          <p14:tracePt t="57726" x="5308600" y="4699000"/>
          <p14:tracePt t="57743" x="5257800" y="4730750"/>
          <p14:tracePt t="57759" x="5200650" y="4775200"/>
          <p14:tracePt t="57776" x="5149850" y="4819650"/>
          <p14:tracePt t="57792" x="5086350" y="4851400"/>
          <p14:tracePt t="57809" x="5003800" y="4914900"/>
          <p14:tracePt t="57826" x="4959350" y="4940300"/>
          <p14:tracePt t="57843" x="4933950" y="4953000"/>
          <p14:tracePt t="57859" x="4927600" y="4959350"/>
          <p14:tracePt t="58073" x="4914900" y="4959350"/>
          <p14:tracePt t="58074" x="4889500" y="4959350"/>
          <p14:tracePt t="58093" x="4870450" y="4959350"/>
          <p14:tracePt t="58093" x="4832350" y="4953000"/>
          <p14:tracePt t="58109" x="4813300" y="4946650"/>
          <p14:tracePt t="58126" x="4800600" y="4940300"/>
          <p14:tracePt t="58143" x="4800600" y="4933950"/>
          <p14:tracePt t="58159" x="4800600" y="4927600"/>
          <p14:tracePt t="58176" x="4800600" y="4889500"/>
          <p14:tracePt t="58192" x="4813300" y="4845050"/>
          <p14:tracePt t="58192" x="4819650" y="4806950"/>
          <p14:tracePt t="58210" x="4864100" y="4705350"/>
          <p14:tracePt t="58226" x="4927600" y="4597400"/>
          <p14:tracePt t="58243" x="5003800" y="4495800"/>
          <p14:tracePt t="58259" x="5105400" y="4419600"/>
          <p14:tracePt t="58276" x="5213350" y="4362450"/>
          <p14:tracePt t="58292" x="5289550" y="4311650"/>
          <p14:tracePt t="58309" x="5397500" y="4267200"/>
          <p14:tracePt t="58326" x="5511800" y="4235450"/>
          <p14:tracePt t="58343" x="5613400" y="4210050"/>
          <p14:tracePt t="58359" x="5702300" y="4178300"/>
          <p14:tracePt t="58376" x="5784850" y="4159250"/>
          <p14:tracePt t="58393" x="5905500" y="4114800"/>
          <p14:tracePt t="58410" x="5988050" y="4102100"/>
          <p14:tracePt t="58426" x="6070600" y="4089400"/>
          <p14:tracePt t="58443" x="6134100" y="4083050"/>
          <p14:tracePt t="58459" x="6210300" y="4070350"/>
          <p14:tracePt t="58476" x="6280150" y="4064000"/>
          <p14:tracePt t="58492" x="6343650" y="4057650"/>
          <p14:tracePt t="58509" x="6413500" y="4057650"/>
          <p14:tracePt t="58526" x="6483350" y="4057650"/>
          <p14:tracePt t="58543" x="6527800" y="4057650"/>
          <p14:tracePt t="58559" x="6559550" y="4057650"/>
          <p14:tracePt t="58576" x="6591300" y="4070350"/>
          <p14:tracePt t="58592" x="6629400" y="4089400"/>
          <p14:tracePt t="58592" x="6635750" y="4095750"/>
          <p14:tracePt t="58610" x="6654800" y="4114800"/>
          <p14:tracePt t="58626" x="6680200" y="4152900"/>
          <p14:tracePt t="58643" x="6705600" y="4197350"/>
          <p14:tracePt t="58659" x="6724650" y="4248150"/>
          <p14:tracePt t="58676" x="6750050" y="4311650"/>
          <p14:tracePt t="58692" x="6781800" y="4381500"/>
          <p14:tracePt t="58710" x="6807200" y="4445000"/>
          <p14:tracePt t="58726" x="6813550" y="4502150"/>
          <p14:tracePt t="58743" x="6832600" y="4572000"/>
          <p14:tracePt t="58759" x="6838950" y="4622800"/>
          <p14:tracePt t="58776" x="6845300" y="4686300"/>
          <p14:tracePt t="58792" x="6858000" y="4756150"/>
          <p14:tracePt t="58792" x="6864350" y="4775200"/>
          <p14:tracePt t="58810" x="6864350" y="4845050"/>
          <p14:tracePt t="58826" x="6864350" y="4914900"/>
          <p14:tracePt t="58843" x="6864350" y="5003800"/>
          <p14:tracePt t="58859" x="6864350" y="5086350"/>
          <p14:tracePt t="58876" x="6864350" y="5175250"/>
          <p14:tracePt t="58892" x="6864350" y="5245100"/>
          <p14:tracePt t="58909" x="6864350" y="5308600"/>
          <p14:tracePt t="58926" x="6864350" y="5372100"/>
          <p14:tracePt t="58943" x="6864350" y="5422900"/>
          <p14:tracePt t="58959" x="6864350" y="5480050"/>
          <p14:tracePt t="58976" x="6864350" y="5530850"/>
          <p14:tracePt t="58992" x="6851650" y="5594350"/>
          <p14:tracePt t="58992" x="6845300" y="5626100"/>
          <p14:tracePt t="59010" x="6826250" y="5702300"/>
          <p14:tracePt t="59026" x="6813550" y="5765800"/>
          <p14:tracePt t="59043" x="6800850" y="5822950"/>
          <p14:tracePt t="59059" x="6788150" y="5880100"/>
          <p14:tracePt t="59077" x="6769100" y="5937250"/>
          <p14:tracePt t="59093" x="6750050" y="5988050"/>
          <p14:tracePt t="59110" x="6743700" y="6019800"/>
          <p14:tracePt t="59126" x="6731000" y="6051550"/>
          <p14:tracePt t="59142" x="6724650" y="6089650"/>
          <p14:tracePt t="59159" x="6718300" y="6115050"/>
          <p14:tracePt t="59176" x="6711950" y="6134100"/>
          <p14:tracePt t="59192" x="6705600" y="6159500"/>
          <p14:tracePt t="59192" x="6699250" y="6165850"/>
          <p14:tracePt t="59210" x="6692900" y="6184900"/>
          <p14:tracePt t="59226" x="6692900" y="6197600"/>
          <p14:tracePt t="59243" x="6686550" y="6216650"/>
          <p14:tracePt t="59259" x="6686550" y="6229350"/>
          <p14:tracePt t="59276" x="6680200" y="6242050"/>
          <p14:tracePt t="59354" x="6680200" y="6248400"/>
          <p14:tracePt t="59362" x="6680200" y="6254750"/>
          <p14:tracePt t="59389" x="6680200" y="6261100"/>
          <p14:tracePt t="61025" x="6686550" y="6235700"/>
          <p14:tracePt t="61033" x="6692900" y="6216650"/>
          <p14:tracePt t="61042" x="6724650" y="6140450"/>
          <p14:tracePt t="61052" x="6743700" y="6102350"/>
          <p14:tracePt t="61059" x="6762750" y="6070600"/>
          <p14:tracePt t="61076" x="6769100" y="6045200"/>
          <p14:tracePt t="61092" x="6769100" y="6038850"/>
          <p14:tracePt t="61130" x="6769100" y="6032500"/>
          <p14:tracePt t="61225" x="6756400" y="6032500"/>
          <p14:tracePt t="61235" x="6756400" y="6038850"/>
          <p14:tracePt t="61235" x="6756400" y="6057900"/>
          <p14:tracePt t="61242" x="6750050" y="6070600"/>
          <p14:tracePt t="61259" x="6743700" y="6089650"/>
          <p14:tracePt t="61260" x="6737350" y="6127750"/>
          <p14:tracePt t="61276" x="6731000" y="6165850"/>
          <p14:tracePt t="61292" x="6724650" y="6191250"/>
          <p14:tracePt t="61309" x="6724650" y="6210300"/>
          <p14:tracePt t="61326" x="6718300" y="6223000"/>
          <p14:tracePt t="61342" x="6718300" y="6235700"/>
          <p14:tracePt t="61359" x="6718300" y="6254750"/>
          <p14:tracePt t="61376" x="6718300" y="6273800"/>
          <p14:tracePt t="61392" x="6718300" y="6286500"/>
          <p14:tracePt t="61392" x="6718300" y="6292850"/>
          <p14:tracePt t="61409" x="6718300" y="6299200"/>
          <p14:tracePt t="61426" x="6718300" y="6305550"/>
          <p14:tracePt t="61442" x="6718300" y="6311900"/>
          <p14:tracePt t="61481" x="6718300" y="6324600"/>
          <p14:tracePt t="61497" x="6718300" y="6330950"/>
          <p14:tracePt t="61521" x="6718300" y="6337300"/>
          <p14:tracePt t="61601" x="6724650" y="6337300"/>
          <p14:tracePt t="61665" x="6731000" y="6337300"/>
          <p14:tracePt t="62106" x="6737350" y="6318250"/>
          <p14:tracePt t="62113" x="6750050" y="6280150"/>
          <p14:tracePt t="62122" x="6756400" y="6248400"/>
          <p14:tracePt t="62129" x="6781800" y="6172200"/>
          <p14:tracePt t="62142" x="6794500" y="6089650"/>
          <p14:tracePt t="62159" x="6807200" y="6019800"/>
          <p14:tracePt t="62176" x="6819900" y="5949950"/>
          <p14:tracePt t="62192" x="6832600" y="5867400"/>
          <p14:tracePt t="62210" x="6832600" y="5816600"/>
          <p14:tracePt t="62226" x="6845300" y="5746750"/>
          <p14:tracePt t="62242" x="6858000" y="5670550"/>
          <p14:tracePt t="62260" x="6870700" y="5588000"/>
          <p14:tracePt t="62276" x="6877050" y="5499100"/>
          <p14:tracePt t="62292" x="6889750" y="5416550"/>
          <p14:tracePt t="62309" x="6896100" y="5346700"/>
          <p14:tracePt t="62325" x="6896100" y="5264150"/>
          <p14:tracePt t="62342" x="6902450" y="5187950"/>
          <p14:tracePt t="62359" x="6902450" y="5099050"/>
          <p14:tracePt t="62376" x="6902450" y="5010150"/>
          <p14:tracePt t="62392" x="6902450" y="4921250"/>
          <p14:tracePt t="62392" x="6902450" y="4889500"/>
          <p14:tracePt t="62410" x="6902450" y="4826000"/>
          <p14:tracePt t="62426" x="6889750" y="4743450"/>
          <p14:tracePt t="62442" x="6870700" y="4679950"/>
          <p14:tracePt t="62459" x="6851650" y="4597400"/>
          <p14:tracePt t="62475" x="6832600" y="4527550"/>
          <p14:tracePt t="62492" x="6788150" y="4438650"/>
          <p14:tracePt t="62509" x="6743700" y="4349750"/>
          <p14:tracePt t="62526" x="6692900" y="4273550"/>
          <p14:tracePt t="62542" x="6648450" y="4216400"/>
          <p14:tracePt t="62559" x="6591300" y="4152900"/>
          <p14:tracePt t="62576" x="6521450" y="4095750"/>
          <p14:tracePt t="62592" x="6457950" y="4057650"/>
          <p14:tracePt t="62592" x="6438900" y="4044950"/>
          <p14:tracePt t="62610" x="6375400" y="4013200"/>
          <p14:tracePt t="62626" x="6343650" y="4000500"/>
          <p14:tracePt t="62642" x="6292850" y="3987800"/>
          <p14:tracePt t="62659" x="6223000" y="3981450"/>
          <p14:tracePt t="62676" x="6153150" y="3981450"/>
          <p14:tracePt t="62692" x="6083300" y="3981450"/>
          <p14:tracePt t="62709" x="6000750" y="4006850"/>
          <p14:tracePt t="62725" x="5899150" y="4038600"/>
          <p14:tracePt t="62742" x="5791200" y="4083050"/>
          <p14:tracePt t="62760" x="5676900" y="4127500"/>
          <p14:tracePt t="62776" x="5562600" y="4191000"/>
          <p14:tracePt t="62793" x="5441950" y="4273550"/>
          <p14:tracePt t="62809" x="5283200" y="4394200"/>
          <p14:tracePt t="62827" x="5181600" y="4483100"/>
          <p14:tracePt t="62842" x="5099050" y="4546600"/>
          <p14:tracePt t="62859" x="5029200" y="4610100"/>
          <p14:tracePt t="62875" x="4978400" y="4660900"/>
          <p14:tracePt t="62892" x="4927600" y="4692650"/>
          <p14:tracePt t="62909" x="4889500" y="4730750"/>
          <p14:tracePt t="62926" x="4870450" y="4756150"/>
          <p14:tracePt t="62942" x="4838700" y="4787900"/>
          <p14:tracePt t="62959" x="4826000" y="4806950"/>
          <p14:tracePt t="62975" x="4813300" y="4819650"/>
          <p14:tracePt t="62992" x="4800600" y="4832350"/>
          <p14:tracePt t="63009" x="4794250" y="4838700"/>
          <p14:tracePt t="63081" x="4787900" y="4845050"/>
          <p14:tracePt t="63609" x="4787900" y="4851400"/>
          <p14:tracePt t="63609" x="4781550" y="4851400"/>
          <p14:tracePt t="63625" x="4775200" y="4851400"/>
          <p14:tracePt t="63641" x="4768850" y="4851400"/>
          <p14:tracePt t="63655" x="4762500" y="4845050"/>
          <p14:tracePt t="63659" x="4756150" y="4845050"/>
          <p14:tracePt t="63659" x="4749800" y="4838700"/>
          <p14:tracePt t="63697" x="4743450" y="4838700"/>
          <p14:tracePt t="63769" x="4743450" y="4826000"/>
          <p14:tracePt t="63777" x="4743450" y="4813300"/>
          <p14:tracePt t="63782" x="4743450" y="4800600"/>
          <p14:tracePt t="63792" x="4743450" y="4730750"/>
          <p14:tracePt t="63810" x="4743450" y="4699000"/>
          <p14:tracePt t="63826" x="4743450" y="4679950"/>
          <p14:tracePt t="63842" x="4749800" y="4660900"/>
          <p14:tracePt t="63859" x="4756150" y="4654550"/>
          <p14:tracePt t="64017" x="4762500" y="4654550"/>
          <p14:tracePt t="64033" x="4768850" y="4654550"/>
          <p14:tracePt t="64042" x="4775200" y="4654550"/>
          <p14:tracePt t="64057" x="4781550" y="4648200"/>
          <p14:tracePt t="64065" x="4787900" y="4648200"/>
          <p14:tracePt t="64073" x="4819650" y="4641850"/>
          <p14:tracePt t="64092" x="4845050" y="4629150"/>
          <p14:tracePt t="64093" x="4914900" y="4597400"/>
          <p14:tracePt t="64109" x="4997450" y="4565650"/>
          <p14:tracePt t="64126" x="5105400" y="4514850"/>
          <p14:tracePt t="64142" x="5219700" y="4464050"/>
          <p14:tracePt t="64159" x="5308600" y="4419600"/>
          <p14:tracePt t="64175" x="5384800" y="4387850"/>
          <p14:tracePt t="64192" x="5492750" y="4330700"/>
          <p14:tracePt t="64210" x="5568950" y="4298950"/>
          <p14:tracePt t="64226" x="5626100" y="4279900"/>
          <p14:tracePt t="64242" x="5695950" y="4248150"/>
          <p14:tracePt t="64259" x="5753100" y="4222750"/>
          <p14:tracePt t="64275" x="5810250" y="4210050"/>
          <p14:tracePt t="64292" x="5861050" y="4197350"/>
          <p14:tracePt t="64309" x="5905500" y="4178300"/>
          <p14:tracePt t="64326" x="5962650" y="4165600"/>
          <p14:tracePt t="64342" x="6019800" y="4159250"/>
          <p14:tracePt t="64359" x="6057900" y="4159250"/>
          <p14:tracePt t="64375" x="6108700" y="4146550"/>
          <p14:tracePt t="64392" x="6146800" y="4146550"/>
          <p14:tracePt t="64409" x="6184900" y="4146550"/>
          <p14:tracePt t="64426" x="6216650" y="4146550"/>
          <p14:tracePt t="64443" x="6248400" y="4146550"/>
          <p14:tracePt t="64459" x="6273800" y="4146550"/>
          <p14:tracePt t="64476" x="6299200" y="4146550"/>
          <p14:tracePt t="64492" x="6330950" y="4146550"/>
          <p14:tracePt t="64509" x="6350000" y="4146550"/>
          <p14:tracePt t="64525" x="6375400" y="4146550"/>
          <p14:tracePt t="64542" x="6400800" y="4146550"/>
          <p14:tracePt t="64559" x="6426200" y="4165600"/>
          <p14:tracePt t="64576" x="6457950" y="4184650"/>
          <p14:tracePt t="64592" x="6515100" y="4222750"/>
          <p14:tracePt t="64609" x="6553200" y="4254500"/>
          <p14:tracePt t="64626" x="6591300" y="4292600"/>
          <p14:tracePt t="64642" x="6623050" y="4318000"/>
          <p14:tracePt t="64659" x="6642100" y="4330700"/>
          <p14:tracePt t="64676" x="6667500" y="4349750"/>
          <p14:tracePt t="64692" x="6686550" y="4368800"/>
          <p14:tracePt t="64709" x="6699250" y="4394200"/>
          <p14:tracePt t="64725" x="6711950" y="4419600"/>
          <p14:tracePt t="64742" x="6724650" y="4438650"/>
          <p14:tracePt t="64759" x="6743700" y="4470400"/>
          <p14:tracePt t="64759" x="6750050" y="4483100"/>
          <p14:tracePt t="64778" x="6762750" y="4514850"/>
          <p14:tracePt t="64778" x="6769100" y="4527550"/>
          <p14:tracePt t="64794" x="6775450" y="4546600"/>
          <p14:tracePt t="64794" x="6781800" y="4559300"/>
          <p14:tracePt t="64810" x="6794500" y="4591050"/>
          <p14:tracePt t="64826" x="6807200" y="4622800"/>
          <p14:tracePt t="64842" x="6819900" y="4654550"/>
          <p14:tracePt t="64859" x="6845300" y="4699000"/>
          <p14:tracePt t="64876" x="6858000" y="4737100"/>
          <p14:tracePt t="64892" x="6870700" y="4781550"/>
          <p14:tracePt t="64909" x="6877050" y="4838700"/>
          <p14:tracePt t="64925" x="6896100" y="4895850"/>
          <p14:tracePt t="64943" x="6902450" y="4972050"/>
          <p14:tracePt t="64959" x="6902450" y="5060950"/>
          <p14:tracePt t="64975" x="6902450" y="5175250"/>
          <p14:tracePt t="64992" x="6902450" y="5276850"/>
          <p14:tracePt t="64992" x="6902450" y="5334000"/>
          <p14:tracePt t="65010" x="6902450" y="5429250"/>
          <p14:tracePt t="65025" x="6902450" y="5505450"/>
          <p14:tracePt t="65042" x="6902450" y="5588000"/>
          <p14:tracePt t="65059" x="6902450" y="5664200"/>
          <p14:tracePt t="65077" x="6902450" y="5734050"/>
          <p14:tracePt t="65092" x="6902450" y="5797550"/>
          <p14:tracePt t="65109" x="6902450" y="5861050"/>
          <p14:tracePt t="65125" x="6889750" y="5930900"/>
          <p14:tracePt t="65142" x="6864350" y="6013450"/>
          <p14:tracePt t="65159" x="6858000" y="6076950"/>
          <p14:tracePt t="65176" x="6845300" y="6134100"/>
          <p14:tracePt t="65192" x="6845300" y="6197600"/>
          <p14:tracePt t="65210" x="6832600" y="6235700"/>
          <p14:tracePt t="65225" x="6832600" y="6254750"/>
          <p14:tracePt t="65243" x="6826250" y="6280150"/>
          <p14:tracePt t="65259" x="6826250" y="6305550"/>
          <p14:tracePt t="65276" x="6819900" y="6318250"/>
          <p14:tracePt t="65293" x="6813550" y="6330950"/>
          <p14:tracePt t="65310" x="6813550" y="6343650"/>
          <p14:tracePt t="66762" x="6807200" y="6350000"/>
          <p14:tracePt t="66818" x="6800850" y="6350000"/>
          <p14:tracePt t="68210" x="6794500" y="6350000"/>
          <p14:tracePt t="68211" x="6673850" y="6280150"/>
          <p14:tracePt t="68227" x="6470650" y="6165850"/>
          <p14:tracePt t="68234" x="6121400" y="5956300"/>
          <p14:tracePt t="68243" x="5689600" y="5715000"/>
          <p14:tracePt t="68259" x="5207000" y="5435600"/>
          <p14:tracePt t="68276" x="4813300" y="5168900"/>
          <p14:tracePt t="68293" x="4552950" y="5016500"/>
          <p14:tracePt t="68310" x="4413250" y="4921250"/>
          <p14:tracePt t="68326" x="4311650" y="4851400"/>
          <p14:tracePt t="68344" x="4241800" y="4800600"/>
          <p14:tracePt t="68360" x="4197350" y="4768850"/>
          <p14:tracePt t="68376" x="4165600" y="4743450"/>
          <p14:tracePt t="68393" x="4133850" y="4718050"/>
          <p14:tracePt t="68393" x="4114800" y="4705350"/>
          <p14:tracePt t="68410" x="4102100" y="4692650"/>
          <p14:tracePt t="68426" x="4064000" y="4667250"/>
          <p14:tracePt t="68443" x="4013200" y="4622800"/>
          <p14:tracePt t="68459" x="3956050" y="4591050"/>
          <p14:tracePt t="68476" x="3930650" y="4565650"/>
          <p14:tracePt t="68493" x="3898900" y="4540250"/>
          <p14:tracePt t="68510" x="3867150" y="4521200"/>
          <p14:tracePt t="68526" x="3841750" y="4502150"/>
          <p14:tracePt t="68543" x="3835400" y="4489450"/>
          <p14:tracePt t="68559" x="3822700" y="4483100"/>
          <p14:tracePt t="68576" x="3816350" y="4470400"/>
          <p14:tracePt t="68593" x="3803650" y="4457700"/>
          <p14:tracePt t="68593" x="3797300" y="4451350"/>
          <p14:tracePt t="68610" x="3790950" y="4445000"/>
          <p14:tracePt t="68627" x="3784600" y="4438650"/>
          <p14:tracePt t="68643" x="3765550" y="4425950"/>
          <p14:tracePt t="68659" x="3752850" y="4419600"/>
          <p14:tracePt t="68677" x="3740150" y="4406900"/>
          <p14:tracePt t="68693" x="3727450" y="4394200"/>
          <p14:tracePt t="68710" x="3714750" y="4381500"/>
          <p14:tracePt t="68726" x="3695700" y="4362450"/>
          <p14:tracePt t="68743" x="3683000" y="4343400"/>
          <p14:tracePt t="68760" x="3657600" y="4318000"/>
          <p14:tracePt t="68776" x="3632200" y="4279900"/>
          <p14:tracePt t="68793" x="3594100" y="4216400"/>
          <p14:tracePt t="68793" x="3587750" y="4197350"/>
          <p14:tracePt t="68810" x="3556000" y="4146550"/>
          <p14:tracePt t="68827" x="3543300" y="4108450"/>
          <p14:tracePt t="68843" x="3530600" y="4089400"/>
          <p14:tracePt t="68860" x="3524250" y="4064000"/>
          <p14:tracePt t="68876" x="3517900" y="4057650"/>
          <p14:tracePt t="69409" x="0" y="0"/>
        </p14:tracePtLst>
        <p14:tracePtLst>
          <p14:tracePt t="97114" x="5441950" y="2070100"/>
          <p14:tracePt t="97313" x="5429250" y="2070100"/>
          <p14:tracePt t="97321" x="5403850" y="2070100"/>
          <p14:tracePt t="97329" x="5359400" y="2070100"/>
          <p14:tracePt t="97337" x="5295900" y="2070100"/>
          <p14:tracePt t="97345" x="5181600" y="2070100"/>
          <p14:tracePt t="97358" x="5080000" y="2070100"/>
          <p14:tracePt t="97375" x="4984750" y="2070100"/>
          <p14:tracePt t="97393" x="4921250" y="2070100"/>
          <p14:tracePt t="97409" x="4864100" y="2070100"/>
          <p14:tracePt t="97433" x="4845050" y="2063750"/>
          <p14:tracePt t="97449" x="4838700" y="2063750"/>
          <p14:tracePt t="97561" x="4845050" y="2063750"/>
          <p14:tracePt t="97569" x="4864100" y="2063750"/>
          <p14:tracePt t="97576" x="4883150" y="2063750"/>
          <p14:tracePt t="97584" x="4921250" y="2063750"/>
          <p14:tracePt t="97591" x="5016500" y="2063750"/>
          <p14:tracePt t="97608" x="5156200" y="2063750"/>
          <p14:tracePt t="97625" x="5238750" y="2063750"/>
          <p14:tracePt t="97641" x="5283200" y="2063750"/>
          <p14:tracePt t="97658" x="5314950" y="2063750"/>
          <p14:tracePt t="97675" x="5346700" y="2063750"/>
          <p14:tracePt t="97691" x="5384800" y="2063750"/>
          <p14:tracePt t="97708" x="5422900" y="2063750"/>
          <p14:tracePt t="97726" x="5448300" y="2063750"/>
          <p14:tracePt t="97742" x="5480050" y="2057400"/>
          <p14:tracePt t="97760" x="5492750" y="2057400"/>
          <p14:tracePt t="97921" x="5486400" y="2057400"/>
          <p14:tracePt t="97929" x="5480050" y="2057400"/>
          <p14:tracePt t="97941" x="5461000" y="2057400"/>
          <p14:tracePt t="97945" x="5429250" y="2057400"/>
          <p14:tracePt t="97959" x="5391150" y="2063750"/>
          <p14:tracePt t="97976" x="5334000" y="2070100"/>
          <p14:tracePt t="97976" x="5308600" y="2076450"/>
          <p14:tracePt t="97994" x="5257800" y="2082800"/>
          <p14:tracePt t="98010" x="5213350" y="2082800"/>
          <p14:tracePt t="98026" x="5162550" y="2089150"/>
          <p14:tracePt t="98042" x="5124450" y="2089150"/>
          <p14:tracePt t="98059" x="5073650" y="2089150"/>
          <p14:tracePt t="98077" x="5035550" y="2089150"/>
          <p14:tracePt t="98093" x="4997450" y="2089150"/>
          <p14:tracePt t="98108" x="4972050" y="2089150"/>
          <p14:tracePt t="98125" x="4953000" y="2089150"/>
          <p14:tracePt t="98141" x="4940300" y="2089150"/>
          <p14:tracePt t="98158" x="4933950" y="2089150"/>
          <p14:tracePt t="98193" x="4927600" y="2089150"/>
          <p14:tracePt t="98193" x="4921250" y="2089150"/>
          <p14:tracePt t="98696" x="4908550" y="2089150"/>
          <p14:tracePt t="98704" x="4889500" y="2089150"/>
          <p14:tracePt t="98712" x="4870450" y="2089150"/>
          <p14:tracePt t="98720" x="4826000" y="2095500"/>
          <p14:tracePt t="98728" x="4737100" y="2108200"/>
          <p14:tracePt t="98741" x="4591050" y="2133600"/>
          <p14:tracePt t="98758" x="4445000" y="2165350"/>
          <p14:tracePt t="98775" x="4279900" y="2228850"/>
          <p14:tracePt t="98791" x="3956050" y="2362200"/>
          <p14:tracePt t="98810" x="3657600" y="2501900"/>
          <p14:tracePt t="98826" x="3365500" y="2660650"/>
          <p14:tracePt t="98843" x="3022600" y="2857500"/>
          <p14:tracePt t="98859" x="2787650" y="3009900"/>
          <p14:tracePt t="98876" x="2628900" y="3155950"/>
          <p14:tracePt t="98892" x="2520950" y="3270250"/>
          <p14:tracePt t="98909" x="2451100" y="3365500"/>
          <p14:tracePt t="98925" x="2413000" y="3448050"/>
          <p14:tracePt t="98942" x="2393950" y="3498850"/>
          <p14:tracePt t="98959" x="2387600" y="3543300"/>
          <p14:tracePt t="98976" x="2387600" y="3562350"/>
          <p14:tracePt t="98992" x="2387600" y="3575050"/>
          <p14:tracePt t="99009" x="2381250" y="3581400"/>
          <p14:tracePt t="99097" x="2387600" y="3581400"/>
          <p14:tracePt t="99097" x="2400300" y="3575050"/>
          <p14:tracePt t="99113" x="2419350" y="3536950"/>
          <p14:tracePt t="99121" x="2432050" y="3492500"/>
          <p14:tracePt t="99129" x="2482850" y="3352800"/>
          <p14:tracePt t="99142" x="2540000" y="3238500"/>
          <p14:tracePt t="99159" x="2603500" y="3162300"/>
          <p14:tracePt t="99176" x="2654300" y="3098800"/>
          <p14:tracePt t="99192" x="2679700" y="3067050"/>
          <p14:tracePt t="99210" x="2686050" y="3054350"/>
          <p14:tracePt t="99313" x="2679700" y="3073400"/>
          <p14:tracePt t="99321" x="2660650" y="3105150"/>
          <p14:tracePt t="99329" x="2647950" y="3143250"/>
          <p14:tracePt t="99336" x="2641600" y="3162300"/>
          <p14:tracePt t="99342" x="2628900" y="3219450"/>
          <p14:tracePt t="99359" x="2628900" y="3257550"/>
          <p14:tracePt t="99376" x="2635250" y="3282950"/>
          <p14:tracePt t="99609" x="2635250" y="3289300"/>
          <p14:tracePt t="99617" x="2628900" y="3289300"/>
          <p14:tracePt t="99621" x="2622550" y="3289300"/>
          <p14:tracePt t="99649" x="2616200" y="3289300"/>
          <p14:tracePt t="99659" x="2603500" y="3289300"/>
          <p14:tracePt t="99659" x="2597150" y="3289300"/>
          <p14:tracePt t="99665" x="2590800" y="3289300"/>
          <p14:tracePt t="99675" x="2565400" y="3289300"/>
          <p14:tracePt t="99692" x="2559050" y="3289300"/>
          <p14:tracePt t="99729" x="2552700" y="3289300"/>
          <p14:tracePt t="99777" x="2565400" y="3295650"/>
          <p14:tracePt t="99786" x="2584450" y="3295650"/>
          <p14:tracePt t="99793" x="2622550" y="3302000"/>
          <p14:tracePt t="99802" x="2654300" y="3302000"/>
          <p14:tracePt t="99809" x="2692400" y="3302000"/>
          <p14:tracePt t="99826" x="2705100" y="3302000"/>
          <p14:tracePt t="99953" x="2698750" y="3308350"/>
          <p14:tracePt t="99961" x="2673350" y="3314700"/>
          <p14:tracePt t="99976" x="2654300" y="3314700"/>
          <p14:tracePt t="99976" x="2609850" y="3314700"/>
          <p14:tracePt t="99992" x="2571750" y="3314700"/>
          <p14:tracePt t="100010" x="2559050" y="3314700"/>
          <p14:tracePt t="101882" x="2565400" y="3346450"/>
          <p14:tracePt t="101890" x="2673350" y="3486150"/>
          <p14:tracePt t="101898" x="2813050" y="3638550"/>
          <p14:tracePt t="101906" x="3035300" y="3860800"/>
          <p14:tracePt t="101910" x="3524250" y="4241800"/>
          <p14:tracePt t="101926" x="4089400" y="4629150"/>
          <p14:tracePt t="101944" x="4660900" y="4959350"/>
          <p14:tracePt t="101960" x="5086350" y="5156200"/>
          <p14:tracePt t="101977" x="5359400" y="5270500"/>
          <p14:tracePt t="101995" x="5403850" y="5276850"/>
          <p14:tracePt t="102011" x="5410200" y="5276850"/>
          <p14:tracePt t="102050" x="5416550" y="5276850"/>
          <p14:tracePt t="102074" x="5422900" y="5276850"/>
          <p14:tracePt t="102086" x="5429250" y="5276850"/>
          <p14:tracePt t="102146" x="5429250" y="5270500"/>
          <p14:tracePt t="102154" x="5429250" y="5251450"/>
          <p14:tracePt t="102162" x="5422900" y="5238750"/>
          <p14:tracePt t="102170" x="5403850" y="5219700"/>
          <p14:tracePt t="102176" x="5372100" y="5181600"/>
          <p14:tracePt t="102193" x="5327650" y="5130800"/>
          <p14:tracePt t="102226" x="5283200" y="5105400"/>
          <p14:tracePt t="102227" x="5238750" y="5080000"/>
          <p14:tracePt t="102243" x="5181600" y="5054600"/>
          <p14:tracePt t="102260" x="5124450" y="5022850"/>
          <p14:tracePt t="102277" x="5060950" y="5003800"/>
          <p14:tracePt t="102293" x="4997450" y="4972050"/>
          <p14:tracePt t="102310" x="4933950" y="4940300"/>
          <p14:tracePt t="102327" x="4864100" y="4908550"/>
          <p14:tracePt t="102343" x="4832350" y="4889500"/>
          <p14:tracePt t="102359" x="4806950" y="4876800"/>
          <p14:tracePt t="102376" x="4794250" y="4870450"/>
          <p14:tracePt t="102393" x="4781550" y="4864100"/>
          <p14:tracePt t="102434" x="4775200" y="4864100"/>
          <p14:tracePt t="102490" x="4768850" y="4864100"/>
          <p14:tracePt t="102610" x="4762500" y="4864100"/>
          <p14:tracePt t="102618" x="4756150" y="4864100"/>
          <p14:tracePt t="102626" x="4749800" y="4864100"/>
          <p14:tracePt t="102643" x="4743450" y="4864100"/>
          <p14:tracePt t="102753" x="4749800" y="4857750"/>
          <p14:tracePt t="102762" x="4756150" y="4845050"/>
          <p14:tracePt t="102769" x="4775200" y="4832350"/>
          <p14:tracePt t="102776" x="4800600" y="4794250"/>
          <p14:tracePt t="102793" x="4832350" y="4730750"/>
          <p14:tracePt t="102810" x="4851400" y="4679950"/>
          <p14:tracePt t="102827" x="4889500" y="4629150"/>
          <p14:tracePt t="102843" x="4927600" y="4572000"/>
          <p14:tracePt t="102860" x="4978400" y="4508500"/>
          <p14:tracePt t="102876" x="5035550" y="4464050"/>
          <p14:tracePt t="102893" x="5092700" y="4413250"/>
          <p14:tracePt t="102910" x="5149850" y="4362450"/>
          <p14:tracePt t="102926" x="5207000" y="4318000"/>
          <p14:tracePt t="102943" x="5257800" y="4273550"/>
          <p14:tracePt t="102960" x="5308600" y="4248150"/>
          <p14:tracePt t="102976" x="5346700" y="4210050"/>
          <p14:tracePt t="102993" x="5410200" y="4178300"/>
          <p14:tracePt t="103011" x="5461000" y="4146550"/>
          <p14:tracePt t="103026" x="5492750" y="4133850"/>
          <p14:tracePt t="103043" x="5530850" y="4114800"/>
          <p14:tracePt t="103060" x="5562600" y="4102100"/>
          <p14:tracePt t="103077" x="5600700" y="4089400"/>
          <p14:tracePt t="103093" x="5626100" y="4083050"/>
          <p14:tracePt t="103110" x="5670550" y="4064000"/>
          <p14:tracePt t="103126" x="5708650" y="4057650"/>
          <p14:tracePt t="103143" x="5753100" y="4051300"/>
          <p14:tracePt t="103159" x="5797550" y="4044950"/>
          <p14:tracePt t="103176" x="5835650" y="4038600"/>
          <p14:tracePt t="103193" x="5918200" y="4025900"/>
          <p14:tracePt t="103210" x="5956300" y="4025900"/>
          <p14:tracePt t="103227" x="6013450" y="4013200"/>
          <p14:tracePt t="103243" x="6057900" y="4013200"/>
          <p14:tracePt t="103260" x="6102350" y="4013200"/>
          <p14:tracePt t="103276" x="6140450" y="4013200"/>
          <p14:tracePt t="103293" x="6184900" y="4013200"/>
          <p14:tracePt t="103309" x="6216650" y="4013200"/>
          <p14:tracePt t="103326" x="6254750" y="4013200"/>
          <p14:tracePt t="103343" x="6292850" y="4013200"/>
          <p14:tracePt t="103360" x="6330950" y="4013200"/>
          <p14:tracePt t="103377" x="6369050" y="4025900"/>
          <p14:tracePt t="103393" x="6419850" y="4038600"/>
          <p14:tracePt t="103410" x="6451600" y="4038600"/>
          <p14:tracePt t="103426" x="6477000" y="4051300"/>
          <p14:tracePt t="103443" x="6502400" y="4057650"/>
          <p14:tracePt t="103460" x="6527800" y="4070350"/>
          <p14:tracePt t="103476" x="6546850" y="4076700"/>
          <p14:tracePt t="103493" x="6565900" y="4089400"/>
          <p14:tracePt t="103510" x="6584950" y="4108450"/>
          <p14:tracePt t="103526" x="6604000" y="4127500"/>
          <p14:tracePt t="103543" x="6623050" y="4146550"/>
          <p14:tracePt t="103560" x="6648450" y="4191000"/>
          <p14:tracePt t="103576" x="6673850" y="4241800"/>
          <p14:tracePt t="103594" x="6692900" y="4260850"/>
          <p14:tracePt t="103609" x="6711950" y="4305300"/>
          <p14:tracePt t="103627" x="6731000" y="4349750"/>
          <p14:tracePt t="103643" x="6737350" y="4375150"/>
          <p14:tracePt t="103660" x="6756400" y="4406900"/>
          <p14:tracePt t="103676" x="6762750" y="4438650"/>
          <p14:tracePt t="103693" x="6788150" y="4476750"/>
          <p14:tracePt t="103709" x="6800850" y="4508500"/>
          <p14:tracePt t="103726" x="6813550" y="4546600"/>
          <p14:tracePt t="103743" x="6826250" y="4597400"/>
          <p14:tracePt t="103760" x="6838950" y="4641850"/>
          <p14:tracePt t="103776" x="6864350" y="4686300"/>
          <p14:tracePt t="103793" x="6877050" y="4724400"/>
          <p14:tracePt t="103810" x="6883400" y="4749800"/>
          <p14:tracePt t="103827" x="6889750" y="4768850"/>
          <p14:tracePt t="103843" x="6896100" y="4787900"/>
          <p14:tracePt t="103860" x="6902450" y="4819650"/>
          <p14:tracePt t="103876" x="6902450" y="4845050"/>
          <p14:tracePt t="103893" x="6908800" y="4883150"/>
          <p14:tracePt t="103910" x="6915150" y="4914900"/>
          <p14:tracePt t="103927" x="6921500" y="4940300"/>
          <p14:tracePt t="103943" x="6921500" y="4959350"/>
          <p14:tracePt t="103960" x="6927850" y="4991100"/>
          <p14:tracePt t="103976" x="6927850" y="5016500"/>
          <p14:tracePt t="103993" x="6934200" y="5054600"/>
          <p14:tracePt t="104010" x="6940550" y="5086350"/>
          <p14:tracePt t="104027" x="6940550" y="5111750"/>
          <p14:tracePt t="104043" x="6946900" y="5137150"/>
          <p14:tracePt t="104060" x="6953250" y="5168900"/>
          <p14:tracePt t="104077" x="6953250" y="5207000"/>
          <p14:tracePt t="104093" x="6953250" y="5238750"/>
          <p14:tracePt t="104109" x="6953250" y="5270500"/>
          <p14:tracePt t="104126" x="6953250" y="5302250"/>
          <p14:tracePt t="104143" x="6953250" y="5340350"/>
          <p14:tracePt t="104160" x="6953250" y="5378450"/>
          <p14:tracePt t="104176" x="6953250" y="5416550"/>
          <p14:tracePt t="104176" x="6953250" y="5422900"/>
          <p14:tracePt t="104194" x="6953250" y="5448300"/>
          <p14:tracePt t="104210" x="6953250" y="5480050"/>
          <p14:tracePt t="104227" x="6946900" y="5505450"/>
          <p14:tracePt t="104243" x="6946900" y="5543550"/>
          <p14:tracePt t="104260" x="6934200" y="5575300"/>
          <p14:tracePt t="104276" x="6921500" y="5607050"/>
          <p14:tracePt t="104293" x="6915150" y="5638800"/>
          <p14:tracePt t="104309" x="6902450" y="5676900"/>
          <p14:tracePt t="104327" x="6896100" y="5721350"/>
          <p14:tracePt t="104343" x="6883400" y="5759450"/>
          <p14:tracePt t="104360" x="6870700" y="5803900"/>
          <p14:tracePt t="104376" x="6858000" y="5842000"/>
          <p14:tracePt t="104393" x="6845300" y="5899150"/>
          <p14:tracePt t="104410" x="6832600" y="5930900"/>
          <p14:tracePt t="104427" x="6826250" y="5962650"/>
          <p14:tracePt t="104443" x="6807200" y="5988050"/>
          <p14:tracePt t="104460" x="6800850" y="6019800"/>
          <p14:tracePt t="104476" x="6788150" y="6045200"/>
          <p14:tracePt t="104493" x="6769100" y="6076950"/>
          <p14:tracePt t="104509" x="6762750" y="6096000"/>
          <p14:tracePt t="104526" x="6750050" y="6127750"/>
          <p14:tracePt t="104543" x="6750050" y="6146800"/>
          <p14:tracePt t="104560" x="6737350" y="6159500"/>
          <p14:tracePt t="104576" x="6737350" y="6172200"/>
          <p14:tracePt t="104576" x="6731000" y="6184900"/>
          <p14:tracePt t="104609" x="6731000" y="6191250"/>
          <p14:tracePt t="104610" x="6731000" y="6197600"/>
          <p14:tracePt t="104626" x="6731000" y="6203950"/>
          <p14:tracePt t="104666" x="6731000" y="6210300"/>
          <p14:tracePt t="104706" x="6731000" y="6216650"/>
          <p14:tracePt t="104714" x="6724650" y="6216650"/>
          <p14:tracePt t="104859" x="6731000" y="6216650"/>
          <p14:tracePt t="104870" x="6743700" y="6197600"/>
          <p14:tracePt t="104878" x="6756400" y="6172200"/>
          <p14:tracePt t="104894" x="6794500" y="6102350"/>
          <p14:tracePt t="104911" x="6826250" y="6038850"/>
          <p14:tracePt t="104912" x="6851650" y="5962650"/>
          <p14:tracePt t="104927" x="6864350" y="5880100"/>
          <p14:tracePt t="104944" x="6877050" y="5810250"/>
          <p14:tracePt t="104961" x="6883400" y="5721350"/>
          <p14:tracePt t="104977" x="6883400" y="5607050"/>
          <p14:tracePt t="104977" x="6883400" y="5562600"/>
          <p14:tracePt t="104995" x="6883400" y="5467350"/>
          <p14:tracePt t="105011" x="6883400" y="5397500"/>
          <p14:tracePt t="105027" x="6883400" y="5340350"/>
          <p14:tracePt t="105044" x="6883400" y="5289550"/>
          <p14:tracePt t="105060" x="6883400" y="5226050"/>
          <p14:tracePt t="105078" x="6883400" y="5156200"/>
          <p14:tracePt t="105094" x="6883400" y="5067300"/>
          <p14:tracePt t="105110" x="6877050" y="4978400"/>
          <p14:tracePt t="105127" x="6870700" y="4914900"/>
          <p14:tracePt t="105144" x="6864350" y="4857750"/>
          <p14:tracePt t="105160" x="6858000" y="4819650"/>
          <p14:tracePt t="105177" x="6851650" y="4787900"/>
          <p14:tracePt t="105194" x="6838950" y="4724400"/>
          <p14:tracePt t="105211" x="6838950" y="4705350"/>
          <p14:tracePt t="105227" x="6832600" y="4673600"/>
          <p14:tracePt t="105245" x="6826250" y="4660900"/>
          <p14:tracePt t="105260" x="6826250" y="4635500"/>
          <p14:tracePt t="105278" x="6819900" y="4616450"/>
          <p14:tracePt t="105295" x="6807200" y="4584700"/>
          <p14:tracePt t="105311" x="6800850" y="4552950"/>
          <p14:tracePt t="105327" x="6794500" y="4533900"/>
          <p14:tracePt t="105344" x="6781800" y="4514850"/>
          <p14:tracePt t="105360" x="6775450" y="4489450"/>
          <p14:tracePt t="105378" x="6762750" y="4457700"/>
          <p14:tracePt t="105394" x="6750050" y="4425950"/>
          <p14:tracePt t="105411" x="6731000" y="4400550"/>
          <p14:tracePt t="105428" x="6724650" y="4375150"/>
          <p14:tracePt t="105444" x="6711950" y="4356100"/>
          <p14:tracePt t="105460" x="6692900" y="4324350"/>
          <p14:tracePt t="105477" x="6686550" y="4298950"/>
          <p14:tracePt t="105494" x="6661150" y="4267200"/>
          <p14:tracePt t="105511" x="6635750" y="4229100"/>
          <p14:tracePt t="105527" x="6616700" y="4203700"/>
          <p14:tracePt t="105544" x="6591300" y="4171950"/>
          <p14:tracePt t="105560" x="6565900" y="4140200"/>
          <p14:tracePt t="105577" x="6540500" y="4121150"/>
          <p14:tracePt t="105594" x="6496050" y="4095750"/>
          <p14:tracePt t="105611" x="6470650" y="4076700"/>
          <p14:tracePt t="105627" x="6445250" y="4076700"/>
          <p14:tracePt t="105644" x="6413500" y="4064000"/>
          <p14:tracePt t="105660" x="6388100" y="4064000"/>
          <p14:tracePt t="105677" x="6356350" y="4064000"/>
          <p14:tracePt t="105693" x="6318250" y="4064000"/>
          <p14:tracePt t="105711" x="6292850" y="4064000"/>
          <p14:tracePt t="105727" x="6254750" y="4064000"/>
          <p14:tracePt t="105744" x="6216650" y="4070350"/>
          <p14:tracePt t="105760" x="6178550" y="4083050"/>
          <p14:tracePt t="105777" x="6127750" y="4102100"/>
          <p14:tracePt t="105794" x="6051550" y="4127500"/>
          <p14:tracePt t="105811" x="6000750" y="4146550"/>
          <p14:tracePt t="105827" x="5949950" y="4171950"/>
          <p14:tracePt t="105844" x="5905500" y="4203700"/>
          <p14:tracePt t="105860" x="5867400" y="4216400"/>
          <p14:tracePt t="105877" x="5848350" y="4222750"/>
          <p14:tracePt t="105894" x="5848350" y="4229100"/>
          <p14:tracePt t="106059" x="5854700" y="4229100"/>
          <p14:tracePt t="106070" x="5867400" y="4229100"/>
          <p14:tracePt t="106079" x="5873750" y="4229100"/>
          <p14:tracePt t="106080" x="5899150" y="4229100"/>
          <p14:tracePt t="106094" x="5911850" y="4229100"/>
          <p14:tracePt t="106111" x="5924550" y="4229100"/>
          <p14:tracePt t="106127" x="5943600" y="4229100"/>
          <p14:tracePt t="106144" x="5962650" y="4229100"/>
          <p14:tracePt t="106160" x="5988050" y="4229100"/>
          <p14:tracePt t="106178" x="6019800" y="4229100"/>
          <p14:tracePt t="106194" x="6083300" y="4229100"/>
          <p14:tracePt t="106211" x="6165850" y="4229100"/>
          <p14:tracePt t="106227" x="6267450" y="4235450"/>
          <p14:tracePt t="106244" x="6407150" y="4254500"/>
          <p14:tracePt t="106260" x="6559550" y="4279900"/>
          <p14:tracePt t="106277" x="6711950" y="4292600"/>
          <p14:tracePt t="106294" x="6864350" y="4311650"/>
          <p14:tracePt t="106311" x="7010400" y="4337050"/>
          <p14:tracePt t="106327" x="7162800" y="4356100"/>
          <p14:tracePt t="106344" x="7308850" y="4356100"/>
          <p14:tracePt t="106360" x="7429500" y="4349750"/>
          <p14:tracePt t="106377" x="7562850" y="4292600"/>
          <p14:tracePt t="106394" x="7772400" y="4178300"/>
          <p14:tracePt t="106411" x="7931150" y="4089400"/>
          <p14:tracePt t="106427" x="8058150" y="4019550"/>
          <p14:tracePt t="106444" x="8140700" y="3968750"/>
          <p14:tracePt t="106460" x="8185150" y="3937000"/>
          <p14:tracePt t="106477" x="8204200" y="3911600"/>
          <p14:tracePt t="106494" x="8210550" y="3898900"/>
          <p14:tracePt t="106510" x="8216900" y="3886200"/>
          <p14:tracePt t="107074" x="8185150" y="3911600"/>
          <p14:tracePt t="107082" x="8147050" y="3956050"/>
          <p14:tracePt t="107090" x="8108950" y="3994150"/>
          <p14:tracePt t="107094" x="8026400" y="4089400"/>
          <p14:tracePt t="107110" x="7943850" y="4210050"/>
          <p14:tracePt t="107127" x="7867650" y="4318000"/>
          <p14:tracePt t="107144" x="7785100" y="4438650"/>
          <p14:tracePt t="107161" x="7721600" y="4521200"/>
          <p14:tracePt t="107177" x="7664450" y="4603750"/>
          <p14:tracePt t="107194" x="7588250" y="4686300"/>
          <p14:tracePt t="107211" x="7543800" y="4737100"/>
          <p14:tracePt t="107227" x="7499350" y="4768850"/>
          <p14:tracePt t="107244" x="7467600" y="4787900"/>
          <p14:tracePt t="107261" x="7435850" y="4806950"/>
          <p14:tracePt t="107277" x="7391400" y="4832350"/>
          <p14:tracePt t="107294" x="7327900" y="4864100"/>
          <p14:tracePt t="107310" x="7251700" y="4908550"/>
          <p14:tracePt t="107327" x="7156450" y="4965700"/>
          <p14:tracePt t="107344" x="7067550" y="5041900"/>
          <p14:tracePt t="107361" x="7004050" y="5105400"/>
          <p14:tracePt t="107377" x="6965950" y="5149850"/>
          <p14:tracePt t="107377" x="6946900" y="5168900"/>
          <p14:tracePt t="107395" x="6934200" y="5200650"/>
          <p14:tracePt t="107411" x="6927850" y="5207000"/>
          <p14:tracePt t="107427" x="6908800" y="5226050"/>
          <p14:tracePt t="107444" x="6896100" y="5257800"/>
          <p14:tracePt t="107460" x="6883400" y="5283200"/>
          <p14:tracePt t="107477" x="6851650" y="5321300"/>
          <p14:tracePt t="107494" x="6813550" y="5378450"/>
          <p14:tracePt t="107510" x="6769100" y="5454650"/>
          <p14:tracePt t="107527" x="6737350" y="5505450"/>
          <p14:tracePt t="107544" x="6718300" y="5575300"/>
          <p14:tracePt t="107561" x="6705600" y="5613400"/>
          <p14:tracePt t="107577" x="6692900" y="5651500"/>
          <p14:tracePt t="107594" x="6692900" y="5676900"/>
          <p14:tracePt t="107611" x="6692900" y="5683250"/>
          <p14:tracePt t="107627" x="6692900" y="5689600"/>
          <p14:tracePt t="107706" x="6705600" y="5689600"/>
          <p14:tracePt t="107714" x="6718300" y="5689600"/>
          <p14:tracePt t="107727" x="6743700" y="5676900"/>
          <p14:tracePt t="107728" x="6781800" y="5588000"/>
          <p14:tracePt t="107744" x="6813550" y="5499100"/>
          <p14:tracePt t="107761" x="6838950" y="5410200"/>
          <p14:tracePt t="107777" x="6864350" y="5321300"/>
          <p14:tracePt t="107794" x="6883400" y="5181600"/>
          <p14:tracePt t="107811" x="6908800" y="5073650"/>
          <p14:tracePt t="107827" x="6921500" y="4953000"/>
          <p14:tracePt t="107844" x="6927850" y="4851400"/>
          <p14:tracePt t="107861" x="6927850" y="4768850"/>
          <p14:tracePt t="107877" x="6927850" y="4699000"/>
          <p14:tracePt t="107894" x="6921500" y="4629150"/>
          <p14:tracePt t="107911" x="6896100" y="4559300"/>
          <p14:tracePt t="107927" x="6858000" y="4489450"/>
          <p14:tracePt t="107944" x="6826250" y="4445000"/>
          <p14:tracePt t="107961" x="6788150" y="4406900"/>
          <p14:tracePt t="107977" x="6756400" y="4375150"/>
          <p14:tracePt t="107994" x="6686550" y="4324350"/>
          <p14:tracePt t="108011" x="6623050" y="4292600"/>
          <p14:tracePt t="108027" x="6565900" y="4267200"/>
          <p14:tracePt t="108044" x="6502400" y="4241800"/>
          <p14:tracePt t="108060" x="6432550" y="4229100"/>
          <p14:tracePt t="108077" x="6375400" y="4210050"/>
          <p14:tracePt t="108094" x="6311900" y="4203700"/>
          <p14:tracePt t="108110" x="6267450" y="4197350"/>
          <p14:tracePt t="108127" x="6210300" y="4197350"/>
          <p14:tracePt t="108144" x="6153150" y="4197350"/>
          <p14:tracePt t="108161" x="6083300" y="4222750"/>
          <p14:tracePt t="108177" x="6013450" y="4254500"/>
          <p14:tracePt t="108194" x="5924550" y="4286250"/>
          <p14:tracePt t="108211" x="5886450" y="4311650"/>
          <p14:tracePt t="108227" x="5842000" y="4324350"/>
          <p14:tracePt t="108244" x="5803900" y="4349750"/>
          <p14:tracePt t="108260" x="5759450" y="4375150"/>
          <p14:tracePt t="108277" x="5695950" y="4406900"/>
          <p14:tracePt t="108294" x="5657850" y="4438650"/>
          <p14:tracePt t="108310" x="5607050" y="4476750"/>
          <p14:tracePt t="108327" x="5568950" y="4514850"/>
          <p14:tracePt t="108344" x="5511800" y="4565650"/>
          <p14:tracePt t="108360" x="5473700" y="4616450"/>
          <p14:tracePt t="108377" x="5429250" y="4654550"/>
          <p14:tracePt t="108394" x="5384800" y="4724400"/>
          <p14:tracePt t="108411" x="5359400" y="4749800"/>
          <p14:tracePt t="108427" x="5334000" y="4781550"/>
          <p14:tracePt t="108444" x="5314950" y="4806950"/>
          <p14:tracePt t="108460" x="5302250" y="4826000"/>
          <p14:tracePt t="108477" x="5295900" y="4845050"/>
          <p14:tracePt t="108494" x="5289550" y="4857750"/>
          <p14:tracePt t="108510" x="5283200" y="4864100"/>
          <p14:tracePt t="108527" x="5276850" y="4870450"/>
          <p14:tracePt t="108544" x="5276850" y="4876800"/>
          <p14:tracePt t="108659" x="5270500" y="4883150"/>
          <p14:tracePt t="108690" x="5264150" y="4889500"/>
          <p14:tracePt t="109171" x="5257800" y="4889500"/>
          <p14:tracePt t="109186" x="5251450" y="4889500"/>
          <p14:tracePt t="109194" x="5226050" y="4889500"/>
          <p14:tracePt t="109211" x="5213350" y="4889500"/>
          <p14:tracePt t="109211" x="5168900" y="4902200"/>
          <p14:tracePt t="109227" x="5124450" y="4908550"/>
          <p14:tracePt t="109244" x="5086350" y="4914900"/>
          <p14:tracePt t="109260" x="5048250" y="4921250"/>
          <p14:tracePt t="109277" x="5003800" y="4927600"/>
          <p14:tracePt t="109294" x="4959350" y="4933950"/>
          <p14:tracePt t="109311" x="4933950" y="4940300"/>
          <p14:tracePt t="109327" x="4902200" y="4940300"/>
          <p14:tracePt t="109344" x="4889500" y="4940300"/>
          <p14:tracePt t="109360" x="4876800" y="4940300"/>
          <p14:tracePt t="109706" x="4876800" y="4927600"/>
          <p14:tracePt t="109714" x="4870450" y="4914900"/>
          <p14:tracePt t="109722" x="4864100" y="4902200"/>
          <p14:tracePt t="109730" x="4864100" y="4883150"/>
          <p14:tracePt t="109744" x="4851400" y="4864100"/>
          <p14:tracePt t="109907" x="4851400" y="4857750"/>
          <p14:tracePt t="109914" x="4851400" y="4851400"/>
          <p14:tracePt t="109922" x="4857750" y="4832350"/>
          <p14:tracePt t="109922" x="4870450" y="4819650"/>
          <p14:tracePt t="109931" x="4889500" y="4800600"/>
          <p14:tracePt t="109944" x="4933950" y="4762500"/>
          <p14:tracePt t="109960" x="4984750" y="4699000"/>
          <p14:tracePt t="109977" x="5060950" y="4641850"/>
          <p14:tracePt t="109994" x="5181600" y="4559300"/>
          <p14:tracePt t="110011" x="5245100" y="4508500"/>
          <p14:tracePt t="110027" x="5340350" y="4445000"/>
          <p14:tracePt t="110044" x="5435600" y="4400550"/>
          <p14:tracePt t="110060" x="5537200" y="4343400"/>
          <p14:tracePt t="110078" x="5626100" y="4298950"/>
          <p14:tracePt t="110093" x="5670550" y="4260850"/>
          <p14:tracePt t="110110" x="5746750" y="4229100"/>
          <p14:tracePt t="110127" x="5829300" y="4184650"/>
          <p14:tracePt t="110144" x="5905500" y="4146550"/>
          <p14:tracePt t="110160" x="5969000" y="4127500"/>
          <p14:tracePt t="110177" x="6032500" y="4108450"/>
          <p14:tracePt t="110194" x="6115050" y="4070350"/>
          <p14:tracePt t="110211" x="6159500" y="4064000"/>
          <p14:tracePt t="110228" x="6191250" y="4051300"/>
          <p14:tracePt t="110243" x="6229350" y="4038600"/>
          <p14:tracePt t="110261" x="6267450" y="4038600"/>
          <p14:tracePt t="110277" x="6318250" y="4025900"/>
          <p14:tracePt t="110294" x="6356350" y="4019550"/>
          <p14:tracePt t="110310" x="6407150" y="4013200"/>
          <p14:tracePt t="110327" x="6451600" y="4006850"/>
          <p14:tracePt t="110343" x="6483350" y="4006850"/>
          <p14:tracePt t="110360" x="6508750" y="4006850"/>
          <p14:tracePt t="110377" x="6534150" y="4006850"/>
          <p14:tracePt t="110394" x="6559550" y="4006850"/>
          <p14:tracePt t="110410" x="6572250" y="4013200"/>
          <p14:tracePt t="110427" x="6591300" y="4032250"/>
          <p14:tracePt t="110445" x="6604000" y="4044950"/>
          <p14:tracePt t="110461" x="6629400" y="4064000"/>
          <p14:tracePt t="110477" x="6654800" y="4095750"/>
          <p14:tracePt t="110494" x="6673850" y="4127500"/>
          <p14:tracePt t="110510" x="6699250" y="4159250"/>
          <p14:tracePt t="110528" x="6718300" y="4184650"/>
          <p14:tracePt t="110543" x="6743700" y="4229100"/>
          <p14:tracePt t="110560" x="6756400" y="4273550"/>
          <p14:tracePt t="110577" x="6781800" y="4337050"/>
          <p14:tracePt t="110594" x="6800850" y="4419600"/>
          <p14:tracePt t="110610" x="6826250" y="4489450"/>
          <p14:tracePt t="110627" x="6845300" y="4552950"/>
          <p14:tracePt t="110643" x="6864350" y="4629150"/>
          <p14:tracePt t="110661" x="6877050" y="4667250"/>
          <p14:tracePt t="110677" x="6883400" y="4730750"/>
          <p14:tracePt t="110694" x="6889750" y="4806950"/>
          <p14:tracePt t="110710" x="6896100" y="4870450"/>
          <p14:tracePt t="110727" x="6908800" y="4927600"/>
          <p14:tracePt t="110743" x="6927850" y="4978400"/>
          <p14:tracePt t="110760" x="6934200" y="5003800"/>
          <p14:tracePt t="110777" x="6934200" y="5035550"/>
          <p14:tracePt t="110777" x="6934200" y="5048250"/>
          <p14:tracePt t="110795" x="6940550" y="5073650"/>
          <p14:tracePt t="110811" x="6946900" y="5105400"/>
          <p14:tracePt t="110827" x="6953250" y="5156200"/>
          <p14:tracePt t="110843" x="6953250" y="5207000"/>
          <p14:tracePt t="110861" x="6953250" y="5264150"/>
          <p14:tracePt t="110877" x="6959600" y="5327650"/>
          <p14:tracePt t="110894" x="6959600" y="5378450"/>
          <p14:tracePt t="110910" x="6959600" y="5422900"/>
          <p14:tracePt t="110927" x="6959600" y="5473700"/>
          <p14:tracePt t="110943" x="6959600" y="5518150"/>
          <p14:tracePt t="110961" x="6959600" y="5556250"/>
          <p14:tracePt t="110977" x="6959600" y="5594350"/>
          <p14:tracePt t="110977" x="6959600" y="5607050"/>
          <p14:tracePt t="110995" x="6959600" y="5638800"/>
          <p14:tracePt t="111011" x="6959600" y="5664200"/>
          <p14:tracePt t="111027" x="6959600" y="5683250"/>
          <p14:tracePt t="111044" x="6959600" y="5708650"/>
          <p14:tracePt t="111061" x="6953250" y="5734050"/>
          <p14:tracePt t="111077" x="6940550" y="5765800"/>
          <p14:tracePt t="111094" x="6927850" y="5791200"/>
          <p14:tracePt t="111110" x="6915150" y="5816600"/>
          <p14:tracePt t="111127" x="6902450" y="5848350"/>
          <p14:tracePt t="111144" x="6889750" y="5873750"/>
          <p14:tracePt t="111161" x="6883400" y="5905500"/>
          <p14:tracePt t="111177" x="6870700" y="5930900"/>
          <p14:tracePt t="111194" x="6845300" y="5988050"/>
          <p14:tracePt t="111210" x="6832600" y="6019800"/>
          <p14:tracePt t="111227" x="6819900" y="6057900"/>
          <p14:tracePt t="111243" x="6807200" y="6083300"/>
          <p14:tracePt t="111260" x="6794500" y="6108700"/>
          <p14:tracePt t="111277" x="6781800" y="6134100"/>
          <p14:tracePt t="111294" x="6775450" y="6159500"/>
          <p14:tracePt t="111310" x="6769100" y="6172200"/>
          <p14:tracePt t="111327" x="6756400" y="6191250"/>
          <p14:tracePt t="111344" x="6750050" y="6210300"/>
          <p14:tracePt t="111360" x="6743700" y="6223000"/>
          <p14:tracePt t="111377" x="6743700" y="6229350"/>
          <p14:tracePt t="111394" x="6737350" y="6242050"/>
          <p14:tracePt t="111410" x="6731000" y="6248400"/>
          <p14:tracePt t="111427" x="6731000" y="6261100"/>
          <p14:tracePt t="111443" x="6724650" y="6261100"/>
          <p14:tracePt t="111461" x="6718300" y="6267450"/>
          <p14:tracePt t="111498" x="6718300" y="6273800"/>
          <p14:tracePt t="111570" x="6711950" y="6280150"/>
          <p14:tracePt t="111787" x="6718300" y="6280150"/>
          <p14:tracePt t="111802" x="6718300" y="6273800"/>
          <p14:tracePt t="111810" x="6724650" y="6267450"/>
          <p14:tracePt t="111858" x="6731000" y="6267450"/>
          <p14:tracePt t="113202" x="6731000" y="6248400"/>
          <p14:tracePt t="113210" x="6731000" y="6229350"/>
          <p14:tracePt t="113218" x="6737350" y="6197600"/>
          <p14:tracePt t="113226" x="6762750" y="6121400"/>
          <p14:tracePt t="113236" x="6769100" y="6083300"/>
          <p14:tracePt t="113243" x="6788150" y="6032500"/>
          <p14:tracePt t="113260" x="6807200" y="5975350"/>
          <p14:tracePt t="113277" x="6813550" y="5937250"/>
          <p14:tracePt t="113294" x="6819900" y="5899150"/>
          <p14:tracePt t="113310" x="6832600" y="5848350"/>
          <p14:tracePt t="113327" x="6832600" y="5797550"/>
          <p14:tracePt t="113343" x="6838950" y="5734050"/>
          <p14:tracePt t="113360" x="6858000" y="5645150"/>
          <p14:tracePt t="113377" x="6877050" y="5537200"/>
          <p14:tracePt t="113393" x="6896100" y="5353050"/>
          <p14:tracePt t="113411" x="6902450" y="5213350"/>
          <p14:tracePt t="113427" x="6934200" y="5067300"/>
          <p14:tracePt t="113444" x="6940550" y="4940300"/>
          <p14:tracePt t="113460" x="6940550" y="4819650"/>
          <p14:tracePt t="113478" x="6940550" y="4718050"/>
          <p14:tracePt t="113494" x="6927850" y="4635500"/>
          <p14:tracePt t="113510" x="6896100" y="4552950"/>
          <p14:tracePt t="113527" x="6864350" y="4483100"/>
          <p14:tracePt t="113543" x="6838950" y="4425950"/>
          <p14:tracePt t="113561" x="6819900" y="4362450"/>
          <p14:tracePt t="113577" x="6781800" y="4298950"/>
          <p14:tracePt t="113577" x="6769100" y="4260850"/>
          <p14:tracePt t="113594" x="6731000" y="4203700"/>
          <p14:tracePt t="113610" x="6692900" y="4152900"/>
          <p14:tracePt t="113627" x="6648450" y="4095750"/>
          <p14:tracePt t="113643" x="6616700" y="4064000"/>
          <p14:tracePt t="113660" x="6584950" y="4038600"/>
          <p14:tracePt t="113677" x="6559550" y="4013200"/>
          <p14:tracePt t="113694" x="6540500" y="4000500"/>
          <p14:tracePt t="113710" x="6527800" y="3987800"/>
          <p14:tracePt t="113727" x="6508750" y="3981450"/>
          <p14:tracePt t="113743" x="6483350" y="3981450"/>
          <p14:tracePt t="113760" x="6457950" y="3981450"/>
          <p14:tracePt t="113777" x="6426200" y="3981450"/>
          <p14:tracePt t="113777" x="6407150" y="3981450"/>
          <p14:tracePt t="113795" x="6362700" y="3981450"/>
          <p14:tracePt t="113810" x="6324600" y="3987800"/>
          <p14:tracePt t="113827" x="6280150" y="4006850"/>
          <p14:tracePt t="113843" x="6216650" y="4032250"/>
          <p14:tracePt t="113860" x="6165850" y="4057650"/>
          <p14:tracePt t="113877" x="6096000" y="4095750"/>
          <p14:tracePt t="113894" x="6032500" y="4133850"/>
          <p14:tracePt t="113910" x="5981700" y="4165600"/>
          <p14:tracePt t="113927" x="5937250" y="4191000"/>
          <p14:tracePt t="113943" x="5899150" y="4216400"/>
          <p14:tracePt t="113960" x="5854700" y="4235450"/>
          <p14:tracePt t="113977" x="5810250" y="4267200"/>
          <p14:tracePt t="113977" x="5791200" y="4267200"/>
          <p14:tracePt t="113995" x="5753100" y="4286250"/>
          <p14:tracePt t="114010" x="5702300" y="4305300"/>
          <p14:tracePt t="114027" x="5651500" y="4330700"/>
          <p14:tracePt t="114043" x="5613400" y="4343400"/>
          <p14:tracePt t="114060" x="5575300" y="4362450"/>
          <p14:tracePt t="114077" x="5537200" y="4381500"/>
          <p14:tracePt t="114094" x="5492750" y="4400550"/>
          <p14:tracePt t="114110" x="5441950" y="4419600"/>
          <p14:tracePt t="114127" x="5403850" y="4438650"/>
          <p14:tracePt t="114143" x="5365750" y="4451350"/>
          <p14:tracePt t="114160" x="5321300" y="4470400"/>
          <p14:tracePt t="114177" x="5276850" y="4489450"/>
          <p14:tracePt t="114177" x="5257800" y="4502150"/>
          <p14:tracePt t="114194" x="5200650" y="4521200"/>
          <p14:tracePt t="114210" x="5156200" y="4546600"/>
          <p14:tracePt t="114227" x="5124450" y="4552950"/>
          <p14:tracePt t="114243" x="5099050" y="4572000"/>
          <p14:tracePt t="114260" x="5073650" y="4584700"/>
          <p14:tracePt t="114277" x="5054600" y="4591050"/>
          <p14:tracePt t="114294" x="5035550" y="4603750"/>
          <p14:tracePt t="114310" x="5022850" y="4610100"/>
          <p14:tracePt t="114327" x="5010150" y="4616450"/>
          <p14:tracePt t="114343" x="5003800" y="4629150"/>
          <p14:tracePt t="114360" x="4984750" y="4629150"/>
          <p14:tracePt t="114377" x="4978400" y="4635500"/>
          <p14:tracePt t="114377" x="4972050" y="4641850"/>
          <p14:tracePt t="114394" x="4965700" y="4648200"/>
          <p14:tracePt t="114410" x="4959350" y="4648200"/>
          <p14:tracePt t="114427" x="4953000" y="4654550"/>
          <p14:tracePt t="114443" x="4940300" y="4654550"/>
          <p14:tracePt t="114460" x="4933950" y="4654550"/>
          <p14:tracePt t="114498" x="4927600" y="4660900"/>
          <p14:tracePt t="117098" x="4946650" y="4673600"/>
          <p14:tracePt t="117106" x="5010150" y="4705350"/>
          <p14:tracePt t="117114" x="5175250" y="4762500"/>
          <p14:tracePt t="117127" x="5314950" y="4806950"/>
          <p14:tracePt t="117143" x="5435600" y="4851400"/>
          <p14:tracePt t="117160" x="5518150" y="4895850"/>
          <p14:tracePt t="117177" x="5562600" y="4908550"/>
          <p14:tracePt t="117177" x="5575300" y="4908550"/>
          <p14:tracePt t="117194" x="5600700" y="4921250"/>
          <p14:tracePt t="117210" x="5626100" y="4921250"/>
          <p14:tracePt t="117227" x="5651500" y="4933950"/>
          <p14:tracePt t="117243" x="5676900" y="4940300"/>
          <p14:tracePt t="117260" x="5715000" y="4940300"/>
          <p14:tracePt t="117277" x="5746750" y="4953000"/>
          <p14:tracePt t="117294" x="5803900" y="4965700"/>
          <p14:tracePt t="117310" x="5886450" y="4991100"/>
          <p14:tracePt t="117327" x="5969000" y="5003800"/>
          <p14:tracePt t="117343" x="6057900" y="5010150"/>
          <p14:tracePt t="117361" x="6140450" y="5022850"/>
          <p14:tracePt t="117377" x="6191250" y="5029200"/>
          <p14:tracePt t="117377" x="6229350" y="5035550"/>
          <p14:tracePt t="117394" x="6273800" y="5041900"/>
          <p14:tracePt t="117410" x="6311900" y="5048250"/>
          <p14:tracePt t="117427" x="6343650" y="5054600"/>
          <p14:tracePt t="117443" x="6381750" y="5060950"/>
          <p14:tracePt t="117460" x="6419850" y="5080000"/>
          <p14:tracePt t="117477" x="6457950" y="5086350"/>
          <p14:tracePt t="117494" x="6502400" y="5111750"/>
          <p14:tracePt t="117510" x="6540500" y="5124450"/>
          <p14:tracePt t="117527" x="6572250" y="5137150"/>
          <p14:tracePt t="117544" x="6616700" y="5149850"/>
          <p14:tracePt t="117560" x="6680200" y="5168900"/>
          <p14:tracePt t="117577" x="6769100" y="5187950"/>
          <p14:tracePt t="117595" x="6851650" y="5194300"/>
          <p14:tracePt t="117610" x="6934200" y="5194300"/>
          <p14:tracePt t="117627" x="7004050" y="5194300"/>
          <p14:tracePt t="117643" x="7067550" y="5194300"/>
          <p14:tracePt t="117660" x="7131050" y="5194300"/>
          <p14:tracePt t="117677" x="7188200" y="5181600"/>
          <p14:tracePt t="117693" x="7232650" y="5168900"/>
          <p14:tracePt t="117710" x="7264400" y="5162550"/>
          <p14:tracePt t="117727" x="7321550" y="5143500"/>
          <p14:tracePt t="117743" x="7378700" y="5137150"/>
          <p14:tracePt t="117760" x="7448550" y="5124450"/>
          <p14:tracePt t="117777" x="7524750" y="5111750"/>
          <p14:tracePt t="117777" x="7562850" y="5092700"/>
          <p14:tracePt t="117794" x="7651750" y="5054600"/>
          <p14:tracePt t="117810" x="7740650" y="4997450"/>
          <p14:tracePt t="117827" x="7816850" y="4927600"/>
          <p14:tracePt t="117843" x="7880350" y="4857750"/>
          <p14:tracePt t="117860" x="7931150" y="4762500"/>
          <p14:tracePt t="117876" x="7962900" y="4667250"/>
          <p14:tracePt t="117894" x="7975600" y="4584700"/>
          <p14:tracePt t="117910" x="7988300" y="4508500"/>
          <p14:tracePt t="117927" x="8001000" y="4425950"/>
          <p14:tracePt t="117943" x="8001000" y="4318000"/>
          <p14:tracePt t="117960" x="8001000" y="4210050"/>
          <p14:tracePt t="117977" x="7994650" y="4051300"/>
          <p14:tracePt t="117994" x="7962900" y="3943350"/>
          <p14:tracePt t="118010" x="7912100" y="3841750"/>
          <p14:tracePt t="118027" x="7874000" y="3752850"/>
          <p14:tracePt t="118043" x="7823200" y="3702050"/>
          <p14:tracePt t="118060" x="7778750" y="3663950"/>
          <p14:tracePt t="118077" x="7734300" y="3638550"/>
          <p14:tracePt t="118094" x="7670800" y="3613150"/>
          <p14:tracePt t="118110" x="7569200" y="3587750"/>
          <p14:tracePt t="118126" x="7435850" y="3575050"/>
          <p14:tracePt t="118143" x="7308850" y="3556000"/>
          <p14:tracePt t="118160" x="7150100" y="3543300"/>
          <p14:tracePt t="118176" x="6997700" y="3543300"/>
          <p14:tracePt t="118176" x="6908800" y="3556000"/>
          <p14:tracePt t="118194" x="6724650" y="3613150"/>
          <p14:tracePt t="118210" x="6553200" y="3689350"/>
          <p14:tracePt t="118227" x="6400800" y="3790950"/>
          <p14:tracePt t="118243" x="6254750" y="3898900"/>
          <p14:tracePt t="118260" x="6140450" y="4013200"/>
          <p14:tracePt t="118276" x="6032500" y="4133850"/>
          <p14:tracePt t="118293" x="5937250" y="4273550"/>
          <p14:tracePt t="118310" x="5873750" y="4400550"/>
          <p14:tracePt t="118327" x="5810250" y="4521200"/>
          <p14:tracePt t="118343" x="5772150" y="4622800"/>
          <p14:tracePt t="118360" x="5746750" y="4711700"/>
          <p14:tracePt t="118376" x="5727700" y="4838700"/>
          <p14:tracePt t="118394" x="5727700" y="4927600"/>
          <p14:tracePt t="118411" x="5727700" y="5016500"/>
          <p14:tracePt t="118427" x="5727700" y="5118100"/>
          <p14:tracePt t="118444" x="5734050" y="5213350"/>
          <p14:tracePt t="118460" x="5772150" y="5302250"/>
          <p14:tracePt t="118477" x="5816600" y="5359400"/>
          <p14:tracePt t="118493" x="5873750" y="5435600"/>
          <p14:tracePt t="118510" x="5937250" y="5492750"/>
          <p14:tracePt t="118526" x="6019800" y="5543550"/>
          <p14:tracePt t="118543" x="6146800" y="5600700"/>
          <p14:tracePt t="118561" x="6299200" y="5657850"/>
          <p14:tracePt t="118577" x="6477000" y="5708650"/>
          <p14:tracePt t="118577" x="6565900" y="5734050"/>
          <p14:tracePt t="118594" x="6750050" y="5784850"/>
          <p14:tracePt t="118611" x="6915150" y="5797550"/>
          <p14:tracePt t="118628" x="7061200" y="5803900"/>
          <p14:tracePt t="118645" x="7207250" y="5803900"/>
          <p14:tracePt t="118661" x="7353300" y="5791200"/>
          <p14:tracePt t="118678" x="7499350" y="5708650"/>
          <p14:tracePt t="118694" x="7708900" y="5562600"/>
          <p14:tracePt t="118711" x="7969250" y="5353050"/>
          <p14:tracePt t="118727" x="8178800" y="5168900"/>
          <p14:tracePt t="118744" x="8324850" y="5010150"/>
          <p14:tracePt t="118761" x="8401050" y="4876800"/>
          <p14:tracePt t="118778" x="8439150" y="4749800"/>
          <p14:tracePt t="118794" x="8445500" y="4514850"/>
          <p14:tracePt t="118811" x="8445500" y="4362450"/>
          <p14:tracePt t="118828" x="8401050" y="4210050"/>
          <p14:tracePt t="118844" x="8350250" y="4089400"/>
          <p14:tracePt t="118861" x="8286750" y="3987800"/>
          <p14:tracePt t="118878" x="8223250" y="3892550"/>
          <p14:tracePt t="118894" x="8128000" y="3803650"/>
          <p14:tracePt t="118911" x="8045450" y="3733800"/>
          <p14:tracePt t="118927" x="7950200" y="3689350"/>
          <p14:tracePt t="118944" x="7848600" y="3663950"/>
          <p14:tracePt t="118961" x="7753350" y="3644900"/>
          <p14:tracePt t="118978" x="7632700" y="3638550"/>
          <p14:tracePt t="118994" x="7423150" y="3638550"/>
          <p14:tracePt t="119011" x="7270750" y="3676650"/>
          <p14:tracePt t="119027" x="7092950" y="3765550"/>
          <p14:tracePt t="119044" x="6902450" y="3873500"/>
          <p14:tracePt t="119061" x="6667500" y="4038600"/>
          <p14:tracePt t="119078" x="6496050" y="4178300"/>
          <p14:tracePt t="119094" x="6337300" y="4324350"/>
          <p14:tracePt t="119111" x="6223000" y="4438650"/>
          <p14:tracePt t="119127" x="6134100" y="4572000"/>
          <p14:tracePt t="119144" x="6070600" y="4705350"/>
          <p14:tracePt t="119161" x="6026150" y="4838700"/>
          <p14:tracePt t="119178" x="6007100" y="4978400"/>
          <p14:tracePt t="119194" x="6007100" y="5168900"/>
          <p14:tracePt t="119211" x="6013450" y="5276850"/>
          <p14:tracePt t="119228" x="6038850" y="5359400"/>
          <p14:tracePt t="119244" x="6076950" y="5435600"/>
          <p14:tracePt t="119261" x="6121400" y="5505450"/>
          <p14:tracePt t="119278" x="6153150" y="5549900"/>
          <p14:tracePt t="119294" x="6191250" y="5594350"/>
          <p14:tracePt t="119311" x="6235700" y="5626100"/>
          <p14:tracePt t="119327" x="6273800" y="5651500"/>
          <p14:tracePt t="119344" x="6362700" y="5683250"/>
          <p14:tracePt t="119361" x="6464300" y="5702300"/>
          <p14:tracePt t="119378" x="6616700" y="5708650"/>
          <p14:tracePt t="119394" x="6838950" y="5715000"/>
          <p14:tracePt t="119411" x="7010400" y="5715000"/>
          <p14:tracePt t="119428" x="7175500" y="5695950"/>
          <p14:tracePt t="119444" x="7340600" y="5638800"/>
          <p14:tracePt t="119461" x="7448550" y="5600700"/>
          <p14:tracePt t="119478" x="7531100" y="5549900"/>
          <p14:tracePt t="119494" x="7607300" y="5480050"/>
          <p14:tracePt t="119511" x="7645400" y="5416550"/>
          <p14:tracePt t="119527" x="7683500" y="5346700"/>
          <p14:tracePt t="119544" x="7696200" y="5302250"/>
          <p14:tracePt t="119561" x="7708900" y="5276850"/>
          <p14:tracePt t="119578" x="7715250" y="5264150"/>
          <p14:tracePt t="119594" x="7715250" y="5257800"/>
          <p14:tracePt t="119611" x="7715250" y="5251450"/>
          <p14:tracePt t="119628" x="7721600" y="5245100"/>
          <p14:tracePt t="120819" x="7683500" y="5245100"/>
          <p14:tracePt t="120827" x="7550150" y="5245100"/>
          <p14:tracePt t="120835" x="7366000" y="5264150"/>
          <p14:tracePt t="120844" x="7143750" y="5295900"/>
          <p14:tracePt t="120850" x="6629400" y="5378450"/>
          <p14:tracePt t="120861" x="6051550" y="5454650"/>
          <p14:tracePt t="120877" x="5416550" y="5537200"/>
          <p14:tracePt t="120894" x="4908550" y="5588000"/>
          <p14:tracePt t="120910" x="4470400" y="5638800"/>
          <p14:tracePt t="120927" x="4044950" y="5695950"/>
          <p14:tracePt t="120943" x="3746500" y="5734050"/>
          <p14:tracePt t="120960" x="3581400" y="5734050"/>
          <p14:tracePt t="120977" x="3473450" y="5734050"/>
          <p14:tracePt t="120994" x="3397250" y="5727700"/>
          <p14:tracePt t="121010" x="3378200" y="5721350"/>
          <p14:tracePt t="121027" x="3365500" y="5721350"/>
          <p14:tracePt t="121066" x="3359150" y="5721350"/>
          <p14:tracePt t="121074" x="3352800" y="5721350"/>
          <p14:tracePt t="121082" x="3340100" y="5715000"/>
          <p14:tracePt t="121093" x="3321050" y="5715000"/>
          <p14:tracePt t="121110" x="3308350" y="5715000"/>
          <p14:tracePt t="121127" x="3302000" y="5715000"/>
          <p14:tracePt t="121144" x="3295650" y="5715000"/>
          <p14:tracePt t="121386" x="0" y="0"/>
        </p14:tracePtLst>
        <p14:tracePtLst>
          <p14:tracePt t="132916" x="3359150" y="5734050"/>
          <p14:tracePt t="133234" x="3352800" y="5734050"/>
          <p14:tracePt t="133242" x="3352800" y="5689600"/>
          <p14:tracePt t="133253" x="3352800" y="5664200"/>
          <p14:tracePt t="133261" x="3352800" y="5600700"/>
          <p14:tracePt t="133276" x="3352800" y="5549900"/>
          <p14:tracePt t="133294" x="3352800" y="5492750"/>
          <p14:tracePt t="133310" x="3359150" y="5461000"/>
          <p14:tracePt t="133327" x="3365500" y="5448300"/>
          <p14:tracePt t="133343" x="3371850" y="5435600"/>
          <p14:tracePt t="133594" x="3371850" y="5422900"/>
          <p14:tracePt t="133594" x="3371850" y="5403850"/>
          <p14:tracePt t="133610" x="3371850" y="5397500"/>
          <p14:tracePt t="133611" x="3352800" y="5359400"/>
          <p14:tracePt t="133627" x="3333750" y="5346700"/>
          <p14:tracePt t="133643" x="3314700" y="5327650"/>
          <p14:tracePt t="133660" x="3302000" y="5314950"/>
          <p14:tracePt t="133676" x="3289300" y="5308600"/>
          <p14:tracePt t="133721" x="3282950" y="5308600"/>
          <p14:tracePt t="135146" x="3289300" y="5308600"/>
          <p14:tracePt t="135874" x="3289300" y="5302250"/>
          <p14:tracePt t="135885" x="3302000" y="5289550"/>
          <p14:tracePt t="135889" x="3314700" y="5276850"/>
          <p14:tracePt t="135898" x="3333750" y="5226050"/>
          <p14:tracePt t="135911" x="3365500" y="5143500"/>
          <p14:tracePt t="135927" x="3409950" y="5010150"/>
          <p14:tracePt t="135943" x="3460750" y="4787900"/>
          <p14:tracePt t="135960" x="3498850" y="4438650"/>
          <p14:tracePt t="135977" x="3517900" y="3848100"/>
          <p14:tracePt t="135994" x="3517900" y="3416300"/>
          <p14:tracePt t="136010" x="3448050" y="3009900"/>
          <p14:tracePt t="136027" x="3409950" y="2692400"/>
          <p14:tracePt t="136043" x="3371850" y="2482850"/>
          <p14:tracePt t="136060" x="3327400" y="2305050"/>
          <p14:tracePt t="136077" x="3282950" y="2152650"/>
          <p14:tracePt t="136094" x="3251200" y="2044700"/>
          <p14:tracePt t="136111" x="3225800" y="1955800"/>
          <p14:tracePt t="136127" x="3194050" y="1866900"/>
          <p14:tracePt t="136144" x="3175000" y="1822450"/>
          <p14:tracePt t="136161" x="3155950" y="1778000"/>
          <p14:tracePt t="136178" x="3124200" y="1739900"/>
          <p14:tracePt t="136194" x="3105150" y="1701800"/>
          <p14:tracePt t="136211" x="3079750" y="1670050"/>
          <p14:tracePt t="136228" x="3054350" y="1644650"/>
          <p14:tracePt t="136244" x="3028950" y="1625600"/>
          <p14:tracePt t="136261" x="2990850" y="1593850"/>
          <p14:tracePt t="136278" x="2952750" y="1562100"/>
          <p14:tracePt t="136294" x="2908300" y="1530350"/>
          <p14:tracePt t="136311" x="2851150" y="1498600"/>
          <p14:tracePt t="136327" x="2800350" y="1473200"/>
          <p14:tracePt t="136344" x="2743200" y="1447800"/>
          <p14:tracePt t="136361" x="2705100" y="1435100"/>
          <p14:tracePt t="136378" x="2679700" y="1422400"/>
          <p14:tracePt t="136394" x="2647950" y="1416050"/>
          <p14:tracePt t="136411" x="2635250" y="1409700"/>
          <p14:tracePt t="136451" x="2628900" y="1409700"/>
          <p14:tracePt t="136539" x="2635250" y="1409700"/>
          <p14:tracePt t="136547" x="2660650" y="1409700"/>
          <p14:tracePt t="136555" x="2692400" y="1409700"/>
          <p14:tracePt t="136561" x="2781300" y="1409700"/>
          <p14:tracePt t="136577" x="2908300" y="1390650"/>
          <p14:tracePt t="136595" x="2952750" y="1384300"/>
          <p14:tracePt t="136611" x="2965450" y="1384300"/>
          <p14:tracePt t="136715" x="2946400" y="1384300"/>
          <p14:tracePt t="136723" x="2895600" y="1384300"/>
          <p14:tracePt t="136727" x="2832100" y="1384300"/>
          <p14:tracePt t="136744" x="2755900" y="1384300"/>
          <p14:tracePt t="136745" x="2584450" y="1384300"/>
          <p14:tracePt t="136761" x="2419350" y="1358900"/>
          <p14:tracePt t="136777" x="2235200" y="1327150"/>
          <p14:tracePt t="136795" x="2165350" y="1308100"/>
          <p14:tracePt t="136811" x="2139950" y="1295400"/>
          <p14:tracePt t="136828" x="2127250" y="1282700"/>
          <p14:tracePt t="136907" x="2127250" y="1276350"/>
          <p14:tracePt t="136923" x="2139950" y="1270000"/>
          <p14:tracePt t="136925" x="2171700" y="1250950"/>
          <p14:tracePt t="136944" x="2260600" y="1212850"/>
          <p14:tracePt t="136961" x="2387600" y="1168400"/>
          <p14:tracePt t="136977" x="2597150" y="1111250"/>
          <p14:tracePt t="136995" x="2692400" y="1085850"/>
          <p14:tracePt t="137011" x="2755900" y="1066800"/>
          <p14:tracePt t="137028" x="2781300" y="1060450"/>
          <p14:tracePt t="137147" x="2768600" y="1060450"/>
          <p14:tracePt t="137154" x="2743200" y="1060450"/>
          <p14:tracePt t="137163" x="2698750" y="1060450"/>
          <p14:tracePt t="137163" x="2641600" y="1060450"/>
          <p14:tracePt t="137177" x="2413000" y="1066800"/>
          <p14:tracePt t="137196" x="2279650" y="1066800"/>
          <p14:tracePt t="137211" x="2133600" y="1066800"/>
          <p14:tracePt t="137228" x="2019300" y="1066800"/>
          <p14:tracePt t="137244" x="1955800" y="1066800"/>
          <p14:tracePt t="137261" x="1936750" y="1066800"/>
          <p14:tracePt t="137403" x="1943100" y="1073150"/>
          <p14:tracePt t="137410" x="1987550" y="1073150"/>
          <p14:tracePt t="137419" x="2006600" y="1073150"/>
          <p14:tracePt t="137427" x="2070100" y="1073150"/>
          <p14:tracePt t="137444" x="2133600" y="1073150"/>
          <p14:tracePt t="137461" x="2190750" y="1073150"/>
          <p14:tracePt t="137477" x="2266950" y="1073150"/>
          <p14:tracePt t="137494" x="2298700" y="1073150"/>
          <p14:tracePt t="137511" x="2330450" y="1073150"/>
          <p14:tracePt t="137528" x="2336800" y="1073150"/>
          <p14:tracePt t="138666" x="2324100" y="1104900"/>
          <p14:tracePt t="138675" x="2324100" y="1174750"/>
          <p14:tracePt t="138676" x="2324100" y="1270000"/>
          <p14:tracePt t="138694" x="2324100" y="1403350"/>
          <p14:tracePt t="138695" x="2374900" y="1809750"/>
          <p14:tracePt t="138711" x="2495550" y="2197100"/>
          <p14:tracePt t="138727" x="2667000" y="2635250"/>
          <p14:tracePt t="138744" x="2844800" y="3022600"/>
          <p14:tracePt t="138761" x="2997200" y="3327400"/>
          <p14:tracePt t="138761" x="3041650" y="3397250"/>
          <p14:tracePt t="138779" x="3117850" y="3543300"/>
          <p14:tracePt t="138795" x="3175000" y="3625850"/>
          <p14:tracePt t="138811" x="3213100" y="3683000"/>
          <p14:tracePt t="138827" x="3251200" y="3721100"/>
          <p14:tracePt t="138845" x="3289300" y="3765550"/>
          <p14:tracePt t="138861" x="3327400" y="3797300"/>
          <p14:tracePt t="138878" x="3352800" y="3816350"/>
          <p14:tracePt t="138894" x="3378200" y="3829050"/>
          <p14:tracePt t="138911" x="3403600" y="3835400"/>
          <p14:tracePt t="138927" x="3454400" y="3835400"/>
          <p14:tracePt t="138944" x="3505200" y="3835400"/>
          <p14:tracePt t="138961" x="3543300" y="3835400"/>
          <p14:tracePt t="138978" x="3587750" y="3784600"/>
          <p14:tracePt t="138995" x="3625850" y="3657600"/>
          <p14:tracePt t="139011" x="3625850" y="3568700"/>
          <p14:tracePt t="139028" x="3619500" y="3492500"/>
          <p14:tracePt t="139044" x="3587750" y="3416300"/>
          <p14:tracePt t="139061" x="3543300" y="3346450"/>
          <p14:tracePt t="139078" x="3492500" y="3282950"/>
          <p14:tracePt t="139094" x="3441700" y="3225800"/>
          <p14:tracePt t="139111" x="3397250" y="3175000"/>
          <p14:tracePt t="139128" x="3352800" y="3136900"/>
          <p14:tracePt t="139144" x="3321050" y="3111500"/>
          <p14:tracePt t="139161" x="3295650" y="3098800"/>
          <p14:tracePt t="139178" x="3257550" y="3086100"/>
          <p14:tracePt t="139195" x="3225800" y="3073400"/>
          <p14:tracePt t="139211" x="3200400" y="3073400"/>
          <p14:tracePt t="139227" x="3162300" y="3073400"/>
          <p14:tracePt t="139244" x="3117850" y="3079750"/>
          <p14:tracePt t="139261" x="3079750" y="3092450"/>
          <p14:tracePt t="139278" x="3054350" y="3111500"/>
          <p14:tracePt t="139294" x="3035300" y="3124200"/>
          <p14:tracePt t="139311" x="3016250" y="3136900"/>
          <p14:tracePt t="139327" x="3003550" y="3149600"/>
          <p14:tracePt t="139344" x="2997200" y="3168650"/>
          <p14:tracePt t="139361" x="2990850" y="3200400"/>
          <p14:tracePt t="139377" x="2984500" y="3257550"/>
          <p14:tracePt t="139395" x="2984500" y="3308350"/>
          <p14:tracePt t="139411" x="2990850" y="3384550"/>
          <p14:tracePt t="139427" x="3009900" y="3454400"/>
          <p14:tracePt t="139444" x="3028950" y="3530600"/>
          <p14:tracePt t="139461" x="3054350" y="3600450"/>
          <p14:tracePt t="139477" x="3060700" y="3644900"/>
          <p14:tracePt t="139494" x="3073400" y="3683000"/>
          <p14:tracePt t="139511" x="3079750" y="3714750"/>
          <p14:tracePt t="139527" x="3086100" y="3733800"/>
          <p14:tracePt t="139545" x="3092450" y="3740150"/>
          <p14:tracePt t="139818" x="3086100" y="3740150"/>
          <p14:tracePt t="139851" x="3086100" y="3746500"/>
          <p14:tracePt t="139875" x="3079750" y="3752850"/>
          <p14:tracePt t="140146" x="3079750" y="3759200"/>
          <p14:tracePt t="140155" x="3079750" y="3771900"/>
          <p14:tracePt t="140162" x="3079750" y="3790950"/>
          <p14:tracePt t="140163" x="3079750" y="3803650"/>
          <p14:tracePt t="140177" x="3079750" y="3917950"/>
          <p14:tracePt t="140196" x="3079750" y="4019550"/>
          <p14:tracePt t="140211" x="3079750" y="4159250"/>
          <p14:tracePt t="140228" x="3079750" y="4330700"/>
          <p14:tracePt t="140244" x="3079750" y="4540250"/>
          <p14:tracePt t="140261" x="3092450" y="4870450"/>
          <p14:tracePt t="140277" x="3136900" y="5187950"/>
          <p14:tracePt t="140294" x="3219450" y="5505450"/>
          <p14:tracePt t="140311" x="3289300" y="5695950"/>
          <p14:tracePt t="140327" x="3333750" y="5816600"/>
          <p14:tracePt t="140344" x="3340100" y="5854700"/>
          <p14:tracePt t="140361" x="3340100" y="5861050"/>
          <p14:tracePt t="140491" x="3346450" y="5867400"/>
          <p14:tracePt t="140499" x="3352800" y="5867400"/>
          <p14:tracePt t="140506" x="3352800" y="5842000"/>
          <p14:tracePt t="140514" x="3352800" y="5784850"/>
          <p14:tracePt t="140528" x="3352800" y="5702300"/>
          <p14:tracePt t="140544" x="3352800" y="5632450"/>
          <p14:tracePt t="140561" x="3352800" y="5543550"/>
          <p14:tracePt t="140577" x="3352800" y="5486400"/>
          <p14:tracePt t="140595" x="3352800" y="5467350"/>
          <p14:tracePt t="140755" x="3352800" y="5461000"/>
          <p14:tracePt t="143068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Important Classifiers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Support vector machine (SVM) classifier</a:t>
            </a:r>
          </a:p>
          <a:p>
            <a:r>
              <a:rPr lang="en-US" dirty="0" smtClean="0"/>
              <a:t>Neural Network classifier</a:t>
            </a:r>
          </a:p>
          <a:p>
            <a:r>
              <a:rPr lang="en-US" dirty="0" smtClean="0"/>
              <a:t>Fuzzy logic classifier</a:t>
            </a:r>
          </a:p>
          <a:p>
            <a:r>
              <a:rPr lang="en-US" dirty="0" smtClean="0"/>
              <a:t>K-means clustering</a:t>
            </a:r>
          </a:p>
          <a:p>
            <a:r>
              <a:rPr lang="en-US" dirty="0" err="1" smtClean="0"/>
              <a:t>Biclustering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537200" y="3674533"/>
            <a:ext cx="2201333" cy="2302934"/>
          </a:xfrm>
          <a:prstGeom prst="rect">
            <a:avLst/>
          </a:prstGeom>
          <a:pattFill prst="lgGrid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6553201" y="6121399"/>
            <a:ext cx="719666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5253567" y="4203699"/>
            <a:ext cx="0" cy="77046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985934" y="6156868"/>
            <a:ext cx="1409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Subjects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4251866" y="4404266"/>
            <a:ext cx="1409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Features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886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3365"/>
    </mc:Choice>
    <mc:Fallback>
      <p:transition spd="slow" advTm="1933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5751" x="4527550" y="2070100"/>
          <p14:tracePt t="36000" x="4552950" y="2070100"/>
          <p14:tracePt t="36008" x="4667250" y="2070100"/>
          <p14:tracePt t="36024" x="4838700" y="2070100"/>
          <p14:tracePt t="36040" x="4997450" y="2070100"/>
          <p14:tracePt t="36056" x="5162550" y="2070100"/>
          <p14:tracePt t="36071" x="5365750" y="2070100"/>
          <p14:tracePt t="36088" x="5562600" y="2070100"/>
          <p14:tracePt t="36105" x="5651500" y="2057400"/>
          <p14:tracePt t="36122" x="5810250" y="2025650"/>
          <p14:tracePt t="36138" x="5918200" y="1981200"/>
          <p14:tracePt t="36144" x="5975350" y="1955800"/>
          <p14:tracePt t="36160" x="5988050" y="1943100"/>
          <p14:tracePt t="36176" x="5994400" y="1936750"/>
          <p14:tracePt t="36383" x="6000750" y="1936750"/>
          <p14:tracePt t="36943" x="6007100" y="1936750"/>
          <p14:tracePt t="36959" x="6019800" y="1936750"/>
          <p14:tracePt t="36966" x="6026150" y="1936750"/>
          <p14:tracePt t="36974" x="6032500" y="1936750"/>
          <p14:tracePt t="36982" x="6038850" y="1930400"/>
          <p14:tracePt t="36990" x="6045200" y="1930400"/>
          <p14:tracePt t="37003" x="6051550" y="1930400"/>
          <p14:tracePt t="37020" x="6057900" y="1924050"/>
          <p14:tracePt t="37037" x="6064250" y="1917700"/>
          <p14:tracePt t="37053" x="6070600" y="1917700"/>
          <p14:tracePt t="37070" x="6076950" y="1917700"/>
          <p14:tracePt t="37087" x="6083300" y="1911350"/>
          <p14:tracePt t="37126" x="6089650" y="1911350"/>
          <p14:tracePt t="37614" x="6089650" y="1905000"/>
          <p14:tracePt t="37639" x="6083300" y="1905000"/>
          <p14:tracePt t="37662" x="6076950" y="1905000"/>
          <p14:tracePt t="41439" x="6070600" y="1905000"/>
          <p14:tracePt t="41447" x="6051550" y="1905000"/>
          <p14:tracePt t="41455" x="6038850" y="1905000"/>
          <p14:tracePt t="41456" x="5981700" y="1924050"/>
          <p14:tracePt t="41471" x="5918200" y="1936750"/>
          <p14:tracePt t="41487" x="5829300" y="1968500"/>
          <p14:tracePt t="41504" x="5746750" y="1981200"/>
          <p14:tracePt t="41521" x="5651500" y="2012950"/>
          <p14:tracePt t="41537" x="5568950" y="2044700"/>
          <p14:tracePt t="41554" x="5492750" y="2076450"/>
          <p14:tracePt t="41571" x="5422900" y="2108200"/>
          <p14:tracePt t="41587" x="5359400" y="2133600"/>
          <p14:tracePt t="41604" x="5257800" y="2184400"/>
          <p14:tracePt t="41621" x="5156200" y="2216150"/>
          <p14:tracePt t="41637" x="5035550" y="2254250"/>
          <p14:tracePt t="41637" x="4978400" y="2273300"/>
          <p14:tracePt t="41655" x="4876800" y="2305050"/>
          <p14:tracePt t="41671" x="4768850" y="2330450"/>
          <p14:tracePt t="41688" x="4686300" y="2355850"/>
          <p14:tracePt t="41704" x="4641850" y="2368550"/>
          <p14:tracePt t="41721" x="4616450" y="2374900"/>
          <p14:tracePt t="41737" x="4603750" y="2381250"/>
          <p14:tracePt t="41754" x="4584700" y="2387600"/>
          <p14:tracePt t="41770" x="4572000" y="2387600"/>
          <p14:tracePt t="41787" x="4546600" y="2387600"/>
          <p14:tracePt t="41804" x="4521200" y="2400300"/>
          <p14:tracePt t="41821" x="4483100" y="2406650"/>
          <p14:tracePt t="41837" x="4457700" y="2413000"/>
          <p14:tracePt t="41837" x="4438650" y="2413000"/>
          <p14:tracePt t="41855" x="4406900" y="2413000"/>
          <p14:tracePt t="41871" x="4381500" y="2419350"/>
          <p14:tracePt t="41887" x="4368800" y="2419350"/>
          <p14:tracePt t="41904" x="4362450" y="2425700"/>
          <p14:tracePt t="42102" x="4362450" y="2419350"/>
          <p14:tracePt t="42118" x="4362450" y="2413000"/>
          <p14:tracePt t="42134" x="4362450" y="2406650"/>
          <p14:tracePt t="42150" x="4362450" y="2400300"/>
          <p14:tracePt t="42159" x="4362450" y="2393950"/>
          <p14:tracePt t="42335" x="4362450" y="2387600"/>
          <p14:tracePt t="42415" x="4368800" y="2387600"/>
          <p14:tracePt t="42463" x="4368800" y="2381250"/>
          <p14:tracePt t="42806" x="4368800" y="2374900"/>
          <p14:tracePt t="42815" x="4368800" y="2362200"/>
          <p14:tracePt t="42830" x="4368800" y="2355850"/>
          <p14:tracePt t="42838" x="4368800" y="2349500"/>
          <p14:tracePt t="42839" x="4368800" y="2343150"/>
          <p14:tracePt t="42854" x="4368800" y="2336800"/>
          <p14:tracePt t="43694" x="4368800" y="2343150"/>
          <p14:tracePt t="44295" x="4356100" y="2355850"/>
          <p14:tracePt t="44303" x="4324350" y="2406650"/>
          <p14:tracePt t="44314" x="4311650" y="2425700"/>
          <p14:tracePt t="44322" x="4260850" y="2501900"/>
          <p14:tracePt t="44338" x="4191000" y="2590800"/>
          <p14:tracePt t="44355" x="4127500" y="2660650"/>
          <p14:tracePt t="44371" x="4108450" y="2705100"/>
          <p14:tracePt t="44388" x="4089400" y="2717800"/>
          <p14:tracePt t="44405" x="4083050" y="2724150"/>
          <p14:tracePt t="44422" x="4083050" y="2730500"/>
          <p14:tracePt t="44456" x="4076700" y="2730500"/>
          <p14:tracePt t="44479" x="4076700" y="2736850"/>
          <p14:tracePt t="44484" x="4070350" y="2736850"/>
          <p14:tracePt t="44488" x="4057650" y="2749550"/>
          <p14:tracePt t="44505" x="4044950" y="2762250"/>
          <p14:tracePt t="44521" x="4032250" y="2768600"/>
          <p14:tracePt t="44538" x="4025900" y="2774950"/>
          <p14:tracePt t="44555" x="4019550" y="2781300"/>
          <p14:tracePt t="44571" x="4013200" y="2787650"/>
          <p14:tracePt t="44588" x="4006850" y="2794000"/>
          <p14:tracePt t="44605" x="4000500" y="2800350"/>
          <p14:tracePt t="44621" x="3994150" y="2800350"/>
          <p14:tracePt t="44638" x="3994150" y="2806700"/>
          <p14:tracePt t="44638" x="3987800" y="2813050"/>
          <p14:tracePt t="44656" x="3981450" y="2813050"/>
          <p14:tracePt t="44672" x="3975100" y="2813050"/>
          <p14:tracePt t="44689" x="3975100" y="2819400"/>
          <p14:tracePt t="44705" x="3968750" y="2819400"/>
          <p14:tracePt t="44722" x="3962400" y="2819400"/>
          <p14:tracePt t="44767" x="3956050" y="2825750"/>
          <p14:tracePt t="44792" x="3949700" y="2832100"/>
          <p14:tracePt t="44807" x="3943350" y="2832100"/>
          <p14:tracePt t="44823" x="3943350" y="2838450"/>
          <p14:tracePt t="44839" x="3937000" y="2838450"/>
          <p14:tracePt t="44855" x="3930650" y="2844800"/>
          <p14:tracePt t="44863" x="3930650" y="2851150"/>
          <p14:tracePt t="44871" x="3924300" y="2851150"/>
          <p14:tracePt t="44903" x="3917950" y="2857500"/>
          <p14:tracePt t="44927" x="3911600" y="2857500"/>
          <p14:tracePt t="46263" x="3911600" y="2870200"/>
          <p14:tracePt t="46271" x="3886200" y="2908300"/>
          <p14:tracePt t="46272" x="3810000" y="2990850"/>
          <p14:tracePt t="46288" x="3721100" y="3086100"/>
          <p14:tracePt t="46305" x="3663950" y="3149600"/>
          <p14:tracePt t="46321" x="3606800" y="3206750"/>
          <p14:tracePt t="46338" x="3587750" y="3225800"/>
          <p14:tracePt t="46354" x="3568700" y="3244850"/>
          <p14:tracePt t="46371" x="3556000" y="3257550"/>
          <p14:tracePt t="46388" x="3536950" y="3270250"/>
          <p14:tracePt t="46405" x="3517900" y="3289300"/>
          <p14:tracePt t="46421" x="3492500" y="3308350"/>
          <p14:tracePt t="46438" x="3473450" y="3333750"/>
          <p14:tracePt t="46454" x="3454400" y="3352800"/>
          <p14:tracePt t="46472" x="3448050" y="3371850"/>
          <p14:tracePt t="46488" x="3441700" y="3384550"/>
          <p14:tracePt t="46505" x="3441700" y="3390900"/>
          <p14:tracePt t="46521" x="3435350" y="3397250"/>
          <p14:tracePt t="46776" x="3448050" y="3390900"/>
          <p14:tracePt t="46783" x="3454400" y="3378200"/>
          <p14:tracePt t="46791" x="3467100" y="3371850"/>
          <p14:tracePt t="46804" x="3467100" y="3359150"/>
          <p14:tracePt t="46805" x="3479800" y="3346450"/>
          <p14:tracePt t="46821" x="3492500" y="3333750"/>
          <p14:tracePt t="47343" x="3492500" y="3321050"/>
          <p14:tracePt t="47367" x="3492500" y="3314700"/>
          <p14:tracePt t="47375" x="3498850" y="3308350"/>
          <p14:tracePt t="47383" x="3498850" y="3302000"/>
          <p14:tracePt t="47388" x="3505200" y="3295650"/>
          <p14:tracePt t="47423" x="3505200" y="3289300"/>
          <p14:tracePt t="47439" x="3505200" y="3282950"/>
          <p14:tracePt t="48383" x="3517900" y="3270250"/>
          <p14:tracePt t="48399" x="3517900" y="3263900"/>
          <p14:tracePt t="48407" x="3517900" y="3257550"/>
          <p14:tracePt t="48431" x="3517900" y="3251200"/>
          <p14:tracePt t="48444" x="3517900" y="3244850"/>
          <p14:tracePt t="48455" x="3524250" y="3238500"/>
          <p14:tracePt t="48487" x="3524250" y="3232150"/>
          <p14:tracePt t="48544" x="3524250" y="3225800"/>
          <p14:tracePt t="48871" x="3524250" y="3238500"/>
          <p14:tracePt t="48887" x="3524250" y="3244850"/>
          <p14:tracePt t="48895" x="3524250" y="3251200"/>
          <p14:tracePt t="48903" x="3511550" y="3270250"/>
          <p14:tracePt t="48927" x="3511550" y="3276600"/>
          <p14:tracePt t="48938" x="3511550" y="3282950"/>
          <p14:tracePt t="48939" x="3511550" y="3295650"/>
          <p14:tracePt t="48954" x="3505200" y="3308350"/>
          <p14:tracePt t="48971" x="3505200" y="3314700"/>
          <p14:tracePt t="48988" x="3492500" y="3340100"/>
          <p14:tracePt t="49004" x="3486150" y="3371850"/>
          <p14:tracePt t="49021" x="3473450" y="3403600"/>
          <p14:tracePt t="49038" x="3454400" y="3460750"/>
          <p14:tracePt t="49054" x="3397250" y="3536950"/>
          <p14:tracePt t="49072" x="3378200" y="3568700"/>
          <p14:tracePt t="49089" x="3359150" y="3581400"/>
          <p14:tracePt t="49105" x="3340100" y="3594100"/>
          <p14:tracePt t="49121" x="3321050" y="3606800"/>
          <p14:tracePt t="49138" x="3289300" y="3619500"/>
          <p14:tracePt t="49154" x="3251200" y="3632200"/>
          <p14:tracePt t="49171" x="3206750" y="3657600"/>
          <p14:tracePt t="49188" x="3168650" y="3670300"/>
          <p14:tracePt t="49204" x="3143250" y="3683000"/>
          <p14:tracePt t="49221" x="3124200" y="3695700"/>
          <p14:tracePt t="49238" x="3111500" y="3702050"/>
          <p14:tracePt t="49335" x="3117850" y="3702050"/>
          <p14:tracePt t="49343" x="3143250" y="3702050"/>
          <p14:tracePt t="49351" x="3162300" y="3702050"/>
          <p14:tracePt t="49360" x="3206750" y="3702050"/>
          <p14:tracePt t="49371" x="3263900" y="3676650"/>
          <p14:tracePt t="49388" x="3321050" y="3638550"/>
          <p14:tracePt t="49404" x="3371850" y="3562350"/>
          <p14:tracePt t="49421" x="3397250" y="3473450"/>
          <p14:tracePt t="49438" x="3397250" y="3384550"/>
          <p14:tracePt t="49454" x="3397250" y="3314700"/>
          <p14:tracePt t="49471" x="3397250" y="3282950"/>
          <p14:tracePt t="49488" x="3397250" y="3270250"/>
          <p14:tracePt t="49504" x="3397250" y="3257550"/>
          <p14:tracePt t="49521" x="3397250" y="3251200"/>
          <p14:tracePt t="49538" x="3397250" y="3244850"/>
          <p14:tracePt t="49554" x="3390900" y="3238500"/>
          <p14:tracePt t="49607" x="3390900" y="3232150"/>
          <p14:tracePt t="49735" x="3390900" y="3238500"/>
          <p14:tracePt t="49743" x="3390900" y="3257550"/>
          <p14:tracePt t="49751" x="3390900" y="3276600"/>
          <p14:tracePt t="49759" x="3390900" y="3321050"/>
          <p14:tracePt t="49771" x="3390900" y="3359150"/>
          <p14:tracePt t="49788" x="3390900" y="3397250"/>
          <p14:tracePt t="49805" x="3384550" y="3435350"/>
          <p14:tracePt t="49821" x="3378200" y="3479800"/>
          <p14:tracePt t="49838" x="3365500" y="3505200"/>
          <p14:tracePt t="49854" x="3359150" y="3530600"/>
          <p14:tracePt t="49872" x="3352800" y="3536950"/>
          <p14:tracePt t="49888" x="3352800" y="3543300"/>
          <p14:tracePt t="50111" x="3359150" y="3543300"/>
          <p14:tracePt t="50119" x="3365500" y="3524250"/>
          <p14:tracePt t="50128" x="3378200" y="3479800"/>
          <p14:tracePt t="50138" x="3390900" y="3448050"/>
          <p14:tracePt t="50154" x="3397250" y="3422650"/>
          <p14:tracePt t="50171" x="3397250" y="3403600"/>
          <p14:tracePt t="50188" x="3403600" y="3397250"/>
          <p14:tracePt t="50205" x="3403600" y="3384550"/>
          <p14:tracePt t="50221" x="3403600" y="3378200"/>
          <p14:tracePt t="50238" x="3403600" y="3365500"/>
          <p14:tracePt t="50256" x="3403600" y="3359150"/>
          <p14:tracePt t="50295" x="3403600" y="3352800"/>
          <p14:tracePt t="50296" x="3403600" y="3346450"/>
          <p14:tracePt t="50304" x="3403600" y="3340100"/>
          <p14:tracePt t="50351" x="3403600" y="3333750"/>
          <p14:tracePt t="50783" x="3403600" y="3327400"/>
          <p14:tracePt t="50797" x="3416300" y="3321050"/>
          <p14:tracePt t="50797" x="3422650" y="3302000"/>
          <p14:tracePt t="50805" x="3441700" y="3276600"/>
          <p14:tracePt t="50822" x="3454400" y="3263900"/>
          <p14:tracePt t="50838" x="3460750" y="3251200"/>
          <p14:tracePt t="50855" x="3460750" y="3244850"/>
          <p14:tracePt t="52671" x="3473450" y="3244850"/>
          <p14:tracePt t="52672" x="3486150" y="3244850"/>
          <p14:tracePt t="52688" x="3505200" y="3257550"/>
          <p14:tracePt t="52689" x="3556000" y="3289300"/>
          <p14:tracePt t="52704" x="3587750" y="3314700"/>
          <p14:tracePt t="52721" x="3600450" y="3327400"/>
          <p14:tracePt t="52738" x="3606800" y="3327400"/>
          <p14:tracePt t="52755" x="3613150" y="3333750"/>
          <p14:tracePt t="52771" x="3625850" y="3352800"/>
          <p14:tracePt t="52787" x="3657600" y="3390900"/>
          <p14:tracePt t="52804" x="3727450" y="3486150"/>
          <p14:tracePt t="52821" x="3816350" y="3606800"/>
          <p14:tracePt t="52821" x="3873500" y="3670300"/>
          <p14:tracePt t="52839" x="3911600" y="3721100"/>
          <p14:tracePt t="52854" x="4070350" y="3892550"/>
          <p14:tracePt t="52872" x="4178300" y="3987800"/>
          <p14:tracePt t="52888" x="4298950" y="4070350"/>
          <p14:tracePt t="52904" x="4451350" y="4146550"/>
          <p14:tracePt t="52921" x="4610100" y="4197350"/>
          <p14:tracePt t="52938" x="4787900" y="4248150"/>
          <p14:tracePt t="52954" x="4972050" y="4279900"/>
          <p14:tracePt t="52971" x="5137150" y="4279900"/>
          <p14:tracePt t="52987" x="5302250" y="4279900"/>
          <p14:tracePt t="53004" x="5435600" y="4267200"/>
          <p14:tracePt t="53021" x="5549900" y="4235450"/>
          <p14:tracePt t="53038" x="5664200" y="4203700"/>
          <p14:tracePt t="53055" x="5803900" y="4152900"/>
          <p14:tracePt t="53071" x="5886450" y="4083050"/>
          <p14:tracePt t="53088" x="5930900" y="3987800"/>
          <p14:tracePt t="53104" x="5937250" y="3886200"/>
          <p14:tracePt t="53121" x="5937250" y="3778250"/>
          <p14:tracePt t="53138" x="5911850" y="3670300"/>
          <p14:tracePt t="53154" x="5842000" y="3581400"/>
          <p14:tracePt t="53171" x="5791200" y="3543300"/>
          <p14:tracePt t="53187" x="5727700" y="3517900"/>
          <p14:tracePt t="53204" x="5657850" y="3517900"/>
          <p14:tracePt t="53221" x="5581650" y="3517900"/>
          <p14:tracePt t="53238" x="5486400" y="3524250"/>
          <p14:tracePt t="53254" x="5327650" y="3613150"/>
          <p14:tracePt t="53271" x="5219700" y="3714750"/>
          <p14:tracePt t="53288" x="5118100" y="3841750"/>
          <p14:tracePt t="53304" x="5054600" y="3981450"/>
          <p14:tracePt t="53321" x="5029200" y="4121150"/>
          <p14:tracePt t="53338" x="5003800" y="4267200"/>
          <p14:tracePt t="53354" x="5003800" y="4406900"/>
          <p14:tracePt t="53371" x="5003800" y="4546600"/>
          <p14:tracePt t="53387" x="5003800" y="4692650"/>
          <p14:tracePt t="53404" x="5003800" y="4819650"/>
          <p14:tracePt t="53421" x="5003800" y="4946650"/>
          <p14:tracePt t="53438" x="5029200" y="5086350"/>
          <p14:tracePt t="53454" x="5099050" y="5283200"/>
          <p14:tracePt t="53472" x="5149850" y="5384800"/>
          <p14:tracePt t="53488" x="5213350" y="5473700"/>
          <p14:tracePt t="53504" x="5289550" y="5549900"/>
          <p14:tracePt t="53521" x="5403850" y="5638800"/>
          <p14:tracePt t="53537" x="5530850" y="5708650"/>
          <p14:tracePt t="53554" x="5683250" y="5778500"/>
          <p14:tracePt t="53571" x="5848350" y="5848350"/>
          <p14:tracePt t="53588" x="5994400" y="5892800"/>
          <p14:tracePt t="53605" x="6146800" y="5937250"/>
          <p14:tracePt t="53621" x="6273800" y="5975350"/>
          <p14:tracePt t="53638" x="6381750" y="6007100"/>
          <p14:tracePt t="53654" x="6546850" y="6032500"/>
          <p14:tracePt t="53672" x="6673850" y="6045200"/>
          <p14:tracePt t="53688" x="6800850" y="6045200"/>
          <p14:tracePt t="53704" x="6940550" y="6045200"/>
          <p14:tracePt t="53721" x="7086600" y="5988050"/>
          <p14:tracePt t="53738" x="7239000" y="5867400"/>
          <p14:tracePt t="53755" x="7366000" y="5753100"/>
          <p14:tracePt t="53771" x="7461250" y="5632450"/>
          <p14:tracePt t="53787" x="7518400" y="5511800"/>
          <p14:tracePt t="53804" x="7531100" y="5391150"/>
          <p14:tracePt t="53821" x="7531100" y="5245100"/>
          <p14:tracePt t="53837" x="7531100" y="5060950"/>
          <p14:tracePt t="53837" x="7505700" y="4959350"/>
          <p14:tracePt t="53857" x="7378700" y="4635500"/>
          <p14:tracePt t="53871" x="7232650" y="4362450"/>
          <p14:tracePt t="53889" x="7073900" y="4114800"/>
          <p14:tracePt t="53904" x="6870700" y="3867150"/>
          <p14:tracePt t="53921" x="6686550" y="3683000"/>
          <p14:tracePt t="53937" x="6546850" y="3600450"/>
          <p14:tracePt t="53955" x="6419850" y="3536950"/>
          <p14:tracePt t="53971" x="6311900" y="3505200"/>
          <p14:tracePt t="53988" x="6216650" y="3492500"/>
          <p14:tracePt t="54004" x="6134100" y="3492500"/>
          <p14:tracePt t="54021" x="6038850" y="3498850"/>
          <p14:tracePt t="54037" x="5930900" y="3530600"/>
          <p14:tracePt t="54037" x="5873750" y="3556000"/>
          <p14:tracePt t="54055" x="5746750" y="3613150"/>
          <p14:tracePt t="54071" x="5657850" y="3651250"/>
          <p14:tracePt t="54088" x="5575300" y="3702050"/>
          <p14:tracePt t="54104" x="5505450" y="3765550"/>
          <p14:tracePt t="54121" x="5441950" y="3822700"/>
          <p14:tracePt t="54137" x="5384800" y="3905250"/>
          <p14:tracePt t="54155" x="5321300" y="4025900"/>
          <p14:tracePt t="54171" x="5251450" y="4178300"/>
          <p14:tracePt t="54188" x="5219700" y="4337050"/>
          <p14:tracePt t="54204" x="5194300" y="4483100"/>
          <p14:tracePt t="54221" x="5181600" y="4610100"/>
          <p14:tracePt t="54237" x="5181600" y="4730750"/>
          <p14:tracePt t="54237" x="5181600" y="4781550"/>
          <p14:tracePt t="54255" x="5181600" y="4883150"/>
          <p14:tracePt t="54271" x="5181600" y="4997450"/>
          <p14:tracePt t="54288" x="5200650" y="5111750"/>
          <p14:tracePt t="54304" x="5238750" y="5232400"/>
          <p14:tracePt t="54321" x="5283200" y="5346700"/>
          <p14:tracePt t="54337" x="5334000" y="5448300"/>
          <p14:tracePt t="54354" x="5391150" y="5537200"/>
          <p14:tracePt t="54371" x="5454650" y="5607050"/>
          <p14:tracePt t="54388" x="5518150" y="5683250"/>
          <p14:tracePt t="54404" x="5607050" y="5772150"/>
          <p14:tracePt t="54421" x="5702300" y="5835650"/>
          <p14:tracePt t="54437" x="5848350" y="5930900"/>
          <p14:tracePt t="54437" x="5911850" y="5969000"/>
          <p14:tracePt t="54455" x="6064250" y="6051550"/>
          <p14:tracePt t="54471" x="6229350" y="6115050"/>
          <p14:tracePt t="54488" x="6381750" y="6165850"/>
          <p14:tracePt t="54504" x="6521450" y="6210300"/>
          <p14:tracePt t="54521" x="6642100" y="6229350"/>
          <p14:tracePt t="54537" x="6775450" y="6235700"/>
          <p14:tracePt t="54555" x="6934200" y="6235700"/>
          <p14:tracePt t="54571" x="7080250" y="6216650"/>
          <p14:tracePt t="54588" x="7251700" y="6146800"/>
          <p14:tracePt t="54604" x="7448550" y="6019800"/>
          <p14:tracePt t="54621" x="7594600" y="5892800"/>
          <p14:tracePt t="54637" x="7766050" y="5683250"/>
          <p14:tracePt t="54655" x="7829550" y="5549900"/>
          <p14:tracePt t="54671" x="7854950" y="5410200"/>
          <p14:tracePt t="54688" x="7874000" y="5251450"/>
          <p14:tracePt t="54704" x="7874000" y="5092700"/>
          <p14:tracePt t="54721" x="7848600" y="4889500"/>
          <p14:tracePt t="54737" x="7797800" y="4711700"/>
          <p14:tracePt t="54757" x="7708900" y="4508500"/>
          <p14:tracePt t="54771" x="7632700" y="4375150"/>
          <p14:tracePt t="54788" x="7562850" y="4248150"/>
          <p14:tracePt t="54804" x="7512050" y="4152900"/>
          <p14:tracePt t="54821" x="7454900" y="4064000"/>
          <p14:tracePt t="54838" x="7410450" y="3994150"/>
          <p14:tracePt t="54838" x="7378700" y="3956050"/>
          <p14:tracePt t="54855" x="7327900" y="3892550"/>
          <p14:tracePt t="54871" x="7258050" y="3822700"/>
          <p14:tracePt t="54888" x="7162800" y="3746500"/>
          <p14:tracePt t="54904" x="7048500" y="3676650"/>
          <p14:tracePt t="54921" x="6921500" y="3625850"/>
          <p14:tracePt t="54937" x="6794500" y="3568700"/>
          <p14:tracePt t="54954" x="6686550" y="3530600"/>
          <p14:tracePt t="54971" x="6572250" y="3492500"/>
          <p14:tracePt t="54988" x="6489700" y="3473450"/>
          <p14:tracePt t="55004" x="6394450" y="3454400"/>
          <p14:tracePt t="55021" x="6324600" y="3454400"/>
          <p14:tracePt t="55037" x="6273800" y="3454400"/>
          <p14:tracePt t="55037" x="6235700" y="3460750"/>
          <p14:tracePt t="55055" x="6184900" y="3479800"/>
          <p14:tracePt t="55071" x="6134100" y="3498850"/>
          <p14:tracePt t="55088" x="6115050" y="3511550"/>
          <p14:tracePt t="55104" x="6096000" y="3517900"/>
          <p14:tracePt t="55121" x="6089650" y="3517900"/>
          <p14:tracePt t="55137" x="6083300" y="3524250"/>
          <p14:tracePt t="55174" x="6076950" y="3524250"/>
          <p14:tracePt t="55471" x="6070600" y="3524250"/>
          <p14:tracePt t="55479" x="6051550" y="3524250"/>
          <p14:tracePt t="55481" x="6045200" y="3524250"/>
          <p14:tracePt t="55488" x="5994400" y="3536950"/>
          <p14:tracePt t="55504" x="5949950" y="3568700"/>
          <p14:tracePt t="55521" x="5930900" y="3632200"/>
          <p14:tracePt t="55537" x="5911850" y="3752850"/>
          <p14:tracePt t="55554" x="5911850" y="3943350"/>
          <p14:tracePt t="55571" x="5911850" y="4133850"/>
          <p14:tracePt t="55588" x="5911850" y="4324350"/>
          <p14:tracePt t="55605" x="5911850" y="4521200"/>
          <p14:tracePt t="55621" x="5911850" y="4692650"/>
          <p14:tracePt t="55638" x="5911850" y="4870450"/>
          <p14:tracePt t="55654" x="5911850" y="5092700"/>
          <p14:tracePt t="55671" x="5911850" y="5238750"/>
          <p14:tracePt t="55687" x="5886450" y="5397500"/>
          <p14:tracePt t="55704" x="5886450" y="5505450"/>
          <p14:tracePt t="55721" x="5873750" y="5588000"/>
          <p14:tracePt t="55738" x="5873750" y="5613400"/>
          <p14:tracePt t="55754" x="5873750" y="5626100"/>
          <p14:tracePt t="55806" x="5867400" y="5638800"/>
          <p14:tracePt t="55822" x="5861050" y="5645150"/>
          <p14:tracePt t="55830" x="5854700" y="5651500"/>
          <p14:tracePt t="55838" x="5848350" y="5657850"/>
          <p14:tracePt t="55839" x="5829300" y="5676900"/>
          <p14:tracePt t="55855" x="5797550" y="5708650"/>
          <p14:tracePt t="55871" x="5778500" y="5727700"/>
          <p14:tracePt t="55888" x="5765800" y="5746750"/>
          <p14:tracePt t="55904" x="5753100" y="5765800"/>
          <p14:tracePt t="55921" x="5740400" y="5784850"/>
          <p14:tracePt t="55938" x="5734050" y="5810250"/>
          <p14:tracePt t="55954" x="5727700" y="5816600"/>
          <p14:tracePt t="55971" x="5715000" y="5829300"/>
          <p14:tracePt t="55987" x="5708650" y="5842000"/>
          <p14:tracePt t="56004" x="5695950" y="5854700"/>
          <p14:tracePt t="56021" x="5676900" y="5861050"/>
          <p14:tracePt t="56038" x="5664200" y="5867400"/>
          <p14:tracePt t="56054" x="5651500" y="5873750"/>
          <p14:tracePt t="56071" x="5645150" y="5880100"/>
          <p14:tracePt t="56087" x="5638800" y="5886450"/>
          <p14:tracePt t="56126" x="5638800" y="5892800"/>
          <p14:tracePt t="56137" x="5632450" y="5892800"/>
          <p14:tracePt t="56138" x="5632450" y="5905500"/>
          <p14:tracePt t="56154" x="5613400" y="5930900"/>
          <p14:tracePt t="56171" x="5607050" y="5943600"/>
          <p14:tracePt t="56187" x="5588000" y="5969000"/>
          <p14:tracePt t="56204" x="5588000" y="5981700"/>
          <p14:tracePt t="56221" x="5588000" y="5988050"/>
          <p14:tracePt t="56255" x="5607050" y="5994400"/>
          <p14:tracePt t="56256" x="5727700" y="6007100"/>
          <p14:tracePt t="56271" x="5930900" y="6007100"/>
          <p14:tracePt t="56287" x="6280150" y="6007100"/>
          <p14:tracePt t="56304" x="6673850" y="6007100"/>
          <p14:tracePt t="56321" x="7042150" y="6007100"/>
          <p14:tracePt t="56338" x="7397750" y="6007100"/>
          <p14:tracePt t="56354" x="7620000" y="6013450"/>
          <p14:tracePt t="56371" x="7727950" y="6000750"/>
          <p14:tracePt t="56387" x="7778750" y="5988050"/>
          <p14:tracePt t="56405" x="7785100" y="5988050"/>
          <p14:tracePt t="56566" x="7753350" y="5988050"/>
          <p14:tracePt t="56575" x="7715250" y="5988050"/>
          <p14:tracePt t="56583" x="7658100" y="5988050"/>
          <p14:tracePt t="56590" x="7512050" y="5988050"/>
          <p14:tracePt t="56605" x="7353300" y="5988050"/>
          <p14:tracePt t="56621" x="7175500" y="5988050"/>
          <p14:tracePt t="56638" x="6965950" y="5988050"/>
          <p14:tracePt t="56655" x="6864350" y="5988050"/>
          <p14:tracePt t="56671" x="6800850" y="5988050"/>
          <p14:tracePt t="56687" x="6762750" y="5988050"/>
          <p14:tracePt t="56704" x="6737350" y="5988050"/>
          <p14:tracePt t="56721" x="6699250" y="5988050"/>
          <p14:tracePt t="56737" x="6673850" y="5988050"/>
          <p14:tracePt t="56754" x="6642100" y="5988050"/>
          <p14:tracePt t="56771" x="6616700" y="5988050"/>
          <p14:tracePt t="56787" x="6597650" y="5988050"/>
          <p14:tracePt t="56804" x="6572250" y="5988050"/>
          <p14:tracePt t="56821" x="6546850" y="5988050"/>
          <p14:tracePt t="56838" x="6489700" y="5988050"/>
          <p14:tracePt t="56855" x="6432550" y="5988050"/>
          <p14:tracePt t="56871" x="6381750" y="6000750"/>
          <p14:tracePt t="56888" x="6350000" y="6007100"/>
          <p14:tracePt t="56904" x="6305550" y="6007100"/>
          <p14:tracePt t="56921" x="6261100" y="6007100"/>
          <p14:tracePt t="56937" x="6216650" y="6007100"/>
          <p14:tracePt t="56954" x="6159500" y="6007100"/>
          <p14:tracePt t="56971" x="6096000" y="6013450"/>
          <p14:tracePt t="56987" x="6045200" y="6013450"/>
          <p14:tracePt t="57004" x="5981700" y="6013450"/>
          <p14:tracePt t="57020" x="5911850" y="6013450"/>
          <p14:tracePt t="57038" x="5861050" y="6013450"/>
          <p14:tracePt t="57055" x="5842000" y="6013450"/>
          <p14:tracePt t="57071" x="5835650" y="6013450"/>
          <p14:tracePt t="57087" x="5822950" y="6013450"/>
          <p14:tracePt t="57104" x="5816600" y="6013450"/>
          <p14:tracePt t="57120" x="5810250" y="6013450"/>
          <p14:tracePt t="57137" x="5803900" y="6013450"/>
          <p14:tracePt t="57154" x="5797550" y="6013450"/>
          <p14:tracePt t="57171" x="5791200" y="6013450"/>
          <p14:tracePt t="57187" x="5778500" y="6013450"/>
          <p14:tracePt t="57204" x="5759450" y="6013450"/>
          <p14:tracePt t="57221" x="5740400" y="6013450"/>
          <p14:tracePt t="57237" x="5721350" y="6013450"/>
          <p14:tracePt t="57255" x="5708650" y="6013450"/>
          <p14:tracePt t="57486" x="5715000" y="6013450"/>
          <p14:tracePt t="57511" x="5721350" y="6013450"/>
          <p14:tracePt t="57519" x="5727700" y="6013450"/>
          <p14:tracePt t="57541" x="5734050" y="6013450"/>
          <p14:tracePt t="57558" x="5734050" y="6007100"/>
          <p14:tracePt t="57575" x="5740400" y="6007100"/>
          <p14:tracePt t="57598" x="5746750" y="6000750"/>
          <p14:tracePt t="57614" x="5753100" y="6000750"/>
          <p14:tracePt t="57622" x="5753100" y="5994400"/>
          <p14:tracePt t="57623" x="5759450" y="5994400"/>
          <p14:tracePt t="57637" x="5759450" y="5975350"/>
          <p14:tracePt t="57655" x="5772150" y="5956300"/>
          <p14:tracePt t="57671" x="5772150" y="5930900"/>
          <p14:tracePt t="57688" x="5772150" y="5899150"/>
          <p14:tracePt t="57704" x="5772150" y="5861050"/>
          <p14:tracePt t="57721" x="5772150" y="5791200"/>
          <p14:tracePt t="57737" x="5772150" y="5721350"/>
          <p14:tracePt t="57754" x="5772150" y="5632450"/>
          <p14:tracePt t="57771" x="5772150" y="5543550"/>
          <p14:tracePt t="57787" x="5772150" y="5448300"/>
          <p14:tracePt t="57804" x="5772150" y="5372100"/>
          <p14:tracePt t="57821" x="5772150" y="5283200"/>
          <p14:tracePt t="57837" x="5772150" y="5168900"/>
          <p14:tracePt t="57855" x="5772150" y="5105400"/>
          <p14:tracePt t="57871" x="5772150" y="5041900"/>
          <p14:tracePt t="57888" x="5772150" y="4984750"/>
          <p14:tracePt t="57904" x="5772150" y="4921250"/>
          <p14:tracePt t="57921" x="5772150" y="4857750"/>
          <p14:tracePt t="57937" x="5772150" y="4762500"/>
          <p14:tracePt t="57954" x="5772150" y="4673600"/>
          <p14:tracePt t="57970" x="5772150" y="4597400"/>
          <p14:tracePt t="57988" x="5772150" y="4540250"/>
          <p14:tracePt t="58004" x="5772150" y="4489450"/>
          <p14:tracePt t="58021" x="5772150" y="4445000"/>
          <p14:tracePt t="58037" x="5772150" y="4362450"/>
          <p14:tracePt t="58055" x="5772150" y="4305300"/>
          <p14:tracePt t="58071" x="5772150" y="4248150"/>
          <p14:tracePt t="58088" x="5772150" y="4184650"/>
          <p14:tracePt t="58104" x="5772150" y="4140200"/>
          <p14:tracePt t="58121" x="5772150" y="4095750"/>
          <p14:tracePt t="58137" x="5772150" y="4057650"/>
          <p14:tracePt t="58154" x="5772150" y="4019550"/>
          <p14:tracePt t="58171" x="5772150" y="3981450"/>
          <p14:tracePt t="58188" x="5772150" y="3949700"/>
          <p14:tracePt t="58204" x="5772150" y="3917950"/>
          <p14:tracePt t="58221" x="5772150" y="3892550"/>
          <p14:tracePt t="58237" x="5772150" y="3848100"/>
          <p14:tracePt t="58255" x="5772150" y="3829050"/>
          <p14:tracePt t="58271" x="5772150" y="3810000"/>
          <p14:tracePt t="58287" x="5772150" y="3790950"/>
          <p14:tracePt t="58304" x="5772150" y="3771900"/>
          <p14:tracePt t="58320" x="5772150" y="3759200"/>
          <p14:tracePt t="58337" x="5772150" y="3746500"/>
          <p14:tracePt t="58354" x="5772150" y="3740150"/>
          <p14:tracePt t="59350" x="5708650" y="3733800"/>
          <p14:tracePt t="59358" x="5607050" y="3733800"/>
          <p14:tracePt t="59358" x="5448300" y="3733800"/>
          <p14:tracePt t="59375" x="5251450" y="3733800"/>
          <p14:tracePt t="59375" x="5022850" y="3733800"/>
          <p14:tracePt t="59387" x="4641850" y="3702050"/>
          <p14:tracePt t="59404" x="4419600" y="3670300"/>
          <p14:tracePt t="59420" x="4254500" y="3670300"/>
          <p14:tracePt t="59420" x="4178300" y="3670300"/>
          <p14:tracePt t="59439" x="4102100" y="3670300"/>
          <p14:tracePt t="59454" x="3937000" y="3663950"/>
          <p14:tracePt t="59471" x="3835400" y="3657600"/>
          <p14:tracePt t="59487" x="3733800" y="3651250"/>
          <p14:tracePt t="59504" x="3625850" y="3651250"/>
          <p14:tracePt t="59520" x="3549650" y="3651250"/>
          <p14:tracePt t="59537" x="3492500" y="3651250"/>
          <p14:tracePt t="59554" x="3473450" y="3651250"/>
          <p14:tracePt t="59571" x="3467100" y="3651250"/>
          <p14:tracePt t="59694" x="3467100" y="3644900"/>
          <p14:tracePt t="59702" x="3467100" y="3638550"/>
          <p14:tracePt t="59703" x="3473450" y="3638550"/>
          <p14:tracePt t="59720" x="3479800" y="3632200"/>
          <p14:tracePt t="59726" x="3492500" y="3587750"/>
          <p14:tracePt t="59737" x="3498850" y="3517900"/>
          <p14:tracePt t="59754" x="3498850" y="3429000"/>
          <p14:tracePt t="59771" x="3498850" y="3365500"/>
          <p14:tracePt t="59787" x="3498850" y="3333750"/>
          <p14:tracePt t="59805" x="3498850" y="3314700"/>
          <p14:tracePt t="59820" x="3498850" y="3308350"/>
          <p14:tracePt t="60903" x="3505200" y="3308350"/>
          <p14:tracePt t="60911" x="3549650" y="3340100"/>
          <p14:tracePt t="60921" x="3606800" y="3397250"/>
          <p14:tracePt t="60922" x="3810000" y="3575050"/>
          <p14:tracePt t="60937" x="4152900" y="3816350"/>
          <p14:tracePt t="60954" x="4546600" y="4108450"/>
          <p14:tracePt t="60970" x="4946650" y="4343400"/>
          <p14:tracePt t="60987" x="5327650" y="4559300"/>
          <p14:tracePt t="61004" x="5632450" y="4737100"/>
          <p14:tracePt t="61021" x="5797550" y="4806950"/>
          <p14:tracePt t="61037" x="5981700" y="4908550"/>
          <p14:tracePt t="61055" x="6064250" y="4940300"/>
          <p14:tracePt t="61070" x="6140450" y="4972050"/>
          <p14:tracePt t="61087" x="6184900" y="4978400"/>
          <p14:tracePt t="61104" x="6223000" y="4984750"/>
          <p14:tracePt t="61121" x="6235700" y="4991100"/>
          <p14:tracePt t="61137" x="6248400" y="4991100"/>
          <p14:tracePt t="61154" x="6254750" y="4991100"/>
          <p14:tracePt t="61170" x="6267450" y="4991100"/>
          <p14:tracePt t="61187" x="6280150" y="4991100"/>
          <p14:tracePt t="61204" x="6292850" y="4984750"/>
          <p14:tracePt t="61220" x="6299200" y="4978400"/>
          <p14:tracePt t="61237" x="6318250" y="4965700"/>
          <p14:tracePt t="61256" x="6343650" y="4940300"/>
          <p14:tracePt t="61270" x="6369050" y="4895850"/>
          <p14:tracePt t="61287" x="6381750" y="4845050"/>
          <p14:tracePt t="61304" x="6407150" y="4768850"/>
          <p14:tracePt t="61321" x="6407150" y="4686300"/>
          <p14:tracePt t="61337" x="6407150" y="4591050"/>
          <p14:tracePt t="61354" x="6407150" y="4495800"/>
          <p14:tracePt t="61370" x="6388100" y="4413250"/>
          <p14:tracePt t="61387" x="6375400" y="4337050"/>
          <p14:tracePt t="61404" x="6350000" y="4260850"/>
          <p14:tracePt t="61421" x="6337300" y="4197350"/>
          <p14:tracePt t="61437" x="6311900" y="4140200"/>
          <p14:tracePt t="61437" x="6305550" y="4114800"/>
          <p14:tracePt t="61454" x="6286500" y="4044950"/>
          <p14:tracePt t="61471" x="6273800" y="3994150"/>
          <p14:tracePt t="61487" x="6267450" y="3968750"/>
          <p14:tracePt t="61504" x="6261100" y="3937000"/>
          <p14:tracePt t="61521" x="6261100" y="3917950"/>
          <p14:tracePt t="61537" x="6254750" y="3886200"/>
          <p14:tracePt t="61554" x="6254750" y="3848100"/>
          <p14:tracePt t="61570" x="6254750" y="3803650"/>
          <p14:tracePt t="61587" x="6254750" y="3765550"/>
          <p14:tracePt t="61604" x="6254750" y="3714750"/>
          <p14:tracePt t="61621" x="6254750" y="3683000"/>
          <p14:tracePt t="61637" x="6254750" y="3638550"/>
          <p14:tracePt t="61655" x="6254750" y="3619500"/>
          <p14:tracePt t="61694" x="6254750" y="3613150"/>
          <p14:tracePt t="61815" x="6261100" y="3638550"/>
          <p14:tracePt t="61823" x="6267450" y="3689350"/>
          <p14:tracePt t="61831" x="6286500" y="3752850"/>
          <p14:tracePt t="61839" x="6311900" y="3892550"/>
          <p14:tracePt t="61856" x="6318250" y="3968750"/>
          <p14:tracePt t="61857" x="6337300" y="4121150"/>
          <p14:tracePt t="61872" x="6356350" y="4260850"/>
          <p14:tracePt t="61888" x="6381750" y="4406900"/>
          <p14:tracePt t="61905" x="6400800" y="4565650"/>
          <p14:tracePt t="61921" x="6413500" y="4749800"/>
          <p14:tracePt t="61938" x="6426200" y="4946650"/>
          <p14:tracePt t="61955" x="6438900" y="5143500"/>
          <p14:tracePt t="61972" x="6457950" y="5314950"/>
          <p14:tracePt t="61988" x="6470650" y="5473700"/>
          <p14:tracePt t="62004" x="6496050" y="5600700"/>
          <p14:tracePt t="62021" x="6515100" y="5734050"/>
          <p14:tracePt t="62037" x="6534150" y="5886450"/>
          <p14:tracePt t="62056" x="6546850" y="5994400"/>
          <p14:tracePt t="62072" x="6559550" y="6083300"/>
          <p14:tracePt t="62088" x="6565900" y="6146800"/>
          <p14:tracePt t="62105" x="6578600" y="6210300"/>
          <p14:tracePt t="62121" x="6584950" y="6254750"/>
          <p14:tracePt t="62138" x="6591300" y="6292850"/>
          <p14:tracePt t="62155" x="6597650" y="6311900"/>
          <p14:tracePt t="62171" x="6597650" y="6324600"/>
          <p14:tracePt t="62188" x="6597650" y="6330950"/>
          <p14:tracePt t="62335" x="6604000" y="6311900"/>
          <p14:tracePt t="62337" x="6610350" y="6229350"/>
          <p14:tracePt t="62355" x="6610350" y="6134100"/>
          <p14:tracePt t="62356" x="6610350" y="5842000"/>
          <p14:tracePt t="62372" x="6610350" y="5594350"/>
          <p14:tracePt t="62388" x="6610350" y="5340350"/>
          <p14:tracePt t="62405" x="6616700" y="5162550"/>
          <p14:tracePt t="62421" x="6616700" y="4978400"/>
          <p14:tracePt t="62438" x="6616700" y="4800600"/>
          <p14:tracePt t="62438" x="6616700" y="4711700"/>
          <p14:tracePt t="62456" x="6616700" y="4514850"/>
          <p14:tracePt t="62473" x="6616700" y="4330700"/>
          <p14:tracePt t="62488" x="6616700" y="4203700"/>
          <p14:tracePt t="62505" x="6616700" y="4133850"/>
          <p14:tracePt t="62521" x="6616700" y="4102100"/>
          <p14:tracePt t="62538" x="6616700" y="4089400"/>
          <p14:tracePt t="62575" x="6616700" y="4083050"/>
          <p14:tracePt t="62599" x="6623050" y="4076700"/>
          <p14:tracePt t="62607" x="6629400" y="4070350"/>
          <p14:tracePt t="62623" x="6629400" y="4057650"/>
          <p14:tracePt t="62624" x="6635750" y="4032250"/>
          <p14:tracePt t="62639" x="6648450" y="4000500"/>
          <p14:tracePt t="62656" x="6654800" y="3962400"/>
          <p14:tracePt t="62672" x="6667500" y="3917950"/>
          <p14:tracePt t="62688" x="6673850" y="3860800"/>
          <p14:tracePt t="62705" x="6680200" y="3829050"/>
          <p14:tracePt t="62721" x="6680200" y="3803650"/>
          <p14:tracePt t="62738" x="6686550" y="3790950"/>
          <p14:tracePt t="63015" x="6686550" y="3784600"/>
          <p14:tracePt t="63031" x="6686550" y="3771900"/>
          <p14:tracePt t="63039" x="6686550" y="3765550"/>
          <p14:tracePt t="63040" x="6686550" y="3759200"/>
          <p14:tracePt t="63247" x="6686550" y="3784600"/>
          <p14:tracePt t="63255" x="6686550" y="3854450"/>
          <p14:tracePt t="63264" x="6686550" y="3905250"/>
          <p14:tracePt t="63271" x="6686550" y="3994150"/>
          <p14:tracePt t="63288" x="6686550" y="4102100"/>
          <p14:tracePt t="63305" x="6686550" y="4222750"/>
          <p14:tracePt t="63321" x="6686550" y="4343400"/>
          <p14:tracePt t="63338" x="6686550" y="4470400"/>
          <p14:tracePt t="63355" x="6686550" y="4603750"/>
          <p14:tracePt t="63372" x="6686550" y="4724400"/>
          <p14:tracePt t="63388" x="6667500" y="4864100"/>
          <p14:tracePt t="63405" x="6661150" y="5010150"/>
          <p14:tracePt t="63421" x="6642100" y="5149850"/>
          <p14:tracePt t="63438" x="6623050" y="5340350"/>
          <p14:tracePt t="63456" x="6610350" y="5448300"/>
          <p14:tracePt t="63472" x="6610350" y="5543550"/>
          <p14:tracePt t="63489" x="6610350" y="5613400"/>
          <p14:tracePt t="63505" x="6610350" y="5670550"/>
          <p14:tracePt t="63521" x="6610350" y="5708650"/>
          <p14:tracePt t="63538" x="6610350" y="5740400"/>
          <p14:tracePt t="63555" x="6610350" y="5772150"/>
          <p14:tracePt t="63571" x="6610350" y="5797550"/>
          <p14:tracePt t="63588" x="6610350" y="5822950"/>
          <p14:tracePt t="63605" x="6610350" y="5854700"/>
          <p14:tracePt t="63621" x="6610350" y="5880100"/>
          <p14:tracePt t="63638" x="6610350" y="5918200"/>
          <p14:tracePt t="63656" x="6623050" y="5949950"/>
          <p14:tracePt t="63671" x="6623050" y="5975350"/>
          <p14:tracePt t="63688" x="6623050" y="5994400"/>
          <p14:tracePt t="63705" x="6629400" y="6007100"/>
          <p14:tracePt t="63722" x="6629400" y="6013450"/>
          <p14:tracePt t="69166" x="6629400" y="6000750"/>
          <p14:tracePt t="69175" x="6629400" y="5861050"/>
          <p14:tracePt t="69175" x="6629400" y="5721350"/>
          <p14:tracePt t="69188" x="6584950" y="5346700"/>
          <p14:tracePt t="69205" x="6572250" y="5010150"/>
          <p14:tracePt t="69221" x="6572250" y="4743450"/>
          <p14:tracePt t="69238" x="6572250" y="4476750"/>
          <p14:tracePt t="69255" x="6597650" y="4324350"/>
          <p14:tracePt t="69271" x="6616700" y="4165600"/>
          <p14:tracePt t="69288" x="6623050" y="4006850"/>
          <p14:tracePt t="69304" x="6642100" y="3886200"/>
          <p14:tracePt t="69321" x="6642100" y="3822700"/>
          <p14:tracePt t="69338" x="6648450" y="3790950"/>
          <p14:tracePt t="69354" x="6648450" y="3771900"/>
          <p14:tracePt t="69415" x="6648450" y="3765550"/>
          <p14:tracePt t="69423" x="6648450" y="3759200"/>
          <p14:tracePt t="69431" x="6648450" y="3746500"/>
          <p14:tracePt t="69438" x="6648450" y="3708400"/>
          <p14:tracePt t="69455" x="6648450" y="3683000"/>
          <p14:tracePt t="69471" x="6648450" y="3657600"/>
          <p14:tracePt t="69488" x="6648450" y="3638550"/>
          <p14:tracePt t="69504" x="6648450" y="3619500"/>
          <p14:tracePt t="69521" x="6648450" y="3613150"/>
          <p14:tracePt t="69615" x="6648450" y="3625850"/>
          <p14:tracePt t="69623" x="6648450" y="3683000"/>
          <p14:tracePt t="69623" x="6648450" y="3759200"/>
          <p14:tracePt t="69639" x="6648450" y="3860800"/>
          <p14:tracePt t="69647" x="6648450" y="3968750"/>
          <p14:tracePt t="69655" x="6648450" y="4286250"/>
          <p14:tracePt t="69671" x="6648450" y="4432300"/>
          <p14:tracePt t="69672" x="6648450" y="4787900"/>
          <p14:tracePt t="69688" x="6635750" y="5181600"/>
          <p14:tracePt t="69705" x="6635750" y="5518150"/>
          <p14:tracePt t="69721" x="6635750" y="5765800"/>
          <p14:tracePt t="69738" x="6635750" y="5905500"/>
          <p14:tracePt t="69755" x="6642100" y="6013450"/>
          <p14:tracePt t="69771" x="6648450" y="6070600"/>
          <p14:tracePt t="69787" x="6654800" y="6089650"/>
          <p14:tracePt t="69804" x="6654800" y="6108700"/>
          <p14:tracePt t="69839" x="6654800" y="6115050"/>
          <p14:tracePt t="69840" x="6654800" y="6127750"/>
          <p14:tracePt t="69855" x="6654800" y="6140450"/>
          <p14:tracePt t="69871" x="6661150" y="6165850"/>
          <p14:tracePt t="69887" x="6661150" y="6191250"/>
          <p14:tracePt t="69904" x="6661150" y="6210300"/>
          <p14:tracePt t="69921" x="6661150" y="6223000"/>
          <p14:tracePt t="70023" x="6661150" y="6216650"/>
          <p14:tracePt t="70030" x="6661150" y="6159500"/>
          <p14:tracePt t="70038" x="6661150" y="6083300"/>
          <p14:tracePt t="70039" x="6661150" y="5854700"/>
          <p14:tracePt t="70055" x="6629400" y="5518150"/>
          <p14:tracePt t="70071" x="6623050" y="5245100"/>
          <p14:tracePt t="70088" x="6623050" y="5003800"/>
          <p14:tracePt t="70104" x="6597650" y="4819650"/>
          <p14:tracePt t="70121" x="6584950" y="4673600"/>
          <p14:tracePt t="70138" x="6572250" y="4540250"/>
          <p14:tracePt t="70154" x="6565900" y="4451350"/>
          <p14:tracePt t="70171" x="6565900" y="4381500"/>
          <p14:tracePt t="70187" x="6559550" y="4318000"/>
          <p14:tracePt t="70204" x="6559550" y="4273550"/>
          <p14:tracePt t="70221" x="6559550" y="4229100"/>
          <p14:tracePt t="70221" x="6559550" y="4210050"/>
          <p14:tracePt t="70239" x="6559550" y="4191000"/>
          <p14:tracePt t="70255" x="6553200" y="4152900"/>
          <p14:tracePt t="70271" x="6553200" y="4121150"/>
          <p14:tracePt t="70287" x="6553200" y="4102100"/>
          <p14:tracePt t="70304" x="6553200" y="4076700"/>
          <p14:tracePt t="70321" x="6553200" y="4044950"/>
          <p14:tracePt t="70338" x="6553200" y="4025900"/>
          <p14:tracePt t="70354" x="6553200" y="3987800"/>
          <p14:tracePt t="70371" x="6553200" y="3949700"/>
          <p14:tracePt t="70388" x="6553200" y="3898900"/>
          <p14:tracePt t="70404" x="6553200" y="3867150"/>
          <p14:tracePt t="70421" x="6553200" y="3829050"/>
          <p14:tracePt t="70438" x="6553200" y="3778250"/>
          <p14:tracePt t="70456" x="6553200" y="3746500"/>
          <p14:tracePt t="70471" x="6546850" y="3714750"/>
          <p14:tracePt t="70488" x="6546850" y="3702050"/>
          <p14:tracePt t="75256" x="6546850" y="3676650"/>
          <p14:tracePt t="75264" x="6546850" y="3613150"/>
          <p14:tracePt t="75271" x="6546850" y="3505200"/>
          <p14:tracePt t="75288" x="6546850" y="3460750"/>
          <p14:tracePt t="75289" x="6546850" y="3390900"/>
          <p14:tracePt t="75305" x="6546850" y="3340100"/>
          <p14:tracePt t="75322" x="6546850" y="3314700"/>
          <p14:tracePt t="75338" x="6546850" y="3295650"/>
          <p14:tracePt t="75355" x="6546850" y="3289300"/>
          <p14:tracePt t="75391" x="6546850" y="3282950"/>
          <p14:tracePt t="75407" x="6546850" y="3276600"/>
          <p14:tracePt t="75408" x="6546850" y="3270250"/>
          <p14:tracePt t="75422" x="6546850" y="3263900"/>
          <p14:tracePt t="75422" x="6546850" y="3251200"/>
          <p14:tracePt t="75456" x="6546850" y="3244850"/>
          <p14:tracePt t="75457" x="6546850" y="3232150"/>
          <p14:tracePt t="75472" x="6546850" y="3225800"/>
          <p14:tracePt t="75812" x="0" y="0"/>
        </p14:tracePtLst>
        <p14:tracePtLst>
          <p14:tracePt t="109060" x="2673350" y="3790950"/>
          <p14:tracePt t="109335" x="2692400" y="3784600"/>
          <p14:tracePt t="109343" x="2717800" y="3765550"/>
          <p14:tracePt t="109359" x="2736850" y="3746500"/>
          <p14:tracePt t="109375" x="2755900" y="3721100"/>
          <p14:tracePt t="109391" x="2762250" y="3714750"/>
          <p14:tracePt t="116887" x="2743200" y="3714750"/>
          <p14:tracePt t="116889" x="2673350" y="3714750"/>
          <p14:tracePt t="116900" x="2622550" y="3714750"/>
          <p14:tracePt t="116906" x="2533650" y="3714750"/>
          <p14:tracePt t="116922" x="2470150" y="3714750"/>
          <p14:tracePt t="116939" x="2457450" y="3714750"/>
          <p14:tracePt t="116956" x="2451100" y="3714750"/>
          <p14:tracePt t="117240" x="2457450" y="3714750"/>
          <p14:tracePt t="117248" x="2463800" y="3714750"/>
          <p14:tracePt t="117249" x="2482850" y="3714750"/>
          <p14:tracePt t="117256" x="2514600" y="3714750"/>
          <p14:tracePt t="117273" x="2520950" y="3714750"/>
          <p14:tracePt t="117289" x="2533650" y="3714750"/>
          <p14:tracePt t="117306" x="2546350" y="3714750"/>
          <p14:tracePt t="117322" x="2552700" y="3714750"/>
          <p14:tracePt t="117339" x="2565400" y="3714750"/>
          <p14:tracePt t="117356" x="2584450" y="3714750"/>
          <p14:tracePt t="117372" x="2597150" y="3714750"/>
          <p14:tracePt t="117389" x="2603500" y="3721100"/>
          <p14:tracePt t="118543" x="2609850" y="3721100"/>
          <p14:tracePt t="118559" x="2609850" y="3695700"/>
          <p14:tracePt t="118567" x="2590800" y="3663950"/>
          <p14:tracePt t="118583" x="2559050" y="3619500"/>
          <p14:tracePt t="118591" x="2540000" y="3600450"/>
          <p14:tracePt t="118599" x="2520950" y="3575050"/>
          <p14:tracePt t="118599" x="2514600" y="3556000"/>
          <p14:tracePt t="118608" x="2501900" y="3543300"/>
          <p14:tracePt t="118622" x="2489200" y="3505200"/>
          <p14:tracePt t="118639" x="2482850" y="3498850"/>
          <p14:tracePt t="118656" x="2470150" y="3479800"/>
          <p14:tracePt t="118672" x="2463800" y="3473450"/>
          <p14:tracePt t="118689" x="2457450" y="3467100"/>
          <p14:tracePt t="118705" x="2444750" y="3448050"/>
          <p14:tracePt t="118722" x="2419350" y="3435350"/>
          <p14:tracePt t="118740" x="2387600" y="3422650"/>
          <p14:tracePt t="118756" x="2374900" y="3416300"/>
          <p14:tracePt t="118774" x="2355850" y="3409950"/>
          <p14:tracePt t="118789" x="2330450" y="3409950"/>
          <p14:tracePt t="118806" x="2311400" y="3409950"/>
          <p14:tracePt t="118822" x="2279650" y="3409950"/>
          <p14:tracePt t="118840" x="2254250" y="3409950"/>
          <p14:tracePt t="118856" x="2241550" y="3409950"/>
          <p14:tracePt t="118873" x="2235200" y="3409950"/>
          <p14:tracePt t="118920" x="2228850" y="3409950"/>
          <p14:tracePt t="119080" x="2235200" y="3409950"/>
          <p14:tracePt t="119089" x="2241550" y="3409950"/>
          <p14:tracePt t="119096" x="2273300" y="3409950"/>
          <p14:tracePt t="119106" x="2343150" y="3409950"/>
          <p14:tracePt t="119122" x="2413000" y="3409950"/>
          <p14:tracePt t="119139" x="2489200" y="3409950"/>
          <p14:tracePt t="119155" x="2546350" y="3409950"/>
          <p14:tracePt t="119172" x="2590800" y="3409950"/>
          <p14:tracePt t="119189" x="2635250" y="3409950"/>
          <p14:tracePt t="119206" x="2679700" y="3409950"/>
          <p14:tracePt t="119222" x="2743200" y="3409950"/>
          <p14:tracePt t="119222" x="2768600" y="3409950"/>
          <p14:tracePt t="119240" x="2838450" y="3409950"/>
          <p14:tracePt t="119256" x="2908300" y="3409950"/>
          <p14:tracePt t="119273" x="2978150" y="3403600"/>
          <p14:tracePt t="119290" x="3035300" y="3403600"/>
          <p14:tracePt t="119306" x="3067050" y="3397250"/>
          <p14:tracePt t="119322" x="3092450" y="3397250"/>
          <p14:tracePt t="119339" x="3124200" y="3397250"/>
          <p14:tracePt t="119355" x="3149600" y="3390900"/>
          <p14:tracePt t="119372" x="3181350" y="3390900"/>
          <p14:tracePt t="119389" x="3200400" y="3384550"/>
          <p14:tracePt t="119406" x="3225800" y="3384550"/>
          <p14:tracePt t="119422" x="3257550" y="3384550"/>
          <p14:tracePt t="119440" x="3289300" y="3384550"/>
          <p14:tracePt t="119456" x="3327400" y="3384550"/>
          <p14:tracePt t="119473" x="3378200" y="3371850"/>
          <p14:tracePt t="119489" x="3416300" y="3365500"/>
          <p14:tracePt t="119506" x="3448050" y="3359150"/>
          <p14:tracePt t="119522" x="3467100" y="3359150"/>
          <p14:tracePt t="119539" x="3473450" y="3352800"/>
          <p14:tracePt t="119556" x="3479800" y="3352800"/>
          <p14:tracePt t="119591" x="3486150" y="3352800"/>
          <p14:tracePt t="119880" x="3429000" y="3371850"/>
          <p14:tracePt t="119887" x="3308350" y="3429000"/>
          <p14:tracePt t="119906" x="3225800" y="3460750"/>
          <p14:tracePt t="119907" x="3073400" y="3543300"/>
          <p14:tracePt t="119922" x="2971800" y="3606800"/>
          <p14:tracePt t="119939" x="2889250" y="3644900"/>
          <p14:tracePt t="119956" x="2844800" y="3663950"/>
          <p14:tracePt t="119973" x="2800350" y="3683000"/>
          <p14:tracePt t="119989" x="2755900" y="3695700"/>
          <p14:tracePt t="120006" x="2724150" y="3714750"/>
          <p14:tracePt t="120022" x="2667000" y="3721100"/>
          <p14:tracePt t="120040" x="2641600" y="3727450"/>
          <p14:tracePt t="120056" x="2622550" y="3733800"/>
          <p14:tracePt t="120072" x="2597150" y="3740150"/>
          <p14:tracePt t="120089" x="2590800" y="3740150"/>
          <p14:tracePt t="120105" x="2578100" y="3740150"/>
          <p14:tracePt t="120122" x="2571750" y="3740150"/>
          <p14:tracePt t="120139" x="2559050" y="3740150"/>
          <p14:tracePt t="120155" x="2552700" y="3740150"/>
          <p14:tracePt t="120172" x="2552700" y="3746500"/>
          <p14:tracePt t="120384" x="2546350" y="3746500"/>
          <p14:tracePt t="120399" x="2546350" y="3740150"/>
          <p14:tracePt t="120407" x="2546350" y="3733800"/>
          <p14:tracePt t="120408" x="2546350" y="3727450"/>
          <p14:tracePt t="120440" x="2552700" y="3721100"/>
          <p14:tracePt t="120441" x="2552700" y="3714750"/>
          <p14:tracePt t="120456" x="2559050" y="3708400"/>
          <p14:tracePt t="121807" x="2578100" y="3708400"/>
          <p14:tracePt t="121815" x="2641600" y="3797300"/>
          <p14:tracePt t="121823" x="2711450" y="3898900"/>
          <p14:tracePt t="121824" x="3073400" y="4279900"/>
          <p14:tracePt t="121840" x="3657600" y="4705350"/>
          <p14:tracePt t="121856" x="4311650" y="5175250"/>
          <p14:tracePt t="121872" x="4927600" y="5562600"/>
          <p14:tracePt t="121889" x="5511800" y="5886450"/>
          <p14:tracePt t="121905" x="5924550" y="6102350"/>
          <p14:tracePt t="121922" x="6146800" y="6216650"/>
          <p14:tracePt t="121939" x="6261100" y="6261100"/>
          <p14:tracePt t="121955" x="6311900" y="6280150"/>
          <p14:tracePt t="121972" x="6318250" y="6286500"/>
          <p14:tracePt t="122295" x="6318250" y="6280150"/>
          <p14:tracePt t="122304" x="6318250" y="6273800"/>
          <p14:tracePt t="122327" x="6318250" y="6261100"/>
          <p14:tracePt t="122343" x="6318250" y="6254750"/>
          <p14:tracePt t="122344" x="6318250" y="6248400"/>
          <p14:tracePt t="122356" x="6318250" y="6235700"/>
          <p14:tracePt t="122372" x="6311900" y="6223000"/>
          <p14:tracePt t="122389" x="6305550" y="6197600"/>
          <p14:tracePt t="122406" x="6305550" y="6165850"/>
          <p14:tracePt t="122422" x="6292850" y="6108700"/>
          <p14:tracePt t="122422" x="6286500" y="6064250"/>
          <p14:tracePt t="122440" x="6273800" y="5943600"/>
          <p14:tracePt t="122455" x="6254750" y="5791200"/>
          <p14:tracePt t="122472" x="6242050" y="5619750"/>
          <p14:tracePt t="122489" x="6235700" y="5441950"/>
          <p14:tracePt t="122506" x="6235700" y="5283200"/>
          <p14:tracePt t="122522" x="6235700" y="5130800"/>
          <p14:tracePt t="122539" x="6235700" y="4997450"/>
          <p14:tracePt t="122555" x="6235700" y="4870450"/>
          <p14:tracePt t="122572" x="6235700" y="4749800"/>
          <p14:tracePt t="122589" x="6235700" y="4641850"/>
          <p14:tracePt t="122606" x="6235700" y="4546600"/>
          <p14:tracePt t="122622" x="6235700" y="4400550"/>
          <p14:tracePt t="122640" x="6242050" y="4292600"/>
          <p14:tracePt t="122655" x="6248400" y="4191000"/>
          <p14:tracePt t="122673" x="6248400" y="4102100"/>
          <p14:tracePt t="122689" x="6248400" y="4013200"/>
          <p14:tracePt t="122706" x="6248400" y="3937000"/>
          <p14:tracePt t="122722" x="6248400" y="3854450"/>
          <p14:tracePt t="122739" x="6248400" y="3810000"/>
          <p14:tracePt t="122756" x="6254750" y="3778250"/>
          <p14:tracePt t="122772" x="6254750" y="3765550"/>
          <p14:tracePt t="122927" x="6210300" y="3765550"/>
          <p14:tracePt t="122935" x="6096000" y="3803650"/>
          <p14:tracePt t="122943" x="5867400" y="3860800"/>
          <p14:tracePt t="122951" x="5626100" y="3917950"/>
          <p14:tracePt t="122959" x="5060950" y="4013200"/>
          <p14:tracePt t="122972" x="4527550" y="4083050"/>
          <p14:tracePt t="122989" x="4121150" y="4083050"/>
          <p14:tracePt t="123006" x="3867150" y="4089400"/>
          <p14:tracePt t="123022" x="3663950" y="4089400"/>
          <p14:tracePt t="123040" x="3575050" y="4089400"/>
          <p14:tracePt t="123055" x="3498850" y="4083050"/>
          <p14:tracePt t="123072" x="3429000" y="4064000"/>
          <p14:tracePt t="123089" x="3378200" y="4051300"/>
          <p14:tracePt t="123106" x="3352800" y="4044950"/>
          <p14:tracePt t="123122" x="3346450" y="4038600"/>
          <p14:tracePt t="123139" x="3333750" y="4032250"/>
          <p14:tracePt t="123155" x="3321050" y="4025900"/>
          <p14:tracePt t="123172" x="3295650" y="4013200"/>
          <p14:tracePt t="123189" x="3251200" y="3987800"/>
          <p14:tracePt t="123206" x="3213100" y="3975100"/>
          <p14:tracePt t="123222" x="3117850" y="3937000"/>
          <p14:tracePt t="123240" x="3060700" y="3924300"/>
          <p14:tracePt t="123255" x="3016250" y="3911600"/>
          <p14:tracePt t="123272" x="2997200" y="3905250"/>
          <p14:tracePt t="123289" x="2990850" y="3905250"/>
          <p14:tracePt t="123305" x="2984500" y="3898900"/>
          <p14:tracePt t="123463" x="3035300" y="3917950"/>
          <p14:tracePt t="123471" x="3149600" y="3949700"/>
          <p14:tracePt t="123479" x="3352800" y="3994150"/>
          <p14:tracePt t="123489" x="3581400" y="4038600"/>
          <p14:tracePt t="123489" x="4051300" y="4140200"/>
          <p14:tracePt t="123505" x="4476750" y="4210050"/>
          <p14:tracePt t="123522" x="4756150" y="4241800"/>
          <p14:tracePt t="123539" x="4972050" y="4267200"/>
          <p14:tracePt t="123555" x="5124450" y="4267200"/>
          <p14:tracePt t="123572" x="5264150" y="4267200"/>
          <p14:tracePt t="123589" x="5378450" y="4267200"/>
          <p14:tracePt t="123605" x="5492750" y="4267200"/>
          <p14:tracePt t="123622" x="5651500" y="4229100"/>
          <p14:tracePt t="123640" x="5759450" y="4197350"/>
          <p14:tracePt t="123655" x="5861050" y="4165600"/>
          <p14:tracePt t="123672" x="5943600" y="4121150"/>
          <p14:tracePt t="123689" x="6032500" y="4076700"/>
          <p14:tracePt t="123706" x="6089650" y="4038600"/>
          <p14:tracePt t="123723" x="6153150" y="3994150"/>
          <p14:tracePt t="123739" x="6191250" y="3962400"/>
          <p14:tracePt t="123756" x="6223000" y="3930650"/>
          <p14:tracePt t="123772" x="6235700" y="3905250"/>
          <p14:tracePt t="123789" x="6242050" y="3898900"/>
          <p14:tracePt t="123876" x="6254750" y="3892550"/>
          <p14:tracePt t="123888" x="6261100" y="3879850"/>
          <p14:tracePt t="123905" x="6273800" y="3879850"/>
          <p14:tracePt t="123906" x="6292850" y="3860800"/>
          <p14:tracePt t="123923" x="6337300" y="3835400"/>
          <p14:tracePt t="123939" x="6362700" y="3816350"/>
          <p14:tracePt t="123955" x="6394450" y="3790950"/>
          <p14:tracePt t="123972" x="6413500" y="3778250"/>
          <p14:tracePt t="123989" x="6432550" y="3765550"/>
          <p14:tracePt t="124005" x="6445250" y="3759200"/>
          <p14:tracePt t="124247" x="6445250" y="3752850"/>
          <p14:tracePt t="124263" x="6445250" y="3746500"/>
          <p14:tracePt t="124519" x="6445250" y="3740150"/>
          <p14:tracePt t="124528" x="6445250" y="3733800"/>
          <p14:tracePt t="124539" x="6445250" y="3727450"/>
          <p14:tracePt t="124555" x="6445250" y="3721100"/>
          <p14:tracePt t="124575" x="6445250" y="3714750"/>
          <p14:tracePt t="124696" x="6445250" y="3733800"/>
          <p14:tracePt t="124703" x="6445250" y="3752850"/>
          <p14:tracePt t="124711" x="6445250" y="3816350"/>
          <p14:tracePt t="124722" x="6438900" y="3879850"/>
          <p14:tracePt t="124738" x="6438900" y="3949700"/>
          <p14:tracePt t="124757" x="6419850" y="4038600"/>
          <p14:tracePt t="124772" x="6413500" y="4108450"/>
          <p14:tracePt t="124789" x="6400800" y="4178300"/>
          <p14:tracePt t="124805" x="6400800" y="4235450"/>
          <p14:tracePt t="124822" x="6400800" y="4311650"/>
          <p14:tracePt t="124839" x="6400800" y="4362450"/>
          <p14:tracePt t="124856" x="6400800" y="4413250"/>
          <p14:tracePt t="124872" x="6400800" y="4457700"/>
          <p14:tracePt t="124889" x="6400800" y="4508500"/>
          <p14:tracePt t="124905" x="6400800" y="4559300"/>
          <p14:tracePt t="124922" x="6400800" y="4610100"/>
          <p14:tracePt t="124939" x="6400800" y="4660900"/>
          <p14:tracePt t="124955" x="6400800" y="4724400"/>
          <p14:tracePt t="124972" x="6400800" y="4794250"/>
          <p14:tracePt t="124989" x="6400800" y="4876800"/>
          <p14:tracePt t="125005" x="6400800" y="4940300"/>
          <p14:tracePt t="125022" x="6400800" y="4997450"/>
          <p14:tracePt t="125039" x="6400800" y="5099050"/>
          <p14:tracePt t="125056" x="6400800" y="5156200"/>
          <p14:tracePt t="125072" x="6400800" y="5238750"/>
          <p14:tracePt t="125089" x="6400800" y="5308600"/>
          <p14:tracePt t="125105" x="6400800" y="5384800"/>
          <p14:tracePt t="125122" x="6400800" y="5448300"/>
          <p14:tracePt t="125139" x="6400800" y="5505450"/>
          <p14:tracePt t="125155" x="6400800" y="5549900"/>
          <p14:tracePt t="125172" x="6400800" y="5600700"/>
          <p14:tracePt t="125189" x="6400800" y="5651500"/>
          <p14:tracePt t="125205" x="6400800" y="5708650"/>
          <p14:tracePt t="125222" x="6400800" y="5759450"/>
          <p14:tracePt t="125239" x="6400800" y="5829300"/>
          <p14:tracePt t="125255" x="6400800" y="5854700"/>
          <p14:tracePt t="125272" x="6400800" y="5873750"/>
          <p14:tracePt t="125289" x="6400800" y="5886450"/>
          <p14:tracePt t="125305" x="6400800" y="5892800"/>
          <p14:tracePt t="125322" x="6400800" y="5899150"/>
          <p14:tracePt t="125339" x="6400800" y="5905500"/>
          <p14:tracePt t="125375" x="6400800" y="5911850"/>
          <p14:tracePt t="125391" x="6400800" y="5918200"/>
          <p14:tracePt t="125392" x="6400800" y="5924550"/>
          <p14:tracePt t="125406" x="6400800" y="5930900"/>
          <p14:tracePt t="125422" x="6400800" y="5969000"/>
          <p14:tracePt t="125440" x="6400800" y="5994400"/>
          <p14:tracePt t="125455" x="6400800" y="6013450"/>
          <p14:tracePt t="125472" x="6400800" y="6019800"/>
          <p14:tracePt t="125489" x="6400800" y="6026150"/>
          <p14:tracePt t="125775" x="6400800" y="6019800"/>
          <p14:tracePt t="125783" x="6400800" y="6000750"/>
          <p14:tracePt t="125792" x="6400800" y="5981700"/>
          <p14:tracePt t="125799" x="6400800" y="5956300"/>
          <p14:tracePt t="125805" x="6400800" y="5886450"/>
          <p14:tracePt t="125822" x="6400800" y="5746750"/>
          <p14:tracePt t="125855" x="6400800" y="5619750"/>
          <p14:tracePt t="125856" x="6400800" y="5461000"/>
          <p14:tracePt t="125873" x="6400800" y="5289550"/>
          <p14:tracePt t="125889" x="6400800" y="5092700"/>
          <p14:tracePt t="125905" x="6388100" y="4838700"/>
          <p14:tracePt t="125922" x="6369050" y="4578350"/>
          <p14:tracePt t="125939" x="6362700" y="4343400"/>
          <p14:tracePt t="125955" x="6356350" y="4197350"/>
          <p14:tracePt t="125972" x="6356350" y="4051300"/>
          <p14:tracePt t="125988" x="6356350" y="3924300"/>
          <p14:tracePt t="126006" x="6350000" y="3822700"/>
          <p14:tracePt t="126022" x="6350000" y="3708400"/>
          <p14:tracePt t="126040" x="6350000" y="3663950"/>
          <p14:tracePt t="126056" x="6350000" y="3613150"/>
          <p14:tracePt t="126072" x="6350000" y="3581400"/>
          <p14:tracePt t="126088" x="6350000" y="3549650"/>
          <p14:tracePt t="126105" x="6343650" y="3517900"/>
          <p14:tracePt t="126122" x="6343650" y="3486150"/>
          <p14:tracePt t="126139" x="6343650" y="3473450"/>
          <p14:tracePt t="126295" x="6343650" y="3498850"/>
          <p14:tracePt t="126303" x="6350000" y="3536950"/>
          <p14:tracePt t="126304" x="6356350" y="3587750"/>
          <p14:tracePt t="126319" x="6362700" y="3638550"/>
          <p14:tracePt t="126327" x="6362700" y="3790950"/>
          <p14:tracePt t="126339" x="6362700" y="3962400"/>
          <p14:tracePt t="126355" x="6362700" y="4133850"/>
          <p14:tracePt t="126373" x="6362700" y="4318000"/>
          <p14:tracePt t="126388" x="6362700" y="4508500"/>
          <p14:tracePt t="126406" x="6362700" y="4673600"/>
          <p14:tracePt t="126422" x="6362700" y="4914900"/>
          <p14:tracePt t="126440" x="6362700" y="5054600"/>
          <p14:tracePt t="126455" x="6362700" y="5175250"/>
          <p14:tracePt t="126472" x="6375400" y="5276850"/>
          <p14:tracePt t="126488" x="6375400" y="5378450"/>
          <p14:tracePt t="126505" x="6375400" y="5461000"/>
          <p14:tracePt t="126522" x="6375400" y="5543550"/>
          <p14:tracePt t="126539" x="6375400" y="5632450"/>
          <p14:tracePt t="126555" x="6375400" y="5727700"/>
          <p14:tracePt t="126572" x="6375400" y="5803900"/>
          <p14:tracePt t="126588" x="6375400" y="5886450"/>
          <p14:tracePt t="126605" x="6375400" y="5962650"/>
          <p14:tracePt t="126622" x="6375400" y="6045200"/>
          <p14:tracePt t="126640" x="6375400" y="6076950"/>
          <p14:tracePt t="126655" x="6375400" y="6089650"/>
          <p14:tracePt t="126672" x="6375400" y="6102350"/>
          <p14:tracePt t="126688" x="6381750" y="6102350"/>
          <p14:tracePt t="126705" x="6381750" y="6108700"/>
          <p14:tracePt t="126722" x="6381750" y="6115050"/>
          <p14:tracePt t="126767" x="6381750" y="6121400"/>
          <p14:tracePt t="126775" x="6381750" y="6127750"/>
          <p14:tracePt t="126783" x="6388100" y="6140450"/>
          <p14:tracePt t="126790" x="6388100" y="6153150"/>
          <p14:tracePt t="126805" x="6388100" y="6178550"/>
          <p14:tracePt t="126822" x="6388100" y="6191250"/>
          <p14:tracePt t="127015" x="6394450" y="6197600"/>
          <p14:tracePt t="127039" x="6394450" y="6191250"/>
          <p14:tracePt t="127047" x="6394450" y="6172200"/>
          <p14:tracePt t="127047" x="6394450" y="6165850"/>
          <p14:tracePt t="127056" x="6394450" y="6159500"/>
          <p14:tracePt t="127072" x="6394450" y="6146800"/>
          <p14:tracePt t="127073" x="6394450" y="6134100"/>
          <p14:tracePt t="127089" x="6400800" y="6127750"/>
          <p14:tracePt t="127105" x="6400800" y="6121400"/>
          <p14:tracePt t="127122" x="6407150" y="6115050"/>
          <p14:tracePt t="127207" x="6407150" y="6108700"/>
          <p14:tracePt t="127215" x="6407150" y="6102350"/>
          <p14:tracePt t="127223" x="6407150" y="6096000"/>
          <p14:tracePt t="127224" x="6407150" y="6070600"/>
          <p14:tracePt t="127240" x="6400800" y="6045200"/>
          <p14:tracePt t="127256" x="6394450" y="6019800"/>
          <p14:tracePt t="127272" x="6394450" y="6007100"/>
          <p14:tracePt t="127289" x="6394450" y="6000750"/>
          <p14:tracePt t="127305" x="6394450" y="5994400"/>
          <p14:tracePt t="128199" x="6394450" y="5981700"/>
          <p14:tracePt t="128224" x="6400800" y="5981700"/>
          <p14:tracePt t="128231" x="6407150" y="5981700"/>
          <p14:tracePt t="128239" x="6426200" y="5981700"/>
          <p14:tracePt t="128255" x="6432550" y="5981700"/>
          <p14:tracePt t="128256" x="6457950" y="5981700"/>
          <p14:tracePt t="128272" x="6483350" y="5981700"/>
          <p14:tracePt t="128288" x="6515100" y="5981700"/>
          <p14:tracePt t="128305" x="6540500" y="5981700"/>
          <p14:tracePt t="128322" x="6572250" y="5981700"/>
          <p14:tracePt t="128338" x="6604000" y="5981700"/>
          <p14:tracePt t="128355" x="6629400" y="5981700"/>
          <p14:tracePt t="128372" x="6648450" y="5981700"/>
          <p14:tracePt t="128389" x="6667500" y="5981700"/>
          <p14:tracePt t="128406" x="6680200" y="5981700"/>
          <p14:tracePt t="128422" x="6699250" y="5981700"/>
          <p14:tracePt t="128439" x="6711950" y="5981700"/>
          <p14:tracePt t="128455" x="6724650" y="5981700"/>
          <p14:tracePt t="128472" x="6731000" y="5981700"/>
          <p14:tracePt t="128535" x="6737350" y="5981700"/>
          <p14:tracePt t="129839" x="6731000" y="5981700"/>
          <p14:tracePt t="129858" x="6724650" y="5981700"/>
          <p14:tracePt t="129919" x="6718300" y="5981700"/>
          <p14:tracePt t="129935" x="6711950" y="5981700"/>
          <p14:tracePt t="129951" x="6705600" y="5981700"/>
          <p14:tracePt t="130047" x="6699250" y="5981700"/>
          <p14:tracePt t="130079" x="6692900" y="5981700"/>
          <p14:tracePt t="130087" x="6686550" y="5981700"/>
          <p14:tracePt t="130091" x="6661150" y="5981700"/>
          <p14:tracePt t="130105" x="6635750" y="5988050"/>
          <p14:tracePt t="130122" x="6610350" y="5988050"/>
          <p14:tracePt t="130138" x="6572250" y="5988050"/>
          <p14:tracePt t="130155" x="6546850" y="5988050"/>
          <p14:tracePt t="130172" x="6521450" y="5988050"/>
          <p14:tracePt t="130188" x="6502400" y="5994400"/>
          <p14:tracePt t="130205" x="6483350" y="5994400"/>
          <p14:tracePt t="130222" x="6464300" y="5994400"/>
          <p14:tracePt t="130239" x="6457950" y="5994400"/>
          <p14:tracePt t="130256" x="6438900" y="5994400"/>
          <p14:tracePt t="130272" x="6413500" y="5994400"/>
          <p14:tracePt t="130289" x="6375400" y="5994400"/>
          <p14:tracePt t="130305" x="6311900" y="5994400"/>
          <p14:tracePt t="130322" x="6248400" y="5994400"/>
          <p14:tracePt t="130338" x="6178550" y="5994400"/>
          <p14:tracePt t="130355" x="6134100" y="5994400"/>
          <p14:tracePt t="130371" x="6089650" y="5994400"/>
          <p14:tracePt t="130388" x="6051550" y="5994400"/>
          <p14:tracePt t="130405" x="6013450" y="5981700"/>
          <p14:tracePt t="130422" x="5988050" y="5981700"/>
          <p14:tracePt t="130422" x="5969000" y="5975350"/>
          <p14:tracePt t="130440" x="5943600" y="5969000"/>
          <p14:tracePt t="130455" x="5918200" y="5969000"/>
          <p14:tracePt t="130472" x="5899150" y="5962650"/>
          <p14:tracePt t="130489" x="5867400" y="5956300"/>
          <p14:tracePt t="130505" x="5842000" y="5949950"/>
          <p14:tracePt t="130522" x="5810250" y="5937250"/>
          <p14:tracePt t="130538" x="5778500" y="5930900"/>
          <p14:tracePt t="130555" x="5746750" y="5918200"/>
          <p14:tracePt t="130571" x="5715000" y="5918200"/>
          <p14:tracePt t="130588" x="5689600" y="5911850"/>
          <p14:tracePt t="130605" x="5664200" y="5911850"/>
          <p14:tracePt t="130622" x="5645150" y="5911850"/>
          <p14:tracePt t="130639" x="5613400" y="5911850"/>
          <p14:tracePt t="130655" x="5607050" y="5911850"/>
          <p14:tracePt t="130672" x="5588000" y="5911850"/>
          <p14:tracePt t="130711" x="5581650" y="5911850"/>
          <p14:tracePt t="130807" x="5575300" y="5911850"/>
          <p14:tracePt t="130815" x="5568950" y="5911850"/>
          <p14:tracePt t="130831" x="5562600" y="5911850"/>
          <p14:tracePt t="130839" x="5556250" y="5911850"/>
          <p14:tracePt t="130847" x="5549900" y="5911850"/>
          <p14:tracePt t="130855" x="5543550" y="5911850"/>
          <p14:tracePt t="130903" x="5537200" y="5911850"/>
          <p14:tracePt t="130935" x="5530850" y="5918200"/>
          <p14:tracePt t="130959" x="5530850" y="5924550"/>
          <p14:tracePt t="131159" x="5530850" y="5911850"/>
          <p14:tracePt t="131167" x="5537200" y="5892800"/>
          <p14:tracePt t="131175" x="5537200" y="5848350"/>
          <p14:tracePt t="131190" x="5537200" y="5822950"/>
          <p14:tracePt t="131205" x="5537200" y="5778500"/>
          <p14:tracePt t="131206" x="5537200" y="5689600"/>
          <p14:tracePt t="131222" x="5537200" y="5537200"/>
          <p14:tracePt t="131239" x="5537200" y="5454650"/>
          <p14:tracePt t="131255" x="5537200" y="5365750"/>
          <p14:tracePt t="131272" x="5537200" y="5295900"/>
          <p14:tracePt t="131288" x="5537200" y="5232400"/>
          <p14:tracePt t="131305" x="5537200" y="5162550"/>
          <p14:tracePt t="131322" x="5537200" y="5086350"/>
          <p14:tracePt t="131338" x="5537200" y="4997450"/>
          <p14:tracePt t="131355" x="5537200" y="4927600"/>
          <p14:tracePt t="131372" x="5537200" y="4864100"/>
          <p14:tracePt t="131389" x="5537200" y="4800600"/>
          <p14:tracePt t="131405" x="5537200" y="4730750"/>
          <p14:tracePt t="131422" x="5537200" y="4629150"/>
          <p14:tracePt t="131439" x="5537200" y="4565650"/>
          <p14:tracePt t="131472" x="5537200" y="4502150"/>
          <p14:tracePt t="131472" x="5537200" y="4451350"/>
          <p14:tracePt t="131489" x="5537200" y="4394200"/>
          <p14:tracePt t="131505" x="5537200" y="4330700"/>
          <p14:tracePt t="131522" x="5537200" y="4286250"/>
          <p14:tracePt t="131538" x="5543550" y="4241800"/>
          <p14:tracePt t="131555" x="5556250" y="4197350"/>
          <p14:tracePt t="131572" x="5556250" y="4159250"/>
          <p14:tracePt t="131588" x="5556250" y="4121150"/>
          <p14:tracePt t="131605" x="5556250" y="4076700"/>
          <p14:tracePt t="131622" x="5556250" y="4032250"/>
          <p14:tracePt t="131639" x="5556250" y="3968750"/>
          <p14:tracePt t="131656" x="5556250" y="3924300"/>
          <p14:tracePt t="131673" x="5556250" y="3898900"/>
          <p14:tracePt t="131689" x="5556250" y="3867150"/>
          <p14:tracePt t="131706" x="5556250" y="3835400"/>
          <p14:tracePt t="131723" x="5556250" y="3816350"/>
          <p14:tracePt t="131739" x="5556250" y="3797300"/>
          <p14:tracePt t="131756" x="5556250" y="3784600"/>
          <p14:tracePt t="131772" x="5556250" y="3765550"/>
          <p14:tracePt t="131789" x="5556250" y="3752850"/>
          <p14:tracePt t="131806" x="5556250" y="3746500"/>
          <p14:tracePt t="131823" x="5556250" y="3740150"/>
          <p14:tracePt t="131839" x="5556250" y="3733800"/>
          <p14:tracePt t="135120" x="5556250" y="3740150"/>
          <p14:tracePt t="135132" x="5556250" y="3752850"/>
          <p14:tracePt t="135136" x="5556250" y="3765550"/>
          <p14:tracePt t="135140" x="5543550" y="3790950"/>
          <p14:tracePt t="135156" x="5543550" y="3816350"/>
          <p14:tracePt t="135172" x="5530850" y="3841750"/>
          <p14:tracePt t="135189" x="5524500" y="3860800"/>
          <p14:tracePt t="135207" x="5518150" y="3886200"/>
          <p14:tracePt t="135222" x="5505450" y="3924300"/>
          <p14:tracePt t="135240" x="5499100" y="3937000"/>
          <p14:tracePt t="135280" x="5499100" y="3943350"/>
          <p14:tracePt t="135520" x="5499100" y="3937000"/>
          <p14:tracePt t="135527" x="5499100" y="3924300"/>
          <p14:tracePt t="135535" x="5505450" y="3898900"/>
          <p14:tracePt t="135539" x="5505450" y="3867150"/>
          <p14:tracePt t="135556" x="5511800" y="3841750"/>
          <p14:tracePt t="135573" x="5511800" y="3816350"/>
          <p14:tracePt t="135589" x="5511800" y="3810000"/>
          <p14:tracePt t="135606" x="5511800" y="3797300"/>
          <p14:tracePt t="135656" x="5511800" y="3790950"/>
          <p14:tracePt t="135992" x="5511800" y="3797300"/>
          <p14:tracePt t="136000" x="5511800" y="3810000"/>
          <p14:tracePt t="136007" x="5511800" y="3829050"/>
          <p14:tracePt t="136008" x="5511800" y="3848100"/>
          <p14:tracePt t="136022" x="5511800" y="3892550"/>
          <p14:tracePt t="136040" x="5511800" y="3924300"/>
          <p14:tracePt t="136056" x="5511800" y="3968750"/>
          <p14:tracePt t="136073" x="5511800" y="4019550"/>
          <p14:tracePt t="136089" x="5511800" y="4057650"/>
          <p14:tracePt t="136106" x="5511800" y="4095750"/>
          <p14:tracePt t="136122" x="5505450" y="4127500"/>
          <p14:tracePt t="136139" x="5505450" y="4165600"/>
          <p14:tracePt t="136156" x="5499100" y="4191000"/>
          <p14:tracePt t="136173" x="5499100" y="4216400"/>
          <p14:tracePt t="136189" x="5499100" y="4254500"/>
          <p14:tracePt t="136206" x="5499100" y="4298950"/>
          <p14:tracePt t="136222" x="5499100" y="4375150"/>
          <p14:tracePt t="136240" x="5499100" y="4438650"/>
          <p14:tracePt t="136256" x="5499100" y="4502150"/>
          <p14:tracePt t="136272" x="5499100" y="4578350"/>
          <p14:tracePt t="136289" x="5492750" y="4654550"/>
          <p14:tracePt t="136306" x="5492750" y="4711700"/>
          <p14:tracePt t="136322" x="5492750" y="4768850"/>
          <p14:tracePt t="136339" x="5492750" y="4826000"/>
          <p14:tracePt t="136356" x="5492750" y="4845050"/>
          <p14:tracePt t="136373" x="5499100" y="4857750"/>
          <p14:tracePt t="136389" x="5499100" y="4864100"/>
          <p14:tracePt t="136406" x="5499100" y="4870450"/>
          <p14:tracePt t="136696" x="5499100" y="4876800"/>
          <p14:tracePt t="136712" x="5499100" y="4883150"/>
          <p14:tracePt t="136719" x="5505450" y="4883150"/>
          <p14:tracePt t="136760" x="5511800" y="4889500"/>
          <p14:tracePt t="136783" x="5518150" y="4889500"/>
          <p14:tracePt t="136807" x="5524500" y="4895850"/>
          <p14:tracePt t="136807" x="5530850" y="4895850"/>
          <p14:tracePt t="136831" x="5537200" y="4902200"/>
          <p14:tracePt t="136847" x="5543550" y="4902200"/>
          <p14:tracePt t="136863" x="5549900" y="4902200"/>
          <p14:tracePt t="136882" x="5556250" y="4902200"/>
          <p14:tracePt t="136889" x="5562600" y="4902200"/>
          <p14:tracePt t="136890" x="5568950" y="4902200"/>
          <p14:tracePt t="136906" x="5581650" y="4902200"/>
          <p14:tracePt t="136923" x="5588000" y="4902200"/>
          <p14:tracePt t="137255" x="5594350" y="4902200"/>
          <p14:tracePt t="137256" x="5600700" y="4902200"/>
          <p14:tracePt t="137280" x="5613400" y="4902200"/>
          <p14:tracePt t="137289" x="5613400" y="4895850"/>
          <p14:tracePt t="137290" x="5619750" y="4889500"/>
          <p14:tracePt t="137305" x="5626100" y="4876800"/>
          <p14:tracePt t="137322" x="5632450" y="4870450"/>
          <p14:tracePt t="137487" x="5632450" y="4864100"/>
          <p14:tracePt t="137488" x="5632450" y="4851400"/>
          <p14:tracePt t="137506" x="5632450" y="4832350"/>
          <p14:tracePt t="137506" x="5645150" y="4787900"/>
          <p14:tracePt t="137523" x="5651500" y="4730750"/>
          <p14:tracePt t="137540" x="5664200" y="4686300"/>
          <p14:tracePt t="137556" x="5670550" y="4635500"/>
          <p14:tracePt t="137572" x="5676900" y="4610100"/>
          <p14:tracePt t="137589" x="5689600" y="4578350"/>
          <p14:tracePt t="137606" x="5689600" y="4565650"/>
          <p14:tracePt t="137623" x="5689600" y="4540250"/>
          <p14:tracePt t="137640" x="5689600" y="4533900"/>
          <p14:tracePt t="137656" x="5689600" y="4521200"/>
          <p14:tracePt t="137672" x="5689600" y="4514850"/>
          <p14:tracePt t="137689" x="5689600" y="4508500"/>
          <p14:tracePt t="137705" x="5689600" y="4502150"/>
          <p14:tracePt t="137722" x="5689600" y="4489450"/>
          <p14:tracePt t="137739" x="5689600" y="4476750"/>
          <p14:tracePt t="137756" x="5689600" y="4470400"/>
          <p14:tracePt t="137772" x="5689600" y="4457700"/>
          <p14:tracePt t="137789" x="5683250" y="4457700"/>
          <p14:tracePt t="137871" x="5676900" y="4451350"/>
          <p14:tracePt t="137871" x="5670550" y="4445000"/>
          <p14:tracePt t="137888" x="5657850" y="4445000"/>
          <p14:tracePt t="137895" x="5645150" y="4445000"/>
          <p14:tracePt t="137906" x="5632450" y="4445000"/>
          <p14:tracePt t="137911" x="5619750" y="4445000"/>
          <p14:tracePt t="137922" x="5588000" y="4445000"/>
          <p14:tracePt t="137939" x="5562600" y="4457700"/>
          <p14:tracePt t="137956" x="5524500" y="4476750"/>
          <p14:tracePt t="137972" x="5499100" y="4495800"/>
          <p14:tracePt t="137989" x="5461000" y="4533900"/>
          <p14:tracePt t="138006" x="5435600" y="4584700"/>
          <p14:tracePt t="138006" x="5429250" y="4603750"/>
          <p14:tracePt t="138040" x="5403850" y="4673600"/>
          <p14:tracePt t="138041" x="5403850" y="4718050"/>
          <p14:tracePt t="138056" x="5403850" y="4768850"/>
          <p14:tracePt t="138072" x="5403850" y="4813300"/>
          <p14:tracePt t="138089" x="5403850" y="4870450"/>
          <p14:tracePt t="138106" x="5416550" y="4908550"/>
          <p14:tracePt t="138122" x="5422900" y="4953000"/>
          <p14:tracePt t="138138" x="5435600" y="5003800"/>
          <p14:tracePt t="138155" x="5448300" y="5041900"/>
          <p14:tracePt t="138172" x="5454650" y="5073650"/>
          <p14:tracePt t="138190" x="5480050" y="5111750"/>
          <p14:tracePt t="138206" x="5499100" y="5130800"/>
          <p14:tracePt t="138206" x="5505450" y="5137150"/>
          <p14:tracePt t="138224" x="5530850" y="5162550"/>
          <p14:tracePt t="138240" x="5549900" y="5181600"/>
          <p14:tracePt t="138256" x="5568950" y="5194300"/>
          <p14:tracePt t="138272" x="5588000" y="5200650"/>
          <p14:tracePt t="138289" x="5607050" y="5213350"/>
          <p14:tracePt t="138306" x="5632450" y="5219700"/>
          <p14:tracePt t="138322" x="5657850" y="5219700"/>
          <p14:tracePt t="138339" x="5695950" y="5219700"/>
          <p14:tracePt t="138356" x="5727700" y="5219700"/>
          <p14:tracePt t="138372" x="5765800" y="5219700"/>
          <p14:tracePt t="138389" x="5791200" y="5207000"/>
          <p14:tracePt t="138406" x="5822950" y="5181600"/>
          <p14:tracePt t="138422" x="5873750" y="5137150"/>
          <p14:tracePt t="138440" x="5905500" y="5105400"/>
          <p14:tracePt t="138456" x="5924550" y="5067300"/>
          <p14:tracePt t="138472" x="5937250" y="5016500"/>
          <p14:tracePt t="138489" x="5949950" y="4959350"/>
          <p14:tracePt t="138505" x="5949950" y="4908550"/>
          <p14:tracePt t="138522" x="5949950" y="4851400"/>
          <p14:tracePt t="138540" x="5949950" y="4806950"/>
          <p14:tracePt t="138556" x="5943600" y="4762500"/>
          <p14:tracePt t="138573" x="5924550" y="4711700"/>
          <p14:tracePt t="138589" x="5899150" y="4667250"/>
          <p14:tracePt t="138606" x="5873750" y="4622800"/>
          <p14:tracePt t="138622" x="5835650" y="4565650"/>
          <p14:tracePt t="138640" x="5810250" y="4540250"/>
          <p14:tracePt t="138656" x="5797550" y="4521200"/>
          <p14:tracePt t="138672" x="5778500" y="4502150"/>
          <p14:tracePt t="138689" x="5765800" y="4489450"/>
          <p14:tracePt t="138706" x="5740400" y="4476750"/>
          <p14:tracePt t="138722" x="5727700" y="4470400"/>
          <p14:tracePt t="138739" x="5695950" y="4464050"/>
          <p14:tracePt t="138756" x="5676900" y="4457700"/>
          <p14:tracePt t="138772" x="5657850" y="4457700"/>
          <p14:tracePt t="138789" x="5638800" y="4451350"/>
          <p14:tracePt t="138806" x="5632450" y="4451350"/>
          <p14:tracePt t="138822" x="5613400" y="4451350"/>
          <p14:tracePt t="138840" x="5600700" y="4451350"/>
          <p14:tracePt t="138856" x="5581650" y="4451350"/>
          <p14:tracePt t="138872" x="5549900" y="4451350"/>
          <p14:tracePt t="138889" x="5518150" y="4476750"/>
          <p14:tracePt t="138906" x="5467350" y="4508500"/>
          <p14:tracePt t="138922" x="5422900" y="4552950"/>
          <p14:tracePt t="138939" x="5391150" y="4591050"/>
          <p14:tracePt t="138956" x="5372100" y="4616450"/>
          <p14:tracePt t="138972" x="5353050" y="4648200"/>
          <p14:tracePt t="138989" x="5334000" y="4679950"/>
          <p14:tracePt t="139006" x="5334000" y="4711700"/>
          <p14:tracePt t="139022" x="5334000" y="4762500"/>
          <p14:tracePt t="139040" x="5334000" y="4806950"/>
          <p14:tracePt t="139056" x="5334000" y="4845050"/>
          <p14:tracePt t="139073" x="5334000" y="4883150"/>
          <p14:tracePt t="139089" x="5334000" y="4908550"/>
          <p14:tracePt t="139106" x="5340350" y="4946650"/>
          <p14:tracePt t="139122" x="5353050" y="4972050"/>
          <p14:tracePt t="139139" x="5359400" y="4997450"/>
          <p14:tracePt t="139155" x="5365750" y="5010150"/>
          <p14:tracePt t="139172" x="5384800" y="5029200"/>
          <p14:tracePt t="139189" x="5397500" y="5048250"/>
          <p14:tracePt t="139206" x="5410200" y="5073650"/>
          <p14:tracePt t="139222" x="5429250" y="5092700"/>
          <p14:tracePt t="139240" x="5448300" y="5105400"/>
          <p14:tracePt t="139256" x="5486400" y="5130800"/>
          <p14:tracePt t="139272" x="5505450" y="5137150"/>
          <p14:tracePt t="139289" x="5537200" y="5156200"/>
          <p14:tracePt t="139306" x="5562600" y="5168900"/>
          <p14:tracePt t="139322" x="5581650" y="5175250"/>
          <p14:tracePt t="139339" x="5613400" y="5175250"/>
          <p14:tracePt t="139356" x="5638800" y="5175250"/>
          <p14:tracePt t="139372" x="5670550" y="5175250"/>
          <p14:tracePt t="139389" x="5689600" y="5175250"/>
          <p14:tracePt t="139406" x="5715000" y="5175250"/>
          <p14:tracePt t="139422" x="5746750" y="5168900"/>
          <p14:tracePt t="139440" x="5784850" y="5149850"/>
          <p14:tracePt t="139456" x="5816600" y="5124450"/>
          <p14:tracePt t="139473" x="5854700" y="5092700"/>
          <p14:tracePt t="139489" x="5892800" y="5041900"/>
          <p14:tracePt t="139507" x="5918200" y="4991100"/>
          <p14:tracePt t="139522" x="5930900" y="4927600"/>
          <p14:tracePt t="139539" x="5943600" y="4870450"/>
          <p14:tracePt t="139556" x="5943600" y="4832350"/>
          <p14:tracePt t="139572" x="5943600" y="4794250"/>
          <p14:tracePt t="139589" x="5943600" y="4756150"/>
          <p14:tracePt t="139606" x="5930900" y="4711700"/>
          <p14:tracePt t="139622" x="5892800" y="4648200"/>
          <p14:tracePt t="139640" x="5861050" y="4603750"/>
          <p14:tracePt t="139656" x="5835650" y="4565650"/>
          <p14:tracePt t="139672" x="5803900" y="4527550"/>
          <p14:tracePt t="139689" x="5778500" y="4502150"/>
          <p14:tracePt t="139705" x="5759450" y="4483100"/>
          <p14:tracePt t="139722" x="5746750" y="4470400"/>
          <p14:tracePt t="139739" x="5734050" y="4464050"/>
          <p14:tracePt t="139756" x="5708650" y="4451350"/>
          <p14:tracePt t="139772" x="5683250" y="4445000"/>
          <p14:tracePt t="139789" x="5657850" y="4438650"/>
          <p14:tracePt t="139806" x="5638800" y="4432300"/>
          <p14:tracePt t="139822" x="5613400" y="4425950"/>
          <p14:tracePt t="139840" x="5600700" y="4419600"/>
          <p14:tracePt t="139856" x="5581650" y="4419600"/>
          <p14:tracePt t="139872" x="5562600" y="4419600"/>
          <p14:tracePt t="139889" x="5537200" y="4419600"/>
          <p14:tracePt t="139905" x="5511800" y="4419600"/>
          <p14:tracePt t="139922" x="5486400" y="4419600"/>
          <p14:tracePt t="139939" x="5467350" y="4425950"/>
          <p14:tracePt t="139955" x="5448300" y="4438650"/>
          <p14:tracePt t="139972" x="5435600" y="4445000"/>
          <p14:tracePt t="139989" x="5422900" y="4451350"/>
          <p14:tracePt t="140005" x="5410200" y="4464050"/>
          <p14:tracePt t="140022" x="5384800" y="4489450"/>
          <p14:tracePt t="140040" x="5372100" y="4508500"/>
          <p14:tracePt t="140056" x="5359400" y="4540250"/>
          <p14:tracePt t="140073" x="5340350" y="4572000"/>
          <p14:tracePt t="140089" x="5334000" y="4603750"/>
          <p14:tracePt t="140105" x="5327650" y="4629150"/>
          <p14:tracePt t="140122" x="5321300" y="4654550"/>
          <p14:tracePt t="140139" x="5321300" y="4692650"/>
          <p14:tracePt t="140155" x="5321300" y="4718050"/>
          <p14:tracePt t="140173" x="5321300" y="4749800"/>
          <p14:tracePt t="140190" x="5321300" y="4775200"/>
          <p14:tracePt t="140205" x="5321300" y="4806950"/>
          <p14:tracePt t="140223" x="5321300" y="4838700"/>
          <p14:tracePt t="140240" x="5327650" y="4857750"/>
          <p14:tracePt t="140257" x="5327650" y="4864100"/>
          <p14:tracePt t="140272" x="5334000" y="4883150"/>
          <p14:tracePt t="140289" x="5340350" y="4902200"/>
          <p14:tracePt t="140305" x="5353050" y="4921250"/>
          <p14:tracePt t="140323" x="5359400" y="4927600"/>
          <p14:tracePt t="140339" x="5365750" y="4940300"/>
          <p14:tracePt t="140356" x="5378450" y="4959350"/>
          <p14:tracePt t="140372" x="5384800" y="4972050"/>
          <p14:tracePt t="140389" x="5397500" y="4991100"/>
          <p14:tracePt t="140405" x="5403850" y="4997450"/>
          <p14:tracePt t="140422" x="5410200" y="5003800"/>
          <p14:tracePt t="140471" x="5422900" y="5003800"/>
          <p14:tracePt t="140479" x="5422900" y="5010150"/>
          <p14:tracePt t="140503" x="5429250" y="5010150"/>
          <p14:tracePt t="140511" x="5435600" y="5016500"/>
          <p14:tracePt t="140551" x="5441950" y="5022850"/>
          <p14:tracePt t="140591" x="5448300" y="5022850"/>
          <p14:tracePt t="140791" x="5454650" y="5022850"/>
          <p14:tracePt t="140799" x="5467350" y="5016500"/>
          <p14:tracePt t="140807" x="5511800" y="4927600"/>
          <p14:tracePt t="140823" x="5543550" y="4870450"/>
          <p14:tracePt t="140824" x="5581650" y="4737100"/>
          <p14:tracePt t="140840" x="5613400" y="4648200"/>
          <p14:tracePt t="140856" x="5638800" y="4572000"/>
          <p14:tracePt t="140872" x="5657850" y="4495800"/>
          <p14:tracePt t="140889" x="5664200" y="4432300"/>
          <p14:tracePt t="140905" x="5676900" y="4368800"/>
          <p14:tracePt t="140922" x="5683250" y="4305300"/>
          <p14:tracePt t="140939" x="5695950" y="4241800"/>
          <p14:tracePt t="140956" x="5702300" y="4184650"/>
          <p14:tracePt t="140972" x="5708650" y="4127500"/>
          <p14:tracePt t="140989" x="5715000" y="4076700"/>
          <p14:tracePt t="141005" x="5721350" y="4025900"/>
          <p14:tracePt t="141023" x="5721350" y="3962400"/>
          <p14:tracePt t="141040" x="5721350" y="3930650"/>
          <p14:tracePt t="141056" x="5721350" y="3898900"/>
          <p14:tracePt t="141072" x="5721350" y="3879850"/>
          <p14:tracePt t="141089" x="5721350" y="3854450"/>
          <p14:tracePt t="141105" x="5715000" y="3841750"/>
          <p14:tracePt t="141122" x="5715000" y="3835400"/>
          <p14:tracePt t="141139" x="5708650" y="3835400"/>
          <p14:tracePt t="141156" x="5708650" y="3829050"/>
          <p14:tracePt t="141172" x="5702300" y="3816350"/>
          <p14:tracePt t="141189" x="5702300" y="3810000"/>
          <p14:tracePt t="141205" x="5695950" y="3797300"/>
          <p14:tracePt t="141222" x="5689600" y="3784600"/>
          <p14:tracePt t="141240" x="5683250" y="3784600"/>
          <p14:tracePt t="141255" x="5683250" y="3778250"/>
          <p14:tracePt t="141272" x="5676900" y="3778250"/>
          <p14:tracePt t="141289" x="5670550" y="3771900"/>
          <p14:tracePt t="141305" x="5664200" y="3765550"/>
          <p14:tracePt t="141322" x="5651500" y="3765550"/>
          <p14:tracePt t="141339" x="5632450" y="3765550"/>
          <p14:tracePt t="141356" x="5607050" y="3765550"/>
          <p14:tracePt t="141372" x="5588000" y="3765550"/>
          <p14:tracePt t="141389" x="5568950" y="3765550"/>
          <p14:tracePt t="141405" x="5556250" y="3765550"/>
          <p14:tracePt t="141422" x="5537200" y="3765550"/>
          <p14:tracePt t="141440" x="5524500" y="3765550"/>
          <p14:tracePt t="141479" x="5518150" y="3765550"/>
          <p14:tracePt t="141480" x="5511800" y="3765550"/>
          <p14:tracePt t="141489" x="5505450" y="3765550"/>
          <p14:tracePt t="141505" x="5492750" y="3771900"/>
          <p14:tracePt t="141522" x="5486400" y="3771900"/>
          <p14:tracePt t="141539" x="5480050" y="3778250"/>
          <p14:tracePt t="141556" x="5473700" y="3784600"/>
          <p14:tracePt t="141572" x="5461000" y="3790950"/>
          <p14:tracePt t="141590" x="5454650" y="3797300"/>
          <p14:tracePt t="141605" x="5448300" y="3810000"/>
          <p14:tracePt t="141622" x="5422900" y="3829050"/>
          <p14:tracePt t="141640" x="5410200" y="3848100"/>
          <p14:tracePt t="141656" x="5403850" y="3867150"/>
          <p14:tracePt t="141672" x="5397500" y="3898900"/>
          <p14:tracePt t="141689" x="5391150" y="3924300"/>
          <p14:tracePt t="141705" x="5391150" y="3949700"/>
          <p14:tracePt t="141722" x="5384800" y="3987800"/>
          <p14:tracePt t="141739" x="5384800" y="4013200"/>
          <p14:tracePt t="141756" x="5384800" y="4044950"/>
          <p14:tracePt t="141772" x="5384800" y="4070350"/>
          <p14:tracePt t="141789" x="5384800" y="4095750"/>
          <p14:tracePt t="141805" x="5397500" y="4114800"/>
          <p14:tracePt t="141822" x="5403850" y="4133850"/>
          <p14:tracePt t="141840" x="5410200" y="4146550"/>
          <p14:tracePt t="141855" x="5410200" y="4159250"/>
          <p14:tracePt t="141873" x="5422900" y="4171950"/>
          <p14:tracePt t="141889" x="5429250" y="4178300"/>
          <p14:tracePt t="141906" x="5435600" y="4197350"/>
          <p14:tracePt t="141922" x="5448300" y="4203700"/>
          <p14:tracePt t="141939" x="5461000" y="4222750"/>
          <p14:tracePt t="141955" x="5467350" y="4229100"/>
          <p14:tracePt t="141972" x="5486400" y="4241800"/>
          <p14:tracePt t="141989" x="5499100" y="4241800"/>
          <p14:tracePt t="142005" x="5505450" y="4254500"/>
          <p14:tracePt t="142022" x="5518150" y="4254500"/>
          <p14:tracePt t="142040" x="5530850" y="4260850"/>
          <p14:tracePt t="142056" x="5537200" y="4260850"/>
          <p14:tracePt t="142072" x="5549900" y="4267200"/>
          <p14:tracePt t="142089" x="5556250" y="4267200"/>
          <p14:tracePt t="142106" x="5568950" y="4273550"/>
          <p14:tracePt t="142159" x="5575300" y="4273550"/>
          <p14:tracePt t="142191" x="5581650" y="4273550"/>
          <p14:tracePt t="142207" x="5588000" y="4273550"/>
          <p14:tracePt t="142208" x="5594350" y="4273550"/>
          <p14:tracePt t="142222" x="5600700" y="4273550"/>
          <p14:tracePt t="142240" x="5613400" y="4273550"/>
          <p14:tracePt t="142256" x="5632450" y="4273550"/>
          <p14:tracePt t="142272" x="5645150" y="4267200"/>
          <p14:tracePt t="142289" x="5664200" y="4241800"/>
          <p14:tracePt t="142306" x="5689600" y="4210050"/>
          <p14:tracePt t="142322" x="5708650" y="4184650"/>
          <p14:tracePt t="142339" x="5734050" y="4140200"/>
          <p14:tracePt t="142355" x="5740400" y="4108450"/>
          <p14:tracePt t="142372" x="5740400" y="4076700"/>
          <p14:tracePt t="142389" x="5746750" y="4038600"/>
          <p14:tracePt t="142405" x="5746750" y="4000500"/>
          <p14:tracePt t="142422" x="5746750" y="3943350"/>
          <p14:tracePt t="142440" x="5746750" y="3911600"/>
          <p14:tracePt t="142456" x="5734050" y="3892550"/>
          <p14:tracePt t="142472" x="5727700" y="3873500"/>
          <p14:tracePt t="142489" x="5721350" y="3860800"/>
          <p14:tracePt t="142506" x="5708650" y="3841750"/>
          <p14:tracePt t="142522" x="5702300" y="3835400"/>
          <p14:tracePt t="142539" x="5683250" y="3816350"/>
          <p14:tracePt t="142555" x="5664200" y="3803650"/>
          <p14:tracePt t="142572" x="5651500" y="3797300"/>
          <p14:tracePt t="142589" x="5638800" y="3784600"/>
          <p14:tracePt t="142606" x="5626100" y="3778250"/>
          <p14:tracePt t="142622" x="5613400" y="3771900"/>
          <p14:tracePt t="142640" x="5607050" y="3765550"/>
          <p14:tracePt t="142879" x="5594350" y="3765550"/>
          <p14:tracePt t="142887" x="5562600" y="3765550"/>
          <p14:tracePt t="142895" x="5518150" y="3771900"/>
          <p14:tracePt t="142906" x="5480050" y="3778250"/>
          <p14:tracePt t="142922" x="5448300" y="3797300"/>
          <p14:tracePt t="142939" x="5435600" y="3803650"/>
          <p14:tracePt t="142955" x="5422900" y="3810000"/>
          <p14:tracePt t="142972" x="5416550" y="3822700"/>
          <p14:tracePt t="142989" x="5410200" y="3829050"/>
          <p14:tracePt t="143006" x="5403850" y="3835400"/>
          <p14:tracePt t="143022" x="5397500" y="3854450"/>
          <p14:tracePt t="143039" x="5391150" y="3860800"/>
          <p14:tracePt t="143056" x="5384800" y="3873500"/>
          <p14:tracePt t="143072" x="5378450" y="3886200"/>
          <p14:tracePt t="143088" x="5378450" y="3892550"/>
          <p14:tracePt t="143105" x="5378450" y="3898900"/>
          <p14:tracePt t="143122" x="5378450" y="3917950"/>
          <p14:tracePt t="143138" x="5378450" y="3924300"/>
          <p14:tracePt t="143155" x="5378450" y="3937000"/>
          <p14:tracePt t="145183" x="5378450" y="3943350"/>
          <p14:tracePt t="145191" x="5384800" y="4013200"/>
          <p14:tracePt t="145199" x="5480050" y="4127500"/>
          <p14:tracePt t="145206" x="5683250" y="4343400"/>
          <p14:tracePt t="145222" x="6076950" y="4667250"/>
          <p14:tracePt t="145240" x="6311900" y="4832350"/>
          <p14:tracePt t="145255" x="6483350" y="4959350"/>
          <p14:tracePt t="145272" x="6591300" y="5041900"/>
          <p14:tracePt t="145288" x="6654800" y="5073650"/>
          <p14:tracePt t="145305" x="6673850" y="5086350"/>
          <p14:tracePt t="145322" x="6680200" y="5086350"/>
          <p14:tracePt t="145415" x="6680200" y="5092700"/>
          <p14:tracePt t="145423" x="6692900" y="5099050"/>
          <p14:tracePt t="145430" x="6711950" y="5124450"/>
          <p14:tracePt t="145439" x="6724650" y="5175250"/>
          <p14:tracePt t="145455" x="6743700" y="5264150"/>
          <p14:tracePt t="145472" x="6769100" y="5397500"/>
          <p14:tracePt t="145488" x="6775450" y="5568950"/>
          <p14:tracePt t="145505" x="6781800" y="5746750"/>
          <p14:tracePt t="145522" x="6781800" y="5892800"/>
          <p14:tracePt t="145539" x="6794500" y="6000750"/>
          <p14:tracePt t="145555" x="6794500" y="6070600"/>
          <p14:tracePt t="145572" x="6794500" y="6108700"/>
          <p14:tracePt t="145588" x="6794500" y="6140450"/>
          <p14:tracePt t="145605" x="6794500" y="6153150"/>
          <p14:tracePt t="145622" x="6794500" y="6165850"/>
          <p14:tracePt t="145639" x="6781800" y="6172200"/>
          <p14:tracePt t="145655" x="6781800" y="6184900"/>
          <p14:tracePt t="145695" x="6775450" y="6191250"/>
          <p14:tracePt t="145767" x="6769100" y="6191250"/>
          <p14:tracePt t="145791" x="6762750" y="6191250"/>
          <p14:tracePt t="145798" x="6750050" y="6191250"/>
          <p14:tracePt t="145807" x="6743700" y="6191250"/>
          <p14:tracePt t="145822" x="6724650" y="6184900"/>
          <p14:tracePt t="145823" x="6711950" y="6178550"/>
          <p14:tracePt t="145840" x="6705600" y="6178550"/>
          <p14:tracePt t="145855" x="6699250" y="6172200"/>
          <p14:tracePt t="145872" x="6686550" y="6172200"/>
          <p14:tracePt t="145943" x="6680200" y="6172200"/>
          <p14:tracePt t="146295" x="6673850" y="6165850"/>
          <p14:tracePt t="146303" x="6673850" y="6159500"/>
          <p14:tracePt t="146311" x="6667500" y="6140450"/>
          <p14:tracePt t="146319" x="6667500" y="6127750"/>
          <p14:tracePt t="146319" x="6667500" y="6115050"/>
          <p14:tracePt t="146338" x="6667500" y="6096000"/>
          <p14:tracePt t="146339" x="6661150" y="6057900"/>
          <p14:tracePt t="146355" x="6661150" y="6026150"/>
          <p14:tracePt t="146371" x="6661150" y="5975350"/>
          <p14:tracePt t="146388" x="6661150" y="5949950"/>
          <p14:tracePt t="146404" x="6667500" y="5924550"/>
          <p14:tracePt t="146421" x="6667500" y="5911850"/>
          <p14:tracePt t="146438" x="6667500" y="5905500"/>
          <p14:tracePt t="146624" x="6667500" y="5918200"/>
          <p14:tracePt t="146631" x="6661150" y="5943600"/>
          <p14:tracePt t="146639" x="6648450" y="5981700"/>
          <p14:tracePt t="146639" x="6629400" y="6045200"/>
          <p14:tracePt t="146655" x="6623050" y="6089650"/>
          <p14:tracePt t="146672" x="6616700" y="6115050"/>
          <p14:tracePt t="146688" x="6616700" y="6121400"/>
          <p14:tracePt t="146878" x="6604000" y="6115050"/>
          <p14:tracePt t="146886" x="6572250" y="6070600"/>
          <p14:tracePt t="146887" x="6438900" y="5924550"/>
          <p14:tracePt t="146904" x="6159500" y="5638800"/>
          <p14:tracePt t="146921" x="5568950" y="5149850"/>
          <p14:tracePt t="146938" x="4940300" y="4629150"/>
          <p14:tracePt t="146955" x="4457700" y="4216400"/>
          <p14:tracePt t="146972" x="4025900" y="3898900"/>
          <p14:tracePt t="146989" x="3746500" y="3657600"/>
          <p14:tracePt t="147005" x="3632200" y="3543300"/>
          <p14:tracePt t="147021" x="3575050" y="3486150"/>
          <p14:tracePt t="147038" x="3562350" y="3473450"/>
          <p14:tracePt t="147215" x="3575050" y="3473450"/>
          <p14:tracePt t="147223" x="3587750" y="3473450"/>
          <p14:tracePt t="147223" x="3606800" y="3467100"/>
          <p14:tracePt t="147238" x="3651250" y="3460750"/>
          <p14:tracePt t="147255" x="3670300" y="3454400"/>
          <p14:tracePt t="147272" x="3689350" y="3441700"/>
          <p14:tracePt t="147288" x="3702050" y="3429000"/>
          <p14:tracePt t="147304" x="3708400" y="3416300"/>
          <p14:tracePt t="147321" x="3714750" y="3378200"/>
          <p14:tracePt t="147337" x="3714750" y="3359150"/>
          <p14:tracePt t="147354" x="3714750" y="3340100"/>
          <p14:tracePt t="147371" x="3714750" y="3333750"/>
          <p14:tracePt t="147388" x="3714750" y="3327400"/>
          <p14:tracePt t="147422" x="3714750" y="3321050"/>
          <p14:tracePt t="147486" x="3714750" y="3314700"/>
          <p14:tracePt t="147502" x="3708400" y="3308350"/>
          <p14:tracePt t="148006" x="3702050" y="3308350"/>
          <p14:tracePt t="148015" x="3702050" y="3321050"/>
          <p14:tracePt t="148022" x="3721100" y="3403600"/>
          <p14:tracePt t="148039" x="3860800" y="3651250"/>
          <p14:tracePt t="148042" x="4152900" y="4064000"/>
          <p14:tracePt t="148055" x="4508500" y="4527550"/>
          <p14:tracePt t="148072" x="4927600" y="4953000"/>
          <p14:tracePt t="148088" x="5391150" y="5308600"/>
          <p14:tracePt t="148105" x="5810250" y="5581650"/>
          <p14:tracePt t="148121" x="6096000" y="5772150"/>
          <p14:tracePt t="148137" x="6210300" y="5861050"/>
          <p14:tracePt t="148154" x="6273800" y="5918200"/>
          <p14:tracePt t="148171" x="6299200" y="5956300"/>
          <p14:tracePt t="148188" x="6311900" y="6007100"/>
          <p14:tracePt t="148204" x="6343650" y="6064250"/>
          <p14:tracePt t="148221" x="6394450" y="6140450"/>
          <p14:tracePt t="148237" x="6464300" y="6229350"/>
          <p14:tracePt t="148254" x="6502400" y="6273800"/>
          <p14:tracePt t="148271" x="6527800" y="6299200"/>
          <p14:tracePt t="148288" x="6546850" y="6305550"/>
          <p14:tracePt t="148305" x="6559550" y="6311900"/>
          <p14:tracePt t="148322" x="6565900" y="6311900"/>
          <p14:tracePt t="148338" x="6578600" y="6311900"/>
          <p14:tracePt t="148355" x="6597650" y="6311900"/>
          <p14:tracePt t="148371" x="6616700" y="6299200"/>
          <p14:tracePt t="148388" x="6642100" y="6292850"/>
          <p14:tracePt t="148404" x="6661150" y="6280150"/>
          <p14:tracePt t="148421" x="6673850" y="6267450"/>
          <p14:tracePt t="148558" x="6667500" y="6267450"/>
          <p14:tracePt t="148567" x="6642100" y="6273800"/>
          <p14:tracePt t="148580" x="6629400" y="6286500"/>
          <p14:tracePt t="148581" x="6604000" y="6311900"/>
          <p14:tracePt t="148588" x="6553200" y="6369050"/>
          <p14:tracePt t="148605" x="6502400" y="6413500"/>
          <p14:tracePt t="148621" x="6464300" y="6451600"/>
          <p14:tracePt t="148637" x="6419850" y="6496050"/>
          <p14:tracePt t="148654" x="6394450" y="6527800"/>
          <p14:tracePt t="148671" x="6375400" y="6546850"/>
          <p14:tracePt t="148688" x="6362700" y="6565900"/>
          <p14:tracePt t="148704" x="6356350" y="6578600"/>
          <p14:tracePt t="148721" x="6350000" y="6578600"/>
          <p14:tracePt t="148737" x="6350000" y="6584950"/>
          <p14:tracePt t="148862" x="6362700" y="6584950"/>
          <p14:tracePt t="148870" x="6362700" y="6572250"/>
          <p14:tracePt t="148880" x="6362700" y="6546850"/>
          <p14:tracePt t="148886" x="6362700" y="6508750"/>
          <p14:tracePt t="148894" x="6362700" y="6394450"/>
          <p14:tracePt t="148904" x="6350000" y="6280150"/>
          <p14:tracePt t="148921" x="6324600" y="6140450"/>
          <p14:tracePt t="148937" x="6311900" y="6019800"/>
          <p14:tracePt t="148954" x="6292850" y="5905500"/>
          <p14:tracePt t="148971" x="6286500" y="5803900"/>
          <p14:tracePt t="148987" x="6286500" y="5708650"/>
          <p14:tracePt t="149004" x="6286500" y="5613400"/>
          <p14:tracePt t="149021" x="6267450" y="5480050"/>
          <p14:tracePt t="149039" x="6254750" y="5391150"/>
          <p14:tracePt t="149055" x="6254750" y="5308600"/>
          <p14:tracePt t="149072" x="6242050" y="5219700"/>
          <p14:tracePt t="149088" x="6242050" y="5143500"/>
          <p14:tracePt t="149105" x="6242050" y="5054600"/>
          <p14:tracePt t="149123" x="6242050" y="4959350"/>
          <p14:tracePt t="149140" x="6242050" y="4864100"/>
          <p14:tracePt t="149156" x="6242050" y="4749800"/>
          <p14:tracePt t="149173" x="6242050" y="4629150"/>
          <p14:tracePt t="149189" x="6242050" y="4508500"/>
          <p14:tracePt t="149205" x="6242050" y="4381500"/>
          <p14:tracePt t="149222" x="6242050" y="4248150"/>
          <p14:tracePt t="149238" x="6242050" y="4102100"/>
          <p14:tracePt t="149255" x="6242050" y="4038600"/>
          <p14:tracePt t="149272" x="6242050" y="4000500"/>
          <p14:tracePt t="149288" x="6242050" y="3968750"/>
          <p14:tracePt t="149305" x="6242050" y="3956050"/>
          <p14:tracePt t="149322" x="6242050" y="3949700"/>
          <p14:tracePt t="149338" x="6242050" y="3943350"/>
          <p14:tracePt t="149356" x="6242050" y="3937000"/>
          <p14:tracePt t="149373" x="6242050" y="3930650"/>
          <p14:tracePt t="149389" x="6242050" y="3905250"/>
          <p14:tracePt t="149406" x="6242050" y="3879850"/>
          <p14:tracePt t="149422" x="6242050" y="3854450"/>
          <p14:tracePt t="149439" x="6242050" y="3822700"/>
          <p14:tracePt t="149455" x="6242050" y="3803650"/>
          <p14:tracePt t="149472" x="6235700" y="3784600"/>
          <p14:tracePt t="149488" x="6229350" y="3771900"/>
          <p14:tracePt t="149505" x="6229350" y="3752850"/>
          <p14:tracePt t="149522" x="6229350" y="3740150"/>
          <p14:tracePt t="149538" x="6229350" y="3733800"/>
          <p14:tracePt t="149555" x="6223000" y="3727450"/>
          <p14:tracePt t="149599" x="6223000" y="3721100"/>
          <p14:tracePt t="149952" x="6223000" y="3727450"/>
          <p14:tracePt t="149957" x="6223000" y="3752850"/>
          <p14:tracePt t="149973" x="6223000" y="3784600"/>
          <p14:tracePt t="149989" x="6223000" y="3835400"/>
          <p14:tracePt t="149991" x="6223000" y="3898900"/>
          <p14:tracePt t="150006" x="6223000" y="3956050"/>
          <p14:tracePt t="150023" x="6223000" y="4070350"/>
          <p14:tracePt t="150040" x="6223000" y="4159250"/>
          <p14:tracePt t="150057" x="6223000" y="4254500"/>
          <p14:tracePt t="150073" x="6223000" y="4368800"/>
          <p14:tracePt t="150089" x="6223000" y="4476750"/>
          <p14:tracePt t="150106" x="6223000" y="4603750"/>
          <p14:tracePt t="150123" x="6223000" y="4724400"/>
          <p14:tracePt t="150139" x="6223000" y="4832350"/>
          <p14:tracePt t="150156" x="6223000" y="4927600"/>
          <p14:tracePt t="150172" x="6223000" y="5029200"/>
          <p14:tracePt t="150189" x="6223000" y="5111750"/>
          <p14:tracePt t="150205" x="6223000" y="5207000"/>
          <p14:tracePt t="150222" x="6223000" y="5295900"/>
          <p14:tracePt t="150239" x="6223000" y="5448300"/>
          <p14:tracePt t="150255" x="6223000" y="5549900"/>
          <p14:tracePt t="150272" x="6223000" y="5651500"/>
          <p14:tracePt t="150288" x="6223000" y="5734050"/>
          <p14:tracePt t="150305" x="6223000" y="5810250"/>
          <p14:tracePt t="150322" x="6223000" y="5867400"/>
          <p14:tracePt t="150338" x="6223000" y="5918200"/>
          <p14:tracePt t="150356" x="6223000" y="5949950"/>
          <p14:tracePt t="150373" x="6223000" y="5969000"/>
          <p14:tracePt t="150389" x="6223000" y="5981700"/>
          <p14:tracePt t="150405" x="6223000" y="5988050"/>
          <p14:tracePt t="150439" x="6223000" y="5994400"/>
          <p14:tracePt t="150479" x="6223000" y="6000750"/>
          <p14:tracePt t="152495" x="6178550" y="5969000"/>
          <p14:tracePt t="152503" x="6057900" y="5810250"/>
          <p14:tracePt t="152511" x="5880100" y="5607050"/>
          <p14:tracePt t="152522" x="5702300" y="5391150"/>
          <p14:tracePt t="152527" x="5245100" y="4978400"/>
          <p14:tracePt t="152539" x="4902200" y="4711700"/>
          <p14:tracePt t="152556" x="4679950" y="4540250"/>
          <p14:tracePt t="152572" x="4464050" y="4394200"/>
          <p14:tracePt t="152589" x="4318000" y="4298950"/>
          <p14:tracePt t="152606" x="4146550" y="4216400"/>
          <p14:tracePt t="152622" x="3937000" y="4133850"/>
          <p14:tracePt t="152622" x="3867150" y="4108450"/>
          <p14:tracePt t="152639" x="3702050" y="4038600"/>
          <p14:tracePt t="152656" x="3594100" y="3987800"/>
          <p14:tracePt t="152672" x="3498850" y="3943350"/>
          <p14:tracePt t="152689" x="3441700" y="3924300"/>
          <p14:tracePt t="152706" x="3416300" y="3905250"/>
          <p14:tracePt t="152723" x="3390900" y="3898900"/>
          <p14:tracePt t="152739" x="3359150" y="3886200"/>
          <p14:tracePt t="152757" x="3327400" y="3873500"/>
          <p14:tracePt t="152773" x="3289300" y="3860800"/>
          <p14:tracePt t="152789" x="3263900" y="3854450"/>
          <p14:tracePt t="152806" x="3238500" y="3848100"/>
          <p14:tracePt t="152822" x="3187700" y="3835400"/>
          <p14:tracePt t="152840" x="3168650" y="3835400"/>
          <p14:tracePt t="152856" x="3136900" y="3835400"/>
          <p14:tracePt t="152872" x="3098800" y="3829050"/>
          <p14:tracePt t="152889" x="3054350" y="3816350"/>
          <p14:tracePt t="152906" x="3009900" y="3810000"/>
          <p14:tracePt t="152922" x="2971800" y="3810000"/>
          <p14:tracePt t="152939" x="2914650" y="3797300"/>
          <p14:tracePt t="152956" x="2851150" y="3790950"/>
          <p14:tracePt t="152973" x="2800350" y="3784600"/>
          <p14:tracePt t="152989" x="2749550" y="3778250"/>
          <p14:tracePt t="153006" x="2736850" y="3778250"/>
          <p14:tracePt t="153023" x="2730500" y="3778250"/>
          <p14:tracePt t="153607" x="2762250" y="3790950"/>
          <p14:tracePt t="153615" x="2844800" y="3829050"/>
          <p14:tracePt t="153623" x="2927350" y="3873500"/>
          <p14:tracePt t="153624" x="3162300" y="4000500"/>
          <p14:tracePt t="153640" x="3498850" y="4159250"/>
          <p14:tracePt t="153656" x="3797300" y="4286250"/>
          <p14:tracePt t="153672" x="4146550" y="4425950"/>
          <p14:tracePt t="153689" x="4514850" y="4591050"/>
          <p14:tracePt t="153706" x="4883150" y="4737100"/>
          <p14:tracePt t="153723" x="5130800" y="4845050"/>
          <p14:tracePt t="153739" x="5270500" y="4902200"/>
          <p14:tracePt t="153757" x="5372100" y="4927600"/>
          <p14:tracePt t="153772" x="5454650" y="4946650"/>
          <p14:tracePt t="153789" x="5499100" y="4946650"/>
          <p14:tracePt t="153806" x="5549900" y="4946650"/>
          <p14:tracePt t="153823" x="5638800" y="4927600"/>
          <p14:tracePt t="153840" x="5670550" y="4914900"/>
          <p14:tracePt t="153856" x="5702300" y="4908550"/>
          <p14:tracePt t="153872" x="5740400" y="4902200"/>
          <p14:tracePt t="153889" x="5765800" y="4895850"/>
          <p14:tracePt t="153906" x="5803900" y="4889500"/>
          <p14:tracePt t="153923" x="5835650" y="4876800"/>
          <p14:tracePt t="153939" x="5867400" y="4870450"/>
          <p14:tracePt t="153956" x="5911850" y="4870450"/>
          <p14:tracePt t="153972" x="5943600" y="4870450"/>
          <p14:tracePt t="153989" x="5981700" y="4864100"/>
          <p14:tracePt t="154006" x="6013450" y="4864100"/>
          <p14:tracePt t="154023" x="6070600" y="4851400"/>
          <p14:tracePt t="154040" x="6083300" y="4845050"/>
          <p14:tracePt t="154056" x="6102350" y="4832350"/>
          <p14:tracePt t="154072" x="6115050" y="4819650"/>
          <p14:tracePt t="154089" x="6121400" y="4806950"/>
          <p14:tracePt t="154106" x="6127750" y="4800600"/>
          <p14:tracePt t="154122" x="6127750" y="4781550"/>
          <p14:tracePt t="154139" x="6127750" y="4768850"/>
          <p14:tracePt t="154156" x="6127750" y="4756150"/>
          <p14:tracePt t="154172" x="6127750" y="4743450"/>
          <p14:tracePt t="154189" x="6121400" y="4737100"/>
          <p14:tracePt t="154206" x="6102350" y="4724400"/>
          <p14:tracePt t="154223" x="6076950" y="4724400"/>
          <p14:tracePt t="154239" x="6051550" y="4724400"/>
          <p14:tracePt t="154256" x="6019800" y="4724400"/>
          <p14:tracePt t="154273" x="5994400" y="4724400"/>
          <p14:tracePt t="154289" x="5956300" y="4724400"/>
          <p14:tracePt t="154306" x="5918200" y="4737100"/>
          <p14:tracePt t="154323" x="5886450" y="4756150"/>
          <p14:tracePt t="154339" x="5861050" y="4775200"/>
          <p14:tracePt t="154356" x="5829300" y="4800600"/>
          <p14:tracePt t="154372" x="5803900" y="4826000"/>
          <p14:tracePt t="154389" x="5784850" y="4845050"/>
          <p14:tracePt t="154406" x="5765800" y="4876800"/>
          <p14:tracePt t="154406" x="5759450" y="4895850"/>
          <p14:tracePt t="154424" x="5746750" y="4933950"/>
          <p14:tracePt t="154440" x="5740400" y="4959350"/>
          <p14:tracePt t="154456" x="5740400" y="4997450"/>
          <p14:tracePt t="154472" x="5740400" y="5041900"/>
          <p14:tracePt t="154489" x="5740400" y="5073650"/>
          <p14:tracePt t="154506" x="5759450" y="5130800"/>
          <p14:tracePt t="154527" x="5772150" y="5143500"/>
          <p14:tracePt t="154539" x="5791200" y="5175250"/>
          <p14:tracePt t="154556" x="5810250" y="5207000"/>
          <p14:tracePt t="154572" x="5822950" y="5213350"/>
          <p14:tracePt t="154589" x="5835650" y="5226050"/>
          <p14:tracePt t="154606" x="5842000" y="5232400"/>
          <p14:tracePt t="154606" x="5848350" y="5238750"/>
          <p14:tracePt t="154624" x="5873750" y="5238750"/>
          <p14:tracePt t="154639" x="5905500" y="5238750"/>
          <p14:tracePt t="154656" x="5930900" y="5238750"/>
          <p14:tracePt t="154672" x="5975350" y="5238750"/>
          <p14:tracePt t="154689" x="6007100" y="5238750"/>
          <p14:tracePt t="154706" x="6026150" y="5238750"/>
          <p14:tracePt t="154722" x="6051550" y="5226050"/>
          <p14:tracePt t="154739" x="6070600" y="5213350"/>
          <p14:tracePt t="154756" x="6089650" y="5194300"/>
          <p14:tracePt t="154773" x="6102350" y="5168900"/>
          <p14:tracePt t="154789" x="6115050" y="5124450"/>
          <p14:tracePt t="154806" x="6127750" y="5080000"/>
          <p14:tracePt t="154823" x="6127750" y="5003800"/>
          <p14:tracePt t="154840" x="6127750" y="4953000"/>
          <p14:tracePt t="154856" x="6127750" y="4908550"/>
          <p14:tracePt t="154872" x="6115050" y="4864100"/>
          <p14:tracePt t="154889" x="6096000" y="4813300"/>
          <p14:tracePt t="154906" x="6076950" y="4781550"/>
          <p14:tracePt t="154922" x="6057900" y="4756150"/>
          <p14:tracePt t="154939" x="6051550" y="4737100"/>
          <p14:tracePt t="154956" x="6038850" y="4730750"/>
          <p14:tracePt t="155007" x="6032500" y="4730750"/>
          <p14:tracePt t="155015" x="6026150" y="4730750"/>
          <p14:tracePt t="155023" x="6019800" y="4730750"/>
          <p14:tracePt t="155024" x="6000750" y="4730750"/>
          <p14:tracePt t="155040" x="5988050" y="4730750"/>
          <p14:tracePt t="155056" x="5975350" y="4730750"/>
          <p14:tracePt t="155073" x="5969000" y="4730750"/>
          <p14:tracePt t="155159" x="5981700" y="4730750"/>
          <p14:tracePt t="155167" x="6026150" y="4743450"/>
          <p14:tracePt t="155182" x="6096000" y="4749800"/>
          <p14:tracePt t="155182" x="6165850" y="4756150"/>
          <p14:tracePt t="155189" x="6362700" y="4768850"/>
          <p14:tracePt t="155206" x="6521450" y="4768850"/>
          <p14:tracePt t="155222" x="6692900" y="4743450"/>
          <p14:tracePt t="155240" x="6769100" y="4699000"/>
          <p14:tracePt t="155256" x="6838950" y="4635500"/>
          <p14:tracePt t="155273" x="6889750" y="4565650"/>
          <p14:tracePt t="155289" x="6927850" y="4483100"/>
          <p14:tracePt t="155306" x="6934200" y="4419600"/>
          <p14:tracePt t="155322" x="6940550" y="4349750"/>
          <p14:tracePt t="155339" x="6940550" y="4286250"/>
          <p14:tracePt t="155356" x="6934200" y="4229100"/>
          <p14:tracePt t="155372" x="6908800" y="4178300"/>
          <p14:tracePt t="155389" x="6883400" y="4127500"/>
          <p14:tracePt t="155406" x="6858000" y="4089400"/>
          <p14:tracePt t="155422" x="6794500" y="4032250"/>
          <p14:tracePt t="155440" x="6750050" y="4006850"/>
          <p14:tracePt t="155456" x="6711950" y="3987800"/>
          <p14:tracePt t="155473" x="6680200" y="3975100"/>
          <p14:tracePt t="155489" x="6654800" y="3975100"/>
          <p14:tracePt t="155506" x="6629400" y="3975100"/>
          <p14:tracePt t="155522" x="6610350" y="3975100"/>
          <p14:tracePt t="155539" x="6584950" y="3975100"/>
          <p14:tracePt t="155556" x="6559550" y="3981450"/>
          <p14:tracePt t="155573" x="6527800" y="3994150"/>
          <p14:tracePt t="155589" x="6489700" y="4025900"/>
          <p14:tracePt t="155589" x="6477000" y="4038600"/>
          <p14:tracePt t="155608" x="6464300" y="4057650"/>
          <p14:tracePt t="155622" x="6426200" y="4127500"/>
          <p14:tracePt t="155640" x="6413500" y="4178300"/>
          <p14:tracePt t="155656" x="6413500" y="4229100"/>
          <p14:tracePt t="155673" x="6413500" y="4286250"/>
          <p14:tracePt t="155689" x="6413500" y="4337050"/>
          <p14:tracePt t="155706" x="6432550" y="4394200"/>
          <p14:tracePt t="155722" x="6451600" y="4432300"/>
          <p14:tracePt t="155739" x="6477000" y="4470400"/>
          <p14:tracePt t="155756" x="6496050" y="4495800"/>
          <p14:tracePt t="155773" x="6515100" y="4508500"/>
          <p14:tracePt t="155790" x="6540500" y="4527550"/>
          <p14:tracePt t="155806" x="6572250" y="4540250"/>
          <p14:tracePt t="155823" x="6604000" y="4552950"/>
          <p14:tracePt t="155840" x="6616700" y="4552950"/>
          <p14:tracePt t="155856" x="6642100" y="4552950"/>
          <p14:tracePt t="155872" x="6661150" y="4552950"/>
          <p14:tracePt t="155889" x="6686550" y="4552950"/>
          <p14:tracePt t="155906" x="6705600" y="4527550"/>
          <p14:tracePt t="155922" x="6731000" y="4483100"/>
          <p14:tracePt t="155939" x="6756400" y="4432300"/>
          <p14:tracePt t="155956" x="6775450" y="4381500"/>
          <p14:tracePt t="155972" x="6781800" y="4343400"/>
          <p14:tracePt t="155989" x="6788150" y="4318000"/>
          <p14:tracePt t="156006" x="6788150" y="4286250"/>
          <p14:tracePt t="156022" x="6781800" y="4254500"/>
          <p14:tracePt t="156040" x="6775450" y="4241800"/>
          <p14:tracePt t="156087" x="6769100" y="4235450"/>
          <p14:tracePt t="156215" x="6775450" y="4235450"/>
          <p14:tracePt t="156223" x="6813550" y="4241800"/>
          <p14:tracePt t="156239" x="6858000" y="4254500"/>
          <p14:tracePt t="156241" x="6959600" y="4279900"/>
          <p14:tracePt t="156256" x="7061200" y="4311650"/>
          <p14:tracePt t="156272" x="7124700" y="4337050"/>
          <p14:tracePt t="156289" x="7162800" y="4349750"/>
          <p14:tracePt t="156306" x="7188200" y="4368800"/>
          <p14:tracePt t="156322" x="7213600" y="4381500"/>
          <p14:tracePt t="156339" x="7226300" y="4387850"/>
          <p14:tracePt t="156356" x="7251700" y="4400550"/>
          <p14:tracePt t="156372" x="7264400" y="4413250"/>
          <p14:tracePt t="156389" x="7283450" y="4419600"/>
          <p14:tracePt t="156406" x="7289800" y="4425950"/>
          <p14:tracePt t="156422" x="7302500" y="4432300"/>
          <p14:tracePt t="156439" x="7308850" y="4438650"/>
          <p14:tracePt t="156591" x="7308850" y="4451350"/>
          <p14:tracePt t="156599" x="7277100" y="4483100"/>
          <p14:tracePt t="156607" x="7239000" y="4533900"/>
          <p14:tracePt t="156615" x="7175500" y="4610100"/>
          <p14:tracePt t="156615" x="7092950" y="4718050"/>
          <p14:tracePt t="156624" x="7004050" y="4883150"/>
          <p14:tracePt t="156640" x="6946900" y="5054600"/>
          <p14:tracePt t="156656" x="6927850" y="5200650"/>
          <p14:tracePt t="156672" x="6927850" y="5327650"/>
          <p14:tracePt t="156689" x="6934200" y="5435600"/>
          <p14:tracePt t="156706" x="6965950" y="5524500"/>
          <p14:tracePt t="156723" x="7004050" y="5594350"/>
          <p14:tracePt t="156739" x="7035800" y="5638800"/>
          <p14:tracePt t="156758" x="7061200" y="5670550"/>
          <p14:tracePt t="156772" x="7086600" y="5676900"/>
          <p14:tracePt t="156789" x="7118350" y="5683250"/>
          <p14:tracePt t="156806" x="7162800" y="5683250"/>
          <p14:tracePt t="156822" x="7232650" y="5670550"/>
          <p14:tracePt t="156839" x="7270750" y="5645150"/>
          <p14:tracePt t="156856" x="7302500" y="5613400"/>
          <p14:tracePt t="156873" x="7327900" y="5581650"/>
          <p14:tracePt t="156889" x="7340600" y="5549900"/>
          <p14:tracePt t="156905" x="7346950" y="5530850"/>
          <p14:tracePt t="156922" x="7346950" y="5518150"/>
          <p14:tracePt t="156939" x="7346950" y="5505450"/>
          <p14:tracePt t="156956" x="7327900" y="5486400"/>
          <p14:tracePt t="156972" x="7308850" y="5467350"/>
          <p14:tracePt t="156989" x="7277100" y="5454650"/>
          <p14:tracePt t="157005" x="7219950" y="5454650"/>
          <p14:tracePt t="157022" x="7099300" y="5461000"/>
          <p14:tracePt t="157039" x="6985000" y="5518150"/>
          <p14:tracePt t="157056" x="6908800" y="5575300"/>
          <p14:tracePt t="157072" x="6838950" y="5657850"/>
          <p14:tracePt t="157089" x="6807200" y="5746750"/>
          <p14:tracePt t="157106" x="6794500" y="5848350"/>
          <p14:tracePt t="157122" x="6794500" y="5924550"/>
          <p14:tracePt t="157139" x="6794500" y="5975350"/>
          <p14:tracePt t="157156" x="6800850" y="6000750"/>
          <p14:tracePt t="157172" x="6807200" y="6019800"/>
          <p14:tracePt t="157189" x="6813550" y="6026150"/>
          <p14:tracePt t="157206" x="6826250" y="6032500"/>
          <p14:tracePt t="157222" x="6832600" y="6032500"/>
          <p14:tracePt t="157239" x="6845300" y="6038850"/>
          <p14:tracePt t="157256" x="6870700" y="6057900"/>
          <p14:tracePt t="157273" x="6883400" y="6076950"/>
          <p14:tracePt t="157289" x="6927850" y="6102350"/>
          <p14:tracePt t="157305" x="6972300" y="6134100"/>
          <p14:tracePt t="157323" x="7010400" y="6146800"/>
          <p14:tracePt t="157339" x="7029450" y="6159500"/>
          <p14:tracePt t="157356" x="7035800" y="6159500"/>
          <p14:tracePt t="157575" x="7042150" y="6159500"/>
          <p14:tracePt t="157583" x="7061200" y="6159500"/>
          <p14:tracePt t="157591" x="7099300" y="6159500"/>
          <p14:tracePt t="157592" x="7124700" y="6153150"/>
          <p14:tracePt t="157605" x="7207250" y="6140450"/>
          <p14:tracePt t="157622" x="7277100" y="6140450"/>
          <p14:tracePt t="157638" x="7391400" y="6134100"/>
          <p14:tracePt t="157655" x="7448550" y="6121400"/>
          <p14:tracePt t="157672" x="7473950" y="6121400"/>
          <p14:tracePt t="157689" x="7499350" y="6115050"/>
          <p14:tracePt t="157705" x="7505700" y="6115050"/>
          <p14:tracePt t="157722" x="7512050" y="6115050"/>
          <p14:tracePt t="157799" x="7518400" y="6108700"/>
          <p14:tracePt t="157895" x="7505700" y="6108700"/>
          <p14:tracePt t="157903" x="7486650" y="6108700"/>
          <p14:tracePt t="157903" x="7448550" y="6108700"/>
          <p14:tracePt t="157919" x="7397750" y="6108700"/>
          <p14:tracePt t="157927" x="7321550" y="6108700"/>
          <p14:tracePt t="157939" x="7213600" y="6108700"/>
          <p14:tracePt t="157943" x="6883400" y="6089650"/>
          <p14:tracePt t="157955" x="6642100" y="6064250"/>
          <p14:tracePt t="157972" x="6464300" y="6064250"/>
          <p14:tracePt t="157989" x="6343650" y="6057900"/>
          <p14:tracePt t="158005" x="6299200" y="6057900"/>
          <p14:tracePt t="158005" x="6286500" y="6057900"/>
          <p14:tracePt t="158023" x="6280150" y="6051550"/>
          <p14:tracePt t="158151" x="6273800" y="6051550"/>
          <p14:tracePt t="158159" x="6248400" y="6051550"/>
          <p14:tracePt t="158167" x="6210300" y="6051550"/>
          <p14:tracePt t="158167" x="6134100" y="6051550"/>
          <p14:tracePt t="158175" x="6051550" y="6051550"/>
          <p14:tracePt t="158189" x="5778500" y="6032500"/>
          <p14:tracePt t="158205" x="5581650" y="6000750"/>
          <p14:tracePt t="158222" x="5435600" y="5956300"/>
          <p14:tracePt t="158239" x="5397500" y="5924550"/>
          <p14:tracePt t="158256" x="5378450" y="5911850"/>
          <p14:tracePt t="158272" x="5372100" y="5892800"/>
          <p14:tracePt t="158289" x="5372100" y="5867400"/>
          <p14:tracePt t="158305" x="5372100" y="5829300"/>
          <p14:tracePt t="158323" x="5372100" y="5753100"/>
          <p14:tracePt t="158339" x="5372100" y="5651500"/>
          <p14:tracePt t="158355" x="5372100" y="5568950"/>
          <p14:tracePt t="158373" x="5384800" y="5499100"/>
          <p14:tracePt t="158389" x="5397500" y="5467350"/>
          <p14:tracePt t="158406" x="5410200" y="5448300"/>
          <p14:tracePt t="158422" x="5416550" y="5429250"/>
          <p14:tracePt t="158535" x="5422900" y="5429250"/>
          <p14:tracePt t="158551" x="5429250" y="5416550"/>
          <p14:tracePt t="158567" x="5435600" y="5403850"/>
          <p14:tracePt t="158581" x="5435600" y="5365750"/>
          <p14:tracePt t="158582" x="5435600" y="5334000"/>
          <p14:tracePt t="158589" x="5435600" y="5238750"/>
          <p14:tracePt t="158606" x="5435600" y="5118100"/>
          <p14:tracePt t="158622" x="5397500" y="4889500"/>
          <p14:tracePt t="158640" x="5359400" y="4610100"/>
          <p14:tracePt t="158655" x="5327650" y="4362450"/>
          <p14:tracePt t="158672" x="5340350" y="4229100"/>
          <p14:tracePt t="158689" x="5353050" y="4165600"/>
          <p14:tracePt t="158706" x="5353050" y="4127500"/>
          <p14:tracePt t="158722" x="5365750" y="4108450"/>
          <p14:tracePt t="159455" x="5365750" y="4051300"/>
          <p14:tracePt t="159466" x="5346700" y="3968750"/>
          <p14:tracePt t="159472" x="5327650" y="3886200"/>
          <p14:tracePt t="159473" x="5289550" y="3746500"/>
          <p14:tracePt t="159489" x="5270500" y="3657600"/>
          <p14:tracePt t="159505" x="5264150" y="3606800"/>
          <p14:tracePt t="159522" x="5264150" y="3575050"/>
          <p14:tracePt t="159539" x="5264150" y="3562350"/>
          <p14:tracePt t="159555" x="5264150" y="3549650"/>
          <p14:tracePt t="159834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to Watch for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Feature normalization is important and can improve training and classification results</a:t>
            </a:r>
          </a:p>
          <a:p>
            <a:endParaRPr lang="en-US" dirty="0" smtClean="0"/>
          </a:p>
          <a:p>
            <a:r>
              <a:rPr lang="en-US" dirty="0" smtClean="0"/>
              <a:t>Independent </a:t>
            </a:r>
            <a:r>
              <a:rPr lang="en-US" dirty="0" smtClean="0"/>
              <a:t>training and testing data is a must</a:t>
            </a:r>
          </a:p>
          <a:p>
            <a:pPr lvl="1"/>
            <a:r>
              <a:rPr lang="en-US" dirty="0" smtClean="0"/>
              <a:t>Half and half for example</a:t>
            </a:r>
          </a:p>
          <a:p>
            <a:pPr lvl="1"/>
            <a:r>
              <a:rPr lang="en-US" dirty="0" smtClean="0"/>
              <a:t>Leave-one-out cross validation can be used for small data sets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950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4122"/>
    </mc:Choice>
    <mc:Fallback>
      <p:transition spd="slow" advTm="2341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933" x="3333750" y="2082800"/>
          <p14:tracePt t="6175" x="3314700" y="2082800"/>
          <p14:tracePt t="6184" x="3276600" y="2082800"/>
          <p14:tracePt t="6195" x="3232150" y="2082800"/>
          <p14:tracePt t="6199" x="3124200" y="2082800"/>
          <p14:tracePt t="6211" x="2990850" y="2095500"/>
          <p14:tracePt t="6231" x="2863850" y="2114550"/>
          <p14:tracePt t="6244" x="2736850" y="2139950"/>
          <p14:tracePt t="6261" x="2622550" y="2159000"/>
          <p14:tracePt t="6279" x="2520950" y="2171700"/>
          <p14:tracePt t="6295" x="2438400" y="2184400"/>
          <p14:tracePt t="6295" x="2406650" y="2190750"/>
          <p14:tracePt t="6319" x="2343150" y="2197100"/>
          <p14:tracePt t="6335" x="2286000" y="2209800"/>
          <p14:tracePt t="6351" x="2235200" y="2209800"/>
          <p14:tracePt t="6367" x="2209800" y="2209800"/>
          <p14:tracePt t="6383" x="2184400" y="2209800"/>
          <p14:tracePt t="6394" x="2171700" y="2209800"/>
          <p14:tracePt t="6411" x="2165350" y="2209800"/>
          <p14:tracePt t="6428" x="2152650" y="2209800"/>
          <p14:tracePt t="6444" x="2146300" y="2209800"/>
          <p14:tracePt t="6487" x="2133600" y="2209800"/>
          <p14:tracePt t="6631" x="2152650" y="2209800"/>
          <p14:tracePt t="6639" x="2178050" y="2209800"/>
          <p14:tracePt t="6647" x="2216150" y="2203450"/>
          <p14:tracePt t="6655" x="2266950" y="2203450"/>
          <p14:tracePt t="6662" x="2381250" y="2203450"/>
          <p14:tracePt t="6678" x="2501900" y="2203450"/>
          <p14:tracePt t="6694" x="2660650" y="2184400"/>
          <p14:tracePt t="6712" x="2749550" y="2171700"/>
          <p14:tracePt t="6728" x="2832100" y="2165350"/>
          <p14:tracePt t="6744" x="2882900" y="2165350"/>
          <p14:tracePt t="6761" x="2927350" y="2159000"/>
          <p14:tracePt t="6778" x="2965450" y="2152650"/>
          <p14:tracePt t="6795" x="3003550" y="2146300"/>
          <p14:tracePt t="6811" x="3041650" y="2146300"/>
          <p14:tracePt t="6828" x="3073400" y="2146300"/>
          <p14:tracePt t="6844" x="3105150" y="2146300"/>
          <p14:tracePt t="6861" x="3136900" y="2139950"/>
          <p14:tracePt t="6878" x="3162300" y="2133600"/>
          <p14:tracePt t="6894" x="3200400" y="2127250"/>
          <p14:tracePt t="6912" x="3225800" y="2127250"/>
          <p14:tracePt t="6928" x="3238500" y="2127250"/>
          <p14:tracePt t="6944" x="3257550" y="2120900"/>
          <p14:tracePt t="6961" x="3270250" y="2120900"/>
          <p14:tracePt t="6977" x="3276600" y="2114550"/>
          <p14:tracePt t="6994" x="3289300" y="2114550"/>
          <p14:tracePt t="7256" x="3302000" y="2114550"/>
          <p14:tracePt t="7264" x="3314700" y="2114550"/>
          <p14:tracePt t="7272" x="3333750" y="2108200"/>
          <p14:tracePt t="7282" x="3352800" y="2101850"/>
          <p14:tracePt t="7283" x="3378200" y="2095500"/>
          <p14:tracePt t="7297" x="3403600" y="2095500"/>
          <p14:tracePt t="7313" x="3435350" y="2089150"/>
          <p14:tracePt t="7329" x="3467100" y="2089150"/>
          <p14:tracePt t="7345" x="3498850" y="2082800"/>
          <p14:tracePt t="7362" x="3517900" y="2076450"/>
          <p14:tracePt t="7379" x="3536950" y="2076450"/>
          <p14:tracePt t="7395" x="3556000" y="2076450"/>
          <p14:tracePt t="8226" x="3536950" y="2070100"/>
          <p14:tracePt t="8233" x="3517900" y="2063750"/>
          <p14:tracePt t="8241" x="3492500" y="2063750"/>
          <p14:tracePt t="8246" x="3416300" y="2051050"/>
          <p14:tracePt t="8262" x="3333750" y="2038350"/>
          <p14:tracePt t="8280" x="3276600" y="2025650"/>
          <p14:tracePt t="8296" x="3194050" y="2000250"/>
          <p14:tracePt t="8314" x="3143250" y="1987550"/>
          <p14:tracePt t="8330" x="3105150" y="1981200"/>
          <p14:tracePt t="8346" x="3073400" y="1981200"/>
          <p14:tracePt t="8363" x="3041650" y="1974850"/>
          <p14:tracePt t="8380" x="3003550" y="1968500"/>
          <p14:tracePt t="8396" x="2946400" y="1962150"/>
          <p14:tracePt t="8413" x="2889250" y="1949450"/>
          <p14:tracePt t="8430" x="2851150" y="1949450"/>
          <p14:tracePt t="8446" x="2806700" y="1943100"/>
          <p14:tracePt t="8463" x="2755900" y="1936750"/>
          <p14:tracePt t="8480" x="2711450" y="1924050"/>
          <p14:tracePt t="8496" x="2609850" y="1911350"/>
          <p14:tracePt t="8514" x="2527300" y="1898650"/>
          <p14:tracePt t="8530" x="2457450" y="1898650"/>
          <p14:tracePt t="8546" x="2362200" y="1892300"/>
          <p14:tracePt t="8563" x="2279650" y="1892300"/>
          <p14:tracePt t="8580" x="2190750" y="1892300"/>
          <p14:tracePt t="8596" x="2114550" y="1892300"/>
          <p14:tracePt t="8613" x="2051050" y="1892300"/>
          <p14:tracePt t="8629" x="1981200" y="1892300"/>
          <p14:tracePt t="8646" x="1924050" y="1892300"/>
          <p14:tracePt t="8663" x="1866900" y="1892300"/>
          <p14:tracePt t="8680" x="1790700" y="1892300"/>
          <p14:tracePt t="8697" x="1720850" y="1898650"/>
          <p14:tracePt t="8714" x="1663700" y="1905000"/>
          <p14:tracePt t="8730" x="1619250" y="1911350"/>
          <p14:tracePt t="8747" x="1562100" y="1917700"/>
          <p14:tracePt t="8763" x="1511300" y="1924050"/>
          <p14:tracePt t="8780" x="1460500" y="1930400"/>
          <p14:tracePt t="8796" x="1403350" y="1936750"/>
          <p14:tracePt t="8813" x="1365250" y="1936750"/>
          <p14:tracePt t="8830" x="1320800" y="1936750"/>
          <p14:tracePt t="8846" x="1289050" y="1943100"/>
          <p14:tracePt t="8863" x="1250950" y="1949450"/>
          <p14:tracePt t="8880" x="1231900" y="1955800"/>
          <p14:tracePt t="8896" x="1200150" y="1955800"/>
          <p14:tracePt t="8914" x="1193800" y="1962150"/>
          <p14:tracePt t="8929" x="1187450" y="1962150"/>
          <p14:tracePt t="9064" x="1193800" y="1968500"/>
          <p14:tracePt t="9072" x="1212850" y="1968500"/>
          <p14:tracePt t="9080" x="1238250" y="1974850"/>
          <p14:tracePt t="9081" x="1276350" y="1981200"/>
          <p14:tracePt t="9096" x="1416050" y="2000250"/>
          <p14:tracePt t="9112" x="1543050" y="2019300"/>
          <p14:tracePt t="9128" x="1682750" y="2032000"/>
          <p14:tracePt t="9145" x="1822450" y="2051050"/>
          <p14:tracePt t="9162" x="1981200" y="2070100"/>
          <p14:tracePt t="9178" x="2127250" y="2089150"/>
          <p14:tracePt t="9195" x="2235200" y="2089150"/>
          <p14:tracePt t="9212" x="2330450" y="2089150"/>
          <p14:tracePt t="9229" x="2413000" y="2089150"/>
          <p14:tracePt t="9245" x="2476500" y="2089150"/>
          <p14:tracePt t="9262" x="2546350" y="2089150"/>
          <p14:tracePt t="9279" x="2616200" y="2089150"/>
          <p14:tracePt t="9295" x="2717800" y="2089150"/>
          <p14:tracePt t="9313" x="2755900" y="2089150"/>
          <p14:tracePt t="9328" x="2800350" y="2089150"/>
          <p14:tracePt t="9345" x="2832100" y="2089150"/>
          <p14:tracePt t="9362" x="2870200" y="2089150"/>
          <p14:tracePt t="9379" x="2927350" y="2089150"/>
          <p14:tracePt t="9395" x="2971800" y="2089150"/>
          <p14:tracePt t="9412" x="3009900" y="2089150"/>
          <p14:tracePt t="9428" x="3035300" y="2089150"/>
          <p14:tracePt t="9445" x="3060700" y="2089150"/>
          <p14:tracePt t="9462" x="3073400" y="2089150"/>
          <p14:tracePt t="9497" x="3079750" y="2089150"/>
          <p14:tracePt t="9520" x="3086100" y="2089150"/>
          <p14:tracePt t="11712" x="0" y="0"/>
        </p14:tracePtLst>
        <p14:tracePtLst>
          <p14:tracePt t="13002" x="3086100" y="2089150"/>
          <p14:tracePt t="13472" x="3054350" y="2089150"/>
          <p14:tracePt t="13480" x="2978150" y="2076450"/>
          <p14:tracePt t="13496" x="2933700" y="2070100"/>
          <p14:tracePt t="13497" x="2832100" y="2044700"/>
          <p14:tracePt t="13512" x="2762250" y="2044700"/>
          <p14:tracePt t="13529" x="2673350" y="2038350"/>
          <p14:tracePt t="13545" x="2590800" y="2038350"/>
          <p14:tracePt t="13562" x="2520950" y="2038350"/>
          <p14:tracePt t="13578" x="2438400" y="2038350"/>
          <p14:tracePt t="13596" x="2355850" y="2038350"/>
          <p14:tracePt t="13611" x="2247900" y="2032000"/>
          <p14:tracePt t="13628" x="2152650" y="2032000"/>
          <p14:tracePt t="13645" x="2057400" y="2032000"/>
          <p14:tracePt t="13662" x="1974850" y="2032000"/>
          <p14:tracePt t="13678" x="1898650" y="2032000"/>
          <p14:tracePt t="13695" x="1828800" y="2032000"/>
          <p14:tracePt t="13712" x="1790700" y="2032000"/>
          <p14:tracePt t="13729" x="1746250" y="2032000"/>
          <p14:tracePt t="13745" x="1708150" y="2032000"/>
          <p14:tracePt t="13762" x="1657350" y="2032000"/>
          <p14:tracePt t="13778" x="1593850" y="2032000"/>
          <p14:tracePt t="13795" x="1524000" y="2032000"/>
          <p14:tracePt t="13812" x="1454150" y="2032000"/>
          <p14:tracePt t="13828" x="1409700" y="2032000"/>
          <p14:tracePt t="13845" x="1377950" y="2032000"/>
          <p14:tracePt t="13862" x="1339850" y="2032000"/>
          <p14:tracePt t="13878" x="1320800" y="2032000"/>
          <p14:tracePt t="13895" x="1301750" y="2032000"/>
          <p14:tracePt t="13911" x="1295400" y="2025650"/>
          <p14:tracePt t="13928" x="1289050" y="2025650"/>
          <p14:tracePt t="14064" x="1314450" y="2025650"/>
          <p14:tracePt t="14072" x="1339850" y="2025650"/>
          <p14:tracePt t="14088" x="1409700" y="2032000"/>
          <p14:tracePt t="14096" x="1460500" y="2044700"/>
          <p14:tracePt t="14096" x="1568450" y="2044700"/>
          <p14:tracePt t="14112" x="1689100" y="2044700"/>
          <p14:tracePt t="14128" x="1809750" y="2044700"/>
          <p14:tracePt t="14145" x="1924050" y="2044700"/>
          <p14:tracePt t="14162" x="2025650" y="2051050"/>
          <p14:tracePt t="14178" x="2089150" y="2063750"/>
          <p14:tracePt t="14195" x="2139950" y="2070100"/>
          <p14:tracePt t="14211" x="2184400" y="2082800"/>
          <p14:tracePt t="14228" x="2216150" y="2089150"/>
          <p14:tracePt t="14245" x="2266950" y="2089150"/>
          <p14:tracePt t="14262" x="2305050" y="2089150"/>
          <p14:tracePt t="14278" x="2362200" y="2089150"/>
          <p14:tracePt t="14294" x="2432050" y="2089150"/>
          <p14:tracePt t="14294" x="2457450" y="2089150"/>
          <p14:tracePt t="14312" x="2495550" y="2089150"/>
          <p14:tracePt t="14328" x="2527300" y="2089150"/>
          <p14:tracePt t="14344" x="2552700" y="2089150"/>
          <p14:tracePt t="14361" x="2571750" y="2089150"/>
          <p14:tracePt t="14378" x="2584450" y="2089150"/>
          <p14:tracePt t="14395" x="2590800" y="2089150"/>
          <p14:tracePt t="14411" x="2597150" y="2089150"/>
          <p14:tracePt t="14428" x="2603500" y="2089150"/>
          <p14:tracePt t="14464" x="2609850" y="2089150"/>
          <p14:tracePt t="14496" x="2616200" y="2089150"/>
          <p14:tracePt t="14504" x="2622550" y="2089150"/>
          <p14:tracePt t="16704" x="2635250" y="2089150"/>
          <p14:tracePt t="16712" x="2641600" y="2076450"/>
          <p14:tracePt t="17192" x="2641600" y="2063750"/>
          <p14:tracePt t="17208" x="2647950" y="2051050"/>
          <p14:tracePt t="17224" x="2660650" y="2025650"/>
          <p14:tracePt t="17231" x="2660650" y="2019300"/>
          <p14:tracePt t="17232" x="2667000" y="2006600"/>
          <p14:tracePt t="17245" x="2667000" y="2000250"/>
          <p14:tracePt t="17261" x="2667000" y="1987550"/>
          <p14:tracePt t="17895" x="2667000" y="1981200"/>
          <p14:tracePt t="17992" x="2660650" y="1987550"/>
          <p14:tracePt t="18008" x="2660650" y="1993900"/>
          <p14:tracePt t="18011" x="2654300" y="1993900"/>
          <p14:tracePt t="18047" x="2647950" y="2000250"/>
          <p14:tracePt t="18087" x="2641600" y="2006600"/>
          <p14:tracePt t="18119" x="2635250" y="2012950"/>
          <p14:tracePt t="18127" x="2628900" y="2019300"/>
          <p14:tracePt t="18159" x="2622550" y="2019300"/>
          <p14:tracePt t="18167" x="2622550" y="2025650"/>
          <p14:tracePt t="18183" x="2616200" y="2025650"/>
          <p14:tracePt t="18232" x="2609850" y="2025650"/>
          <p14:tracePt t="19063" x="2603500" y="2025650"/>
          <p14:tracePt t="19095" x="2603500" y="2032000"/>
          <p14:tracePt t="19119" x="2597150" y="2032000"/>
          <p14:tracePt t="19132" x="2590800" y="2038350"/>
          <p14:tracePt t="19167" x="2584450" y="2038350"/>
          <p14:tracePt t="24406" x="0" y="0"/>
        </p14:tracePtLst>
        <p14:tracePtLst>
          <p14:tracePt t="43328" x="787400" y="3136900"/>
          <p14:tracePt t="43505" x="787400" y="3143250"/>
          <p14:tracePt t="43513" x="698500" y="3149600"/>
          <p14:tracePt t="43529" x="590550" y="3149600"/>
          <p14:tracePt t="43545" x="495300" y="3149600"/>
          <p14:tracePt t="43561" x="469900" y="3149600"/>
          <p14:tracePt t="43569" x="444500" y="3149600"/>
          <p14:tracePt t="43793" x="444500" y="3162300"/>
          <p14:tracePt t="43806" x="457200" y="3168650"/>
          <p14:tracePt t="43807" x="482600" y="3175000"/>
          <p14:tracePt t="43814" x="527050" y="3187700"/>
          <p14:tracePt t="43829" x="558800" y="3194050"/>
          <p14:tracePt t="43847" x="584200" y="3200400"/>
          <p14:tracePt t="43863" x="596900" y="3206750"/>
          <p14:tracePt t="43880" x="603250" y="3206750"/>
          <p14:tracePt t="44171" x="590550" y="3206750"/>
          <p14:tracePt t="44185" x="584200" y="3200400"/>
          <p14:tracePt t="44193" x="565150" y="3194050"/>
          <p14:tracePt t="44201" x="552450" y="3181350"/>
          <p14:tracePt t="44213" x="546100" y="3175000"/>
          <p14:tracePt t="45689" x="539750" y="3175000"/>
          <p14:tracePt t="45695" x="539750" y="3155950"/>
          <p14:tracePt t="45713" x="539750" y="3149600"/>
          <p14:tracePt t="45714" x="539750" y="3143250"/>
          <p14:tracePt t="45729" x="539750" y="3130550"/>
          <p14:tracePt t="52430" x="0" y="0"/>
        </p14:tracePtLst>
        <p14:tracePtLst>
          <p14:tracePt t="141486" x="863600" y="3429000"/>
          <p14:tracePt t="141687" x="863600" y="3435350"/>
          <p14:tracePt t="141695" x="863600" y="3441700"/>
          <p14:tracePt t="141712" x="863600" y="3454400"/>
          <p14:tracePt t="141727" x="863600" y="3460750"/>
          <p14:tracePt t="141746" x="863600" y="3486150"/>
          <p14:tracePt t="141763" x="863600" y="3498850"/>
          <p14:tracePt t="141779" x="869950" y="3505200"/>
          <p14:tracePt t="141808" x="869950" y="3517900"/>
          <p14:tracePt t="141816" x="876300" y="3530600"/>
          <p14:tracePt t="141839" x="876300" y="3536950"/>
          <p14:tracePt t="141847" x="876300" y="3543300"/>
          <p14:tracePt t="141855" x="876300" y="3549650"/>
          <p14:tracePt t="141862" x="876300" y="3562350"/>
          <p14:tracePt t="141879" x="876300" y="3568700"/>
          <p14:tracePt t="141896" x="876300" y="3575050"/>
          <p14:tracePt t="141999" x="882650" y="3587750"/>
          <p14:tracePt t="142016" x="882650" y="3594100"/>
          <p14:tracePt t="142016" x="882650" y="3600450"/>
          <p14:tracePt t="142039" x="882650" y="3606800"/>
          <p14:tracePt t="142615" x="876300" y="3606800"/>
          <p14:tracePt t="142624" x="869950" y="3606800"/>
          <p14:tracePt t="142632" x="863600" y="3606800"/>
          <p14:tracePt t="142664" x="857250" y="3606800"/>
          <p14:tracePt t="143432" x="844550" y="3606800"/>
          <p14:tracePt t="143439" x="819150" y="3600450"/>
          <p14:tracePt t="143447" x="812800" y="3600450"/>
          <p14:tracePt t="143448" x="800100" y="3594100"/>
          <p14:tracePt t="143462" x="749300" y="3587750"/>
          <p14:tracePt t="143480" x="730250" y="3581400"/>
          <p14:tracePt t="143496" x="723900" y="3581400"/>
          <p14:tracePt t="143535" x="717550" y="3581400"/>
          <p14:tracePt t="144271" x="717550" y="3575050"/>
          <p14:tracePt t="144303" x="717550" y="3562350"/>
          <p14:tracePt t="151999" x="717550" y="3606800"/>
          <p14:tracePt t="152008" x="717550" y="3644900"/>
          <p14:tracePt t="152016" x="717550" y="3689350"/>
          <p14:tracePt t="152029" x="717550" y="3721100"/>
          <p14:tracePt t="152029" x="717550" y="3803650"/>
          <p14:tracePt t="152045" x="717550" y="3867150"/>
          <p14:tracePt t="152063" x="717550" y="3905250"/>
          <p14:tracePt t="152080" x="717550" y="3911600"/>
          <p14:tracePt t="152097" x="717550" y="3917950"/>
          <p14:tracePt t="152113" x="723900" y="3924300"/>
          <p14:tracePt t="152159" x="723900" y="3930650"/>
          <p14:tracePt t="152175" x="723900" y="3943350"/>
          <p14:tracePt t="152191" x="723900" y="3949700"/>
          <p14:tracePt t="152199" x="723900" y="3956050"/>
          <p14:tracePt t="152215" x="723900" y="3962400"/>
          <p14:tracePt t="157583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Assignments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Apply 2 classification methods to the selected features obtained from previous tasks and compare their results</a:t>
            </a:r>
          </a:p>
          <a:p>
            <a:endParaRPr lang="en-US" dirty="0" smtClean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485"/>
    </mc:Choice>
    <mc:Fallback>
      <p:transition spd="slow" advTm="1054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Recommended Reference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i="1" dirty="0" smtClean="0"/>
              <a:t>Recent </a:t>
            </a:r>
            <a:r>
              <a:rPr lang="en-US" i="1" dirty="0"/>
              <a:t>Advances in Breast Imaging, Mammography, and Computer-Aided Diagnosis of Breast </a:t>
            </a:r>
            <a:r>
              <a:rPr lang="en-US" i="1" dirty="0" smtClean="0"/>
              <a:t>Cancer, Editors: </a:t>
            </a:r>
            <a:r>
              <a:rPr lang="en-US" i="1" dirty="0" err="1"/>
              <a:t>Jasjit</a:t>
            </a:r>
            <a:r>
              <a:rPr lang="en-US" i="1" dirty="0"/>
              <a:t> S. </a:t>
            </a:r>
            <a:r>
              <a:rPr lang="en-US" i="1" dirty="0" err="1" smtClean="0"/>
              <a:t>Suri</a:t>
            </a:r>
            <a:r>
              <a:rPr lang="en-US" i="1" dirty="0" smtClean="0"/>
              <a:t> and  </a:t>
            </a:r>
            <a:r>
              <a:rPr lang="en-US" i="1" dirty="0" err="1"/>
              <a:t>Rangaraj</a:t>
            </a:r>
            <a:r>
              <a:rPr lang="en-US" i="1" dirty="0"/>
              <a:t> M. </a:t>
            </a:r>
            <a:r>
              <a:rPr lang="en-US" i="1" dirty="0" err="1" smtClean="0"/>
              <a:t>Rangayyan</a:t>
            </a:r>
            <a:r>
              <a:rPr lang="en-US" i="1" dirty="0" smtClean="0"/>
              <a:t>, SPIE Press, 2006.</a:t>
            </a:r>
            <a:endParaRPr lang="en-US" i="1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 descr="C:\Users\Yasser\Desktop\PM1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516" y="3012243"/>
            <a:ext cx="2484967" cy="3549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661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CAD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194" y="1521069"/>
            <a:ext cx="5276146" cy="5336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802423" y="5592260"/>
            <a:ext cx="5328139" cy="641838"/>
          </a:xfrm>
          <a:prstGeom prst="rect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30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276"/>
    </mc:Choice>
    <mc:Fallback>
      <p:transition spd="slow" advTm="15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372" x="5391150" y="5867400"/>
          <p14:tracePt t="7575" x="5378450" y="5867400"/>
          <p14:tracePt t="7583" x="5340350" y="5867400"/>
          <p14:tracePt t="7599" x="5283200" y="5842000"/>
          <p14:tracePt t="7615" x="5232400" y="5822950"/>
          <p14:tracePt t="7623" x="5130800" y="5778500"/>
          <p14:tracePt t="7631" x="5022850" y="5753100"/>
          <p14:tracePt t="7655" x="4908550" y="5721350"/>
          <p14:tracePt t="7671" x="4800600" y="5708650"/>
          <p14:tracePt t="7687" x="4686300" y="5695950"/>
          <p14:tracePt t="7703" x="4584700" y="5695950"/>
          <p14:tracePt t="7719" x="4464050" y="5695950"/>
          <p14:tracePt t="7735" x="4330700" y="5695950"/>
          <p14:tracePt t="7751" x="4197350" y="5695950"/>
          <p14:tracePt t="7767" x="4044950" y="5695950"/>
          <p14:tracePt t="7781" x="3924300" y="5695950"/>
          <p14:tracePt t="7798" x="3790950" y="5695950"/>
          <p14:tracePt t="7798" x="3708400" y="5695950"/>
          <p14:tracePt t="7815" x="3562350" y="5695950"/>
          <p14:tracePt t="7831" x="3429000" y="5695950"/>
          <p14:tracePt t="7848" x="3289300" y="5695950"/>
          <p14:tracePt t="7864" x="3155950" y="5695950"/>
          <p14:tracePt t="7881" x="3067050" y="5702300"/>
          <p14:tracePt t="7898" x="2965450" y="5715000"/>
          <p14:tracePt t="7915" x="2851150" y="5721350"/>
          <p14:tracePt t="7931" x="2736850" y="5734050"/>
          <p14:tracePt t="7948" x="2647950" y="5740400"/>
          <p14:tracePt t="7965" x="2546350" y="5753100"/>
          <p14:tracePt t="7981" x="2470150" y="5765800"/>
          <p14:tracePt t="7998" x="2349500" y="5784850"/>
          <p14:tracePt t="8016" x="2311400" y="5791200"/>
          <p14:tracePt t="8031" x="2286000" y="5797550"/>
          <p14:tracePt t="8048" x="2266950" y="5810250"/>
          <p14:tracePt t="8064" x="2241550" y="5829300"/>
          <p14:tracePt t="8081" x="2222500" y="5842000"/>
          <p14:tracePt t="8097" x="2209800" y="5861050"/>
          <p14:tracePt t="8114" x="2203450" y="5886450"/>
          <p14:tracePt t="8131" x="2197100" y="5911850"/>
          <p14:tracePt t="8147" x="2190750" y="5937250"/>
          <p14:tracePt t="8164" x="2190750" y="5962650"/>
          <p14:tracePt t="8181" x="2190750" y="5994400"/>
          <p14:tracePt t="8198" x="2197100" y="6019800"/>
          <p14:tracePt t="8198" x="2209800" y="6032500"/>
          <p14:tracePt t="8215" x="2228850" y="6064250"/>
          <p14:tracePt t="8231" x="2260600" y="6089650"/>
          <p14:tracePt t="8248" x="2324100" y="6121400"/>
          <p14:tracePt t="8264" x="2425700" y="6159500"/>
          <p14:tracePt t="8281" x="2540000" y="6191250"/>
          <p14:tracePt t="8298" x="2654300" y="6210300"/>
          <p14:tracePt t="8315" x="2787650" y="6235700"/>
          <p14:tracePt t="8331" x="2933700" y="6242050"/>
          <p14:tracePt t="8348" x="3086100" y="6248400"/>
          <p14:tracePt t="8364" x="3238500" y="6254750"/>
          <p14:tracePt t="8382" x="3390900" y="6254750"/>
          <p14:tracePt t="8398" x="3606800" y="6254750"/>
          <p14:tracePt t="8415" x="3721100" y="6254750"/>
          <p14:tracePt t="8431" x="3860800" y="6254750"/>
          <p14:tracePt t="8448" x="4006850" y="6254750"/>
          <p14:tracePt t="8465" x="4171950" y="6254750"/>
          <p14:tracePt t="8481" x="4337050" y="6254750"/>
          <p14:tracePt t="8498" x="4527550" y="6254750"/>
          <p14:tracePt t="8514" x="4711700" y="6254750"/>
          <p14:tracePt t="8531" x="4902200" y="6254750"/>
          <p14:tracePt t="8548" x="5092700" y="6254750"/>
          <p14:tracePt t="8564" x="5308600" y="6229350"/>
          <p14:tracePt t="8581" x="5499100" y="6178550"/>
          <p14:tracePt t="8597" x="5772150" y="6108700"/>
          <p14:tracePt t="8615" x="5899150" y="6064250"/>
          <p14:tracePt t="8631" x="6019800" y="6045200"/>
          <p14:tracePt t="8648" x="6115050" y="6026150"/>
          <p14:tracePt t="8664" x="6184900" y="6013450"/>
          <p14:tracePt t="8681" x="6242050" y="6000750"/>
          <p14:tracePt t="8697" x="6311900" y="5975350"/>
          <p14:tracePt t="8714" x="6343650" y="5962650"/>
          <p14:tracePt t="8731" x="6394450" y="5937250"/>
          <p14:tracePt t="8748" x="6419850" y="5930900"/>
          <p14:tracePt t="8764" x="6432550" y="5918200"/>
          <p14:tracePt t="8781" x="6451600" y="5911850"/>
          <p14:tracePt t="8797" x="6470650" y="5905500"/>
          <p14:tracePt t="8797" x="6477000" y="5905500"/>
          <p14:tracePt t="8815" x="6489700" y="5899150"/>
          <p14:tracePt t="8831" x="6508750" y="5892800"/>
          <p14:tracePt t="8848" x="6527800" y="5880100"/>
          <p14:tracePt t="8864" x="6546850" y="5873750"/>
          <p14:tracePt t="8881" x="6572250" y="5861050"/>
          <p14:tracePt t="8898" x="6584950" y="5861050"/>
          <p14:tracePt t="8914" x="6604000" y="5861050"/>
          <p14:tracePt t="8931" x="6616700" y="5854700"/>
          <p14:tracePt t="8948" x="6623050" y="5848350"/>
          <p14:tracePt t="8965" x="6642100" y="5848350"/>
          <p14:tracePt t="8981" x="6667500" y="5848350"/>
          <p14:tracePt t="8998" x="6680200" y="5842000"/>
          <p14:tracePt t="9014" x="6718300" y="5835650"/>
          <p14:tracePt t="9032" x="6737350" y="5835650"/>
          <p14:tracePt t="9048" x="6743700" y="5835650"/>
          <p14:tracePt t="9095" x="6750050" y="5835650"/>
          <p14:tracePt t="9471" x="6718300" y="5835650"/>
          <p14:tracePt t="9479" x="6680200" y="5835650"/>
          <p14:tracePt t="9487" x="6610350" y="5835650"/>
          <p14:tracePt t="9498" x="6527800" y="5835650"/>
          <p14:tracePt t="9498" x="6235700" y="5803900"/>
          <p14:tracePt t="9514" x="5937250" y="5765800"/>
          <p14:tracePt t="9531" x="5727700" y="5734050"/>
          <p14:tracePt t="9547" x="5543550" y="5702300"/>
          <p14:tracePt t="9565" x="5359400" y="5689600"/>
          <p14:tracePt t="9581" x="5194300" y="5664200"/>
          <p14:tracePt t="9598" x="5080000" y="5638800"/>
          <p14:tracePt t="9614" x="4953000" y="5588000"/>
          <p14:tracePt t="9631" x="4889500" y="5549900"/>
          <p14:tracePt t="9648" x="4832350" y="5505450"/>
          <p14:tracePt t="9664" x="4768850" y="5422900"/>
          <p14:tracePt t="9681" x="4686300" y="5314950"/>
          <p14:tracePt t="9698" x="4610100" y="5175250"/>
          <p14:tracePt t="9714" x="4483100" y="4953000"/>
          <p14:tracePt t="9731" x="4324350" y="4673600"/>
          <p14:tracePt t="9747" x="4184650" y="4419600"/>
          <p14:tracePt t="9764" x="4038600" y="4191000"/>
          <p14:tracePt t="9781" x="3937000" y="4019550"/>
          <p14:tracePt t="9798" x="3848100" y="3879850"/>
          <p14:tracePt t="9814" x="3727450" y="3721100"/>
          <p14:tracePt t="9832" x="3689350" y="3676650"/>
          <p14:tracePt t="9848" x="3657600" y="3644900"/>
          <p14:tracePt t="9864" x="3638550" y="3625850"/>
          <p14:tracePt t="9881" x="3619500" y="3606800"/>
          <p14:tracePt t="9898" x="3594100" y="3581400"/>
          <p14:tracePt t="9914" x="3556000" y="3543300"/>
          <p14:tracePt t="9931" x="3505200" y="3498850"/>
          <p14:tracePt t="9947" x="3448050" y="3441700"/>
          <p14:tracePt t="9965" x="3403600" y="3403600"/>
          <p14:tracePt t="9981" x="3359150" y="3371850"/>
          <p14:tracePt t="9998" x="3333750" y="3359150"/>
          <p14:tracePt t="10015" x="3327400" y="3352800"/>
          <p14:tracePt t="10160" x="3321050" y="3352800"/>
          <p14:tracePt t="10175" x="3321050" y="3359150"/>
          <p14:tracePt t="10184" x="3321050" y="3371850"/>
          <p14:tracePt t="10190" x="3327400" y="3378200"/>
          <p14:tracePt t="10199" x="3327400" y="3390900"/>
          <p14:tracePt t="10215" x="3333750" y="3416300"/>
          <p14:tracePt t="10232" x="3340100" y="3441700"/>
          <p14:tracePt t="10249" x="3340100" y="3454400"/>
          <p14:tracePt t="10265" x="3340100" y="3467100"/>
          <p14:tracePt t="10282" x="3340100" y="3473450"/>
          <p14:tracePt t="10299" x="3340100" y="3479800"/>
          <p14:tracePt t="10315" x="3340100" y="3486150"/>
          <p14:tracePt t="10332" x="3340100" y="3492500"/>
          <p14:tracePt t="10349" x="3340100" y="3505200"/>
          <p14:tracePt t="10365" x="3340100" y="3511550"/>
          <p14:tracePt t="10382" x="3340100" y="3524250"/>
          <p14:tracePt t="10398" x="3340100" y="3530600"/>
          <p14:tracePt t="10415" x="3333750" y="3543300"/>
          <p14:tracePt t="10568" x="3327400" y="3549650"/>
          <p14:tracePt t="10576" x="3302000" y="3543300"/>
          <p14:tracePt t="10581" x="3276600" y="3536950"/>
          <p14:tracePt t="10590" x="3257550" y="3530600"/>
          <p14:tracePt t="10598" x="3181350" y="3517900"/>
          <p14:tracePt t="10617" x="3124200" y="3505200"/>
          <p14:tracePt t="10632" x="3092450" y="3505200"/>
          <p14:tracePt t="10649" x="3060700" y="3505200"/>
          <p14:tracePt t="10665" x="3048000" y="3505200"/>
          <p14:tracePt t="10864" x="3054350" y="3505200"/>
          <p14:tracePt t="10871" x="3067050" y="3505200"/>
          <p14:tracePt t="10889" x="3079750" y="3505200"/>
          <p14:tracePt t="10890" x="3092450" y="3505200"/>
          <p14:tracePt t="10898" x="3117850" y="3505200"/>
          <p14:tracePt t="10915" x="3130550" y="3505200"/>
          <p14:tracePt t="10932" x="3155950" y="3505200"/>
          <p14:tracePt t="10949" x="3162300" y="3505200"/>
          <p14:tracePt t="10965" x="3175000" y="3505200"/>
          <p14:tracePt t="10982" x="3181350" y="3505200"/>
          <p14:tracePt t="10999" x="3194050" y="3505200"/>
          <p14:tracePt t="11015" x="3213100" y="3505200"/>
          <p14:tracePt t="11032" x="3232150" y="3505200"/>
          <p14:tracePt t="11049" x="3238500" y="3505200"/>
          <p14:tracePt t="11065" x="3263900" y="3505200"/>
          <p14:tracePt t="11082" x="3276600" y="3505200"/>
          <p14:tracePt t="11099" x="3276600" y="3498850"/>
          <p14:tracePt t="12144" x="3289300" y="3498850"/>
          <p14:tracePt t="12152" x="3346450" y="3498850"/>
          <p14:tracePt t="12160" x="3397250" y="3498850"/>
          <p14:tracePt t="12166" x="3524250" y="3498850"/>
          <p14:tracePt t="12182" x="3911600" y="3524250"/>
          <p14:tracePt t="12200" x="4076700" y="3543300"/>
          <p14:tracePt t="12215" x="4527550" y="3587750"/>
          <p14:tracePt t="12232" x="4699000" y="3587750"/>
          <p14:tracePt t="12248" x="4826000" y="3587750"/>
          <p14:tracePt t="12266" x="4927600" y="3575050"/>
          <p14:tracePt t="12282" x="5010150" y="3549650"/>
          <p14:tracePt t="12299" x="5067300" y="3536950"/>
          <p14:tracePt t="12315" x="5105400" y="3524250"/>
          <p14:tracePt t="12332" x="5143500" y="3511550"/>
          <p14:tracePt t="12348" x="5162550" y="3511550"/>
          <p14:tracePt t="12365" x="5187950" y="3505200"/>
          <p14:tracePt t="12382" x="5207000" y="3498850"/>
          <p14:tracePt t="12399" x="5226050" y="3492500"/>
          <p14:tracePt t="12419" x="5257800" y="3479800"/>
          <p14:tracePt t="12432" x="5270500" y="3479800"/>
          <p14:tracePt t="12448" x="5295900" y="3479800"/>
          <p14:tracePt t="12465" x="5327650" y="3479800"/>
          <p14:tracePt t="12482" x="5378450" y="3479800"/>
          <p14:tracePt t="12498" x="5461000" y="3479800"/>
          <p14:tracePt t="12515" x="5543550" y="3492500"/>
          <p14:tracePt t="12532" x="5632450" y="3505200"/>
          <p14:tracePt t="12549" x="5702300" y="3511550"/>
          <p14:tracePt t="12565" x="5772150" y="3524250"/>
          <p14:tracePt t="12582" x="5822950" y="3530600"/>
          <p14:tracePt t="12599" x="5854700" y="3543300"/>
          <p14:tracePt t="12599" x="5861050" y="3543300"/>
          <p14:tracePt t="12616" x="5880100" y="3543300"/>
          <p14:tracePt t="12632" x="5892800" y="3543300"/>
          <p14:tracePt t="12648" x="5905500" y="3549650"/>
          <p14:tracePt t="12665" x="5918200" y="3549650"/>
          <p14:tracePt t="12682" x="5930900" y="3549650"/>
          <p14:tracePt t="12698" x="5937250" y="3556000"/>
          <p14:tracePt t="12715" x="5956300" y="3556000"/>
          <p14:tracePt t="12732" x="5962650" y="3556000"/>
          <p14:tracePt t="12748" x="5975350" y="3556000"/>
          <p14:tracePt t="12784" x="5981700" y="3556000"/>
          <p14:tracePt t="12808" x="5988050" y="3556000"/>
          <p14:tracePt t="13437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Classification Assumptions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There is a visible difference between normal and abnormal images</a:t>
            </a:r>
          </a:p>
          <a:p>
            <a:pPr lvl="1"/>
            <a:r>
              <a:rPr lang="en-US" dirty="0" smtClean="0"/>
              <a:t>If you cannot see consistent differences, you cannot program a CAD system to see them</a:t>
            </a:r>
          </a:p>
          <a:p>
            <a:pPr lvl="1"/>
            <a:r>
              <a:rPr lang="en-US" dirty="0" smtClean="0"/>
              <a:t>Training set with normal and abnormal cases of interest</a:t>
            </a:r>
          </a:p>
          <a:p>
            <a:r>
              <a:rPr lang="en-US" dirty="0" smtClean="0"/>
              <a:t>Features selected describe such difference effectively  </a:t>
            </a:r>
          </a:p>
          <a:p>
            <a:pPr lvl="1"/>
            <a:r>
              <a:rPr lang="en-US" dirty="0" smtClean="0"/>
              <a:t>Irrelevant features will only confuse and misguide the CAD system</a:t>
            </a:r>
          </a:p>
          <a:p>
            <a:r>
              <a:rPr lang="en-US" dirty="0" smtClean="0"/>
              <a:t>Normal and abnormal cases form distinct clusters that are somewhat apart according to a distance measure</a:t>
            </a:r>
          </a:p>
          <a:p>
            <a:pPr lvl="1"/>
            <a:r>
              <a:rPr lang="en-US" dirty="0" smtClean="0"/>
              <a:t>Cases from the same pathology are represented by points in feature space that with smaller distance separation than with cases from other pathologies</a:t>
            </a:r>
          </a:p>
          <a:p>
            <a:pPr lvl="1"/>
            <a:r>
              <a:rPr lang="en-US" dirty="0" smtClean="0"/>
              <a:t>“Intra-cluster” distance is significantly smaller than “Inter-cluster” distance 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432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9245"/>
    </mc:Choice>
    <mc:Fallback>
      <p:transition spd="slow" advTm="349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4631" x="2165350" y="2038350"/>
          <p14:tracePt t="14874" x="2178050" y="2038350"/>
          <p14:tracePt t="14882" x="2247900" y="2038350"/>
          <p14:tracePt t="14899" x="2343150" y="2038350"/>
          <p14:tracePt t="14915" x="2432050" y="2038350"/>
          <p14:tracePt t="14932" x="2476500" y="2038350"/>
          <p14:tracePt t="14933" x="2533650" y="2038350"/>
          <p14:tracePt t="14949" x="2571750" y="2038350"/>
          <p14:tracePt t="14967" x="2603500" y="2038350"/>
          <p14:tracePt t="14983" x="2622550" y="2038350"/>
          <p14:tracePt t="14999" x="2660650" y="2038350"/>
          <p14:tracePt t="15016" x="2711450" y="2038350"/>
          <p14:tracePt t="15032" x="2762250" y="2038350"/>
          <p14:tracePt t="15049" x="2825750" y="2038350"/>
          <p14:tracePt t="15065" x="2921000" y="2038350"/>
          <p14:tracePt t="15083" x="2965450" y="2038350"/>
          <p14:tracePt t="15099" x="3003550" y="2038350"/>
          <p14:tracePt t="15116" x="3048000" y="2038350"/>
          <p14:tracePt t="15132" x="3086100" y="2038350"/>
          <p14:tracePt t="15149" x="3136900" y="2038350"/>
          <p14:tracePt t="15165" x="3194050" y="2038350"/>
          <p14:tracePt t="15182" x="3251200" y="2044700"/>
          <p14:tracePt t="15199" x="3321050" y="2051050"/>
          <p14:tracePt t="15215" x="3390900" y="2057400"/>
          <p14:tracePt t="15232" x="3448050" y="2057400"/>
          <p14:tracePt t="15249" x="3486150" y="2057400"/>
          <p14:tracePt t="15265" x="3536950" y="2057400"/>
          <p14:tracePt t="15283" x="3575050" y="2057400"/>
          <p14:tracePt t="15299" x="3613150" y="2057400"/>
          <p14:tracePt t="15316" x="3676650" y="2057400"/>
          <p14:tracePt t="15332" x="3727450" y="2057400"/>
          <p14:tracePt t="15349" x="3784600" y="2057400"/>
          <p14:tracePt t="15365" x="3829050" y="2057400"/>
          <p14:tracePt t="15382" x="3860800" y="2057400"/>
          <p14:tracePt t="15399" x="3892550" y="2057400"/>
          <p14:tracePt t="15415" x="3930650" y="2057400"/>
          <p14:tracePt t="15432" x="3968750" y="2057400"/>
          <p14:tracePt t="15449" x="4000500" y="2057400"/>
          <p14:tracePt t="15465" x="4083050" y="2057400"/>
          <p14:tracePt t="15483" x="4146550" y="2057400"/>
          <p14:tracePt t="15499" x="4222750" y="2057400"/>
          <p14:tracePt t="15516" x="4292600" y="2057400"/>
          <p14:tracePt t="15532" x="4381500" y="2057400"/>
          <p14:tracePt t="15549" x="4483100" y="2057400"/>
          <p14:tracePt t="15565" x="4603750" y="2057400"/>
          <p14:tracePt t="15582" x="4692650" y="2057400"/>
          <p14:tracePt t="15599" x="4762500" y="2057400"/>
          <p14:tracePt t="15615" x="4826000" y="2057400"/>
          <p14:tracePt t="15632" x="4864100" y="2057400"/>
          <p14:tracePt t="15649" x="4895850" y="2057400"/>
          <p14:tracePt t="15665" x="4927600" y="2057400"/>
          <p14:tracePt t="15683" x="4965700" y="2057400"/>
          <p14:tracePt t="15699" x="4984750" y="2057400"/>
          <p14:tracePt t="15716" x="5016500" y="2057400"/>
          <p14:tracePt t="15732" x="5035550" y="2057400"/>
          <p14:tracePt t="15750" x="5060950" y="2057400"/>
          <p14:tracePt t="15765" x="5105400" y="2057400"/>
          <p14:tracePt t="15782" x="5149850" y="2057400"/>
          <p14:tracePt t="15799" x="5200650" y="2057400"/>
          <p14:tracePt t="15816" x="5264150" y="2057400"/>
          <p14:tracePt t="15832" x="5327650" y="2057400"/>
          <p14:tracePt t="15849" x="5391150" y="2057400"/>
          <p14:tracePt t="15865" x="5480050" y="2057400"/>
          <p14:tracePt t="15883" x="5537200" y="2057400"/>
          <p14:tracePt t="15899" x="5619750" y="2057400"/>
          <p14:tracePt t="15916" x="5708650" y="2057400"/>
          <p14:tracePt t="15932" x="5791200" y="2057400"/>
          <p14:tracePt t="15949" x="5886450" y="2057400"/>
          <p14:tracePt t="15965" x="5975350" y="2057400"/>
          <p14:tracePt t="15982" x="6057900" y="2057400"/>
          <p14:tracePt t="15999" x="6134100" y="2057400"/>
          <p14:tracePt t="16015" x="6203950" y="2057400"/>
          <p14:tracePt t="16032" x="6286500" y="2057400"/>
          <p14:tracePt t="16050" x="6362700" y="2057400"/>
          <p14:tracePt t="16065" x="6477000" y="2057400"/>
          <p14:tracePt t="16083" x="6559550" y="2057400"/>
          <p14:tracePt t="16099" x="6642100" y="2057400"/>
          <p14:tracePt t="16116" x="6731000" y="2057400"/>
          <p14:tracePt t="16132" x="6832600" y="2057400"/>
          <p14:tracePt t="16149" x="6940550" y="2057400"/>
          <p14:tracePt t="16165" x="7054850" y="2057400"/>
          <p14:tracePt t="16182" x="7162800" y="2057400"/>
          <p14:tracePt t="16198" x="7270750" y="2057400"/>
          <p14:tracePt t="16215" x="7346950" y="2057400"/>
          <p14:tracePt t="16232" x="7410450" y="2057400"/>
          <p14:tracePt t="16232" x="7435850" y="2057400"/>
          <p14:tracePt t="16251" x="7454900" y="2057400"/>
          <p14:tracePt t="16265" x="7505700" y="2057400"/>
          <p14:tracePt t="16283" x="7518400" y="2057400"/>
          <p14:tracePt t="16299" x="7537450" y="2057400"/>
          <p14:tracePt t="16315" x="7556500" y="2057400"/>
          <p14:tracePt t="16332" x="7569200" y="2057400"/>
          <p14:tracePt t="16349" x="7600950" y="2057400"/>
          <p14:tracePt t="16365" x="7626350" y="2057400"/>
          <p14:tracePt t="16382" x="7664450" y="2057400"/>
          <p14:tracePt t="16399" x="7689850" y="2057400"/>
          <p14:tracePt t="16415" x="7715250" y="2057400"/>
          <p14:tracePt t="16432" x="7753350" y="2057400"/>
          <p14:tracePt t="16449" x="7797800" y="2057400"/>
          <p14:tracePt t="16465" x="7854950" y="2051050"/>
          <p14:tracePt t="16484" x="7893050" y="2051050"/>
          <p14:tracePt t="16499" x="7918450" y="2051050"/>
          <p14:tracePt t="16515" x="7950200" y="2051050"/>
          <p14:tracePt t="16532" x="7969250" y="2051050"/>
          <p14:tracePt t="16549" x="7988300" y="2051050"/>
          <p14:tracePt t="16565" x="8001000" y="2051050"/>
          <p14:tracePt t="16582" x="8007350" y="2051050"/>
          <p14:tracePt t="16599" x="8013700" y="2051050"/>
          <p14:tracePt t="16731" x="7975600" y="2051050"/>
          <p14:tracePt t="16740" x="7899400" y="2051050"/>
          <p14:tracePt t="16741" x="7778750" y="2051050"/>
          <p14:tracePt t="16749" x="7302500" y="2051050"/>
          <p14:tracePt t="16766" x="6686550" y="2051050"/>
          <p14:tracePt t="16782" x="5981700" y="2051050"/>
          <p14:tracePt t="16799" x="5213350" y="2051050"/>
          <p14:tracePt t="16815" x="4457700" y="2051050"/>
          <p14:tracePt t="16832" x="3835400" y="2051050"/>
          <p14:tracePt t="16848" x="3359150" y="2051050"/>
          <p14:tracePt t="16866" x="2990850" y="2051050"/>
          <p14:tracePt t="16882" x="2654300" y="2051050"/>
          <p14:tracePt t="16899" x="2489200" y="2051050"/>
          <p14:tracePt t="16915" x="2343150" y="2051050"/>
          <p14:tracePt t="16932" x="2222500" y="2057400"/>
          <p14:tracePt t="16949" x="2108200" y="2070100"/>
          <p14:tracePt t="16965" x="2006600" y="2082800"/>
          <p14:tracePt t="16982" x="1917700" y="2095500"/>
          <p14:tracePt t="16999" x="1847850" y="2108200"/>
          <p14:tracePt t="17015" x="1771650" y="2120900"/>
          <p14:tracePt t="17032" x="1701800" y="2127250"/>
          <p14:tracePt t="17049" x="1612900" y="2139950"/>
          <p14:tracePt t="17065" x="1485900" y="2159000"/>
          <p14:tracePt t="17083" x="1416050" y="2171700"/>
          <p14:tracePt t="17099" x="1358900" y="2184400"/>
          <p14:tracePt t="17116" x="1314450" y="2190750"/>
          <p14:tracePt t="17132" x="1289050" y="2209800"/>
          <p14:tracePt t="17148" x="1270000" y="2216150"/>
          <p14:tracePt t="17165" x="1257300" y="2228850"/>
          <p14:tracePt t="17182" x="1250950" y="2235200"/>
          <p14:tracePt t="17198" x="1244600" y="2241550"/>
          <p14:tracePt t="17215" x="1238250" y="2254250"/>
          <p14:tracePt t="17232" x="1231900" y="2266950"/>
          <p14:tracePt t="17248" x="1225550" y="2279650"/>
          <p14:tracePt t="17266" x="1225550" y="2292350"/>
          <p14:tracePt t="17282" x="1219200" y="2305050"/>
          <p14:tracePt t="17299" x="1212850" y="2317750"/>
          <p14:tracePt t="17354" x="1212850" y="2324100"/>
          <p14:tracePt t="17386" x="1206500" y="2324100"/>
          <p14:tracePt t="17394" x="1206500" y="2330450"/>
          <p14:tracePt t="17402" x="1206500" y="2336800"/>
          <p14:tracePt t="17426" x="1206500" y="2343150"/>
          <p14:tracePt t="17458" x="1206500" y="2349500"/>
          <p14:tracePt t="17643" x="1206500" y="2355850"/>
          <p14:tracePt t="17651" x="1212850" y="2355850"/>
          <p14:tracePt t="17665" x="1231900" y="2355850"/>
          <p14:tracePt t="17667" x="1244600" y="2355850"/>
          <p14:tracePt t="17667" x="1270000" y="2355850"/>
          <p14:tracePt t="17683" x="1320800" y="2355850"/>
          <p14:tracePt t="17699" x="1390650" y="2355850"/>
          <p14:tracePt t="17715" x="1479550" y="2355850"/>
          <p14:tracePt t="17732" x="1562100" y="2355850"/>
          <p14:tracePt t="17748" x="1651000" y="2355850"/>
          <p14:tracePt t="17765" x="1714500" y="2355850"/>
          <p14:tracePt t="17782" x="1752600" y="2355850"/>
          <p14:tracePt t="17799" x="1771650" y="2355850"/>
          <p14:tracePt t="17816" x="1778000" y="2355850"/>
          <p14:tracePt t="19915" x="1803400" y="2355850"/>
          <p14:tracePt t="19923" x="1816100" y="2355850"/>
          <p14:tracePt t="19931" x="1841500" y="2343150"/>
          <p14:tracePt t="19933" x="1892300" y="2336800"/>
          <p14:tracePt t="19950" x="1936750" y="2330450"/>
          <p14:tracePt t="19967" x="1962150" y="2324100"/>
          <p14:tracePt t="19983" x="1987550" y="2324100"/>
          <p14:tracePt t="20000" x="2000250" y="2324100"/>
          <p14:tracePt t="20016" x="2012950" y="2317750"/>
          <p14:tracePt t="20033" x="2025650" y="2317750"/>
          <p14:tracePt t="20049" x="2032000" y="2311400"/>
          <p14:tracePt t="20483" x="2025650" y="2311400"/>
          <p14:tracePt t="20491" x="2019300" y="2311400"/>
          <p14:tracePt t="20500" x="2012950" y="2311400"/>
          <p14:tracePt t="20500" x="2006600" y="2311400"/>
          <p14:tracePt t="20516" x="1993900" y="2311400"/>
          <p14:tracePt t="20556" x="1987550" y="2311400"/>
          <p14:tracePt t="20648" x="1981200" y="2311400"/>
          <p14:tracePt t="20683" x="1968500" y="2311400"/>
          <p14:tracePt t="20715" x="1962150" y="2311400"/>
          <p14:tracePt t="20726" x="1962150" y="2305050"/>
          <p14:tracePt t="20811" x="1955800" y="2305050"/>
          <p14:tracePt t="20827" x="1949450" y="2305050"/>
          <p14:tracePt t="20834" x="1936750" y="2305050"/>
          <p14:tracePt t="20849" x="1930400" y="2305050"/>
          <p14:tracePt t="20850" x="1911350" y="2305050"/>
          <p14:tracePt t="20866" x="1847850" y="2305050"/>
          <p14:tracePt t="20884" x="1828800" y="2305050"/>
          <p14:tracePt t="20900" x="1809750" y="2305050"/>
          <p14:tracePt t="20916" x="1803400" y="2305050"/>
          <p14:tracePt t="20933" x="1797050" y="2305050"/>
          <p14:tracePt t="21339" x="1809750" y="2305050"/>
          <p14:tracePt t="21347" x="1822450" y="2305050"/>
          <p14:tracePt t="21350" x="1860550" y="2305050"/>
          <p14:tracePt t="21366" x="1898650" y="2305050"/>
          <p14:tracePt t="21383" x="1943100" y="2305050"/>
          <p14:tracePt t="21399" x="1987550" y="2305050"/>
          <p14:tracePt t="21416" x="2019300" y="2305050"/>
          <p14:tracePt t="21433" x="2044700" y="2305050"/>
          <p14:tracePt t="21449" x="2063750" y="2305050"/>
          <p14:tracePt t="21466" x="2082800" y="2305050"/>
          <p14:tracePt t="21483" x="2101850" y="2305050"/>
          <p14:tracePt t="21500" x="2120900" y="2305050"/>
          <p14:tracePt t="21516" x="2127250" y="2305050"/>
          <p14:tracePt t="21533" x="2139950" y="2305050"/>
          <p14:tracePt t="21549" x="2146300" y="2305050"/>
          <p14:tracePt t="21566" x="2152650" y="2305050"/>
          <p14:tracePt t="21583" x="2165350" y="2305050"/>
          <p14:tracePt t="21599" x="2178050" y="2305050"/>
          <p14:tracePt t="21617" x="2190750" y="2305050"/>
          <p14:tracePt t="21633" x="2203450" y="2305050"/>
          <p14:tracePt t="21650" x="2222500" y="2305050"/>
          <p14:tracePt t="21666" x="2241550" y="2305050"/>
          <p14:tracePt t="21684" x="2247900" y="2305050"/>
          <p14:tracePt t="21723" x="2254250" y="2305050"/>
          <p14:tracePt t="22634" x="0" y="0"/>
        </p14:tracePtLst>
        <p14:tracePtLst>
          <p14:tracePt t="61076" x="1574800" y="666750"/>
          <p14:tracePt t="61315" x="1581150" y="660400"/>
          <p14:tracePt t="61323" x="1593850" y="654050"/>
          <p14:tracePt t="61324" x="1638300" y="641350"/>
          <p14:tracePt t="61332" x="1778000" y="615950"/>
          <p14:tracePt t="61348" x="1936750" y="577850"/>
          <p14:tracePt t="61365" x="2070100" y="565150"/>
          <p14:tracePt t="61382" x="2165350" y="565150"/>
          <p14:tracePt t="61398" x="2228850" y="590550"/>
          <p14:tracePt t="61415" x="2298700" y="641350"/>
          <p14:tracePt t="61432" x="2349500" y="742950"/>
          <p14:tracePt t="61448" x="2387600" y="933450"/>
          <p14:tracePt t="61466" x="2457450" y="1200150"/>
          <p14:tracePt t="61482" x="2495550" y="1327150"/>
          <p14:tracePt t="61498" x="2533650" y="1466850"/>
          <p14:tracePt t="61515" x="2578100" y="1631950"/>
          <p14:tracePt t="61531" x="2609850" y="1739900"/>
          <p14:tracePt t="61548" x="2628900" y="1797050"/>
          <p14:tracePt t="61565" x="2635250" y="1835150"/>
          <p14:tracePt t="61582" x="2647950" y="1860550"/>
          <p14:tracePt t="61598" x="2654300" y="1873250"/>
          <p14:tracePt t="61615" x="2667000" y="1898650"/>
          <p14:tracePt t="61631" x="2698750" y="1968500"/>
          <p14:tracePt t="61649" x="2762250" y="2070100"/>
          <p14:tracePt t="61665" x="2838450" y="2235200"/>
          <p14:tracePt t="61682" x="2901950" y="2387600"/>
          <p14:tracePt t="61698" x="2971800" y="2540000"/>
          <p14:tracePt t="61715" x="3016250" y="2667000"/>
          <p14:tracePt t="61731" x="3060700" y="2762250"/>
          <p14:tracePt t="61748" x="3086100" y="2819400"/>
          <p14:tracePt t="61765" x="3092450" y="2838450"/>
          <p14:tracePt t="61874" x="3092450" y="2844800"/>
          <p14:tracePt t="61889" x="3079750" y="2844800"/>
          <p14:tracePt t="61898" x="3054350" y="2863850"/>
          <p14:tracePt t="61908" x="3048000" y="2863850"/>
          <p14:tracePt t="61915" x="2978150" y="2895600"/>
          <p14:tracePt t="61932" x="2889250" y="2914650"/>
          <p14:tracePt t="61948" x="2774950" y="2921000"/>
          <p14:tracePt t="61965" x="2597150" y="2971800"/>
          <p14:tracePt t="61982" x="2451100" y="3009900"/>
          <p14:tracePt t="61998" x="2336800" y="3022600"/>
          <p14:tracePt t="62015" x="2228850" y="3028950"/>
          <p14:tracePt t="62031" x="2127250" y="3028950"/>
          <p14:tracePt t="62048" x="2076450" y="3028950"/>
          <p14:tracePt t="62065" x="2006600" y="3022600"/>
          <p14:tracePt t="62082" x="1962150" y="3016250"/>
          <p14:tracePt t="62098" x="1905000" y="3003550"/>
          <p14:tracePt t="62115" x="1841500" y="2984500"/>
          <p14:tracePt t="62131" x="1771650" y="2959100"/>
          <p14:tracePt t="62148" x="1727200" y="2940050"/>
          <p14:tracePt t="62165" x="1701800" y="2927350"/>
          <p14:tracePt t="62182" x="1695450" y="2921000"/>
          <p14:tracePt t="62273" x="1714500" y="2901950"/>
          <p14:tracePt t="62282" x="1752600" y="2882900"/>
          <p14:tracePt t="62290" x="1790700" y="2863850"/>
          <p14:tracePt t="62297" x="1885950" y="2825750"/>
          <p14:tracePt t="62308" x="1936750" y="2800350"/>
          <p14:tracePt t="62315" x="2038350" y="2762250"/>
          <p14:tracePt t="62331" x="2114550" y="2730500"/>
          <p14:tracePt t="62348" x="2146300" y="2711450"/>
          <p14:tracePt t="62365" x="2159000" y="2711450"/>
          <p14:tracePt t="62382" x="2165350" y="2705100"/>
          <p14:tracePt t="63345" x="2159000" y="2705100"/>
          <p14:tracePt t="63353" x="2146300" y="2705100"/>
          <p14:tracePt t="63364" x="2139950" y="2705100"/>
          <p14:tracePt t="63365" x="2127250" y="2705100"/>
          <p14:tracePt t="63381" x="2114550" y="2705100"/>
          <p14:tracePt t="63397" x="2108200" y="2705100"/>
          <p14:tracePt t="63414" x="2101850" y="2705100"/>
          <p14:tracePt t="63457" x="2095500" y="2705100"/>
          <p14:tracePt t="63481" x="2089150" y="2705100"/>
          <p14:tracePt t="63497" x="2082800" y="2705100"/>
          <p14:tracePt t="63505" x="2076450" y="2705100"/>
          <p14:tracePt t="63513" x="2070100" y="2705100"/>
          <p14:tracePt t="63531" x="2057400" y="2705100"/>
          <p14:tracePt t="63531" x="2044700" y="2705100"/>
          <p14:tracePt t="63548" x="2032000" y="2705100"/>
          <p14:tracePt t="63565" x="2025650" y="2705100"/>
          <p14:tracePt t="63581" x="2012950" y="2705100"/>
          <p14:tracePt t="63745" x="2019300" y="2705100"/>
          <p14:tracePt t="63757" x="2044700" y="2705100"/>
          <p14:tracePt t="63764" x="2063750" y="2705100"/>
          <p14:tracePt t="63764" x="2108200" y="2705100"/>
          <p14:tracePt t="63781" x="2178050" y="2705100"/>
          <p14:tracePt t="63799" x="2266950" y="2705100"/>
          <p14:tracePt t="63815" x="2362200" y="2705100"/>
          <p14:tracePt t="63832" x="2457450" y="2705100"/>
          <p14:tracePt t="63848" x="2552700" y="2705100"/>
          <p14:tracePt t="63848" x="2597150" y="2705100"/>
          <p14:tracePt t="63866" x="2660650" y="2705100"/>
          <p14:tracePt t="63882" x="2705100" y="2705100"/>
          <p14:tracePt t="63898" x="2749550" y="2705100"/>
          <p14:tracePt t="63915" x="2787650" y="2705100"/>
          <p14:tracePt t="63932" x="2838450" y="2705100"/>
          <p14:tracePt t="63948" x="2895600" y="2705100"/>
          <p14:tracePt t="63965" x="2952750" y="2705100"/>
          <p14:tracePt t="63981" x="3009900" y="2705100"/>
          <p14:tracePt t="63997" x="3073400" y="2705100"/>
          <p14:tracePt t="64014" x="3124200" y="2705100"/>
          <p14:tracePt t="64030" x="3187700" y="2705100"/>
          <p14:tracePt t="64047" x="3257550" y="2705100"/>
          <p14:tracePt t="64064" x="3321050" y="2705100"/>
          <p14:tracePt t="64081" x="3409950" y="2705100"/>
          <p14:tracePt t="64097" x="3454400" y="2705100"/>
          <p14:tracePt t="64115" x="3492500" y="2705100"/>
          <p14:tracePt t="64131" x="3524250" y="2705100"/>
          <p14:tracePt t="64148" x="3549650" y="2705100"/>
          <p14:tracePt t="64165" x="3575050" y="2705100"/>
          <p14:tracePt t="64181" x="3606800" y="2705100"/>
          <p14:tracePt t="64198" x="3632200" y="2705100"/>
          <p14:tracePt t="64214" x="3657600" y="2698750"/>
          <p14:tracePt t="64231" x="3670300" y="2698750"/>
          <p14:tracePt t="64247" x="3683000" y="2698750"/>
          <p14:tracePt t="64264" x="3689350" y="2698750"/>
          <p14:tracePt t="64410" x="3695700" y="2698750"/>
          <p14:tracePt t="64417" x="3708400" y="2692400"/>
          <p14:tracePt t="64434" x="3721100" y="2692400"/>
          <p14:tracePt t="64435" x="3733800" y="2692400"/>
          <p14:tracePt t="64448" x="3778250" y="2692400"/>
          <p14:tracePt t="64465" x="3822700" y="2692400"/>
          <p14:tracePt t="64481" x="3911600" y="2692400"/>
          <p14:tracePt t="64498" x="3968750" y="2692400"/>
          <p14:tracePt t="64515" x="4025900" y="2692400"/>
          <p14:tracePt t="64531" x="4064000" y="2692400"/>
          <p14:tracePt t="64548" x="4095750" y="2692400"/>
          <p14:tracePt t="64565" x="4127500" y="2692400"/>
          <p14:tracePt t="64581" x="4152900" y="2692400"/>
          <p14:tracePt t="64598" x="4178300" y="2692400"/>
          <p14:tracePt t="64615" x="4216400" y="2692400"/>
          <p14:tracePt t="64632" x="4248150" y="2692400"/>
          <p14:tracePt t="64649" x="4292600" y="2692400"/>
          <p14:tracePt t="64666" x="4349750" y="2692400"/>
          <p14:tracePt t="64683" x="4381500" y="2692400"/>
          <p14:tracePt t="64699" x="4406900" y="2692400"/>
          <p14:tracePt t="64715" x="4432300" y="2692400"/>
          <p14:tracePt t="64732" x="4464050" y="2692400"/>
          <p14:tracePt t="64748" x="4495800" y="2692400"/>
          <p14:tracePt t="64765" x="4533900" y="2692400"/>
          <p14:tracePt t="64781" x="4578350" y="2692400"/>
          <p14:tracePt t="64798" x="4622800" y="2692400"/>
          <p14:tracePt t="64815" x="4660900" y="2692400"/>
          <p14:tracePt t="64832" x="4699000" y="2692400"/>
          <p14:tracePt t="64848" x="4724400" y="2692400"/>
          <p14:tracePt t="64866" x="4762500" y="2692400"/>
          <p14:tracePt t="64883" x="4775200" y="2692400"/>
          <p14:tracePt t="64899" x="4794250" y="2692400"/>
          <p14:tracePt t="64916" x="4800600" y="2692400"/>
          <p14:tracePt t="64932" x="4813300" y="2692400"/>
          <p14:tracePt t="64970" x="4819650" y="2692400"/>
          <p14:tracePt t="64971" x="4826000" y="2692400"/>
          <p14:tracePt t="65458" x="4845050" y="2692400"/>
          <p14:tracePt t="65466" x="4933950" y="2692400"/>
          <p14:tracePt t="65482" x="4978400" y="2692400"/>
          <p14:tracePt t="65482" x="5073650" y="2692400"/>
          <p14:tracePt t="65498" x="5143500" y="2692400"/>
          <p14:tracePt t="65515" x="5207000" y="2692400"/>
          <p14:tracePt t="65531" x="5257800" y="2692400"/>
          <p14:tracePt t="65548" x="5308600" y="2692400"/>
          <p14:tracePt t="65566" x="5353050" y="2692400"/>
          <p14:tracePt t="65583" x="5391150" y="2692400"/>
          <p14:tracePt t="65599" x="5416550" y="2692400"/>
          <p14:tracePt t="65616" x="5441950" y="2692400"/>
          <p14:tracePt t="65633" x="5454650" y="2692400"/>
          <p14:tracePt t="65649" x="5473700" y="2692400"/>
          <p14:tracePt t="65666" x="5492750" y="2692400"/>
          <p14:tracePt t="65666" x="5505450" y="2692400"/>
          <p14:tracePt t="65682" x="5524500" y="2692400"/>
          <p14:tracePt t="65698" x="5556250" y="2692400"/>
          <p14:tracePt t="65715" x="5581650" y="2692400"/>
          <p14:tracePt t="65731" x="5619750" y="2692400"/>
          <p14:tracePt t="65748" x="5657850" y="2692400"/>
          <p14:tracePt t="65765" x="5715000" y="2692400"/>
          <p14:tracePt t="65781" x="5784850" y="2692400"/>
          <p14:tracePt t="65798" x="5854700" y="2692400"/>
          <p14:tracePt t="65815" x="5924550" y="2692400"/>
          <p14:tracePt t="65831" x="5994400" y="2692400"/>
          <p14:tracePt t="65848" x="6064250" y="2692400"/>
          <p14:tracePt t="65866" x="6146800" y="2692400"/>
          <p14:tracePt t="65883" x="6191250" y="2692400"/>
          <p14:tracePt t="65899" x="6235700" y="2692400"/>
          <p14:tracePt t="65915" x="6299200" y="2692400"/>
          <p14:tracePt t="65932" x="6369050" y="2692400"/>
          <p14:tracePt t="65948" x="6432550" y="2692400"/>
          <p14:tracePt t="65965" x="6496050" y="2686050"/>
          <p14:tracePt t="65981" x="6540500" y="2679700"/>
          <p14:tracePt t="65998" x="6584950" y="2679700"/>
          <p14:tracePt t="66015" x="6623050" y="2679700"/>
          <p14:tracePt t="66031" x="6667500" y="2679700"/>
          <p14:tracePt t="66048" x="6718300" y="2679700"/>
          <p14:tracePt t="66065" x="6781800" y="2667000"/>
          <p14:tracePt t="66065" x="6819900" y="2667000"/>
          <p14:tracePt t="66082" x="6883400" y="2660650"/>
          <p14:tracePt t="66099" x="6940550" y="2654300"/>
          <p14:tracePt t="66116" x="6985000" y="2647950"/>
          <p14:tracePt t="66132" x="7010400" y="2641600"/>
          <p14:tracePt t="66149" x="7029450" y="2641600"/>
          <p14:tracePt t="66165" x="7061200" y="2635250"/>
          <p14:tracePt t="66181" x="7080250" y="2635250"/>
          <p14:tracePt t="66198" x="7118350" y="2628900"/>
          <p14:tracePt t="66215" x="7169150" y="2622550"/>
          <p14:tracePt t="66231" x="7219950" y="2616200"/>
          <p14:tracePt t="66248" x="7277100" y="2616200"/>
          <p14:tracePt t="66265" x="7321550" y="2609850"/>
          <p14:tracePt t="66281" x="7391400" y="2609850"/>
          <p14:tracePt t="66298" x="7442200" y="2603500"/>
          <p14:tracePt t="66315" x="7499350" y="2597150"/>
          <p14:tracePt t="66331" x="7543800" y="2597150"/>
          <p14:tracePt t="66348" x="7588250" y="2597150"/>
          <p14:tracePt t="66366" x="7632700" y="2597150"/>
          <p14:tracePt t="66383" x="7664450" y="2597150"/>
          <p14:tracePt t="66399" x="7702550" y="2597150"/>
          <p14:tracePt t="66416" x="7734300" y="2597150"/>
          <p14:tracePt t="66432" x="7772400" y="2597150"/>
          <p14:tracePt t="66448" x="7791450" y="2597150"/>
          <p14:tracePt t="66465" x="7804150" y="2597150"/>
          <p14:tracePt t="66481" x="7816850" y="2597150"/>
          <p14:tracePt t="66786" x="7829550" y="2597150"/>
          <p14:tracePt t="66794" x="7842250" y="2597150"/>
          <p14:tracePt t="66802" x="7867650" y="2597150"/>
          <p14:tracePt t="66810" x="7886700" y="2597150"/>
          <p14:tracePt t="66818" x="7924800" y="2597150"/>
          <p14:tracePt t="66831" x="7962900" y="2597150"/>
          <p14:tracePt t="66849" x="7988300" y="2597150"/>
          <p14:tracePt t="66849" x="7994650" y="2597150"/>
          <p14:tracePt t="66866" x="8007350" y="2597150"/>
          <p14:tracePt t="66883" x="8013700" y="2597150"/>
          <p14:tracePt t="66899" x="8020050" y="2597150"/>
          <p14:tracePt t="67114" x="8026400" y="2597150"/>
          <p14:tracePt t="67124" x="8032750" y="2590800"/>
          <p14:tracePt t="67131" x="8045450" y="2590800"/>
          <p14:tracePt t="67132" x="8077200" y="2590800"/>
          <p14:tracePt t="67148" x="8096250" y="2590800"/>
          <p14:tracePt t="67165" x="8121650" y="2590800"/>
          <p14:tracePt t="67181" x="8134350" y="2590800"/>
          <p14:tracePt t="67198" x="8140700" y="2590800"/>
          <p14:tracePt t="67538" x="8115300" y="2590800"/>
          <p14:tracePt t="67546" x="8058150" y="2597150"/>
          <p14:tracePt t="67551" x="7988300" y="2603500"/>
          <p14:tracePt t="67565" x="7905750" y="2616200"/>
          <p14:tracePt t="67565" x="7600950" y="2616200"/>
          <p14:tracePt t="67581" x="7162800" y="2616200"/>
          <p14:tracePt t="67598" x="6718300" y="2616200"/>
          <p14:tracePt t="67615" x="6191250" y="2616200"/>
          <p14:tracePt t="67631" x="5657850" y="2622550"/>
          <p14:tracePt t="67648" x="5092700" y="2622550"/>
          <p14:tracePt t="67665" x="4629150" y="2647950"/>
          <p14:tracePt t="67681" x="4121150" y="2673350"/>
          <p14:tracePt t="67698" x="3917950" y="2673350"/>
          <p14:tracePt t="67715" x="3752850" y="2686050"/>
          <p14:tracePt t="67731" x="3613150" y="2686050"/>
          <p14:tracePt t="67750" x="3486150" y="2686050"/>
          <p14:tracePt t="67765" x="3340100" y="2686050"/>
          <p14:tracePt t="67783" x="3175000" y="2686050"/>
          <p14:tracePt t="67799" x="3003550" y="2686050"/>
          <p14:tracePt t="67816" x="2838450" y="2686050"/>
          <p14:tracePt t="67831" x="2686050" y="2686050"/>
          <p14:tracePt t="67848" x="2546350" y="2686050"/>
          <p14:tracePt t="67865" x="2419350" y="2686050"/>
          <p14:tracePt t="67865" x="2349500" y="2686050"/>
          <p14:tracePt t="67882" x="2228850" y="2686050"/>
          <p14:tracePt t="67899" x="2095500" y="2705100"/>
          <p14:tracePt t="67916" x="1974850" y="2717800"/>
          <p14:tracePt t="67932" x="1860550" y="2736850"/>
          <p14:tracePt t="67950" x="1758950" y="2762250"/>
          <p14:tracePt t="67965" x="1663700" y="2800350"/>
          <p14:tracePt t="67982" x="1587500" y="2832100"/>
          <p14:tracePt t="67999" x="1511300" y="2863850"/>
          <p14:tracePt t="68016" x="1447800" y="2889250"/>
          <p14:tracePt t="68032" x="1384300" y="2927350"/>
          <p14:tracePt t="68049" x="1339850" y="2952750"/>
          <p14:tracePt t="68065" x="1301750" y="2984500"/>
          <p14:tracePt t="68083" x="1289050" y="2997200"/>
          <p14:tracePt t="68099" x="1289050" y="3003550"/>
          <p14:tracePt t="68116" x="1282700" y="3003550"/>
          <p14:tracePt t="68154" x="1282700" y="3009900"/>
          <p14:tracePt t="68162" x="1289050" y="3016250"/>
          <p14:tracePt t="68170" x="1314450" y="3028950"/>
          <p14:tracePt t="68182" x="1371600" y="3041650"/>
          <p14:tracePt t="68199" x="1466850" y="3054350"/>
          <p14:tracePt t="68216" x="1619250" y="3073400"/>
          <p14:tracePt t="68232" x="1765300" y="3073400"/>
          <p14:tracePt t="68249" x="2006600" y="3073400"/>
          <p14:tracePt t="68267" x="2152650" y="3073400"/>
          <p14:tracePt t="68283" x="2279650" y="3073400"/>
          <p14:tracePt t="68299" x="2387600" y="3073400"/>
          <p14:tracePt t="68316" x="2489200" y="3073400"/>
          <p14:tracePt t="68332" x="2597150" y="3073400"/>
          <p14:tracePt t="68349" x="2692400" y="3073400"/>
          <p14:tracePt t="68365" x="2787650" y="3073400"/>
          <p14:tracePt t="68382" x="2857500" y="3073400"/>
          <p14:tracePt t="68399" x="2933700" y="3073400"/>
          <p14:tracePt t="68416" x="2984500" y="3073400"/>
          <p14:tracePt t="68432" x="3016250" y="3073400"/>
          <p14:tracePt t="68449" x="3035300" y="3073400"/>
          <p14:tracePt t="68465" x="3054350" y="3073400"/>
          <p14:tracePt t="68515" x="3060700" y="3073400"/>
          <p14:tracePt t="68578" x="3067050" y="3073400"/>
          <p14:tracePt t="69354" x="3073400" y="3073400"/>
          <p14:tracePt t="69362" x="3105150" y="3073400"/>
          <p14:tracePt t="69367" x="3187700" y="3035300"/>
          <p14:tracePt t="69382" x="3333750" y="3003550"/>
          <p14:tracePt t="69400" x="3505200" y="2978150"/>
          <p14:tracePt t="69415" x="3676650" y="2952750"/>
          <p14:tracePt t="69433" x="3790950" y="2933700"/>
          <p14:tracePt t="69449" x="3873500" y="2901950"/>
          <p14:tracePt t="69466" x="3892550" y="2895600"/>
          <p14:tracePt t="69483" x="3898900" y="2889250"/>
          <p14:tracePt t="69499" x="3898900" y="2882900"/>
          <p14:tracePt t="69515" x="3905250" y="2882900"/>
          <p14:tracePt t="69532" x="3905250" y="2876550"/>
          <p14:tracePt t="69549" x="3905250" y="2870200"/>
          <p14:tracePt t="69566" x="3905250" y="2863850"/>
          <p14:tracePt t="69582" x="3905250" y="2857500"/>
          <p14:tracePt t="69599" x="3905250" y="2851150"/>
          <p14:tracePt t="69615" x="3905250" y="2832100"/>
          <p14:tracePt t="69632" x="3892550" y="2825750"/>
          <p14:tracePt t="69649" x="3873500" y="2806700"/>
          <p14:tracePt t="69649" x="3860800" y="2806700"/>
          <p14:tracePt t="69667" x="3822700" y="2781300"/>
          <p14:tracePt t="69682" x="3778250" y="2774950"/>
          <p14:tracePt t="69699" x="3721100" y="2755900"/>
          <p14:tracePt t="69715" x="3683000" y="2749550"/>
          <p14:tracePt t="69733" x="3644900" y="2743200"/>
          <p14:tracePt t="69749" x="3619500" y="2736850"/>
          <p14:tracePt t="69765" x="3613150" y="2736850"/>
          <p14:tracePt t="69782" x="3600450" y="2736850"/>
          <p14:tracePt t="69799" x="3587750" y="2730500"/>
          <p14:tracePt t="69815" x="3562350" y="2730500"/>
          <p14:tracePt t="69832" x="3536950" y="2730500"/>
          <p14:tracePt t="69849" x="3479800" y="2717800"/>
          <p14:tracePt t="69867" x="3448050" y="2711450"/>
          <p14:tracePt t="69883" x="3422650" y="2711450"/>
          <p14:tracePt t="69899" x="3403600" y="2711450"/>
          <p14:tracePt t="69915" x="3390900" y="2705100"/>
          <p14:tracePt t="70114" x="3397250" y="2698750"/>
          <p14:tracePt t="70122" x="3416300" y="2698750"/>
          <p14:tracePt t="70125" x="3441700" y="2692400"/>
          <p14:tracePt t="70132" x="3498850" y="2673350"/>
          <p14:tracePt t="70149" x="3549650" y="2654300"/>
          <p14:tracePt t="70166" x="3575050" y="2641600"/>
          <p14:tracePt t="70182" x="3600450" y="2641600"/>
          <p14:tracePt t="70199" x="3613150" y="2628900"/>
          <p14:tracePt t="70458" x="3606800" y="2635250"/>
          <p14:tracePt t="70474" x="3600450" y="2635250"/>
          <p14:tracePt t="70488" x="3594100" y="2641600"/>
          <p14:tracePt t="70499" x="3587750" y="2641600"/>
          <p14:tracePt t="70499" x="3581400" y="2647950"/>
          <p14:tracePt t="70555" x="3581400" y="2654300"/>
          <p14:tracePt t="70586" x="3575050" y="2654300"/>
          <p14:tracePt t="70594" x="3568700" y="2654300"/>
          <p14:tracePt t="70602" x="3568700" y="2660650"/>
          <p14:tracePt t="70618" x="3562350" y="2660650"/>
          <p14:tracePt t="70624" x="3562350" y="2667000"/>
          <p14:tracePt t="70632" x="3556000" y="2673350"/>
          <p14:tracePt t="70648" x="3549650" y="2679700"/>
          <p14:tracePt t="76521" x="3543300" y="2692400"/>
          <p14:tracePt t="76546" x="3543300" y="2698750"/>
          <p14:tracePt t="76554" x="3530600" y="2705100"/>
          <p14:tracePt t="76565" x="3530600" y="2711450"/>
          <p14:tracePt t="76566" x="3524250" y="2711450"/>
          <p14:tracePt t="76609" x="3524250" y="2717800"/>
          <p14:tracePt t="76938" x="3517900" y="2717800"/>
          <p14:tracePt t="76958" x="3517900" y="2711450"/>
          <p14:tracePt t="76959" x="3511550" y="2705100"/>
          <p14:tracePt t="76965" x="3511550" y="2692400"/>
          <p14:tracePt t="76982" x="3511550" y="2686050"/>
          <p14:tracePt t="78353" x="0" y="0"/>
        </p14:tracePtLst>
        <p14:tracePtLst>
          <p14:tracePt t="106658" x="3816350" y="2495550"/>
          <p14:tracePt t="106835" x="3797300" y="2495550"/>
          <p14:tracePt t="106843" x="3765550" y="2495550"/>
          <p14:tracePt t="106850" x="3689350" y="2495550"/>
          <p14:tracePt t="106867" x="3632200" y="2489200"/>
          <p14:tracePt t="106867" x="3492500" y="2470150"/>
          <p14:tracePt t="106883" x="3359150" y="2457450"/>
          <p14:tracePt t="106900" x="3257550" y="2457450"/>
          <p14:tracePt t="106916" x="3194050" y="2463800"/>
          <p14:tracePt t="106933" x="3162300" y="2476500"/>
          <p14:tracePt t="106950" x="3143250" y="2495550"/>
          <p14:tracePt t="106966" x="3124200" y="2514600"/>
          <p14:tracePt t="106983" x="3124200" y="2559050"/>
          <p14:tracePt t="107000" x="3117850" y="2635250"/>
          <p14:tracePt t="107016" x="3092450" y="2730500"/>
          <p14:tracePt t="107033" x="3079750" y="2844800"/>
          <p14:tracePt t="107050" x="3067050" y="3022600"/>
          <p14:tracePt t="107067" x="3067050" y="3098800"/>
          <p14:tracePt t="107084" x="3067050" y="3168650"/>
          <p14:tracePt t="107100" x="3086100" y="3219450"/>
          <p14:tracePt t="107117" x="3098800" y="3251200"/>
          <p14:tracePt t="107133" x="3105150" y="3270250"/>
          <p14:tracePt t="107150" x="3111500" y="3276600"/>
          <p14:tracePt t="107435" x="3111500" y="3282950"/>
          <p14:tracePt t="107443" x="3098800" y="3282950"/>
          <p14:tracePt t="107448" x="3067050" y="3282950"/>
          <p14:tracePt t="107451" x="2959100" y="3282950"/>
          <p14:tracePt t="107467" x="2819400" y="3282950"/>
          <p14:tracePt t="107483" x="2660650" y="3282950"/>
          <p14:tracePt t="107500" x="2495550" y="3282950"/>
          <p14:tracePt t="107517" x="2349500" y="3282950"/>
          <p14:tracePt t="107533" x="2216150" y="3282950"/>
          <p14:tracePt t="107550" x="2114550" y="3282950"/>
          <p14:tracePt t="107566" x="2032000" y="3282950"/>
          <p14:tracePt t="107583" x="1981200" y="3282950"/>
          <p14:tracePt t="107600" x="1917700" y="3295650"/>
          <p14:tracePt t="107617" x="1879600" y="3295650"/>
          <p14:tracePt t="107633" x="1822450" y="3295650"/>
          <p14:tracePt t="107652" x="1784350" y="3295650"/>
          <p14:tracePt t="107667" x="1739900" y="3308350"/>
          <p14:tracePt t="107683" x="1708150" y="3308350"/>
          <p14:tracePt t="107700" x="1670050" y="3314700"/>
          <p14:tracePt t="107716" x="1638300" y="3321050"/>
          <p14:tracePt t="107733" x="1606550" y="3321050"/>
          <p14:tracePt t="107750" x="1587500" y="3327400"/>
          <p14:tracePt t="107766" x="1568450" y="3340100"/>
          <p14:tracePt t="107783" x="1562100" y="3340100"/>
          <p14:tracePt t="107800" x="1555750" y="3340100"/>
          <p14:tracePt t="107816" x="1549400" y="3340100"/>
          <p14:tracePt t="107833" x="1543050" y="3340100"/>
          <p14:tracePt t="107850" x="1530350" y="3340100"/>
          <p14:tracePt t="107867" x="1517650" y="3346450"/>
          <p14:tracePt t="107883" x="1511300" y="3346450"/>
          <p14:tracePt t="107900" x="1504950" y="3352800"/>
          <p14:tracePt t="107916" x="1498600" y="3352800"/>
          <p14:tracePt t="108091" x="1504950" y="3352800"/>
          <p14:tracePt t="108098" x="1536700" y="3352800"/>
          <p14:tracePt t="108116" x="1562100" y="3352800"/>
          <p14:tracePt t="108117" x="1612900" y="3352800"/>
          <p14:tracePt t="108133" x="1676400" y="3352800"/>
          <p14:tracePt t="108150" x="1733550" y="3352800"/>
          <p14:tracePt t="108166" x="1784350" y="3352800"/>
          <p14:tracePt t="108183" x="1816100" y="3352800"/>
          <p14:tracePt t="108200" x="1847850" y="3352800"/>
          <p14:tracePt t="108217" x="1860550" y="3352800"/>
          <p14:tracePt t="108233" x="1879600" y="3352800"/>
          <p14:tracePt t="108251" x="1885950" y="3352800"/>
          <p14:tracePt t="108266" x="1892300" y="3352800"/>
          <p14:tracePt t="108378" x="1885950" y="3352800"/>
          <p14:tracePt t="108386" x="1866900" y="3359150"/>
          <p14:tracePt t="108394" x="1841500" y="3365500"/>
          <p14:tracePt t="108402" x="1765300" y="3365500"/>
          <p14:tracePt t="108416" x="1682750" y="3365500"/>
          <p14:tracePt t="108433" x="1612900" y="3365500"/>
          <p14:tracePt t="108449" x="1555750" y="3365500"/>
          <p14:tracePt t="108466" x="1504950" y="3365500"/>
          <p14:tracePt t="108730" x="1498600" y="3365500"/>
          <p14:tracePt t="108736" x="1485900" y="3365500"/>
          <p14:tracePt t="108749" x="1479550" y="3365500"/>
          <p14:tracePt t="108749" x="1460500" y="3365500"/>
          <p14:tracePt t="108766" x="1454150" y="3365500"/>
          <p14:tracePt t="109155" x="1454150" y="3371850"/>
          <p14:tracePt t="109178" x="1460500" y="3371850"/>
          <p14:tracePt t="109194" x="1466850" y="3371850"/>
          <p14:tracePt t="109208" x="1473200" y="3371850"/>
          <p14:tracePt t="109218" x="1479550" y="3371850"/>
          <p14:tracePt t="109378" x="1485900" y="3371850"/>
          <p14:tracePt t="109698" x="1479550" y="3371850"/>
          <p14:tracePt t="109714" x="1466850" y="3371850"/>
          <p14:tracePt t="109722" x="1460500" y="3371850"/>
          <p14:tracePt t="109732" x="1454150" y="3371850"/>
          <p14:tracePt t="109733" x="1447800" y="3371850"/>
          <p14:tracePt t="109750" x="1435100" y="3371850"/>
          <p14:tracePt t="109767" x="1428750" y="3371850"/>
          <p14:tracePt t="109783" x="1416050" y="3371850"/>
          <p14:tracePt t="109800" x="1409700" y="3371850"/>
          <p14:tracePt t="110115" x="1416050" y="3371850"/>
          <p14:tracePt t="110131" x="1428750" y="3371850"/>
          <p14:tracePt t="110138" x="1441450" y="3371850"/>
          <p14:tracePt t="110146" x="1447800" y="3371850"/>
          <p14:tracePt t="110154" x="1473200" y="3365500"/>
          <p14:tracePt t="110166" x="1479550" y="3365500"/>
          <p14:tracePt t="110183" x="1492250" y="3365500"/>
          <p14:tracePt t="110200" x="1517650" y="3365500"/>
          <p14:tracePt t="110216" x="1536700" y="3359150"/>
          <p14:tracePt t="110233" x="1568450" y="3359150"/>
          <p14:tracePt t="110250" x="1600200" y="3359150"/>
          <p14:tracePt t="110267" x="1631950" y="3359150"/>
          <p14:tracePt t="110283" x="1657350" y="3359150"/>
          <p14:tracePt t="110300" x="1689100" y="3359150"/>
          <p14:tracePt t="110316" x="1720850" y="3359150"/>
          <p14:tracePt t="110333" x="1758950" y="3359150"/>
          <p14:tracePt t="110349" x="1803400" y="3359150"/>
          <p14:tracePt t="110366" x="1847850" y="3359150"/>
          <p14:tracePt t="110383" x="1911350" y="3359150"/>
          <p14:tracePt t="110399" x="1974850" y="3359150"/>
          <p14:tracePt t="110416" x="2025650" y="3359150"/>
          <p14:tracePt t="110433" x="2082800" y="3359150"/>
          <p14:tracePt t="110449" x="2146300" y="3359150"/>
          <p14:tracePt t="110467" x="2178050" y="3359150"/>
          <p14:tracePt t="110483" x="2203450" y="3359150"/>
          <p14:tracePt t="110500" x="2209800" y="3359150"/>
          <p14:tracePt t="110516" x="2216150" y="3359150"/>
          <p14:tracePt t="110533" x="2222500" y="3359150"/>
          <p14:tracePt t="110578" x="2228850" y="3359150"/>
          <p14:tracePt t="111160" x="2235200" y="3359150"/>
          <p14:tracePt t="111186" x="2254250" y="3346450"/>
          <p14:tracePt t="111194" x="2286000" y="3333750"/>
          <p14:tracePt t="111202" x="2368550" y="3314700"/>
          <p14:tracePt t="111216" x="2470150" y="3295650"/>
          <p14:tracePt t="111233" x="2609850" y="3270250"/>
          <p14:tracePt t="111251" x="2679700" y="3263900"/>
          <p14:tracePt t="111267" x="2736850" y="3251200"/>
          <p14:tracePt t="111283" x="2774950" y="3251200"/>
          <p14:tracePt t="111299" x="2806700" y="3238500"/>
          <p14:tracePt t="111316" x="2832100" y="3232150"/>
          <p14:tracePt t="111333" x="2844800" y="3232150"/>
          <p14:tracePt t="111350" x="2851150" y="3232150"/>
          <p14:tracePt t="111386" x="2857500" y="3232150"/>
          <p14:tracePt t="111387" x="2863850" y="3232150"/>
          <p14:tracePt t="111400" x="2870200" y="3232150"/>
          <p14:tracePt t="111416" x="2882900" y="3232150"/>
          <p14:tracePt t="111433" x="2901950" y="3232150"/>
          <p14:tracePt t="111450" x="2927350" y="3232150"/>
          <p14:tracePt t="111467" x="2946400" y="3232150"/>
          <p14:tracePt t="111483" x="2971800" y="3232150"/>
          <p14:tracePt t="111499" x="2990850" y="3232150"/>
          <p14:tracePt t="111516" x="3022600" y="3232150"/>
          <p14:tracePt t="111533" x="3054350" y="3232150"/>
          <p14:tracePt t="111550" x="3079750" y="3232150"/>
          <p14:tracePt t="111566" x="3105150" y="3232150"/>
          <p14:tracePt t="111583" x="3124200" y="3232150"/>
          <p14:tracePt t="111599" x="3149600" y="3232150"/>
          <p14:tracePt t="111616" x="3175000" y="3232150"/>
          <p14:tracePt t="111633" x="3206750" y="3232150"/>
          <p14:tracePt t="111650" x="3238500" y="3232150"/>
          <p14:tracePt t="111666" x="3263900" y="3232150"/>
          <p14:tracePt t="111683" x="3289300" y="3232150"/>
          <p14:tracePt t="111699" x="3327400" y="3232150"/>
          <p14:tracePt t="111716" x="3346450" y="3232150"/>
          <p14:tracePt t="111733" x="3371850" y="3232150"/>
          <p14:tracePt t="111750" x="3403600" y="3232150"/>
          <p14:tracePt t="111765" x="3416300" y="3232150"/>
          <p14:tracePt t="111783" x="3441700" y="3232150"/>
          <p14:tracePt t="111800" x="3454400" y="3232150"/>
          <p14:tracePt t="111817" x="3467100" y="3232150"/>
          <p14:tracePt t="111833" x="3492500" y="3232150"/>
          <p14:tracePt t="111849" x="3511550" y="3232150"/>
          <p14:tracePt t="111865" x="3556000" y="3232150"/>
          <p14:tracePt t="111882" x="3575050" y="3232150"/>
          <p14:tracePt t="111898" x="3606800" y="3232150"/>
          <p14:tracePt t="111916" x="3638550" y="3232150"/>
          <p14:tracePt t="111933" x="3663950" y="3232150"/>
          <p14:tracePt t="111949" x="3702050" y="3232150"/>
          <p14:tracePt t="111966" x="3740150" y="3232150"/>
          <p14:tracePt t="111983" x="3778250" y="3232150"/>
          <p14:tracePt t="112000" x="3816350" y="3232150"/>
          <p14:tracePt t="112016" x="3860800" y="3232150"/>
          <p14:tracePt t="112033" x="3898900" y="3232150"/>
          <p14:tracePt t="112033" x="3924300" y="3232150"/>
          <p14:tracePt t="112051" x="3962400" y="3232150"/>
          <p14:tracePt t="112066" x="4000500" y="3232150"/>
          <p14:tracePt t="112083" x="4025900" y="3232150"/>
          <p14:tracePt t="112099" x="4064000" y="3232150"/>
          <p14:tracePt t="112116" x="4102100" y="3232150"/>
          <p14:tracePt t="112133" x="4140200" y="3232150"/>
          <p14:tracePt t="112150" x="4178300" y="3232150"/>
          <p14:tracePt t="112166" x="4210050" y="3232150"/>
          <p14:tracePt t="112183" x="4235450" y="3232150"/>
          <p14:tracePt t="112200" x="4254500" y="3232150"/>
          <p14:tracePt t="112216" x="4279900" y="3232150"/>
          <p14:tracePt t="112233" x="4292600" y="3232150"/>
          <p14:tracePt t="112250" x="4311650" y="3232150"/>
          <p14:tracePt t="112267" x="4330700" y="3232150"/>
          <p14:tracePt t="112283" x="4356100" y="3232150"/>
          <p14:tracePt t="112301" x="4387850" y="3232150"/>
          <p14:tracePt t="112316" x="4425950" y="3244850"/>
          <p14:tracePt t="112334" x="4476750" y="3244850"/>
          <p14:tracePt t="112349" x="4521200" y="3257550"/>
          <p14:tracePt t="112367" x="4578350" y="3263900"/>
          <p14:tracePt t="112383" x="4641850" y="3263900"/>
          <p14:tracePt t="112400" x="4699000" y="3263900"/>
          <p14:tracePt t="112416" x="4756150" y="3263900"/>
          <p14:tracePt t="112433" x="4800600" y="3263900"/>
          <p14:tracePt t="112449" x="4851400" y="3263900"/>
          <p14:tracePt t="112467" x="4889500" y="3263900"/>
          <p14:tracePt t="112483" x="4914900" y="3263900"/>
          <p14:tracePt t="112500" x="4940300" y="3263900"/>
          <p14:tracePt t="112516" x="4978400" y="3263900"/>
          <p14:tracePt t="112533" x="5010150" y="3263900"/>
          <p14:tracePt t="112549" x="5029200" y="3263900"/>
          <p14:tracePt t="112566" x="5073650" y="3257550"/>
          <p14:tracePt t="112583" x="5099050" y="3257550"/>
          <p14:tracePt t="112600" x="5111750" y="3257550"/>
          <p14:tracePt t="112616" x="5143500" y="3257550"/>
          <p14:tracePt t="112616" x="5156200" y="3251200"/>
          <p14:tracePt t="112634" x="5194300" y="3244850"/>
          <p14:tracePt t="112651" x="5207000" y="3244850"/>
          <p14:tracePt t="112667" x="5226050" y="3244850"/>
          <p14:tracePt t="112683" x="5238750" y="3244850"/>
          <p14:tracePt t="112700" x="5245100" y="3244850"/>
          <p14:tracePt t="112716" x="5270500" y="3244850"/>
          <p14:tracePt t="112733" x="5276850" y="3238500"/>
          <p14:tracePt t="112750" x="5302250" y="3232150"/>
          <p14:tracePt t="112766" x="5321300" y="3232150"/>
          <p14:tracePt t="112782" x="5334000" y="3232150"/>
          <p14:tracePt t="112799" x="5346700" y="3232150"/>
          <p14:tracePt t="112815" x="5359400" y="3225800"/>
          <p14:tracePt t="112833" x="5372100" y="3225800"/>
          <p14:tracePt t="112849" x="5384800" y="3225800"/>
          <p14:tracePt t="112867" x="5397500" y="3219450"/>
          <p14:tracePt t="112883" x="5416550" y="3219450"/>
          <p14:tracePt t="112900" x="5435600" y="3219450"/>
          <p14:tracePt t="112916" x="5461000" y="3219450"/>
          <p14:tracePt t="112933" x="5492750" y="3219450"/>
          <p14:tracePt t="112949" x="5518150" y="3219450"/>
          <p14:tracePt t="112966" x="5543550" y="3219450"/>
          <p14:tracePt t="112983" x="5581650" y="3219450"/>
          <p14:tracePt t="113000" x="5619750" y="3219450"/>
          <p14:tracePt t="113016" x="5664200" y="3219450"/>
          <p14:tracePt t="113016" x="5702300" y="3219450"/>
          <p14:tracePt t="113035" x="5721350" y="3219450"/>
          <p14:tracePt t="113049" x="5803900" y="3219450"/>
          <p14:tracePt t="113067" x="5867400" y="3219450"/>
          <p14:tracePt t="113083" x="5930900" y="3213100"/>
          <p14:tracePt t="113100" x="6000750" y="3206750"/>
          <p14:tracePt t="113116" x="6070600" y="3206750"/>
          <p14:tracePt t="113133" x="6140450" y="3206750"/>
          <p14:tracePt t="113149" x="6178550" y="3206750"/>
          <p14:tracePt t="113167" x="6248400" y="3206750"/>
          <p14:tracePt t="113183" x="6324600" y="3206750"/>
          <p14:tracePt t="113200" x="6388100" y="3206750"/>
          <p14:tracePt t="113216" x="6457950" y="3206750"/>
          <p14:tracePt t="113233" x="6534150" y="3206750"/>
          <p14:tracePt t="113249" x="6635750" y="3200400"/>
          <p14:tracePt t="113267" x="6711950" y="3187700"/>
          <p14:tracePt t="113283" x="6762750" y="3181350"/>
          <p14:tracePt t="113300" x="6800850" y="3175000"/>
          <p14:tracePt t="113316" x="6838950" y="3168650"/>
          <p14:tracePt t="113333" x="6851650" y="3168650"/>
          <p14:tracePt t="113349" x="6858000" y="3168650"/>
          <p14:tracePt t="113547" x="6870700" y="3168650"/>
          <p14:tracePt t="113548" x="6877050" y="3168650"/>
          <p14:tracePt t="113555" x="6889750" y="3168650"/>
          <p14:tracePt t="113566" x="6915150" y="3168650"/>
          <p14:tracePt t="113583" x="6953250" y="3187700"/>
          <p14:tracePt t="113600" x="6978650" y="3187700"/>
          <p14:tracePt t="113616" x="7016750" y="3200400"/>
          <p14:tracePt t="113633" x="7048500" y="3200400"/>
          <p14:tracePt t="113650" x="7099300" y="3200400"/>
          <p14:tracePt t="113667" x="7118350" y="3200400"/>
          <p14:tracePt t="113683" x="7137400" y="3200400"/>
          <p14:tracePt t="113699" x="7143750" y="3200400"/>
          <p14:tracePt t="113716" x="7156450" y="3200400"/>
          <p14:tracePt t="114658" x="7156450" y="3194050"/>
          <p14:tracePt t="114882" x="7150100" y="3194050"/>
          <p14:tracePt t="114898" x="7143750" y="3194050"/>
          <p14:tracePt t="114930" x="7137400" y="3194050"/>
          <p14:tracePt t="114945" x="0" y="0"/>
        </p14:tracePtLst>
        <p14:tracePtLst>
          <p14:tracePt t="130532" x="4095750" y="3790950"/>
          <p14:tracePt t="130681" x="4089400" y="3790950"/>
          <p14:tracePt t="130689" x="4057650" y="3790950"/>
          <p14:tracePt t="130697" x="3994150" y="3790950"/>
          <p14:tracePt t="130715" x="3841750" y="3790950"/>
          <p14:tracePt t="130721" x="3670300" y="3790950"/>
          <p14:tracePt t="130732" x="3479800" y="3790950"/>
          <p14:tracePt t="130765" x="3282950" y="3790950"/>
          <p14:tracePt t="130769" x="3028950" y="3790950"/>
          <p14:tracePt t="130785" x="2851150" y="3790950"/>
          <p14:tracePt t="130801" x="2654300" y="3790950"/>
          <p14:tracePt t="130817" x="2419350" y="3810000"/>
          <p14:tracePt t="130833" x="2241550" y="3822700"/>
          <p14:tracePt t="130849" x="2032000" y="3860800"/>
          <p14:tracePt t="130873" x="1892300" y="3873500"/>
          <p14:tracePt t="130882" x="1784350" y="3892550"/>
          <p14:tracePt t="130898" x="1670050" y="3905250"/>
          <p14:tracePt t="130915" x="1562100" y="3917950"/>
          <p14:tracePt t="130931" x="1466850" y="3930650"/>
          <p14:tracePt t="130949" x="1358900" y="3937000"/>
          <p14:tracePt t="130965" x="1257300" y="3937000"/>
          <p14:tracePt t="130982" x="1155700" y="3937000"/>
          <p14:tracePt t="130998" x="1073150" y="3937000"/>
          <p14:tracePt t="131015" x="1003300" y="3937000"/>
          <p14:tracePt t="131032" x="889000" y="3937000"/>
          <p14:tracePt t="131049" x="812800" y="3937000"/>
          <p14:tracePt t="131065" x="755650" y="3924300"/>
          <p14:tracePt t="131082" x="704850" y="3924300"/>
          <p14:tracePt t="131098" x="654050" y="3911600"/>
          <p14:tracePt t="131115" x="596900" y="3892550"/>
          <p14:tracePt t="131132" x="539750" y="3873500"/>
          <p14:tracePt t="131149" x="495300" y="3860800"/>
          <p14:tracePt t="131166" x="450850" y="3841750"/>
          <p14:tracePt t="131183" x="431800" y="3829050"/>
          <p14:tracePt t="131199" x="419100" y="3822700"/>
          <p14:tracePt t="131216" x="412750" y="3816350"/>
          <p14:tracePt t="131232" x="400050" y="3810000"/>
          <p14:tracePt t="131232" x="393700" y="3803650"/>
          <p14:tracePt t="131250" x="381000" y="3797300"/>
          <p14:tracePt t="131267" x="374650" y="3790950"/>
          <p14:tracePt t="131283" x="368300" y="3784600"/>
          <p14:tracePt t="131300" x="361950" y="3778250"/>
          <p14:tracePt t="131316" x="349250" y="3765550"/>
          <p14:tracePt t="131332" x="336550" y="3746500"/>
          <p14:tracePt t="131349" x="323850" y="3733800"/>
          <p14:tracePt t="131366" x="323850" y="3727450"/>
          <p14:tracePt t="131383" x="317500" y="3714750"/>
          <p14:tracePt t="131399" x="317500" y="3708400"/>
          <p14:tracePt t="131416" x="311150" y="3702050"/>
          <p14:tracePt t="131746" x="304800" y="3689350"/>
          <p14:tracePt t="131759" x="304800" y="3676650"/>
          <p14:tracePt t="131762" x="304800" y="3657600"/>
          <p14:tracePt t="131767" x="304800" y="3632200"/>
          <p14:tracePt t="131783" x="304800" y="3606800"/>
          <p14:tracePt t="131800" x="304800" y="3587750"/>
          <p14:tracePt t="131816" x="304800" y="3568700"/>
          <p14:tracePt t="131833" x="304800" y="3562350"/>
          <p14:tracePt t="132202" x="304800" y="3556000"/>
          <p14:tracePt t="132482" x="317500" y="3556000"/>
          <p14:tracePt t="132490" x="323850" y="3556000"/>
          <p14:tracePt t="132506" x="330200" y="3556000"/>
          <p14:tracePt t="132514" x="336550" y="3556000"/>
          <p14:tracePt t="132586" x="342900" y="3556000"/>
          <p14:tracePt t="132610" x="349250" y="3556000"/>
          <p14:tracePt t="132642" x="361950" y="3562350"/>
          <p14:tracePt t="132674" x="368300" y="3562350"/>
          <p14:tracePt t="132682" x="374650" y="3562350"/>
          <p14:tracePt t="138850" x="412750" y="3429000"/>
          <p14:tracePt t="138857" x="431800" y="3244850"/>
          <p14:tracePt t="138861" x="457200" y="3105150"/>
          <p14:tracePt t="138867" x="514350" y="2736850"/>
          <p14:tracePt t="138882" x="539750" y="2457450"/>
          <p14:tracePt t="138899" x="558800" y="2292350"/>
          <p14:tracePt t="138915" x="577850" y="2159000"/>
          <p14:tracePt t="138932" x="596900" y="2051050"/>
          <p14:tracePt t="138949" x="603250" y="1981200"/>
          <p14:tracePt t="138966" x="615950" y="1930400"/>
          <p14:tracePt t="138982" x="635000" y="1879600"/>
          <p14:tracePt t="138999" x="654050" y="1835150"/>
          <p14:tracePt t="139015" x="666750" y="1797050"/>
          <p14:tracePt t="139032" x="692150" y="1752600"/>
          <p14:tracePt t="139049" x="723900" y="1714500"/>
          <p14:tracePt t="139066" x="742950" y="1689100"/>
          <p14:tracePt t="139082" x="749300" y="1676400"/>
          <p14:tracePt t="139099" x="755650" y="1670050"/>
          <p14:tracePt t="139115" x="755650" y="1663700"/>
          <p14:tracePt t="139297" x="755650" y="1670050"/>
          <p14:tracePt t="139305" x="749300" y="1708150"/>
          <p14:tracePt t="139313" x="730250" y="1752600"/>
          <p14:tracePt t="139321" x="673100" y="1879600"/>
          <p14:tracePt t="139332" x="609600" y="2051050"/>
          <p14:tracePt t="139349" x="539750" y="2254250"/>
          <p14:tracePt t="139366" x="482600" y="2470150"/>
          <p14:tracePt t="139382" x="450850" y="2590800"/>
          <p14:tracePt t="139399" x="450850" y="2686050"/>
          <p14:tracePt t="139415" x="450850" y="2749550"/>
          <p14:tracePt t="139432" x="469900" y="2800350"/>
          <p14:tracePt t="139449" x="488950" y="2832100"/>
          <p14:tracePt t="139466" x="488950" y="2851150"/>
          <p14:tracePt t="139482" x="501650" y="2863850"/>
          <p14:tracePt t="139499" x="508000" y="2876550"/>
          <p14:tracePt t="139515" x="514350" y="2882900"/>
          <p14:tracePt t="139532" x="520700" y="2882900"/>
          <p14:tracePt t="139549" x="520700" y="2889250"/>
          <p14:tracePt t="139566" x="527050" y="2895600"/>
          <p14:tracePt t="139582" x="527050" y="2901950"/>
          <p14:tracePt t="139599" x="539750" y="2908300"/>
          <p14:tracePt t="139616" x="552450" y="2933700"/>
          <p14:tracePt t="139632" x="558800" y="2952750"/>
          <p14:tracePt t="139649" x="577850" y="3003550"/>
          <p14:tracePt t="139666" x="584200" y="3028950"/>
          <p14:tracePt t="139682" x="590550" y="3041650"/>
          <p14:tracePt t="139699" x="590550" y="3067050"/>
          <p14:tracePt t="139715" x="590550" y="3111500"/>
          <p14:tracePt t="139732" x="590550" y="3181350"/>
          <p14:tracePt t="139749" x="590550" y="3257550"/>
          <p14:tracePt t="139765" x="590550" y="3321050"/>
          <p14:tracePt t="139782" x="590550" y="3359150"/>
          <p14:tracePt t="139799" x="596900" y="3371850"/>
          <p14:tracePt t="139815" x="596900" y="3378200"/>
          <p14:tracePt t="139832" x="596900" y="3384550"/>
          <p14:tracePt t="140033" x="603250" y="3397250"/>
          <p14:tracePt t="140041" x="615950" y="3422650"/>
          <p14:tracePt t="140048" x="635000" y="3473450"/>
          <p14:tracePt t="140058" x="647700" y="3498850"/>
          <p14:tracePt t="140066" x="679450" y="3568700"/>
          <p14:tracePt t="140083" x="711200" y="3625850"/>
          <p14:tracePt t="140099" x="742950" y="3689350"/>
          <p14:tracePt t="140116" x="768350" y="3727450"/>
          <p14:tracePt t="140132" x="787400" y="3746500"/>
          <p14:tracePt t="140149" x="800100" y="3759200"/>
          <p14:tracePt t="140165" x="831850" y="3771900"/>
          <p14:tracePt t="140182" x="889000" y="3778250"/>
          <p14:tracePt t="140199" x="958850" y="3778250"/>
          <p14:tracePt t="140216" x="1047750" y="3778250"/>
          <p14:tracePt t="140232" x="1162050" y="3778250"/>
          <p14:tracePt t="140250" x="1212850" y="3778250"/>
          <p14:tracePt t="140266" x="1244600" y="3778250"/>
          <p14:tracePt t="140283" x="1276350" y="3778250"/>
          <p14:tracePt t="140299" x="1295400" y="3778250"/>
          <p14:tracePt t="140316" x="1314450" y="3778250"/>
          <p14:tracePt t="140332" x="1346200" y="3771900"/>
          <p14:tracePt t="140348" x="1365250" y="3765550"/>
          <p14:tracePt t="140365" x="1403350" y="3752850"/>
          <p14:tracePt t="140383" x="1441450" y="3746500"/>
          <p14:tracePt t="140399" x="1473200" y="3733800"/>
          <p14:tracePt t="140416" x="1492250" y="3727450"/>
          <p14:tracePt t="140432" x="1504950" y="3721100"/>
          <p14:tracePt t="140513" x="1498600" y="3721100"/>
          <p14:tracePt t="140521" x="1485900" y="3721100"/>
          <p14:tracePt t="140529" x="1466850" y="3721100"/>
          <p14:tracePt t="140537" x="1409700" y="3721100"/>
          <p14:tracePt t="140549" x="1339850" y="3721100"/>
          <p14:tracePt t="140565" x="1244600" y="3721100"/>
          <p14:tracePt t="140583" x="1174750" y="3721100"/>
          <p14:tracePt t="140599" x="1117600" y="3721100"/>
          <p14:tracePt t="140615" x="1092200" y="3721100"/>
          <p14:tracePt t="140632" x="1073150" y="3721100"/>
          <p14:tracePt t="140650" x="1066800" y="3721100"/>
          <p14:tracePt t="140761" x="1073150" y="3721100"/>
          <p14:tracePt t="140774" x="1098550" y="3721100"/>
          <p14:tracePt t="140775" x="1143000" y="3721100"/>
          <p14:tracePt t="140782" x="1263650" y="3721100"/>
          <p14:tracePt t="140799" x="1403350" y="3721100"/>
          <p14:tracePt t="140816" x="1536700" y="3740150"/>
          <p14:tracePt t="140832" x="1676400" y="3759200"/>
          <p14:tracePt t="140850" x="1720850" y="3765550"/>
          <p14:tracePt t="140865" x="1752600" y="3765550"/>
          <p14:tracePt t="140883" x="1758950" y="3765550"/>
          <p14:tracePt t="140899" x="1765300" y="3765550"/>
          <p14:tracePt t="141018" x="1752600" y="3765550"/>
          <p14:tracePt t="141025" x="1720850" y="3765550"/>
          <p14:tracePt t="141042" x="1676400" y="3759200"/>
          <p14:tracePt t="141049" x="1644650" y="3752850"/>
          <p14:tracePt t="141050" x="1581150" y="3746500"/>
          <p14:tracePt t="141066" x="1504950" y="3740150"/>
          <p14:tracePt t="141082" x="1435100" y="3733800"/>
          <p14:tracePt t="141099" x="1371600" y="3733800"/>
          <p14:tracePt t="141116" x="1327150" y="3733800"/>
          <p14:tracePt t="141132" x="1295400" y="3733800"/>
          <p14:tracePt t="141149" x="1276350" y="3733800"/>
          <p14:tracePt t="141241" x="1289050" y="3733800"/>
          <p14:tracePt t="141250" x="1308100" y="3733800"/>
          <p14:tracePt t="141257" x="1339850" y="3733800"/>
          <p14:tracePt t="141275" x="1409700" y="3733800"/>
          <p14:tracePt t="141276" x="1447800" y="3733800"/>
          <p14:tracePt t="141282" x="1536700" y="3733800"/>
          <p14:tracePt t="141299" x="1619250" y="3733800"/>
          <p14:tracePt t="141315" x="1682750" y="3733800"/>
          <p14:tracePt t="141332" x="1739900" y="3733800"/>
          <p14:tracePt t="141349" x="1784350" y="3733800"/>
          <p14:tracePt t="141366" x="1809750" y="3733800"/>
          <p14:tracePt t="141382" x="1816100" y="3733800"/>
          <p14:tracePt t="141513" x="1797050" y="3733800"/>
          <p14:tracePt t="141524" x="1771650" y="3733800"/>
          <p14:tracePt t="141529" x="1739900" y="3733800"/>
          <p14:tracePt t="141534" x="1651000" y="3733800"/>
          <p14:tracePt t="141549" x="1555750" y="3733800"/>
          <p14:tracePt t="141565" x="1466850" y="3733800"/>
          <p14:tracePt t="141582" x="1390650" y="3733800"/>
          <p14:tracePt t="141599" x="1327150" y="3733800"/>
          <p14:tracePt t="141615" x="1289050" y="3733800"/>
          <p14:tracePt t="141632" x="1257300" y="3733800"/>
          <p14:tracePt t="141650" x="1244600" y="3733800"/>
          <p14:tracePt t="141777" x="1270000" y="3733800"/>
          <p14:tracePt t="141791" x="1301750" y="3733800"/>
          <p14:tracePt t="141793" x="1333500" y="3733800"/>
          <p14:tracePt t="141799" x="1403350" y="3733800"/>
          <p14:tracePt t="141815" x="1485900" y="3733800"/>
          <p14:tracePt t="141832" x="1600200" y="3733800"/>
          <p14:tracePt t="141850" x="1663700" y="3733800"/>
          <p14:tracePt t="141866" x="1714500" y="3733800"/>
          <p14:tracePt t="141882" x="1752600" y="3733800"/>
          <p14:tracePt t="141899" x="1790700" y="3733800"/>
          <p14:tracePt t="141916" x="1816100" y="3733800"/>
          <p14:tracePt t="141932" x="1828800" y="3733800"/>
          <p14:tracePt t="141949" x="1835150" y="3733800"/>
          <p14:tracePt t="141985" x="1841500" y="3733800"/>
          <p14:tracePt t="142033" x="1847850" y="3733800"/>
          <p14:tracePt t="142993" x="1841500" y="3733800"/>
          <p14:tracePt t="143001" x="1822450" y="3733800"/>
          <p14:tracePt t="143009" x="1803400" y="3733800"/>
          <p14:tracePt t="143017" x="1752600" y="3733800"/>
          <p14:tracePt t="143032" x="1676400" y="3733800"/>
          <p14:tracePt t="143049" x="1562100" y="3733800"/>
          <p14:tracePt t="143066" x="1498600" y="3733800"/>
          <p14:tracePt t="143082" x="1460500" y="3733800"/>
          <p14:tracePt t="143099" x="1435100" y="3733800"/>
          <p14:tracePt t="143116" x="1416050" y="3733800"/>
          <p14:tracePt t="143132" x="1409700" y="3733800"/>
          <p14:tracePt t="143148" x="1390650" y="3733800"/>
          <p14:tracePt t="143165" x="1377950" y="3733800"/>
          <p14:tracePt t="143182" x="1365250" y="3740150"/>
          <p14:tracePt t="143199" x="1352550" y="3740150"/>
          <p14:tracePt t="143233" x="1346200" y="3740150"/>
          <p14:tracePt t="144577" x="1339850" y="3740150"/>
          <p14:tracePt t="144585" x="1339850" y="3689350"/>
          <p14:tracePt t="144593" x="1339850" y="3613150"/>
          <p14:tracePt t="144601" x="1365250" y="3435350"/>
          <p14:tracePt t="144615" x="1416050" y="3257550"/>
          <p14:tracePt t="144632" x="1485900" y="3117850"/>
          <p14:tracePt t="144649" x="1612900" y="2965450"/>
          <p14:tracePt t="144666" x="1733550" y="2838450"/>
          <p14:tracePt t="144682" x="1860550" y="2755900"/>
          <p14:tracePt t="144699" x="1974850" y="2692400"/>
          <p14:tracePt t="144715" x="2101850" y="2635250"/>
          <p14:tracePt t="144732" x="2254250" y="2584450"/>
          <p14:tracePt t="144748" x="2413000" y="2533650"/>
          <p14:tracePt t="144765" x="2552700" y="2495550"/>
          <p14:tracePt t="144782" x="2686050" y="2463800"/>
          <p14:tracePt t="144798" x="2768600" y="2438400"/>
          <p14:tracePt t="144815" x="2870200" y="2425700"/>
          <p14:tracePt t="144832" x="3035300" y="2406650"/>
          <p14:tracePt t="144849" x="3194050" y="2362200"/>
          <p14:tracePt t="144865" x="3340100" y="2317750"/>
          <p14:tracePt t="144882" x="3454400" y="2286000"/>
          <p14:tracePt t="144899" x="3517900" y="2260600"/>
          <p14:tracePt t="144915" x="3517900" y="2254250"/>
          <p14:tracePt t="145057" x="3536950" y="2235200"/>
          <p14:tracePt t="145065" x="3587750" y="2190750"/>
          <p14:tracePt t="145082" x="3625850" y="2165350"/>
          <p14:tracePt t="145083" x="3740150" y="2108200"/>
          <p14:tracePt t="145099" x="3879850" y="2051050"/>
          <p14:tracePt t="145115" x="3987800" y="2025650"/>
          <p14:tracePt t="145132" x="4038600" y="2000250"/>
          <p14:tracePt t="145148" x="4044950" y="1993900"/>
          <p14:tracePt t="145165" x="4051300" y="1993900"/>
          <p14:tracePt t="145241" x="4044950" y="1993900"/>
          <p14:tracePt t="145249" x="3987800" y="1981200"/>
          <p14:tracePt t="145258" x="3962400" y="1968500"/>
          <p14:tracePt t="145265" x="3917950" y="1962150"/>
          <p14:tracePt t="145282" x="3892550" y="1949450"/>
          <p14:tracePt t="145299" x="3860800" y="1943100"/>
          <p14:tracePt t="145315" x="3854450" y="1943100"/>
          <p14:tracePt t="145369" x="3848100" y="1943100"/>
          <p14:tracePt t="145481" x="3854450" y="1943100"/>
          <p14:tracePt t="145489" x="3867150" y="1943100"/>
          <p14:tracePt t="145493" x="3886200" y="1943100"/>
          <p14:tracePt t="145499" x="3898900" y="1949450"/>
          <p14:tracePt t="145515" x="3905250" y="1949450"/>
          <p14:tracePt t="145601" x="3898900" y="1962150"/>
          <p14:tracePt t="145609" x="3854450" y="1974850"/>
          <p14:tracePt t="145617" x="3771900" y="1993900"/>
          <p14:tracePt t="145632" x="3708400" y="2006600"/>
          <p14:tracePt t="145633" x="3632200" y="2012950"/>
          <p14:tracePt t="145649" x="3587750" y="2012950"/>
          <p14:tracePt t="145665" x="3581400" y="2012950"/>
          <p14:tracePt t="145793" x="3587750" y="2012950"/>
          <p14:tracePt t="145801" x="3606800" y="2012950"/>
          <p14:tracePt t="145809" x="3625850" y="2012950"/>
          <p14:tracePt t="145817" x="3676650" y="2012950"/>
          <p14:tracePt t="145833" x="3708400" y="2012950"/>
          <p14:tracePt t="145833" x="3721100" y="2012950"/>
          <p14:tracePt t="145848" x="3765550" y="2012950"/>
          <p14:tracePt t="145865" x="3778250" y="2012950"/>
          <p14:tracePt t="146769" x="3771900" y="2012950"/>
          <p14:tracePt t="146778" x="3759200" y="2019300"/>
          <p14:tracePt t="146782" x="3746500" y="2032000"/>
          <p14:tracePt t="146798" x="3727450" y="2044700"/>
          <p14:tracePt t="146799" x="3676650" y="2089150"/>
          <p14:tracePt t="146815" x="3606800" y="2165350"/>
          <p14:tracePt t="146832" x="3479800" y="2298700"/>
          <p14:tracePt t="146850" x="3397250" y="2406650"/>
          <p14:tracePt t="146865" x="3327400" y="2508250"/>
          <p14:tracePt t="146882" x="3238500" y="2628900"/>
          <p14:tracePt t="146898" x="3130550" y="2781300"/>
          <p14:tracePt t="146915" x="2984500" y="2965450"/>
          <p14:tracePt t="146932" x="2844800" y="3168650"/>
          <p14:tracePt t="146949" x="2768600" y="3289300"/>
          <p14:tracePt t="146965" x="2717800" y="3378200"/>
          <p14:tracePt t="146983" x="2679700" y="3448050"/>
          <p14:tracePt t="146998" x="2654300" y="3505200"/>
          <p14:tracePt t="147015" x="2628900" y="3549650"/>
          <p14:tracePt t="147032" x="2584450" y="3613150"/>
          <p14:tracePt t="147049" x="2546350" y="3651250"/>
          <p14:tracePt t="147065" x="2501900" y="3683000"/>
          <p14:tracePt t="147082" x="2444750" y="3721100"/>
          <p14:tracePt t="147098" x="2387600" y="3752850"/>
          <p14:tracePt t="147115" x="2336800" y="3778250"/>
          <p14:tracePt t="147132" x="2292350" y="3790950"/>
          <p14:tracePt t="147149" x="2247900" y="3803650"/>
          <p14:tracePt t="147165" x="2209800" y="3816350"/>
          <p14:tracePt t="147182" x="2159000" y="3835400"/>
          <p14:tracePt t="147198" x="2114550" y="3841750"/>
          <p14:tracePt t="147215" x="2063750" y="3854450"/>
          <p14:tracePt t="147232" x="1987550" y="3867150"/>
          <p14:tracePt t="147250" x="1949450" y="3873500"/>
          <p14:tracePt t="147265" x="1924050" y="3873500"/>
          <p14:tracePt t="147282" x="1911350" y="3873500"/>
          <p14:tracePt t="147298" x="1892300" y="3873500"/>
          <p14:tracePt t="147315" x="1873250" y="3873500"/>
          <p14:tracePt t="147332" x="1854200" y="3867150"/>
          <p14:tracePt t="147349" x="1828800" y="3854450"/>
          <p14:tracePt t="147365" x="1803400" y="3848100"/>
          <p14:tracePt t="147382" x="1790700" y="3841750"/>
          <p14:tracePt t="147398" x="1752600" y="3835400"/>
          <p14:tracePt t="147415" x="1739900" y="3835400"/>
          <p14:tracePt t="147432" x="1720850" y="3835400"/>
          <p14:tracePt t="147449" x="1714500" y="3835400"/>
          <p14:tracePt t="147465" x="1708150" y="3835400"/>
          <p14:tracePt t="147545" x="1695450" y="3835400"/>
          <p14:tracePt t="147561" x="1682750" y="3841750"/>
          <p14:tracePt t="147569" x="1663700" y="3854450"/>
          <p14:tracePt t="147581" x="1651000" y="3867150"/>
          <p14:tracePt t="147582" x="1606550" y="3892550"/>
          <p14:tracePt t="147598" x="1568450" y="3917950"/>
          <p14:tracePt t="147616" x="1543050" y="3937000"/>
          <p14:tracePt t="147632" x="1530350" y="3949700"/>
          <p14:tracePt t="147649" x="1524000" y="3968750"/>
          <p14:tracePt t="147665" x="1524000" y="3987800"/>
          <p14:tracePt t="147682" x="1524000" y="4000500"/>
          <p14:tracePt t="147698" x="1524000" y="4019550"/>
          <p14:tracePt t="147715" x="1524000" y="4038600"/>
          <p14:tracePt t="147732" x="1530350" y="4057650"/>
          <p14:tracePt t="147749" x="1543050" y="4076700"/>
          <p14:tracePt t="147765" x="1549400" y="4083050"/>
          <p14:tracePt t="147800" x="1555750" y="4089400"/>
          <p14:tracePt t="147841" x="1562100" y="4095750"/>
          <p14:tracePt t="147856" x="1562100" y="4102100"/>
          <p14:tracePt t="147864" x="1574800" y="4114800"/>
          <p14:tracePt t="147875" x="1574800" y="4121150"/>
          <p14:tracePt t="147882" x="1581150" y="4127500"/>
          <p14:tracePt t="147898" x="1593850" y="4140200"/>
          <p14:tracePt t="147915" x="1625600" y="4140200"/>
          <p14:tracePt t="147932" x="1638300" y="4140200"/>
          <p14:tracePt t="147948" x="1670050" y="4140200"/>
          <p14:tracePt t="147965" x="1695450" y="4140200"/>
          <p14:tracePt t="147982" x="1714500" y="4140200"/>
          <p14:tracePt t="147999" x="1739900" y="4140200"/>
          <p14:tracePt t="148015" x="1758950" y="4140200"/>
          <p14:tracePt t="148032" x="1828800" y="4140200"/>
          <p14:tracePt t="148049" x="1892300" y="4140200"/>
          <p14:tracePt t="148065" x="1981200" y="4140200"/>
          <p14:tracePt t="148082" x="2063750" y="4140200"/>
          <p14:tracePt t="148099" x="2159000" y="4140200"/>
          <p14:tracePt t="148115" x="2266950" y="4140200"/>
          <p14:tracePt t="148132" x="2381250" y="4140200"/>
          <p14:tracePt t="148148" x="2489200" y="4140200"/>
          <p14:tracePt t="148165" x="2584450" y="4140200"/>
          <p14:tracePt t="148182" x="2667000" y="4140200"/>
          <p14:tracePt t="148198" x="2717800" y="4140200"/>
          <p14:tracePt t="148215" x="2768600" y="4140200"/>
          <p14:tracePt t="148215" x="2787650" y="4140200"/>
          <p14:tracePt t="148233" x="2832100" y="4133850"/>
          <p14:tracePt t="148249" x="2870200" y="4133850"/>
          <p14:tracePt t="148266" x="2901950" y="4133850"/>
          <p14:tracePt t="148282" x="2940050" y="4133850"/>
          <p14:tracePt t="148299" x="2978150" y="4133850"/>
          <p14:tracePt t="148315" x="3016250" y="4133850"/>
          <p14:tracePt t="148332" x="3048000" y="4133850"/>
          <p14:tracePt t="148348" x="3079750" y="4133850"/>
          <p14:tracePt t="148365" x="3092450" y="4133850"/>
          <p14:tracePt t="148382" x="3105150" y="4133850"/>
          <p14:tracePt t="148398" x="3111500" y="4133850"/>
          <p14:tracePt t="148415" x="3117850" y="4133850"/>
          <p14:tracePt t="148456" x="3124200" y="4133850"/>
          <p14:tracePt t="149329" x="3111500" y="4127500"/>
          <p14:tracePt t="149337" x="3098800" y="4127500"/>
          <p14:tracePt t="149345" x="3092450" y="4121150"/>
          <p14:tracePt t="149354" x="3086100" y="4121150"/>
          <p14:tracePt t="149366" x="3079750" y="4121150"/>
          <p14:tracePt t="149402" x="3073400" y="4121150"/>
          <p14:tracePt t="149427" x="3067050" y="4121150"/>
          <p14:tracePt t="149442" x="3060700" y="4121150"/>
          <p14:tracePt t="149450" x="3048000" y="4121150"/>
          <p14:tracePt t="149466" x="3035300" y="4121150"/>
          <p14:tracePt t="149467" x="3009900" y="4121150"/>
          <p14:tracePt t="149483" x="2978150" y="4127500"/>
          <p14:tracePt t="149499" x="2933700" y="4140200"/>
          <p14:tracePt t="149516" x="2882900" y="4152900"/>
          <p14:tracePt t="149533" x="2832100" y="4165600"/>
          <p14:tracePt t="149549" x="2800350" y="4171950"/>
          <p14:tracePt t="149566" x="2781300" y="4171950"/>
          <p14:tracePt t="149583" x="2755900" y="4178300"/>
          <p14:tracePt t="149600" x="2743200" y="4178300"/>
          <p14:tracePt t="149616" x="2730500" y="4178300"/>
          <p14:tracePt t="149633" x="2717800" y="4178300"/>
          <p14:tracePt t="149650" x="2711450" y="4178300"/>
          <p14:tracePt t="149666" x="2698750" y="4178300"/>
          <p14:tracePt t="150080" x="2679700" y="4178300"/>
          <p14:tracePt t="150092" x="2654300" y="4178300"/>
          <p14:tracePt t="150092" x="2635250" y="4178300"/>
          <p14:tracePt t="150099" x="2584450" y="4178300"/>
          <p14:tracePt t="150116" x="2520950" y="4178300"/>
          <p14:tracePt t="150132" x="2470150" y="4178300"/>
          <p14:tracePt t="150149" x="2413000" y="4178300"/>
          <p14:tracePt t="150166" x="2349500" y="4178300"/>
          <p14:tracePt t="150183" x="2298700" y="4178300"/>
          <p14:tracePt t="150199" x="2254250" y="4178300"/>
          <p14:tracePt t="150216" x="2209800" y="4178300"/>
          <p14:tracePt t="150232" x="2190750" y="4178300"/>
          <p14:tracePt t="150250" x="2184400" y="4178300"/>
          <p14:tracePt t="151025" x="2216150" y="4178300"/>
          <p14:tracePt t="151042" x="2273300" y="4178300"/>
          <p14:tracePt t="151044" x="2305050" y="4178300"/>
          <p14:tracePt t="151050" x="2362200" y="4178300"/>
          <p14:tracePt t="151066" x="2406650" y="4178300"/>
          <p14:tracePt t="151083" x="2438400" y="4178300"/>
          <p14:tracePt t="151099" x="2463800" y="4178300"/>
          <p14:tracePt t="151116" x="2476500" y="4178300"/>
          <p14:tracePt t="151133" x="2489200" y="4178300"/>
          <p14:tracePt t="151314" x="2476500" y="4178300"/>
          <p14:tracePt t="151321" x="2457450" y="4178300"/>
          <p14:tracePt t="151329" x="2425700" y="4178300"/>
          <p14:tracePt t="151336" x="2311400" y="4178300"/>
          <p14:tracePt t="151349" x="2184400" y="4178300"/>
          <p14:tracePt t="151366" x="2051050" y="4178300"/>
          <p14:tracePt t="151383" x="1930400" y="4178300"/>
          <p14:tracePt t="151399" x="1822450" y="4178300"/>
          <p14:tracePt t="151416" x="1739900" y="4178300"/>
          <p14:tracePt t="151432" x="1651000" y="4178300"/>
          <p14:tracePt t="151450" x="1612900" y="4178300"/>
          <p14:tracePt t="151466" x="1587500" y="4178300"/>
          <p14:tracePt t="151483" x="1581150" y="4178300"/>
          <p14:tracePt t="151705" x="1587500" y="4178300"/>
          <p14:tracePt t="151714" x="1612900" y="4178300"/>
          <p14:tracePt t="151718" x="1670050" y="4178300"/>
          <p14:tracePt t="151733" x="1733550" y="4178300"/>
          <p14:tracePt t="151749" x="1809750" y="4178300"/>
          <p14:tracePt t="151766" x="1892300" y="4178300"/>
          <p14:tracePt t="151782" x="1968500" y="4178300"/>
          <p14:tracePt t="151799" x="2038350" y="4178300"/>
          <p14:tracePt t="151816" x="2101850" y="4178300"/>
          <p14:tracePt t="151833" x="2165350" y="4178300"/>
          <p14:tracePt t="151850" x="2197100" y="4178300"/>
          <p14:tracePt t="151866" x="2235200" y="4178300"/>
          <p14:tracePt t="151883" x="2260600" y="4171950"/>
          <p14:tracePt t="151900" x="2286000" y="4171950"/>
          <p14:tracePt t="151916" x="2305050" y="4171950"/>
          <p14:tracePt t="151933" x="2324100" y="4171950"/>
          <p14:tracePt t="151949" x="2336800" y="4165600"/>
          <p14:tracePt t="151966" x="2349500" y="4165600"/>
          <p14:tracePt t="151982" x="2362200" y="4165600"/>
          <p14:tracePt t="151999" x="2368550" y="4165600"/>
          <p14:tracePt t="152016" x="2381250" y="4165600"/>
          <p14:tracePt t="152033" x="2400300" y="4152900"/>
          <p14:tracePt t="152051" x="2425700" y="4152900"/>
          <p14:tracePt t="152066" x="2463800" y="4146550"/>
          <p14:tracePt t="152083" x="2508250" y="4146550"/>
          <p14:tracePt t="152099" x="2578100" y="4140200"/>
          <p14:tracePt t="152116" x="2679700" y="4140200"/>
          <p14:tracePt t="152133" x="2800350" y="4140200"/>
          <p14:tracePt t="152149" x="2901950" y="4140200"/>
          <p14:tracePt t="152166" x="2978150" y="4140200"/>
          <p14:tracePt t="152182" x="3035300" y="4140200"/>
          <p14:tracePt t="152199" x="3060700" y="4140200"/>
          <p14:tracePt t="152216" x="3079750" y="4140200"/>
          <p14:tracePt t="152233" x="3098800" y="4140200"/>
          <p14:tracePt t="152250" x="3105150" y="4140200"/>
          <p14:tracePt t="152266" x="3124200" y="4140200"/>
          <p14:tracePt t="152282" x="3149600" y="4140200"/>
          <p14:tracePt t="152299" x="3181350" y="4140200"/>
          <p14:tracePt t="152316" x="3219450" y="4140200"/>
          <p14:tracePt t="152333" x="3257550" y="4140200"/>
          <p14:tracePt t="152349" x="3289300" y="4140200"/>
          <p14:tracePt t="152366" x="3333750" y="4140200"/>
          <p14:tracePt t="152382" x="3378200" y="4140200"/>
          <p14:tracePt t="152399" x="3416300" y="4140200"/>
          <p14:tracePt t="152416" x="3467100" y="4140200"/>
          <p14:tracePt t="152433" x="3511550" y="4140200"/>
          <p14:tracePt t="152433" x="3530600" y="4140200"/>
          <p14:tracePt t="152450" x="3575050" y="4140200"/>
          <p14:tracePt t="152466" x="3632200" y="4140200"/>
          <p14:tracePt t="152482" x="3695700" y="4140200"/>
          <p14:tracePt t="152499" x="3740150" y="4140200"/>
          <p14:tracePt t="152516" x="3797300" y="4140200"/>
          <p14:tracePt t="152533" x="3835400" y="4140200"/>
          <p14:tracePt t="152549" x="3873500" y="4140200"/>
          <p14:tracePt t="152566" x="3905250" y="4146550"/>
          <p14:tracePt t="152582" x="3943350" y="4146550"/>
          <p14:tracePt t="152599" x="3981450" y="4146550"/>
          <p14:tracePt t="152616" x="4019550" y="4146550"/>
          <p14:tracePt t="152633" x="4083050" y="4146550"/>
          <p14:tracePt t="152650" x="4102100" y="4146550"/>
          <p14:tracePt t="152666" x="4121150" y="4146550"/>
          <p14:tracePt t="152682" x="4127500" y="4146550"/>
          <p14:tracePt t="152698" x="4133850" y="4146550"/>
          <p14:tracePt t="152906" x="4133850" y="4140200"/>
          <p14:tracePt t="152981" x="4133850" y="4127500"/>
          <p14:tracePt t="152993" x="4133850" y="4121150"/>
          <p14:tracePt t="153002" x="4133850" y="4102100"/>
          <p14:tracePt t="153010" x="4140200" y="4089400"/>
          <p14:tracePt t="153018" x="4159250" y="4064000"/>
          <p14:tracePt t="153033" x="4210050" y="4025900"/>
          <p14:tracePt t="153050" x="4235450" y="4019550"/>
          <p14:tracePt t="153067" x="4298950" y="4019550"/>
          <p14:tracePt t="153082" x="4330700" y="4006850"/>
          <p14:tracePt t="153099" x="4330700" y="4000500"/>
          <p14:tracePt t="153354" x="4349750" y="3981450"/>
          <p14:tracePt t="153362" x="4356100" y="3975100"/>
          <p14:tracePt t="153369" x="4368800" y="3968750"/>
          <p14:tracePt t="153377" x="4375150" y="3962400"/>
          <p14:tracePt t="153383" x="4381500" y="3956050"/>
          <p14:tracePt t="153399" x="4406900" y="3956050"/>
          <p14:tracePt t="153416" x="4457700" y="3956050"/>
          <p14:tracePt t="153432" x="4572000" y="3956050"/>
          <p14:tracePt t="153451" x="4743450" y="3962400"/>
          <p14:tracePt t="153466" x="5010150" y="3987800"/>
          <p14:tracePt t="153483" x="5276850" y="4000500"/>
          <p14:tracePt t="153499" x="5473700" y="4013200"/>
          <p14:tracePt t="153516" x="5600700" y="4013200"/>
          <p14:tracePt t="153532" x="5689600" y="4013200"/>
          <p14:tracePt t="153549" x="5746750" y="4013200"/>
          <p14:tracePt t="153566" x="5797550" y="4013200"/>
          <p14:tracePt t="153583" x="5835650" y="4006850"/>
          <p14:tracePt t="153599" x="5892800" y="4006850"/>
          <p14:tracePt t="153616" x="5962650" y="4006850"/>
          <p14:tracePt t="153632" x="6057900" y="4006850"/>
          <p14:tracePt t="153650" x="6115050" y="4006850"/>
          <p14:tracePt t="153666" x="6153150" y="4006850"/>
          <p14:tracePt t="153683" x="6184900" y="4000500"/>
          <p14:tracePt t="153699" x="6216650" y="4000500"/>
          <p14:tracePt t="153715" x="6242050" y="3994150"/>
          <p14:tracePt t="153732" x="6273800" y="3987800"/>
          <p14:tracePt t="153749" x="6292850" y="3987800"/>
          <p14:tracePt t="153766" x="6305550" y="3987800"/>
          <p14:tracePt t="153783" x="6318250" y="3987800"/>
          <p14:tracePt t="153799" x="6324600" y="3987800"/>
          <p14:tracePt t="153816" x="6330950" y="3987800"/>
          <p14:tracePt t="153832" x="6337300" y="3987800"/>
          <p14:tracePt t="153873" x="6343650" y="3987800"/>
          <p14:tracePt t="153889" x="6350000" y="3981450"/>
          <p14:tracePt t="153897" x="6356350" y="3981450"/>
          <p14:tracePt t="153905" x="6381750" y="3981450"/>
          <p14:tracePt t="153916" x="6407150" y="3981450"/>
          <p14:tracePt t="153932" x="6432550" y="4000500"/>
          <p14:tracePt t="153949" x="6470650" y="4013200"/>
          <p14:tracePt t="153966" x="6502400" y="4032250"/>
          <p14:tracePt t="153983" x="6546850" y="4044950"/>
          <p14:tracePt t="153999" x="6572250" y="4057650"/>
          <p14:tracePt t="154016" x="6597650" y="4070350"/>
          <p14:tracePt t="154032" x="6629400" y="4083050"/>
          <p14:tracePt t="154050" x="6635750" y="4083050"/>
          <p14:tracePt t="154066" x="6642100" y="4083050"/>
          <p14:tracePt t="154145" x="6648450" y="4083050"/>
          <p14:tracePt t="154162" x="6654800" y="4083050"/>
          <p14:tracePt t="154194" x="6661150" y="4083050"/>
          <p14:tracePt t="154209" x="6667500" y="4083050"/>
          <p14:tracePt t="154226" x="6673850" y="4083050"/>
          <p14:tracePt t="154250" x="6680200" y="4083050"/>
          <p14:tracePt t="154274" x="6699250" y="4083050"/>
          <p14:tracePt t="154275" x="6705600" y="4083050"/>
          <p14:tracePt t="154282" x="6724650" y="4083050"/>
          <p14:tracePt t="154299" x="6743700" y="4083050"/>
          <p14:tracePt t="154316" x="6756400" y="4083050"/>
          <p14:tracePt t="154332" x="6769100" y="4083050"/>
          <p14:tracePt t="154349" x="6775450" y="4083050"/>
          <p14:tracePt t="154365" x="6788150" y="4083050"/>
          <p14:tracePt t="154418" x="6794500" y="4083050"/>
          <p14:tracePt t="154442" x="6819900" y="4083050"/>
          <p14:tracePt t="154450" x="6826250" y="4083050"/>
          <p14:tracePt t="154450" x="6858000" y="4083050"/>
          <p14:tracePt t="154466" x="6896100" y="4083050"/>
          <p14:tracePt t="154482" x="6927850" y="4083050"/>
          <p14:tracePt t="154499" x="6953250" y="4083050"/>
          <p14:tracePt t="154516" x="6985000" y="4083050"/>
          <p14:tracePt t="154532" x="7004050" y="4083050"/>
          <p14:tracePt t="154549" x="7016750" y="4083050"/>
          <p14:tracePt t="154566" x="7023100" y="4083050"/>
          <p14:tracePt t="154583" x="7029450" y="4083050"/>
          <p14:tracePt t="154599" x="7035800" y="4083050"/>
          <p14:tracePt t="154616" x="7042150" y="4083050"/>
          <p14:tracePt t="154632" x="7061200" y="4083050"/>
          <p14:tracePt t="154650" x="7067550" y="4083050"/>
          <p14:tracePt t="154666" x="7073900" y="4083050"/>
          <p14:tracePt t="154682" x="7080250" y="4083050"/>
          <p14:tracePt t="154721" x="7086600" y="4083050"/>
          <p14:tracePt t="154762" x="7092950" y="4076700"/>
          <p14:tracePt t="154777" x="7099300" y="4076700"/>
          <p14:tracePt t="154785" x="7105650" y="4076700"/>
          <p14:tracePt t="154799" x="7112000" y="4076700"/>
          <p14:tracePt t="154801" x="7118350" y="4076700"/>
          <p14:tracePt t="154816" x="7131050" y="4076700"/>
          <p14:tracePt t="154832" x="7150100" y="4076700"/>
          <p14:tracePt t="154850" x="7169150" y="4076700"/>
          <p14:tracePt t="154866" x="7194550" y="4076700"/>
          <p14:tracePt t="154882" x="7226300" y="4076700"/>
          <p14:tracePt t="154899" x="7270750" y="4076700"/>
          <p14:tracePt t="154916" x="7315200" y="4076700"/>
          <p14:tracePt t="154933" x="7359650" y="4076700"/>
          <p14:tracePt t="154949" x="7410450" y="4076700"/>
          <p14:tracePt t="154966" x="7473950" y="4076700"/>
          <p14:tracePt t="154982" x="7550150" y="4089400"/>
          <p14:tracePt t="154999" x="7594600" y="4089400"/>
          <p14:tracePt t="155016" x="7626350" y="4095750"/>
          <p14:tracePt t="155032" x="7664450" y="4102100"/>
          <p14:tracePt t="155050" x="7677150" y="4102100"/>
          <p14:tracePt t="155066" x="7683500" y="4108450"/>
          <p14:tracePt t="156137" x="7677150" y="4108450"/>
          <p14:tracePt t="156162" x="7670800" y="4108450"/>
          <p14:tracePt t="156169" x="7664450" y="4108450"/>
          <p14:tracePt t="156177" x="7658100" y="4108450"/>
          <p14:tracePt t="156185" x="7632700" y="4108450"/>
          <p14:tracePt t="156199" x="7581900" y="4102100"/>
          <p14:tracePt t="156215" x="7486650" y="4102100"/>
          <p14:tracePt t="156232" x="7258050" y="4095750"/>
          <p14:tracePt t="156250" x="7042150" y="4083050"/>
          <p14:tracePt t="156266" x="6807200" y="4051300"/>
          <p14:tracePt t="156282" x="6635750" y="4032250"/>
          <p14:tracePt t="156299" x="6502400" y="4006850"/>
          <p14:tracePt t="156316" x="6445250" y="4006850"/>
          <p14:tracePt t="156332" x="6432550" y="4000500"/>
          <p14:tracePt t="156537" x="6445250" y="4000500"/>
          <p14:tracePt t="156545" x="6457950" y="4000500"/>
          <p14:tracePt t="156549" x="6464300" y="4000500"/>
          <p14:tracePt t="156584" x="6470650" y="4000500"/>
          <p14:tracePt t="156599" x="6483350" y="4000500"/>
          <p14:tracePt t="156616" x="6502400" y="3994150"/>
          <p14:tracePt t="156616" x="6515100" y="3987800"/>
          <p14:tracePt t="156633" x="6521450" y="3987800"/>
          <p14:tracePt t="156634" x="6534150" y="3987800"/>
          <p14:tracePt t="156673" x="6546850" y="3987800"/>
          <p14:tracePt t="156713" x="6553200" y="3987800"/>
          <p14:tracePt t="156737" x="6553200" y="3981450"/>
          <p14:tracePt t="156929" x="6559550" y="3981450"/>
          <p14:tracePt t="156937" x="6559550" y="3975100"/>
          <p14:tracePt t="156937" x="6546850" y="3975100"/>
          <p14:tracePt t="156961" x="6540500" y="3975100"/>
          <p14:tracePt t="156969" x="6534150" y="3975100"/>
          <p14:tracePt t="156977" x="6527800" y="3968750"/>
          <p14:tracePt t="157009" x="6521450" y="3968750"/>
          <p14:tracePt t="157176" x="6515100" y="3968750"/>
          <p14:tracePt t="157185" x="6508750" y="3968750"/>
          <p14:tracePt t="157193" x="6502400" y="3968750"/>
          <p14:tracePt t="157201" x="6496050" y="3968750"/>
          <p14:tracePt t="157201" x="6489700" y="3968750"/>
          <p14:tracePt t="157217" x="6483350" y="3968750"/>
          <p14:tracePt t="157233" x="6470650" y="3968750"/>
          <p14:tracePt t="157234" x="6438900" y="3968750"/>
          <p14:tracePt t="157250" x="6394450" y="3968750"/>
          <p14:tracePt t="157266" x="6350000" y="3962400"/>
          <p14:tracePt t="157283" x="6280150" y="3962400"/>
          <p14:tracePt t="157299" x="6216650" y="3962400"/>
          <p14:tracePt t="157316" x="6178550" y="3962400"/>
          <p14:tracePt t="157332" x="6165850" y="3962400"/>
          <p14:tracePt t="157349" x="6153150" y="3962400"/>
          <p14:tracePt t="157365" x="6140450" y="3962400"/>
          <p14:tracePt t="157809" x="6134100" y="3962400"/>
          <p14:tracePt t="157827" x="6121400" y="3975100"/>
          <p14:tracePt t="157842" x="6102350" y="4006850"/>
          <p14:tracePt t="157849" x="6089650" y="4019550"/>
          <p14:tracePt t="157850" x="6064250" y="4051300"/>
          <p14:tracePt t="157866" x="6051550" y="4064000"/>
          <p14:tracePt t="157882" x="6045200" y="4076700"/>
          <p14:tracePt t="158153" x="6032500" y="4083050"/>
          <p14:tracePt t="158161" x="6013450" y="4083050"/>
          <p14:tracePt t="158174" x="5981700" y="4089400"/>
          <p14:tracePt t="158175" x="5943600" y="4095750"/>
          <p14:tracePt t="158182" x="5873750" y="4102100"/>
          <p14:tracePt t="158199" x="5816600" y="4108450"/>
          <p14:tracePt t="158216" x="5778500" y="4108450"/>
          <p14:tracePt t="158232" x="5746750" y="4108450"/>
          <p14:tracePt t="158250" x="5734050" y="4108450"/>
          <p14:tracePt t="158289" x="5727700" y="4108450"/>
          <p14:tracePt t="158699" x="0" y="0"/>
        </p14:tracePtLst>
        <p14:tracePtLst>
          <p14:tracePt t="175212" x="1054100" y="3886200"/>
          <p14:tracePt t="175417" x="1047750" y="3898900"/>
          <p14:tracePt t="175426" x="1028700" y="3924300"/>
          <p14:tracePt t="175433" x="1003300" y="3949700"/>
          <p14:tracePt t="175434" x="971550" y="3994150"/>
          <p14:tracePt t="175449" x="952500" y="4025900"/>
          <p14:tracePt t="175466" x="946150" y="4076700"/>
          <p14:tracePt t="175482" x="946150" y="4133850"/>
          <p14:tracePt t="175499" x="946150" y="4210050"/>
          <p14:tracePt t="175515" x="946150" y="4267200"/>
          <p14:tracePt t="175532" x="939800" y="4343400"/>
          <p14:tracePt t="175549" x="927100" y="4400550"/>
          <p14:tracePt t="175566" x="908050" y="4438650"/>
          <p14:tracePt t="175582" x="882650" y="4470400"/>
          <p14:tracePt t="175599" x="876300" y="4483100"/>
          <p14:tracePt t="175615" x="844550" y="4495800"/>
          <p14:tracePt t="175634" x="831850" y="4508500"/>
          <p14:tracePt t="175649" x="819150" y="4508500"/>
          <p14:tracePt t="175666" x="800100" y="4521200"/>
          <p14:tracePt t="175682" x="793750" y="4521200"/>
          <p14:tracePt t="175699" x="781050" y="4521200"/>
          <p14:tracePt t="175716" x="762000" y="4521200"/>
          <p14:tracePt t="175732" x="749300" y="4521200"/>
          <p14:tracePt t="175785" x="742950" y="4527550"/>
          <p14:tracePt t="175793" x="723900" y="4527550"/>
          <p14:tracePt t="175809" x="717550" y="4527550"/>
          <p14:tracePt t="175820" x="717550" y="4521200"/>
          <p14:tracePt t="175841" x="704850" y="4514850"/>
          <p14:tracePt t="175857" x="698500" y="4508500"/>
          <p14:tracePt t="175865" x="685800" y="4508500"/>
          <p14:tracePt t="175866" x="685800" y="4502150"/>
          <p14:tracePt t="175882" x="679450" y="4495800"/>
          <p14:tracePt t="175993" x="673100" y="4495800"/>
          <p14:tracePt t="176001" x="673100" y="4489450"/>
          <p14:tracePt t="176009" x="673100" y="4476750"/>
          <p14:tracePt t="176020" x="673100" y="4464050"/>
          <p14:tracePt t="176032" x="654050" y="4438650"/>
          <p14:tracePt t="176049" x="641350" y="4419600"/>
          <p14:tracePt t="176066" x="635000" y="4406900"/>
          <p14:tracePt t="176082" x="628650" y="4400550"/>
          <p14:tracePt t="177209" x="615950" y="4394200"/>
          <p14:tracePt t="177233" x="609600" y="4387850"/>
          <p14:tracePt t="177393" x="603250" y="4387850"/>
          <p14:tracePt t="178553" x="603250" y="4381500"/>
          <p14:tracePt t="178577" x="596900" y="4381500"/>
          <p14:tracePt t="178594" x="596900" y="4375150"/>
          <p14:tracePt t="178609" x="584200" y="4368800"/>
          <p14:tracePt t="178633" x="577850" y="4368800"/>
          <p14:tracePt t="178722" x="571500" y="4368800"/>
          <p14:tracePt t="184810" x="577850" y="4368800"/>
          <p14:tracePt t="184817" x="692150" y="4368800"/>
          <p14:tracePt t="184833" x="774700" y="4368800"/>
          <p14:tracePt t="184834" x="1041400" y="4368800"/>
          <p14:tracePt t="184849" x="1397000" y="4356100"/>
          <p14:tracePt t="184866" x="1733550" y="4356100"/>
          <p14:tracePt t="184883" x="1949450" y="4343400"/>
          <p14:tracePt t="184900" x="2114550" y="4324350"/>
          <p14:tracePt t="184916" x="2273300" y="4311650"/>
          <p14:tracePt t="184933" x="2374900" y="4305300"/>
          <p14:tracePt t="184949" x="2470150" y="4305300"/>
          <p14:tracePt t="184966" x="2533650" y="4305300"/>
          <p14:tracePt t="184983" x="2565400" y="4305300"/>
          <p14:tracePt t="185018" x="2571750" y="4305300"/>
          <p14:tracePt t="185121" x="2559050" y="4305300"/>
          <p14:tracePt t="185129" x="2540000" y="4305300"/>
          <p14:tracePt t="185137" x="2508250" y="4305300"/>
          <p14:tracePt t="185145" x="2451100" y="4305300"/>
          <p14:tracePt t="185153" x="2286000" y="4305300"/>
          <p14:tracePt t="185166" x="2070100" y="4305300"/>
          <p14:tracePt t="185183" x="1771650" y="4305300"/>
          <p14:tracePt t="185199" x="1377950" y="4318000"/>
          <p14:tracePt t="185216" x="996950" y="4343400"/>
          <p14:tracePt t="185233" x="603250" y="4349750"/>
          <p14:tracePt t="185250" x="469900" y="4356100"/>
          <p14:tracePt t="185266" x="400050" y="4368800"/>
          <p14:tracePt t="185283" x="387350" y="4368800"/>
          <p14:tracePt t="185393" x="381000" y="4375150"/>
          <p14:tracePt t="185401" x="400050" y="4381500"/>
          <p14:tracePt t="185409" x="463550" y="4400550"/>
          <p14:tracePt t="185417" x="533400" y="4413250"/>
          <p14:tracePt t="185424" x="628650" y="4432300"/>
          <p14:tracePt t="185433" x="1022350" y="4508500"/>
          <p14:tracePt t="185450" x="1250950" y="4565650"/>
          <p14:tracePt t="185466" x="1416050" y="4610100"/>
          <p14:tracePt t="185483" x="1498600" y="4641850"/>
          <p14:tracePt t="185500" x="1504950" y="4648200"/>
          <p14:tracePt t="185515" x="1479550" y="4648200"/>
          <p14:tracePt t="185618" x="1454150" y="4641850"/>
          <p14:tracePt t="185625" x="1371600" y="4616450"/>
          <p14:tracePt t="185657" x="1358900" y="4610100"/>
          <p14:tracePt t="185665" x="1320800" y="4603750"/>
          <p14:tracePt t="185674" x="1295400" y="4603750"/>
          <p14:tracePt t="185681" x="1276350" y="4603750"/>
          <p14:tracePt t="185692" x="1270000" y="4603750"/>
          <p14:tracePt t="185699" x="1263650" y="4597400"/>
          <p14:tracePt t="185785" x="1282700" y="4597400"/>
          <p14:tracePt t="185793" x="1295400" y="4597400"/>
          <p14:tracePt t="185801" x="1320800" y="4597400"/>
          <p14:tracePt t="185809" x="1352550" y="4597400"/>
          <p14:tracePt t="185817" x="1435100" y="4597400"/>
          <p14:tracePt t="185817" x="1479550" y="4597400"/>
          <p14:tracePt t="185834" x="1568450" y="4597400"/>
          <p14:tracePt t="185849" x="1606550" y="4597400"/>
          <p14:tracePt t="185867" x="1676400" y="4597400"/>
          <p14:tracePt t="185883" x="1733550" y="4597400"/>
          <p14:tracePt t="185899" x="1765300" y="4597400"/>
          <p14:tracePt t="185916" x="1784350" y="4597400"/>
          <p14:tracePt t="186073" x="1784350" y="4591050"/>
          <p14:tracePt t="186084" x="1784350" y="4584700"/>
          <p14:tracePt t="186099" x="1771650" y="4578350"/>
          <p14:tracePt t="186100" x="1727200" y="4572000"/>
          <p14:tracePt t="186116" x="1689100" y="4559300"/>
          <p14:tracePt t="186133" x="1663700" y="4552950"/>
          <p14:tracePt t="186149" x="1644650" y="4540250"/>
          <p14:tracePt t="186166" x="1631950" y="4540250"/>
          <p14:tracePt t="186306" x="1651000" y="4533900"/>
          <p14:tracePt t="186313" x="1689100" y="4533900"/>
          <p14:tracePt t="186316" x="1784350" y="4521200"/>
          <p14:tracePt t="186333" x="1905000" y="4521200"/>
          <p14:tracePt t="186349" x="2051050" y="4521200"/>
          <p14:tracePt t="186366" x="2216150" y="4521200"/>
          <p14:tracePt t="186383" x="2362200" y="4521200"/>
          <p14:tracePt t="186399" x="2520950" y="4521200"/>
          <p14:tracePt t="186416" x="2736850" y="4521200"/>
          <p14:tracePt t="186434" x="2838450" y="4521200"/>
          <p14:tracePt t="186450" x="2933700" y="4521200"/>
          <p14:tracePt t="186466" x="3009900" y="4521200"/>
          <p14:tracePt t="186483" x="3086100" y="4514850"/>
          <p14:tracePt t="186499" x="3175000" y="4514850"/>
          <p14:tracePt t="186516" x="3251200" y="4514850"/>
          <p14:tracePt t="186532" x="3340100" y="4514850"/>
          <p14:tracePt t="186549" x="3416300" y="4514850"/>
          <p14:tracePt t="186565" x="3505200" y="4514850"/>
          <p14:tracePt t="186583" x="3581400" y="4514850"/>
          <p14:tracePt t="186599" x="3663950" y="4514850"/>
          <p14:tracePt t="186616" x="3752850" y="4514850"/>
          <p14:tracePt t="186633" x="3848100" y="4514850"/>
          <p14:tracePt t="186650" x="3917950" y="4514850"/>
          <p14:tracePt t="186666" x="3962400" y="4514850"/>
          <p14:tracePt t="186683" x="4013200" y="4514850"/>
          <p14:tracePt t="186700" x="4044950" y="4514850"/>
          <p14:tracePt t="186716" x="4064000" y="4514850"/>
          <p14:tracePt t="186732" x="4089400" y="4514850"/>
          <p14:tracePt t="186750" x="4102100" y="4514850"/>
          <p14:tracePt t="186766" x="4121150" y="4514850"/>
          <p14:tracePt t="186783" x="4140200" y="4514850"/>
          <p14:tracePt t="186800" x="4146550" y="4514850"/>
          <p14:tracePt t="186889" x="4140200" y="4514850"/>
          <p14:tracePt t="186899" x="4121150" y="4514850"/>
          <p14:tracePt t="186905" x="4057650" y="4527550"/>
          <p14:tracePt t="186916" x="3898900" y="4559300"/>
          <p14:tracePt t="186933" x="3695700" y="4559300"/>
          <p14:tracePt t="187225" x="3708400" y="4559300"/>
          <p14:tracePt t="187233" x="3727450" y="4546600"/>
          <p14:tracePt t="187250" x="3740150" y="4546600"/>
          <p14:tracePt t="187250" x="3771900" y="4527550"/>
          <p14:tracePt t="187266" x="3835400" y="4521200"/>
          <p14:tracePt t="187283" x="3917950" y="4521200"/>
          <p14:tracePt t="187299" x="4032250" y="4521200"/>
          <p14:tracePt t="187316" x="4191000" y="4521200"/>
          <p14:tracePt t="187334" x="4324350" y="4521200"/>
          <p14:tracePt t="187350" x="4438650" y="4521200"/>
          <p14:tracePt t="187366" x="4521200" y="4521200"/>
          <p14:tracePt t="187383" x="4572000" y="4521200"/>
          <p14:tracePt t="187400" x="4597400" y="4521200"/>
          <p14:tracePt t="187416" x="4622800" y="4521200"/>
          <p14:tracePt t="187433" x="4648200" y="4514850"/>
          <p14:tracePt t="187450" x="4654550" y="4514850"/>
          <p14:tracePt t="188049" x="4610100" y="4514850"/>
          <p14:tracePt t="188057" x="4552950" y="4514850"/>
          <p14:tracePt t="188064" x="4502150" y="4514850"/>
          <p14:tracePt t="188067" x="4305300" y="4514850"/>
          <p14:tracePt t="188083" x="3917950" y="4470400"/>
          <p14:tracePt t="188100" x="3644900" y="4451350"/>
          <p14:tracePt t="188116" x="3454400" y="4451350"/>
          <p14:tracePt t="188133" x="3257550" y="4445000"/>
          <p14:tracePt t="188149" x="3079750" y="4445000"/>
          <p14:tracePt t="188166" x="2908300" y="4445000"/>
          <p14:tracePt t="188182" x="2749550" y="4445000"/>
          <p14:tracePt t="188200" x="2628900" y="4445000"/>
          <p14:tracePt t="188216" x="2533650" y="4445000"/>
          <p14:tracePt t="188233" x="2425700" y="4445000"/>
          <p14:tracePt t="188249" x="2368550" y="4445000"/>
          <p14:tracePt t="188266" x="2311400" y="4445000"/>
          <p14:tracePt t="188282" x="2273300" y="4445000"/>
          <p14:tracePt t="188299" x="2247900" y="4445000"/>
          <p14:tracePt t="188316" x="2241550" y="4445000"/>
          <p14:tracePt t="188333" x="2235200" y="4451350"/>
          <p14:tracePt t="188349" x="2235200" y="4470400"/>
          <p14:tracePt t="188366" x="2247900" y="4514850"/>
          <p14:tracePt t="188382" x="2292350" y="4565650"/>
          <p14:tracePt t="188399" x="2336800" y="4616450"/>
          <p14:tracePt t="188416" x="2368550" y="4635500"/>
          <p14:tracePt t="188416" x="2400300" y="4641850"/>
          <p14:tracePt t="188434" x="2470150" y="4660900"/>
          <p14:tracePt t="188449" x="2546350" y="4673600"/>
          <p14:tracePt t="188466" x="2609850" y="4673600"/>
          <p14:tracePt t="188482" x="2647950" y="4654550"/>
          <p14:tracePt t="188499" x="2673350" y="4616450"/>
          <p14:tracePt t="188516" x="2679700" y="4546600"/>
          <p14:tracePt t="188533" x="2667000" y="4470400"/>
          <p14:tracePt t="188551" x="2622550" y="4394200"/>
          <p14:tracePt t="188566" x="2565400" y="4330700"/>
          <p14:tracePt t="188582" x="2476500" y="4260850"/>
          <p14:tracePt t="188599" x="2362200" y="4197350"/>
          <p14:tracePt t="188615" x="2197100" y="4133850"/>
          <p14:tracePt t="188615" x="2114550" y="4114800"/>
          <p14:tracePt t="188634" x="1962150" y="4076700"/>
          <p14:tracePt t="188649" x="1822450" y="4057650"/>
          <p14:tracePt t="188666" x="1727200" y="4044950"/>
          <p14:tracePt t="188682" x="1619250" y="4038600"/>
          <p14:tracePt t="188699" x="1536700" y="4038600"/>
          <p14:tracePt t="188716" x="1485900" y="4038600"/>
          <p14:tracePt t="188733" x="1409700" y="4051300"/>
          <p14:tracePt t="188749" x="1346200" y="4083050"/>
          <p14:tracePt t="188766" x="1282700" y="4127500"/>
          <p14:tracePt t="188782" x="1219200" y="4178300"/>
          <p14:tracePt t="188799" x="1181100" y="4241800"/>
          <p14:tracePt t="188816" x="1162050" y="4298950"/>
          <p14:tracePt t="188816" x="1162050" y="4330700"/>
          <p14:tracePt t="188834" x="1162050" y="4375150"/>
          <p14:tracePt t="188850" x="1162050" y="4406900"/>
          <p14:tracePt t="188866" x="1181100" y="4438650"/>
          <p14:tracePt t="188883" x="1200150" y="4457700"/>
          <p14:tracePt t="188899" x="1212850" y="4464050"/>
          <p14:tracePt t="188916" x="1212850" y="4470400"/>
          <p14:tracePt t="188933" x="1219200" y="4476750"/>
          <p14:tracePt t="188949" x="1231900" y="4476750"/>
          <p14:tracePt t="188966" x="1238250" y="4476750"/>
          <p14:tracePt t="189009" x="1250950" y="4483100"/>
          <p14:tracePt t="189033" x="1257300" y="4483100"/>
          <p14:tracePt t="189041" x="1263650" y="4483100"/>
          <p14:tracePt t="189059" x="1282700" y="4489450"/>
          <p14:tracePt t="189060" x="1301750" y="4489450"/>
          <p14:tracePt t="189067" x="1358900" y="4495800"/>
          <p14:tracePt t="189083" x="1447800" y="4508500"/>
          <p14:tracePt t="189099" x="1587500" y="4533900"/>
          <p14:tracePt t="189116" x="1778000" y="4559300"/>
          <p14:tracePt t="189133" x="2044700" y="4597400"/>
          <p14:tracePt t="189149" x="2419350" y="4648200"/>
          <p14:tracePt t="189166" x="2825750" y="4711700"/>
          <p14:tracePt t="189182" x="3289300" y="4768850"/>
          <p14:tracePt t="189199" x="3638550" y="4819650"/>
          <p14:tracePt t="189216" x="3975100" y="4832350"/>
          <p14:tracePt t="189234" x="4108450" y="4832350"/>
          <p14:tracePt t="189250" x="4203700" y="4800600"/>
          <p14:tracePt t="189266" x="4254500" y="4762500"/>
          <p14:tracePt t="189283" x="4286250" y="4699000"/>
          <p14:tracePt t="189299" x="4298950" y="4603750"/>
          <p14:tracePt t="189316" x="4305300" y="4508500"/>
          <p14:tracePt t="189333" x="4305300" y="4438650"/>
          <p14:tracePt t="189349" x="4273550" y="4362450"/>
          <p14:tracePt t="189366" x="4216400" y="4298950"/>
          <p14:tracePt t="189382" x="4127500" y="4229100"/>
          <p14:tracePt t="189399" x="4013200" y="4197350"/>
          <p14:tracePt t="189416" x="3860800" y="4171950"/>
          <p14:tracePt t="189433" x="3632200" y="4171950"/>
          <p14:tracePt t="189450" x="3498850" y="4171950"/>
          <p14:tracePt t="189466" x="3397250" y="4178300"/>
          <p14:tracePt t="189482" x="3302000" y="4216400"/>
          <p14:tracePt t="189499" x="3232150" y="4248150"/>
          <p14:tracePt t="189517" x="3181350" y="4298950"/>
          <p14:tracePt t="189533" x="3143250" y="4337050"/>
          <p14:tracePt t="189550" x="3117850" y="4375150"/>
          <p14:tracePt t="189566" x="3105150" y="4406900"/>
          <p14:tracePt t="189583" x="3098800" y="4438650"/>
          <p14:tracePt t="189599" x="3098800" y="4464050"/>
          <p14:tracePt t="189616" x="3098800" y="4489450"/>
          <p14:tracePt t="189632" x="3105150" y="4502150"/>
          <p14:tracePt t="189721" x="3111500" y="4508500"/>
          <p14:tracePt t="191896" x="3111500" y="4514850"/>
          <p14:tracePt t="191904" x="3143250" y="4514850"/>
          <p14:tracePt t="191912" x="3251200" y="4514850"/>
          <p14:tracePt t="191932" x="3638550" y="4514850"/>
          <p14:tracePt t="191932" x="4152900" y="4514850"/>
          <p14:tracePt t="191948" x="4730750" y="4514850"/>
          <p14:tracePt t="191967" x="5226050" y="4514850"/>
          <p14:tracePt t="191982" x="5613400" y="4514850"/>
          <p14:tracePt t="191999" x="5867400" y="4514850"/>
          <p14:tracePt t="192016" x="6070600" y="4514850"/>
          <p14:tracePt t="192033" x="6108700" y="4514850"/>
          <p14:tracePt t="192048" x="6210300" y="4508500"/>
          <p14:tracePt t="192065" x="6248400" y="4502150"/>
          <p14:tracePt t="192081" x="6273800" y="4495800"/>
          <p14:tracePt t="192098" x="6286500" y="4489450"/>
          <p14:tracePt t="192115" x="6292850" y="4489450"/>
          <p14:tracePt t="192185" x="6292850" y="4483100"/>
          <p14:tracePt t="192193" x="6267450" y="4476750"/>
          <p14:tracePt t="192207" x="6216650" y="4476750"/>
          <p14:tracePt t="192208" x="6134100" y="4476750"/>
          <p14:tracePt t="192217" x="5854700" y="4476750"/>
          <p14:tracePt t="192232" x="5397500" y="4476750"/>
          <p14:tracePt t="192248" x="4705350" y="4476750"/>
          <p14:tracePt t="192266" x="4406900" y="4476750"/>
          <p14:tracePt t="192282" x="4222750" y="4476750"/>
          <p14:tracePt t="192298" x="4108450" y="4476750"/>
          <p14:tracePt t="192315" x="4064000" y="4476750"/>
          <p14:tracePt t="192331" x="4057650" y="4476750"/>
          <p14:tracePt t="192348" x="4051300" y="4476750"/>
          <p14:tracePt t="192505" x="4057650" y="4476750"/>
          <p14:tracePt t="192513" x="4076700" y="4476750"/>
          <p14:tracePt t="192525" x="4089400" y="4476750"/>
          <p14:tracePt t="192532" x="4121150" y="4476750"/>
          <p14:tracePt t="192549" x="4152900" y="4476750"/>
          <p14:tracePt t="192566" x="4197350" y="4476750"/>
          <p14:tracePt t="192582" x="4248150" y="4476750"/>
          <p14:tracePt t="192599" x="4292600" y="4476750"/>
          <p14:tracePt t="192615" x="4337050" y="4476750"/>
          <p14:tracePt t="192615" x="4356100" y="4476750"/>
          <p14:tracePt t="192633" x="4375150" y="4476750"/>
          <p14:tracePt t="192633" x="4394200" y="4476750"/>
          <p14:tracePt t="192648" x="4432300" y="4476750"/>
          <p14:tracePt t="192665" x="4470400" y="4476750"/>
          <p14:tracePt t="192681" x="4533900" y="4476750"/>
          <p14:tracePt t="192698" x="4597400" y="4476750"/>
          <p14:tracePt t="192715" x="4667250" y="4470400"/>
          <p14:tracePt t="192731" x="4711700" y="4470400"/>
          <p14:tracePt t="192748" x="4730750" y="4470400"/>
          <p14:tracePt t="192765" x="4737100" y="4470400"/>
          <p14:tracePt t="193305" x="4749800" y="4470400"/>
          <p14:tracePt t="193313" x="4787900" y="4483100"/>
          <p14:tracePt t="193321" x="4838700" y="4533900"/>
          <p14:tracePt t="193332" x="4876800" y="4565650"/>
          <p14:tracePt t="193577" x="4876800" y="4552950"/>
          <p14:tracePt t="193585" x="4876800" y="4546600"/>
          <p14:tracePt t="193593" x="4883150" y="4540250"/>
          <p14:tracePt t="193603" x="4883150" y="4533900"/>
          <p14:tracePt t="193617" x="4895850" y="4527550"/>
          <p14:tracePt t="193618" x="4908550" y="4508500"/>
          <p14:tracePt t="193633" x="4921250" y="4495800"/>
          <p14:tracePt t="193650" x="4953000" y="4476750"/>
          <p14:tracePt t="193666" x="4984750" y="4457700"/>
          <p14:tracePt t="193683" x="5048250" y="4432300"/>
          <p14:tracePt t="193698" x="5111750" y="4419600"/>
          <p14:tracePt t="193715" x="5200650" y="4406900"/>
          <p14:tracePt t="193731" x="5264150" y="4394200"/>
          <p14:tracePt t="193748" x="5327650" y="4387850"/>
          <p14:tracePt t="193765" x="5365750" y="4381500"/>
          <p14:tracePt t="193781" x="5384800" y="4375150"/>
          <p14:tracePt t="193798" x="5391150" y="4375150"/>
          <p14:tracePt t="194032" x="5384800" y="4375150"/>
          <p14:tracePt t="194037" x="5365750" y="4381500"/>
          <p14:tracePt t="194048" x="5353050" y="4387850"/>
          <p14:tracePt t="194048" x="5308600" y="4400550"/>
          <p14:tracePt t="194065" x="5251450" y="4419600"/>
          <p14:tracePt t="194081" x="5226050" y="4425950"/>
          <p14:tracePt t="194098" x="5213350" y="4425950"/>
          <p14:tracePt t="194116" x="5207000" y="4432300"/>
          <p14:tracePt t="194232" x="5200650" y="4438650"/>
          <p14:tracePt t="194248" x="5207000" y="4438650"/>
          <p14:tracePt t="194256" x="5219700" y="4438650"/>
          <p14:tracePt t="194265" x="5232400" y="4438650"/>
          <p14:tracePt t="194268" x="5264150" y="4438650"/>
          <p14:tracePt t="194281" x="5302250" y="4438650"/>
          <p14:tracePt t="194298" x="5346700" y="4438650"/>
          <p14:tracePt t="194315" x="5403850" y="4438650"/>
          <p14:tracePt t="194331" x="5429250" y="4438650"/>
          <p14:tracePt t="194348" x="5448300" y="4438650"/>
          <p14:tracePt t="194365" x="5473700" y="4438650"/>
          <p14:tracePt t="194382" x="5505450" y="4438650"/>
          <p14:tracePt t="194399" x="5537200" y="4438650"/>
          <p14:tracePt t="194415" x="5562600" y="4438650"/>
          <p14:tracePt t="194432" x="5588000" y="4438650"/>
          <p14:tracePt t="194448" x="5626100" y="4438650"/>
          <p14:tracePt t="194465" x="5651500" y="4438650"/>
          <p14:tracePt t="194481" x="5676900" y="4438650"/>
          <p14:tracePt t="194498" x="5695950" y="4438650"/>
          <p14:tracePt t="194515" x="5715000" y="4438650"/>
          <p14:tracePt t="194531" x="5727700" y="4438650"/>
          <p14:tracePt t="194548" x="5740400" y="4438650"/>
          <p14:tracePt t="194564" x="5746750" y="4438650"/>
          <p14:tracePt t="194581" x="5759450" y="4438650"/>
          <p14:tracePt t="194598" x="5765800" y="4438650"/>
          <p14:tracePt t="194615" x="5772150" y="4438650"/>
          <p14:tracePt t="194632" x="5778500" y="4438650"/>
          <p14:tracePt t="194649" x="5784850" y="4438650"/>
          <p14:tracePt t="194666" x="5784850" y="4432300"/>
          <p14:tracePt t="195152" x="5810250" y="4432300"/>
          <p14:tracePt t="195161" x="5854700" y="4438650"/>
          <p14:tracePt t="195169" x="5873750" y="4438650"/>
          <p14:tracePt t="195169" x="5892800" y="4445000"/>
          <p14:tracePt t="195184" x="5943600" y="4451350"/>
          <p14:tracePt t="195198" x="5975350" y="4457700"/>
          <p14:tracePt t="195215" x="5994400" y="4457700"/>
          <p14:tracePt t="195231" x="6019800" y="4457700"/>
          <p14:tracePt t="195248" x="6038850" y="4457700"/>
          <p14:tracePt t="195265" x="6051550" y="4457700"/>
          <p14:tracePt t="195312" x="6057900" y="4457700"/>
          <p14:tracePt t="195488" x="6038850" y="4457700"/>
          <p14:tracePt t="195496" x="6013450" y="4457700"/>
          <p14:tracePt t="195504" x="5981700" y="4457700"/>
          <p14:tracePt t="195512" x="5949950" y="4457700"/>
          <p14:tracePt t="195520" x="5861050" y="4464050"/>
          <p14:tracePt t="195531" x="5772150" y="4464050"/>
          <p14:tracePt t="195548" x="5695950" y="4464050"/>
          <p14:tracePt t="195565" x="5613400" y="4464050"/>
          <p14:tracePt t="195581" x="5524500" y="4470400"/>
          <p14:tracePt t="195598" x="5454650" y="4470400"/>
          <p14:tracePt t="195615" x="5384800" y="4476750"/>
          <p14:tracePt t="195615" x="5346700" y="4476750"/>
          <p14:tracePt t="195633" x="5308600" y="4476750"/>
          <p14:tracePt t="195649" x="5289550" y="4476750"/>
          <p14:tracePt t="195666" x="5283200" y="4476750"/>
          <p14:tracePt t="195681" x="5270500" y="4483100"/>
          <p14:tracePt t="195921" x="5276850" y="4483100"/>
          <p14:tracePt t="195929" x="5302250" y="4483100"/>
          <p14:tracePt t="195937" x="5334000" y="4483100"/>
          <p14:tracePt t="195949" x="5365750" y="4483100"/>
          <p14:tracePt t="195951" x="5435600" y="4483100"/>
          <p14:tracePt t="195965" x="5480050" y="4483100"/>
          <p14:tracePt t="195982" x="5524500" y="4483100"/>
          <p14:tracePt t="195999" x="5556250" y="4483100"/>
          <p14:tracePt t="196015" x="5594350" y="4483100"/>
          <p14:tracePt t="196033" x="5607050" y="4483100"/>
          <p14:tracePt t="196049" x="5613400" y="4483100"/>
          <p14:tracePt t="196089" x="5619750" y="4483100"/>
          <p14:tracePt t="196585" x="5607050" y="4483100"/>
          <p14:tracePt t="196593" x="5594350" y="4483100"/>
          <p14:tracePt t="196608" x="5549900" y="4483100"/>
          <p14:tracePt t="196617" x="5511800" y="4483100"/>
          <p14:tracePt t="196617" x="5416550" y="4483100"/>
          <p14:tracePt t="196633" x="5276850" y="4483100"/>
          <p14:tracePt t="196649" x="5105400" y="4483100"/>
          <p14:tracePt t="196665" x="4927600" y="4483100"/>
          <p14:tracePt t="196682" x="4737100" y="4483100"/>
          <p14:tracePt t="196699" x="4400550" y="4483100"/>
          <p14:tracePt t="196715" x="4083050" y="4521200"/>
          <p14:tracePt t="196732" x="3848100" y="4559300"/>
          <p14:tracePt t="196749" x="3638550" y="4591050"/>
          <p14:tracePt t="196765" x="3454400" y="4610100"/>
          <p14:tracePt t="196782" x="3257550" y="4641850"/>
          <p14:tracePt t="196799" x="3098800" y="4660900"/>
          <p14:tracePt t="196816" x="2971800" y="4673600"/>
          <p14:tracePt t="196832" x="2825750" y="4705350"/>
          <p14:tracePt t="196849" x="2743200" y="4718050"/>
          <p14:tracePt t="196866" x="2686050" y="4724400"/>
          <p14:tracePt t="196882" x="2635250" y="4730750"/>
          <p14:tracePt t="196899" x="2578100" y="4737100"/>
          <p14:tracePt t="196916" x="2514600" y="4749800"/>
          <p14:tracePt t="196932" x="2444750" y="4756150"/>
          <p14:tracePt t="196949" x="2381250" y="4768850"/>
          <p14:tracePt t="196965" x="2324100" y="4775200"/>
          <p14:tracePt t="196982" x="2292350" y="4775200"/>
          <p14:tracePt t="196999" x="2247900" y="4787900"/>
          <p14:tracePt t="197016" x="2203450" y="4794250"/>
          <p14:tracePt t="197033" x="2152650" y="4800600"/>
          <p14:tracePt t="197049" x="2101850" y="4806950"/>
          <p14:tracePt t="197065" x="2038350" y="4813300"/>
          <p14:tracePt t="197082" x="1981200" y="4819650"/>
          <p14:tracePt t="197099" x="1917700" y="4832350"/>
          <p14:tracePt t="197116" x="1841500" y="4845050"/>
          <p14:tracePt t="197132" x="1790700" y="4845050"/>
          <p14:tracePt t="197149" x="1739900" y="4851400"/>
          <p14:tracePt t="197165" x="1689100" y="4857750"/>
          <p14:tracePt t="197183" x="1638300" y="4864100"/>
          <p14:tracePt t="197199" x="1581150" y="4864100"/>
          <p14:tracePt t="197216" x="1504950" y="4864100"/>
          <p14:tracePt t="197232" x="1428750" y="4876800"/>
          <p14:tracePt t="197249" x="1390650" y="4883150"/>
          <p14:tracePt t="197265" x="1384300" y="4883150"/>
          <p14:tracePt t="197282" x="1377950" y="4883150"/>
          <p14:tracePt t="197545" x="1384300" y="4889500"/>
          <p14:tracePt t="197553" x="1397000" y="4889500"/>
          <p14:tracePt t="197561" x="1416050" y="4889500"/>
          <p14:tracePt t="197561" x="1435100" y="4889500"/>
          <p14:tracePt t="197569" x="1460500" y="4889500"/>
          <p14:tracePt t="197582" x="1543050" y="4889500"/>
          <p14:tracePt t="197599" x="1663700" y="4889500"/>
          <p14:tracePt t="197616" x="1809750" y="4889500"/>
          <p14:tracePt t="197633" x="2012950" y="4889500"/>
          <p14:tracePt t="197649" x="2133600" y="4889500"/>
          <p14:tracePt t="197665" x="2241550" y="4889500"/>
          <p14:tracePt t="197682" x="2317750" y="4889500"/>
          <p14:tracePt t="197699" x="2362200" y="4889500"/>
          <p14:tracePt t="197715" x="2406650" y="4889500"/>
          <p14:tracePt t="197732" x="2444750" y="4889500"/>
          <p14:tracePt t="197749" x="2489200" y="4889500"/>
          <p14:tracePt t="197765" x="2520950" y="4889500"/>
          <p14:tracePt t="197782" x="2546350" y="4889500"/>
          <p14:tracePt t="197800" x="2565400" y="4889500"/>
          <p14:tracePt t="197816" x="2584450" y="4889500"/>
          <p14:tracePt t="197833" x="2597150" y="4889500"/>
          <p14:tracePt t="197849" x="2616200" y="4889500"/>
          <p14:tracePt t="197866" x="2622550" y="4889500"/>
          <p14:tracePt t="198049" x="2628900" y="4889500"/>
          <p14:tracePt t="198056" x="2635250" y="4889500"/>
          <p14:tracePt t="198064" x="2647950" y="4889500"/>
          <p14:tracePt t="198065" x="2654300" y="4889500"/>
          <p14:tracePt t="198082" x="2673350" y="4889500"/>
          <p14:tracePt t="198099" x="2679700" y="4889500"/>
          <p14:tracePt t="198273" x="2686050" y="4889500"/>
          <p14:tracePt t="198280" x="2692400" y="4889500"/>
          <p14:tracePt t="198283" x="2717800" y="4889500"/>
          <p14:tracePt t="198299" x="2736850" y="4889500"/>
          <p14:tracePt t="198315" x="2762250" y="4889500"/>
          <p14:tracePt t="198332" x="2768600" y="4889500"/>
          <p14:tracePt t="198349" x="2781300" y="4889500"/>
          <p14:tracePt t="198481" x="2768600" y="4889500"/>
          <p14:tracePt t="198489" x="2730500" y="4889500"/>
          <p14:tracePt t="198499" x="2686050" y="4889500"/>
          <p14:tracePt t="198499" x="2571750" y="4889500"/>
          <p14:tracePt t="198515" x="2432050" y="4889500"/>
          <p14:tracePt t="198532" x="2292350" y="4889500"/>
          <p14:tracePt t="198549" x="2171700" y="4889500"/>
          <p14:tracePt t="198565" x="2063750" y="4889500"/>
          <p14:tracePt t="198582" x="1974850" y="4889500"/>
          <p14:tracePt t="198599" x="1911350" y="4889500"/>
          <p14:tracePt t="198615" x="1866900" y="4889500"/>
          <p14:tracePt t="198633" x="1847850" y="4889500"/>
          <p14:tracePt t="198649" x="1828800" y="4889500"/>
          <p14:tracePt t="198666" x="1816100" y="4889500"/>
          <p14:tracePt t="198682" x="1797050" y="4883150"/>
          <p14:tracePt t="198699" x="1778000" y="4883150"/>
          <p14:tracePt t="198715" x="1765300" y="4883150"/>
          <p14:tracePt t="199041" x="1778000" y="4883150"/>
          <p14:tracePt t="199058" x="1816100" y="4883150"/>
          <p14:tracePt t="199059" x="1835150" y="4883150"/>
          <p14:tracePt t="199066" x="1898650" y="4883150"/>
          <p14:tracePt t="199082" x="1987550" y="4883150"/>
          <p14:tracePt t="199099" x="2089150" y="4883150"/>
          <p14:tracePt t="199115" x="2197100" y="4883150"/>
          <p14:tracePt t="199132" x="2254250" y="4883150"/>
          <p14:tracePt t="199149" x="2298700" y="4883150"/>
          <p14:tracePt t="199165" x="2311400" y="4883150"/>
          <p14:tracePt t="199182" x="2324100" y="4883150"/>
          <p14:tracePt t="199217" x="2330450" y="4883150"/>
          <p14:tracePt t="199233" x="2336800" y="4883150"/>
          <p14:tracePt t="199234" x="2349500" y="4883150"/>
          <p14:tracePt t="199249" x="2368550" y="4883150"/>
          <p14:tracePt t="199265" x="2387600" y="4883150"/>
          <p14:tracePt t="199282" x="2406650" y="4883150"/>
          <p14:tracePt t="199299" x="2438400" y="4876800"/>
          <p14:tracePt t="199315" x="2451100" y="4876800"/>
          <p14:tracePt t="199332" x="2463800" y="4876800"/>
          <p14:tracePt t="199609" x="2470150" y="4876800"/>
          <p14:tracePt t="199614" x="2552700" y="4876800"/>
          <p14:tracePt t="199633" x="2590800" y="4876800"/>
          <p14:tracePt t="199633" x="2686050" y="4876800"/>
          <p14:tracePt t="199649" x="2787650" y="4876800"/>
          <p14:tracePt t="199665" x="2851150" y="4876800"/>
          <p14:tracePt t="199682" x="2895600" y="4876800"/>
          <p14:tracePt t="199698" x="2927350" y="4876800"/>
          <p14:tracePt t="199715" x="2959100" y="4876800"/>
          <p14:tracePt t="199732" x="2971800" y="4876800"/>
          <p14:tracePt t="199749" x="2984500" y="4876800"/>
          <p14:tracePt t="199765" x="2990850" y="4876800"/>
          <p14:tracePt t="200033" x="3009900" y="4876800"/>
          <p14:tracePt t="200041" x="3041650" y="4870450"/>
          <p14:tracePt t="200043" x="3079750" y="4870450"/>
          <p14:tracePt t="200049" x="3194050" y="4864100"/>
          <p14:tracePt t="200065" x="3340100" y="4864100"/>
          <p14:tracePt t="200082" x="3479800" y="4851400"/>
          <p14:tracePt t="200099" x="3581400" y="4851400"/>
          <p14:tracePt t="200116" x="3663950" y="4832350"/>
          <p14:tracePt t="200132" x="3702050" y="4832350"/>
          <p14:tracePt t="200149" x="3714750" y="4826000"/>
          <p14:tracePt t="200305" x="3721100" y="4826000"/>
          <p14:tracePt t="200313" x="3727450" y="4819650"/>
          <p14:tracePt t="200320" x="3740150" y="4819650"/>
          <p14:tracePt t="200328" x="3752850" y="4819650"/>
          <p14:tracePt t="200336" x="3790950" y="4819650"/>
          <p14:tracePt t="200349" x="3860800" y="4819650"/>
          <p14:tracePt t="200365" x="3968750" y="4819650"/>
          <p14:tracePt t="200382" x="4076700" y="4819650"/>
          <p14:tracePt t="200398" x="4216400" y="4819650"/>
          <p14:tracePt t="200415" x="4349750" y="4819650"/>
          <p14:tracePt t="200432" x="4521200" y="4819650"/>
          <p14:tracePt t="200449" x="4616450" y="4819650"/>
          <p14:tracePt t="200465" x="4705350" y="4819650"/>
          <p14:tracePt t="200482" x="4781550" y="4819650"/>
          <p14:tracePt t="200498" x="4864100" y="4819650"/>
          <p14:tracePt t="200515" x="4921250" y="4819650"/>
          <p14:tracePt t="200532" x="4997450" y="4819650"/>
          <p14:tracePt t="200549" x="5067300" y="4819650"/>
          <p14:tracePt t="200565" x="5124450" y="4819650"/>
          <p14:tracePt t="200582" x="5168900" y="4819650"/>
          <p14:tracePt t="200599" x="5200650" y="4819650"/>
          <p14:tracePt t="200615" x="5226050" y="4819650"/>
          <p14:tracePt t="200632" x="5251450" y="4819650"/>
          <p14:tracePt t="200649" x="5257800" y="4819650"/>
          <p14:tracePt t="200761" x="5251450" y="4819650"/>
          <p14:tracePt t="200764" x="5226050" y="4819650"/>
          <p14:tracePt t="200769" x="5194300" y="4819650"/>
          <p14:tracePt t="200782" x="5111750" y="4819650"/>
          <p14:tracePt t="200799" x="5003800" y="4819650"/>
          <p14:tracePt t="200815" x="4876800" y="4819650"/>
          <p14:tracePt t="200831" x="4673600" y="4819650"/>
          <p14:tracePt t="200851" x="4572000" y="4819650"/>
          <p14:tracePt t="200865" x="4502150" y="4819650"/>
          <p14:tracePt t="200881" x="4476750" y="4819650"/>
          <p14:tracePt t="200992" x="4489450" y="4813300"/>
          <p14:tracePt t="200998" x="4508500" y="4813300"/>
          <p14:tracePt t="201007" x="4527550" y="4806950"/>
          <p14:tracePt t="201015" x="4648200" y="4794250"/>
          <p14:tracePt t="201034" x="4756150" y="4787900"/>
          <p14:tracePt t="201049" x="4857750" y="4787900"/>
          <p14:tracePt t="201066" x="4965700" y="4787900"/>
          <p14:tracePt t="201083" x="5035550" y="4787900"/>
          <p14:tracePt t="201100" x="5067300" y="4787900"/>
          <p14:tracePt t="201116" x="5086350" y="4787900"/>
          <p14:tracePt t="201133" x="5092700" y="4787900"/>
          <p14:tracePt t="201249" x="5080000" y="4787900"/>
          <p14:tracePt t="201257" x="5060950" y="4787900"/>
          <p14:tracePt t="201266" x="5035550" y="4787900"/>
          <p14:tracePt t="201266" x="4972050" y="4787900"/>
          <p14:tracePt t="201283" x="4914900" y="4794250"/>
          <p14:tracePt t="201300" x="4895850" y="4794250"/>
          <p14:tracePt t="201409" x="4908550" y="4794250"/>
          <p14:tracePt t="201417" x="5016500" y="4794250"/>
          <p14:tracePt t="201434" x="5073650" y="4794250"/>
          <p14:tracePt t="201434" x="5232400" y="4800600"/>
          <p14:tracePt t="201449" x="5378450" y="4832350"/>
          <p14:tracePt t="201467" x="5505450" y="4845050"/>
          <p14:tracePt t="201483" x="5607050" y="4857750"/>
          <p14:tracePt t="201500" x="5708650" y="4864100"/>
          <p14:tracePt t="201516" x="5778500" y="4864100"/>
          <p14:tracePt t="201533" x="5854700" y="4864100"/>
          <p14:tracePt t="201549" x="5918200" y="4864100"/>
          <p14:tracePt t="201566" x="5981700" y="4864100"/>
          <p14:tracePt t="201583" x="6038850" y="4864100"/>
          <p14:tracePt t="201600" x="6102350" y="4864100"/>
          <p14:tracePt t="201616" x="6146800" y="4864100"/>
          <p14:tracePt t="201616" x="6165850" y="4864100"/>
          <p14:tracePt t="201634" x="6229350" y="4864100"/>
          <p14:tracePt t="201650" x="6273800" y="4864100"/>
          <p14:tracePt t="201666" x="6337300" y="4864100"/>
          <p14:tracePt t="201683" x="6388100" y="4864100"/>
          <p14:tracePt t="201700" x="6438900" y="4864100"/>
          <p14:tracePt t="201716" x="6464300" y="4864100"/>
          <p14:tracePt t="201733" x="6489700" y="4864100"/>
          <p14:tracePt t="201750" x="6502400" y="4864100"/>
          <p14:tracePt t="201766" x="6521450" y="4864100"/>
          <p14:tracePt t="201783" x="6534150" y="4864100"/>
          <p14:tracePt t="201800" x="6559550" y="4864100"/>
          <p14:tracePt t="201816" x="6578600" y="4857750"/>
          <p14:tracePt t="201834" x="6597650" y="4857750"/>
          <p14:tracePt t="201849" x="6623050" y="4857750"/>
          <p14:tracePt t="201866" x="6635750" y="4851400"/>
          <p14:tracePt t="201883" x="6642100" y="4851400"/>
          <p14:tracePt t="201900" x="6648450" y="4845050"/>
          <p14:tracePt t="201993" x="6654800" y="4845050"/>
          <p14:tracePt t="202874" x="6648450" y="4845050"/>
          <p14:tracePt t="202881" x="6642100" y="4845050"/>
          <p14:tracePt t="202905" x="6635750" y="4838700"/>
          <p14:tracePt t="203058" x="6629400" y="4838700"/>
          <p14:tracePt t="203577" x="6623050" y="4838700"/>
          <p14:tracePt t="203626" x="6623050" y="4832350"/>
          <p14:tracePt t="203714" x="6616700" y="4826000"/>
          <p14:tracePt t="203762" x="6610350" y="4826000"/>
          <p14:tracePt t="203825" x="6604000" y="4819650"/>
          <p14:tracePt t="203845" x="6597650" y="4819650"/>
          <p14:tracePt t="204057" x="6591300" y="4819650"/>
          <p14:tracePt t="204081" x="6584950" y="4819650"/>
          <p14:tracePt t="204105" x="6578600" y="4813300"/>
          <p14:tracePt t="204601" x="6572250" y="4813300"/>
          <p14:tracePt t="204625" x="6565900" y="4813300"/>
          <p14:tracePt t="204673" x="6553200" y="4806950"/>
          <p14:tracePt t="204721" x="6546850" y="4806950"/>
          <p14:tracePt t="204746" x="6540500" y="4806950"/>
          <p14:tracePt t="204842" x="6534150" y="4806950"/>
          <p14:tracePt t="204882" x="6534150" y="4800600"/>
          <p14:tracePt t="204891" x="6527800" y="4800600"/>
          <p14:tracePt t="204953" x="6521450" y="4800600"/>
          <p14:tracePt t="208601" x="6496050" y="4800600"/>
          <p14:tracePt t="208609" x="6451600" y="4794250"/>
          <p14:tracePt t="208617" x="6305550" y="4794250"/>
          <p14:tracePt t="208633" x="6203950" y="4794250"/>
          <p14:tracePt t="208634" x="5937250" y="4794250"/>
          <p14:tracePt t="208649" x="5651500" y="4794250"/>
          <p14:tracePt t="208666" x="5441950" y="4794250"/>
          <p14:tracePt t="208682" x="5270500" y="4794250"/>
          <p14:tracePt t="208699" x="5111750" y="4794250"/>
          <p14:tracePt t="208716" x="4997450" y="4794250"/>
          <p14:tracePt t="208733" x="4895850" y="4794250"/>
          <p14:tracePt t="208749" x="4781550" y="4794250"/>
          <p14:tracePt t="208766" x="4679950" y="4794250"/>
          <p14:tracePt t="208782" x="4610100" y="4794250"/>
          <p14:tracePt t="208799" x="4546600" y="4794250"/>
          <p14:tracePt t="208816" x="4502150" y="4794250"/>
          <p14:tracePt t="208834" x="4476750" y="4800600"/>
          <p14:tracePt t="208850" x="4464050" y="4800600"/>
          <p14:tracePt t="208866" x="4457700" y="4813300"/>
          <p14:tracePt t="208961" x="4476750" y="4819650"/>
          <p14:tracePt t="208969" x="4521200" y="4819650"/>
          <p14:tracePt t="208977" x="4597400" y="4819650"/>
          <p14:tracePt t="208985" x="4800600" y="4819650"/>
          <p14:tracePt t="208999" x="5105400" y="4819650"/>
          <p14:tracePt t="209016" x="5454650" y="4800600"/>
          <p14:tracePt t="209034" x="5619750" y="4781550"/>
          <p14:tracePt t="209049" x="5746750" y="4775200"/>
          <p14:tracePt t="209066" x="5816600" y="4768850"/>
          <p14:tracePt t="209082" x="5861050" y="4756150"/>
          <p14:tracePt t="209099" x="5892800" y="4756150"/>
          <p14:tracePt t="209115" x="5918200" y="4749800"/>
          <p14:tracePt t="209132" x="5937250" y="4749800"/>
          <p14:tracePt t="209149" x="5956300" y="4743450"/>
          <p14:tracePt t="209166" x="5969000" y="4743450"/>
          <p14:tracePt t="209182" x="5981700" y="4737100"/>
          <p14:tracePt t="209199" x="5994400" y="4737100"/>
          <p14:tracePt t="209216" x="6000750" y="4737100"/>
          <p14:tracePt t="209232" x="6013450" y="4737100"/>
          <p14:tracePt t="209249" x="6038850" y="4737100"/>
          <p14:tracePt t="209266" x="6064250" y="4737100"/>
          <p14:tracePt t="209282" x="6115050" y="4737100"/>
          <p14:tracePt t="209299" x="6165850" y="4737100"/>
          <p14:tracePt t="209316" x="6229350" y="4737100"/>
          <p14:tracePt t="209332" x="6286500" y="4737100"/>
          <p14:tracePt t="209350" x="6362700" y="4737100"/>
          <p14:tracePt t="209366" x="6419850" y="4737100"/>
          <p14:tracePt t="209383" x="6483350" y="4743450"/>
          <p14:tracePt t="209399" x="6540500" y="4743450"/>
          <p14:tracePt t="209416" x="6604000" y="4756150"/>
          <p14:tracePt t="209432" x="6673850" y="4762500"/>
          <p14:tracePt t="209450" x="6699250" y="4768850"/>
          <p14:tracePt t="209466" x="6724650" y="4768850"/>
          <p14:tracePt t="209482" x="6731000" y="4775200"/>
          <p14:tracePt t="209499" x="6737350" y="4775200"/>
          <p14:tracePt t="210144" x="6731000" y="4775200"/>
          <p14:tracePt t="210153" x="6699250" y="4775200"/>
          <p14:tracePt t="210161" x="6667500" y="4775200"/>
          <p14:tracePt t="210169" x="6578600" y="4775200"/>
          <p14:tracePt t="210182" x="6432550" y="4781550"/>
          <p14:tracePt t="210199" x="6248400" y="4794250"/>
          <p14:tracePt t="210199" x="6140450" y="4800600"/>
          <p14:tracePt t="210217" x="5873750" y="4800600"/>
          <p14:tracePt t="210233" x="5715000" y="4800600"/>
          <p14:tracePt t="210249" x="5594350" y="4800600"/>
          <p14:tracePt t="210266" x="5530850" y="4800600"/>
          <p14:tracePt t="210283" x="5505450" y="4800600"/>
          <p14:tracePt t="210299" x="5486400" y="4800600"/>
          <p14:tracePt t="210316" x="5473700" y="4800600"/>
          <p14:tracePt t="210332" x="5467350" y="4800600"/>
          <p14:tracePt t="210349" x="5454650" y="4800600"/>
          <p14:tracePt t="210366" x="5441950" y="4806950"/>
          <p14:tracePt t="210383" x="5422900" y="4806950"/>
          <p14:tracePt t="210399" x="5410200" y="4806950"/>
          <p14:tracePt t="210416" x="5403850" y="4813300"/>
          <p14:tracePt t="210457" x="5397500" y="4813300"/>
          <p14:tracePt t="210464" x="5391150" y="4813300"/>
          <p14:tracePt t="210482" x="5384800" y="4813300"/>
          <p14:tracePt t="210483" x="5378450" y="4813300"/>
          <p14:tracePt t="210499" x="5372100" y="4813300"/>
          <p14:tracePt t="210516" x="5365750" y="4813300"/>
          <p14:tracePt t="210532" x="5359400" y="4813300"/>
          <p14:tracePt t="210549" x="5353050" y="4813300"/>
          <p14:tracePt t="210585" x="5346700" y="4813300"/>
          <p14:tracePt t="210625" x="5340350" y="4813300"/>
          <p14:tracePt t="210665" x="5327650" y="4813300"/>
          <p14:tracePt t="210801" x="5321300" y="4813300"/>
          <p14:tracePt t="210817" x="5314950" y="4813300"/>
          <p14:tracePt t="210824" x="5308600" y="4813300"/>
          <p14:tracePt t="210833" x="5302250" y="4813300"/>
          <p14:tracePt t="210849" x="5295900" y="4819650"/>
          <p14:tracePt t="210850" x="5289550" y="4819650"/>
          <p14:tracePt t="210866" x="5283200" y="4819650"/>
          <p14:tracePt t="210883" x="5270500" y="4819650"/>
          <p14:tracePt t="210899" x="5257800" y="4819650"/>
          <p14:tracePt t="210916" x="5251450" y="4826000"/>
          <p14:tracePt t="210932" x="5238750" y="4826000"/>
          <p14:tracePt t="210949" x="5226050" y="4832350"/>
          <p14:tracePt t="210993" x="5219700" y="4832350"/>
          <p14:tracePt t="212049" x="5213350" y="4832350"/>
          <p14:tracePt t="212055" x="5207000" y="4832350"/>
          <p14:tracePt t="212066" x="5200650" y="4832350"/>
          <p14:tracePt t="212066" x="5194300" y="4832350"/>
          <p14:tracePt t="212082" x="5187950" y="4832350"/>
          <p14:tracePt t="212099" x="5181600" y="4832350"/>
          <p14:tracePt t="212161" x="5175250" y="4832350"/>
          <p14:tracePt t="212328" x="5200650" y="4832350"/>
          <p14:tracePt t="212336" x="5245100" y="4838700"/>
          <p14:tracePt t="212344" x="5289550" y="4845050"/>
          <p14:tracePt t="212344" x="5372100" y="4864100"/>
          <p14:tracePt t="212353" x="5448300" y="4876800"/>
          <p14:tracePt t="212366" x="5632450" y="4895850"/>
          <p14:tracePt t="212382" x="5886450" y="4933950"/>
          <p14:tracePt t="212399" x="6108700" y="4946650"/>
          <p14:tracePt t="212416" x="6343650" y="4953000"/>
          <p14:tracePt t="212433" x="6426200" y="4953000"/>
          <p14:tracePt t="212449" x="6489700" y="4953000"/>
          <p14:tracePt t="212466" x="6540500" y="4959350"/>
          <p14:tracePt t="212482" x="6572250" y="4959350"/>
          <p14:tracePt t="212499" x="6610350" y="4959350"/>
          <p14:tracePt t="212515" x="6642100" y="4959350"/>
          <p14:tracePt t="212532" x="6680200" y="4959350"/>
          <p14:tracePt t="212549" x="6711950" y="4959350"/>
          <p14:tracePt t="212566" x="6737350" y="4959350"/>
          <p14:tracePt t="212582" x="6762750" y="4959350"/>
          <p14:tracePt t="212599" x="6775450" y="4959350"/>
          <p14:tracePt t="212615" x="6781800" y="4959350"/>
          <p14:tracePt t="212633" x="6788150" y="4959350"/>
          <p14:tracePt t="212650" x="6794500" y="4959350"/>
          <p14:tracePt t="212665" x="6800850" y="4959350"/>
          <p14:tracePt t="212683" x="6813550" y="4953000"/>
          <p14:tracePt t="212977" x="6819900" y="4946650"/>
          <p14:tracePt t="212993" x="6819900" y="4933950"/>
          <p14:tracePt t="213009" x="6819900" y="4927600"/>
          <p14:tracePt t="213017" x="6826250" y="4921250"/>
          <p14:tracePt t="213017" x="6826250" y="4908550"/>
          <p14:tracePt t="213033" x="6832600" y="4902200"/>
          <p14:tracePt t="213049" x="6832600" y="4895850"/>
          <p14:tracePt t="213065" x="6832600" y="4889500"/>
          <p14:tracePt t="213185" x="6813550" y="4883150"/>
          <p14:tracePt t="213193" x="6794500" y="4883150"/>
          <p14:tracePt t="213200" x="6769100" y="4883150"/>
          <p14:tracePt t="213209" x="6731000" y="4883150"/>
          <p14:tracePt t="213215" x="6680200" y="4883150"/>
          <p14:tracePt t="213232" x="6604000" y="4883150"/>
          <p14:tracePt t="213249" x="6565900" y="4883150"/>
          <p14:tracePt t="213265" x="6515100" y="4883150"/>
          <p14:tracePt t="213282" x="6470650" y="4883150"/>
          <p14:tracePt t="213299" x="6419850" y="4883150"/>
          <p14:tracePt t="213316" x="6388100" y="4883150"/>
          <p14:tracePt t="213332" x="6350000" y="4883150"/>
          <p14:tracePt t="213349" x="6311900" y="4883150"/>
          <p14:tracePt t="213365" x="6273800" y="4883150"/>
          <p14:tracePt t="213382" x="6248400" y="4883150"/>
          <p14:tracePt t="213399" x="6223000" y="4883150"/>
          <p14:tracePt t="213416" x="6191250" y="4883150"/>
          <p14:tracePt t="213432" x="6134100" y="4883150"/>
          <p14:tracePt t="213449" x="6089650" y="4883150"/>
          <p14:tracePt t="213466" x="6045200" y="4883150"/>
          <p14:tracePt t="213482" x="6013450" y="4876800"/>
          <p14:tracePt t="213553" x="6007100" y="4870450"/>
          <p14:tracePt t="213561" x="6000750" y="4870450"/>
          <p14:tracePt t="213568" x="6000750" y="4864100"/>
          <p14:tracePt t="213584" x="5994400" y="4851400"/>
          <p14:tracePt t="213585" x="5988050" y="4838700"/>
          <p14:tracePt t="213599" x="5988050" y="4813300"/>
          <p14:tracePt t="213616" x="5949950" y="4743450"/>
          <p14:tracePt t="213633" x="5943600" y="4692650"/>
          <p14:tracePt t="213649" x="5930900" y="4667250"/>
          <p14:tracePt t="213665" x="5924550" y="4635500"/>
          <p14:tracePt t="213682" x="5918200" y="4622800"/>
          <p14:tracePt t="213699" x="5918200" y="4616450"/>
          <p14:tracePt t="213715" x="5911850" y="4610100"/>
          <p14:tracePt t="213732" x="5911850" y="4603750"/>
          <p14:tracePt t="213749" x="5911850" y="4597400"/>
          <p14:tracePt t="213801" x="5905500" y="4591050"/>
          <p14:tracePt t="213825" x="5905500" y="4584700"/>
          <p14:tracePt t="213833" x="5905500" y="4572000"/>
          <p14:tracePt t="214049" x="5905500" y="4603750"/>
          <p14:tracePt t="214058" x="5911850" y="4629150"/>
          <p14:tracePt t="214065" x="5924550" y="4711700"/>
          <p14:tracePt t="214082" x="5937250" y="4756150"/>
          <p14:tracePt t="214083" x="5949950" y="4832350"/>
          <p14:tracePt t="214099" x="5969000" y="4895850"/>
          <p14:tracePt t="214115" x="5988050" y="4946650"/>
          <p14:tracePt t="214132" x="5994400" y="4965700"/>
          <p14:tracePt t="214150" x="6000750" y="4972050"/>
          <p14:tracePt t="214209" x="6000750" y="4978400"/>
          <p14:tracePt t="214257" x="6007100" y="4984750"/>
          <p14:tracePt t="214289" x="6013450" y="4984750"/>
          <p14:tracePt t="214299" x="6019800" y="4984750"/>
          <p14:tracePt t="214321" x="6032500" y="4984750"/>
          <p14:tracePt t="214328" x="6045200" y="4984750"/>
          <p14:tracePt t="214332" x="6057900" y="4984750"/>
          <p14:tracePt t="214349" x="6102350" y="4965700"/>
          <p14:tracePt t="214366" x="6153150" y="4953000"/>
          <p14:tracePt t="214382" x="6191250" y="4933950"/>
          <p14:tracePt t="214399" x="6242050" y="4927600"/>
          <p14:tracePt t="214416" x="6299200" y="4908550"/>
          <p14:tracePt t="214433" x="6343650" y="4895850"/>
          <p14:tracePt t="214449" x="6394450" y="4883150"/>
          <p14:tracePt t="214466" x="6432550" y="4876800"/>
          <p14:tracePt t="214482" x="6470650" y="4870450"/>
          <p14:tracePt t="214499" x="6496050" y="4870450"/>
          <p14:tracePt t="214515" x="6508750" y="4864100"/>
          <p14:tracePt t="214532" x="6521450" y="4857750"/>
          <p14:tracePt t="214549" x="6534150" y="4857750"/>
          <p14:tracePt t="214566" x="6546850" y="4851400"/>
          <p14:tracePt t="214582" x="6553200" y="4845050"/>
          <p14:tracePt t="214599" x="6559550" y="4845050"/>
          <p14:tracePt t="214641" x="6565900" y="4845050"/>
          <p14:tracePt t="214768" x="6546850" y="4845050"/>
          <p14:tracePt t="214776" x="6527800" y="4845050"/>
          <p14:tracePt t="214785" x="6489700" y="4845050"/>
          <p14:tracePt t="214792" x="6438900" y="4845050"/>
          <p14:tracePt t="214799" x="6324600" y="4845050"/>
          <p14:tracePt t="214816" x="6108700" y="4857750"/>
          <p14:tracePt t="214833" x="5962650" y="4857750"/>
          <p14:tracePt t="214849" x="5829300" y="4857750"/>
          <p14:tracePt t="214866" x="5708650" y="4857750"/>
          <p14:tracePt t="214882" x="5613400" y="4857750"/>
          <p14:tracePt t="214899" x="5543550" y="4857750"/>
          <p14:tracePt t="214915" x="5486400" y="4857750"/>
          <p14:tracePt t="214933" x="5454650" y="4857750"/>
          <p14:tracePt t="214949" x="5429250" y="4857750"/>
          <p14:tracePt t="214966" x="5410200" y="4857750"/>
          <p14:tracePt t="214982" x="5391150" y="4857750"/>
          <p14:tracePt t="214999" x="5378450" y="4857750"/>
          <p14:tracePt t="215015" x="5359400" y="4857750"/>
          <p14:tracePt t="215033" x="5340350" y="4857750"/>
          <p14:tracePt t="215049" x="5321300" y="4864100"/>
          <p14:tracePt t="215089" x="5314950" y="4864100"/>
          <p14:tracePt t="215888" x="0" y="0"/>
        </p14:tracePtLst>
        <p14:tracePtLst>
          <p14:tracePt t="256784" x="3790950" y="6483350"/>
          <p14:tracePt t="257096" x="3803650" y="6470650"/>
          <p14:tracePt t="257109" x="3810000" y="6432550"/>
          <p14:tracePt t="257109" x="3816350" y="6388100"/>
          <p14:tracePt t="257115" x="3835400" y="6261100"/>
          <p14:tracePt t="257132" x="3835400" y="6159500"/>
          <p14:tracePt t="257149" x="3835400" y="6064250"/>
          <p14:tracePt t="257165" x="3822700" y="5969000"/>
          <p14:tracePt t="257182" x="3790950" y="5880100"/>
          <p14:tracePt t="257198" x="3765550" y="5816600"/>
          <p14:tracePt t="257215" x="3727450" y="5765800"/>
          <p14:tracePt t="257232" x="3708400" y="5746750"/>
          <p14:tracePt t="257249" x="3689350" y="5727700"/>
          <p14:tracePt t="257265" x="3657600" y="5715000"/>
          <p14:tracePt t="257282" x="3625850" y="5702300"/>
          <p14:tracePt t="257300" x="3575050" y="5689600"/>
          <p14:tracePt t="257316" x="3505200" y="5670550"/>
          <p14:tracePt t="257333" x="3422650" y="5645150"/>
          <p14:tracePt t="257349" x="3321050" y="5619750"/>
          <p14:tracePt t="257365" x="3219450" y="5594350"/>
          <p14:tracePt t="257382" x="3111500" y="5556250"/>
          <p14:tracePt t="257399" x="3016250" y="5530850"/>
          <p14:tracePt t="257415" x="2914650" y="5499100"/>
          <p14:tracePt t="257432" x="2825750" y="5473700"/>
          <p14:tracePt t="257448" x="2794000" y="5467350"/>
          <p14:tracePt t="257465" x="2755900" y="5461000"/>
          <p14:tracePt t="257482" x="2686050" y="5454650"/>
          <p14:tracePt t="257499" x="2628900" y="5448300"/>
          <p14:tracePt t="257515" x="2590800" y="5441950"/>
          <p14:tracePt t="257534" x="2559050" y="5441950"/>
          <p14:tracePt t="257549" x="2514600" y="5441950"/>
          <p14:tracePt t="257566" x="2482850" y="5441950"/>
          <p14:tracePt t="257583" x="2451100" y="5441950"/>
          <p14:tracePt t="257599" x="2419350" y="5441950"/>
          <p14:tracePt t="257615" x="2381250" y="5441950"/>
          <p14:tracePt t="257632" x="2349500" y="5435600"/>
          <p14:tracePt t="257648" x="2336800" y="5435600"/>
          <p14:tracePt t="257665" x="2317750" y="5435600"/>
          <p14:tracePt t="257682" x="2311400" y="5429250"/>
          <p14:tracePt t="257698" x="2292350" y="5429250"/>
          <p14:tracePt t="257715" x="2279650" y="5422900"/>
          <p14:tracePt t="257732" x="2260600" y="5422900"/>
          <p14:tracePt t="257749" x="2247900" y="5416550"/>
          <p14:tracePt t="257765" x="2235200" y="5410200"/>
          <p14:tracePt t="257783" x="2228850" y="5410200"/>
          <p14:tracePt t="257888" x="2222500" y="5403850"/>
          <p14:tracePt t="257896" x="2235200" y="5391150"/>
          <p14:tracePt t="257904" x="2286000" y="5372100"/>
          <p14:tracePt t="257912" x="2343150" y="5359400"/>
          <p14:tracePt t="257920" x="2476500" y="5327650"/>
          <p14:tracePt t="257932" x="2673350" y="5295900"/>
          <p14:tracePt t="257948" x="2940050" y="5257800"/>
          <p14:tracePt t="257965" x="3136900" y="5219700"/>
          <p14:tracePt t="257982" x="3282950" y="5175250"/>
          <p14:tracePt t="257999" x="3384550" y="5130800"/>
          <p14:tracePt t="258015" x="3435350" y="5105400"/>
          <p14:tracePt t="258015" x="3441700" y="5099050"/>
          <p14:tracePt t="258033" x="3454400" y="5092700"/>
          <p14:tracePt t="258050" x="3454400" y="5086350"/>
          <p14:tracePt t="258152" x="3460750" y="5086350"/>
          <p14:tracePt t="258160" x="3460750" y="5080000"/>
          <p14:tracePt t="258176" x="3454400" y="5067300"/>
          <p14:tracePt t="258184" x="3441700" y="5067300"/>
          <p14:tracePt t="258198" x="3416300" y="5048250"/>
          <p14:tracePt t="258199" x="3340100" y="5016500"/>
          <p14:tracePt t="258215" x="3219450" y="4997450"/>
          <p14:tracePt t="258232" x="2971800" y="4959350"/>
          <p14:tracePt t="258249" x="2781300" y="4946650"/>
          <p14:tracePt t="258265" x="2565400" y="4946650"/>
          <p14:tracePt t="258283" x="2393950" y="4946650"/>
          <p14:tracePt t="258299" x="2235200" y="4946650"/>
          <p14:tracePt t="258316" x="2133600" y="4946650"/>
          <p14:tracePt t="258333" x="2051050" y="4946650"/>
          <p14:tracePt t="258349" x="1987550" y="4946650"/>
          <p14:tracePt t="258366" x="1924050" y="4953000"/>
          <p14:tracePt t="258382" x="1860550" y="4965700"/>
          <p14:tracePt t="258399" x="1778000" y="4972050"/>
          <p14:tracePt t="258415" x="1689100" y="4984750"/>
          <p14:tracePt t="258432" x="1555750" y="5022850"/>
          <p14:tracePt t="258448" x="1479550" y="5048250"/>
          <p14:tracePt t="258465" x="1447800" y="5060950"/>
          <p14:tracePt t="258482" x="1416050" y="5067300"/>
          <p14:tracePt t="258499" x="1409700" y="5073650"/>
          <p14:tracePt t="258515" x="1397000" y="5080000"/>
          <p14:tracePt t="258584" x="1390650" y="5080000"/>
          <p14:tracePt t="258592" x="1390650" y="5086350"/>
          <p14:tracePt t="258616" x="1384300" y="5092700"/>
          <p14:tracePt t="258632" x="1377950" y="5099050"/>
          <p14:tracePt t="258648" x="1377950" y="5105400"/>
          <p14:tracePt t="258651" x="1377950" y="5111750"/>
          <p14:tracePt t="258672" x="1377950" y="5118100"/>
          <p14:tracePt t="258680" x="1371600" y="5118100"/>
          <p14:tracePt t="258684" x="1371600" y="5124450"/>
          <p14:tracePt t="258698" x="1371600" y="5137150"/>
          <p14:tracePt t="258715" x="1371600" y="5143500"/>
          <p14:tracePt t="258753" x="1371600" y="5149850"/>
          <p14:tracePt t="258761" x="1371600" y="5156200"/>
          <p14:tracePt t="258768" x="1377950" y="5162550"/>
          <p14:tracePt t="258782" x="1384300" y="5168900"/>
          <p14:tracePt t="258799" x="1403350" y="5175250"/>
          <p14:tracePt t="258993" x="1397000" y="5175250"/>
          <p14:tracePt t="259000" x="1371600" y="5175250"/>
          <p14:tracePt t="259008" x="1346200" y="5168900"/>
          <p14:tracePt t="259015" x="1212850" y="5118100"/>
          <p14:tracePt t="259033" x="1117600" y="5080000"/>
          <p14:tracePt t="259050" x="1028700" y="5029200"/>
          <p14:tracePt t="259066" x="946150" y="4959350"/>
          <p14:tracePt t="259083" x="857250" y="4876800"/>
          <p14:tracePt t="259099" x="800100" y="4794250"/>
          <p14:tracePt t="259115" x="762000" y="4724400"/>
          <p14:tracePt t="259132" x="730250" y="4660900"/>
          <p14:tracePt t="259149" x="704850" y="4610100"/>
          <p14:tracePt t="259165" x="698500" y="4584700"/>
          <p14:tracePt t="259182" x="685800" y="4552950"/>
          <p14:tracePt t="259198" x="685800" y="4527550"/>
          <p14:tracePt t="259215" x="685800" y="4502150"/>
          <p14:tracePt t="259232" x="685800" y="4470400"/>
          <p14:tracePt t="259249" x="685800" y="4445000"/>
          <p14:tracePt t="259289" x="685800" y="4438650"/>
          <p14:tracePt t="259448" x="692150" y="4438650"/>
          <p14:tracePt t="259458" x="692150" y="4445000"/>
          <p14:tracePt t="259464" x="698500" y="4451350"/>
          <p14:tracePt t="259472" x="711200" y="4457700"/>
          <p14:tracePt t="259482" x="717550" y="4470400"/>
          <p14:tracePt t="259498" x="730250" y="4476750"/>
          <p14:tracePt t="259516" x="736600" y="4483100"/>
          <p14:tracePt t="259533" x="736600" y="4489450"/>
          <p14:tracePt t="260088" x="749300" y="4527550"/>
          <p14:tracePt t="260096" x="762000" y="4565650"/>
          <p14:tracePt t="260103" x="774700" y="4603750"/>
          <p14:tracePt t="260116" x="781050" y="4635500"/>
          <p14:tracePt t="260117" x="806450" y="4718050"/>
          <p14:tracePt t="260133" x="838200" y="4813300"/>
          <p14:tracePt t="260149" x="889000" y="4914900"/>
          <p14:tracePt t="260166" x="920750" y="4972050"/>
          <p14:tracePt t="260182" x="958850" y="5029200"/>
          <p14:tracePt t="260198" x="977900" y="5048250"/>
          <p14:tracePt t="260215" x="990600" y="5060950"/>
          <p14:tracePt t="260232" x="1003300" y="5060950"/>
          <p14:tracePt t="260248" x="1016000" y="5073650"/>
          <p14:tracePt t="260265" x="1022350" y="5073650"/>
          <p14:tracePt t="260282" x="1035050" y="5073650"/>
          <p14:tracePt t="260298" x="1047750" y="5080000"/>
          <p14:tracePt t="260315" x="1073150" y="5086350"/>
          <p14:tracePt t="260332" x="1130300" y="5092700"/>
          <p14:tracePt t="260348" x="1181100" y="5099050"/>
          <p14:tracePt t="260366" x="1263650" y="5111750"/>
          <p14:tracePt t="260383" x="1346200" y="5118100"/>
          <p14:tracePt t="260399" x="1409700" y="5130800"/>
          <p14:tracePt t="260415" x="1454150" y="5137150"/>
          <p14:tracePt t="260432" x="1460500" y="5137150"/>
          <p14:tracePt t="260696" x="1460500" y="5143500"/>
          <p14:tracePt t="260824" x="1485900" y="5149850"/>
          <p14:tracePt t="260832" x="1530350" y="5156200"/>
          <p14:tracePt t="260841" x="1574800" y="5162550"/>
          <p14:tracePt t="260848" x="1638300" y="5168900"/>
          <p14:tracePt t="260866" x="1784350" y="5187950"/>
          <p14:tracePt t="260867" x="1949450" y="5200650"/>
          <p14:tracePt t="260883" x="2120900" y="5213350"/>
          <p14:tracePt t="260899" x="2279650" y="5213350"/>
          <p14:tracePt t="260916" x="2425700" y="5213350"/>
          <p14:tracePt t="260933" x="2571750" y="5213350"/>
          <p14:tracePt t="260950" x="2673350" y="5213350"/>
          <p14:tracePt t="260966" x="2774950" y="5213350"/>
          <p14:tracePt t="260982" x="2857500" y="5213350"/>
          <p14:tracePt t="260999" x="2946400" y="5213350"/>
          <p14:tracePt t="261016" x="3079750" y="5213350"/>
          <p14:tracePt t="261033" x="3155950" y="5213350"/>
          <p14:tracePt t="261049" x="3238500" y="5213350"/>
          <p14:tracePt t="261066" x="3308350" y="5200650"/>
          <p14:tracePt t="261082" x="3365500" y="5187950"/>
          <p14:tracePt t="261099" x="3422650" y="5181600"/>
          <p14:tracePt t="261115" x="3467100" y="5175250"/>
          <p14:tracePt t="261132" x="3498850" y="5168900"/>
          <p14:tracePt t="261148" x="3511550" y="5168900"/>
          <p14:tracePt t="261165" x="3536950" y="5168900"/>
          <p14:tracePt t="261182" x="3562350" y="5168900"/>
          <p14:tracePt t="261198" x="3587750" y="5162550"/>
          <p14:tracePt t="261215" x="3606800" y="5162550"/>
          <p14:tracePt t="261215" x="3625850" y="5162550"/>
          <p14:tracePt t="261232" x="3657600" y="5162550"/>
          <p14:tracePt t="261248" x="3676650" y="5162550"/>
          <p14:tracePt t="261266" x="3708400" y="5162550"/>
          <p14:tracePt t="261282" x="3733800" y="5162550"/>
          <p14:tracePt t="261299" x="3765550" y="5162550"/>
          <p14:tracePt t="261316" x="3803650" y="5162550"/>
          <p14:tracePt t="261333" x="3841750" y="5162550"/>
          <p14:tracePt t="261349" x="3867150" y="5162550"/>
          <p14:tracePt t="261366" x="3892550" y="5162550"/>
          <p14:tracePt t="261382" x="3924300" y="5162550"/>
          <p14:tracePt t="261399" x="3949700" y="5162550"/>
          <p14:tracePt t="261416" x="3975100" y="5162550"/>
          <p14:tracePt t="261416" x="3994150" y="5162550"/>
          <p14:tracePt t="261433" x="4019550" y="5162550"/>
          <p14:tracePt t="261449" x="4044950" y="5162550"/>
          <p14:tracePt t="261465" x="4064000" y="5162550"/>
          <p14:tracePt t="261482" x="4083050" y="5162550"/>
          <p14:tracePt t="261499" x="4095750" y="5162550"/>
          <p14:tracePt t="261516" x="4114800" y="5162550"/>
          <p14:tracePt t="261533" x="4121150" y="5162550"/>
          <p14:tracePt t="261549" x="4133850" y="5162550"/>
          <p14:tracePt t="261593" x="4140200" y="5162550"/>
          <p14:tracePt t="261600" x="4146550" y="5162550"/>
          <p14:tracePt t="261617" x="4159250" y="5162550"/>
          <p14:tracePt t="261618" x="4178300" y="5162550"/>
          <p14:tracePt t="261633" x="4191000" y="5162550"/>
          <p14:tracePt t="261649" x="4210050" y="5162550"/>
          <p14:tracePt t="261666" x="4235450" y="5162550"/>
          <p14:tracePt t="261682" x="4248150" y="5162550"/>
          <p14:tracePt t="261699" x="4267200" y="5162550"/>
          <p14:tracePt t="261716" x="4279900" y="5156200"/>
          <p14:tracePt t="261733" x="4305300" y="5156200"/>
          <p14:tracePt t="261749" x="4324350" y="5156200"/>
          <p14:tracePt t="261766" x="4330700" y="5156200"/>
          <p14:tracePt t="261782" x="4349750" y="5156200"/>
          <p14:tracePt t="261799" x="4362450" y="5156200"/>
          <p14:tracePt t="261816" x="4387850" y="5156200"/>
          <p14:tracePt t="261833" x="4413250" y="5156200"/>
          <p14:tracePt t="261849" x="4445000" y="5156200"/>
          <p14:tracePt t="261866" x="4464050" y="5156200"/>
          <p14:tracePt t="261883" x="4489450" y="5156200"/>
          <p14:tracePt t="261899" x="4508500" y="5156200"/>
          <p14:tracePt t="261916" x="4533900" y="5156200"/>
          <p14:tracePt t="261933" x="4552950" y="5156200"/>
          <p14:tracePt t="261949" x="4565650" y="5156200"/>
          <p14:tracePt t="261966" x="4578350" y="5156200"/>
          <p14:tracePt t="261982" x="4591050" y="5156200"/>
          <p14:tracePt t="262048" x="4597400" y="5156200"/>
          <p14:tracePt t="262560" x="4616450" y="5137150"/>
          <p14:tracePt t="262568" x="4641850" y="5124450"/>
          <p14:tracePt t="262576" x="4692650" y="5105400"/>
          <p14:tracePt t="262583" x="4806950" y="5080000"/>
          <p14:tracePt t="262599" x="4940300" y="5067300"/>
          <p14:tracePt t="262599" x="4997450" y="5060950"/>
          <p14:tracePt t="262617" x="5105400" y="5054600"/>
          <p14:tracePt t="262633" x="5200650" y="5048250"/>
          <p14:tracePt t="262649" x="5245100" y="5041900"/>
          <p14:tracePt t="262666" x="5257800" y="5041900"/>
          <p14:tracePt t="262683" x="5270500" y="5041900"/>
          <p14:tracePt t="262699" x="5276850" y="5041900"/>
          <p14:tracePt t="262716" x="5289550" y="5035550"/>
          <p14:tracePt t="262732" x="5302250" y="5035550"/>
          <p14:tracePt t="262749" x="5308600" y="5035550"/>
          <p14:tracePt t="262766" x="5327650" y="5035550"/>
          <p14:tracePt t="262783" x="5340350" y="5035550"/>
          <p14:tracePt t="262799" x="5359400" y="5035550"/>
          <p14:tracePt t="262799" x="5372100" y="5035550"/>
          <p14:tracePt t="262817" x="5403850" y="5035550"/>
          <p14:tracePt t="262833" x="5435600" y="5035550"/>
          <p14:tracePt t="262849" x="5473700" y="5041900"/>
          <p14:tracePt t="262866" x="5537200" y="5054600"/>
          <p14:tracePt t="262883" x="5594350" y="5073650"/>
          <p14:tracePt t="262899" x="5664200" y="5080000"/>
          <p14:tracePt t="262916" x="5734050" y="5099050"/>
          <p14:tracePt t="262932" x="5803900" y="5118100"/>
          <p14:tracePt t="262949" x="5886450" y="5143500"/>
          <p14:tracePt t="262966" x="5962650" y="5149850"/>
          <p14:tracePt t="262983" x="6057900" y="5168900"/>
          <p14:tracePt t="262999" x="6146800" y="5175250"/>
          <p14:tracePt t="262999" x="6178550" y="5181600"/>
          <p14:tracePt t="263017" x="6261100" y="5194300"/>
          <p14:tracePt t="263033" x="6330950" y="5200650"/>
          <p14:tracePt t="263049" x="6407150" y="5213350"/>
          <p14:tracePt t="263066" x="6477000" y="5226050"/>
          <p14:tracePt t="263083" x="6540500" y="5226050"/>
          <p14:tracePt t="263099" x="6597650" y="5226050"/>
          <p14:tracePt t="263116" x="6661150" y="5232400"/>
          <p14:tracePt t="263133" x="6711950" y="5232400"/>
          <p14:tracePt t="263150" x="6775450" y="5232400"/>
          <p14:tracePt t="263166" x="6838950" y="5232400"/>
          <p14:tracePt t="263183" x="6889750" y="5232400"/>
          <p14:tracePt t="263199" x="6953250" y="5232400"/>
          <p14:tracePt t="263199" x="6978650" y="5232400"/>
          <p14:tracePt t="263217" x="7016750" y="5232400"/>
          <p14:tracePt t="263233" x="7048500" y="5232400"/>
          <p14:tracePt t="263249" x="7086600" y="5232400"/>
          <p14:tracePt t="263266" x="7105650" y="5232400"/>
          <p14:tracePt t="263282" x="7143750" y="5232400"/>
          <p14:tracePt t="263299" x="7175500" y="5232400"/>
          <p14:tracePt t="263316" x="7200900" y="5232400"/>
          <p14:tracePt t="263332" x="7232650" y="5232400"/>
          <p14:tracePt t="263349" x="7258050" y="5226050"/>
          <p14:tracePt t="263366" x="7296150" y="5213350"/>
          <p14:tracePt t="263383" x="7315200" y="5207000"/>
          <p14:tracePt t="263399" x="7340600" y="5200650"/>
          <p14:tracePt t="263399" x="7346950" y="5200650"/>
          <p14:tracePt t="263417" x="7359650" y="5194300"/>
          <p14:tracePt t="263433" x="7378700" y="5187950"/>
          <p14:tracePt t="263449" x="7391400" y="5187950"/>
          <p14:tracePt t="263466" x="7404100" y="5175250"/>
          <p14:tracePt t="263483" x="7416800" y="5175250"/>
          <p14:tracePt t="263537" x="7423150" y="5175250"/>
          <p14:tracePt t="263552" x="7435850" y="5168900"/>
          <p14:tracePt t="263555" x="7442200" y="5168900"/>
          <p14:tracePt t="263584" x="7454900" y="5162550"/>
          <p14:tracePt t="263592" x="7461250" y="5162550"/>
          <p14:tracePt t="263600" x="7467600" y="5162550"/>
          <p14:tracePt t="263616" x="7473950" y="5162550"/>
          <p14:tracePt t="263656" x="7480300" y="5162550"/>
          <p14:tracePt t="263664" x="7486650" y="5156200"/>
          <p14:tracePt t="263667" x="7493000" y="5156200"/>
          <p14:tracePt t="263682" x="7499350" y="5156200"/>
          <p14:tracePt t="263792" x="7505700" y="5156200"/>
          <p14:tracePt t="263799" x="7512050" y="5156200"/>
          <p14:tracePt t="263816" x="7518400" y="5149850"/>
          <p14:tracePt t="263913" x="7531100" y="5149850"/>
          <p14:tracePt t="263920" x="7537450" y="5149850"/>
          <p14:tracePt t="263928" x="7543800" y="5149850"/>
          <p14:tracePt t="263932" x="7569200" y="5149850"/>
          <p14:tracePt t="263949" x="7594600" y="5149850"/>
          <p14:tracePt t="263966" x="7626350" y="5149850"/>
          <p14:tracePt t="263982" x="7658100" y="5149850"/>
          <p14:tracePt t="263999" x="7696200" y="5149850"/>
          <p14:tracePt t="264016" x="7766050" y="5149850"/>
          <p14:tracePt t="264033" x="7835900" y="5149850"/>
          <p14:tracePt t="264049" x="7943850" y="5149850"/>
          <p14:tracePt t="264066" x="8032750" y="5143500"/>
          <p14:tracePt t="264082" x="8108950" y="5143500"/>
          <p14:tracePt t="264099" x="8178800" y="5130800"/>
          <p14:tracePt t="264116" x="8185150" y="5130800"/>
          <p14:tracePt t="264209" x="8153400" y="5130800"/>
          <p14:tracePt t="264217" x="8013700" y="5149850"/>
          <p14:tracePt t="264233" x="7905750" y="5168900"/>
          <p14:tracePt t="264233" x="7550150" y="5207000"/>
          <p14:tracePt t="264249" x="7061200" y="5251450"/>
          <p14:tracePt t="264266" x="6515100" y="5264150"/>
          <p14:tracePt t="264282" x="5962650" y="5289550"/>
          <p14:tracePt t="264299" x="5403850" y="5334000"/>
          <p14:tracePt t="264316" x="4864100" y="5378450"/>
          <p14:tracePt t="264333" x="4489450" y="5391150"/>
          <p14:tracePt t="264349" x="4254500" y="5391150"/>
          <p14:tracePt t="264366" x="4127500" y="5391150"/>
          <p14:tracePt t="264382" x="4038600" y="5391150"/>
          <p14:tracePt t="264399" x="4006850" y="5397500"/>
          <p14:tracePt t="264416" x="3981450" y="5403850"/>
          <p14:tracePt t="264433" x="3956050" y="5403850"/>
          <p14:tracePt t="264449" x="3943350" y="5410200"/>
          <p14:tracePt t="264466" x="3905250" y="5416550"/>
          <p14:tracePt t="264482" x="3873500" y="5422900"/>
          <p14:tracePt t="264499" x="3835400" y="5429250"/>
          <p14:tracePt t="264516" x="3778250" y="5441950"/>
          <p14:tracePt t="264533" x="3714750" y="5448300"/>
          <p14:tracePt t="264549" x="3663950" y="5448300"/>
          <p14:tracePt t="264566" x="3587750" y="5448300"/>
          <p14:tracePt t="264582" x="3517900" y="5448300"/>
          <p14:tracePt t="264600" x="3448050" y="5448300"/>
          <p14:tracePt t="264616" x="3346450" y="5448300"/>
          <p14:tracePt t="264633" x="3282950" y="5448300"/>
          <p14:tracePt t="264649" x="3225800" y="5448300"/>
          <p14:tracePt t="264666" x="3181350" y="5448300"/>
          <p14:tracePt t="264682" x="3136900" y="5448300"/>
          <p14:tracePt t="264699" x="3086100" y="5448300"/>
          <p14:tracePt t="264716" x="3041650" y="5441950"/>
          <p14:tracePt t="264733" x="3003550" y="5441950"/>
          <p14:tracePt t="264749" x="2959100" y="5441950"/>
          <p14:tracePt t="264766" x="2914650" y="5441950"/>
          <p14:tracePt t="264782" x="2863850" y="5441950"/>
          <p14:tracePt t="264799" x="2832100" y="5441950"/>
          <p14:tracePt t="264816" x="2794000" y="5441950"/>
          <p14:tracePt t="264833" x="2787650" y="5441950"/>
          <p14:tracePt t="264849" x="2781300" y="5441950"/>
          <p14:tracePt t="265081" x="2774950" y="5441950"/>
          <p14:tracePt t="265096" x="2768600" y="5441950"/>
          <p14:tracePt t="265105" x="2762250" y="5441950"/>
          <p14:tracePt t="265115" x="2755900" y="5441950"/>
          <p14:tracePt t="265145" x="2749550" y="5448300"/>
          <p14:tracePt t="265688" x="2743200" y="5448300"/>
          <p14:tracePt t="265697" x="2730500" y="5454650"/>
          <p14:tracePt t="265705" x="2698750" y="5454650"/>
          <p14:tracePt t="265717" x="2673350" y="5454650"/>
          <p14:tracePt t="265732" x="2660650" y="5454650"/>
          <p14:tracePt t="265749" x="2654300" y="5454650"/>
          <p14:tracePt t="266480" x="2660650" y="5454650"/>
          <p14:tracePt t="266488" x="2673350" y="5454650"/>
          <p14:tracePt t="266496" x="2679700" y="5454650"/>
          <p14:tracePt t="266504" x="2711450" y="5454650"/>
          <p14:tracePt t="266516" x="2743200" y="5454650"/>
          <p14:tracePt t="266532" x="2762250" y="5454650"/>
          <p14:tracePt t="266549" x="2774950" y="5454650"/>
          <p14:tracePt t="266566" x="2787650" y="5454650"/>
          <p14:tracePt t="266583" x="2794000" y="5454650"/>
          <p14:tracePt t="266599" x="2800350" y="5454650"/>
          <p14:tracePt t="266615" x="2832100" y="5454650"/>
          <p14:tracePt t="266633" x="2857500" y="5454650"/>
          <p14:tracePt t="266649" x="2870200" y="5454650"/>
          <p14:tracePt t="266666" x="2889250" y="5454650"/>
          <p14:tracePt t="266682" x="2895600" y="5454650"/>
          <p14:tracePt t="266699" x="2901950" y="5454650"/>
          <p14:tracePt t="266848" x="2914650" y="5454650"/>
          <p14:tracePt t="266856" x="2927350" y="5454650"/>
          <p14:tracePt t="266866" x="2940050" y="5454650"/>
          <p14:tracePt t="266875" x="2952750" y="5454650"/>
          <p14:tracePt t="266882" x="2971800" y="5454650"/>
          <p14:tracePt t="266899" x="2984500" y="5448300"/>
          <p14:tracePt t="266916" x="2990850" y="5448300"/>
          <p14:tracePt t="266952" x="2997200" y="5448300"/>
          <p14:tracePt t="266976" x="3003550" y="5448300"/>
          <p14:tracePt t="266992" x="3016250" y="5448300"/>
          <p14:tracePt t="266992" x="3022600" y="5448300"/>
          <p14:tracePt t="267008" x="3028950" y="5448300"/>
          <p14:tracePt t="267016" x="3035300" y="5448300"/>
          <p14:tracePt t="267033" x="3048000" y="5448300"/>
          <p14:tracePt t="267033" x="3060700" y="5448300"/>
          <p14:tracePt t="267049" x="3067050" y="5448300"/>
          <p14:tracePt t="267088" x="3073400" y="5448300"/>
          <p14:tracePt t="267097" x="3079750" y="5448300"/>
          <p14:tracePt t="267099" x="3092450" y="5448300"/>
          <p14:tracePt t="267116" x="3111500" y="5448300"/>
          <p14:tracePt t="267133" x="3143250" y="5448300"/>
          <p14:tracePt t="267149" x="3181350" y="5448300"/>
          <p14:tracePt t="267167" x="3225800" y="5448300"/>
          <p14:tracePt t="267182" x="3282950" y="5448300"/>
          <p14:tracePt t="267199" x="3333750" y="5448300"/>
          <p14:tracePt t="267216" x="3409950" y="5448300"/>
          <p14:tracePt t="267233" x="3467100" y="5448300"/>
          <p14:tracePt t="267249" x="3505200" y="5448300"/>
          <p14:tracePt t="267266" x="3543300" y="5448300"/>
          <p14:tracePt t="267282" x="3587750" y="5448300"/>
          <p14:tracePt t="267299" x="3644900" y="5448300"/>
          <p14:tracePt t="267316" x="3695700" y="5448300"/>
          <p14:tracePt t="267332" x="3746500" y="5448300"/>
          <p14:tracePt t="267349" x="3803650" y="5448300"/>
          <p14:tracePt t="267366" x="3867150" y="5448300"/>
          <p14:tracePt t="267382" x="3937000" y="5448300"/>
          <p14:tracePt t="267399" x="4006850" y="5448300"/>
          <p14:tracePt t="267416" x="4095750" y="5448300"/>
          <p14:tracePt t="267433" x="4140200" y="5448300"/>
          <p14:tracePt t="267449" x="4171950" y="5448300"/>
          <p14:tracePt t="267466" x="4197350" y="5448300"/>
          <p14:tracePt t="267482" x="4229100" y="5448300"/>
          <p14:tracePt t="267499" x="4254500" y="5448300"/>
          <p14:tracePt t="267516" x="4273550" y="5448300"/>
          <p14:tracePt t="267533" x="4292600" y="5448300"/>
          <p14:tracePt t="267549" x="4305300" y="5448300"/>
          <p14:tracePt t="267566" x="4318000" y="5448300"/>
          <p14:tracePt t="267582" x="4324350" y="5448300"/>
          <p14:tracePt t="267616" x="4330700" y="5448300"/>
          <p14:tracePt t="268800" x="4324350" y="5448300"/>
          <p14:tracePt t="268808" x="4318000" y="5448300"/>
          <p14:tracePt t="268824" x="4311650" y="5448300"/>
          <p14:tracePt t="268825" x="4305300" y="5448300"/>
          <p14:tracePt t="269448" x="4311650" y="5448300"/>
          <p14:tracePt t="269456" x="4349750" y="5448300"/>
          <p14:tracePt t="269464" x="4394200" y="5448300"/>
          <p14:tracePt t="269466" x="4514850" y="5448300"/>
          <p14:tracePt t="269483" x="4660900" y="5448300"/>
          <p14:tracePt t="269499" x="4806950" y="5448300"/>
          <p14:tracePt t="269516" x="4946650" y="5448300"/>
          <p14:tracePt t="269532" x="5067300" y="5448300"/>
          <p14:tracePt t="269549" x="5162550" y="5448300"/>
          <p14:tracePt t="269565" x="5232400" y="5448300"/>
          <p14:tracePt t="269582" x="5283200" y="5448300"/>
          <p14:tracePt t="269599" x="5327650" y="5448300"/>
          <p14:tracePt t="269617" x="5359400" y="5448300"/>
          <p14:tracePt t="269632" x="5391150" y="5448300"/>
          <p14:tracePt t="269649" x="5410200" y="5448300"/>
          <p14:tracePt t="269665" x="5435600" y="5448300"/>
          <p14:tracePt t="269682" x="5454650" y="5448300"/>
          <p14:tracePt t="269699" x="5480050" y="5448300"/>
          <p14:tracePt t="269716" x="5499100" y="5448300"/>
          <p14:tracePt t="269733" x="5518150" y="5448300"/>
          <p14:tracePt t="269749" x="5530850" y="5448300"/>
          <p14:tracePt t="269765" x="5543550" y="5448300"/>
          <p14:tracePt t="269782" x="5549900" y="5448300"/>
          <p14:tracePt t="269799" x="5568950" y="5448300"/>
          <p14:tracePt t="269817" x="5581650" y="5448300"/>
          <p14:tracePt t="269832" x="5600700" y="5448300"/>
          <p14:tracePt t="269849" x="5632450" y="5448300"/>
          <p14:tracePt t="269865" x="5664200" y="5448300"/>
          <p14:tracePt t="269882" x="5702300" y="5448300"/>
          <p14:tracePt t="269899" x="5740400" y="5448300"/>
          <p14:tracePt t="269916" x="5784850" y="5448300"/>
          <p14:tracePt t="269932" x="5829300" y="5448300"/>
          <p14:tracePt t="269949" x="5867400" y="5448300"/>
          <p14:tracePt t="269965" x="5905500" y="5448300"/>
          <p14:tracePt t="269983" x="5937250" y="5448300"/>
          <p14:tracePt t="269999" x="5988050" y="5448300"/>
          <p14:tracePt t="270017" x="6045200" y="5448300"/>
          <p14:tracePt t="270032" x="6083300" y="5448300"/>
          <p14:tracePt t="270049" x="6121400" y="5448300"/>
          <p14:tracePt t="270066" x="6140450" y="5448300"/>
          <p14:tracePt t="270082" x="6153150" y="5448300"/>
          <p14:tracePt t="270099" x="6159500" y="5448300"/>
          <p14:tracePt t="270115" x="6178550" y="5448300"/>
          <p14:tracePt t="270132" x="6197600" y="5448300"/>
          <p14:tracePt t="270149" x="6229350" y="5454650"/>
          <p14:tracePt t="270165" x="6248400" y="5499100"/>
          <p14:tracePt t="270182" x="6273800" y="5556250"/>
          <p14:tracePt t="270199" x="6286500" y="5626100"/>
          <p14:tracePt t="270217" x="6280150" y="5626100"/>
          <p14:tracePt t="270520" x="6280150" y="5619750"/>
          <p14:tracePt t="270529" x="6311900" y="5600700"/>
          <p14:tracePt t="270536" x="6356350" y="5575300"/>
          <p14:tracePt t="270537" x="6413500" y="5556250"/>
          <p14:tracePt t="270549" x="6515100" y="5518150"/>
          <p14:tracePt t="270565" x="6623050" y="5492750"/>
          <p14:tracePt t="270582" x="6743700" y="5480050"/>
          <p14:tracePt t="270599" x="6877050" y="5473700"/>
          <p14:tracePt t="270615" x="7080250" y="5473700"/>
          <p14:tracePt t="270633" x="7219950" y="5473700"/>
          <p14:tracePt t="270649" x="7340600" y="5473700"/>
          <p14:tracePt t="270666" x="7454900" y="5473700"/>
          <p14:tracePt t="270682" x="7550150" y="5473700"/>
          <p14:tracePt t="270699" x="7626350" y="5473700"/>
          <p14:tracePt t="270716" x="7696200" y="5473700"/>
          <p14:tracePt t="270732" x="7753350" y="5473700"/>
          <p14:tracePt t="270749" x="7791450" y="5467350"/>
          <p14:tracePt t="270765" x="7823200" y="5461000"/>
          <p14:tracePt t="270816" x="7829550" y="5461000"/>
          <p14:tracePt t="270880" x="7810500" y="5461000"/>
          <p14:tracePt t="270892" x="7772400" y="5461000"/>
          <p14:tracePt t="270899" x="7715250" y="5461000"/>
          <p14:tracePt t="270899" x="7524750" y="5480050"/>
          <p14:tracePt t="270915" x="7150100" y="5480050"/>
          <p14:tracePt t="270932" x="6781800" y="5480050"/>
          <p14:tracePt t="270949" x="6407150" y="5480050"/>
          <p14:tracePt t="270966" x="6032500" y="5486400"/>
          <p14:tracePt t="270982" x="5664200" y="5530850"/>
          <p14:tracePt t="270999" x="5359400" y="5575300"/>
          <p14:tracePt t="271016" x="4908550" y="5645150"/>
          <p14:tracePt t="271034" x="4616450" y="5689600"/>
          <p14:tracePt t="271050" x="4356100" y="5753100"/>
          <p14:tracePt t="271067" x="4152900" y="5810250"/>
          <p14:tracePt t="271083" x="3975100" y="5861050"/>
          <p14:tracePt t="271100" x="3816350" y="5886450"/>
          <p14:tracePt t="271117" x="3676650" y="5905500"/>
          <p14:tracePt t="271133" x="3562350" y="5918200"/>
          <p14:tracePt t="271150" x="3460750" y="5930900"/>
          <p14:tracePt t="271167" x="3365500" y="5943600"/>
          <p14:tracePt t="271183" x="3257550" y="5956300"/>
          <p14:tracePt t="271200" x="3117850" y="5981700"/>
          <p14:tracePt t="271200" x="3060700" y="5981700"/>
          <p14:tracePt t="271218" x="2952750" y="5981700"/>
          <p14:tracePt t="271233" x="2876550" y="5981700"/>
          <p14:tracePt t="271250" x="2806700" y="5981700"/>
          <p14:tracePt t="271267" x="2749550" y="5981700"/>
          <p14:tracePt t="271283" x="2673350" y="5981700"/>
          <p14:tracePt t="271300" x="2584450" y="5969000"/>
          <p14:tracePt t="271316" x="2476500" y="5956300"/>
          <p14:tracePt t="271333" x="2362200" y="5930900"/>
          <p14:tracePt t="271350" x="2228850" y="5918200"/>
          <p14:tracePt t="271367" x="2120900" y="5886450"/>
          <p14:tracePt t="271383" x="2038350" y="5861050"/>
          <p14:tracePt t="271400" x="1962150" y="5842000"/>
          <p14:tracePt t="271416" x="1911350" y="5829300"/>
          <p14:tracePt t="271433" x="1885950" y="5816600"/>
          <p14:tracePt t="271450" x="1866900" y="5810250"/>
          <p14:tracePt t="271466" x="1854200" y="5810250"/>
          <p14:tracePt t="271483" x="1841500" y="5803900"/>
          <p14:tracePt t="271500" x="1835150" y="5803900"/>
          <p14:tracePt t="271516" x="1822450" y="5803900"/>
          <p14:tracePt t="271533" x="1816100" y="5797550"/>
          <p14:tracePt t="271550" x="1809750" y="5791200"/>
          <p14:tracePt t="271567" x="1803400" y="5791200"/>
          <p14:tracePt t="271583" x="1797050" y="5784850"/>
          <p14:tracePt t="272322" x="0" y="0"/>
        </p14:tracePtLst>
        <p14:tracePtLst>
          <p14:tracePt t="304560" x="2108200" y="6203950"/>
          <p14:tracePt t="304848" x="2108200" y="6210300"/>
          <p14:tracePt t="304856" x="2089150" y="6210300"/>
          <p14:tracePt t="304863" x="2051050" y="6210300"/>
          <p14:tracePt t="304870" x="1968500" y="6203950"/>
          <p14:tracePt t="304882" x="1879600" y="6191250"/>
          <p14:tracePt t="304899" x="1790700" y="6178550"/>
          <p14:tracePt t="304915" x="1720850" y="6172200"/>
          <p14:tracePt t="304932" x="1663700" y="6159500"/>
          <p14:tracePt t="304949" x="1619250" y="6159500"/>
          <p14:tracePt t="304966" x="1581150" y="6159500"/>
          <p14:tracePt t="304982" x="1549400" y="6159500"/>
          <p14:tracePt t="304999" x="1517650" y="6159500"/>
          <p14:tracePt t="305016" x="1504950" y="6159500"/>
          <p14:tracePt t="305032" x="1479550" y="6159500"/>
          <p14:tracePt t="305049" x="1466850" y="6159500"/>
          <p14:tracePt t="305065" x="1454150" y="6159500"/>
          <p14:tracePt t="305082" x="1447800" y="6153150"/>
          <p14:tracePt t="305099" x="1441450" y="6153150"/>
          <p14:tracePt t="305279" x="1447800" y="6153150"/>
          <p14:tracePt t="305287" x="1460500" y="6153150"/>
          <p14:tracePt t="305295" x="1479550" y="6153150"/>
          <p14:tracePt t="305299" x="1511300" y="6153150"/>
          <p14:tracePt t="305315" x="1587500" y="6153150"/>
          <p14:tracePt t="305333" x="1670050" y="6153150"/>
          <p14:tracePt t="305349" x="1746250" y="6153150"/>
          <p14:tracePt t="305366" x="1822450" y="6153150"/>
          <p14:tracePt t="305382" x="1911350" y="6153150"/>
          <p14:tracePt t="305382" x="1955800" y="6153150"/>
          <p14:tracePt t="305400" x="2044700" y="6153150"/>
          <p14:tracePt t="305416" x="2133600" y="6153150"/>
          <p14:tracePt t="305433" x="2228850" y="6153150"/>
          <p14:tracePt t="305449" x="2305050" y="6153150"/>
          <p14:tracePt t="305466" x="2374900" y="6153150"/>
          <p14:tracePt t="305482" x="2432050" y="6153150"/>
          <p14:tracePt t="305499" x="2470150" y="6153150"/>
          <p14:tracePt t="305515" x="2489200" y="6153150"/>
          <p14:tracePt t="305532" x="2501900" y="6153150"/>
          <p14:tracePt t="305549" x="2508250" y="6153150"/>
          <p14:tracePt t="305566" x="2520950" y="6153150"/>
          <p14:tracePt t="305600" x="2527300" y="6153150"/>
          <p14:tracePt t="306144" x="2540000" y="6153150"/>
          <p14:tracePt t="306161" x="2546350" y="6153150"/>
          <p14:tracePt t="306169" x="2571750" y="6146800"/>
          <p14:tracePt t="306185" x="2578100" y="6146800"/>
          <p14:tracePt t="306200" x="2609850" y="6140450"/>
          <p14:tracePt t="306201" x="2647950" y="6140450"/>
          <p14:tracePt t="306217" x="2686050" y="6134100"/>
          <p14:tracePt t="306234" x="2730500" y="6127750"/>
          <p14:tracePt t="306250" x="2762250" y="6121400"/>
          <p14:tracePt t="306267" x="2794000" y="6115050"/>
          <p14:tracePt t="306283" x="2825750" y="6115050"/>
          <p14:tracePt t="306300" x="2851150" y="6108700"/>
          <p14:tracePt t="306316" x="2870200" y="6108700"/>
          <p14:tracePt t="306333" x="2895600" y="6102350"/>
          <p14:tracePt t="306350" x="2908300" y="6096000"/>
          <p14:tracePt t="306385" x="2914650" y="6096000"/>
          <p14:tracePt t="307424" x="2895600" y="6096000"/>
          <p14:tracePt t="307432" x="2800350" y="6108700"/>
          <p14:tracePt t="307450" x="2755900" y="6108700"/>
          <p14:tracePt t="307451" x="2609850" y="6115050"/>
          <p14:tracePt t="307466" x="2432050" y="6115050"/>
          <p14:tracePt t="307484" x="2273300" y="6115050"/>
          <p14:tracePt t="307500" x="2114550" y="6115050"/>
          <p14:tracePt t="307517" x="1981200" y="6115050"/>
          <p14:tracePt t="307533" x="1873250" y="6115050"/>
          <p14:tracePt t="307550" x="1790700" y="6102350"/>
          <p14:tracePt t="307566" x="1727200" y="6096000"/>
          <p14:tracePt t="307583" x="1682750" y="6089650"/>
          <p14:tracePt t="307600" x="1612900" y="6076950"/>
          <p14:tracePt t="307617" x="1581150" y="6070600"/>
          <p14:tracePt t="307633" x="1555750" y="6070600"/>
          <p14:tracePt t="307650" x="1543050" y="6070600"/>
          <p14:tracePt t="308129" x="1549400" y="6070600"/>
          <p14:tracePt t="308136" x="1562100" y="6070600"/>
          <p14:tracePt t="308150" x="1587500" y="6070600"/>
          <p14:tracePt t="308150" x="1625600" y="6076950"/>
          <p14:tracePt t="308166" x="1676400" y="6089650"/>
          <p14:tracePt t="308183" x="1752600" y="6096000"/>
          <p14:tracePt t="308200" x="1879600" y="6115050"/>
          <p14:tracePt t="308217" x="1981200" y="6127750"/>
          <p14:tracePt t="308233" x="2101850" y="6127750"/>
          <p14:tracePt t="308250" x="2222500" y="6127750"/>
          <p14:tracePt t="308266" x="2355850" y="6127750"/>
          <p14:tracePt t="308283" x="2495550" y="6127750"/>
          <p14:tracePt t="308299" x="2647950" y="6127750"/>
          <p14:tracePt t="308316" x="2800350" y="6127750"/>
          <p14:tracePt t="308333" x="2965450" y="6127750"/>
          <p14:tracePt t="308349" x="3136900" y="6127750"/>
          <p14:tracePt t="308366" x="3327400" y="6127750"/>
          <p14:tracePt t="308383" x="3479800" y="6127750"/>
          <p14:tracePt t="308400" x="3670300" y="6127750"/>
          <p14:tracePt t="308417" x="3771900" y="6127750"/>
          <p14:tracePt t="308433" x="3867150" y="6127750"/>
          <p14:tracePt t="308450" x="3924300" y="6127750"/>
          <p14:tracePt t="308466" x="3987800" y="6127750"/>
          <p14:tracePt t="308483" x="4051300" y="6127750"/>
          <p14:tracePt t="308500" x="4114800" y="6127750"/>
          <p14:tracePt t="308516" x="4152900" y="6127750"/>
          <p14:tracePt t="308533" x="4191000" y="6127750"/>
          <p14:tracePt t="308550" x="4222750" y="6127750"/>
          <p14:tracePt t="308566" x="4235450" y="6127750"/>
          <p14:tracePt t="308583" x="4241800" y="6127750"/>
          <p14:tracePt t="308599" x="4254500" y="6127750"/>
          <p14:tracePt t="308641" x="4260850" y="6127750"/>
          <p14:tracePt t="308656" x="4273550" y="6127750"/>
          <p14:tracePt t="308665" x="4279900" y="6127750"/>
          <p14:tracePt t="308667" x="4305300" y="6134100"/>
          <p14:tracePt t="308683" x="4362450" y="6140450"/>
          <p14:tracePt t="308700" x="4419600" y="6140450"/>
          <p14:tracePt t="308716" x="4483100" y="6146800"/>
          <p14:tracePt t="308734" x="4552950" y="6159500"/>
          <p14:tracePt t="308750" x="4616450" y="6172200"/>
          <p14:tracePt t="308766" x="4699000" y="6178550"/>
          <p14:tracePt t="308783" x="4775200" y="6178550"/>
          <p14:tracePt t="308800" x="4933950" y="6197600"/>
          <p14:tracePt t="308817" x="5041900" y="6197600"/>
          <p14:tracePt t="308833" x="5130800" y="6197600"/>
          <p14:tracePt t="308849" x="5207000" y="6197600"/>
          <p14:tracePt t="308867" x="5283200" y="6197600"/>
          <p14:tracePt t="308883" x="5372100" y="6203950"/>
          <p14:tracePt t="308900" x="5441950" y="6203950"/>
          <p14:tracePt t="308916" x="5518150" y="6203950"/>
          <p14:tracePt t="308933" x="5588000" y="6203950"/>
          <p14:tracePt t="308949" x="5657850" y="6203950"/>
          <p14:tracePt t="308966" x="5721350" y="6203950"/>
          <p14:tracePt t="308983" x="5772150" y="6203950"/>
          <p14:tracePt t="309000" x="5854700" y="6203950"/>
          <p14:tracePt t="309017" x="5899150" y="6203950"/>
          <p14:tracePt t="309033" x="5943600" y="6203950"/>
          <p14:tracePt t="309050" x="5981700" y="6203950"/>
          <p14:tracePt t="309067" x="6019800" y="6203950"/>
          <p14:tracePt t="309083" x="6057900" y="6203950"/>
          <p14:tracePt t="309100" x="6083300" y="6203950"/>
          <p14:tracePt t="309116" x="6108700" y="6203950"/>
          <p14:tracePt t="309133" x="6140450" y="6203950"/>
          <p14:tracePt t="309150" x="6153150" y="6203950"/>
          <p14:tracePt t="309166" x="6165850" y="6203950"/>
          <p14:tracePt t="309183" x="6172200" y="6203950"/>
          <p14:tracePt t="309200" x="6178550" y="6203950"/>
          <p14:tracePt t="309217" x="6184900" y="6203950"/>
          <p14:tracePt t="309234" x="6191250" y="6203950"/>
          <p14:tracePt t="309250" x="6197600" y="6203950"/>
          <p14:tracePt t="309296" x="6203950" y="6203950"/>
          <p14:tracePt t="309304" x="6210300" y="6203950"/>
          <p14:tracePt t="309320" x="6216650" y="6203950"/>
          <p14:tracePt t="309336" x="6223000" y="6203950"/>
          <p14:tracePt t="309352" x="6229350" y="6203950"/>
          <p14:tracePt t="309366" x="6235700" y="6203950"/>
          <p14:tracePt t="309367" x="6248400" y="6203950"/>
          <p14:tracePt t="309383" x="6267450" y="6203950"/>
          <p14:tracePt t="309383" x="6280150" y="6203950"/>
          <p14:tracePt t="309401" x="6299200" y="6197600"/>
          <p14:tracePt t="309417" x="6318250" y="6191250"/>
          <p14:tracePt t="309433" x="6343650" y="6191250"/>
          <p14:tracePt t="309450" x="6362700" y="6191250"/>
          <p14:tracePt t="309467" x="6375400" y="6191250"/>
          <p14:tracePt t="309483" x="6381750" y="6184900"/>
          <p14:tracePt t="309500" x="6388100" y="6184900"/>
          <p14:tracePt t="309516" x="6394450" y="6184900"/>
          <p14:tracePt t="310064" x="6400800" y="6178550"/>
          <p14:tracePt t="310072" x="6413500" y="6178550"/>
          <p14:tracePt t="310080" x="6419850" y="6178550"/>
          <p14:tracePt t="310085" x="6438900" y="6178550"/>
          <p14:tracePt t="310100" x="6451600" y="6178550"/>
          <p14:tracePt t="310116" x="6457950" y="6184900"/>
          <p14:tracePt t="310133" x="6470650" y="6197600"/>
          <p14:tracePt t="310149" x="6483350" y="6197600"/>
          <p14:tracePt t="310166" x="6527800" y="6197600"/>
          <p14:tracePt t="310185" x="6546850" y="6197600"/>
          <p14:tracePt t="310199" x="6610350" y="6197600"/>
          <p14:tracePt t="310217" x="6642100" y="6197600"/>
          <p14:tracePt t="310233" x="6661150" y="6197600"/>
          <p14:tracePt t="310249" x="6680200" y="6197600"/>
          <p14:tracePt t="310266" x="6699250" y="6197600"/>
          <p14:tracePt t="310283" x="6718300" y="6197600"/>
          <p14:tracePt t="310299" x="6737350" y="6197600"/>
          <p14:tracePt t="310317" x="6756400" y="6197600"/>
          <p14:tracePt t="310333" x="6781800" y="6197600"/>
          <p14:tracePt t="310350" x="6813550" y="6191250"/>
          <p14:tracePt t="310366" x="6838950" y="6184900"/>
          <p14:tracePt t="310383" x="6851650" y="6184900"/>
          <p14:tracePt t="310399" x="6889750" y="6172200"/>
          <p14:tracePt t="310418" x="6921500" y="6165850"/>
          <p14:tracePt t="310433" x="6959600" y="6153150"/>
          <p14:tracePt t="310450" x="7004050" y="6146800"/>
          <p14:tracePt t="310466" x="7048500" y="6146800"/>
          <p14:tracePt t="310483" x="7092950" y="6140450"/>
          <p14:tracePt t="310500" x="7137400" y="6140450"/>
          <p14:tracePt t="310516" x="7181850" y="6140450"/>
          <p14:tracePt t="310533" x="7219950" y="6140450"/>
          <p14:tracePt t="310550" x="7264400" y="6140450"/>
          <p14:tracePt t="310566" x="7296150" y="6140450"/>
          <p14:tracePt t="310583" x="7321550" y="6140450"/>
          <p14:tracePt t="310599" x="7353300" y="6140450"/>
          <p14:tracePt t="310617" x="7366000" y="6140450"/>
          <p14:tracePt t="310633" x="7378700" y="6140450"/>
          <p14:tracePt t="310650" x="7391400" y="6140450"/>
          <p14:tracePt t="310666" x="7410450" y="6140450"/>
          <p14:tracePt t="310683" x="7435850" y="6140450"/>
          <p14:tracePt t="310699" x="7473950" y="6140450"/>
          <p14:tracePt t="310716" x="7531100" y="6140450"/>
          <p14:tracePt t="310733" x="7607300" y="6134100"/>
          <p14:tracePt t="310750" x="7677150" y="6134100"/>
          <p14:tracePt t="310766" x="7740650" y="6134100"/>
          <p14:tracePt t="310784" x="7797800" y="6134100"/>
          <p14:tracePt t="310800" x="7899400" y="6134100"/>
          <p14:tracePt t="310816" x="7969250" y="6134100"/>
          <p14:tracePt t="310832" x="8032750" y="6134100"/>
          <p14:tracePt t="310850" x="8083550" y="6134100"/>
          <p14:tracePt t="310866" x="8134350" y="6134100"/>
          <p14:tracePt t="310883" x="8178800" y="6134100"/>
          <p14:tracePt t="310899" x="8216900" y="6134100"/>
          <p14:tracePt t="310916" x="8261350" y="6134100"/>
          <p14:tracePt t="310933" x="8318500" y="6121400"/>
          <p14:tracePt t="310950" x="8362950" y="6115050"/>
          <p14:tracePt t="310966" x="8401050" y="6108700"/>
          <p14:tracePt t="310983" x="8426450" y="6108700"/>
          <p14:tracePt t="310999" x="8439150" y="6102350"/>
          <p14:tracePt t="311160" x="8382000" y="6102350"/>
          <p14:tracePt t="311176" x="8096250" y="6102350"/>
          <p14:tracePt t="311184" x="7867650" y="6102350"/>
          <p14:tracePt t="311185" x="7600950" y="6102350"/>
          <p14:tracePt t="311200" x="6597650" y="6102350"/>
          <p14:tracePt t="311217" x="5981700" y="6102350"/>
          <p14:tracePt t="311233" x="5486400" y="6102350"/>
          <p14:tracePt t="311249" x="5099050" y="6089650"/>
          <p14:tracePt t="311266" x="4845050" y="6089650"/>
          <p14:tracePt t="311283" x="4673600" y="6089650"/>
          <p14:tracePt t="311299" x="4521200" y="6089650"/>
          <p14:tracePt t="311316" x="4387850" y="6089650"/>
          <p14:tracePt t="311333" x="4279900" y="6089650"/>
          <p14:tracePt t="311350" x="4178300" y="6089650"/>
          <p14:tracePt t="311366" x="4064000" y="6089650"/>
          <p14:tracePt t="311383" x="3962400" y="6089650"/>
          <p14:tracePt t="311400" x="3803650" y="6089650"/>
          <p14:tracePt t="311417" x="3714750" y="6089650"/>
          <p14:tracePt t="311433" x="3638550" y="6089650"/>
          <p14:tracePt t="311449" x="3581400" y="6089650"/>
          <p14:tracePt t="311466" x="3530600" y="6089650"/>
          <p14:tracePt t="311483" x="3467100" y="6089650"/>
          <p14:tracePt t="311500" x="3416300" y="6089650"/>
          <p14:tracePt t="311516" x="3346450" y="6089650"/>
          <p14:tracePt t="311533" x="3257550" y="6089650"/>
          <p14:tracePt t="311550" x="3117850" y="6089650"/>
          <p14:tracePt t="311566" x="2971800" y="6089650"/>
          <p14:tracePt t="311583" x="2787650" y="6089650"/>
          <p14:tracePt t="311599" x="2489200" y="6083300"/>
          <p14:tracePt t="311617" x="2311400" y="6076950"/>
          <p14:tracePt t="311633" x="2095500" y="6076950"/>
          <p14:tracePt t="311649" x="1924050" y="6076950"/>
          <p14:tracePt t="311666" x="1790700" y="6076950"/>
          <p14:tracePt t="311683" x="1663700" y="6076950"/>
          <p14:tracePt t="311700" x="1587500" y="6076950"/>
          <p14:tracePt t="311716" x="1498600" y="6076950"/>
          <p14:tracePt t="311733" x="1441450" y="6076950"/>
          <p14:tracePt t="311750" x="1377950" y="6076950"/>
          <p14:tracePt t="311766" x="1301750" y="6089650"/>
          <p14:tracePt t="311783" x="1244600" y="6096000"/>
          <p14:tracePt t="311783" x="1225550" y="6096000"/>
          <p14:tracePt t="311802" x="1193800" y="6102350"/>
          <p14:tracePt t="311817" x="1168400" y="6108700"/>
          <p14:tracePt t="311936" x="1193800" y="6108700"/>
          <p14:tracePt t="311944" x="1219200" y="6108700"/>
          <p14:tracePt t="311952" x="1257300" y="6108700"/>
          <p14:tracePt t="311960" x="1289050" y="6108700"/>
          <p14:tracePt t="311966" x="1371600" y="6108700"/>
          <p14:tracePt t="311983" x="1473200" y="6108700"/>
          <p14:tracePt t="311983" x="1530350" y="6108700"/>
          <p14:tracePt t="312001" x="1657350" y="6108700"/>
          <p14:tracePt t="312017" x="1797050" y="6108700"/>
          <p14:tracePt t="312033" x="1936750" y="6108700"/>
          <p14:tracePt t="312049" x="2070100" y="6108700"/>
          <p14:tracePt t="312066" x="2190750" y="6108700"/>
          <p14:tracePt t="312083" x="2279650" y="6108700"/>
          <p14:tracePt t="312100" x="2324100" y="6108700"/>
          <p14:tracePt t="312116" x="2368550" y="6108700"/>
          <p14:tracePt t="312133" x="2387600" y="6108700"/>
          <p14:tracePt t="312149" x="2400300" y="6108700"/>
          <p14:tracePt t="312166" x="2406650" y="6108700"/>
          <p14:tracePt t="312200" x="2413000" y="6108700"/>
          <p14:tracePt t="312201" x="2425700" y="6108700"/>
          <p14:tracePt t="312217" x="2444750" y="6108700"/>
          <p14:tracePt t="312233" x="2463800" y="6108700"/>
          <p14:tracePt t="312250" x="2482850" y="6102350"/>
          <p14:tracePt t="312267" x="2489200" y="6102350"/>
          <p14:tracePt t="312283" x="2501900" y="6096000"/>
          <p14:tracePt t="312300" x="2508250" y="6096000"/>
          <p14:tracePt t="312316" x="2514600" y="6096000"/>
          <p14:tracePt t="312333" x="2520950" y="6096000"/>
          <p14:tracePt t="312350" x="2540000" y="6096000"/>
          <p14:tracePt t="312366" x="2565400" y="6089650"/>
          <p14:tracePt t="312383" x="2578100" y="6089650"/>
          <p14:tracePt t="312383" x="2590800" y="6089650"/>
          <p14:tracePt t="312401" x="2609850" y="6083300"/>
          <p14:tracePt t="312417" x="2622550" y="6083300"/>
          <p14:tracePt t="312433" x="2635250" y="6083300"/>
          <p14:tracePt t="312449" x="2641600" y="6083300"/>
          <p14:tracePt t="312466" x="2647950" y="6083300"/>
          <p14:tracePt t="312483" x="2654300" y="6076950"/>
          <p14:tracePt t="312593" x="2641600" y="6076950"/>
          <p14:tracePt t="312600" x="2622550" y="6076950"/>
          <p14:tracePt t="312608" x="2590800" y="6076950"/>
          <p14:tracePt t="312616" x="2520950" y="6076950"/>
          <p14:tracePt t="312627" x="2476500" y="6076950"/>
          <p14:tracePt t="312633" x="2387600" y="6076950"/>
          <p14:tracePt t="312649" x="2305050" y="6076950"/>
          <p14:tracePt t="312666" x="2222500" y="6076950"/>
          <p14:tracePt t="312683" x="2159000" y="6076950"/>
          <p14:tracePt t="312700" x="2101850" y="6076950"/>
          <p14:tracePt t="312716" x="2044700" y="6076950"/>
          <p14:tracePt t="312733" x="2000250" y="6076950"/>
          <p14:tracePt t="312749" x="1968500" y="6076950"/>
          <p14:tracePt t="312766" x="1924050" y="6076950"/>
          <p14:tracePt t="312783" x="1879600" y="6076950"/>
          <p14:tracePt t="312800" x="1828800" y="6076950"/>
          <p14:tracePt t="312818" x="1797050" y="6076950"/>
          <p14:tracePt t="312833" x="1778000" y="6076950"/>
          <p14:tracePt t="312850" x="1765300" y="6076950"/>
          <p14:tracePt t="312867" x="1752600" y="6070600"/>
          <p14:tracePt t="313992" x="1758950" y="6070600"/>
          <p14:tracePt t="314000" x="1803400" y="6070600"/>
          <p14:tracePt t="314016" x="1828800" y="6070600"/>
          <p14:tracePt t="314017" x="1898650" y="6070600"/>
          <p14:tracePt t="314033" x="1974850" y="6070600"/>
          <p14:tracePt t="314050" x="2070100" y="6070600"/>
          <p14:tracePt t="314066" x="2184400" y="6070600"/>
          <p14:tracePt t="314083" x="2305050" y="6070600"/>
          <p14:tracePt t="314099" x="2425700" y="6070600"/>
          <p14:tracePt t="314116" x="2533650" y="6070600"/>
          <p14:tracePt t="314133" x="2628900" y="6070600"/>
          <p14:tracePt t="314150" x="2717800" y="6070600"/>
          <p14:tracePt t="314166" x="2781300" y="6070600"/>
          <p14:tracePt t="314183" x="2825750" y="6070600"/>
          <p14:tracePt t="314199" x="2870200" y="6070600"/>
          <p14:tracePt t="314217" x="2889250" y="6070600"/>
          <p14:tracePt t="314233" x="2895600" y="6070600"/>
          <p14:tracePt t="314249" x="2901950" y="6070600"/>
          <p14:tracePt t="314266" x="2908300" y="6070600"/>
          <p14:tracePt t="314283" x="2914650" y="6070600"/>
          <p14:tracePt t="314328" x="2921000" y="6070600"/>
          <p14:tracePt t="314480" x="2933700" y="6070600"/>
          <p14:tracePt t="314488" x="2952750" y="6070600"/>
          <p14:tracePt t="314496" x="2978150" y="6070600"/>
          <p14:tracePt t="314504" x="3041650" y="6070600"/>
          <p14:tracePt t="314517" x="3117850" y="6076950"/>
          <p14:tracePt t="314533" x="3187700" y="6089650"/>
          <p14:tracePt t="314550" x="3276600" y="6096000"/>
          <p14:tracePt t="314566" x="3365500" y="6108700"/>
          <p14:tracePt t="314583" x="3448050" y="6115050"/>
          <p14:tracePt t="314599" x="3606800" y="6134100"/>
          <p14:tracePt t="314617" x="3702050" y="6153150"/>
          <p14:tracePt t="314633" x="3810000" y="6159500"/>
          <p14:tracePt t="314649" x="3892550" y="6165850"/>
          <p14:tracePt t="314666" x="3962400" y="6165850"/>
          <p14:tracePt t="314683" x="4032250" y="6172200"/>
          <p14:tracePt t="314699" x="4095750" y="6172200"/>
          <p14:tracePt t="314716" x="4140200" y="6172200"/>
          <p14:tracePt t="314733" x="4184650" y="6172200"/>
          <p14:tracePt t="314750" x="4229100" y="6172200"/>
          <p14:tracePt t="314766" x="4286250" y="6172200"/>
          <p14:tracePt t="314783" x="4330700" y="6172200"/>
          <p14:tracePt t="314799" x="4425950" y="6172200"/>
          <p14:tracePt t="314817" x="4495800" y="6172200"/>
          <p14:tracePt t="314833" x="4578350" y="6172200"/>
          <p14:tracePt t="314850" x="4648200" y="6172200"/>
          <p14:tracePt t="314866" x="4724400" y="6172200"/>
          <p14:tracePt t="314883" x="4806950" y="6172200"/>
          <p14:tracePt t="314899" x="4889500" y="6172200"/>
          <p14:tracePt t="314916" x="4984750" y="6172200"/>
          <p14:tracePt t="314933" x="5080000" y="6172200"/>
          <p14:tracePt t="314949" x="5181600" y="6172200"/>
          <p14:tracePt t="314966" x="5283200" y="6172200"/>
          <p14:tracePt t="314983" x="5378450" y="6172200"/>
          <p14:tracePt t="314999" x="5524500" y="6172200"/>
          <p14:tracePt t="315017" x="5607050" y="6159500"/>
          <p14:tracePt t="315033" x="5683250" y="6153150"/>
          <p14:tracePt t="315049" x="5727700" y="6146800"/>
          <p14:tracePt t="315066" x="5765800" y="6146800"/>
          <p14:tracePt t="315083" x="5791200" y="6146800"/>
          <p14:tracePt t="315099" x="5822950" y="6146800"/>
          <p14:tracePt t="315116" x="5861050" y="6146800"/>
          <p14:tracePt t="315133" x="5899150" y="6146800"/>
          <p14:tracePt t="315149" x="5949950" y="6146800"/>
          <p14:tracePt t="315166" x="5994400" y="6146800"/>
          <p14:tracePt t="315183" x="6032500" y="6146800"/>
          <p14:tracePt t="315199" x="6076950" y="6146800"/>
          <p14:tracePt t="315217" x="6102350" y="6146800"/>
          <p14:tracePt t="315233" x="6121400" y="6146800"/>
          <p14:tracePt t="315249" x="6134100" y="6146800"/>
          <p14:tracePt t="315288" x="6140450" y="6146800"/>
          <p14:tracePt t="315312" x="6146800" y="6146800"/>
          <p14:tracePt t="317744" x="6127750" y="6146800"/>
          <p14:tracePt t="317752" x="6096000" y="6146800"/>
          <p14:tracePt t="317760" x="6051550" y="6146800"/>
          <p14:tracePt t="317778" x="5969000" y="6146800"/>
          <p14:tracePt t="317784" x="5937250" y="6146800"/>
          <p14:tracePt t="317785" x="5892800" y="6146800"/>
          <p14:tracePt t="317799" x="5822950" y="6146800"/>
          <p14:tracePt t="317817" x="5797550" y="6146800"/>
          <p14:tracePt t="317833" x="5772150" y="6146800"/>
          <p14:tracePt t="317849" x="5759450" y="6146800"/>
          <p14:tracePt t="317866" x="5746750" y="6146800"/>
          <p14:tracePt t="317884" x="5734050" y="6146800"/>
          <p14:tracePt t="317899" x="5721350" y="6146800"/>
          <p14:tracePt t="317916" x="5708650" y="6146800"/>
          <p14:tracePt t="318064" x="5715000" y="6146800"/>
          <p14:tracePt t="318064" x="5734050" y="6146800"/>
          <p14:tracePt t="318080" x="5765800" y="6140450"/>
          <p14:tracePt t="318088" x="5803900" y="6134100"/>
          <p14:tracePt t="318096" x="5829300" y="6127750"/>
          <p14:tracePt t="318104" x="5911850" y="6121400"/>
          <p14:tracePt t="318116" x="5988050" y="6121400"/>
          <p14:tracePt t="318132" x="6051550" y="6121400"/>
          <p14:tracePt t="318149" x="6096000" y="6121400"/>
          <p14:tracePt t="318166" x="6134100" y="6121400"/>
          <p14:tracePt t="318183" x="6146800" y="6121400"/>
          <p14:tracePt t="318199" x="6153150" y="6121400"/>
          <p14:tracePt t="318256" x="6159500" y="6121400"/>
          <p14:tracePt t="318264" x="6165850" y="6115050"/>
          <p14:tracePt t="318266" x="6172200" y="6115050"/>
          <p14:tracePt t="318282" x="6184900" y="6115050"/>
          <p14:tracePt t="318299" x="6191250" y="6115050"/>
          <p14:tracePt t="318316" x="6203950" y="6115050"/>
          <p14:tracePt t="318332" x="6216650" y="6115050"/>
          <p14:tracePt t="318349" x="6229350" y="6115050"/>
          <p14:tracePt t="318366" x="6242050" y="6115050"/>
          <p14:tracePt t="318383" x="6261100" y="6115050"/>
          <p14:tracePt t="318383" x="6280150" y="6115050"/>
          <p14:tracePt t="318400" x="6318250" y="6115050"/>
          <p14:tracePt t="318417" x="6381750" y="6115050"/>
          <p14:tracePt t="318432" x="6457950" y="6115050"/>
          <p14:tracePt t="318449" x="6534150" y="6115050"/>
          <p14:tracePt t="318466" x="6604000" y="6115050"/>
          <p14:tracePt t="318482" x="6654800" y="6115050"/>
          <p14:tracePt t="318499" x="6699250" y="6115050"/>
          <p14:tracePt t="318516" x="6737350" y="6115050"/>
          <p14:tracePt t="318534" x="6762750" y="6115050"/>
          <p14:tracePt t="318550" x="6781800" y="6115050"/>
          <p14:tracePt t="318566" x="6788150" y="6115050"/>
          <p14:tracePt t="318751" x="6775450" y="6115050"/>
          <p14:tracePt t="318759" x="6750050" y="6115050"/>
          <p14:tracePt t="318773" x="6711950" y="6115050"/>
          <p14:tracePt t="318774" x="6680200" y="6115050"/>
          <p14:tracePt t="318781" x="6591300" y="6115050"/>
          <p14:tracePt t="318781" x="6540500" y="6115050"/>
          <p14:tracePt t="318799" x="6445250" y="6115050"/>
          <p14:tracePt t="318815" x="6337300" y="6115050"/>
          <p14:tracePt t="318832" x="6235700" y="6115050"/>
          <p14:tracePt t="318848" x="6140450" y="6115050"/>
          <p14:tracePt t="318865" x="6045200" y="6115050"/>
          <p14:tracePt t="318881" x="5975350" y="6115050"/>
          <p14:tracePt t="318899" x="5911850" y="6121400"/>
          <p14:tracePt t="318915" x="5880100" y="6121400"/>
          <p14:tracePt t="319039" x="5911850" y="6121400"/>
          <p14:tracePt t="319047" x="5956300" y="6121400"/>
          <p14:tracePt t="319055" x="6096000" y="6121400"/>
          <p14:tracePt t="319064" x="6267450" y="6121400"/>
          <p14:tracePt t="319081" x="6445250" y="6121400"/>
          <p14:tracePt t="319098" x="6584950" y="6121400"/>
          <p14:tracePt t="319114" x="6692900" y="6121400"/>
          <p14:tracePt t="319131" x="6794500" y="6121400"/>
          <p14:tracePt t="319148" x="6915150" y="6121400"/>
          <p14:tracePt t="319165" x="7010400" y="6121400"/>
          <p14:tracePt t="319181" x="7092950" y="6121400"/>
          <p14:tracePt t="319181" x="7118350" y="6121400"/>
          <p14:tracePt t="319199" x="7156450" y="6121400"/>
          <p14:tracePt t="319215" x="7175500" y="6121400"/>
          <p14:tracePt t="319232" x="7188200" y="6121400"/>
          <p14:tracePt t="321061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Classifiers: Model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Parametric classification</a:t>
            </a:r>
          </a:p>
          <a:p>
            <a:pPr lvl="1"/>
            <a:r>
              <a:rPr lang="en-US" dirty="0" smtClean="0"/>
              <a:t>Assumed a certain distribution for data clusters (e.g., Gaussian)</a:t>
            </a:r>
          </a:p>
          <a:p>
            <a:pPr lvl="1"/>
            <a:r>
              <a:rPr lang="en-US" dirty="0" smtClean="0"/>
              <a:t>Estimates model parameters from the data</a:t>
            </a:r>
          </a:p>
          <a:p>
            <a:pPr lvl="1"/>
            <a:r>
              <a:rPr lang="en-US" dirty="0" smtClean="0"/>
              <a:t>Uses this a priori information to design the classification method and estimate its parameters</a:t>
            </a:r>
          </a:p>
          <a:p>
            <a:pPr lvl="1"/>
            <a:r>
              <a:rPr lang="en-US" dirty="0" smtClean="0"/>
              <a:t>Good if model is correct but bad if not (difficult to know ahead)</a:t>
            </a:r>
            <a:endParaRPr lang="en-US" dirty="0"/>
          </a:p>
          <a:p>
            <a:r>
              <a:rPr lang="en-US" dirty="0" smtClean="0"/>
              <a:t>Non-Parametric classification</a:t>
            </a:r>
          </a:p>
          <a:p>
            <a:pPr lvl="1"/>
            <a:r>
              <a:rPr lang="en-US" dirty="0" smtClean="0"/>
              <a:t>Does not assume or impose any model on the data</a:t>
            </a:r>
          </a:p>
          <a:p>
            <a:pPr lvl="1"/>
            <a:r>
              <a:rPr lang="en-US" dirty="0" smtClean="0"/>
              <a:t>“Model-Free” or “Data-Dependent”</a:t>
            </a:r>
          </a:p>
          <a:p>
            <a:pPr lvl="1"/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021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3529"/>
    </mc:Choice>
    <mc:Fallback>
      <p:transition spd="slow" advTm="213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009" x="552450" y="1987550"/>
          <p14:tracePt t="8451" x="552450" y="1974850"/>
          <p14:tracePt t="8459" x="552450" y="1955800"/>
          <p14:tracePt t="8459" x="552450" y="1936750"/>
          <p14:tracePt t="8474" x="552450" y="1930400"/>
          <p14:tracePt t="8475" x="552450" y="1917700"/>
          <p14:tracePt t="8489" x="546100" y="1905000"/>
          <p14:tracePt t="8505" x="546100" y="1885950"/>
          <p14:tracePt t="8522" x="539750" y="1879600"/>
          <p14:tracePt t="10771" x="546100" y="1905000"/>
          <p14:tracePt t="10782" x="565150" y="1974850"/>
          <p14:tracePt t="10782" x="590550" y="2057400"/>
          <p14:tracePt t="10790" x="654050" y="2279650"/>
          <p14:tracePt t="10806" x="730250" y="2546350"/>
          <p14:tracePt t="10824" x="774700" y="2755900"/>
          <p14:tracePt t="10839" x="838200" y="2965450"/>
          <p14:tracePt t="10856" x="857250" y="3155950"/>
          <p14:tracePt t="10873" x="876300" y="3295650"/>
          <p14:tracePt t="10889" x="895350" y="3429000"/>
          <p14:tracePt t="10906" x="920750" y="3581400"/>
          <p14:tracePt t="10924" x="933450" y="3657600"/>
          <p14:tracePt t="10940" x="939800" y="3733800"/>
          <p14:tracePt t="10957" x="946150" y="3784600"/>
          <p14:tracePt t="10973" x="946150" y="3841750"/>
          <p14:tracePt t="10989" x="946150" y="3879850"/>
          <p14:tracePt t="11006" x="946150" y="3917950"/>
          <p14:tracePt t="11023" x="946150" y="3956050"/>
          <p14:tracePt t="11039" x="946150" y="3994150"/>
          <p14:tracePt t="11056" x="946150" y="4025900"/>
          <p14:tracePt t="11074" x="933450" y="4051300"/>
          <p14:tracePt t="11090" x="914400" y="4083050"/>
          <p14:tracePt t="11107" x="901700" y="4102100"/>
          <p14:tracePt t="11124" x="889000" y="4114800"/>
          <p14:tracePt t="11140" x="869950" y="4127500"/>
          <p14:tracePt t="11156" x="844550" y="4127500"/>
          <p14:tracePt t="11173" x="831850" y="4133850"/>
          <p14:tracePt t="11189" x="806450" y="4133850"/>
          <p14:tracePt t="11206" x="781050" y="4140200"/>
          <p14:tracePt t="11223" x="755650" y="4146550"/>
          <p14:tracePt t="11240" x="749300" y="4146550"/>
          <p14:tracePt t="11256" x="736600" y="4146550"/>
          <p14:tracePt t="11273" x="723900" y="4146550"/>
          <p14:tracePt t="11289" x="704850" y="4152900"/>
          <p14:tracePt t="11289" x="698500" y="4152900"/>
          <p14:tracePt t="11307" x="679450" y="4159250"/>
          <p14:tracePt t="11347" x="673100" y="4159250"/>
          <p14:tracePt t="11356" x="660400" y="4165600"/>
          <p14:tracePt t="11398" x="654050" y="4165600"/>
          <p14:tracePt t="11443" x="647700" y="4165600"/>
          <p14:tracePt t="11451" x="641350" y="4165600"/>
          <p14:tracePt t="11459" x="635000" y="4165600"/>
          <p14:tracePt t="11475" x="628650" y="4165600"/>
          <p14:tracePt t="11491" x="622300" y="4165600"/>
          <p14:tracePt t="11499" x="615950" y="4165600"/>
          <p14:tracePt t="11506" x="609600" y="4165600"/>
          <p14:tracePt t="11523" x="596900" y="4165600"/>
          <p14:tracePt t="11540" x="590550" y="4165600"/>
          <p14:tracePt t="11587" x="584200" y="4165600"/>
          <p14:tracePt t="11595" x="577850" y="4171950"/>
          <p14:tracePt t="12883" x="584200" y="4121150"/>
          <p14:tracePt t="12888" x="603250" y="3968750"/>
          <p14:tracePt t="12906" x="615950" y="3867150"/>
          <p14:tracePt t="12907" x="641350" y="3587750"/>
          <p14:tracePt t="12924" x="641350" y="3282950"/>
          <p14:tracePt t="12939" x="641350" y="3035300"/>
          <p14:tracePt t="12956" x="641350" y="2895600"/>
          <p14:tracePt t="12973" x="641350" y="2774950"/>
          <p14:tracePt t="12989" x="641350" y="2698750"/>
          <p14:tracePt t="13006" x="641350" y="2635250"/>
          <p14:tracePt t="13023" x="635000" y="2578100"/>
          <p14:tracePt t="13039" x="635000" y="2552700"/>
          <p14:tracePt t="13056" x="628650" y="2514600"/>
          <p14:tracePt t="13073" x="622300" y="2470150"/>
          <p14:tracePt t="13090" x="622300" y="2432050"/>
          <p14:tracePt t="13106" x="622300" y="2381250"/>
          <p14:tracePt t="13124" x="622300" y="2336800"/>
          <p14:tracePt t="13140" x="622300" y="2298700"/>
          <p14:tracePt t="13156" x="622300" y="2260600"/>
          <p14:tracePt t="13173" x="622300" y="2216150"/>
          <p14:tracePt t="13190" x="622300" y="2178050"/>
          <p14:tracePt t="13206" x="622300" y="2139950"/>
          <p14:tracePt t="13223" x="622300" y="2114550"/>
          <p14:tracePt t="13239" x="622300" y="2095500"/>
          <p14:tracePt t="13256" x="622300" y="2082800"/>
          <p14:tracePt t="13273" x="622300" y="2076450"/>
          <p14:tracePt t="13290" x="615950" y="2070100"/>
          <p14:tracePt t="13306" x="615950" y="2063750"/>
          <p14:tracePt t="13347" x="615950" y="2057400"/>
          <p14:tracePt t="13363" x="615950" y="2051050"/>
          <p14:tracePt t="13411" x="615950" y="2044700"/>
          <p14:tracePt t="14107" x="615950" y="2051050"/>
          <p14:tracePt t="14115" x="615950" y="2063750"/>
          <p14:tracePt t="14123" x="615950" y="2070100"/>
          <p14:tracePt t="14124" x="615950" y="2089150"/>
          <p14:tracePt t="14139" x="615950" y="2101850"/>
          <p14:tracePt t="14156" x="622300" y="2114550"/>
          <p14:tracePt t="14173" x="622300" y="2120900"/>
          <p14:tracePt t="14189" x="622300" y="2133600"/>
          <p14:tracePt t="14206" x="635000" y="2146300"/>
          <p14:tracePt t="14223" x="647700" y="2165350"/>
          <p14:tracePt t="14239" x="666750" y="2184400"/>
          <p14:tracePt t="14256" x="685800" y="2203450"/>
          <p14:tracePt t="14273" x="717550" y="2228850"/>
          <p14:tracePt t="14289" x="762000" y="2241550"/>
          <p14:tracePt t="14306" x="901700" y="2260600"/>
          <p14:tracePt t="14324" x="1009650" y="2266950"/>
          <p14:tracePt t="14339" x="1130300" y="2266950"/>
          <p14:tracePt t="14356" x="1231900" y="2266950"/>
          <p14:tracePt t="14373" x="1314450" y="2266950"/>
          <p14:tracePt t="14389" x="1384300" y="2266950"/>
          <p14:tracePt t="14407" x="1435100" y="2266950"/>
          <p14:tracePt t="14423" x="1492250" y="2266950"/>
          <p14:tracePt t="14440" x="1555750" y="2266950"/>
          <p14:tracePt t="14456" x="1663700" y="2266950"/>
          <p14:tracePt t="14473" x="1797050" y="2266950"/>
          <p14:tracePt t="14489" x="1955800" y="2266950"/>
          <p14:tracePt t="14506" x="2235200" y="2266950"/>
          <p14:tracePt t="14523" x="2381250" y="2266950"/>
          <p14:tracePt t="14539" x="2520950" y="2266950"/>
          <p14:tracePt t="14555" x="2647950" y="2266950"/>
          <p14:tracePt t="14573" x="2736850" y="2266950"/>
          <p14:tracePt t="14589" x="2838450" y="2266950"/>
          <p14:tracePt t="14606" x="2933700" y="2266950"/>
          <p14:tracePt t="14623" x="3022600" y="2266950"/>
          <p14:tracePt t="14640" x="3105150" y="2266950"/>
          <p14:tracePt t="14656" x="3155950" y="2266950"/>
          <p14:tracePt t="14673" x="3187700" y="2266950"/>
          <p14:tracePt t="14689" x="3200400" y="2266950"/>
          <p14:tracePt t="14787" x="3206750" y="2273300"/>
          <p14:tracePt t="14811" x="3200400" y="2279650"/>
          <p14:tracePt t="14819" x="3181350" y="2286000"/>
          <p14:tracePt t="14827" x="3155950" y="2298700"/>
          <p14:tracePt t="14835" x="3130550" y="2305050"/>
          <p14:tracePt t="14839" x="3048000" y="2317750"/>
          <p14:tracePt t="14856" x="2965450" y="2336800"/>
          <p14:tracePt t="14873" x="2851150" y="2349500"/>
          <p14:tracePt t="14889" x="2749550" y="2362200"/>
          <p14:tracePt t="14906" x="2635250" y="2381250"/>
          <p14:tracePt t="14923" x="2597150" y="2387600"/>
          <p14:tracePt t="14940" x="2578100" y="2387600"/>
          <p14:tracePt t="14956" x="2571750" y="2393950"/>
          <p14:tracePt t="15083" x="2584450" y="2400300"/>
          <p14:tracePt t="15091" x="2686050" y="2413000"/>
          <p14:tracePt t="15106" x="2743200" y="2419350"/>
          <p14:tracePt t="15107" x="2889250" y="2432050"/>
          <p14:tracePt t="15124" x="3060700" y="2432050"/>
          <p14:tracePt t="15140" x="3219450" y="2432050"/>
          <p14:tracePt t="15156" x="3352800" y="2432050"/>
          <p14:tracePt t="15173" x="3467100" y="2432050"/>
          <p14:tracePt t="15189" x="3562350" y="2432050"/>
          <p14:tracePt t="15207" x="3644900" y="2432050"/>
          <p14:tracePt t="15223" x="3695700" y="2432050"/>
          <p14:tracePt t="15239" x="3746500" y="2432050"/>
          <p14:tracePt t="15256" x="3803650" y="2432050"/>
          <p14:tracePt t="15273" x="3854450" y="2432050"/>
          <p14:tracePt t="15289" x="3898900" y="2432050"/>
          <p14:tracePt t="15306" x="3987800" y="2432050"/>
          <p14:tracePt t="15323" x="4044950" y="2432050"/>
          <p14:tracePt t="15339" x="4083050" y="2432050"/>
          <p14:tracePt t="15356" x="4140200" y="2432050"/>
          <p14:tracePt t="15373" x="4222750" y="2432050"/>
          <p14:tracePt t="15389" x="4292600" y="2432050"/>
          <p14:tracePt t="15406" x="4356100" y="2432050"/>
          <p14:tracePt t="15423" x="4400550" y="2432050"/>
          <p14:tracePt t="15440" x="4432300" y="2432050"/>
          <p14:tracePt t="15456" x="4451350" y="2432050"/>
          <p14:tracePt t="15473" x="4464050" y="2432050"/>
          <p14:tracePt t="15489" x="4470400" y="2432050"/>
          <p14:tracePt t="15506" x="4483100" y="2432050"/>
          <p14:tracePt t="15523" x="4489450" y="2432050"/>
          <p14:tracePt t="15539" x="4502150" y="2432050"/>
          <p14:tracePt t="15556" x="4521200" y="2432050"/>
          <p14:tracePt t="15573" x="4546600" y="2432050"/>
          <p14:tracePt t="15589" x="4572000" y="2432050"/>
          <p14:tracePt t="15606" x="4622800" y="2432050"/>
          <p14:tracePt t="15622" x="4686300" y="2432050"/>
          <p14:tracePt t="15639" x="4756150" y="2432050"/>
          <p14:tracePt t="15656" x="4826000" y="2432050"/>
          <p14:tracePt t="15673" x="4914900" y="2432050"/>
          <p14:tracePt t="15689" x="4997450" y="2432050"/>
          <p14:tracePt t="15706" x="5118100" y="2432050"/>
          <p14:tracePt t="15723" x="5168900" y="2438400"/>
          <p14:tracePt t="15739" x="5213350" y="2438400"/>
          <p14:tracePt t="15756" x="5245100" y="2438400"/>
          <p14:tracePt t="15773" x="5276850" y="2438400"/>
          <p14:tracePt t="15789" x="5302250" y="2438400"/>
          <p14:tracePt t="15806" x="5321300" y="2438400"/>
          <p14:tracePt t="15823" x="5334000" y="2438400"/>
          <p14:tracePt t="15839" x="5353050" y="2438400"/>
          <p14:tracePt t="15856" x="5365750" y="2438400"/>
          <p14:tracePt t="15873" x="5391150" y="2438400"/>
          <p14:tracePt t="15889" x="5410200" y="2438400"/>
          <p14:tracePt t="15906" x="5461000" y="2438400"/>
          <p14:tracePt t="15923" x="5492750" y="2438400"/>
          <p14:tracePt t="15940" x="5524500" y="2438400"/>
          <p14:tracePt t="15956" x="5575300" y="2438400"/>
          <p14:tracePt t="15972" x="5619750" y="2438400"/>
          <p14:tracePt t="15989" x="5664200" y="2438400"/>
          <p14:tracePt t="16006" x="5702300" y="2438400"/>
          <p14:tracePt t="16022" x="5727700" y="2438400"/>
          <p14:tracePt t="16039" x="5765800" y="2438400"/>
          <p14:tracePt t="16057" x="5784850" y="2438400"/>
          <p14:tracePt t="16073" x="5810250" y="2438400"/>
          <p14:tracePt t="16090" x="5835650" y="2438400"/>
          <p14:tracePt t="16106" x="5867400" y="2438400"/>
          <p14:tracePt t="16124" x="5880100" y="2438400"/>
          <p14:tracePt t="16139" x="5905500" y="2438400"/>
          <p14:tracePt t="16156" x="5918200" y="2438400"/>
          <p14:tracePt t="16172" x="5937250" y="2438400"/>
          <p14:tracePt t="16189" x="5956300" y="2438400"/>
          <p14:tracePt t="16206" x="5969000" y="2438400"/>
          <p14:tracePt t="16223" x="5988050" y="2438400"/>
          <p14:tracePt t="16239" x="6000750" y="2438400"/>
          <p14:tracePt t="16256" x="6013450" y="2438400"/>
          <p14:tracePt t="16272" x="6019800" y="2438400"/>
          <p14:tracePt t="16289" x="6032500" y="2438400"/>
          <p14:tracePt t="16306" x="6038850" y="2438400"/>
          <p14:tracePt t="16323" x="6045200" y="2438400"/>
          <p14:tracePt t="16339" x="6051550" y="2438400"/>
          <p14:tracePt t="18475" x="6045200" y="2438400"/>
          <p14:tracePt t="18483" x="6038850" y="2438400"/>
          <p14:tracePt t="18492" x="6032500" y="2438400"/>
          <p14:tracePt t="18506" x="6026150" y="2438400"/>
          <p14:tracePt t="18522" x="6019800" y="2432050"/>
          <p14:tracePt t="18523" x="6013450" y="2432050"/>
          <p14:tracePt t="18540" x="6000750" y="2432050"/>
          <p14:tracePt t="18556" x="5988050" y="2432050"/>
          <p14:tracePt t="18573" x="5975350" y="2432050"/>
          <p14:tracePt t="18589" x="5956300" y="2425700"/>
          <p14:tracePt t="18606" x="5937250" y="2419350"/>
          <p14:tracePt t="18622" x="5918200" y="2419350"/>
          <p14:tracePt t="18639" x="5899150" y="2419350"/>
          <p14:tracePt t="18655" x="5886450" y="2419350"/>
          <p14:tracePt t="18672" x="5861050" y="2413000"/>
          <p14:tracePt t="18689" x="5848350" y="2406650"/>
          <p14:tracePt t="18706" x="5810250" y="2406650"/>
          <p14:tracePt t="18723" x="5791200" y="2400300"/>
          <p14:tracePt t="18739" x="5772150" y="2400300"/>
          <p14:tracePt t="18756" x="5753100" y="2393950"/>
          <p14:tracePt t="18772" x="5727700" y="2393950"/>
          <p14:tracePt t="18789" x="5708650" y="2387600"/>
          <p14:tracePt t="18806" x="5689600" y="2387600"/>
          <p14:tracePt t="18822" x="5664200" y="2387600"/>
          <p14:tracePt t="18839" x="5645150" y="2381250"/>
          <p14:tracePt t="18856" x="5626100" y="2381250"/>
          <p14:tracePt t="18872" x="5607050" y="2374900"/>
          <p14:tracePt t="18889" x="5588000" y="2368550"/>
          <p14:tracePt t="18906" x="5575300" y="2368550"/>
          <p14:tracePt t="18923" x="5568950" y="2368550"/>
          <p14:tracePt t="18979" x="5562600" y="2368550"/>
          <p14:tracePt t="18987" x="5556250" y="2368550"/>
          <p14:tracePt t="18992" x="5549900" y="2368550"/>
          <p14:tracePt t="19011" x="5543550" y="2368550"/>
          <p14:tracePt t="19011" x="5537200" y="2368550"/>
          <p14:tracePt t="19043" x="5530850" y="2368550"/>
          <p14:tracePt t="19051" x="5524500" y="2368550"/>
          <p14:tracePt t="19067" x="5518150" y="2368550"/>
          <p14:tracePt t="19091" x="5511800" y="2368550"/>
          <p14:tracePt t="19107" x="5505450" y="2368550"/>
          <p14:tracePt t="19115" x="5499100" y="2368550"/>
          <p14:tracePt t="19122" x="5486400" y="2368550"/>
          <p14:tracePt t="19139" x="5480050" y="2368550"/>
          <p14:tracePt t="19140" x="5461000" y="2368550"/>
          <p14:tracePt t="19156" x="5441950" y="2368550"/>
          <p14:tracePt t="19172" x="5422900" y="2368550"/>
          <p14:tracePt t="19189" x="5397500" y="2368550"/>
          <p14:tracePt t="19206" x="5372100" y="2368550"/>
          <p14:tracePt t="19222" x="5346700" y="2368550"/>
          <p14:tracePt t="19239" x="5327650" y="2368550"/>
          <p14:tracePt t="19256" x="5308600" y="2368550"/>
          <p14:tracePt t="19272" x="5295900" y="2374900"/>
          <p14:tracePt t="19289" x="5289550" y="2374900"/>
          <p14:tracePt t="19323" x="5283200" y="2381250"/>
          <p14:tracePt t="19355" x="5276850" y="2381250"/>
          <p14:tracePt t="19364" x="5270500" y="2381250"/>
          <p14:tracePt t="19372" x="5264150" y="2381250"/>
          <p14:tracePt t="19373" x="5257800" y="2381250"/>
          <p14:tracePt t="19390" x="5245100" y="2381250"/>
          <p14:tracePt t="19406" x="5238750" y="2381250"/>
          <p14:tracePt t="19423" x="5232400" y="2381250"/>
          <p14:tracePt t="19439" x="5219700" y="2387600"/>
          <p14:tracePt t="19456" x="5213350" y="2387600"/>
          <p14:tracePt t="19472" x="5200650" y="2387600"/>
          <p14:tracePt t="19489" x="5194300" y="2387600"/>
          <p14:tracePt t="19506" x="5168900" y="2393950"/>
          <p14:tracePt t="19523" x="5156200" y="2400300"/>
          <p14:tracePt t="19539" x="5143500" y="2400300"/>
          <p14:tracePt t="19556" x="5137150" y="2406650"/>
          <p14:tracePt t="19572" x="5130800" y="2406650"/>
          <p14:tracePt t="19589" x="5118100" y="2413000"/>
          <p14:tracePt t="22532" x="5130800" y="2413000"/>
          <p14:tracePt t="22540" x="5162550" y="2413000"/>
          <p14:tracePt t="22556" x="5207000" y="2413000"/>
          <p14:tracePt t="22573" x="5232400" y="2413000"/>
          <p14:tracePt t="22574" x="5295900" y="2413000"/>
          <p14:tracePt t="22590" x="5359400" y="2413000"/>
          <p14:tracePt t="22607" x="5422900" y="2413000"/>
          <p14:tracePt t="22623" x="5473700" y="2413000"/>
          <p14:tracePt t="22640" x="5511800" y="2413000"/>
          <p14:tracePt t="22656" x="5549900" y="2413000"/>
          <p14:tracePt t="22673" x="5594350" y="2413000"/>
          <p14:tracePt t="22690" x="5638800" y="2413000"/>
          <p14:tracePt t="22706" x="5746750" y="2419350"/>
          <p14:tracePt t="22725" x="5822950" y="2419350"/>
          <p14:tracePt t="22740" x="5918200" y="2419350"/>
          <p14:tracePt t="22757" x="6007100" y="2419350"/>
          <p14:tracePt t="22773" x="6089650" y="2419350"/>
          <p14:tracePt t="22790" x="6159500" y="2425700"/>
          <p14:tracePt t="22806" x="6216650" y="2432050"/>
          <p14:tracePt t="22823" x="6261100" y="2432050"/>
          <p14:tracePt t="22840" x="6305550" y="2432050"/>
          <p14:tracePt t="22857" x="6350000" y="2432050"/>
          <p14:tracePt t="22873" x="6413500" y="2432050"/>
          <p14:tracePt t="22890" x="6457950" y="2432050"/>
          <p14:tracePt t="22906" x="6502400" y="2432050"/>
          <p14:tracePt t="22924" x="6527800" y="2432050"/>
          <p14:tracePt t="22940" x="6546850" y="2432050"/>
          <p14:tracePt t="22957" x="6565900" y="2432050"/>
          <p14:tracePt t="22974" x="6572250" y="2432050"/>
          <p14:tracePt t="22990" x="6578600" y="2432050"/>
          <p14:tracePt t="23007" x="6591300" y="2432050"/>
          <p14:tracePt t="23043" x="6597650" y="2432050"/>
          <p14:tracePt t="23219" x="6591300" y="2432050"/>
          <p14:tracePt t="23228" x="6584950" y="2432050"/>
          <p14:tracePt t="23240" x="6572250" y="2432050"/>
          <p14:tracePt t="23243" x="6527800" y="2432050"/>
          <p14:tracePt t="23257" x="6470650" y="2432050"/>
          <p14:tracePt t="23273" x="6426200" y="2432050"/>
          <p14:tracePt t="23290" x="6375400" y="2432050"/>
          <p14:tracePt t="23306" x="6299200" y="2432050"/>
          <p14:tracePt t="23324" x="6267450" y="2432050"/>
          <p14:tracePt t="23340" x="6248400" y="2432050"/>
          <p14:tracePt t="23357" x="6223000" y="2432050"/>
          <p14:tracePt t="23373" x="6210300" y="2432050"/>
          <p14:tracePt t="23390" x="6191250" y="2432050"/>
          <p14:tracePt t="23407" x="6184900" y="2432050"/>
          <p14:tracePt t="23423" x="6178550" y="2432050"/>
          <p14:tracePt t="23440" x="6172200" y="2432050"/>
          <p14:tracePt t="23572" x="6165850" y="2432050"/>
          <p14:tracePt t="23923" x="6159500" y="2432050"/>
          <p14:tracePt t="23931" x="6153150" y="2432050"/>
          <p14:tracePt t="23939" x="6134100" y="2432050"/>
          <p14:tracePt t="23957" x="6121400" y="2432050"/>
          <p14:tracePt t="23957" x="6115050" y="2432050"/>
          <p14:tracePt t="23973" x="6102350" y="2432050"/>
          <p14:tracePt t="23990" x="6089650" y="2432050"/>
          <p14:tracePt t="24007" x="6076950" y="2432050"/>
          <p14:tracePt t="24023" x="6057900" y="2432050"/>
          <p14:tracePt t="24040" x="6045200" y="2432050"/>
          <p14:tracePt t="24056" x="6026150" y="2432050"/>
          <p14:tracePt t="24073" x="6000750" y="2432050"/>
          <p14:tracePt t="24090" x="5962650" y="2432050"/>
          <p14:tracePt t="24106" x="5911850" y="2425700"/>
          <p14:tracePt t="24124" x="5861050" y="2419350"/>
          <p14:tracePt t="24140" x="5816600" y="2413000"/>
          <p14:tracePt t="24157" x="5778500" y="2413000"/>
          <p14:tracePt t="24173" x="5746750" y="2413000"/>
          <p14:tracePt t="24190" x="5721350" y="2413000"/>
          <p14:tracePt t="24207" x="5702300" y="2406650"/>
          <p14:tracePt t="24223" x="5683250" y="2406650"/>
          <p14:tracePt t="24239" x="5657850" y="2400300"/>
          <p14:tracePt t="24256" x="5645150" y="2400300"/>
          <p14:tracePt t="24273" x="5613400" y="2400300"/>
          <p14:tracePt t="24290" x="5588000" y="2400300"/>
          <p14:tracePt t="24306" x="5556250" y="2400300"/>
          <p14:tracePt t="24324" x="5543550" y="2400300"/>
          <p14:tracePt t="24341" x="5537200" y="2400300"/>
          <p14:tracePt t="24357" x="5530850" y="2400300"/>
          <p14:tracePt t="24374" x="5524500" y="2400300"/>
          <p14:tracePt t="24390" x="5511800" y="2400300"/>
          <p14:tracePt t="24407" x="5492750" y="2400300"/>
          <p14:tracePt t="24423" x="5473700" y="2400300"/>
          <p14:tracePt t="24440" x="5454650" y="2400300"/>
          <p14:tracePt t="24456" x="5441950" y="2400300"/>
          <p14:tracePt t="24473" x="5429250" y="2400300"/>
          <p14:tracePt t="24490" x="5422900" y="2400300"/>
          <p14:tracePt t="24507" x="5410200" y="2400300"/>
          <p14:tracePt t="24524" x="5397500" y="2400300"/>
          <p14:tracePt t="24540" x="5391150" y="2400300"/>
          <p14:tracePt t="24556" x="5378450" y="2400300"/>
          <p14:tracePt t="24603" x="5372100" y="2400300"/>
          <p14:tracePt t="24739" x="5378450" y="2400300"/>
          <p14:tracePt t="24740" x="5391150" y="2400300"/>
          <p14:tracePt t="24757" x="5403850" y="2400300"/>
          <p14:tracePt t="24758" x="5435600" y="2400300"/>
          <p14:tracePt t="24773" x="5473700" y="2400300"/>
          <p14:tracePt t="24790" x="5524500" y="2400300"/>
          <p14:tracePt t="24807" x="5619750" y="2400300"/>
          <p14:tracePt t="24823" x="5746750" y="2400300"/>
          <p14:tracePt t="24840" x="5880100" y="2400300"/>
          <p14:tracePt t="24856" x="6000750" y="2400300"/>
          <p14:tracePt t="24873" x="6096000" y="2400300"/>
          <p14:tracePt t="24890" x="6197600" y="2400300"/>
          <p14:tracePt t="24906" x="6311900" y="2400300"/>
          <p14:tracePt t="24923" x="6369050" y="2400300"/>
          <p14:tracePt t="24940" x="6451600" y="2400300"/>
          <p14:tracePt t="24956" x="6540500" y="2400300"/>
          <p14:tracePt t="24973" x="6623050" y="2400300"/>
          <p14:tracePt t="24990" x="6711950" y="2400300"/>
          <p14:tracePt t="25007" x="6800850" y="2400300"/>
          <p14:tracePt t="25023" x="6870700" y="2400300"/>
          <p14:tracePt t="25040" x="6959600" y="2400300"/>
          <p14:tracePt t="25056" x="7054850" y="2400300"/>
          <p14:tracePt t="25073" x="7131050" y="2400300"/>
          <p14:tracePt t="25090" x="7213600" y="2400300"/>
          <p14:tracePt t="25090" x="7258050" y="2400300"/>
          <p14:tracePt t="25107" x="7327900" y="2400300"/>
          <p14:tracePt t="25123" x="7391400" y="2400300"/>
          <p14:tracePt t="25140" x="7442200" y="2400300"/>
          <p14:tracePt t="25157" x="7493000" y="2400300"/>
          <p14:tracePt t="25173" x="7531100" y="2400300"/>
          <p14:tracePt t="25190" x="7543800" y="2400300"/>
          <p14:tracePt t="25207" x="7556500" y="2400300"/>
          <p14:tracePt t="25307" x="7543800" y="2400300"/>
          <p14:tracePt t="25315" x="7518400" y="2400300"/>
          <p14:tracePt t="25323" x="7435850" y="2400300"/>
          <p14:tracePt t="25340" x="7385050" y="2400300"/>
          <p14:tracePt t="25340" x="7270750" y="2400300"/>
          <p14:tracePt t="25356" x="7156450" y="2400300"/>
          <p14:tracePt t="25373" x="7061200" y="2400300"/>
          <p14:tracePt t="25390" x="6965950" y="2400300"/>
          <p14:tracePt t="25406" x="6870700" y="2400300"/>
          <p14:tracePt t="25423" x="6794500" y="2400300"/>
          <p14:tracePt t="25440" x="6737350" y="2400300"/>
          <p14:tracePt t="25456" x="6705600" y="2400300"/>
          <p14:tracePt t="25473" x="6673850" y="2400300"/>
          <p14:tracePt t="25490" x="6661150" y="2400300"/>
          <p14:tracePt t="25490" x="6654800" y="2400300"/>
          <p14:tracePt t="25651" x="6661150" y="2400300"/>
          <p14:tracePt t="25654" x="6686550" y="2400300"/>
          <p14:tracePt t="25660" x="6731000" y="2400300"/>
          <p14:tracePt t="25673" x="6838950" y="2400300"/>
          <p14:tracePt t="25690" x="6946900" y="2400300"/>
          <p14:tracePt t="25690" x="7016750" y="2400300"/>
          <p14:tracePt t="25708" x="7112000" y="2400300"/>
          <p14:tracePt t="25724" x="7213600" y="2400300"/>
          <p14:tracePt t="25740" x="7277100" y="2387600"/>
          <p14:tracePt t="25756" x="7315200" y="2387600"/>
          <p14:tracePt t="25773" x="7334250" y="2387600"/>
          <p14:tracePt t="25790" x="7346950" y="2381250"/>
          <p14:tracePt t="25867" x="7353300" y="2381250"/>
          <p14:tracePt t="25882" x="7359650" y="2381250"/>
          <p14:tracePt t="25882" x="7366000" y="2381250"/>
          <p14:tracePt t="25891" x="7378700" y="2381250"/>
          <p14:tracePt t="25906" x="7391400" y="2381250"/>
          <p14:tracePt t="25924" x="7397750" y="2381250"/>
          <p14:tracePt t="26067" x="7391400" y="2381250"/>
          <p14:tracePt t="26082" x="7366000" y="2381250"/>
          <p14:tracePt t="26083" x="7321550" y="2381250"/>
          <p14:tracePt t="26090" x="7226300" y="2381250"/>
          <p14:tracePt t="26106" x="7067550" y="2393950"/>
          <p14:tracePt t="26124" x="6978650" y="2406650"/>
          <p14:tracePt t="26140" x="6908800" y="2413000"/>
          <p14:tracePt t="26157" x="6845300" y="2419350"/>
          <p14:tracePt t="26173" x="6813550" y="2425700"/>
          <p14:tracePt t="26190" x="6800850" y="2425700"/>
          <p14:tracePt t="26206" x="6794500" y="2425700"/>
          <p14:tracePt t="26348" x="6807200" y="2425700"/>
          <p14:tracePt t="26355" x="6832600" y="2425700"/>
          <p14:tracePt t="26366" x="6870700" y="2425700"/>
          <p14:tracePt t="26367" x="6896100" y="2425700"/>
          <p14:tracePt t="26374" x="6965950" y="2425700"/>
          <p14:tracePt t="26391" x="7061200" y="2425700"/>
          <p14:tracePt t="26407" x="7150100" y="2425700"/>
          <p14:tracePt t="26424" x="7245350" y="2425700"/>
          <p14:tracePt t="26441" x="7315200" y="2425700"/>
          <p14:tracePt t="26458" x="7366000" y="2425700"/>
          <p14:tracePt t="26474" x="7391400" y="2425700"/>
          <p14:tracePt t="26491" x="7404100" y="2425700"/>
          <p14:tracePt t="26507" x="7410450" y="2425700"/>
          <p14:tracePt t="26740" x="7429500" y="2425700"/>
          <p14:tracePt t="26749" x="7448550" y="2425700"/>
          <p14:tracePt t="26757" x="7461250" y="2425700"/>
          <p14:tracePt t="26758" x="7493000" y="2425700"/>
          <p14:tracePt t="26774" x="7518400" y="2425700"/>
          <p14:tracePt t="26791" x="7524750" y="2425700"/>
          <p14:tracePt t="27676" x="7531100" y="2425700"/>
          <p14:tracePt t="28332" x="7518400" y="2425700"/>
          <p14:tracePt t="28340" x="7480300" y="2425700"/>
          <p14:tracePt t="28348" x="7423150" y="2425700"/>
          <p14:tracePt t="28357" x="7359650" y="2425700"/>
          <p14:tracePt t="28364" x="7156450" y="2413000"/>
          <p14:tracePt t="28374" x="6800850" y="2413000"/>
          <p14:tracePt t="28390" x="6413500" y="2413000"/>
          <p14:tracePt t="28407" x="5899150" y="2413000"/>
          <p14:tracePt t="28424" x="5353050" y="2413000"/>
          <p14:tracePt t="28441" x="4914900" y="2413000"/>
          <p14:tracePt t="28457" x="4508500" y="2413000"/>
          <p14:tracePt t="28474" x="4171950" y="2413000"/>
          <p14:tracePt t="28491" x="3956050" y="2413000"/>
          <p14:tracePt t="28507" x="3790950" y="2413000"/>
          <p14:tracePt t="28524" x="3676650" y="2406650"/>
          <p14:tracePt t="28541" x="3549650" y="2406650"/>
          <p14:tracePt t="28558" x="3429000" y="2406650"/>
          <p14:tracePt t="28574" x="3327400" y="2406650"/>
          <p14:tracePt t="28591" x="3263900" y="2413000"/>
          <p14:tracePt t="28607" x="3213100" y="2419350"/>
          <p14:tracePt t="28624" x="3168650" y="2425700"/>
          <p14:tracePt t="28641" x="3149600" y="2425700"/>
          <p14:tracePt t="28658" x="3117850" y="2425700"/>
          <p14:tracePt t="28674" x="3086100" y="2425700"/>
          <p14:tracePt t="28690" x="3048000" y="2425700"/>
          <p14:tracePt t="28707" x="2990850" y="2425700"/>
          <p14:tracePt t="28725" x="2959100" y="2425700"/>
          <p14:tracePt t="28741" x="2933700" y="2425700"/>
          <p14:tracePt t="28757" x="2921000" y="2425700"/>
          <p14:tracePt t="28774" x="2908300" y="2425700"/>
          <p14:tracePt t="28790" x="2901950" y="2425700"/>
          <p14:tracePt t="28807" x="2895600" y="2425700"/>
          <p14:tracePt t="28844" x="2889250" y="2425700"/>
          <p14:tracePt t="28845" x="2882900" y="2425700"/>
          <p14:tracePt t="28857" x="2876550" y="2425700"/>
          <p14:tracePt t="28874" x="2870200" y="2425700"/>
          <p14:tracePt t="28891" x="2863850" y="2425700"/>
          <p14:tracePt t="28907" x="2857500" y="2425700"/>
          <p14:tracePt t="28924" x="2851150" y="2425700"/>
          <p14:tracePt t="29068" x="2844800" y="2419350"/>
          <p14:tracePt t="29124" x="2851150" y="2419350"/>
          <p14:tracePt t="29125" x="2870200" y="2419350"/>
          <p14:tracePt t="29141" x="2882900" y="2419350"/>
          <p14:tracePt t="29141" x="2927350" y="2419350"/>
          <p14:tracePt t="29157" x="2978150" y="2419350"/>
          <p14:tracePt t="29174" x="3035300" y="2419350"/>
          <p14:tracePt t="29190" x="3086100" y="2419350"/>
          <p14:tracePt t="29207" x="3130550" y="2419350"/>
          <p14:tracePt t="29224" x="3162300" y="2419350"/>
          <p14:tracePt t="29240" x="3181350" y="2419350"/>
          <p14:tracePt t="29259" x="3187700" y="2419350"/>
          <p14:tracePt t="29396" x="3168650" y="2419350"/>
          <p14:tracePt t="29404" x="3149600" y="2419350"/>
          <p14:tracePt t="29412" x="3086100" y="2419350"/>
          <p14:tracePt t="29424" x="3003550" y="2419350"/>
          <p14:tracePt t="29440" x="2889250" y="2419350"/>
          <p14:tracePt t="29457" x="2806700" y="2419350"/>
          <p14:tracePt t="29474" x="2749550" y="2419350"/>
          <p14:tracePt t="29491" x="2705100" y="2419350"/>
          <p14:tracePt t="29507" x="2667000" y="2413000"/>
          <p14:tracePt t="29525" x="2635250" y="2413000"/>
          <p14:tracePt t="29540" x="2597150" y="2413000"/>
          <p14:tracePt t="29557" x="2559050" y="2406650"/>
          <p14:tracePt t="29574" x="2527300" y="2406650"/>
          <p14:tracePt t="29591" x="2514600" y="2406650"/>
          <p14:tracePt t="29607" x="2476500" y="2406650"/>
          <p14:tracePt t="29624" x="2419350" y="2406650"/>
          <p14:tracePt t="29640" x="2336800" y="2406650"/>
          <p14:tracePt t="29657" x="2247900" y="2406650"/>
          <p14:tracePt t="29674" x="2152650" y="2406650"/>
          <p14:tracePt t="29691" x="2038350" y="2419350"/>
          <p14:tracePt t="29707" x="1879600" y="2425700"/>
          <p14:tracePt t="29740" x="1847850" y="2425700"/>
          <p14:tracePt t="29741" x="1816100" y="2425700"/>
          <p14:tracePt t="29757" x="1778000" y="2425700"/>
          <p14:tracePt t="29774" x="1758950" y="2425700"/>
          <p14:tracePt t="29791" x="1746250" y="2425700"/>
          <p14:tracePt t="29807" x="1739900" y="2425700"/>
          <p14:tracePt t="29850" x="1733550" y="2432050"/>
          <p14:tracePt t="32507" x="1758950" y="2432050"/>
          <p14:tracePt t="32516" x="1784350" y="2432050"/>
          <p14:tracePt t="32524" x="1854200" y="2432050"/>
          <p14:tracePt t="32540" x="1885950" y="2432050"/>
          <p14:tracePt t="32541" x="1936750" y="2432050"/>
          <p14:tracePt t="32558" x="1987550" y="2432050"/>
          <p14:tracePt t="32574" x="2051050" y="2432050"/>
          <p14:tracePt t="32591" x="2146300" y="2432050"/>
          <p14:tracePt t="32607" x="2260600" y="2432050"/>
          <p14:tracePt t="32624" x="2393950" y="2432050"/>
          <p14:tracePt t="32640" x="2527300" y="2432050"/>
          <p14:tracePt t="32657" x="2647950" y="2432050"/>
          <p14:tracePt t="32674" x="2755900" y="2432050"/>
          <p14:tracePt t="32690" x="2825750" y="2432050"/>
          <p14:tracePt t="32707" x="2933700" y="2432050"/>
          <p14:tracePt t="32724" x="2978150" y="2432050"/>
          <p14:tracePt t="32740" x="3028950" y="2432050"/>
          <p14:tracePt t="32757" x="3086100" y="2438400"/>
          <p14:tracePt t="32773" x="3136900" y="2438400"/>
          <p14:tracePt t="32790" x="3194050" y="2444750"/>
          <p14:tracePt t="32807" x="3232150" y="2444750"/>
          <p14:tracePt t="32824" x="3270250" y="2444750"/>
          <p14:tracePt t="32840" x="3302000" y="2444750"/>
          <p14:tracePt t="32857" x="3321050" y="2444750"/>
          <p14:tracePt t="32873" x="3346450" y="2444750"/>
          <p14:tracePt t="32890" x="3378200" y="2444750"/>
          <p14:tracePt t="32907" x="3416300" y="2444750"/>
          <p14:tracePt t="32924" x="3435350" y="2444750"/>
          <p14:tracePt t="32940" x="3454400" y="2444750"/>
          <p14:tracePt t="32957" x="3473450" y="2444750"/>
          <p14:tracePt t="32974" x="3492500" y="2444750"/>
          <p14:tracePt t="32990" x="3505200" y="2444750"/>
          <p14:tracePt t="33007" x="3511550" y="2444750"/>
          <p14:tracePt t="33076" x="3517900" y="2444750"/>
          <p14:tracePt t="34940" x="3511550" y="2444750"/>
          <p14:tracePt t="34948" x="3473450" y="2444750"/>
          <p14:tracePt t="34957" x="3416300" y="2444750"/>
          <p14:tracePt t="34963" x="3289300" y="2444750"/>
          <p14:tracePt t="34973" x="3200400" y="2470150"/>
          <p14:tracePt t="34990" x="3060700" y="2482850"/>
          <p14:tracePt t="35007" x="2933700" y="2501900"/>
          <p14:tracePt t="35024" x="2825750" y="2527300"/>
          <p14:tracePt t="35040" x="2705100" y="2552700"/>
          <p14:tracePt t="35057" x="2590800" y="2578100"/>
          <p14:tracePt t="35074" x="2463800" y="2616200"/>
          <p14:tracePt t="35090" x="2317750" y="2660650"/>
          <p14:tracePt t="35109" x="2222500" y="2692400"/>
          <p14:tracePt t="35124" x="2139950" y="2724150"/>
          <p14:tracePt t="35141" x="2070100" y="2755900"/>
          <p14:tracePt t="35157" x="2012950" y="2774950"/>
          <p14:tracePt t="35174" x="1974850" y="2787650"/>
          <p14:tracePt t="35190" x="1924050" y="2806700"/>
          <p14:tracePt t="35207" x="1873250" y="2819400"/>
          <p14:tracePt t="35223" x="1809750" y="2838450"/>
          <p14:tracePt t="35240" x="1727200" y="2857500"/>
          <p14:tracePt t="35257" x="1663700" y="2870200"/>
          <p14:tracePt t="35274" x="1612900" y="2876550"/>
          <p14:tracePt t="35290" x="1587500" y="2889250"/>
          <p14:tracePt t="35307" x="1549400" y="2895600"/>
          <p14:tracePt t="35324" x="1524000" y="2895600"/>
          <p14:tracePt t="35340" x="1511300" y="2895600"/>
          <p14:tracePt t="35357" x="1485900" y="2901950"/>
          <p14:tracePt t="35374" x="1460500" y="2908300"/>
          <p14:tracePt t="35390" x="1441450" y="2908300"/>
          <p14:tracePt t="35407" x="1422400" y="2908300"/>
          <p14:tracePt t="35424" x="1416050" y="2908300"/>
          <p14:tracePt t="35440" x="1403350" y="2908300"/>
          <p14:tracePt t="35684" x="1403350" y="2901950"/>
          <p14:tracePt t="35692" x="1403350" y="2889250"/>
          <p14:tracePt t="35707" x="1403350" y="2882900"/>
          <p14:tracePt t="35708" x="1403350" y="2870200"/>
          <p14:tracePt t="35724" x="1403350" y="2851150"/>
          <p14:tracePt t="35771" x="1403350" y="2844800"/>
          <p14:tracePt t="36084" x="1409700" y="2838450"/>
          <p14:tracePt t="36091" x="1416050" y="2838450"/>
          <p14:tracePt t="36108" x="1428750" y="2838450"/>
          <p14:tracePt t="36108" x="1441450" y="2838450"/>
          <p14:tracePt t="36124" x="1454150" y="2838450"/>
          <p14:tracePt t="36140" x="1473200" y="2838450"/>
          <p14:tracePt t="36158" x="1492250" y="2838450"/>
          <p14:tracePt t="36173" x="1517650" y="2838450"/>
          <p14:tracePt t="36190" x="1543050" y="2838450"/>
          <p14:tracePt t="36207" x="1574800" y="2838450"/>
          <p14:tracePt t="36224" x="1606550" y="2838450"/>
          <p14:tracePt t="36240" x="1644650" y="2838450"/>
          <p14:tracePt t="36257" x="1670050" y="2838450"/>
          <p14:tracePt t="36273" x="1689100" y="2838450"/>
          <p14:tracePt t="36290" x="1701800" y="2838450"/>
          <p14:tracePt t="36307" x="1720850" y="2838450"/>
          <p14:tracePt t="36324" x="1733550" y="2838450"/>
          <p14:tracePt t="36340" x="1739900" y="2838450"/>
          <p14:tracePt t="36357" x="1746250" y="2838450"/>
          <p14:tracePt t="36374" x="1752600" y="2838450"/>
          <p14:tracePt t="36390" x="1758950" y="2838450"/>
          <p14:tracePt t="36407" x="1765300" y="2838450"/>
          <p14:tracePt t="36424" x="1778000" y="2838450"/>
          <p14:tracePt t="36440" x="1790700" y="2838450"/>
          <p14:tracePt t="36457" x="1809750" y="2838450"/>
          <p14:tracePt t="36473" x="1828800" y="2838450"/>
          <p14:tracePt t="36490" x="1854200" y="2838450"/>
          <p14:tracePt t="36507" x="1892300" y="2838450"/>
          <p14:tracePt t="36524" x="1930400" y="2838450"/>
          <p14:tracePt t="36540" x="1968500" y="2838450"/>
          <p14:tracePt t="36557" x="2012950" y="2838450"/>
          <p14:tracePt t="36574" x="2057400" y="2838450"/>
          <p14:tracePt t="36590" x="2095500" y="2838450"/>
          <p14:tracePt t="36607" x="2133600" y="2838450"/>
          <p14:tracePt t="36624" x="2184400" y="2838450"/>
          <p14:tracePt t="36640" x="2222500" y="2838450"/>
          <p14:tracePt t="36657" x="2279650" y="2838450"/>
          <p14:tracePt t="36674" x="2343150" y="2838450"/>
          <p14:tracePt t="36690" x="2432050" y="2838450"/>
          <p14:tracePt t="36708" x="2495550" y="2838450"/>
          <p14:tracePt t="36723" x="2546350" y="2838450"/>
          <p14:tracePt t="36740" x="2603500" y="2838450"/>
          <p14:tracePt t="36757" x="2654300" y="2838450"/>
          <p14:tracePt t="36773" x="2711450" y="2838450"/>
          <p14:tracePt t="36790" x="2762250" y="2838450"/>
          <p14:tracePt t="36807" x="2806700" y="2838450"/>
          <p14:tracePt t="36824" x="2851150" y="2838450"/>
          <p14:tracePt t="36840" x="2889250" y="2838450"/>
          <p14:tracePt t="36857" x="2914650" y="2838450"/>
          <p14:tracePt t="36873" x="2946400" y="2838450"/>
          <p14:tracePt t="36890" x="2990850" y="2838450"/>
          <p14:tracePt t="36907" x="3048000" y="2838450"/>
          <p14:tracePt t="36924" x="3086100" y="2838450"/>
          <p14:tracePt t="36940" x="3111500" y="2838450"/>
          <p14:tracePt t="36957" x="3136900" y="2838450"/>
          <p14:tracePt t="36973" x="3143250" y="2838450"/>
          <p14:tracePt t="36990" x="3149600" y="2838450"/>
          <p14:tracePt t="37007" x="3155950" y="2838450"/>
          <p14:tracePt t="37024" x="3162300" y="2838450"/>
          <p14:tracePt t="37068" x="3168650" y="2838450"/>
          <p14:tracePt t="37083" x="3175000" y="2838450"/>
          <p14:tracePt t="37092" x="3181350" y="2838450"/>
          <p14:tracePt t="37107" x="3194050" y="2838450"/>
          <p14:tracePt t="37108" x="3200400" y="2838450"/>
          <p14:tracePt t="37124" x="3219450" y="2838450"/>
          <p14:tracePt t="37140" x="3244850" y="2838450"/>
          <p14:tracePt t="37157" x="3270250" y="2838450"/>
          <p14:tracePt t="37174" x="3302000" y="2838450"/>
          <p14:tracePt t="37189" x="3346450" y="2838450"/>
          <p14:tracePt t="37206" x="3397250" y="2838450"/>
          <p14:tracePt t="37223" x="3454400" y="2838450"/>
          <p14:tracePt t="37240" x="3517900" y="2838450"/>
          <p14:tracePt t="37257" x="3594100" y="2838450"/>
          <p14:tracePt t="37273" x="3683000" y="2838450"/>
          <p14:tracePt t="37290" x="3778250" y="2838450"/>
          <p14:tracePt t="37307" x="3943350" y="2838450"/>
          <p14:tracePt t="37324" x="4057650" y="2838450"/>
          <p14:tracePt t="37340" x="4159250" y="2838450"/>
          <p14:tracePt t="37357" x="4248150" y="2838450"/>
          <p14:tracePt t="37374" x="4337050" y="2838450"/>
          <p14:tracePt t="37390" x="4406900" y="2838450"/>
          <p14:tracePt t="37407" x="4489450" y="2838450"/>
          <p14:tracePt t="37423" x="4559300" y="2838450"/>
          <p14:tracePt t="37440" x="4635500" y="2838450"/>
          <p14:tracePt t="37457" x="4699000" y="2838450"/>
          <p14:tracePt t="37473" x="4768850" y="2838450"/>
          <p14:tracePt t="37490" x="4851400" y="2838450"/>
          <p14:tracePt t="37508" x="4902200" y="2838450"/>
          <p14:tracePt t="37524" x="4959350" y="2838450"/>
          <p14:tracePt t="37541" x="5016500" y="2838450"/>
          <p14:tracePt t="37556" x="5060950" y="2838450"/>
          <p14:tracePt t="37574" x="5105400" y="2838450"/>
          <p14:tracePt t="37590" x="5149850" y="2838450"/>
          <p14:tracePt t="37607" x="5194300" y="2838450"/>
          <p14:tracePt t="37623" x="5238750" y="2838450"/>
          <p14:tracePt t="37640" x="5283200" y="2838450"/>
          <p14:tracePt t="37656" x="5321300" y="2838450"/>
          <p14:tracePt t="37672" x="5346700" y="2838450"/>
          <p14:tracePt t="37689" x="5372100" y="2838450"/>
          <p14:tracePt t="37706" x="5397500" y="2838450"/>
          <p14:tracePt t="37722" x="5429250" y="2838450"/>
          <p14:tracePt t="37739" x="5448300" y="2838450"/>
          <p14:tracePt t="37756" x="5473700" y="2838450"/>
          <p14:tracePt t="37773" x="5499100" y="2838450"/>
          <p14:tracePt t="37789" x="5518150" y="2838450"/>
          <p14:tracePt t="37806" x="5537200" y="2838450"/>
          <p14:tracePt t="37823" x="5562600" y="2838450"/>
          <p14:tracePt t="37840" x="5581650" y="2838450"/>
          <p14:tracePt t="37857" x="5588000" y="2838450"/>
          <p14:tracePt t="37873" x="5594350" y="2838450"/>
          <p14:tracePt t="38683" x="0" y="0"/>
        </p14:tracePtLst>
        <p14:tracePtLst>
          <p14:tracePt t="77669" x="2838450" y="3232150"/>
          <p14:tracePt t="77963" x="2838450" y="3225800"/>
          <p14:tracePt t="77970" x="2844800" y="3225800"/>
          <p14:tracePt t="77979" x="2851150" y="3225800"/>
          <p14:tracePt t="78011" x="2857500" y="3225800"/>
          <p14:tracePt t="78075" x="2838450" y="3225800"/>
          <p14:tracePt t="78082" x="2806700" y="3225800"/>
          <p14:tracePt t="78091" x="2717800" y="3225800"/>
          <p14:tracePt t="78107" x="2679700" y="3225800"/>
          <p14:tracePt t="78107" x="2622550" y="3225800"/>
          <p14:tracePt t="78123" x="2578100" y="3225800"/>
          <p14:tracePt t="78140" x="2559050" y="3225800"/>
          <p14:tracePt t="78156" x="2546350" y="3225800"/>
          <p14:tracePt t="78173" x="2540000" y="3225800"/>
          <p14:tracePt t="78411" x="2546350" y="3225800"/>
          <p14:tracePt t="78419" x="2552700" y="3225800"/>
          <p14:tracePt t="78427" x="2590800" y="3225800"/>
          <p14:tracePt t="78440" x="2673350" y="3225800"/>
          <p14:tracePt t="78456" x="2794000" y="3225800"/>
          <p14:tracePt t="78474" x="2933700" y="3225800"/>
          <p14:tracePt t="78490" x="3149600" y="3225800"/>
          <p14:tracePt t="78507" x="3276600" y="3225800"/>
          <p14:tracePt t="78523" x="3397250" y="3225800"/>
          <p14:tracePt t="78540" x="3505200" y="3225800"/>
          <p14:tracePt t="78556" x="3587750" y="3225800"/>
          <p14:tracePt t="78573" x="3657600" y="3225800"/>
          <p14:tracePt t="78590" x="3721100" y="3225800"/>
          <p14:tracePt t="78607" x="3778250" y="3225800"/>
          <p14:tracePt t="78623" x="3822700" y="3225800"/>
          <p14:tracePt t="78640" x="3854450" y="3225800"/>
          <p14:tracePt t="78656" x="3879850" y="3225800"/>
          <p14:tracePt t="78673" x="3905250" y="3225800"/>
          <p14:tracePt t="78691" x="3917950" y="3225800"/>
          <p14:tracePt t="80556" x="3867150" y="3213100"/>
          <p14:tracePt t="80563" x="3702050" y="3168650"/>
          <p14:tracePt t="80571" x="3524250" y="3111500"/>
          <p14:tracePt t="80576" x="3168650" y="3022600"/>
          <p14:tracePt t="80591" x="2838450" y="2927350"/>
          <p14:tracePt t="80607" x="2552700" y="2844800"/>
          <p14:tracePt t="80624" x="2400300" y="2787650"/>
          <p14:tracePt t="80641" x="2279650" y="2736850"/>
          <p14:tracePt t="80657" x="2197100" y="2698750"/>
          <p14:tracePt t="80674" x="2133600" y="2673350"/>
          <p14:tracePt t="80692" x="2114550" y="2660650"/>
          <p14:tracePt t="80709" x="2108200" y="2660650"/>
          <p14:tracePt t="80724" x="2108200" y="2654300"/>
          <p14:tracePt t="80828" x="2108200" y="2647950"/>
          <p14:tracePt t="80836" x="2108200" y="2641600"/>
          <p14:tracePt t="80840" x="2108200" y="2616200"/>
          <p14:tracePt t="80857" x="2108200" y="2609850"/>
          <p14:tracePt t="80858" x="2120900" y="2578100"/>
          <p14:tracePt t="80874" x="2139950" y="2559050"/>
          <p14:tracePt t="80891" x="2165350" y="2527300"/>
          <p14:tracePt t="80908" x="2190750" y="2501900"/>
          <p14:tracePt t="80924" x="2216150" y="2482850"/>
          <p14:tracePt t="80941" x="2235200" y="2463800"/>
          <p14:tracePt t="80957" x="2241550" y="2457450"/>
          <p14:tracePt t="80974" x="2247900" y="2457450"/>
          <p14:tracePt t="81092" x="2260600" y="2457450"/>
          <p14:tracePt t="81100" x="2286000" y="2457450"/>
          <p14:tracePt t="81108" x="2343150" y="2444750"/>
          <p14:tracePt t="81109" x="2489200" y="2444750"/>
          <p14:tracePt t="81124" x="2679700" y="2444750"/>
          <p14:tracePt t="81141" x="2914650" y="2444750"/>
          <p14:tracePt t="81157" x="3086100" y="2444750"/>
          <p14:tracePt t="81174" x="3175000" y="2444750"/>
          <p14:tracePt t="81191" x="3181350" y="2444750"/>
          <p14:tracePt t="81244" x="3175000" y="2444750"/>
          <p14:tracePt t="81253" x="3092450" y="2444750"/>
          <p14:tracePt t="81260" x="2971800" y="2444750"/>
          <p14:tracePt t="81267" x="2813050" y="2444750"/>
          <p14:tracePt t="81274" x="2419350" y="2451100"/>
          <p14:tracePt t="81290" x="2095500" y="2470150"/>
          <p14:tracePt t="81307" x="1860550" y="2476500"/>
          <p14:tracePt t="81324" x="1828800" y="2476500"/>
          <p14:tracePt t="81443" x="1860550" y="2476500"/>
          <p14:tracePt t="81451" x="1879600" y="2476500"/>
          <p14:tracePt t="81459" x="1892300" y="2470150"/>
          <p14:tracePt t="81459" x="1898650" y="2470150"/>
          <p14:tracePt t="81475" x="1905000" y="2470150"/>
          <p14:tracePt t="81740" x="1930400" y="2470150"/>
          <p14:tracePt t="81747" x="1962150" y="2489200"/>
          <p14:tracePt t="81758" x="1993900" y="2508250"/>
          <p14:tracePt t="81758" x="2082800" y="2559050"/>
          <p14:tracePt t="81774" x="2216150" y="2628900"/>
          <p14:tracePt t="81791" x="2387600" y="2705100"/>
          <p14:tracePt t="81808" x="2647950" y="2806700"/>
          <p14:tracePt t="81824" x="2838450" y="2863850"/>
          <p14:tracePt t="81841" x="3111500" y="2946400"/>
          <p14:tracePt t="81857" x="3321050" y="3003550"/>
          <p14:tracePt t="81874" x="3568700" y="3067050"/>
          <p14:tracePt t="81891" x="3816350" y="3143250"/>
          <p14:tracePt t="81909" x="3911600" y="3168650"/>
          <p14:tracePt t="81924" x="3987800" y="3194050"/>
          <p14:tracePt t="81941" x="4025900" y="3200400"/>
          <p14:tracePt t="81957" x="4064000" y="3213100"/>
          <p14:tracePt t="81974" x="4095750" y="3225800"/>
          <p14:tracePt t="81991" x="4127500" y="3232150"/>
          <p14:tracePt t="82007" x="4165600" y="3244850"/>
          <p14:tracePt t="82024" x="4222750" y="3257550"/>
          <p14:tracePt t="82041" x="4286250" y="3263900"/>
          <p14:tracePt t="82057" x="4362450" y="3276600"/>
          <p14:tracePt t="82074" x="4425950" y="3282950"/>
          <p14:tracePt t="82091" x="4457700" y="3295650"/>
          <p14:tracePt t="82108" x="4470400" y="3295650"/>
          <p14:tracePt t="82300" x="4457700" y="3295650"/>
          <p14:tracePt t="82308" x="4406900" y="3295650"/>
          <p14:tracePt t="82324" x="4330700" y="3289300"/>
          <p14:tracePt t="82341" x="4298950" y="3282950"/>
          <p14:tracePt t="82341" x="4229100" y="3270250"/>
          <p14:tracePt t="82357" x="4203700" y="3257550"/>
          <p14:tracePt t="82374" x="4197350" y="3257550"/>
          <p14:tracePt t="82517" x="4203700" y="3257550"/>
          <p14:tracePt t="82524" x="4241800" y="3257550"/>
          <p14:tracePt t="82541" x="4298950" y="3257550"/>
          <p14:tracePt t="82541" x="4419600" y="3257550"/>
          <p14:tracePt t="82557" x="4584700" y="3257550"/>
          <p14:tracePt t="82574" x="4730750" y="3257550"/>
          <p14:tracePt t="82591" x="4883150" y="3257550"/>
          <p14:tracePt t="82607" x="4991100" y="3251200"/>
          <p14:tracePt t="82624" x="5067300" y="3238500"/>
          <p14:tracePt t="82641" x="5124450" y="3232150"/>
          <p14:tracePt t="82658" x="5175250" y="3232150"/>
          <p14:tracePt t="82674" x="5207000" y="3232150"/>
          <p14:tracePt t="82691" x="5251450" y="3225800"/>
          <p14:tracePt t="82708" x="5270500" y="3225800"/>
          <p14:tracePt t="82724" x="5283200" y="3219450"/>
          <p14:tracePt t="82741" x="5289550" y="3219450"/>
          <p14:tracePt t="82757" x="5295900" y="3219450"/>
          <p14:tracePt t="82884" x="5302250" y="3219450"/>
          <p14:tracePt t="82892" x="5308600" y="3219450"/>
          <p14:tracePt t="82900" x="5321300" y="3219450"/>
          <p14:tracePt t="82907" x="5334000" y="3219450"/>
          <p14:tracePt t="82915" x="5353050" y="3219450"/>
          <p14:tracePt t="82924" x="5384800" y="3219450"/>
          <p14:tracePt t="82941" x="5416550" y="3219450"/>
          <p14:tracePt t="82958" x="5441950" y="3219450"/>
          <p14:tracePt t="82974" x="5473700" y="3219450"/>
          <p14:tracePt t="82991" x="5499100" y="3219450"/>
          <p14:tracePt t="83007" x="5530850" y="3219450"/>
          <p14:tracePt t="83024" x="5556250" y="3219450"/>
          <p14:tracePt t="83040" x="5581650" y="3219450"/>
          <p14:tracePt t="83057" x="5613400" y="3219450"/>
          <p14:tracePt t="83074" x="5632450" y="3219450"/>
          <p14:tracePt t="83091" x="5683250" y="3232150"/>
          <p14:tracePt t="83108" x="5708650" y="3232150"/>
          <p14:tracePt t="83124" x="5746750" y="3238500"/>
          <p14:tracePt t="83141" x="5797550" y="3244850"/>
          <p14:tracePt t="83157" x="5829300" y="3251200"/>
          <p14:tracePt t="83174" x="5880100" y="3263900"/>
          <p14:tracePt t="83191" x="5918200" y="3263900"/>
          <p14:tracePt t="83207" x="5962650" y="3270250"/>
          <p14:tracePt t="83224" x="6000750" y="3276600"/>
          <p14:tracePt t="83241" x="6051550" y="3282950"/>
          <p14:tracePt t="83257" x="6089650" y="3282950"/>
          <p14:tracePt t="83274" x="6127750" y="3289300"/>
          <p14:tracePt t="83291" x="6184900" y="3289300"/>
          <p14:tracePt t="83308" x="6248400" y="3302000"/>
          <p14:tracePt t="83324" x="6299200" y="3308350"/>
          <p14:tracePt t="83341" x="6369050" y="3321050"/>
          <p14:tracePt t="83357" x="6419850" y="3327400"/>
          <p14:tracePt t="83373" x="6477000" y="3333750"/>
          <p14:tracePt t="83391" x="6540500" y="3340100"/>
          <p14:tracePt t="83407" x="6584950" y="3340100"/>
          <p14:tracePt t="83424" x="6642100" y="3352800"/>
          <p14:tracePt t="83440" x="6692900" y="3352800"/>
          <p14:tracePt t="83458" x="6750050" y="3352800"/>
          <p14:tracePt t="83474" x="6800850" y="3352800"/>
          <p14:tracePt t="83491" x="6902450" y="3352800"/>
          <p14:tracePt t="83508" x="6959600" y="3352800"/>
          <p14:tracePt t="83524" x="7023100" y="3352800"/>
          <p14:tracePt t="83540" x="7105650" y="3352800"/>
          <p14:tracePt t="83557" x="7188200" y="3352800"/>
          <p14:tracePt t="83574" x="7283450" y="3352800"/>
          <p14:tracePt t="83591" x="7385050" y="3352800"/>
          <p14:tracePt t="83607" x="7493000" y="3352800"/>
          <p14:tracePt t="83624" x="7581900" y="3352800"/>
          <p14:tracePt t="83641" x="7677150" y="3352800"/>
          <p14:tracePt t="83657" x="7747000" y="3352800"/>
          <p14:tracePt t="83674" x="7804150" y="3352800"/>
          <p14:tracePt t="83691" x="7829550" y="3352800"/>
          <p14:tracePt t="83708" x="7835900" y="3352800"/>
          <p14:tracePt t="83795" x="7829550" y="3352800"/>
          <p14:tracePt t="83803" x="7804150" y="3352800"/>
          <p14:tracePt t="83824" x="7721600" y="3352800"/>
          <p14:tracePt t="83825" x="7480300" y="3352800"/>
          <p14:tracePt t="83841" x="7035800" y="3352800"/>
          <p14:tracePt t="83860" x="6864350" y="3371850"/>
          <p14:tracePt t="83874" x="6496050" y="3422650"/>
          <p14:tracePt t="83874" x="6324600" y="3441700"/>
          <p14:tracePt t="83892" x="5949950" y="3505200"/>
          <p14:tracePt t="83908" x="5632450" y="3543300"/>
          <p14:tracePt t="83924" x="5384800" y="3568700"/>
          <p14:tracePt t="83940" x="5226050" y="3568700"/>
          <p14:tracePt t="83957" x="5086350" y="3568700"/>
          <p14:tracePt t="83974" x="4940300" y="3568700"/>
          <p14:tracePt t="83991" x="4800600" y="3568700"/>
          <p14:tracePt t="84007" x="4660900" y="3568700"/>
          <p14:tracePt t="84024" x="4546600" y="3568700"/>
          <p14:tracePt t="84040" x="4451350" y="3568700"/>
          <p14:tracePt t="84057" x="4368800" y="3568700"/>
          <p14:tracePt t="84074" x="4286250" y="3568700"/>
          <p14:tracePt t="84091" x="4197350" y="3568700"/>
          <p14:tracePt t="84109" x="4146550" y="3568700"/>
          <p14:tracePt t="84124" x="4089400" y="3568700"/>
          <p14:tracePt t="84141" x="4019550" y="3568700"/>
          <p14:tracePt t="84157" x="3949700" y="3568700"/>
          <p14:tracePt t="84174" x="3867150" y="3575050"/>
          <p14:tracePt t="84190" x="3790950" y="3587750"/>
          <p14:tracePt t="84207" x="3733800" y="3587750"/>
          <p14:tracePt t="84224" x="3657600" y="3587750"/>
          <p14:tracePt t="84241" x="3568700" y="3587750"/>
          <p14:tracePt t="84257" x="3448050" y="3587750"/>
          <p14:tracePt t="84274" x="3346450" y="3587750"/>
          <p14:tracePt t="84290" x="3155950" y="3587750"/>
          <p14:tracePt t="84308" x="3035300" y="3587750"/>
          <p14:tracePt t="84324" x="2908300" y="3587750"/>
          <p14:tracePt t="84341" x="2787650" y="3587750"/>
          <p14:tracePt t="84357" x="2660650" y="3587750"/>
          <p14:tracePt t="84374" x="2540000" y="3587750"/>
          <p14:tracePt t="84390" x="2444750" y="3587750"/>
          <p14:tracePt t="84407" x="2355850" y="3587750"/>
          <p14:tracePt t="84424" x="2266950" y="3587750"/>
          <p14:tracePt t="84441" x="2190750" y="3587750"/>
          <p14:tracePt t="84457" x="2120900" y="3587750"/>
          <p14:tracePt t="84474" x="2044700" y="3587750"/>
          <p14:tracePt t="84491" x="1949450" y="3587750"/>
          <p14:tracePt t="84508" x="1879600" y="3587750"/>
          <p14:tracePt t="84524" x="1803400" y="3587750"/>
          <p14:tracePt t="84541" x="1739900" y="3587750"/>
          <p14:tracePt t="84557" x="1682750" y="3587750"/>
          <p14:tracePt t="84574" x="1644650" y="3587750"/>
          <p14:tracePt t="84590" x="1612900" y="3587750"/>
          <p14:tracePt t="84607" x="1574800" y="3587750"/>
          <p14:tracePt t="84624" x="1543050" y="3587750"/>
          <p14:tracePt t="84641" x="1530350" y="3587750"/>
          <p14:tracePt t="84657" x="1517650" y="3587750"/>
          <p14:tracePt t="84674" x="1511300" y="3587750"/>
          <p14:tracePt t="84690" x="1498600" y="3587750"/>
          <p14:tracePt t="84859" x="1504950" y="3587750"/>
          <p14:tracePt t="84868" x="1530350" y="3587750"/>
          <p14:tracePt t="84875" x="1549400" y="3587750"/>
          <p14:tracePt t="84876" x="1574800" y="3587750"/>
          <p14:tracePt t="84891" x="1663700" y="3587750"/>
          <p14:tracePt t="84908" x="1739900" y="3587750"/>
          <p14:tracePt t="84924" x="1822450" y="3587750"/>
          <p14:tracePt t="84941" x="1898650" y="3587750"/>
          <p14:tracePt t="84957" x="1987550" y="3587750"/>
          <p14:tracePt t="84974" x="2063750" y="3587750"/>
          <p14:tracePt t="84990" x="2152650" y="3587750"/>
          <p14:tracePt t="85007" x="2228850" y="3587750"/>
          <p14:tracePt t="85024" x="2311400" y="3587750"/>
          <p14:tracePt t="85041" x="2374900" y="3587750"/>
          <p14:tracePt t="85057" x="2425700" y="3587750"/>
          <p14:tracePt t="85074" x="2470150" y="3587750"/>
          <p14:tracePt t="85090" x="2533650" y="3587750"/>
          <p14:tracePt t="85108" x="2578100" y="3587750"/>
          <p14:tracePt t="85124" x="2609850" y="3587750"/>
          <p14:tracePt t="85141" x="2641600" y="3587750"/>
          <p14:tracePt t="85157" x="2673350" y="3587750"/>
          <p14:tracePt t="85174" x="2705100" y="3587750"/>
          <p14:tracePt t="85190" x="2736850" y="3587750"/>
          <p14:tracePt t="85207" x="2755900" y="3587750"/>
          <p14:tracePt t="85224" x="2781300" y="3587750"/>
          <p14:tracePt t="85241" x="2800350" y="3587750"/>
          <p14:tracePt t="85257" x="2819400" y="3587750"/>
          <p14:tracePt t="85274" x="2832100" y="3587750"/>
          <p14:tracePt t="86100" x="2832100" y="3581400"/>
          <p14:tracePt t="86107" x="2794000" y="3568700"/>
          <p14:tracePt t="86116" x="2705100" y="3549650"/>
          <p14:tracePt t="86124" x="2590800" y="3543300"/>
          <p14:tracePt t="86140" x="2476500" y="3536950"/>
          <p14:tracePt t="86157" x="2387600" y="3530600"/>
          <p14:tracePt t="86174" x="2298700" y="3530600"/>
          <p14:tracePt t="86191" x="2247900" y="3530600"/>
          <p14:tracePt t="86207" x="2197100" y="3536950"/>
          <p14:tracePt t="86224" x="2152650" y="3549650"/>
          <p14:tracePt t="86240" x="2095500" y="3568700"/>
          <p14:tracePt t="86257" x="2032000" y="3587750"/>
          <p14:tracePt t="86274" x="1949450" y="3613150"/>
          <p14:tracePt t="86291" x="1822450" y="3644900"/>
          <p14:tracePt t="86308" x="1739900" y="3651250"/>
          <p14:tracePt t="86325" x="1689100" y="3670300"/>
          <p14:tracePt t="86341" x="1670050" y="3683000"/>
          <p14:tracePt t="86358" x="1651000" y="3689350"/>
          <p14:tracePt t="86374" x="1644650" y="3695700"/>
          <p14:tracePt t="86391" x="1631950" y="3708400"/>
          <p14:tracePt t="86407" x="1631950" y="3714750"/>
          <p14:tracePt t="86424" x="1625600" y="3727450"/>
          <p14:tracePt t="86441" x="1619250" y="3746500"/>
          <p14:tracePt t="86457" x="1606550" y="3765550"/>
          <p14:tracePt t="86474" x="1600200" y="3784600"/>
          <p14:tracePt t="86490" x="1587500" y="3810000"/>
          <p14:tracePt t="86508" x="1587500" y="3816350"/>
          <p14:tracePt t="86524" x="1581150" y="3822700"/>
          <p14:tracePt t="86540" x="1581150" y="3829050"/>
          <p14:tracePt t="86557" x="1574800" y="3835400"/>
          <p14:tracePt t="86595" x="1568450" y="3835400"/>
          <p14:tracePt t="86615" x="1562100" y="3835400"/>
          <p14:tracePt t="86616" x="1555750" y="3835400"/>
          <p14:tracePt t="86624" x="1536700" y="3835400"/>
          <p14:tracePt t="86640" x="1498600" y="3835400"/>
          <p14:tracePt t="86657" x="1460500" y="3835400"/>
          <p14:tracePt t="86674" x="1422400" y="3835400"/>
          <p14:tracePt t="86691" x="1371600" y="3829050"/>
          <p14:tracePt t="86708" x="1339850" y="3822700"/>
          <p14:tracePt t="86724" x="1308100" y="3822700"/>
          <p14:tracePt t="86740" x="1270000" y="3816350"/>
          <p14:tracePt t="86757" x="1238250" y="3816350"/>
          <p14:tracePt t="86774" x="1212850" y="3803650"/>
          <p14:tracePt t="86791" x="1181100" y="3797300"/>
          <p14:tracePt t="86807" x="1168400" y="3797300"/>
          <p14:tracePt t="86824" x="1155700" y="3797300"/>
          <p14:tracePt t="86840" x="1143000" y="3797300"/>
          <p14:tracePt t="86857" x="1123950" y="3790950"/>
          <p14:tracePt t="86874" x="1092200" y="3784600"/>
          <p14:tracePt t="86892" x="1054100" y="3778250"/>
          <p14:tracePt t="86908" x="1028700" y="3765550"/>
          <p14:tracePt t="86924" x="996950" y="3752850"/>
          <p14:tracePt t="86940" x="977900" y="3746500"/>
          <p14:tracePt t="86957" x="965200" y="3746500"/>
          <p14:tracePt t="86974" x="952500" y="3740150"/>
          <p14:tracePt t="86990" x="946150" y="3740150"/>
          <p14:tracePt t="87027" x="933450" y="3740150"/>
          <p14:tracePt t="87140" x="927100" y="3740150"/>
          <p14:tracePt t="87155" x="920750" y="3740150"/>
          <p14:tracePt t="87163" x="914400" y="3740150"/>
          <p14:tracePt t="87176" x="908050" y="3740150"/>
          <p14:tracePt t="87191" x="901700" y="3740150"/>
          <p14:tracePt t="87191" x="895350" y="3740150"/>
          <p14:tracePt t="87207" x="889000" y="3740150"/>
          <p14:tracePt t="87224" x="876300" y="3740150"/>
          <p14:tracePt t="90159" x="876300" y="3733800"/>
          <p14:tracePt t="90187" x="876300" y="3727450"/>
          <p14:tracePt t="90195" x="876300" y="3714750"/>
          <p14:tracePt t="90203" x="876300" y="3708400"/>
          <p14:tracePt t="90211" x="882650" y="3695700"/>
          <p14:tracePt t="90224" x="889000" y="3689350"/>
          <p14:tracePt t="90947" x="920750" y="3689350"/>
          <p14:tracePt t="90955" x="958850" y="3702050"/>
          <p14:tracePt t="90963" x="1187450" y="3733800"/>
          <p14:tracePt t="90974" x="1473200" y="3765550"/>
          <p14:tracePt t="90990" x="1816100" y="3829050"/>
          <p14:tracePt t="91007" x="2095500" y="3854450"/>
          <p14:tracePt t="91023" x="2260600" y="3886200"/>
          <p14:tracePt t="91041" x="2419350" y="3905250"/>
          <p14:tracePt t="91057" x="2546350" y="3911600"/>
          <p14:tracePt t="91074" x="2654300" y="3917950"/>
          <p14:tracePt t="91090" x="2806700" y="3937000"/>
          <p14:tracePt t="91107" x="2908300" y="3937000"/>
          <p14:tracePt t="91124" x="3022600" y="3937000"/>
          <p14:tracePt t="91140" x="3124200" y="3937000"/>
          <p14:tracePt t="91158" x="3219450" y="3937000"/>
          <p14:tracePt t="91176" x="3308350" y="3937000"/>
          <p14:tracePt t="91189" x="3390900" y="3937000"/>
          <p14:tracePt t="91206" x="3429000" y="3937000"/>
          <p14:tracePt t="91223" x="3448050" y="3937000"/>
          <p14:tracePt t="91330" x="3429000" y="3943350"/>
          <p14:tracePt t="91339" x="3390900" y="3949700"/>
          <p14:tracePt t="91340" x="3340100" y="3949700"/>
          <p14:tracePt t="91357" x="3270250" y="3949700"/>
          <p14:tracePt t="91373" x="3136900" y="3949700"/>
          <p14:tracePt t="91374" x="3003550" y="3949700"/>
          <p14:tracePt t="91390" x="2844800" y="3949700"/>
          <p14:tracePt t="91407" x="2698750" y="3949700"/>
          <p14:tracePt t="91424" x="2584450" y="3949700"/>
          <p14:tracePt t="91441" x="2520950" y="3949700"/>
          <p14:tracePt t="91457" x="2508250" y="3949700"/>
          <p14:tracePt t="91563" x="2533650" y="3949700"/>
          <p14:tracePt t="91571" x="2578100" y="3949700"/>
          <p14:tracePt t="91579" x="2628900" y="3949700"/>
          <p14:tracePt t="91587" x="2717800" y="3949700"/>
          <p14:tracePt t="91595" x="2895600" y="3949700"/>
          <p14:tracePt t="91607" x="3079750" y="3949700"/>
          <p14:tracePt t="91623" x="3244850" y="3949700"/>
          <p14:tracePt t="91640" x="3352800" y="3949700"/>
          <p14:tracePt t="91657" x="3422650" y="3949700"/>
          <p14:tracePt t="91674" x="3441700" y="3949700"/>
          <p14:tracePt t="91690" x="3448050" y="3949700"/>
          <p14:tracePt t="91787" x="3409950" y="3949700"/>
          <p14:tracePt t="91795" x="3378200" y="3949700"/>
          <p14:tracePt t="91807" x="3327400" y="3949700"/>
          <p14:tracePt t="91807" x="3194050" y="3949700"/>
          <p14:tracePt t="91823" x="3028950" y="3943350"/>
          <p14:tracePt t="91840" x="2895600" y="3943350"/>
          <p14:tracePt t="91858" x="2800350" y="3943350"/>
          <p14:tracePt t="91874" x="2736850" y="3943350"/>
          <p14:tracePt t="91890" x="2667000" y="3937000"/>
          <p14:tracePt t="91908" x="2635250" y="3930650"/>
          <p14:tracePt t="91924" x="2603500" y="3924300"/>
          <p14:tracePt t="91941" x="2584450" y="3917950"/>
          <p14:tracePt t="91957" x="2571750" y="3917950"/>
          <p14:tracePt t="91974" x="2565400" y="3917950"/>
          <p14:tracePt t="92091" x="2571750" y="3917950"/>
          <p14:tracePt t="92093" x="2590800" y="3917950"/>
          <p14:tracePt t="92107" x="2622550" y="3911600"/>
          <p14:tracePt t="92108" x="2711450" y="3905250"/>
          <p14:tracePt t="92124" x="2825750" y="3898900"/>
          <p14:tracePt t="92140" x="2946400" y="3898900"/>
          <p14:tracePt t="92157" x="3060700" y="3898900"/>
          <p14:tracePt t="92173" x="3175000" y="3898900"/>
          <p14:tracePt t="92190" x="3282950" y="3898900"/>
          <p14:tracePt t="92207" x="3365500" y="3898900"/>
          <p14:tracePt t="92223" x="3429000" y="3898900"/>
          <p14:tracePt t="92240" x="3479800" y="3898900"/>
          <p14:tracePt t="92257" x="3517900" y="3892550"/>
          <p14:tracePt t="92273" x="3530600" y="3886200"/>
          <p14:tracePt t="92971" x="3524250" y="3886200"/>
          <p14:tracePt t="92979" x="3505200" y="3886200"/>
          <p14:tracePt t="92990" x="3479800" y="3886200"/>
          <p14:tracePt t="92991" x="3429000" y="3886200"/>
          <p14:tracePt t="93007" x="3371850" y="3886200"/>
          <p14:tracePt t="93024" x="3308350" y="3879850"/>
          <p14:tracePt t="93040" x="3257550" y="3879850"/>
          <p14:tracePt t="93057" x="3200400" y="3873500"/>
          <p14:tracePt t="93073" x="3155950" y="3873500"/>
          <p14:tracePt t="93090" x="3105150" y="3873500"/>
          <p14:tracePt t="93107" x="3079750" y="3873500"/>
          <p14:tracePt t="93124" x="3060700" y="3873500"/>
          <p14:tracePt t="93141" x="3035300" y="3873500"/>
          <p14:tracePt t="93157" x="3016250" y="3873500"/>
          <p14:tracePt t="93173" x="3003550" y="3873500"/>
          <p14:tracePt t="93190" x="2984500" y="3873500"/>
          <p14:tracePt t="93207" x="2971800" y="3873500"/>
          <p14:tracePt t="93223" x="2959100" y="3873500"/>
          <p14:tracePt t="93240" x="2946400" y="3873500"/>
          <p14:tracePt t="93257" x="2940050" y="3873500"/>
          <p14:tracePt t="93273" x="2921000" y="3873500"/>
          <p14:tracePt t="93273" x="2914650" y="3873500"/>
          <p14:tracePt t="93291" x="2908300" y="3873500"/>
          <p14:tracePt t="93307" x="2895600" y="3873500"/>
          <p14:tracePt t="93323" x="2882900" y="3873500"/>
          <p14:tracePt t="93340" x="2876550" y="3873500"/>
          <p14:tracePt t="93357" x="2870200" y="3873500"/>
          <p14:tracePt t="93373" x="2863850" y="3873500"/>
          <p14:tracePt t="93390" x="2857500" y="3873500"/>
          <p14:tracePt t="93407" x="2844800" y="3873500"/>
          <p14:tracePt t="93424" x="2832100" y="3873500"/>
          <p14:tracePt t="93440" x="2819400" y="3873500"/>
          <p14:tracePt t="93458" x="2787650" y="3873500"/>
          <p14:tracePt t="93474" x="2768600" y="3873500"/>
          <p14:tracePt t="93490" x="2749550" y="3873500"/>
          <p14:tracePt t="93507" x="2736850" y="3873500"/>
          <p14:tracePt t="93547" x="2730500" y="3873500"/>
          <p14:tracePt t="93587" x="2724150" y="3873500"/>
          <p14:tracePt t="94347" x="2762250" y="3873500"/>
          <p14:tracePt t="94354" x="2882900" y="3860800"/>
          <p14:tracePt t="94362" x="3333750" y="3759200"/>
          <p14:tracePt t="94374" x="4000500" y="3581400"/>
          <p14:tracePt t="94390" x="4730750" y="3302000"/>
          <p14:tracePt t="94407" x="5480050" y="2978150"/>
          <p14:tracePt t="94423" x="6159500" y="2717800"/>
          <p14:tracePt t="94440" x="6642100" y="2559050"/>
          <p14:tracePt t="94456" x="6883400" y="2470150"/>
          <p14:tracePt t="94473" x="7010400" y="2419350"/>
          <p14:tracePt t="94490" x="7080250" y="2381250"/>
          <p14:tracePt t="94508" x="7092950" y="2381250"/>
          <p14:tracePt t="94523" x="7099300" y="2374900"/>
          <p14:tracePt t="94571" x="7105650" y="2374900"/>
          <p14:tracePt t="94658" x="7112000" y="2362200"/>
          <p14:tracePt t="94666" x="7131050" y="2355850"/>
          <p14:tracePt t="94675" x="7150100" y="2355850"/>
          <p14:tracePt t="94675" x="7156450" y="2355850"/>
          <p14:tracePt t="94689" x="7169150" y="2349500"/>
          <p14:tracePt t="94706" x="7175500" y="2349500"/>
          <p14:tracePt t="94747" x="7181850" y="2343150"/>
          <p14:tracePt t="94787" x="7175500" y="2343150"/>
          <p14:tracePt t="94795" x="7156450" y="2355850"/>
          <p14:tracePt t="94806" x="7150100" y="2362200"/>
          <p14:tracePt t="94807" x="7137400" y="2381250"/>
          <p14:tracePt t="94823" x="7124700" y="2400300"/>
          <p14:tracePt t="94840" x="7105650" y="2432050"/>
          <p14:tracePt t="94856" x="7099300" y="2457450"/>
          <p14:tracePt t="94873" x="7086600" y="2463800"/>
          <p14:tracePt t="94890" x="7086600" y="2470150"/>
          <p14:tracePt t="95035" x="7092950" y="2470150"/>
          <p14:tracePt t="95051" x="7099300" y="2470150"/>
          <p14:tracePt t="95083" x="7112000" y="2463800"/>
          <p14:tracePt t="95091" x="7124700" y="2457450"/>
          <p14:tracePt t="95115" x="7124700" y="2451100"/>
          <p14:tracePt t="98803" x="0" y="0"/>
        </p14:tracePtLst>
        <p14:tracePtLst>
          <p14:tracePt t="119612" x="6184900" y="2717800"/>
          <p14:tracePt t="119627" x="6191250" y="2717800"/>
          <p14:tracePt t="119643" x="6197600" y="2711450"/>
          <p14:tracePt t="119683" x="6203950" y="2711450"/>
          <p14:tracePt t="119703" x="6216650" y="2705100"/>
          <p14:tracePt t="119707" x="6261100" y="2705100"/>
          <p14:tracePt t="119720" x="6292850" y="2705100"/>
          <p14:tracePt t="119731" x="6407150" y="2705100"/>
          <p14:tracePt t="119747" x="6565900" y="2705100"/>
          <p14:tracePt t="119757" x="6699250" y="2705100"/>
          <p14:tracePt t="119779" x="6813550" y="2705100"/>
          <p14:tracePt t="119791" x="6883400" y="2705100"/>
          <p14:tracePt t="119811" x="6940550" y="2705100"/>
          <p14:tracePt t="119827" x="6978650" y="2705100"/>
          <p14:tracePt t="119841" x="7023100" y="2705100"/>
          <p14:tracePt t="119859" x="7073900" y="2705100"/>
          <p14:tracePt t="119875" x="7124700" y="2705100"/>
          <p14:tracePt t="119875" x="7150100" y="2698750"/>
          <p14:tracePt t="119891" x="7194550" y="2692400"/>
          <p14:tracePt t="119924" x="7232650" y="2679700"/>
          <p14:tracePt t="119995" x="7232650" y="2673350"/>
          <p14:tracePt t="120004" x="7213600" y="2667000"/>
          <p14:tracePt t="120011" x="7181850" y="2654300"/>
          <p14:tracePt t="120019" x="7137400" y="2647950"/>
          <p14:tracePt t="120025" x="7061200" y="2628900"/>
          <p14:tracePt t="120041" x="7023100" y="2628900"/>
          <p14:tracePt t="120058" x="7010400" y="2622550"/>
          <p14:tracePt t="120163" x="7023100" y="2622550"/>
          <p14:tracePt t="120171" x="7054850" y="2622550"/>
          <p14:tracePt t="120176" x="7162800" y="2616200"/>
          <p14:tracePt t="120191" x="7264400" y="2603500"/>
          <p14:tracePt t="120207" x="7346950" y="2590800"/>
          <p14:tracePt t="120224" x="7391400" y="2584450"/>
          <p14:tracePt t="120240" x="7404100" y="2584450"/>
          <p14:tracePt t="120332" x="7372350" y="2584450"/>
          <p14:tracePt t="120339" x="7308850" y="2571750"/>
          <p14:tracePt t="120347" x="7239000" y="2559050"/>
          <p14:tracePt t="120357" x="7162800" y="2546350"/>
          <p14:tracePt t="120358" x="7010400" y="2514600"/>
          <p14:tracePt t="120374" x="6896100" y="2501900"/>
          <p14:tracePt t="120391" x="6813550" y="2489200"/>
          <p14:tracePt t="120407" x="6800850" y="2489200"/>
          <p14:tracePt t="120499" x="6794500" y="2489200"/>
          <p14:tracePt t="120516" x="6813550" y="2482850"/>
          <p14:tracePt t="120523" x="6845300" y="2476500"/>
          <p14:tracePt t="120532" x="6864350" y="2476500"/>
          <p14:tracePt t="120540" x="6889750" y="2476500"/>
          <p14:tracePt t="120548" x="6934200" y="2476500"/>
          <p14:tracePt t="120557" x="6972300" y="2476500"/>
          <p14:tracePt t="120574" x="6997700" y="2476500"/>
          <p14:tracePt t="120591" x="7004050" y="2476500"/>
          <p14:tracePt t="120707" x="6959600" y="2476500"/>
          <p14:tracePt t="120715" x="6877050" y="2495550"/>
          <p14:tracePt t="120717" x="6750050" y="2527300"/>
          <p14:tracePt t="120724" x="6438900" y="2603500"/>
          <p14:tracePt t="120740" x="5981700" y="2794000"/>
          <p14:tracePt t="120758" x="5422900" y="3054350"/>
          <p14:tracePt t="120774" x="4889500" y="3340100"/>
          <p14:tracePt t="120791" x="4521200" y="3575050"/>
          <p14:tracePt t="120807" x="4375150" y="3689350"/>
          <p14:tracePt t="120824" x="4311650" y="3733800"/>
          <p14:tracePt t="120840" x="4298950" y="3752850"/>
          <p14:tracePt t="120955" x="4324350" y="3765550"/>
          <p14:tracePt t="120963" x="4381500" y="3765550"/>
          <p14:tracePt t="120974" x="4457700" y="3765550"/>
          <p14:tracePt t="120979" x="4724400" y="3759200"/>
          <p14:tracePt t="120991" x="5175250" y="3670300"/>
          <p14:tracePt t="121007" x="5727700" y="3486150"/>
          <p14:tracePt t="121024" x="6273800" y="3213100"/>
          <p14:tracePt t="121040" x="6788150" y="2876550"/>
          <p14:tracePt t="121057" x="7245350" y="2565400"/>
          <p14:tracePt t="121074" x="7518400" y="2374900"/>
          <p14:tracePt t="121092" x="7588250" y="2330450"/>
          <p14:tracePt t="121107" x="7600950" y="2317750"/>
          <p14:tracePt t="121173" x="7575550" y="2317750"/>
          <p14:tracePt t="121187" x="7524750" y="2317750"/>
          <p14:tracePt t="121195" x="7448550" y="2317750"/>
          <p14:tracePt t="121203" x="7340600" y="2317750"/>
          <p14:tracePt t="121211" x="7150100" y="2317750"/>
          <p14:tracePt t="121224" x="6997700" y="2317750"/>
          <p14:tracePt t="121241" x="6902450" y="2324100"/>
          <p14:tracePt t="121257" x="6851650" y="2330450"/>
          <p14:tracePt t="121274" x="6845300" y="2330450"/>
          <p14:tracePt t="121371" x="6877050" y="2330450"/>
          <p14:tracePt t="121382" x="6927850" y="2343150"/>
          <p14:tracePt t="121390" x="6985000" y="2349500"/>
          <p14:tracePt t="121390" x="7124700" y="2374900"/>
          <p14:tracePt t="121407" x="7258050" y="2393950"/>
          <p14:tracePt t="121424" x="7346950" y="2406650"/>
          <p14:tracePt t="121440" x="7353300" y="2406650"/>
          <p14:tracePt t="121499" x="7353300" y="2413000"/>
          <p14:tracePt t="121507" x="7334250" y="2413000"/>
          <p14:tracePt t="121524" x="7302500" y="2419350"/>
          <p14:tracePt t="121524" x="7169150" y="2438400"/>
          <p14:tracePt t="121540" x="7067550" y="2451100"/>
          <p14:tracePt t="121557" x="7010400" y="2463800"/>
          <p14:tracePt t="121574" x="6991350" y="2463800"/>
          <p14:tracePt t="121591" x="6985000" y="2470150"/>
          <p14:tracePt t="121691" x="7016750" y="2476500"/>
          <p14:tracePt t="121699" x="7048500" y="2476500"/>
          <p14:tracePt t="121707" x="7162800" y="2476500"/>
          <p14:tracePt t="121717" x="7213600" y="2476500"/>
          <p14:tracePt t="121724" x="7334250" y="2476500"/>
          <p14:tracePt t="121741" x="7442200" y="2476500"/>
          <p14:tracePt t="121757" x="7518400" y="2476500"/>
          <p14:tracePt t="121774" x="7569200" y="2476500"/>
          <p14:tracePt t="121790" x="7588250" y="2476500"/>
          <p14:tracePt t="122251" x="7550150" y="2476500"/>
          <p14:tracePt t="122259" x="7277100" y="2463800"/>
          <p14:tracePt t="122275" x="7080250" y="2451100"/>
          <p14:tracePt t="122276" x="6807200" y="2432050"/>
          <p14:tracePt t="122291" x="6565900" y="2432050"/>
          <p14:tracePt t="122308" x="6438900" y="2432050"/>
          <p14:tracePt t="122324" x="6375400" y="2432050"/>
          <p14:tracePt t="122341" x="6362700" y="2432050"/>
          <p14:tracePt t="122435" x="6369050" y="2432050"/>
          <p14:tracePt t="122443" x="6400800" y="2432050"/>
          <p14:tracePt t="122451" x="6470650" y="2438400"/>
          <p14:tracePt t="122459" x="6565900" y="2444750"/>
          <p14:tracePt t="122459" x="6654800" y="2457450"/>
          <p14:tracePt t="122475" x="6858000" y="2482850"/>
          <p14:tracePt t="122476" x="7226300" y="2540000"/>
          <p14:tracePt t="122491" x="7531100" y="2584450"/>
          <p14:tracePt t="122508" x="7683500" y="2603500"/>
          <p14:tracePt t="122524" x="7785100" y="2603500"/>
          <p14:tracePt t="122541" x="7854950" y="2603500"/>
          <p14:tracePt t="122557" x="7886700" y="2603500"/>
          <p14:tracePt t="122574" x="7893050" y="2603500"/>
          <p14:tracePt t="122827" x="7880350" y="2603500"/>
          <p14:tracePt t="122835" x="7854950" y="2597150"/>
          <p14:tracePt t="122843" x="7835900" y="2597150"/>
          <p14:tracePt t="122851" x="7810500" y="2590800"/>
          <p14:tracePt t="122859" x="7778750" y="2590800"/>
          <p14:tracePt t="122859" x="7759700" y="2590800"/>
          <p14:tracePt t="122875" x="7721600" y="2578100"/>
          <p14:tracePt t="122891" x="7702550" y="2578100"/>
          <p14:tracePt t="122907" x="7670800" y="2571750"/>
          <p14:tracePt t="122924" x="7651750" y="2571750"/>
          <p14:tracePt t="122940" x="7626350" y="2571750"/>
          <p14:tracePt t="122957" x="7575550" y="2571750"/>
          <p14:tracePt t="122974" x="7493000" y="2571750"/>
          <p14:tracePt t="122990" x="7378700" y="2571750"/>
          <p14:tracePt t="123007" x="7239000" y="2571750"/>
          <p14:tracePt t="123024" x="7092950" y="2571750"/>
          <p14:tracePt t="123041" x="6953250" y="2571750"/>
          <p14:tracePt t="123057" x="6838950" y="2571750"/>
          <p14:tracePt t="123074" x="6762750" y="2571750"/>
          <p14:tracePt t="123090" x="6686550" y="2571750"/>
          <p14:tracePt t="123107" x="6673850" y="2571750"/>
          <p14:tracePt t="123124" x="6661150" y="2571750"/>
          <p14:tracePt t="123163" x="6654800" y="2571750"/>
          <p14:tracePt t="123507" x="6654800" y="2565400"/>
          <p14:tracePt t="123517" x="6648450" y="2559050"/>
          <p14:tracePt t="123522" x="6572250" y="2578100"/>
          <p14:tracePt t="123540" x="6515100" y="2603500"/>
          <p14:tracePt t="123541" x="6286500" y="2673350"/>
          <p14:tracePt t="123557" x="6134100" y="2736850"/>
          <p14:tracePt t="123574" x="5949950" y="2819400"/>
          <p14:tracePt t="123590" x="5784850" y="2882900"/>
          <p14:tracePt t="123607" x="5664200" y="2946400"/>
          <p14:tracePt t="123624" x="5581650" y="3003550"/>
          <p14:tracePt t="123640" x="5524500" y="3041650"/>
          <p14:tracePt t="123658" x="5473700" y="3073400"/>
          <p14:tracePt t="123674" x="5429250" y="3092450"/>
          <p14:tracePt t="123691" x="5422900" y="3098800"/>
          <p14:tracePt t="123707" x="5416550" y="3098800"/>
          <p14:tracePt t="124259" x="5403850" y="3111500"/>
          <p14:tracePt t="124267" x="5384800" y="3124200"/>
          <p14:tracePt t="124275" x="5365750" y="3143250"/>
          <p14:tracePt t="124291" x="5359400" y="3149600"/>
          <p14:tracePt t="124291" x="5321300" y="3181350"/>
          <p14:tracePt t="124307" x="5308600" y="3206750"/>
          <p14:tracePt t="124324" x="5283200" y="3238500"/>
          <p14:tracePt t="124340" x="5257800" y="3276600"/>
          <p14:tracePt t="124357" x="5232400" y="3314700"/>
          <p14:tracePt t="124374" x="5219700" y="3340100"/>
          <p14:tracePt t="124391" x="5200650" y="3378200"/>
          <p14:tracePt t="124407" x="5187950" y="3403600"/>
          <p14:tracePt t="124424" x="5168900" y="3429000"/>
          <p14:tracePt t="124440" x="5149850" y="3460750"/>
          <p14:tracePt t="124457" x="5137150" y="3479800"/>
          <p14:tracePt t="124473" x="5124450" y="3511550"/>
          <p14:tracePt t="124473" x="5111750" y="3524250"/>
          <p14:tracePt t="124491" x="5099050" y="3556000"/>
          <p14:tracePt t="124507" x="5080000" y="3581400"/>
          <p14:tracePt t="124524" x="5060950" y="3600450"/>
          <p14:tracePt t="124540" x="5035550" y="3632200"/>
          <p14:tracePt t="124557" x="5016500" y="3651250"/>
          <p14:tracePt t="124574" x="4984750" y="3683000"/>
          <p14:tracePt t="124590" x="4953000" y="3702050"/>
          <p14:tracePt t="124607" x="4889500" y="3733800"/>
          <p14:tracePt t="124624" x="4832350" y="3759200"/>
          <p14:tracePt t="124640" x="4756150" y="3790950"/>
          <p14:tracePt t="124657" x="4673600" y="3822700"/>
          <p14:tracePt t="124674" x="4521200" y="3867150"/>
          <p14:tracePt t="124691" x="4419600" y="3879850"/>
          <p14:tracePt t="124707" x="4324350" y="3892550"/>
          <p14:tracePt t="124724" x="4235450" y="3905250"/>
          <p14:tracePt t="124740" x="4159250" y="3917950"/>
          <p14:tracePt t="124757" x="4108450" y="3924300"/>
          <p14:tracePt t="124774" x="4064000" y="3930650"/>
          <p14:tracePt t="124791" x="4032250" y="3937000"/>
          <p14:tracePt t="124807" x="4000500" y="3943350"/>
          <p14:tracePt t="124824" x="3968750" y="3949700"/>
          <p14:tracePt t="124840" x="3949700" y="3956050"/>
          <p14:tracePt t="124857" x="3943350" y="3962400"/>
          <p14:tracePt t="124874" x="3937000" y="3962400"/>
          <p14:tracePt t="124874" x="3930650" y="3962400"/>
          <p14:tracePt t="124987" x="3949700" y="3962400"/>
          <p14:tracePt t="124995" x="3994150" y="3968750"/>
          <p14:tracePt t="125002" x="4032250" y="3968750"/>
          <p14:tracePt t="125008" x="4114800" y="3968750"/>
          <p14:tracePt t="125024" x="4229100" y="3968750"/>
          <p14:tracePt t="125041" x="4318000" y="3968750"/>
          <p14:tracePt t="125057" x="4394200" y="3968750"/>
          <p14:tracePt t="125074" x="4457700" y="3968750"/>
          <p14:tracePt t="125090" x="4502150" y="3968750"/>
          <p14:tracePt t="125107" x="4521200" y="3968750"/>
          <p14:tracePt t="125124" x="4527550" y="3968750"/>
          <p14:tracePt t="125140" x="4540250" y="3968750"/>
          <p14:tracePt t="125157" x="4546600" y="3962400"/>
          <p14:tracePt t="125174" x="4572000" y="3962400"/>
          <p14:tracePt t="125190" x="4584700" y="3962400"/>
          <p14:tracePt t="125207" x="4597400" y="3962400"/>
          <p14:tracePt t="125223" x="4616450" y="3956050"/>
          <p14:tracePt t="125241" x="4622800" y="3956050"/>
          <p14:tracePt t="125257" x="4629150" y="3956050"/>
          <p14:tracePt t="125274" x="4635500" y="3949700"/>
          <p14:tracePt t="125290" x="4654550" y="3949700"/>
          <p14:tracePt t="125307" x="4660900" y="3943350"/>
          <p14:tracePt t="125323" x="4673600" y="3943350"/>
          <p14:tracePt t="125404" x="4673600" y="3937000"/>
          <p14:tracePt t="125419" x="4660900" y="3930650"/>
          <p14:tracePt t="125427" x="4629150" y="3924300"/>
          <p14:tracePt t="125435" x="4572000" y="3911600"/>
          <p14:tracePt t="125440" x="4464050" y="3873500"/>
          <p14:tracePt t="125457" x="4362450" y="3854450"/>
          <p14:tracePt t="125473" x="4311650" y="3848100"/>
          <p14:tracePt t="125490" x="4286250" y="3848100"/>
          <p14:tracePt t="125507" x="4279900" y="3848100"/>
          <p14:tracePt t="125547" x="4279900" y="3841750"/>
          <p14:tracePt t="125611" x="4292600" y="3841750"/>
          <p14:tracePt t="125620" x="4318000" y="3841750"/>
          <p14:tracePt t="125627" x="4343400" y="3848100"/>
          <p14:tracePt t="125627" x="4387850" y="3854450"/>
          <p14:tracePt t="125643" x="4432300" y="3860800"/>
          <p14:tracePt t="125643" x="4489450" y="3867150"/>
          <p14:tracePt t="125657" x="4578350" y="3879850"/>
          <p14:tracePt t="125657" x="4616450" y="3886200"/>
          <p14:tracePt t="125675" x="4648200" y="3886200"/>
          <p14:tracePt t="125690" x="4699000" y="3886200"/>
          <p14:tracePt t="125707" x="4705350" y="3886200"/>
          <p14:tracePt t="125724" x="4711700" y="3886200"/>
          <p14:tracePt t="125740" x="4718050" y="3886200"/>
          <p14:tracePt t="125835" x="4705350" y="3886200"/>
          <p14:tracePt t="125843" x="4679950" y="3886200"/>
          <p14:tracePt t="125851" x="4641850" y="3886200"/>
          <p14:tracePt t="125859" x="4597400" y="3886200"/>
          <p14:tracePt t="125866" x="4546600" y="3886200"/>
          <p14:tracePt t="125874" x="4419600" y="3886200"/>
          <p14:tracePt t="125891" x="4362450" y="3886200"/>
          <p14:tracePt t="125907" x="4337050" y="3886200"/>
          <p14:tracePt t="125924" x="4318000" y="3886200"/>
          <p14:tracePt t="125941" x="4311650" y="3886200"/>
          <p14:tracePt t="126091" x="4324350" y="3886200"/>
          <p14:tracePt t="126100" x="4343400" y="3892550"/>
          <p14:tracePt t="126100" x="4362450" y="3892550"/>
          <p14:tracePt t="126107" x="4406900" y="3892550"/>
          <p14:tracePt t="126124" x="4438650" y="3892550"/>
          <p14:tracePt t="126140" x="4451350" y="3892550"/>
          <p14:tracePt t="126157" x="4464050" y="3892550"/>
          <p14:tracePt t="126174" x="4470400" y="3892550"/>
          <p14:tracePt t="127603" x="4508500" y="3892550"/>
          <p14:tracePt t="127611" x="4559300" y="3892550"/>
          <p14:tracePt t="127624" x="4603750" y="3892550"/>
          <p14:tracePt t="127624" x="4737100" y="3892550"/>
          <p14:tracePt t="127640" x="4895850" y="3892550"/>
          <p14:tracePt t="127657" x="5073650" y="3892550"/>
          <p14:tracePt t="127673" x="5283200" y="3892550"/>
          <p14:tracePt t="127692" x="5397500" y="3892550"/>
          <p14:tracePt t="127707" x="5492750" y="3892550"/>
          <p14:tracePt t="127724" x="5562600" y="3892550"/>
          <p14:tracePt t="127740" x="5607050" y="3892550"/>
          <p14:tracePt t="127757" x="5619750" y="3892550"/>
          <p14:tracePt t="127795" x="5626100" y="3892550"/>
          <p14:tracePt t="127938" x="5594350" y="3892550"/>
          <p14:tracePt t="127950" x="5556250" y="3892550"/>
          <p14:tracePt t="127957" x="5492750" y="3892550"/>
          <p14:tracePt t="127974" x="5346700" y="3892550"/>
          <p14:tracePt t="127975" x="5156200" y="3892550"/>
          <p14:tracePt t="127990" x="4959350" y="3892550"/>
          <p14:tracePt t="128007" x="4813300" y="3892550"/>
          <p14:tracePt t="128023" x="4718050" y="3892550"/>
          <p14:tracePt t="128040" x="4667250" y="3892550"/>
          <p14:tracePt t="128057" x="4654550" y="3892550"/>
          <p14:tracePt t="128171" x="4705350" y="3892550"/>
          <p14:tracePt t="128175" x="4743450" y="3892550"/>
          <p14:tracePt t="128190" x="4813300" y="3892550"/>
          <p14:tracePt t="128191" x="4953000" y="3892550"/>
          <p14:tracePt t="128207" x="5073650" y="3892550"/>
          <p14:tracePt t="128224" x="5168900" y="3892550"/>
          <p14:tracePt t="128240" x="5219700" y="3892550"/>
          <p14:tracePt t="128257" x="5232400" y="3892550"/>
          <p14:tracePt t="128273" x="5245100" y="3892550"/>
          <p14:tracePt t="128363" x="5219700" y="3892550"/>
          <p14:tracePt t="128371" x="5181600" y="3892550"/>
          <p14:tracePt t="128373" x="5041900" y="3892550"/>
          <p14:tracePt t="128390" x="4908550" y="3892550"/>
          <p14:tracePt t="128407" x="4813300" y="3892550"/>
          <p14:tracePt t="128423" x="4781550" y="3892550"/>
          <p14:tracePt t="128440" x="4775200" y="3892550"/>
          <p14:tracePt t="128521" x="4781550" y="3892550"/>
          <p14:tracePt t="128549" x="4813300" y="3892550"/>
          <p14:tracePt t="128550" x="4870450" y="3892550"/>
          <p14:tracePt t="128557" x="4991100" y="3892550"/>
          <p14:tracePt t="128573" x="5111750" y="3892550"/>
          <p14:tracePt t="128589" x="5226050" y="3892550"/>
          <p14:tracePt t="128607" x="5321300" y="3892550"/>
          <p14:tracePt t="128623" x="5365750" y="3892550"/>
          <p14:tracePt t="128640" x="5384800" y="3892550"/>
          <p14:tracePt t="128657" x="5391150" y="3892550"/>
          <p14:tracePt t="128746" x="5384800" y="3892550"/>
          <p14:tracePt t="128756" x="5359400" y="3892550"/>
          <p14:tracePt t="128762" x="5289550" y="3892550"/>
          <p14:tracePt t="128773" x="5226050" y="3892550"/>
          <p14:tracePt t="128790" x="5181600" y="3892550"/>
          <p14:tracePt t="128807" x="5162550" y="3892550"/>
          <p14:tracePt t="128823" x="5156200" y="3892550"/>
          <p14:tracePt t="128955" x="5168900" y="3892550"/>
          <p14:tracePt t="128966" x="5187950" y="3892550"/>
          <p14:tracePt t="128966" x="5213350" y="3898900"/>
          <p14:tracePt t="128974" x="5295900" y="3911600"/>
          <p14:tracePt t="128990" x="5410200" y="3917950"/>
          <p14:tracePt t="129007" x="5524500" y="3924300"/>
          <p14:tracePt t="129023" x="5657850" y="3949700"/>
          <p14:tracePt t="129040" x="5797550" y="3962400"/>
          <p14:tracePt t="129057" x="5918200" y="3981450"/>
          <p14:tracePt t="129074" x="6038850" y="4000500"/>
          <p14:tracePt t="129091" x="6070600" y="4006850"/>
          <p14:tracePt t="129107" x="6089650" y="4006850"/>
          <p14:tracePt t="129123" x="6102350" y="4006850"/>
          <p14:tracePt t="129940" x="0" y="0"/>
        </p14:tracePtLst>
        <p14:tracePtLst>
          <p14:tracePt t="170531" x="571500" y="4216400"/>
          <p14:tracePt t="170763" x="565150" y="4216400"/>
          <p14:tracePt t="170773" x="558800" y="4210050"/>
          <p14:tracePt t="170795" x="552450" y="4203700"/>
          <p14:tracePt t="170810" x="539750" y="4197350"/>
          <p14:tracePt t="170826" x="527050" y="4191000"/>
          <p14:tracePt t="170842" x="514350" y="4184650"/>
          <p14:tracePt t="170858" x="508000" y="4171950"/>
          <p14:tracePt t="170874" x="501650" y="4171950"/>
          <p14:tracePt t="170890" x="501650" y="4165600"/>
          <p14:tracePt t="174011" x="508000" y="4171950"/>
          <p14:tracePt t="174019" x="520700" y="4203700"/>
          <p14:tracePt t="174027" x="533400" y="4222750"/>
          <p14:tracePt t="174035" x="539750" y="4241800"/>
          <p14:tracePt t="174041" x="571500" y="4298950"/>
          <p14:tracePt t="174058" x="609600" y="4368800"/>
          <p14:tracePt t="174075" x="635000" y="4413250"/>
          <p14:tracePt t="174091" x="647700" y="4438650"/>
          <p14:tracePt t="174108" x="660400" y="4451350"/>
          <p14:tracePt t="174124" x="666750" y="4464050"/>
          <p14:tracePt t="174141" x="666750" y="4470400"/>
          <p14:tracePt t="174157" x="673100" y="4476750"/>
          <p14:tracePt t="174174" x="679450" y="4489450"/>
          <p14:tracePt t="174191" x="692150" y="4508500"/>
          <p14:tracePt t="174208" x="692150" y="4521200"/>
          <p14:tracePt t="174224" x="698500" y="4533900"/>
          <p14:tracePt t="174314" x="704850" y="4540250"/>
          <p14:tracePt t="174355" x="704850" y="4546600"/>
          <p14:tracePt t="174387" x="704850" y="4552950"/>
          <p14:tracePt t="174515" x="711200" y="4559300"/>
          <p14:tracePt t="174523" x="711200" y="4565650"/>
          <p14:tracePt t="174533" x="711200" y="4572000"/>
          <p14:tracePt t="174541" x="717550" y="4584700"/>
          <p14:tracePt t="174557" x="723900" y="4584700"/>
          <p14:tracePt t="174574" x="723900" y="4591050"/>
          <p14:tracePt t="174675" x="736600" y="4597400"/>
          <p14:tracePt t="174683" x="736600" y="4603750"/>
          <p14:tracePt t="174690" x="742950" y="4603750"/>
          <p14:tracePt t="174707" x="749300" y="4610100"/>
          <p14:tracePt t="174707" x="768350" y="4616450"/>
          <p14:tracePt t="174724" x="781050" y="4622800"/>
          <p14:tracePt t="174740" x="800100" y="4629150"/>
          <p14:tracePt t="174757" x="812800" y="4635500"/>
          <p14:tracePt t="174774" x="825500" y="4635500"/>
          <p14:tracePt t="174791" x="838200" y="4641850"/>
          <p14:tracePt t="174807" x="850900" y="4641850"/>
          <p14:tracePt t="174824" x="857250" y="4641850"/>
          <p14:tracePt t="174841" x="869950" y="4641850"/>
          <p14:tracePt t="174857" x="876300" y="4641850"/>
          <p14:tracePt t="174874" x="901700" y="4648200"/>
          <p14:tracePt t="175106" x="895350" y="4648200"/>
          <p14:tracePt t="175117" x="889000" y="4648200"/>
          <p14:tracePt t="175133" x="882650" y="4648200"/>
          <p14:tracePt t="175140" x="876300" y="4648200"/>
          <p14:tracePt t="175141" x="869950" y="4648200"/>
          <p14:tracePt t="175158" x="857250" y="4641850"/>
          <p14:tracePt t="175174" x="844550" y="4641850"/>
          <p14:tracePt t="175191" x="825500" y="4635500"/>
          <p14:tracePt t="175208" x="812800" y="4635500"/>
          <p14:tracePt t="175224" x="806450" y="4635500"/>
          <p14:tracePt t="175240" x="800100" y="4635500"/>
          <p14:tracePt t="175427" x="825500" y="4622800"/>
          <p14:tracePt t="175435" x="876300" y="4597400"/>
          <p14:tracePt t="175443" x="927100" y="4578350"/>
          <p14:tracePt t="175451" x="971550" y="4546600"/>
          <p14:tracePt t="175457" x="1098550" y="4476750"/>
          <p14:tracePt t="175474" x="1327150" y="4381500"/>
          <p14:tracePt t="175491" x="1460500" y="4337050"/>
          <p14:tracePt t="175507" x="1562100" y="4298950"/>
          <p14:tracePt t="175524" x="1612900" y="4286250"/>
          <p14:tracePt t="175540" x="1631950" y="4286250"/>
          <p14:tracePt t="175651" x="1619250" y="4286250"/>
          <p14:tracePt t="175658" x="1593850" y="4286250"/>
          <p14:tracePt t="175667" x="1555750" y="4298950"/>
          <p14:tracePt t="175674" x="1498600" y="4318000"/>
          <p14:tracePt t="175691" x="1479550" y="4324350"/>
          <p14:tracePt t="175691" x="1454150" y="4330700"/>
          <p14:tracePt t="175707" x="1447800" y="4330700"/>
          <p14:tracePt t="175724" x="1447800" y="4337050"/>
          <p14:tracePt t="175794" x="1460500" y="4343400"/>
          <p14:tracePt t="175802" x="1504950" y="4349750"/>
          <p14:tracePt t="175810" x="1555750" y="4349750"/>
          <p14:tracePt t="175817" x="1619250" y="4349750"/>
          <p14:tracePt t="175824" x="1790700" y="4349750"/>
          <p14:tracePt t="175841" x="2070100" y="4349750"/>
          <p14:tracePt t="175857" x="2425700" y="4356100"/>
          <p14:tracePt t="175874" x="2844800" y="4375150"/>
          <p14:tracePt t="175891" x="3060700" y="4375150"/>
          <p14:tracePt t="175907" x="3232150" y="4375150"/>
          <p14:tracePt t="175924" x="3378200" y="4375150"/>
          <p14:tracePt t="175941" x="3492500" y="4375150"/>
          <p14:tracePt t="175957" x="3562350" y="4375150"/>
          <p14:tracePt t="175974" x="3606800" y="4375150"/>
          <p14:tracePt t="175991" x="3632200" y="4375150"/>
          <p14:tracePt t="176282" x="3638550" y="4375150"/>
          <p14:tracePt t="176290" x="3644900" y="4375150"/>
          <p14:tracePt t="176298" x="3651250" y="4375150"/>
          <p14:tracePt t="176307" x="3651250" y="4368800"/>
          <p14:tracePt t="176312" x="3657600" y="4368800"/>
          <p14:tracePt t="176324" x="3663950" y="4368800"/>
          <p14:tracePt t="176340" x="3670300" y="4368800"/>
          <p14:tracePt t="176675" x="3663950" y="4368800"/>
          <p14:tracePt t="176676" x="3644900" y="4368800"/>
          <p14:tracePt t="176691" x="3625850" y="4368800"/>
          <p14:tracePt t="176691" x="3575050" y="4368800"/>
          <p14:tracePt t="176708" x="3505200" y="4387850"/>
          <p14:tracePt t="176724" x="3448050" y="4394200"/>
          <p14:tracePt t="176740" x="3384550" y="4419600"/>
          <p14:tracePt t="176757" x="3289300" y="4445000"/>
          <p14:tracePt t="176774" x="3168650" y="4483100"/>
          <p14:tracePt t="176790" x="3028950" y="4514850"/>
          <p14:tracePt t="176808" x="2882900" y="4559300"/>
          <p14:tracePt t="176824" x="2724150" y="4591050"/>
          <p14:tracePt t="176841" x="2609850" y="4610100"/>
          <p14:tracePt t="176857" x="2514600" y="4622800"/>
          <p14:tracePt t="176857" x="2470150" y="4629150"/>
          <p14:tracePt t="176875" x="2393950" y="4641850"/>
          <p14:tracePt t="176891" x="2343150" y="4648200"/>
          <p14:tracePt t="176907" x="2292350" y="4654550"/>
          <p14:tracePt t="176924" x="2241550" y="4660900"/>
          <p14:tracePt t="176940" x="2184400" y="4667250"/>
          <p14:tracePt t="176957" x="2139950" y="4673600"/>
          <p14:tracePt t="176974" x="2089150" y="4686300"/>
          <p14:tracePt t="176990" x="2051050" y="4692650"/>
          <p14:tracePt t="177007" x="2006600" y="4692650"/>
          <p14:tracePt t="177024" x="1962150" y="4699000"/>
          <p14:tracePt t="177040" x="1924050" y="4711700"/>
          <p14:tracePt t="177057" x="1892300" y="4718050"/>
          <p14:tracePt t="177057" x="1873250" y="4718050"/>
          <p14:tracePt t="177075" x="1816100" y="4718050"/>
          <p14:tracePt t="177091" x="1778000" y="4718050"/>
          <p14:tracePt t="177108" x="1746250" y="4718050"/>
          <p14:tracePt t="177124" x="1714500" y="4718050"/>
          <p14:tracePt t="177141" x="1689100" y="4718050"/>
          <p14:tracePt t="177157" x="1676400" y="4718050"/>
          <p14:tracePt t="177174" x="1663700" y="4718050"/>
          <p14:tracePt t="177190" x="1651000" y="4718050"/>
          <p14:tracePt t="177207" x="1644650" y="4718050"/>
          <p14:tracePt t="177224" x="1631950" y="4718050"/>
          <p14:tracePt t="177241" x="1625600" y="4718050"/>
          <p14:tracePt t="177257" x="1612900" y="4724400"/>
          <p14:tracePt t="177274" x="1600200" y="4724400"/>
          <p14:tracePt t="177291" x="1593850" y="4724400"/>
          <p14:tracePt t="177338" x="1587500" y="4724400"/>
          <p14:tracePt t="177354" x="1574800" y="4724400"/>
          <p14:tracePt t="177371" x="1568450" y="4724400"/>
          <p14:tracePt t="177378" x="1562100" y="4724400"/>
          <p14:tracePt t="177390" x="1555750" y="4724400"/>
          <p14:tracePt t="177394" x="1543050" y="4724400"/>
          <p14:tracePt t="177407" x="1536700" y="4724400"/>
          <p14:tracePt t="177424" x="1524000" y="4724400"/>
          <p14:tracePt t="177441" x="1511300" y="4724400"/>
          <p14:tracePt t="177457" x="1504950" y="4724400"/>
          <p14:tracePt t="177457" x="1498600" y="4724400"/>
          <p14:tracePt t="177475" x="1485900" y="4724400"/>
          <p14:tracePt t="177491" x="1479550" y="4718050"/>
          <p14:tracePt t="177538" x="1473200" y="4718050"/>
          <p14:tracePt t="177922" x="1485900" y="4718050"/>
          <p14:tracePt t="177925" x="1511300" y="4718050"/>
          <p14:tracePt t="177933" x="1536700" y="4718050"/>
          <p14:tracePt t="177942" x="1606550" y="4718050"/>
          <p14:tracePt t="177957" x="1676400" y="4718050"/>
          <p14:tracePt t="177974" x="1739900" y="4718050"/>
          <p14:tracePt t="177990" x="1784350" y="4718050"/>
          <p14:tracePt t="178008" x="1828800" y="4711700"/>
          <p14:tracePt t="178024" x="1860550" y="4711700"/>
          <p14:tracePt t="178040" x="1885950" y="4711700"/>
          <p14:tracePt t="178057" x="1911350" y="4711700"/>
          <p14:tracePt t="178057" x="1924050" y="4711700"/>
          <p14:tracePt t="178075" x="1943100" y="4711700"/>
          <p14:tracePt t="178090" x="1974850" y="4711700"/>
          <p14:tracePt t="178107" x="1993900" y="4711700"/>
          <p14:tracePt t="178124" x="2019300" y="4711700"/>
          <p14:tracePt t="178140" x="2038350" y="4711700"/>
          <p14:tracePt t="178157" x="2070100" y="4711700"/>
          <p14:tracePt t="178174" x="2101850" y="4711700"/>
          <p14:tracePt t="178190" x="2133600" y="4711700"/>
          <p14:tracePt t="178207" x="2165350" y="4711700"/>
          <p14:tracePt t="178224" x="2197100" y="4711700"/>
          <p14:tracePt t="178240" x="2209800" y="4711700"/>
          <p14:tracePt t="178257" x="2228850" y="4711700"/>
          <p14:tracePt t="178257" x="2235200" y="4711700"/>
          <p14:tracePt t="178274" x="2254250" y="4711700"/>
          <p14:tracePt t="178290" x="2266950" y="4711700"/>
          <p14:tracePt t="178307" x="2286000" y="4711700"/>
          <p14:tracePt t="178324" x="2317750" y="4711700"/>
          <p14:tracePt t="178340" x="2349500" y="4711700"/>
          <p14:tracePt t="178357" x="2387600" y="4711700"/>
          <p14:tracePt t="178374" x="2425700" y="4711700"/>
          <p14:tracePt t="178390" x="2463800" y="4711700"/>
          <p14:tracePt t="178407" x="2508250" y="4711700"/>
          <p14:tracePt t="178424" x="2559050" y="4711700"/>
          <p14:tracePt t="178440" x="2622550" y="4711700"/>
          <p14:tracePt t="178458" x="2673350" y="4711700"/>
          <p14:tracePt t="178474" x="2755900" y="4711700"/>
          <p14:tracePt t="178492" x="2806700" y="4711700"/>
          <p14:tracePt t="178507" x="2876550" y="4711700"/>
          <p14:tracePt t="178524" x="2933700" y="4711700"/>
          <p14:tracePt t="178540" x="2971800" y="4711700"/>
          <p14:tracePt t="178557" x="2997200" y="4711700"/>
          <p14:tracePt t="178574" x="3028950" y="4711700"/>
          <p14:tracePt t="178591" x="3041650" y="4711700"/>
          <p14:tracePt t="178607" x="3054350" y="4711700"/>
          <p14:tracePt t="178624" x="3073400" y="4711700"/>
          <p14:tracePt t="178640" x="3086100" y="4711700"/>
          <p14:tracePt t="178657" x="3117850" y="4711700"/>
          <p14:tracePt t="178657" x="3136900" y="4711700"/>
          <p14:tracePt t="178675" x="3168650" y="4711700"/>
          <p14:tracePt t="178691" x="3187700" y="4711700"/>
          <p14:tracePt t="178707" x="3213100" y="4711700"/>
          <p14:tracePt t="178724" x="3232150" y="4711700"/>
          <p14:tracePt t="178740" x="3244850" y="4711700"/>
          <p14:tracePt t="178757" x="3263900" y="4711700"/>
          <p14:tracePt t="178774" x="3282950" y="4711700"/>
          <p14:tracePt t="178791" x="3302000" y="4711700"/>
          <p14:tracePt t="178807" x="3321050" y="4711700"/>
          <p14:tracePt t="178824" x="3346450" y="4711700"/>
          <p14:tracePt t="178840" x="3365500" y="4711700"/>
          <p14:tracePt t="178857" x="3371850" y="4711700"/>
          <p14:tracePt t="178874" x="3384550" y="4711700"/>
          <p14:tracePt t="178891" x="3390900" y="4711700"/>
          <p14:tracePt t="178907" x="3390900" y="4705350"/>
          <p14:tracePt t="179274" x="3403600" y="4705350"/>
          <p14:tracePt t="179274" x="3429000" y="4705350"/>
          <p14:tracePt t="179290" x="3460750" y="4705350"/>
          <p14:tracePt t="179298" x="3498850" y="4705350"/>
          <p14:tracePt t="179306" x="3600450" y="4705350"/>
          <p14:tracePt t="179324" x="3663950" y="4705350"/>
          <p14:tracePt t="179324" x="3765550" y="4705350"/>
          <p14:tracePt t="179340" x="3848100" y="4705350"/>
          <p14:tracePt t="179357" x="3898900" y="4705350"/>
          <p14:tracePt t="179374" x="3930650" y="4705350"/>
          <p14:tracePt t="179391" x="3949700" y="4705350"/>
          <p14:tracePt t="179407" x="3962400" y="4705350"/>
          <p14:tracePt t="179424" x="3975100" y="4705350"/>
          <p14:tracePt t="179440" x="3981450" y="4705350"/>
          <p14:tracePt t="179457" x="3987800" y="4699000"/>
          <p14:tracePt t="179498" x="3994150" y="4699000"/>
          <p14:tracePt t="179522" x="4000500" y="4699000"/>
          <p14:tracePt t="179530" x="4006850" y="4699000"/>
          <p14:tracePt t="179538" x="4013200" y="4699000"/>
          <p14:tracePt t="179538" x="4025900" y="4699000"/>
          <p14:tracePt t="179546" x="4038600" y="4699000"/>
          <p14:tracePt t="179557" x="4076700" y="4699000"/>
          <p14:tracePt t="179574" x="4133850" y="4699000"/>
          <p14:tracePt t="179591" x="4210050" y="4699000"/>
          <p14:tracePt t="179607" x="4286250" y="4699000"/>
          <p14:tracePt t="179624" x="4368800" y="4699000"/>
          <p14:tracePt t="179640" x="4438650" y="4699000"/>
          <p14:tracePt t="179657" x="4489450" y="4699000"/>
          <p14:tracePt t="179657" x="4514850" y="4699000"/>
          <p14:tracePt t="179675" x="4552950" y="4699000"/>
          <p14:tracePt t="179690" x="4565650" y="4699000"/>
          <p14:tracePt t="179707" x="4597400" y="4699000"/>
          <p14:tracePt t="179724" x="4629150" y="4699000"/>
          <p14:tracePt t="179740" x="4673600" y="4699000"/>
          <p14:tracePt t="179757" x="4705350" y="4699000"/>
          <p14:tracePt t="179774" x="4743450" y="4699000"/>
          <p14:tracePt t="179790" x="4775200" y="4699000"/>
          <p14:tracePt t="179807" x="4813300" y="4699000"/>
          <p14:tracePt t="179824" x="4845050" y="4699000"/>
          <p14:tracePt t="179840" x="4876800" y="4699000"/>
          <p14:tracePt t="179840" x="4889500" y="4699000"/>
          <p14:tracePt t="179859" x="4902200" y="4699000"/>
          <p14:tracePt t="179873" x="4946650" y="4699000"/>
          <p14:tracePt t="179890" x="4965700" y="4699000"/>
          <p14:tracePt t="179907" x="4997450" y="4699000"/>
          <p14:tracePt t="179924" x="5029200" y="4699000"/>
          <p14:tracePt t="179940" x="5060950" y="4699000"/>
          <p14:tracePt t="179957" x="5086350" y="4699000"/>
          <p14:tracePt t="179974" x="5111750" y="4699000"/>
          <p14:tracePt t="179991" x="5143500" y="4699000"/>
          <p14:tracePt t="180007" x="5168900" y="4699000"/>
          <p14:tracePt t="180024" x="5200650" y="4699000"/>
          <p14:tracePt t="180040" x="5238750" y="4699000"/>
          <p14:tracePt t="180057" x="5276850" y="4699000"/>
          <p14:tracePt t="180074" x="5340350" y="4699000"/>
          <p14:tracePt t="180091" x="5372100" y="4699000"/>
          <p14:tracePt t="180108" x="5403850" y="4699000"/>
          <p14:tracePt t="180124" x="5435600" y="4699000"/>
          <p14:tracePt t="180141" x="5467350" y="4699000"/>
          <p14:tracePt t="180157" x="5480050" y="4699000"/>
          <p14:tracePt t="180174" x="5505450" y="4699000"/>
          <p14:tracePt t="180190" x="5518150" y="4699000"/>
          <p14:tracePt t="180207" x="5530850" y="4699000"/>
          <p14:tracePt t="180224" x="5543550" y="4699000"/>
          <p14:tracePt t="180240" x="5556250" y="4699000"/>
          <p14:tracePt t="180257" x="5581650" y="4699000"/>
          <p14:tracePt t="180275" x="5600700" y="4699000"/>
          <p14:tracePt t="180290" x="5626100" y="4699000"/>
          <p14:tracePt t="180308" x="5657850" y="4699000"/>
          <p14:tracePt t="180324" x="5689600" y="4699000"/>
          <p14:tracePt t="180340" x="5727700" y="4699000"/>
          <p14:tracePt t="180357" x="5759450" y="4699000"/>
          <p14:tracePt t="180374" x="5803900" y="4699000"/>
          <p14:tracePt t="180390" x="5848350" y="4699000"/>
          <p14:tracePt t="180407" x="5905500" y="4699000"/>
          <p14:tracePt t="180424" x="5956300" y="4699000"/>
          <p14:tracePt t="180441" x="6000750" y="4699000"/>
          <p14:tracePt t="180457" x="6045200" y="4699000"/>
          <p14:tracePt t="180457" x="6083300" y="4699000"/>
          <p14:tracePt t="180475" x="6121400" y="4699000"/>
          <p14:tracePt t="180490" x="6165850" y="4699000"/>
          <p14:tracePt t="180507" x="6210300" y="4699000"/>
          <p14:tracePt t="180524" x="6242050" y="4699000"/>
          <p14:tracePt t="180540" x="6280150" y="4699000"/>
          <p14:tracePt t="180557" x="6311900" y="4699000"/>
          <p14:tracePt t="180574" x="6330950" y="4699000"/>
          <p14:tracePt t="180590" x="6350000" y="4699000"/>
          <p14:tracePt t="180607" x="6356350" y="4699000"/>
          <p14:tracePt t="180624" x="6362700" y="4699000"/>
          <p14:tracePt t="180641" x="6369050" y="4699000"/>
          <p14:tracePt t="180657" x="6381750" y="4699000"/>
          <p14:tracePt t="180698" x="6388100" y="4699000"/>
          <p14:tracePt t="180714" x="6394450" y="4699000"/>
          <p14:tracePt t="180738" x="6400800" y="4699000"/>
          <p14:tracePt t="181578" x="6381750" y="4699000"/>
          <p14:tracePt t="181586" x="6337300" y="4699000"/>
          <p14:tracePt t="181591" x="6229350" y="4724400"/>
          <p14:tracePt t="181607" x="6045200" y="4762500"/>
          <p14:tracePt t="181624" x="5816600" y="4819650"/>
          <p14:tracePt t="181640" x="5505450" y="4889500"/>
          <p14:tracePt t="181657" x="5118100" y="4978400"/>
          <p14:tracePt t="181675" x="4832350" y="5022850"/>
          <p14:tracePt t="181691" x="4476750" y="5073650"/>
          <p14:tracePt t="181707" x="4152900" y="5130800"/>
          <p14:tracePt t="181725" x="3829050" y="5194300"/>
          <p14:tracePt t="181740" x="3524250" y="5232400"/>
          <p14:tracePt t="181757" x="3257550" y="5276850"/>
          <p14:tracePt t="181773" x="3092450" y="5295900"/>
          <p14:tracePt t="181791" x="2952750" y="5314950"/>
          <p14:tracePt t="181807" x="2813050" y="5327650"/>
          <p14:tracePt t="181824" x="2717800" y="5327650"/>
          <p14:tracePt t="181840" x="2622550" y="5327650"/>
          <p14:tracePt t="181857" x="2514600" y="5327650"/>
          <p14:tracePt t="181874" x="2324100" y="5327650"/>
          <p14:tracePt t="181891" x="2203450" y="5327650"/>
          <p14:tracePt t="181906" x="2082800" y="5327650"/>
          <p14:tracePt t="181923" x="1962150" y="5327650"/>
          <p14:tracePt t="181940" x="1847850" y="5327650"/>
          <p14:tracePt t="181957" x="1727200" y="5327650"/>
          <p14:tracePt t="181974" x="1638300" y="5327650"/>
          <p14:tracePt t="181990" x="1568450" y="5327650"/>
          <p14:tracePt t="182007" x="1498600" y="5302250"/>
          <p14:tracePt t="182024" x="1460500" y="5283200"/>
          <p14:tracePt t="182040" x="1422400" y="5270500"/>
          <p14:tracePt t="182057" x="1403350" y="5257800"/>
          <p14:tracePt t="182074" x="1377950" y="5245100"/>
          <p14:tracePt t="182091" x="1352550" y="5226050"/>
          <p14:tracePt t="182107" x="1346200" y="5213350"/>
          <p14:tracePt t="182124" x="1333500" y="5207000"/>
          <p14:tracePt t="182140" x="1327150" y="5200650"/>
          <p14:tracePt t="182157" x="1320800" y="5194300"/>
          <p14:tracePt t="182173" x="1320800" y="5187950"/>
          <p14:tracePt t="182190" x="1308100" y="5181600"/>
          <p14:tracePt t="182207" x="1308100" y="5175250"/>
          <p14:tracePt t="182224" x="1295400" y="5156200"/>
          <p14:tracePt t="182240" x="1289050" y="5143500"/>
          <p14:tracePt t="182257" x="1282700" y="5143500"/>
          <p14:tracePt t="182394" x="1289050" y="5143500"/>
          <p14:tracePt t="182402" x="1314450" y="5143500"/>
          <p14:tracePt t="182410" x="1320800" y="5143500"/>
          <p14:tracePt t="182417" x="1339850" y="5143500"/>
          <p14:tracePt t="182424" x="1390650" y="5149850"/>
          <p14:tracePt t="182440" x="1466850" y="5156200"/>
          <p14:tracePt t="182457" x="1555750" y="5168900"/>
          <p14:tracePt t="182473" x="1714500" y="5187950"/>
          <p14:tracePt t="182491" x="1816100" y="5207000"/>
          <p14:tracePt t="182507" x="1905000" y="5213350"/>
          <p14:tracePt t="182524" x="1955800" y="5213350"/>
          <p14:tracePt t="182540" x="2000250" y="5213350"/>
          <p14:tracePt t="182557" x="2051050" y="5213350"/>
          <p14:tracePt t="182573" x="2108200" y="5213350"/>
          <p14:tracePt t="182590" x="2178050" y="5213350"/>
          <p14:tracePt t="182607" x="2266950" y="5213350"/>
          <p14:tracePt t="182624" x="2362200" y="5213350"/>
          <p14:tracePt t="182640" x="2470150" y="5213350"/>
          <p14:tracePt t="182657" x="2552700" y="5213350"/>
          <p14:tracePt t="182673" x="2660650" y="5213350"/>
          <p14:tracePt t="182691" x="2717800" y="5213350"/>
          <p14:tracePt t="182707" x="2749550" y="5213350"/>
          <p14:tracePt t="182724" x="2781300" y="5213350"/>
          <p14:tracePt t="182740" x="2800350" y="5213350"/>
          <p14:tracePt t="182757" x="2813050" y="5213350"/>
          <p14:tracePt t="182773" x="2825750" y="5213350"/>
          <p14:tracePt t="183034" x="2832100" y="5213350"/>
          <p14:tracePt t="183042" x="2882900" y="5200650"/>
          <p14:tracePt t="183058" x="2921000" y="5187950"/>
          <p14:tracePt t="183059" x="2959100" y="5187950"/>
          <p14:tracePt t="183074" x="3117850" y="5175250"/>
          <p14:tracePt t="183091" x="3244850" y="5175250"/>
          <p14:tracePt t="183107" x="3390900" y="5175250"/>
          <p14:tracePt t="183123" x="3524250" y="5175250"/>
          <p14:tracePt t="183140" x="3632200" y="5175250"/>
          <p14:tracePt t="183157" x="3714750" y="5175250"/>
          <p14:tracePt t="183174" x="3746500" y="5175250"/>
          <p14:tracePt t="183190" x="3752850" y="5175250"/>
          <p14:tracePt t="183207" x="3759200" y="5175250"/>
          <p14:tracePt t="183242" x="3759200" y="5168900"/>
          <p14:tracePt t="183394" x="3746500" y="5168900"/>
          <p14:tracePt t="183402" x="3714750" y="5168900"/>
          <p14:tracePt t="183406" x="3619500" y="5168900"/>
          <p14:tracePt t="183424" x="3511550" y="5168900"/>
          <p14:tracePt t="183441" x="3429000" y="5168900"/>
          <p14:tracePt t="183457" x="3327400" y="5162550"/>
          <p14:tracePt t="183475" x="3289300" y="5156200"/>
          <p14:tracePt t="183490" x="3270250" y="5156200"/>
          <p14:tracePt t="183507" x="3263900" y="5149850"/>
          <p14:tracePt t="183523" x="3257550" y="5149850"/>
          <p14:tracePt t="183635" x="3263900" y="5149850"/>
          <p14:tracePt t="183643" x="3295650" y="5149850"/>
          <p14:tracePt t="183644" x="3346450" y="5149850"/>
          <p14:tracePt t="183658" x="3479800" y="5149850"/>
          <p14:tracePt t="183658" x="3556000" y="5149850"/>
          <p14:tracePt t="183676" x="3727450" y="5168900"/>
          <p14:tracePt t="183692" x="3879850" y="5175250"/>
          <p14:tracePt t="183708" x="4051300" y="5175250"/>
          <p14:tracePt t="183724" x="4229100" y="5175250"/>
          <p14:tracePt t="183742" x="4375150" y="5181600"/>
          <p14:tracePt t="183758" x="4514850" y="5181600"/>
          <p14:tracePt t="183775" x="4616450" y="5181600"/>
          <p14:tracePt t="183791" x="4705350" y="5181600"/>
          <p14:tracePt t="183808" x="4762500" y="5181600"/>
          <p14:tracePt t="183824" x="4781550" y="5181600"/>
          <p14:tracePt t="183841" x="4794250" y="5181600"/>
          <p14:tracePt t="184514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Classifiers: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Supervised classifiers</a:t>
            </a:r>
          </a:p>
          <a:p>
            <a:pPr lvl="1"/>
            <a:r>
              <a:rPr lang="en-US" dirty="0" smtClean="0"/>
              <a:t>Classifiers are trained with data samples of known labels</a:t>
            </a:r>
          </a:p>
          <a:p>
            <a:pPr lvl="1"/>
            <a:r>
              <a:rPr lang="en-US" dirty="0" smtClean="0"/>
              <a:t>Number of clusters known a priori and cannot be changed</a:t>
            </a:r>
            <a:endParaRPr lang="en-US" dirty="0"/>
          </a:p>
          <a:p>
            <a:pPr lvl="1"/>
            <a:r>
              <a:rPr lang="en-US" dirty="0" smtClean="0"/>
              <a:t>Relies on “trainer” to provide the correct information </a:t>
            </a:r>
          </a:p>
          <a:p>
            <a:endParaRPr lang="en-US" dirty="0"/>
          </a:p>
          <a:p>
            <a:r>
              <a:rPr lang="en-US" dirty="0" smtClean="0"/>
              <a:t>Unsupervised classifiers</a:t>
            </a:r>
          </a:p>
          <a:p>
            <a:pPr lvl="1"/>
            <a:r>
              <a:rPr lang="en-US" dirty="0" smtClean="0"/>
              <a:t>Classifiers are trained with data samples with unknown labels</a:t>
            </a:r>
          </a:p>
          <a:p>
            <a:pPr lvl="1"/>
            <a:r>
              <a:rPr lang="en-US" dirty="0" smtClean="0"/>
              <a:t>Discover underlying clusters according to particular criteria</a:t>
            </a:r>
          </a:p>
          <a:p>
            <a:pPr lvl="1"/>
            <a:r>
              <a:rPr lang="en-US" dirty="0" smtClean="0"/>
              <a:t>Interesting to identify new clusters representing sub-classes within large normal or pathological classes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717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9042"/>
    </mc:Choice>
    <mc:Fallback>
      <p:transition spd="slow" advTm="1890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756" x="469900" y="1943100"/>
          <p14:tracePt t="6289" x="469900" y="1936750"/>
          <p14:tracePt t="6297" x="469900" y="1924050"/>
          <p14:tracePt t="6304" x="469900" y="1898650"/>
          <p14:tracePt t="6320" x="469900" y="1892300"/>
          <p14:tracePt t="6321" x="469900" y="1885950"/>
          <p14:tracePt t="6334" x="469900" y="1873250"/>
          <p14:tracePt t="6350" x="469900" y="1866900"/>
          <p14:tracePt t="7042" x="463550" y="1860550"/>
          <p14:tracePt t="7050" x="450850" y="1873250"/>
          <p14:tracePt t="7054" x="438150" y="1981200"/>
          <p14:tracePt t="7069" x="412750" y="2127250"/>
          <p14:tracePt t="7085" x="393700" y="2279650"/>
          <p14:tracePt t="7102" x="374650" y="2432050"/>
          <p14:tracePt t="7118" x="355600" y="2590800"/>
          <p14:tracePt t="7135" x="355600" y="2736850"/>
          <p14:tracePt t="7151" x="355600" y="2889250"/>
          <p14:tracePt t="7168" x="355600" y="3048000"/>
          <p14:tracePt t="7185" x="355600" y="3257550"/>
          <p14:tracePt t="7202" x="355600" y="3384550"/>
          <p14:tracePt t="7218" x="355600" y="3505200"/>
          <p14:tracePt t="7235" x="355600" y="3600450"/>
          <p14:tracePt t="7251" x="355600" y="3683000"/>
          <p14:tracePt t="7268" x="355600" y="3752850"/>
          <p14:tracePt t="7285" x="355600" y="3810000"/>
          <p14:tracePt t="7302" x="355600" y="3867150"/>
          <p14:tracePt t="7319" x="361950" y="3898900"/>
          <p14:tracePt t="7335" x="361950" y="3911600"/>
          <p14:tracePt t="7352" x="368300" y="3917950"/>
          <p14:tracePt t="7418" x="368300" y="3924300"/>
          <p14:tracePt t="7425" x="368300" y="3937000"/>
          <p14:tracePt t="7435" x="368300" y="3943350"/>
          <p14:tracePt t="7435" x="368300" y="3962400"/>
          <p14:tracePt t="7451" x="368300" y="3968750"/>
          <p14:tracePt t="7468" x="374650" y="3981450"/>
          <p14:tracePt t="7485" x="374650" y="3987800"/>
          <p14:tracePt t="7502" x="374650" y="3994150"/>
          <p14:tracePt t="7518" x="381000" y="4000500"/>
          <p14:tracePt t="8625" x="393700" y="3994150"/>
          <p14:tracePt t="8633" x="406400" y="3943350"/>
          <p14:tracePt t="8641" x="425450" y="3886200"/>
          <p14:tracePt t="8649" x="425450" y="3816350"/>
          <p14:tracePt t="8652" x="431800" y="3638550"/>
          <p14:tracePt t="8668" x="444500" y="3467100"/>
          <p14:tracePt t="8684" x="450850" y="3314700"/>
          <p14:tracePt t="8700" x="457200" y="3194050"/>
          <p14:tracePt t="8717" x="476250" y="3079750"/>
          <p14:tracePt t="8734" x="488950" y="3003550"/>
          <p14:tracePt t="8751" x="501650" y="2933700"/>
          <p14:tracePt t="8767" x="520700" y="2825750"/>
          <p14:tracePt t="8785" x="533400" y="2762250"/>
          <p14:tracePt t="8801" x="546100" y="2692400"/>
          <p14:tracePt t="8817" x="565150" y="2635250"/>
          <p14:tracePt t="8834" x="571500" y="2578100"/>
          <p14:tracePt t="8851" x="577850" y="2540000"/>
          <p14:tracePt t="8867" x="590550" y="2501900"/>
          <p14:tracePt t="8884" x="590550" y="2463800"/>
          <p14:tracePt t="8900" x="596900" y="2425700"/>
          <p14:tracePt t="8917" x="596900" y="2393950"/>
          <p14:tracePt t="8934" x="596900" y="2355850"/>
          <p14:tracePt t="8950" x="596900" y="2324100"/>
          <p14:tracePt t="8967" x="596900" y="2292350"/>
          <p14:tracePt t="8967" x="596900" y="2273300"/>
          <p14:tracePt t="9000" x="584200" y="2241550"/>
          <p14:tracePt t="9001" x="577850" y="2209800"/>
          <p14:tracePt t="9017" x="565150" y="2184400"/>
          <p14:tracePt t="9034" x="558800" y="2152650"/>
          <p14:tracePt t="9051" x="546100" y="2127250"/>
          <p14:tracePt t="9068" x="539750" y="2095500"/>
          <p14:tracePt t="9084" x="539750" y="2082800"/>
          <p14:tracePt t="9345" x="539750" y="2089150"/>
          <p14:tracePt t="9352" x="539750" y="2095500"/>
          <p14:tracePt t="9360" x="546100" y="2114550"/>
          <p14:tracePt t="9368" x="558800" y="2133600"/>
          <p14:tracePt t="9384" x="558800" y="2146300"/>
          <p14:tracePt t="9385" x="565150" y="2159000"/>
          <p14:tracePt t="9401" x="571500" y="2171700"/>
          <p14:tracePt t="9417" x="577850" y="2184400"/>
          <p14:tracePt t="10417" x="584200" y="2184400"/>
          <p14:tracePt t="10424" x="590550" y="2190750"/>
          <p14:tracePt t="10434" x="596900" y="2190750"/>
          <p14:tracePt t="10457" x="603250" y="2197100"/>
          <p14:tracePt t="10489" x="609600" y="2203450"/>
          <p14:tracePt t="10504" x="615950" y="2203450"/>
          <p14:tracePt t="10545" x="622300" y="2209800"/>
          <p14:tracePt t="10568" x="628650" y="2209800"/>
          <p14:tracePt t="10584" x="635000" y="2216150"/>
          <p14:tracePt t="10600" x="635000" y="2222500"/>
          <p14:tracePt t="10601" x="647700" y="2222500"/>
          <p14:tracePt t="10617" x="647700" y="2228850"/>
          <p14:tracePt t="10625" x="654050" y="2228850"/>
          <p14:tracePt t="10634" x="666750" y="2241550"/>
          <p14:tracePt t="10650" x="673100" y="2241550"/>
          <p14:tracePt t="10667" x="685800" y="2247900"/>
          <p14:tracePt t="10684" x="698500" y="2260600"/>
          <p14:tracePt t="10700" x="711200" y="2260600"/>
          <p14:tracePt t="10717" x="730250" y="2266950"/>
          <p14:tracePt t="10734" x="742950" y="2273300"/>
          <p14:tracePt t="10750" x="755650" y="2273300"/>
          <p14:tracePt t="10767" x="774700" y="2286000"/>
          <p14:tracePt t="10784" x="800100" y="2292350"/>
          <p14:tracePt t="10801" x="812800" y="2292350"/>
          <p14:tracePt t="10817" x="819150" y="2298700"/>
          <p14:tracePt t="11001" x="825500" y="2298700"/>
          <p14:tracePt t="11008" x="850900" y="2298700"/>
          <p14:tracePt t="11017" x="895350" y="2305050"/>
          <p14:tracePt t="11024" x="1016000" y="2330450"/>
          <p14:tracePt t="11034" x="1295400" y="2362200"/>
          <p14:tracePt t="11050" x="1720850" y="2432050"/>
          <p14:tracePt t="11067" x="2184400" y="2495550"/>
          <p14:tracePt t="11084" x="2641600" y="2552700"/>
          <p14:tracePt t="11101" x="2971800" y="2590800"/>
          <p14:tracePt t="11117" x="3206750" y="2590800"/>
          <p14:tracePt t="11134" x="3352800" y="2590800"/>
          <p14:tracePt t="11150" x="3473450" y="2590800"/>
          <p14:tracePt t="11167" x="3556000" y="2590800"/>
          <p14:tracePt t="11184" x="3600450" y="2584450"/>
          <p14:tracePt t="11202" x="3613150" y="2584450"/>
          <p14:tracePt t="11217" x="3619500" y="2578100"/>
          <p14:tracePt t="11288" x="3625850" y="2578100"/>
          <p14:tracePt t="11296" x="3632200" y="2578100"/>
          <p14:tracePt t="11320" x="3638550" y="2578100"/>
          <p14:tracePt t="11560" x="3657600" y="2571750"/>
          <p14:tracePt t="11568" x="3676650" y="2571750"/>
          <p14:tracePt t="11577" x="3740150" y="2559050"/>
          <p14:tracePt t="11584" x="3848100" y="2552700"/>
          <p14:tracePt t="11601" x="3981450" y="2552700"/>
          <p14:tracePt t="11617" x="4121150" y="2552700"/>
          <p14:tracePt t="11634" x="4254500" y="2552700"/>
          <p14:tracePt t="11650" x="4375150" y="2546350"/>
          <p14:tracePt t="11667" x="4470400" y="2546350"/>
          <p14:tracePt t="11684" x="4559300" y="2546350"/>
          <p14:tracePt t="11700" x="4629150" y="2546350"/>
          <p14:tracePt t="11717" x="4692650" y="2546350"/>
          <p14:tracePt t="11734" x="4737100" y="2546350"/>
          <p14:tracePt t="11750" x="4781550" y="2546350"/>
          <p14:tracePt t="11767" x="4819650" y="2546350"/>
          <p14:tracePt t="11784" x="4876800" y="2546350"/>
          <p14:tracePt t="11801" x="4914900" y="2546350"/>
          <p14:tracePt t="11818" x="4953000" y="2546350"/>
          <p14:tracePt t="11834" x="5003800" y="2546350"/>
          <p14:tracePt t="11852" x="5054600" y="2546350"/>
          <p14:tracePt t="11867" x="5130800" y="2540000"/>
          <p14:tracePt t="11884" x="5187950" y="2527300"/>
          <p14:tracePt t="11900" x="5238750" y="2520950"/>
          <p14:tracePt t="11917" x="5289550" y="2520950"/>
          <p14:tracePt t="11934" x="5308600" y="2514600"/>
          <p14:tracePt t="11951" x="5340350" y="2508250"/>
          <p14:tracePt t="11967" x="5365750" y="2508250"/>
          <p14:tracePt t="11985" x="5397500" y="2508250"/>
          <p14:tracePt t="12000" x="5422900" y="2508250"/>
          <p14:tracePt t="12017" x="5461000" y="2508250"/>
          <p14:tracePt t="12034" x="5499100" y="2508250"/>
          <p14:tracePt t="12051" x="5530850" y="2508250"/>
          <p14:tracePt t="12067" x="5568950" y="2508250"/>
          <p14:tracePt t="12084" x="5607050" y="2508250"/>
          <p14:tracePt t="12100" x="5645150" y="2508250"/>
          <p14:tracePt t="12118" x="5683250" y="2508250"/>
          <p14:tracePt t="12134" x="5721350" y="2508250"/>
          <p14:tracePt t="12151" x="5753100" y="2508250"/>
          <p14:tracePt t="12167" x="5784850" y="2508250"/>
          <p14:tracePt t="12167" x="5803900" y="2508250"/>
          <p14:tracePt t="12185" x="5842000" y="2508250"/>
          <p14:tracePt t="12200" x="5880100" y="2508250"/>
          <p14:tracePt t="12217" x="5924550" y="2508250"/>
          <p14:tracePt t="12234" x="5962650" y="2508250"/>
          <p14:tracePt t="12250" x="6000750" y="2508250"/>
          <p14:tracePt t="12267" x="6038850" y="2508250"/>
          <p14:tracePt t="12284" x="6064250" y="2508250"/>
          <p14:tracePt t="12300" x="6089650" y="2508250"/>
          <p14:tracePt t="12317" x="6115050" y="2508250"/>
          <p14:tracePt t="12333" x="6146800" y="2508250"/>
          <p14:tracePt t="12351" x="6178550" y="2508250"/>
          <p14:tracePt t="12367" x="6242050" y="2508250"/>
          <p14:tracePt t="12385" x="6286500" y="2508250"/>
          <p14:tracePt t="12401" x="6330950" y="2508250"/>
          <p14:tracePt t="12417" x="6369050" y="2508250"/>
          <p14:tracePt t="12434" x="6407150" y="2508250"/>
          <p14:tracePt t="12450" x="6445250" y="2508250"/>
          <p14:tracePt t="12467" x="6496050" y="2508250"/>
          <p14:tracePt t="12484" x="6540500" y="2508250"/>
          <p14:tracePt t="12500" x="6584950" y="2508250"/>
          <p14:tracePt t="12517" x="6629400" y="2508250"/>
          <p14:tracePt t="12533" x="6686550" y="2508250"/>
          <p14:tracePt t="12551" x="6724650" y="2508250"/>
          <p14:tracePt t="12567" x="6794500" y="2508250"/>
          <p14:tracePt t="12584" x="6845300" y="2508250"/>
          <p14:tracePt t="12600" x="6896100" y="2501900"/>
          <p14:tracePt t="12617" x="6940550" y="2495550"/>
          <p14:tracePt t="12634" x="6997700" y="2489200"/>
          <p14:tracePt t="12650" x="7042150" y="2476500"/>
          <p14:tracePt t="12667" x="7080250" y="2470150"/>
          <p14:tracePt t="12684" x="7118350" y="2463800"/>
          <p14:tracePt t="12700" x="7143750" y="2457450"/>
          <p14:tracePt t="12717" x="7156450" y="2457450"/>
          <p14:tracePt t="12733" x="7175500" y="2457450"/>
          <p14:tracePt t="12751" x="7181850" y="2451100"/>
          <p14:tracePt t="12767" x="7194550" y="2451100"/>
          <p14:tracePt t="12785" x="7207250" y="2451100"/>
          <p14:tracePt t="12832" x="7213600" y="2451100"/>
          <p14:tracePt t="13424" x="7226300" y="2438400"/>
          <p14:tracePt t="13434" x="7232650" y="2438400"/>
          <p14:tracePt t="13435" x="7258050" y="2419350"/>
          <p14:tracePt t="13451" x="7283450" y="2400300"/>
          <p14:tracePt t="13467" x="7296150" y="2387600"/>
          <p14:tracePt t="13483" x="7308850" y="2381250"/>
          <p14:tracePt t="13501" x="7321550" y="2368550"/>
          <p14:tracePt t="13517" x="7327900" y="2368550"/>
          <p14:tracePt t="13534" x="7327900" y="2362200"/>
          <p14:tracePt t="13550" x="7334250" y="2362200"/>
          <p14:tracePt t="13567" x="7340600" y="2355850"/>
          <p14:tracePt t="13584" x="7346950" y="2349500"/>
          <p14:tracePt t="13600" x="7353300" y="2349500"/>
          <p14:tracePt t="13617" x="7359650" y="2343150"/>
          <p14:tracePt t="13635" x="7366000" y="2336800"/>
          <p14:tracePt t="13650" x="7378700" y="2330450"/>
          <p14:tracePt t="13667" x="7385050" y="2324100"/>
          <p14:tracePt t="13683" x="7391400" y="2317750"/>
          <p14:tracePt t="13760" x="7404100" y="2317750"/>
          <p14:tracePt t="13776" x="7410450" y="2311400"/>
          <p14:tracePt t="13792" x="7410450" y="2305050"/>
          <p14:tracePt t="13800" x="7416800" y="2305050"/>
          <p14:tracePt t="13801" x="7423150" y="2298700"/>
          <p14:tracePt t="13817" x="7435850" y="2292350"/>
          <p14:tracePt t="13834" x="7442200" y="2286000"/>
          <p14:tracePt t="13850" x="7454900" y="2279650"/>
          <p14:tracePt t="13867" x="7461250" y="2279650"/>
          <p14:tracePt t="13884" x="7461250" y="2273300"/>
          <p14:tracePt t="13920" x="7467600" y="2266950"/>
          <p14:tracePt t="14608" x="7467600" y="2273300"/>
          <p14:tracePt t="14624" x="7467600" y="2279650"/>
          <p14:tracePt t="14648" x="7467600" y="2286000"/>
          <p14:tracePt t="14672" x="7467600" y="2292350"/>
          <p14:tracePt t="15128" x="7473950" y="2292350"/>
          <p14:tracePt t="15136" x="7480300" y="2292350"/>
          <p14:tracePt t="15144" x="7486650" y="2292350"/>
          <p14:tracePt t="15151" x="7499350" y="2292350"/>
          <p14:tracePt t="15168" x="7512050" y="2286000"/>
          <p14:tracePt t="15496" x="7505700" y="2286000"/>
          <p14:tracePt t="15672" x="7499350" y="2286000"/>
          <p14:tracePt t="15696" x="7493000" y="2286000"/>
          <p14:tracePt t="16952" x="7486650" y="2286000"/>
          <p14:tracePt t="17168" x="7480300" y="2286000"/>
          <p14:tracePt t="17320" x="7473950" y="2286000"/>
          <p14:tracePt t="17448" x="7467600" y="2286000"/>
          <p14:tracePt t="17591" x="7461250" y="2286000"/>
          <p14:tracePt t="17640" x="7461250" y="2292350"/>
          <p14:tracePt t="26937" x="7461250" y="2298700"/>
          <p14:tracePt t="26945" x="7461250" y="2311400"/>
          <p14:tracePt t="26953" x="7461250" y="2330450"/>
          <p14:tracePt t="26962" x="7461250" y="2349500"/>
          <p14:tracePt t="26968" x="7461250" y="2381250"/>
          <p14:tracePt t="26985" x="7461250" y="2419350"/>
          <p14:tracePt t="27002" x="7461250" y="2444750"/>
          <p14:tracePt t="27018" x="7461250" y="2476500"/>
          <p14:tracePt t="27035" x="7461250" y="2482850"/>
          <p14:tracePt t="27051" x="7461250" y="2501900"/>
          <p14:tracePt t="27068" x="7461250" y="2514600"/>
          <p14:tracePt t="27085" x="7461250" y="2546350"/>
          <p14:tracePt t="27102" x="7461250" y="2571750"/>
          <p14:tracePt t="27118" x="7461250" y="2603500"/>
          <p14:tracePt t="27135" x="7461250" y="2635250"/>
          <p14:tracePt t="27151" x="7461250" y="2660650"/>
          <p14:tracePt t="27168" x="7461250" y="2686050"/>
          <p14:tracePt t="27186" x="7461250" y="2705100"/>
          <p14:tracePt t="27225" x="7454900" y="2711450"/>
          <p14:tracePt t="31729" x="7442200" y="2667000"/>
          <p14:tracePt t="31737" x="7442200" y="2571750"/>
          <p14:tracePt t="31745" x="7435850" y="2476500"/>
          <p14:tracePt t="31751" x="7423150" y="2362200"/>
          <p14:tracePt t="31768" x="7410450" y="2286000"/>
          <p14:tracePt t="31786" x="7410450" y="2266950"/>
          <p14:tracePt t="31802" x="7410450" y="2260600"/>
          <p14:tracePt t="32641" x="7410450" y="2266950"/>
          <p14:tracePt t="32665" x="7410450" y="2273300"/>
          <p14:tracePt t="32688" x="7410450" y="2279650"/>
          <p14:tracePt t="32696" x="7410450" y="2286000"/>
          <p14:tracePt t="32707" x="7410450" y="2292350"/>
          <p14:tracePt t="32737" x="7410450" y="2298700"/>
          <p14:tracePt t="32760" x="7410450" y="2305050"/>
          <p14:tracePt t="32774" x="7410450" y="2311400"/>
          <p14:tracePt t="36969" x="7410450" y="2317750"/>
          <p14:tracePt t="36969" x="7410450" y="2336800"/>
          <p14:tracePt t="36985" x="7410450" y="2349500"/>
          <p14:tracePt t="37001" x="7404100" y="2368550"/>
          <p14:tracePt t="37002" x="7404100" y="2400300"/>
          <p14:tracePt t="37018" x="7404100" y="2425700"/>
          <p14:tracePt t="37034" x="7397750" y="2470150"/>
          <p14:tracePt t="37051" x="7397750" y="2514600"/>
          <p14:tracePt t="37068" x="7397750" y="2540000"/>
          <p14:tracePt t="37084" x="7397750" y="2552700"/>
          <p14:tracePt t="37101" x="7397750" y="2559050"/>
          <p14:tracePt t="37117" x="7397750" y="2565400"/>
          <p14:tracePt t="37135" x="7397750" y="2571750"/>
          <p14:tracePt t="37151" x="7397750" y="2578100"/>
          <p14:tracePt t="37168" x="7391400" y="2590800"/>
          <p14:tracePt t="37209" x="7391400" y="2597150"/>
          <p14:tracePt t="37226" x="7391400" y="2609850"/>
          <p14:tracePt t="37248" x="7391400" y="2616200"/>
          <p14:tracePt t="37256" x="7385050" y="2622550"/>
          <p14:tracePt t="37268" x="7385050" y="2628900"/>
          <p14:tracePt t="37268" x="7378700" y="2635250"/>
          <p14:tracePt t="37284" x="7378700" y="2641600"/>
          <p14:tracePt t="37457" x="7378700" y="2647950"/>
          <p14:tracePt t="37681" x="7378700" y="2654300"/>
          <p14:tracePt t="40305" x="7385050" y="2654300"/>
          <p14:tracePt t="46192" x="7385050" y="2667000"/>
          <p14:tracePt t="46200" x="7359650" y="2705100"/>
          <p14:tracePt t="46217" x="7340600" y="2717800"/>
          <p14:tracePt t="46218" x="7308850" y="2768600"/>
          <p14:tracePt t="46234" x="7283450" y="2806700"/>
          <p14:tracePt t="46250" x="7251700" y="2857500"/>
          <p14:tracePt t="46267" x="7239000" y="2882900"/>
          <p14:tracePt t="46284" x="7226300" y="2908300"/>
          <p14:tracePt t="46300" x="7213600" y="2933700"/>
          <p14:tracePt t="46317" x="7200900" y="2959100"/>
          <p14:tracePt t="46334" x="7194550" y="2965450"/>
          <p14:tracePt t="46350" x="7188200" y="2978150"/>
          <p14:tracePt t="46367" x="7181850" y="2990850"/>
          <p14:tracePt t="46385" x="7175500" y="2997200"/>
          <p14:tracePt t="46400" x="7169150" y="3009900"/>
          <p14:tracePt t="46417" x="7162800" y="3016250"/>
          <p14:tracePt t="46435" x="7156450" y="3022600"/>
          <p14:tracePt t="46450" x="7150100" y="3022600"/>
          <p14:tracePt t="46466" x="7137400" y="3035300"/>
          <p14:tracePt t="46484" x="7131050" y="3035300"/>
          <p14:tracePt t="46552" x="7124700" y="3035300"/>
          <p14:tracePt t="46584" x="7118350" y="3035300"/>
          <p14:tracePt t="46592" x="7112000" y="3035300"/>
          <p14:tracePt t="46597" x="7105650" y="3035300"/>
          <p14:tracePt t="46601" x="7092950" y="3035300"/>
          <p14:tracePt t="46617" x="7086600" y="3035300"/>
          <p14:tracePt t="46634" x="7067550" y="3028950"/>
          <p14:tracePt t="46650" x="7042150" y="3022600"/>
          <p14:tracePt t="46667" x="7023100" y="3022600"/>
          <p14:tracePt t="46684" x="6991350" y="3016250"/>
          <p14:tracePt t="46701" x="6978650" y="3009900"/>
          <p14:tracePt t="46717" x="6959600" y="3009900"/>
          <p14:tracePt t="46734" x="6940550" y="3009900"/>
          <p14:tracePt t="46750" x="6934200" y="3009900"/>
          <p14:tracePt t="46767" x="6915150" y="3009900"/>
          <p14:tracePt t="46784" x="6908800" y="3009900"/>
          <p14:tracePt t="46801" x="6902450" y="3009900"/>
          <p14:tracePt t="46817" x="6896100" y="3003550"/>
          <p14:tracePt t="46834" x="6889750" y="3003550"/>
          <p14:tracePt t="46850" x="6883400" y="3003550"/>
          <p14:tracePt t="46867" x="6877050" y="3003550"/>
          <p14:tracePt t="46904" x="6870700" y="3003550"/>
          <p14:tracePt t="46905" x="6864350" y="3003550"/>
          <p14:tracePt t="47232" x="6858000" y="3003550"/>
          <p14:tracePt t="47256" x="6845300" y="3003550"/>
          <p14:tracePt t="47280" x="6838950" y="3003550"/>
          <p14:tracePt t="47312" x="6832600" y="3009900"/>
          <p14:tracePt t="47336" x="6832600" y="3016250"/>
          <p14:tracePt t="47360" x="6826250" y="3016250"/>
          <p14:tracePt t="48344" x="6826250" y="3022600"/>
          <p14:tracePt t="48384" x="6832600" y="3022600"/>
          <p14:tracePt t="48384" x="6838950" y="3022600"/>
          <p14:tracePt t="48440" x="6845300" y="3022600"/>
          <p14:tracePt t="48472" x="6851650" y="3022600"/>
          <p14:tracePt t="48512" x="6858000" y="3022600"/>
          <p14:tracePt t="48520" x="6864350" y="3022600"/>
          <p14:tracePt t="48544" x="6870700" y="3022600"/>
          <p14:tracePt t="48560" x="6883400" y="3022600"/>
          <p14:tracePt t="48576" x="6889750" y="3022600"/>
          <p14:tracePt t="48591" x="6902450" y="3022600"/>
          <p14:tracePt t="48608" x="6908800" y="3022600"/>
          <p14:tracePt t="48624" x="6921500" y="3022600"/>
          <p14:tracePt t="48634" x="6927850" y="3022600"/>
          <p14:tracePt t="48634" x="6940550" y="3022600"/>
          <p14:tracePt t="48651" x="6953250" y="3022600"/>
          <p14:tracePt t="48667" x="6972300" y="3028950"/>
          <p14:tracePt t="48684" x="6997700" y="3028950"/>
          <p14:tracePt t="48700" x="7010400" y="3035300"/>
          <p14:tracePt t="48717" x="7029450" y="3041650"/>
          <p14:tracePt t="48733" x="7042150" y="3041650"/>
          <p14:tracePt t="48750" x="7048500" y="3041650"/>
          <p14:tracePt t="48767" x="7061200" y="3041650"/>
          <p14:tracePt t="48784" x="7067550" y="3048000"/>
          <p14:tracePt t="48824" x="7073900" y="3048000"/>
          <p14:tracePt t="54735" x="7080250" y="3048000"/>
          <p14:tracePt t="54744" x="7124700" y="2990850"/>
          <p14:tracePt t="54750" x="7188200" y="2933700"/>
          <p14:tracePt t="54767" x="7397750" y="2774950"/>
          <p14:tracePt t="54767" x="7569200" y="2641600"/>
          <p14:tracePt t="54784" x="7689850" y="2540000"/>
          <p14:tracePt t="54800" x="7766050" y="2463800"/>
          <p14:tracePt t="54817" x="7810500" y="2413000"/>
          <p14:tracePt t="54833" x="7848600" y="2368550"/>
          <p14:tracePt t="54850" x="7861300" y="2349500"/>
          <p14:tracePt t="54867" x="7867650" y="2343150"/>
          <p14:tracePt t="55096" x="7861300" y="2330450"/>
          <p14:tracePt t="55109" x="7848600" y="2324100"/>
          <p14:tracePt t="55111" x="7835900" y="2317750"/>
          <p14:tracePt t="55117" x="7797800" y="2311400"/>
          <p14:tracePt t="55133" x="7772400" y="2305050"/>
          <p14:tracePt t="55150" x="7747000" y="2305050"/>
          <p14:tracePt t="55167" x="7708900" y="2298700"/>
          <p14:tracePt t="55184" x="7689850" y="2298700"/>
          <p14:tracePt t="55200" x="7664450" y="2298700"/>
          <p14:tracePt t="55217" x="7639050" y="2298700"/>
          <p14:tracePt t="55234" x="7613650" y="2298700"/>
          <p14:tracePt t="55250" x="7588250" y="2298700"/>
          <p14:tracePt t="55267" x="7569200" y="2298700"/>
          <p14:tracePt t="55283" x="7556500" y="2298700"/>
          <p14:tracePt t="55300" x="7550150" y="2298700"/>
          <p14:tracePt t="55317" x="7543800" y="2298700"/>
          <p14:tracePt t="55333" x="7537450" y="2298700"/>
          <p14:tracePt t="55350" x="7531100" y="2298700"/>
          <p14:tracePt t="55366" x="7531100" y="2292350"/>
          <p14:tracePt t="55407" x="7524750" y="2292350"/>
          <p14:tracePt t="55551" x="7518400" y="2292350"/>
          <p14:tracePt t="55559" x="7512050" y="2292350"/>
          <p14:tracePt t="55566" x="7505700" y="2292350"/>
          <p14:tracePt t="55576" x="7499350" y="2292350"/>
          <p14:tracePt t="55584" x="7493000" y="2292350"/>
          <p14:tracePt t="55600" x="7486650" y="2292350"/>
          <p14:tracePt t="55617" x="7480300" y="2292350"/>
          <p14:tracePt t="55633" x="7467600" y="2292350"/>
          <p14:tracePt t="55651" x="7461250" y="2292350"/>
          <p14:tracePt t="55667" x="7454900" y="2292350"/>
          <p14:tracePt t="55683" x="7448550" y="2292350"/>
          <p14:tracePt t="55700" x="7435850" y="2292350"/>
          <p14:tracePt t="55717" x="7429500" y="2292350"/>
          <p14:tracePt t="55733" x="7423150" y="2292350"/>
          <p14:tracePt t="55750" x="7410450" y="2292350"/>
          <p14:tracePt t="55766" x="7397750" y="2292350"/>
          <p14:tracePt t="55784" x="7391400" y="2292350"/>
          <p14:tracePt t="55800" x="7385050" y="2292350"/>
          <p14:tracePt t="55818" x="7378700" y="2292350"/>
          <p14:tracePt t="55856" x="7372350" y="2292350"/>
          <p14:tracePt t="55864" x="7366000" y="2292350"/>
          <p14:tracePt t="55888" x="7359650" y="2292350"/>
          <p14:tracePt t="55920" x="7353300" y="2292350"/>
          <p14:tracePt t="56544" x="7359650" y="2292350"/>
          <p14:tracePt t="56568" x="7366000" y="2292350"/>
          <p14:tracePt t="56577" x="7372350" y="2292350"/>
          <p14:tracePt t="56608" x="7378700" y="2292350"/>
          <p14:tracePt t="56656" x="7385050" y="2292350"/>
          <p14:tracePt t="56688" x="7391400" y="2292350"/>
          <p14:tracePt t="56849" x="7397750" y="2292350"/>
          <p14:tracePt t="56888" x="7404100" y="2292350"/>
          <p14:tracePt t="56929" x="7410450" y="2292350"/>
          <p14:tracePt t="56992" x="7416800" y="2292350"/>
          <p14:tracePt t="57032" x="7423150" y="2292350"/>
          <p14:tracePt t="57088" x="7429500" y="2292350"/>
          <p14:tracePt t="57145" x="7435850" y="2292350"/>
          <p14:tracePt t="57232" x="7442200" y="2292350"/>
          <p14:tracePt t="59545" x="0" y="0"/>
        </p14:tracePtLst>
        <p14:tracePtLst>
          <p14:tracePt t="59798" x="7442200" y="2292350"/>
          <p14:tracePt t="59969" x="0" y="0"/>
        </p14:tracePtLst>
        <p14:tracePtLst>
          <p14:tracePt t="60138" x="7442200" y="2292350"/>
          <p14:tracePt t="60287" x="0" y="0"/>
        </p14:tracePtLst>
        <p14:tracePtLst>
          <p14:tracePt t="60453" x="7442200" y="2292350"/>
          <p14:tracePt t="60629" x="0" y="0"/>
        </p14:tracePtLst>
        <p14:tracePtLst>
          <p14:tracePt t="60791" x="7442200" y="2292350"/>
          <p14:tracePt t="60926" x="0" y="0"/>
        </p14:tracePtLst>
        <p14:tracePtLst>
          <p14:tracePt t="61091" x="7442200" y="2292350"/>
          <p14:tracePt t="61223" x="0" y="0"/>
        </p14:tracePtLst>
        <p14:tracePtLst>
          <p14:tracePt t="61372" x="7442200" y="2292350"/>
          <p14:tracePt t="61522" x="0" y="0"/>
        </p14:tracePtLst>
        <p14:tracePtLst>
          <p14:tracePt t="61653" x="7442200" y="2292350"/>
          <p14:tracePt t="62576" x="7454900" y="2292350"/>
          <p14:tracePt t="62584" x="7461250" y="2292350"/>
          <p14:tracePt t="62592" x="7467600" y="2311400"/>
          <p14:tracePt t="62600" x="7473950" y="2362200"/>
          <p14:tracePt t="62617" x="7473950" y="2381250"/>
          <p14:tracePt t="62618" x="7473950" y="2406650"/>
          <p14:tracePt t="62635" x="7473950" y="2432050"/>
          <p14:tracePt t="62651" x="7480300" y="2444750"/>
          <p14:tracePt t="62667" x="7480300" y="2451100"/>
          <p14:tracePt t="62704" x="7480300" y="2457450"/>
          <p14:tracePt t="62728" x="7480300" y="2463800"/>
          <p14:tracePt t="62744" x="7480300" y="2470150"/>
          <p14:tracePt t="62760" x="7480300" y="2482850"/>
          <p14:tracePt t="62769" x="7480300" y="2489200"/>
          <p14:tracePt t="62785" x="7480300" y="2495550"/>
          <p14:tracePt t="62785" x="7480300" y="2501900"/>
          <p14:tracePt t="62801" x="7473950" y="2520950"/>
          <p14:tracePt t="62840" x="7473950" y="2533650"/>
          <p14:tracePt t="62856" x="7467600" y="2540000"/>
          <p14:tracePt t="62864" x="7467600" y="2546350"/>
          <p14:tracePt t="62868" x="7467600" y="2565400"/>
          <p14:tracePt t="62884" x="7467600" y="2571750"/>
          <p14:tracePt t="62901" x="7467600" y="2584450"/>
          <p14:tracePt t="62917" x="7461250" y="2590800"/>
          <p14:tracePt t="62934" x="7461250" y="2603500"/>
          <p14:tracePt t="62950" x="7461250" y="2609850"/>
          <p14:tracePt t="62968" x="7461250" y="2622550"/>
          <p14:tracePt t="63008" x="7461250" y="2628900"/>
          <p14:tracePt t="63032" x="7461250" y="2635250"/>
          <p14:tracePt t="63080" x="7454900" y="2641600"/>
          <p14:tracePt t="63468" x="0" y="0"/>
        </p14:tracePtLst>
        <p14:tracePtLst>
          <p14:tracePt t="63731" x="7454900" y="2641600"/>
          <p14:tracePt t="63917" x="0" y="0"/>
        </p14:tracePtLst>
        <p14:tracePtLst>
          <p14:tracePt t="64053" x="7454900" y="2641600"/>
          <p14:tracePt t="64193" x="0" y="0"/>
        </p14:tracePtLst>
        <p14:tracePtLst>
          <p14:tracePt t="64365" x="7454900" y="2641600"/>
          <p14:tracePt t="66087" x="7467600" y="2616200"/>
          <p14:tracePt t="66095" x="7473950" y="2571750"/>
          <p14:tracePt t="66109" x="7480300" y="2527300"/>
          <p14:tracePt t="66110" x="7486650" y="2489200"/>
          <p14:tracePt t="66117" x="7493000" y="2425700"/>
          <p14:tracePt t="66134" x="7505700" y="2374900"/>
          <p14:tracePt t="66150" x="7505700" y="2349500"/>
          <p14:tracePt t="66167" x="7505700" y="2324100"/>
          <p14:tracePt t="66184" x="7505700" y="2317750"/>
          <p14:tracePt t="66231" x="7505700" y="2311400"/>
          <p14:tracePt t="66248" x="7505700" y="2305050"/>
          <p14:tracePt t="66256" x="7499350" y="2298700"/>
          <p14:tracePt t="66268" x="7493000" y="2292350"/>
          <p14:tracePt t="66287" x="7486650" y="2286000"/>
          <p14:tracePt t="66295" x="7486650" y="2279650"/>
          <p14:tracePt t="66300" x="7467600" y="2266950"/>
          <p14:tracePt t="66317" x="7461250" y="2254250"/>
          <p14:tracePt t="66334" x="7448550" y="2254250"/>
          <p14:tracePt t="66350" x="7429500" y="2235200"/>
          <p14:tracePt t="66369" x="7410450" y="2228850"/>
          <p14:tracePt t="66385" x="7391400" y="2216150"/>
          <p14:tracePt t="66400" x="7366000" y="2209800"/>
          <p14:tracePt t="66417" x="7353300" y="2203450"/>
          <p14:tracePt t="66434" x="7346950" y="2197100"/>
          <p14:tracePt t="66696" x="7346950" y="2216150"/>
          <p14:tracePt t="66704" x="7359650" y="2228850"/>
          <p14:tracePt t="66717" x="7359650" y="2241550"/>
          <p14:tracePt t="66719" x="7366000" y="2273300"/>
          <p14:tracePt t="66734" x="7378700" y="2305050"/>
          <p14:tracePt t="66750" x="7385050" y="2336800"/>
          <p14:tracePt t="66750" x="7385050" y="2349500"/>
          <p14:tracePt t="66768" x="7391400" y="2374900"/>
          <p14:tracePt t="66784" x="7391400" y="2393950"/>
          <p14:tracePt t="66801" x="7397750" y="2413000"/>
          <p14:tracePt t="66817" x="7397750" y="2432050"/>
          <p14:tracePt t="66834" x="7397750" y="2451100"/>
          <p14:tracePt t="66850" x="7397750" y="2470150"/>
          <p14:tracePt t="66867" x="7397750" y="2495550"/>
          <p14:tracePt t="66884" x="7397750" y="2514600"/>
          <p14:tracePt t="66901" x="7397750" y="2533650"/>
          <p14:tracePt t="66917" x="7397750" y="2546350"/>
          <p14:tracePt t="66934" x="7397750" y="2559050"/>
          <p14:tracePt t="66951" x="7397750" y="2578100"/>
          <p14:tracePt t="66967" x="7397750" y="2597150"/>
          <p14:tracePt t="66983" x="7397750" y="2622550"/>
          <p14:tracePt t="67000" x="7397750" y="2641600"/>
          <p14:tracePt t="67016" x="7397750" y="2667000"/>
          <p14:tracePt t="67034" x="7397750" y="2692400"/>
          <p14:tracePt t="67050" x="7397750" y="2717800"/>
          <p14:tracePt t="67067" x="7397750" y="2736850"/>
          <p14:tracePt t="67084" x="7397750" y="2749550"/>
          <p14:tracePt t="67101" x="7391400" y="2762250"/>
          <p14:tracePt t="67136" x="7391400" y="2768600"/>
          <p14:tracePt t="67136" x="7391400" y="2774950"/>
          <p14:tracePt t="67150" x="7385050" y="2781300"/>
          <p14:tracePt t="67168" x="7385050" y="2794000"/>
          <p14:tracePt t="67184" x="7378700" y="2800350"/>
          <p14:tracePt t="67201" x="7372350" y="2813050"/>
          <p14:tracePt t="67217" x="7359650" y="2825750"/>
          <p14:tracePt t="67234" x="7359650" y="2832100"/>
          <p14:tracePt t="67250" x="7353300" y="2838450"/>
          <p14:tracePt t="67304" x="7353300" y="2844800"/>
          <p14:tracePt t="67320" x="7346950" y="2844800"/>
          <p14:tracePt t="67327" x="7340600" y="2851150"/>
          <p14:tracePt t="67343" x="7334250" y="2863850"/>
          <p14:tracePt t="67351" x="7334250" y="2870200"/>
          <p14:tracePt t="67356" x="7321550" y="2882900"/>
          <p14:tracePt t="67367" x="7308850" y="2908300"/>
          <p14:tracePt t="67384" x="7296150" y="2921000"/>
          <p14:tracePt t="67401" x="7296150" y="2933700"/>
          <p14:tracePt t="67417" x="7283450" y="2946400"/>
          <p14:tracePt t="67434" x="7277100" y="2952750"/>
          <p14:tracePt t="67450" x="7270750" y="2959100"/>
          <p14:tracePt t="67496" x="7264400" y="2959100"/>
          <p14:tracePt t="67567" x="7258050" y="2959100"/>
          <p14:tracePt t="67831" x="7251700" y="2965450"/>
          <p14:tracePt t="67848" x="7245350" y="2971800"/>
          <p14:tracePt t="67880" x="7239000" y="2971800"/>
          <p14:tracePt t="67884" x="7232650" y="2978150"/>
          <p14:tracePt t="67904" x="7226300" y="2984500"/>
          <p14:tracePt t="67904" x="7219950" y="2990850"/>
          <p14:tracePt t="67918" x="7213600" y="2990850"/>
          <p14:tracePt t="67934" x="7207250" y="2997200"/>
          <p14:tracePt t="67951" x="7200900" y="3009900"/>
          <p14:tracePt t="68031" x="7194550" y="3016250"/>
          <p14:tracePt t="68056" x="7188200" y="3016250"/>
          <p14:tracePt t="68087" x="7188200" y="3022600"/>
          <p14:tracePt t="68368" x="7181850" y="3022600"/>
          <p14:tracePt t="68376" x="7181850" y="3028950"/>
          <p14:tracePt t="68384" x="7175500" y="3035300"/>
          <p14:tracePt t="68385" x="7169150" y="3035300"/>
          <p14:tracePt t="68400" x="7162800" y="3035300"/>
          <p14:tracePt t="68440" x="7150100" y="3041650"/>
          <p14:tracePt t="68471" x="7143750" y="3041650"/>
          <p14:tracePt t="68487" x="7137400" y="3048000"/>
          <p14:tracePt t="68503" x="7131050" y="3048000"/>
          <p14:tracePt t="69183" x="7124700" y="3048000"/>
          <p14:tracePt t="69207" x="7118350" y="3048000"/>
          <p14:tracePt t="69223" x="7112000" y="3048000"/>
          <p14:tracePt t="69239" x="7105650" y="3048000"/>
          <p14:tracePt t="69255" x="7099300" y="3054350"/>
          <p14:tracePt t="69335" x="7092950" y="3054350"/>
          <p14:tracePt t="69351" x="7086600" y="3054350"/>
          <p14:tracePt t="69368" x="7080250" y="3054350"/>
          <p14:tracePt t="69879" x="7073900" y="3054350"/>
          <p14:tracePt t="69903" x="7073900" y="3048000"/>
          <p14:tracePt t="69919" x="7073900" y="3041650"/>
          <p14:tracePt t="69944" x="7073900" y="3035300"/>
          <p14:tracePt t="69960" x="7073900" y="3028950"/>
          <p14:tracePt t="69984" x="7073900" y="3022600"/>
          <p14:tracePt t="70407" x="7067550" y="3022600"/>
          <p14:tracePt t="70431" x="7061200" y="3022600"/>
          <p14:tracePt t="70456" x="7061200" y="3028950"/>
          <p14:tracePt t="72784" x="7054850" y="3035300"/>
          <p14:tracePt t="72793" x="7048500" y="3035300"/>
          <p14:tracePt t="76625" x="7042150" y="3035300"/>
          <p14:tracePt t="76641" x="7029450" y="3041650"/>
          <p14:tracePt t="76651" x="7016750" y="3048000"/>
          <p14:tracePt t="76657" x="6997700" y="3054350"/>
          <p14:tracePt t="76668" x="6965950" y="3067050"/>
          <p14:tracePt t="76669" x="6877050" y="3111500"/>
          <p14:tracePt t="76685" x="6661150" y="3213100"/>
          <p14:tracePt t="76703" x="6311900" y="3359150"/>
          <p14:tracePt t="76718" x="5949950" y="3543300"/>
          <p14:tracePt t="76735" x="5518150" y="3727450"/>
          <p14:tracePt t="76752" x="5124450" y="3905250"/>
          <p14:tracePt t="76752" x="4914900" y="3975100"/>
          <p14:tracePt t="76769" x="4591050" y="4083050"/>
          <p14:tracePt t="76785" x="4254500" y="4178300"/>
          <p14:tracePt t="76802" x="3917950" y="4267200"/>
          <p14:tracePt t="76818" x="3740150" y="4305300"/>
          <p14:tracePt t="76836" x="3486150" y="4337050"/>
          <p14:tracePt t="76852" x="3238500" y="4375150"/>
          <p14:tracePt t="76869" x="2971800" y="4406900"/>
          <p14:tracePt t="76885" x="2717800" y="4419600"/>
          <p14:tracePt t="76902" x="2533650" y="4419600"/>
          <p14:tracePt t="76918" x="2362200" y="4419600"/>
          <p14:tracePt t="76935" x="2178050" y="4419600"/>
          <p14:tracePt t="76952" x="1930400" y="4419600"/>
          <p14:tracePt t="76970" x="1771650" y="4406900"/>
          <p14:tracePt t="76985" x="1631950" y="4387850"/>
          <p14:tracePt t="77002" x="1504950" y="4368800"/>
          <p14:tracePt t="77018" x="1377950" y="4330700"/>
          <p14:tracePt t="77036" x="1270000" y="4298950"/>
          <p14:tracePt t="77052" x="1149350" y="4248150"/>
          <p14:tracePt t="77069" x="1047750" y="4203700"/>
          <p14:tracePt t="77085" x="977900" y="4165600"/>
          <p14:tracePt t="77102" x="939800" y="4146550"/>
          <p14:tracePt t="77118" x="869950" y="4114800"/>
          <p14:tracePt t="77135" x="774700" y="4083050"/>
          <p14:tracePt t="77152" x="704850" y="4064000"/>
          <p14:tracePt t="77152" x="660400" y="4051300"/>
          <p14:tracePt t="77169" x="584200" y="4032250"/>
          <p14:tracePt t="77185" x="520700" y="4013200"/>
          <p14:tracePt t="77202" x="463550" y="4000500"/>
          <p14:tracePt t="77218" x="412750" y="3975100"/>
          <p14:tracePt t="77235" x="387350" y="3968750"/>
          <p14:tracePt t="77252" x="368300" y="3968750"/>
          <p14:tracePt t="77369" x="361950" y="3968750"/>
          <p14:tracePt t="77392" x="355600" y="3968750"/>
          <p14:tracePt t="77401" x="349250" y="3962400"/>
          <p14:tracePt t="79169" x="355600" y="3962400"/>
          <p14:tracePt t="79178" x="361950" y="3981450"/>
          <p14:tracePt t="79185" x="361950" y="4000500"/>
          <p14:tracePt t="79186" x="368300" y="4051300"/>
          <p14:tracePt t="79202" x="374650" y="4070350"/>
          <p14:tracePt t="79265" x="374650" y="4076700"/>
          <p14:tracePt t="79278" x="374650" y="4089400"/>
          <p14:tracePt t="79289" x="374650" y="4102100"/>
          <p14:tracePt t="79297" x="374650" y="4114800"/>
          <p14:tracePt t="79303" x="381000" y="4146550"/>
          <p14:tracePt t="79318" x="387350" y="4171950"/>
          <p14:tracePt t="79335" x="387350" y="4191000"/>
          <p14:tracePt t="79352" x="387350" y="4210050"/>
          <p14:tracePt t="79368" x="393700" y="4216400"/>
          <p14:tracePt t="79385" x="393700" y="4222750"/>
          <p14:tracePt t="79546" x="393700" y="4235450"/>
          <p14:tracePt t="79553" x="400050" y="4241800"/>
          <p14:tracePt t="79562" x="400050" y="4248150"/>
          <p14:tracePt t="79569" x="400050" y="4254500"/>
          <p14:tracePt t="79585" x="400050" y="4260850"/>
          <p14:tracePt t="79602" x="406400" y="4267200"/>
          <p14:tracePt t="79618" x="406400" y="4273550"/>
          <p14:tracePt t="79657" x="412750" y="4279900"/>
          <p14:tracePt t="79673" x="419100" y="4286250"/>
          <p14:tracePt t="79681" x="419100" y="4292600"/>
          <p14:tracePt t="79693" x="419100" y="4298950"/>
          <p14:tracePt t="79702" x="425450" y="4311650"/>
          <p14:tracePt t="79718" x="431800" y="4318000"/>
          <p14:tracePt t="79735" x="438150" y="4324350"/>
          <p14:tracePt t="79777" x="438150" y="4330700"/>
          <p14:tracePt t="79785" x="444500" y="4337050"/>
          <p14:tracePt t="79802" x="450850" y="4343400"/>
          <p14:tracePt t="79802" x="457200" y="4343400"/>
          <p14:tracePt t="79818" x="457200" y="4349750"/>
          <p14:tracePt t="79858" x="463550" y="4349750"/>
          <p14:tracePt t="79858" x="476250" y="4356100"/>
          <p14:tracePt t="79872" x="488950" y="4356100"/>
          <p14:tracePt t="79881" x="508000" y="4356100"/>
          <p14:tracePt t="79889" x="552450" y="4362450"/>
          <p14:tracePt t="79902" x="596900" y="4368800"/>
          <p14:tracePt t="79918" x="628650" y="4375150"/>
          <p14:tracePt t="79935" x="654050" y="4375150"/>
          <p14:tracePt t="79952" x="666750" y="4375150"/>
          <p14:tracePt t="79952" x="679450" y="4381500"/>
          <p14:tracePt t="79969" x="685800" y="4381500"/>
          <p14:tracePt t="79985" x="698500" y="4387850"/>
          <p14:tracePt t="80002" x="704850" y="4387850"/>
          <p14:tracePt t="80018" x="711200" y="4387850"/>
          <p14:tracePt t="80035" x="717550" y="4387850"/>
          <p14:tracePt t="80052" x="723900" y="4387850"/>
          <p14:tracePt t="80068" x="730250" y="4387850"/>
          <p14:tracePt t="80086" x="736600" y="4387850"/>
          <p14:tracePt t="80102" x="749300" y="4387850"/>
          <p14:tracePt t="80118" x="774700" y="4394200"/>
          <p14:tracePt t="80135" x="819150" y="4400550"/>
          <p14:tracePt t="80151" x="882650" y="4406900"/>
          <p14:tracePt t="80151" x="927100" y="4413250"/>
          <p14:tracePt t="80169" x="1028700" y="4432300"/>
          <p14:tracePt t="80185" x="1130300" y="4438650"/>
          <p14:tracePt t="80202" x="1231900" y="4451350"/>
          <p14:tracePt t="80218" x="1295400" y="4451350"/>
          <p14:tracePt t="80235" x="1346200" y="4451350"/>
          <p14:tracePt t="80251" x="1390650" y="4451350"/>
          <p14:tracePt t="80269" x="1435100" y="4451350"/>
          <p14:tracePt t="80285" x="1485900" y="4451350"/>
          <p14:tracePt t="80302" x="1536700" y="4451350"/>
          <p14:tracePt t="80318" x="1587500" y="4451350"/>
          <p14:tracePt t="80335" x="1651000" y="4451350"/>
          <p14:tracePt t="80352" x="1695450" y="4451350"/>
          <p14:tracePt t="80352" x="1720850" y="4451350"/>
          <p14:tracePt t="80369" x="1733550" y="4451350"/>
          <p14:tracePt t="80385" x="1746250" y="4451350"/>
          <p14:tracePt t="80402" x="1752600" y="4451350"/>
          <p14:tracePt t="80449" x="1758950" y="4451350"/>
          <p14:tracePt t="80472" x="1765300" y="4451350"/>
          <p14:tracePt t="80494" x="1771650" y="4451350"/>
          <p14:tracePt t="80495" x="1778000" y="4451350"/>
          <p14:tracePt t="80502" x="1803400" y="4451350"/>
          <p14:tracePt t="80518" x="1822450" y="4451350"/>
          <p14:tracePt t="80535" x="1860550" y="4457700"/>
          <p14:tracePt t="80551" x="1955800" y="4470400"/>
          <p14:tracePt t="80569" x="2057400" y="4483100"/>
          <p14:tracePt t="80585" x="2165350" y="4489450"/>
          <p14:tracePt t="80602" x="2273300" y="4508500"/>
          <p14:tracePt t="80618" x="2400300" y="4521200"/>
          <p14:tracePt t="80635" x="2508250" y="4521200"/>
          <p14:tracePt t="80651" x="2622550" y="4521200"/>
          <p14:tracePt t="80668" x="2717800" y="4521200"/>
          <p14:tracePt t="80685" x="2806700" y="4521200"/>
          <p14:tracePt t="80702" x="2882900" y="4521200"/>
          <p14:tracePt t="80719" x="2971800" y="4521200"/>
          <p14:tracePt t="80735" x="3067050" y="4521200"/>
          <p14:tracePt t="80751" x="3200400" y="4521200"/>
          <p14:tracePt t="80769" x="3295650" y="4521200"/>
          <p14:tracePt t="80785" x="3403600" y="4521200"/>
          <p14:tracePt t="80802" x="3505200" y="4521200"/>
          <p14:tracePt t="80818" x="3600450" y="4521200"/>
          <p14:tracePt t="80835" x="3689350" y="4521200"/>
          <p14:tracePt t="80851" x="3765550" y="4521200"/>
          <p14:tracePt t="80868" x="3829050" y="4521200"/>
          <p14:tracePt t="80885" x="3886200" y="4521200"/>
          <p14:tracePt t="80902" x="3924300" y="4521200"/>
          <p14:tracePt t="80918" x="3968750" y="4521200"/>
          <p14:tracePt t="80935" x="4013200" y="4521200"/>
          <p14:tracePt t="80951" x="4076700" y="4521200"/>
          <p14:tracePt t="80969" x="4108450" y="4521200"/>
          <p14:tracePt t="80985" x="4159250" y="4521200"/>
          <p14:tracePt t="81002" x="4197350" y="4521200"/>
          <p14:tracePt t="81018" x="4241800" y="4521200"/>
          <p14:tracePt t="81035" x="4286250" y="4521200"/>
          <p14:tracePt t="81051" x="4330700" y="4521200"/>
          <p14:tracePt t="81068" x="4381500" y="4521200"/>
          <p14:tracePt t="81085" x="4406900" y="4521200"/>
          <p14:tracePt t="81101" x="4425950" y="4521200"/>
          <p14:tracePt t="81120" x="4438650" y="4521200"/>
          <p14:tracePt t="81249" x="4451350" y="4521200"/>
          <p14:tracePt t="81260" x="4457700" y="4521200"/>
          <p14:tracePt t="81268" x="4470400" y="4521200"/>
          <p14:tracePt t="81269" x="4514850" y="4521200"/>
          <p14:tracePt t="81285" x="4565650" y="4521200"/>
          <p14:tracePt t="81301" x="4635500" y="4521200"/>
          <p14:tracePt t="81318" x="4718050" y="4521200"/>
          <p14:tracePt t="81335" x="4794250" y="4521200"/>
          <p14:tracePt t="81352" x="4876800" y="4521200"/>
          <p14:tracePt t="81368" x="5010150" y="4521200"/>
          <p14:tracePt t="81385" x="5067300" y="4521200"/>
          <p14:tracePt t="81402" x="5130800" y="4521200"/>
          <p14:tracePt t="81418" x="5162550" y="4521200"/>
          <p14:tracePt t="81435" x="5194300" y="4521200"/>
          <p14:tracePt t="81452" x="5226050" y="4521200"/>
          <p14:tracePt t="81468" x="5257800" y="4521200"/>
          <p14:tracePt t="81485" x="5289550" y="4521200"/>
          <p14:tracePt t="81501" x="5321300" y="4521200"/>
          <p14:tracePt t="81519" x="5346700" y="4521200"/>
          <p14:tracePt t="81535" x="5384800" y="4521200"/>
          <p14:tracePt t="81553" x="5403850" y="4521200"/>
          <p14:tracePt t="81568" x="5429250" y="4514850"/>
          <p14:tracePt t="81585" x="5441950" y="4514850"/>
          <p14:tracePt t="81602" x="5448300" y="4514850"/>
          <p14:tracePt t="81618" x="5461000" y="4514850"/>
          <p14:tracePt t="81635" x="5480050" y="4514850"/>
          <p14:tracePt t="81652" x="5492750" y="4508500"/>
          <p14:tracePt t="81668" x="5511800" y="4508500"/>
          <p14:tracePt t="81685" x="5530850" y="4502150"/>
          <p14:tracePt t="81701" x="5556250" y="4502150"/>
          <p14:tracePt t="81718" x="5581650" y="4495800"/>
          <p14:tracePt t="81735" x="5594350" y="4495800"/>
          <p14:tracePt t="81752" x="5607050" y="4489450"/>
          <p14:tracePt t="81768" x="5613400" y="4489450"/>
          <p14:tracePt t="82217" x="5619750" y="4489450"/>
          <p14:tracePt t="82225" x="5638800" y="4489450"/>
          <p14:tracePt t="82232" x="5670550" y="4483100"/>
          <p14:tracePt t="82232" x="5702300" y="4483100"/>
          <p14:tracePt t="82241" x="5734050" y="4476750"/>
          <p14:tracePt t="82251" x="5791200" y="4476750"/>
          <p14:tracePt t="82268" x="5816600" y="4476750"/>
          <p14:tracePt t="82285" x="5829300" y="4476750"/>
          <p14:tracePt t="82302" x="5835650" y="4470400"/>
          <p14:tracePt t="82369" x="5842000" y="4464050"/>
          <p14:tracePt t="82392" x="5848350" y="4457700"/>
          <p14:tracePt t="82410" x="5854700" y="4457700"/>
          <p14:tracePt t="82411" x="5867400" y="4457700"/>
          <p14:tracePt t="82418" x="5886450" y="4457700"/>
          <p14:tracePt t="82435" x="5918200" y="4457700"/>
          <p14:tracePt t="82451" x="5962650" y="4457700"/>
          <p14:tracePt t="82468" x="6013450" y="4470400"/>
          <p14:tracePt t="82485" x="6089650" y="4483100"/>
          <p14:tracePt t="82501" x="6184900" y="4489450"/>
          <p14:tracePt t="82518" x="6280150" y="4495800"/>
          <p14:tracePt t="82535" x="6464300" y="4495800"/>
          <p14:tracePt t="82569" x="6572250" y="4495800"/>
          <p14:tracePt t="82570" x="6654800" y="4495800"/>
          <p14:tracePt t="82585" x="6711950" y="4508500"/>
          <p14:tracePt t="82602" x="6788150" y="4521200"/>
          <p14:tracePt t="82619" x="6858000" y="4521200"/>
          <p14:tracePt t="82635" x="6921500" y="4533900"/>
          <p14:tracePt t="82651" x="6978650" y="4540250"/>
          <p14:tracePt t="82668" x="7023100" y="4546600"/>
          <p14:tracePt t="82685" x="7067550" y="4546600"/>
          <p14:tracePt t="82701" x="7131050" y="4546600"/>
          <p14:tracePt t="82718" x="7194550" y="4546600"/>
          <p14:tracePt t="82736" x="7258050" y="4546600"/>
          <p14:tracePt t="82751" x="7340600" y="4546600"/>
          <p14:tracePt t="82770" x="7378700" y="4546600"/>
          <p14:tracePt t="82785" x="7416800" y="4546600"/>
          <p14:tracePt t="82802" x="7442200" y="4546600"/>
          <p14:tracePt t="82818" x="7454900" y="4540250"/>
          <p14:tracePt t="82835" x="7467600" y="4533900"/>
          <p14:tracePt t="82851" x="7480300" y="4533900"/>
          <p14:tracePt t="82868" x="7486650" y="4527550"/>
          <p14:tracePt t="82885" x="7505700" y="4521200"/>
          <p14:tracePt t="82901" x="7512050" y="4521200"/>
          <p14:tracePt t="82918" x="7518400" y="4514850"/>
          <p14:tracePt t="83416" x="7505700" y="4514850"/>
          <p14:tracePt t="83424" x="7480300" y="4514850"/>
          <p14:tracePt t="83428" x="7454900" y="4514850"/>
          <p14:tracePt t="83435" x="7366000" y="4514850"/>
          <p14:tracePt t="83451" x="7270750" y="4514850"/>
          <p14:tracePt t="83468" x="7156450" y="4514850"/>
          <p14:tracePt t="83485" x="7061200" y="4514850"/>
          <p14:tracePt t="83502" x="6959600" y="4514850"/>
          <p14:tracePt t="83518" x="6864350" y="4514850"/>
          <p14:tracePt t="83535" x="6762750" y="4514850"/>
          <p14:tracePt t="83551" x="6623050" y="4514850"/>
          <p14:tracePt t="83569" x="6546850" y="4514850"/>
          <p14:tracePt t="83585" x="6477000" y="4514850"/>
          <p14:tracePt t="83602" x="6413500" y="4514850"/>
          <p14:tracePt t="83618" x="6362700" y="4514850"/>
          <p14:tracePt t="83635" x="6311900" y="4514850"/>
          <p14:tracePt t="83651" x="6261100" y="4514850"/>
          <p14:tracePt t="83669" x="6197600" y="4514850"/>
          <p14:tracePt t="83685" x="6127750" y="4514850"/>
          <p14:tracePt t="83702" x="6038850" y="4514850"/>
          <p14:tracePt t="83718" x="5956300" y="4514850"/>
          <p14:tracePt t="83735" x="5873750" y="4514850"/>
          <p14:tracePt t="83751" x="5746750" y="4514850"/>
          <p14:tracePt t="83769" x="5664200" y="4514850"/>
          <p14:tracePt t="83785" x="5575300" y="4514850"/>
          <p14:tracePt t="83802" x="5492750" y="4514850"/>
          <p14:tracePt t="83818" x="5403850" y="4514850"/>
          <p14:tracePt t="83835" x="5308600" y="4514850"/>
          <p14:tracePt t="83851" x="5226050" y="4514850"/>
          <p14:tracePt t="83868" x="5156200" y="4514850"/>
          <p14:tracePt t="83885" x="5080000" y="4514850"/>
          <p14:tracePt t="83902" x="5010150" y="4514850"/>
          <p14:tracePt t="83918" x="4933950" y="4514850"/>
          <p14:tracePt t="83935" x="4883150" y="4514850"/>
          <p14:tracePt t="83951" x="4787900" y="4514850"/>
          <p14:tracePt t="83969" x="4730750" y="4514850"/>
          <p14:tracePt t="83985" x="4686300" y="4514850"/>
          <p14:tracePt t="84001" x="4648200" y="4514850"/>
          <p14:tracePt t="84018" x="4622800" y="4514850"/>
          <p14:tracePt t="84035" x="4603750" y="4514850"/>
          <p14:tracePt t="84051" x="4578350" y="4514850"/>
          <p14:tracePt t="84068" x="4565650" y="4514850"/>
          <p14:tracePt t="84085" x="4559300" y="4514850"/>
          <p14:tracePt t="84101" x="4546600" y="4514850"/>
          <p14:tracePt t="87457" x="4552950" y="4514850"/>
          <p14:tracePt t="87464" x="4572000" y="4514850"/>
          <p14:tracePt t="87477" x="4610100" y="4514850"/>
          <p14:tracePt t="87480" x="4660900" y="4514850"/>
          <p14:tracePt t="87486" x="4768850" y="4514850"/>
          <p14:tracePt t="87501" x="4902200" y="4514850"/>
          <p14:tracePt t="87518" x="5086350" y="4527550"/>
          <p14:tracePt t="87535" x="5391150" y="4572000"/>
          <p14:tracePt t="87551" x="5695950" y="4616450"/>
          <p14:tracePt t="87569" x="5892800" y="4648200"/>
          <p14:tracePt t="87585" x="6051550" y="4673600"/>
          <p14:tracePt t="87601" x="6191250" y="4692650"/>
          <p14:tracePt t="87618" x="6318250" y="4692650"/>
          <p14:tracePt t="87635" x="6451600" y="4692650"/>
          <p14:tracePt t="87651" x="6572250" y="4692650"/>
          <p14:tracePt t="87668" x="6686550" y="4692650"/>
          <p14:tracePt t="87686" x="6769100" y="4692650"/>
          <p14:tracePt t="87701" x="6851650" y="4692650"/>
          <p14:tracePt t="87718" x="6902450" y="4692650"/>
          <p14:tracePt t="87735" x="6972300" y="4692650"/>
          <p14:tracePt t="87735" x="7004050" y="4692650"/>
          <p14:tracePt t="87752" x="7061200" y="4692650"/>
          <p14:tracePt t="87769" x="7124700" y="4692650"/>
          <p14:tracePt t="87786" x="7181850" y="4692650"/>
          <p14:tracePt t="87801" x="7226300" y="4686300"/>
          <p14:tracePt t="87818" x="7251700" y="4679950"/>
          <p14:tracePt t="87834" x="7270750" y="4679950"/>
          <p14:tracePt t="87851" x="7283450" y="4673600"/>
          <p14:tracePt t="87868" x="7302500" y="4667250"/>
          <p14:tracePt t="87885" x="7321550" y="4667250"/>
          <p14:tracePt t="87901" x="7346950" y="4654550"/>
          <p14:tracePt t="87918" x="7366000" y="4648200"/>
          <p14:tracePt t="87934" x="7391400" y="4648200"/>
          <p14:tracePt t="87951" x="7410450" y="4641850"/>
          <p14:tracePt t="87968" x="7423150" y="4635500"/>
          <p14:tracePt t="87985" x="7429500" y="4635500"/>
          <p14:tracePt t="88001" x="7442200" y="4629150"/>
          <p14:tracePt t="88018" x="7454900" y="4629150"/>
          <p14:tracePt t="88034" x="7461250" y="4629150"/>
          <p14:tracePt t="88051" x="7473950" y="4622800"/>
          <p14:tracePt t="88068" x="7486650" y="4616450"/>
          <p14:tracePt t="88085" x="7499350" y="4610100"/>
          <p14:tracePt t="88101" x="7505700" y="4603750"/>
          <p14:tracePt t="88118" x="7518400" y="4603750"/>
          <p14:tracePt t="88135" x="7531100" y="4597400"/>
          <p14:tracePt t="88151" x="7543800" y="4584700"/>
          <p14:tracePt t="88169" x="7556500" y="4584700"/>
          <p14:tracePt t="88185" x="7562850" y="4572000"/>
          <p14:tracePt t="88202" x="7569200" y="4572000"/>
          <p14:tracePt t="88218" x="7575550" y="4565650"/>
          <p14:tracePt t="88235" x="7581900" y="4565650"/>
          <p14:tracePt t="88251" x="7588250" y="4559300"/>
          <p14:tracePt t="88268" x="7588250" y="4552950"/>
          <p14:tracePt t="88304" x="7594600" y="4552950"/>
          <p14:tracePt t="88352" x="7594600" y="4546600"/>
          <p14:tracePt t="88384" x="7600950" y="4546600"/>
          <p14:tracePt t="88408" x="7607300" y="4533900"/>
          <p14:tracePt t="88737" x="7607300" y="4527550"/>
          <p14:tracePt t="88816" x="7600950" y="4527550"/>
          <p14:tracePt t="88848" x="7594600" y="4527550"/>
          <p14:tracePt t="88880" x="7588250" y="4527550"/>
          <p14:tracePt t="88921" x="7581900" y="4527550"/>
          <p14:tracePt t="88928" x="7575550" y="4527550"/>
          <p14:tracePt t="88936" x="7569200" y="4527550"/>
          <p14:tracePt t="88968" x="7562850" y="4527550"/>
          <p14:tracePt t="88977" x="7556500" y="4527550"/>
          <p14:tracePt t="89080" x="7550150" y="4527550"/>
          <p14:tracePt t="89128" x="7543800" y="4527550"/>
          <p14:tracePt t="89304" x="7537450" y="4527550"/>
          <p14:tracePt t="89320" x="7531100" y="4533900"/>
          <p14:tracePt t="89344" x="7524750" y="4533900"/>
          <p14:tracePt t="89361" x="7512050" y="4533900"/>
          <p14:tracePt t="89361" x="7512050" y="4540250"/>
          <p14:tracePt t="89401" x="7505700" y="4540250"/>
          <p14:tracePt t="89402" x="7518400" y="4552950"/>
          <p14:tracePt t="89418" x="7556500" y="4572000"/>
          <p14:tracePt t="89419" x="7588250" y="4572000"/>
          <p14:tracePt t="89736" x="7575550" y="4559300"/>
          <p14:tracePt t="89744" x="7556500" y="4527550"/>
          <p14:tracePt t="89752" x="7543800" y="4508500"/>
          <p14:tracePt t="89760" x="7505700" y="4502150"/>
          <p14:tracePt t="89769" x="7473950" y="4476750"/>
          <p14:tracePt t="89785" x="7461250" y="4464050"/>
          <p14:tracePt t="89801" x="7448550" y="4451350"/>
          <p14:tracePt t="89818" x="7435850" y="4438650"/>
          <p14:tracePt t="89873" x="7429500" y="4425950"/>
          <p14:tracePt t="89904" x="7429500" y="4419600"/>
          <p14:tracePt t="89928" x="7423150" y="4413250"/>
          <p14:tracePt t="90008" x="7416800" y="4406900"/>
          <p14:tracePt t="90056" x="7416800" y="4400550"/>
          <p14:tracePt t="90080" x="7410450" y="4400550"/>
          <p14:tracePt t="90104" x="7410450" y="4394200"/>
          <p14:tracePt t="90176" x="7404100" y="4394200"/>
          <p14:tracePt t="90752" x="7410450" y="4394200"/>
          <p14:tracePt t="90760" x="7416800" y="4394200"/>
          <p14:tracePt t="90768" x="7423150" y="4394200"/>
          <p14:tracePt t="90769" x="7448550" y="4394200"/>
          <p14:tracePt t="90786" x="7473950" y="4394200"/>
          <p14:tracePt t="90802" x="7518400" y="4394200"/>
          <p14:tracePt t="90819" x="7562850" y="4381500"/>
          <p14:tracePt t="90836" x="7613650" y="4368800"/>
          <p14:tracePt t="90852" x="7677150" y="4349750"/>
          <p14:tracePt t="90869" x="7721600" y="4337050"/>
          <p14:tracePt t="90885" x="7759700" y="4324350"/>
          <p14:tracePt t="90902" x="7791450" y="4311650"/>
          <p14:tracePt t="90919" x="7791450" y="4305300"/>
          <p14:tracePt t="90935" x="7804150" y="4305300"/>
          <p14:tracePt t="90952" x="7810500" y="4298950"/>
          <p14:tracePt t="90970" x="7816850" y="4292600"/>
          <p14:tracePt t="91273" x="7816850" y="4298950"/>
          <p14:tracePt t="91281" x="7816850" y="4305300"/>
          <p14:tracePt t="91289" x="7816850" y="4311650"/>
          <p14:tracePt t="91290" x="7816850" y="4324350"/>
          <p14:tracePt t="91305" x="7816850" y="4337050"/>
          <p14:tracePt t="91337" x="7816850" y="4343400"/>
          <p14:tracePt t="93017" x="7816850" y="4349750"/>
          <p14:tracePt t="93025" x="7797800" y="4362450"/>
          <p14:tracePt t="93035" x="7785100" y="4368800"/>
          <p14:tracePt t="93036" x="7708900" y="4406900"/>
          <p14:tracePt t="93052" x="7594600" y="4470400"/>
          <p14:tracePt t="93069" x="7416800" y="4540250"/>
          <p14:tracePt t="93085" x="7112000" y="4622800"/>
          <p14:tracePt t="93103" x="6781800" y="4718050"/>
          <p14:tracePt t="93119" x="6407150" y="4768850"/>
          <p14:tracePt t="93135" x="6032500" y="4819650"/>
          <p14:tracePt t="93152" x="5461000" y="4838700"/>
          <p14:tracePt t="93170" x="5003800" y="4838700"/>
          <p14:tracePt t="93185" x="4451350" y="4826000"/>
          <p14:tracePt t="93203" x="3835400" y="4762500"/>
          <p14:tracePt t="93219" x="3346450" y="4705350"/>
          <p14:tracePt t="93235" x="2933700" y="4692650"/>
          <p14:tracePt t="93252" x="2584450" y="4692650"/>
          <p14:tracePt t="93269" x="2298700" y="4692650"/>
          <p14:tracePt t="93285" x="2089150" y="4679950"/>
          <p14:tracePt t="93302" x="1885950" y="4673600"/>
          <p14:tracePt t="93318" x="1701800" y="4667250"/>
          <p14:tracePt t="93336" x="1524000" y="4667250"/>
          <p14:tracePt t="93352" x="1276350" y="4667250"/>
          <p14:tracePt t="93369" x="1092200" y="4667250"/>
          <p14:tracePt t="93385" x="946150" y="4667250"/>
          <p14:tracePt t="93402" x="844550" y="4654550"/>
          <p14:tracePt t="93418" x="800100" y="4648200"/>
          <p14:tracePt t="93436" x="787400" y="4641850"/>
          <p14:tracePt t="93452" x="781050" y="4641850"/>
          <p14:tracePt t="93497" x="774700" y="4641850"/>
          <p14:tracePt t="93513" x="768350" y="4641850"/>
          <p14:tracePt t="93521" x="762000" y="4641850"/>
          <p14:tracePt t="93535" x="749300" y="4648200"/>
          <p14:tracePt t="93536" x="742950" y="4654550"/>
          <p14:tracePt t="93552" x="717550" y="4667250"/>
          <p14:tracePt t="93585" x="711200" y="4667250"/>
          <p14:tracePt t="93586" x="711200" y="4673600"/>
          <p14:tracePt t="93602" x="704850" y="4679950"/>
          <p14:tracePt t="93618" x="692150" y="4692650"/>
          <p14:tracePt t="93635" x="692150" y="4699000"/>
          <p14:tracePt t="93652" x="692150" y="4711700"/>
          <p14:tracePt t="93669" x="692150" y="4724400"/>
          <p14:tracePt t="93685" x="692150" y="4737100"/>
          <p14:tracePt t="93921" x="698500" y="4737100"/>
          <p14:tracePt t="93937" x="704850" y="4737100"/>
          <p14:tracePt t="93961" x="711200" y="4737100"/>
          <p14:tracePt t="93987" x="717550" y="4737100"/>
          <p14:tracePt t="94009" x="723900" y="4737100"/>
          <p14:tracePt t="94041" x="730250" y="4737100"/>
          <p14:tracePt t="94065" x="736600" y="4737100"/>
          <p14:tracePt t="94081" x="742950" y="4737100"/>
          <p14:tracePt t="94113" x="749300" y="4730750"/>
          <p14:tracePt t="94193" x="755650" y="4730750"/>
          <p14:tracePt t="99075" x="0" y="0"/>
        </p14:tracePtLst>
        <p14:tracePtLst>
          <p14:tracePt t="117888" x="1016000" y="5035550"/>
          <p14:tracePt t="118032" x="1022350" y="5035550"/>
          <p14:tracePt t="118040" x="1041400" y="5048250"/>
          <p14:tracePt t="118051" x="1073150" y="5067300"/>
          <p14:tracePt t="118056" x="1187450" y="5092700"/>
          <p14:tracePt t="118067" x="1346200" y="5118100"/>
          <p14:tracePt t="118088" x="1530350" y="5143500"/>
          <p14:tracePt t="118104" x="1733550" y="5143500"/>
          <p14:tracePt t="118118" x="1885950" y="5143500"/>
          <p14:tracePt t="118136" x="2038350" y="5143500"/>
          <p14:tracePt t="118152" x="2114550" y="5143500"/>
          <p14:tracePt t="118168" x="2184400" y="5143500"/>
          <p14:tracePt t="118201" x="2247900" y="5143500"/>
          <p14:tracePt t="118217" x="2279650" y="5143500"/>
          <p14:tracePt t="118256" x="2286000" y="5143500"/>
          <p14:tracePt t="118264" x="2298700" y="5143500"/>
          <p14:tracePt t="118272" x="2311400" y="5143500"/>
          <p14:tracePt t="118280" x="2324100" y="5143500"/>
          <p14:tracePt t="118288" x="2349500" y="5143500"/>
          <p14:tracePt t="118301" x="2381250" y="5149850"/>
          <p14:tracePt t="118317" x="2413000" y="5156200"/>
          <p14:tracePt t="118335" x="2451100" y="5156200"/>
          <p14:tracePt t="118352" x="2489200" y="5175250"/>
          <p14:tracePt t="118368" x="2559050" y="5194300"/>
          <p14:tracePt t="118384" x="2622550" y="5213350"/>
          <p14:tracePt t="118401" x="2705100" y="5245100"/>
          <p14:tracePt t="118417" x="2800350" y="5270500"/>
          <p14:tracePt t="118434" x="2889250" y="5295900"/>
          <p14:tracePt t="118451" x="3035300" y="5314950"/>
          <p14:tracePt t="118467" x="3187700" y="5334000"/>
          <p14:tracePt t="118484" x="3327400" y="5340350"/>
          <p14:tracePt t="118501" x="3429000" y="5340350"/>
          <p14:tracePt t="118517" x="3524250" y="5340350"/>
          <p14:tracePt t="118534" x="3606800" y="5340350"/>
          <p14:tracePt t="118551" x="3676650" y="5340350"/>
          <p14:tracePt t="118569" x="3695700" y="5340350"/>
          <p14:tracePt t="118585" x="3714750" y="5340350"/>
          <p14:tracePt t="118602" x="3733800" y="5334000"/>
          <p14:tracePt t="118618" x="3740150" y="5334000"/>
          <p14:tracePt t="118635" x="3746500" y="5327650"/>
          <p14:tracePt t="118651" x="3752850" y="5327650"/>
          <p14:tracePt t="118668" x="3759200" y="5327650"/>
          <p14:tracePt t="118872" x="3765550" y="5321300"/>
          <p14:tracePt t="118880" x="3778250" y="5321300"/>
          <p14:tracePt t="118888" x="3790950" y="5314950"/>
          <p14:tracePt t="118902" x="3797300" y="5314950"/>
          <p14:tracePt t="118902" x="3829050" y="5308600"/>
          <p14:tracePt t="118918" x="3879850" y="5295900"/>
          <p14:tracePt t="118937" x="3886200" y="5295900"/>
          <p14:tracePt t="118952" x="3911600" y="5289550"/>
          <p14:tracePt t="118967" x="3943350" y="5289550"/>
          <p14:tracePt t="118984" x="3956050" y="5289550"/>
          <p14:tracePt t="119001" x="3975100" y="5289550"/>
          <p14:tracePt t="119017" x="3994150" y="5289550"/>
          <p14:tracePt t="119034" x="4006850" y="5289550"/>
          <p14:tracePt t="119050" x="4032250" y="5289550"/>
          <p14:tracePt t="119067" x="4057650" y="5289550"/>
          <p14:tracePt t="119084" x="4083050" y="5289550"/>
          <p14:tracePt t="119101" x="4108450" y="5289550"/>
          <p14:tracePt t="119117" x="4140200" y="5289550"/>
          <p14:tracePt t="119134" x="4184650" y="5289550"/>
          <p14:tracePt t="119151" x="4286250" y="5289550"/>
          <p14:tracePt t="119169" x="4375150" y="5289550"/>
          <p14:tracePt t="119185" x="4457700" y="5302250"/>
          <p14:tracePt t="119201" x="4552950" y="5314950"/>
          <p14:tracePt t="119218" x="4648200" y="5321300"/>
          <p14:tracePt t="119235" x="4718050" y="5327650"/>
          <p14:tracePt t="119251" x="4775200" y="5334000"/>
          <p14:tracePt t="119267" x="4813300" y="5334000"/>
          <p14:tracePt t="119284" x="4838700" y="5334000"/>
          <p14:tracePt t="119301" x="4851400" y="5334000"/>
          <p14:tracePt t="119317" x="4857750" y="5334000"/>
          <p14:tracePt t="119334" x="4876800" y="5334000"/>
          <p14:tracePt t="119350" x="4889500" y="5334000"/>
          <p14:tracePt t="119367" x="4902200" y="5334000"/>
          <p14:tracePt t="119384" x="4908550" y="5334000"/>
          <p14:tracePt t="119401" x="4914900" y="5334000"/>
          <p14:tracePt t="120056" x="4927600" y="5334000"/>
          <p14:tracePt t="120064" x="4953000" y="5334000"/>
          <p14:tracePt t="120072" x="4978400" y="5334000"/>
          <p14:tracePt t="120080" x="5016500" y="5334000"/>
          <p14:tracePt t="120085" x="5105400" y="5334000"/>
          <p14:tracePt t="120101" x="5194300" y="5334000"/>
          <p14:tracePt t="120118" x="5270500" y="5321300"/>
          <p14:tracePt t="120135" x="5314950" y="5321300"/>
          <p14:tracePt t="120135" x="5346700" y="5308600"/>
          <p14:tracePt t="120153" x="5410200" y="5302250"/>
          <p14:tracePt t="120169" x="5480050" y="5295900"/>
          <p14:tracePt t="120185" x="5568950" y="5283200"/>
          <p14:tracePt t="120201" x="5651500" y="5283200"/>
          <p14:tracePt t="120218" x="5702300" y="5283200"/>
          <p14:tracePt t="120235" x="5753100" y="5283200"/>
          <p14:tracePt t="120252" x="5791200" y="5283200"/>
          <p14:tracePt t="120268" x="5842000" y="5283200"/>
          <p14:tracePt t="120285" x="5892800" y="5283200"/>
          <p14:tracePt t="120301" x="5949950" y="5270500"/>
          <p14:tracePt t="120318" x="6013450" y="5270500"/>
          <p14:tracePt t="120335" x="6070600" y="5270500"/>
          <p14:tracePt t="120351" x="6134100" y="5270500"/>
          <p14:tracePt t="120368" x="6172200" y="5257800"/>
          <p14:tracePt t="120385" x="6229350" y="5245100"/>
          <p14:tracePt t="120401" x="6267450" y="5245100"/>
          <p14:tracePt t="120417" x="6305550" y="5238750"/>
          <p14:tracePt t="120435" x="6330950" y="5238750"/>
          <p14:tracePt t="120452" x="6356350" y="5232400"/>
          <p14:tracePt t="120468" x="6375400" y="5226050"/>
          <p14:tracePt t="120485" x="6394450" y="5226050"/>
          <p14:tracePt t="120501" x="6400800" y="5226050"/>
          <p14:tracePt t="120518" x="6419850" y="5226050"/>
          <p14:tracePt t="120535" x="6432550" y="5219700"/>
          <p14:tracePt t="120552" x="6451600" y="5219700"/>
          <p14:tracePt t="120569" x="6464300" y="5213350"/>
          <p14:tracePt t="120585" x="6470650" y="5213350"/>
          <p14:tracePt t="120601" x="6477000" y="5213350"/>
          <p14:tracePt t="120618" x="6489700" y="5213350"/>
          <p14:tracePt t="120635" x="6508750" y="5207000"/>
          <p14:tracePt t="120652" x="6515100" y="5200650"/>
          <p14:tracePt t="120668" x="6527800" y="5200650"/>
          <p14:tracePt t="120752" x="6534150" y="5200650"/>
          <p14:tracePt t="120760" x="6534150" y="5219700"/>
          <p14:tracePt t="120768" x="6578600" y="5295900"/>
          <p14:tracePt t="121089" x="6591300" y="5289550"/>
          <p14:tracePt t="121096" x="6604000" y="5289550"/>
          <p14:tracePt t="121104" x="6629400" y="5283200"/>
          <p14:tracePt t="121119" x="6654800" y="5276850"/>
          <p14:tracePt t="121135" x="6673850" y="5270500"/>
          <p14:tracePt t="121135" x="6680200" y="5270500"/>
          <p14:tracePt t="121153" x="6705600" y="5270500"/>
          <p14:tracePt t="121168" x="6737350" y="5270500"/>
          <p14:tracePt t="121185" x="6788150" y="5270500"/>
          <p14:tracePt t="121201" x="6864350" y="5270500"/>
          <p14:tracePt t="121218" x="6978650" y="5270500"/>
          <p14:tracePt t="121235" x="7092950" y="5270500"/>
          <p14:tracePt t="121251" x="7194550" y="5270500"/>
          <p14:tracePt t="121268" x="7308850" y="5270500"/>
          <p14:tracePt t="121285" x="7404100" y="5270500"/>
          <p14:tracePt t="121301" x="7493000" y="5270500"/>
          <p14:tracePt t="121318" x="7562850" y="5257800"/>
          <p14:tracePt t="121335" x="7626350" y="5257800"/>
          <p14:tracePt t="121352" x="7696200" y="5245100"/>
          <p14:tracePt t="121368" x="7721600" y="5232400"/>
          <p14:tracePt t="121385" x="7734300" y="5232400"/>
          <p14:tracePt t="121456" x="7727950" y="5232400"/>
          <p14:tracePt t="121465" x="7677150" y="5232400"/>
          <p14:tracePt t="121477" x="7600950" y="5232400"/>
          <p14:tracePt t="121484" x="7493000" y="5232400"/>
          <p14:tracePt t="121485" x="7035800" y="5289550"/>
          <p14:tracePt t="121501" x="6248400" y="5365750"/>
          <p14:tracePt t="121518" x="5467350" y="5391150"/>
          <p14:tracePt t="121535" x="4800600" y="5391150"/>
          <p14:tracePt t="121552" x="3956050" y="5391150"/>
          <p14:tracePt t="121569" x="3530600" y="5391150"/>
          <p14:tracePt t="121585" x="3206750" y="5410200"/>
          <p14:tracePt t="121602" x="3009900" y="5410200"/>
          <p14:tracePt t="121618" x="2863850" y="5410200"/>
          <p14:tracePt t="121635" x="2724150" y="5410200"/>
          <p14:tracePt t="121652" x="2641600" y="5422900"/>
          <p14:tracePt t="121668" x="2571750" y="5429250"/>
          <p14:tracePt t="121685" x="2527300" y="5441950"/>
          <p14:tracePt t="121701" x="2495550" y="5441950"/>
          <p14:tracePt t="121718" x="2457450" y="5448300"/>
          <p14:tracePt t="121735" x="2413000" y="5454650"/>
          <p14:tracePt t="121751" x="2330450" y="5467350"/>
          <p14:tracePt t="121769" x="2260600" y="5467350"/>
          <p14:tracePt t="121785" x="2171700" y="5467350"/>
          <p14:tracePt t="121802" x="2082800" y="5467350"/>
          <p14:tracePt t="121818" x="1987550" y="5480050"/>
          <p14:tracePt t="121835" x="1898650" y="5486400"/>
          <p14:tracePt t="121851" x="1784350" y="5499100"/>
          <p14:tracePt t="121868" x="1695450" y="5518150"/>
          <p14:tracePt t="121885" x="1619250" y="5530850"/>
          <p14:tracePt t="121901" x="1587500" y="5537200"/>
          <p14:tracePt t="121918" x="1562100" y="5543550"/>
          <p14:tracePt t="121935" x="1549400" y="5543550"/>
          <p14:tracePt t="121951" x="1524000" y="5556250"/>
          <p14:tracePt t="121969" x="1504950" y="5562600"/>
          <p14:tracePt t="121985" x="1492250" y="5568950"/>
          <p14:tracePt t="122002" x="1485900" y="5575300"/>
          <p14:tracePt t="122017" x="1473200" y="5588000"/>
          <p14:tracePt t="122034" x="1460500" y="5600700"/>
          <p14:tracePt t="122051" x="1454150" y="5600700"/>
          <p14:tracePt t="122088" x="1454150" y="5607050"/>
          <p14:tracePt t="122184" x="1454150" y="5613400"/>
          <p14:tracePt t="122200" x="1454150" y="5626100"/>
          <p14:tracePt t="122210" x="1460500" y="5626100"/>
          <p14:tracePt t="122218" x="1466850" y="5632450"/>
          <p14:tracePt t="122234" x="1473200" y="5632450"/>
          <p14:tracePt t="122235" x="1485900" y="5638800"/>
          <p14:tracePt t="122251" x="1517650" y="5645150"/>
          <p14:tracePt t="122268" x="1555750" y="5651500"/>
          <p14:tracePt t="122285" x="1619250" y="5657850"/>
          <p14:tracePt t="122301" x="1720850" y="5664200"/>
          <p14:tracePt t="122318" x="1822450" y="5664200"/>
          <p14:tracePt t="122335" x="1943100" y="5664200"/>
          <p14:tracePt t="122351" x="2127250" y="5664200"/>
          <p14:tracePt t="122369" x="2228850" y="5664200"/>
          <p14:tracePt t="122385" x="2311400" y="5651500"/>
          <p14:tracePt t="122402" x="2374900" y="5638800"/>
          <p14:tracePt t="122418" x="2432050" y="5638800"/>
          <p14:tracePt t="122435" x="2476500" y="5632450"/>
          <p14:tracePt t="122451" x="2514600" y="5632450"/>
          <p14:tracePt t="122468" x="2578100" y="5632450"/>
          <p14:tracePt t="122485" x="2654300" y="5632450"/>
          <p14:tracePt t="122502" x="2743200" y="5632450"/>
          <p14:tracePt t="122518" x="2838450" y="5626100"/>
          <p14:tracePt t="122535" x="2927350" y="5613400"/>
          <p14:tracePt t="122551" x="3022600" y="5607050"/>
          <p14:tracePt t="122569" x="3092450" y="5607050"/>
          <p14:tracePt t="122585" x="3168650" y="5607050"/>
          <p14:tracePt t="122601" x="3257550" y="5600700"/>
          <p14:tracePt t="122618" x="3340100" y="5594350"/>
          <p14:tracePt t="122635" x="3435350" y="5588000"/>
          <p14:tracePt t="122651" x="3517900" y="5588000"/>
          <p14:tracePt t="122669" x="3587750" y="5588000"/>
          <p14:tracePt t="122685" x="3651250" y="5588000"/>
          <p14:tracePt t="122702" x="3708400" y="5588000"/>
          <p14:tracePt t="122718" x="3765550" y="5588000"/>
          <p14:tracePt t="122735" x="3816350" y="5588000"/>
          <p14:tracePt t="122751" x="3886200" y="5588000"/>
          <p14:tracePt t="122768" x="3930650" y="5588000"/>
          <p14:tracePt t="122785" x="3981450" y="5588000"/>
          <p14:tracePt t="122802" x="4013200" y="5588000"/>
          <p14:tracePt t="122818" x="4051300" y="5588000"/>
          <p14:tracePt t="122835" x="4083050" y="5588000"/>
          <p14:tracePt t="122851" x="4114800" y="5588000"/>
          <p14:tracePt t="122868" x="4140200" y="5588000"/>
          <p14:tracePt t="122884" x="4165600" y="5588000"/>
          <p14:tracePt t="122902" x="4184650" y="5588000"/>
          <p14:tracePt t="122918" x="4216400" y="5581650"/>
          <p14:tracePt t="122935" x="4235450" y="5581650"/>
          <p14:tracePt t="122951" x="4254500" y="5581650"/>
          <p14:tracePt t="122969" x="4260850" y="5581650"/>
          <p14:tracePt t="124304" x="4254500" y="5581650"/>
          <p14:tracePt t="124328" x="4248150" y="5581650"/>
          <p14:tracePt t="124338" x="4241800" y="5581650"/>
          <p14:tracePt t="124392" x="4235450" y="5581650"/>
          <p14:tracePt t="124400" x="4229100" y="5588000"/>
          <p14:tracePt t="124552" x="4222750" y="5588000"/>
          <p14:tracePt t="124656" x="4216400" y="5588000"/>
          <p14:tracePt t="124672" x="4210050" y="5588000"/>
          <p14:tracePt t="124688" x="4203700" y="5594350"/>
          <p14:tracePt t="124704" x="4191000" y="5594350"/>
          <p14:tracePt t="124712" x="4184650" y="5600700"/>
          <p14:tracePt t="124720" x="4178300" y="5607050"/>
          <p14:tracePt t="124728" x="4171950" y="5613400"/>
          <p14:tracePt t="124736" x="4159250" y="5626100"/>
          <p14:tracePt t="124751" x="4152900" y="5638800"/>
          <p14:tracePt t="124768" x="4152900" y="5645150"/>
          <p14:tracePt t="125180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Minimum Distance Classifier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Idea: Compute the distance between unknown case and the center of known clusters and assign the case to the closest cluster</a:t>
            </a:r>
          </a:p>
          <a:p>
            <a:pPr lvl="1"/>
            <a:r>
              <a:rPr lang="en-US" dirty="0" smtClean="0"/>
              <a:t>How to compute cluster centers</a:t>
            </a:r>
          </a:p>
          <a:p>
            <a:pPr lvl="1"/>
            <a:r>
              <a:rPr lang="en-US" dirty="0" smtClean="0"/>
              <a:t>Distance computation</a:t>
            </a:r>
          </a:p>
          <a:p>
            <a:pPr lvl="1"/>
            <a:r>
              <a:rPr lang="en-US" dirty="0" smtClean="0"/>
              <a:t>Simple but not good in many cases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766064"/>
            <a:ext cx="4250268" cy="3458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208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068"/>
    </mc:Choice>
    <mc:Fallback>
      <p:transition spd="slow" advTm="1570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777" x="5708650" y="4191000"/>
          <p14:tracePt t="21812" x="5715000" y="4191000"/>
          <p14:tracePt t="21830" x="5721350" y="4191000"/>
          <p14:tracePt t="21861" x="5727700" y="4191000"/>
          <p14:tracePt t="21877" x="5734050" y="4191000"/>
          <p14:tracePt t="21916" x="5740400" y="4191000"/>
          <p14:tracePt t="21929" x="5746750" y="4191000"/>
          <p14:tracePt t="21932" x="5753100" y="4184650"/>
          <p14:tracePt t="21940" x="5772150" y="4184650"/>
          <p14:tracePt t="21948" x="5803900" y="4152900"/>
          <p14:tracePt t="21964" x="5861050" y="4102100"/>
          <p14:tracePt t="21979" x="5899150" y="4057650"/>
          <p14:tracePt t="21979" x="5918200" y="4025900"/>
          <p14:tracePt t="21997" x="5956300" y="3975100"/>
          <p14:tracePt t="22021" x="5981700" y="3917950"/>
          <p14:tracePt t="22036" x="5994400" y="3854450"/>
          <p14:tracePt t="22046" x="6007100" y="3797300"/>
          <p14:tracePt t="22068" x="6013450" y="3746500"/>
          <p14:tracePt t="22080" x="6019800" y="3695700"/>
          <p14:tracePt t="22100" x="6019800" y="3644900"/>
          <p14:tracePt t="22116" x="6019800" y="3594100"/>
          <p14:tracePt t="22132" x="6000750" y="3517900"/>
          <p14:tracePt t="22146" x="5975350" y="3460750"/>
          <p14:tracePt t="22164" x="5943600" y="3384550"/>
          <p14:tracePt t="22180" x="5924550" y="3352800"/>
          <p14:tracePt t="22180" x="5918200" y="3340100"/>
          <p14:tracePt t="22196" x="5886450" y="3302000"/>
          <p14:tracePt t="22229" x="5861050" y="3276600"/>
          <p14:tracePt t="22231" x="5842000" y="3257550"/>
          <p14:tracePt t="22246" x="5822950" y="3251200"/>
          <p14:tracePt t="22262" x="5803900" y="3244850"/>
          <p14:tracePt t="22279" x="5778500" y="3244850"/>
          <p14:tracePt t="22297" x="5753100" y="3244850"/>
          <p14:tracePt t="22312" x="5721350" y="3244850"/>
          <p14:tracePt t="22330" x="5683250" y="3244850"/>
          <p14:tracePt t="22346" x="5651500" y="3244850"/>
          <p14:tracePt t="22363" x="5619750" y="3238500"/>
          <p14:tracePt t="22379" x="5568950" y="3232150"/>
          <p14:tracePt t="22397" x="5537200" y="3232150"/>
          <p14:tracePt t="22413" x="5511800" y="3225800"/>
          <p14:tracePt t="22429" x="5480050" y="3219450"/>
          <p14:tracePt t="22446" x="5448300" y="3219450"/>
          <p14:tracePt t="22463" x="5422900" y="3219450"/>
          <p14:tracePt t="22479" x="5397500" y="3219450"/>
          <p14:tracePt t="22496" x="5359400" y="3232150"/>
          <p14:tracePt t="22512" x="5334000" y="3238500"/>
          <p14:tracePt t="22529" x="5302250" y="3257550"/>
          <p14:tracePt t="22546" x="5289550" y="3263900"/>
          <p14:tracePt t="22563" x="5270500" y="3276600"/>
          <p14:tracePt t="22579" x="5226050" y="3308350"/>
          <p14:tracePt t="22597" x="5200650" y="3333750"/>
          <p14:tracePt t="22613" x="5168900" y="3359150"/>
          <p14:tracePt t="22629" x="5143500" y="3403600"/>
          <p14:tracePt t="22646" x="5111750" y="3448050"/>
          <p14:tracePt t="22663" x="5099050" y="3492500"/>
          <p14:tracePt t="22679" x="5073650" y="3549650"/>
          <p14:tracePt t="22696" x="5067300" y="3613150"/>
          <p14:tracePt t="22712" x="5060950" y="3670300"/>
          <p14:tracePt t="22729" x="5060950" y="3733800"/>
          <p14:tracePt t="22746" x="5060950" y="3784600"/>
          <p14:tracePt t="22763" x="5060950" y="3835400"/>
          <p14:tracePt t="22779" x="5073650" y="3886200"/>
          <p14:tracePt t="22779" x="5080000" y="3905250"/>
          <p14:tracePt t="22797" x="5099050" y="3949700"/>
          <p14:tracePt t="22813" x="5118100" y="3987800"/>
          <p14:tracePt t="22829" x="5143500" y="4032250"/>
          <p14:tracePt t="22846" x="5168900" y="4070350"/>
          <p14:tracePt t="22863" x="5207000" y="4121150"/>
          <p14:tracePt t="22879" x="5238750" y="4171950"/>
          <p14:tracePt t="22896" x="5264150" y="4210050"/>
          <p14:tracePt t="22912" x="5302250" y="4254500"/>
          <p14:tracePt t="22929" x="5346700" y="4298950"/>
          <p14:tracePt t="22946" x="5384800" y="4337050"/>
          <p14:tracePt t="22963" x="5422900" y="4368800"/>
          <p14:tracePt t="22979" x="5480050" y="4400550"/>
          <p14:tracePt t="22997" x="5524500" y="4425950"/>
          <p14:tracePt t="23012" x="5568950" y="4445000"/>
          <p14:tracePt t="23029" x="5626100" y="4464050"/>
          <p14:tracePt t="23046" x="5702300" y="4476750"/>
          <p14:tracePt t="23063" x="5765800" y="4476750"/>
          <p14:tracePt t="23079" x="5810250" y="4483100"/>
          <p14:tracePt t="23097" x="5854700" y="4489450"/>
          <p14:tracePt t="23112" x="5886450" y="4489450"/>
          <p14:tracePt t="23130" x="5905500" y="4489450"/>
          <p14:tracePt t="23146" x="5937250" y="4489450"/>
          <p14:tracePt t="23163" x="5981700" y="4489450"/>
          <p14:tracePt t="23179" x="6057900" y="4464050"/>
          <p14:tracePt t="23197" x="6127750" y="4425950"/>
          <p14:tracePt t="23213" x="6197600" y="4381500"/>
          <p14:tracePt t="23229" x="6235700" y="4356100"/>
          <p14:tracePt t="23246" x="6280150" y="4318000"/>
          <p14:tracePt t="23263" x="6305550" y="4292600"/>
          <p14:tracePt t="23279" x="6337300" y="4260850"/>
          <p14:tracePt t="23296" x="6362700" y="4203700"/>
          <p14:tracePt t="23312" x="6388100" y="4121150"/>
          <p14:tracePt t="23329" x="6400800" y="4019550"/>
          <p14:tracePt t="23346" x="6400800" y="3943350"/>
          <p14:tracePt t="23363" x="6400800" y="3873500"/>
          <p14:tracePt t="23379" x="6394450" y="3740150"/>
          <p14:tracePt t="23397" x="6369050" y="3663950"/>
          <p14:tracePt t="23412" x="6330950" y="3581400"/>
          <p14:tracePt t="23429" x="6292850" y="3524250"/>
          <p14:tracePt t="23446" x="6242050" y="3454400"/>
          <p14:tracePt t="23462" x="6203950" y="3409950"/>
          <p14:tracePt t="23479" x="6146800" y="3359150"/>
          <p14:tracePt t="23495" x="6083300" y="3314700"/>
          <p14:tracePt t="23512" x="6013450" y="3270250"/>
          <p14:tracePt t="23529" x="5956300" y="3232150"/>
          <p14:tracePt t="23545" x="5899150" y="3194050"/>
          <p14:tracePt t="23563" x="5854700" y="3181350"/>
          <p14:tracePt t="23579" x="5778500" y="3143250"/>
          <p14:tracePt t="23597" x="5734050" y="3136900"/>
          <p14:tracePt t="23613" x="5689600" y="3117850"/>
          <p14:tracePt t="23629" x="5645150" y="3105150"/>
          <p14:tracePt t="23646" x="5613400" y="3105150"/>
          <p14:tracePt t="23663" x="5581650" y="3098800"/>
          <p14:tracePt t="23679" x="5549900" y="3098800"/>
          <p14:tracePt t="23696" x="5511800" y="3098800"/>
          <p14:tracePt t="23712" x="5480050" y="3105150"/>
          <p14:tracePt t="23729" x="5429250" y="3130550"/>
          <p14:tracePt t="23746" x="5372100" y="3162300"/>
          <p14:tracePt t="23763" x="5314950" y="3200400"/>
          <p14:tracePt t="23779" x="5226050" y="3270250"/>
          <p14:tracePt t="23796" x="5168900" y="3321050"/>
          <p14:tracePt t="23813" x="5111750" y="3378200"/>
          <p14:tracePt t="23829" x="5054600" y="3460750"/>
          <p14:tracePt t="23847" x="4997450" y="3543300"/>
          <p14:tracePt t="23864" x="4953000" y="3644900"/>
          <p14:tracePt t="23880" x="4908550" y="3771900"/>
          <p14:tracePt t="23897" x="4883150" y="3886200"/>
          <p14:tracePt t="23913" x="4870450" y="4013200"/>
          <p14:tracePt t="23930" x="4870450" y="4114800"/>
          <p14:tracePt t="23948" x="4876800" y="4222750"/>
          <p14:tracePt t="23963" x="4914900" y="4311650"/>
          <p14:tracePt t="23963" x="4940300" y="4368800"/>
          <p14:tracePt t="23982" x="4965700" y="4406900"/>
          <p14:tracePt t="23997" x="5073650" y="4533900"/>
          <p14:tracePt t="24014" x="5149850" y="4616450"/>
          <p14:tracePt t="24030" x="5245100" y="4667250"/>
          <p14:tracePt t="24047" x="5391150" y="4737100"/>
          <p14:tracePt t="24063" x="5518150" y="4781550"/>
          <p14:tracePt t="24080" x="5632450" y="4819650"/>
          <p14:tracePt t="24097" x="5734050" y="4845050"/>
          <p14:tracePt t="24114" x="5822950" y="4870450"/>
          <p14:tracePt t="24130" x="5886450" y="4883150"/>
          <p14:tracePt t="24148" x="5949950" y="4889500"/>
          <p14:tracePt t="24163" x="6026150" y="4895850"/>
          <p14:tracePt t="24180" x="6127750" y="4895850"/>
          <p14:tracePt t="24198" x="6197600" y="4895850"/>
          <p14:tracePt t="24214" x="6273800" y="4883150"/>
          <p14:tracePt t="24230" x="6350000" y="4857750"/>
          <p14:tracePt t="24247" x="6413500" y="4832350"/>
          <p14:tracePt t="24263" x="6489700" y="4800600"/>
          <p14:tracePt t="24280" x="6559550" y="4768850"/>
          <p14:tracePt t="24297" x="6635750" y="4737100"/>
          <p14:tracePt t="24313" x="6711950" y="4705350"/>
          <p14:tracePt t="24330" x="6794500" y="4660900"/>
          <p14:tracePt t="24347" x="6902450" y="4597400"/>
          <p14:tracePt t="24363" x="7004050" y="4527550"/>
          <p14:tracePt t="24380" x="7143750" y="4419600"/>
          <p14:tracePt t="24397" x="7334250" y="4216400"/>
          <p14:tracePt t="24415" x="7429500" y="4057650"/>
          <p14:tracePt t="24430" x="7512050" y="3898900"/>
          <p14:tracePt t="24447" x="7543800" y="3784600"/>
          <p14:tracePt t="24464" x="7556500" y="3689350"/>
          <p14:tracePt t="24480" x="7556500" y="3600450"/>
          <p14:tracePt t="24497" x="7556500" y="3511550"/>
          <p14:tracePt t="24514" x="7524750" y="3429000"/>
          <p14:tracePt t="24530" x="7493000" y="3359150"/>
          <p14:tracePt t="24547" x="7454900" y="3295650"/>
          <p14:tracePt t="24563" x="7429500" y="3263900"/>
          <p14:tracePt t="24580" x="7378700" y="3200400"/>
          <p14:tracePt t="24598" x="7340600" y="3155950"/>
          <p14:tracePt t="24614" x="7302500" y="3111500"/>
          <p14:tracePt t="24630" x="7277100" y="3086100"/>
          <p14:tracePt t="24647" x="7251700" y="3067050"/>
          <p14:tracePt t="24663" x="7219950" y="3054350"/>
          <p14:tracePt t="24680" x="7188200" y="3041650"/>
          <p14:tracePt t="24697" x="7150100" y="3028950"/>
          <p14:tracePt t="24714" x="7105650" y="3028950"/>
          <p14:tracePt t="24730" x="7048500" y="3028950"/>
          <p14:tracePt t="24747" x="6985000" y="3054350"/>
          <p14:tracePt t="24763" x="6902450" y="3117850"/>
          <p14:tracePt t="24780" x="6826250" y="3187700"/>
          <p14:tracePt t="24797" x="6718300" y="3346450"/>
          <p14:tracePt t="24814" x="6686550" y="3479800"/>
          <p14:tracePt t="24830" x="6661150" y="3613150"/>
          <p14:tracePt t="24847" x="6661150" y="3746500"/>
          <p14:tracePt t="24863" x="6673850" y="3835400"/>
          <p14:tracePt t="24880" x="6718300" y="3930650"/>
          <p14:tracePt t="24897" x="6762750" y="4013200"/>
          <p14:tracePt t="24913" x="6819900" y="4102100"/>
          <p14:tracePt t="24930" x="6896100" y="4178300"/>
          <p14:tracePt t="24947" x="6985000" y="4267200"/>
          <p14:tracePt t="24963" x="7092950" y="4343400"/>
          <p14:tracePt t="24980" x="7258050" y="4470400"/>
          <p14:tracePt t="24997" x="7378700" y="4546600"/>
          <p14:tracePt t="25013" x="7480300" y="4591050"/>
          <p14:tracePt t="25030" x="7581900" y="4622800"/>
          <p14:tracePt t="25046" x="7670800" y="4629150"/>
          <p14:tracePt t="25063" x="7747000" y="4629150"/>
          <p14:tracePt t="25080" x="7861300" y="4584700"/>
          <p14:tracePt t="25097" x="7956550" y="4457700"/>
          <p14:tracePt t="25114" x="8064500" y="4260850"/>
          <p14:tracePt t="25131" x="8153400" y="4083050"/>
          <p14:tracePt t="25147" x="8204200" y="3886200"/>
          <p14:tracePt t="25163" x="8242300" y="3740150"/>
          <p14:tracePt t="25180" x="8248650" y="3536950"/>
          <p14:tracePt t="25197" x="8248650" y="3409950"/>
          <p14:tracePt t="25213" x="8197850" y="3289300"/>
          <p14:tracePt t="25230" x="8191500" y="3263900"/>
          <p14:tracePt t="25247" x="8128000" y="3200400"/>
          <p14:tracePt t="25263" x="8058150" y="3155950"/>
          <p14:tracePt t="25280" x="7975600" y="3105150"/>
          <p14:tracePt t="25297" x="7893050" y="3086100"/>
          <p14:tracePt t="25313" x="7810500" y="3086100"/>
          <p14:tracePt t="25330" x="7715250" y="3111500"/>
          <p14:tracePt t="25347" x="7620000" y="3187700"/>
          <p14:tracePt t="25363" x="7499350" y="3397250"/>
          <p14:tracePt t="25380" x="7308850" y="4133850"/>
          <p14:tracePt t="25398" x="7315200" y="4508500"/>
          <p14:tracePt t="25413" x="7404100" y="4813300"/>
          <p14:tracePt t="25430" x="7524750" y="5016500"/>
          <p14:tracePt t="25447" x="7626350" y="5149850"/>
          <p14:tracePt t="25463" x="7689850" y="5213350"/>
          <p14:tracePt t="25480" x="7740650" y="5245100"/>
          <p14:tracePt t="25497" x="7772400" y="5245100"/>
          <p14:tracePt t="25513" x="7816850" y="5245100"/>
          <p14:tracePt t="25530" x="7854950" y="5245100"/>
          <p14:tracePt t="25547" x="7912100" y="5213350"/>
          <p14:tracePt t="25563" x="7975600" y="5181600"/>
          <p14:tracePt t="25580" x="8020050" y="5143500"/>
          <p14:tracePt t="25597" x="8045450" y="5099050"/>
          <p14:tracePt t="25614" x="8064500" y="5067300"/>
          <p14:tracePt t="25647" x="8064500" y="5035550"/>
          <p14:tracePt t="25647" x="8064500" y="4991100"/>
          <p14:tracePt t="25664" x="8058150" y="4946650"/>
          <p14:tracePt t="25680" x="8032750" y="4895850"/>
          <p14:tracePt t="25697" x="7981950" y="4838700"/>
          <p14:tracePt t="25713" x="7918450" y="4768850"/>
          <p14:tracePt t="25730" x="7823200" y="4705350"/>
          <p14:tracePt t="25746" x="7740650" y="4673600"/>
          <p14:tracePt t="25763" x="7645400" y="4654550"/>
          <p14:tracePt t="25780" x="7512050" y="4641850"/>
          <p14:tracePt t="25798" x="7410450" y="4641850"/>
          <p14:tracePt t="25813" x="7308850" y="4648200"/>
          <p14:tracePt t="25830" x="7219950" y="4679950"/>
          <p14:tracePt t="25846" x="7137400" y="4718050"/>
          <p14:tracePt t="25863" x="7061200" y="4762500"/>
          <p14:tracePt t="25880" x="6978650" y="4813300"/>
          <p14:tracePt t="25897" x="6908800" y="4870450"/>
          <p14:tracePt t="25913" x="6838950" y="4940300"/>
          <p14:tracePt t="25930" x="6781800" y="5016500"/>
          <p14:tracePt t="25946" x="6731000" y="5118100"/>
          <p14:tracePt t="25963" x="6680200" y="5238750"/>
          <p14:tracePt t="25980" x="6610350" y="5416550"/>
          <p14:tracePt t="25997" x="6578600" y="5543550"/>
          <p14:tracePt t="26013" x="6559550" y="5664200"/>
          <p14:tracePt t="26030" x="6546850" y="5784850"/>
          <p14:tracePt t="26046" x="6546850" y="5911850"/>
          <p14:tracePt t="26064" x="6553200" y="6013450"/>
          <p14:tracePt t="26080" x="6597650" y="6102350"/>
          <p14:tracePt t="26097" x="6654800" y="6178550"/>
          <p14:tracePt t="26113" x="6731000" y="6235700"/>
          <p14:tracePt t="26130" x="6851650" y="6286500"/>
          <p14:tracePt t="26147" x="6985000" y="6337300"/>
          <p14:tracePt t="26163" x="7137400" y="6362700"/>
          <p14:tracePt t="26180" x="7327900" y="6369050"/>
          <p14:tracePt t="26198" x="7423150" y="6362700"/>
          <p14:tracePt t="26213" x="7493000" y="6343650"/>
          <p14:tracePt t="26230" x="7537450" y="6318250"/>
          <p14:tracePt t="26247" x="7562850" y="6299200"/>
          <p14:tracePt t="26263" x="7581900" y="6286500"/>
          <p14:tracePt t="26280" x="7594600" y="6273800"/>
          <p14:tracePt t="26297" x="7607300" y="6267450"/>
          <p14:tracePt t="26313" x="7607300" y="6261100"/>
          <p14:tracePt t="26330" x="7607300" y="6254750"/>
          <p14:tracePt t="26861" x="7600950" y="6248400"/>
          <p14:tracePt t="26873" x="7581900" y="6242050"/>
          <p14:tracePt t="26877" x="7562850" y="6242050"/>
          <p14:tracePt t="26884" x="7518400" y="6223000"/>
          <p14:tracePt t="26896" x="7454900" y="6197600"/>
          <p14:tracePt t="26913" x="7391400" y="6172200"/>
          <p14:tracePt t="26930" x="7327900" y="6134100"/>
          <p14:tracePt t="26947" x="7251700" y="6070600"/>
          <p14:tracePt t="26964" x="7175500" y="5981700"/>
          <p14:tracePt t="26980" x="7054850" y="5765800"/>
          <p14:tracePt t="26997" x="6915150" y="5467350"/>
          <p14:tracePt t="27013" x="6762750" y="5067300"/>
          <p14:tracePt t="27030" x="6610350" y="4584700"/>
          <p14:tracePt t="27046" x="6483350" y="4159250"/>
          <p14:tracePt t="27063" x="6394450" y="3829050"/>
          <p14:tracePt t="27080" x="6324600" y="3606800"/>
          <p14:tracePt t="27096" x="6292850" y="3467100"/>
          <p14:tracePt t="27114" x="6261100" y="3359150"/>
          <p14:tracePt t="27130" x="6235700" y="3270250"/>
          <p14:tracePt t="27146" x="6216650" y="3244850"/>
          <p14:tracePt t="27164" x="6203950" y="3219450"/>
          <p14:tracePt t="27180" x="6191250" y="3200400"/>
          <p14:tracePt t="27198" x="6172200" y="3187700"/>
          <p14:tracePt t="27213" x="6159500" y="3168650"/>
          <p14:tracePt t="27230" x="6146800" y="3155950"/>
          <p14:tracePt t="27246" x="6127750" y="3143250"/>
          <p14:tracePt t="27263" x="6115050" y="3124200"/>
          <p14:tracePt t="27280" x="6089650" y="3111500"/>
          <p14:tracePt t="27296" x="6076950" y="3098800"/>
          <p14:tracePt t="27314" x="6057900" y="3086100"/>
          <p14:tracePt t="27330" x="6045200" y="3079750"/>
          <p14:tracePt t="27347" x="6032500" y="3067050"/>
          <p14:tracePt t="27364" x="6019800" y="3054350"/>
          <p14:tracePt t="27380" x="6007100" y="3048000"/>
          <p14:tracePt t="27396" x="5956300" y="3022600"/>
          <p14:tracePt t="27413" x="5886450" y="2997200"/>
          <p14:tracePt t="27430" x="5797550" y="2959100"/>
          <p14:tracePt t="27447" x="5676900" y="2933700"/>
          <p14:tracePt t="27464" x="5562600" y="2901950"/>
          <p14:tracePt t="27480" x="5429250" y="2882900"/>
          <p14:tracePt t="27496" x="5314950" y="2863850"/>
          <p14:tracePt t="27513" x="5200650" y="2832100"/>
          <p14:tracePt t="27530" x="5092700" y="2806700"/>
          <p14:tracePt t="27547" x="4984750" y="2774950"/>
          <p14:tracePt t="27563" x="4876800" y="2749550"/>
          <p14:tracePt t="27580" x="4724400" y="2711450"/>
          <p14:tracePt t="27598" x="4635500" y="2692400"/>
          <p14:tracePt t="27614" x="4552950" y="2686050"/>
          <p14:tracePt t="27630" x="4489450" y="2660650"/>
          <p14:tracePt t="27647" x="4419600" y="2647950"/>
          <p14:tracePt t="27663" x="4343400" y="2622550"/>
          <p14:tracePt t="27680" x="4235450" y="2584450"/>
          <p14:tracePt t="27696" x="4191000" y="2571750"/>
          <p14:tracePt t="27713" x="4108450" y="2552700"/>
          <p14:tracePt t="27730" x="4038600" y="2533650"/>
          <p14:tracePt t="27747" x="3987800" y="2514600"/>
          <p14:tracePt t="27763" x="3930650" y="2495550"/>
          <p14:tracePt t="27780" x="3892550" y="2489200"/>
          <p14:tracePt t="27796" x="3848100" y="2476500"/>
          <p14:tracePt t="27813" x="3829050" y="2470150"/>
          <p14:tracePt t="27830" x="3803650" y="2457450"/>
          <p14:tracePt t="27847" x="3784600" y="2444750"/>
          <p14:tracePt t="27863" x="3765550" y="2438400"/>
          <p14:tracePt t="27880" x="3746500" y="2425700"/>
          <p14:tracePt t="27896" x="3708400" y="2413000"/>
          <p14:tracePt t="27913" x="3676650" y="2393950"/>
          <p14:tracePt t="27930" x="3644900" y="2374900"/>
          <p14:tracePt t="27947" x="3613150" y="2355850"/>
          <p14:tracePt t="27963" x="3587750" y="2343150"/>
          <p14:tracePt t="27980" x="3562350" y="2330450"/>
          <p14:tracePt t="27996" x="3511550" y="2298700"/>
          <p14:tracePt t="28013" x="3479800" y="2286000"/>
          <p14:tracePt t="28030" x="3460750" y="2266950"/>
          <p14:tracePt t="28047" x="3435350" y="2254250"/>
          <p14:tracePt t="28063" x="3416300" y="2241550"/>
          <p14:tracePt t="28080" x="3397250" y="2228850"/>
          <p14:tracePt t="28096" x="3384550" y="2216150"/>
          <p14:tracePt t="28114" x="3365500" y="2203450"/>
          <p14:tracePt t="28130" x="3346450" y="2190750"/>
          <p14:tracePt t="28147" x="3333750" y="2184400"/>
          <p14:tracePt t="28164" x="3333750" y="2178050"/>
          <p14:tracePt t="28180" x="3321050" y="2178050"/>
          <p14:tracePt t="28221" x="3321050" y="2171700"/>
          <p14:tracePt t="28261" x="3321050" y="2165350"/>
          <p14:tracePt t="28269" x="3321050" y="2159000"/>
          <p14:tracePt t="28285" x="3321050" y="2146300"/>
          <p14:tracePt t="28293" x="3321050" y="2133600"/>
          <p14:tracePt t="28313" x="3327400" y="2108200"/>
          <p14:tracePt t="28330" x="3333750" y="2095500"/>
          <p14:tracePt t="28330" x="3346450" y="2082800"/>
          <p14:tracePt t="28347" x="3352800" y="2070100"/>
          <p14:tracePt t="28363" x="3365500" y="2063750"/>
          <p14:tracePt t="28380" x="3365500" y="2057400"/>
          <p14:tracePt t="28396" x="3371850" y="2051050"/>
          <p14:tracePt t="28445" x="3378200" y="2044700"/>
          <p14:tracePt t="28453" x="3384550" y="2044700"/>
          <p14:tracePt t="28461" x="3390900" y="2044700"/>
          <p14:tracePt t="28468" x="3409950" y="2044700"/>
          <p14:tracePt t="28480" x="3435350" y="2044700"/>
          <p14:tracePt t="28496" x="3467100" y="2032000"/>
          <p14:tracePt t="28513" x="3505200" y="2032000"/>
          <p14:tracePt t="28530" x="3581400" y="2012950"/>
          <p14:tracePt t="28547" x="3644900" y="2012950"/>
          <p14:tracePt t="28563" x="3708400" y="2000250"/>
          <p14:tracePt t="28563" x="3727450" y="2000250"/>
          <p14:tracePt t="28581" x="3752850" y="1993900"/>
          <p14:tracePt t="28597" x="3797300" y="1987550"/>
          <p14:tracePt t="28613" x="3822700" y="1981200"/>
          <p14:tracePt t="28630" x="3860800" y="1974850"/>
          <p14:tracePt t="28647" x="3905250" y="1974850"/>
          <p14:tracePt t="28662" x="3943350" y="1974850"/>
          <p14:tracePt t="28680" x="3981450" y="1974850"/>
          <p14:tracePt t="28697" x="4013200" y="1974850"/>
          <p14:tracePt t="28713" x="4038600" y="1974850"/>
          <p14:tracePt t="28730" x="4064000" y="1974850"/>
          <p14:tracePt t="28747" x="4089400" y="1974850"/>
          <p14:tracePt t="28763" x="4121150" y="1974850"/>
          <p14:tracePt t="28780" x="4146550" y="1974850"/>
          <p14:tracePt t="28796" x="4184650" y="1974850"/>
          <p14:tracePt t="28814" x="4216400" y="1974850"/>
          <p14:tracePt t="28830" x="4248150" y="1974850"/>
          <p14:tracePt t="28846" x="4286250" y="1974850"/>
          <p14:tracePt t="28863" x="4311650" y="1974850"/>
          <p14:tracePt t="28880" x="4330700" y="1974850"/>
          <p14:tracePt t="28897" x="4349750" y="1974850"/>
          <p14:tracePt t="28913" x="4368800" y="1974850"/>
          <p14:tracePt t="28929" x="4394200" y="1974850"/>
          <p14:tracePt t="28946" x="4419600" y="1974850"/>
          <p14:tracePt t="28964" x="4457700" y="1974850"/>
          <p14:tracePt t="28980" x="4540250" y="1974850"/>
          <p14:tracePt t="28997" x="4616450" y="1974850"/>
          <p14:tracePt t="29013" x="4711700" y="1974850"/>
          <p14:tracePt t="29030" x="4806950" y="1974850"/>
          <p14:tracePt t="29046" x="4895850" y="1974850"/>
          <p14:tracePt t="29063" x="4997450" y="1974850"/>
          <p14:tracePt t="29080" x="5080000" y="1974850"/>
          <p14:tracePt t="29097" x="5149850" y="1974850"/>
          <p14:tracePt t="29113" x="5194300" y="1974850"/>
          <p14:tracePt t="29130" x="5238750" y="1974850"/>
          <p14:tracePt t="29146" x="5295900" y="1974850"/>
          <p14:tracePt t="29163" x="5365750" y="1974850"/>
          <p14:tracePt t="29181" x="5429250" y="1974850"/>
          <p14:tracePt t="29181" x="5473700" y="1974850"/>
          <p14:tracePt t="29197" x="5568950" y="1974850"/>
          <p14:tracePt t="29213" x="5664200" y="1974850"/>
          <p14:tracePt t="29230" x="5772150" y="1974850"/>
          <p14:tracePt t="29246" x="5880100" y="1974850"/>
          <p14:tracePt t="29263" x="5969000" y="1974850"/>
          <p14:tracePt t="29280" x="6045200" y="1974850"/>
          <p14:tracePt t="29297" x="6127750" y="1974850"/>
          <p14:tracePt t="29313" x="6184900" y="1974850"/>
          <p14:tracePt t="29330" x="6254750" y="1974850"/>
          <p14:tracePt t="29346" x="6337300" y="1974850"/>
          <p14:tracePt t="29363" x="6407150" y="1974850"/>
          <p14:tracePt t="29380" x="6502400" y="1974850"/>
          <p14:tracePt t="29398" x="6559550" y="1974850"/>
          <p14:tracePt t="29414" x="6610350" y="1974850"/>
          <p14:tracePt t="29430" x="6642100" y="1974850"/>
          <p14:tracePt t="29446" x="6673850" y="1974850"/>
          <p14:tracePt t="29463" x="6686550" y="1974850"/>
          <p14:tracePt t="29480" x="6692900" y="1974850"/>
          <p14:tracePt t="29885" x="6673850" y="1974850"/>
          <p14:tracePt t="29893" x="6642100" y="1974850"/>
          <p14:tracePt t="29901" x="6597650" y="1974850"/>
          <p14:tracePt t="29913" x="6546850" y="1974850"/>
          <p14:tracePt t="29917" x="6432550" y="1974850"/>
          <p14:tracePt t="29930" x="6350000" y="1974850"/>
          <p14:tracePt t="29946" x="6324600" y="1974850"/>
          <p14:tracePt t="29963" x="6286500" y="1974850"/>
          <p14:tracePt t="29980" x="6248400" y="1974850"/>
          <p14:tracePt t="29997" x="6235700" y="1974850"/>
          <p14:tracePt t="30013" x="6223000" y="1974850"/>
          <p14:tracePt t="30261" x="6210300" y="1974850"/>
          <p14:tracePt t="30272" x="6191250" y="1981200"/>
          <p14:tracePt t="30277" x="6140450" y="2032000"/>
          <p14:tracePt t="30283" x="6026150" y="2197100"/>
          <p14:tracePt t="30296" x="5816600" y="2559050"/>
          <p14:tracePt t="30313" x="5613400" y="2965450"/>
          <p14:tracePt t="30330" x="5486400" y="3327400"/>
          <p14:tracePt t="30349" x="5403850" y="3644900"/>
          <p14:tracePt t="30363" x="5372100" y="3835400"/>
          <p14:tracePt t="30379" x="5372100" y="4064000"/>
          <p14:tracePt t="30397" x="5372100" y="4171950"/>
          <p14:tracePt t="30413" x="5372100" y="4248150"/>
          <p14:tracePt t="30430" x="5397500" y="4337050"/>
          <p14:tracePt t="30446" x="5441950" y="4413250"/>
          <p14:tracePt t="30463" x="5486400" y="4508500"/>
          <p14:tracePt t="30480" x="5530850" y="4578350"/>
          <p14:tracePt t="30496" x="5581650" y="4679950"/>
          <p14:tracePt t="30513" x="5632450" y="4775200"/>
          <p14:tracePt t="30530" x="5676900" y="4876800"/>
          <p14:tracePt t="30547" x="5715000" y="4965700"/>
          <p14:tracePt t="30563" x="5734050" y="5022850"/>
          <p14:tracePt t="30580" x="5753100" y="5054600"/>
          <p14:tracePt t="30597" x="5759450" y="5054600"/>
          <p14:tracePt t="30653" x="5765800" y="5054600"/>
          <p14:tracePt t="30669" x="5778500" y="5054600"/>
          <p14:tracePt t="30677" x="5784850" y="5048250"/>
          <p14:tracePt t="30679" x="5797550" y="5041900"/>
          <p14:tracePt t="30697" x="5810250" y="5035550"/>
          <p14:tracePt t="30714" x="5816600" y="5029200"/>
          <p14:tracePt t="30729" x="5822950" y="5029200"/>
          <p14:tracePt t="30747" x="5835650" y="5016500"/>
          <p14:tracePt t="30763" x="5842000" y="5010150"/>
          <p14:tracePt t="30780" x="5854700" y="4997450"/>
          <p14:tracePt t="30797" x="5854700" y="4953000"/>
          <p14:tracePt t="30814" x="5829300" y="4902200"/>
          <p14:tracePt t="30830" x="5772150" y="4838700"/>
          <p14:tracePt t="30847" x="5676900" y="4781550"/>
          <p14:tracePt t="30863" x="5581650" y="4743450"/>
          <p14:tracePt t="30880" x="5499100" y="4730750"/>
          <p14:tracePt t="30896" x="5429250" y="4724400"/>
          <p14:tracePt t="30913" x="5378450" y="4724400"/>
          <p14:tracePt t="30930" x="5327650" y="4724400"/>
          <p14:tracePt t="30946" x="5289550" y="4749800"/>
          <p14:tracePt t="30963" x="5251450" y="4775200"/>
          <p14:tracePt t="30980" x="5219700" y="4800600"/>
          <p14:tracePt t="30996" x="5187950" y="4851400"/>
          <p14:tracePt t="31014" x="5168900" y="4889500"/>
          <p14:tracePt t="31030" x="5156200" y="4946650"/>
          <p14:tracePt t="31047" x="5149850" y="5003800"/>
          <p14:tracePt t="31063" x="5149850" y="5054600"/>
          <p14:tracePt t="31080" x="5168900" y="5118100"/>
          <p14:tracePt t="31096" x="5207000" y="5168900"/>
          <p14:tracePt t="31113" x="5245100" y="5213350"/>
          <p14:tracePt t="31130" x="5289550" y="5251450"/>
          <p14:tracePt t="31147" x="5334000" y="5276850"/>
          <p14:tracePt t="31163" x="5416550" y="5321300"/>
          <p14:tracePt t="31180" x="5492750" y="5346700"/>
          <p14:tracePt t="31197" x="5537200" y="5365750"/>
          <p14:tracePt t="31214" x="5594350" y="5372100"/>
          <p14:tracePt t="31230" x="5645150" y="5372100"/>
          <p14:tracePt t="31247" x="5702300" y="5372100"/>
          <p14:tracePt t="31263" x="5740400" y="5372100"/>
          <p14:tracePt t="31280" x="5791200" y="5334000"/>
          <p14:tracePt t="31296" x="5842000" y="5289550"/>
          <p14:tracePt t="31313" x="5867400" y="5232400"/>
          <p14:tracePt t="31329" x="5886450" y="5175250"/>
          <p14:tracePt t="31346" x="5892800" y="5124450"/>
          <p14:tracePt t="31363" x="5892800" y="5073650"/>
          <p14:tracePt t="31380" x="5880100" y="5016500"/>
          <p14:tracePt t="31397" x="5854700" y="4972050"/>
          <p14:tracePt t="31413" x="5822950" y="4933950"/>
          <p14:tracePt t="31430" x="5759450" y="4902200"/>
          <p14:tracePt t="31447" x="5683250" y="4870450"/>
          <p14:tracePt t="31463" x="5600700" y="4851400"/>
          <p14:tracePt t="31480" x="5518150" y="4826000"/>
          <p14:tracePt t="31496" x="5448300" y="4819650"/>
          <p14:tracePt t="31513" x="5384800" y="4806950"/>
          <p14:tracePt t="31529" x="5327650" y="4806950"/>
          <p14:tracePt t="31546" x="5283200" y="4806950"/>
          <p14:tracePt t="31563" x="5238750" y="4832350"/>
          <p14:tracePt t="31580" x="5187950" y="4870450"/>
          <p14:tracePt t="31597" x="5130800" y="4940300"/>
          <p14:tracePt t="31613" x="5099050" y="4991100"/>
          <p14:tracePt t="31630" x="5086350" y="5060950"/>
          <p14:tracePt t="31646" x="5080000" y="5124450"/>
          <p14:tracePt t="31663" x="5073650" y="5187950"/>
          <p14:tracePt t="31680" x="5073650" y="5238750"/>
          <p14:tracePt t="31696" x="5073650" y="5276850"/>
          <p14:tracePt t="31713" x="5099050" y="5327650"/>
          <p14:tracePt t="31730" x="5130800" y="5384800"/>
          <p14:tracePt t="31746" x="5162550" y="5416550"/>
          <p14:tracePt t="31763" x="5194300" y="5454650"/>
          <p14:tracePt t="31780" x="5257800" y="5499100"/>
          <p14:tracePt t="31797" x="5302250" y="5518150"/>
          <p14:tracePt t="31813" x="5359400" y="5530850"/>
          <p14:tracePt t="31830" x="5410200" y="5530850"/>
          <p14:tracePt t="31846" x="5448300" y="5530850"/>
          <p14:tracePt t="31863" x="5486400" y="5530850"/>
          <p14:tracePt t="31880" x="5518150" y="5518150"/>
          <p14:tracePt t="31896" x="5549900" y="5511800"/>
          <p14:tracePt t="31913" x="5562600" y="5499100"/>
          <p14:tracePt t="31929" x="5581650" y="5486400"/>
          <p14:tracePt t="31946" x="5594350" y="5473700"/>
          <p14:tracePt t="31963" x="5600700" y="5461000"/>
          <p14:tracePt t="31980" x="5607050" y="5461000"/>
          <p14:tracePt t="32021" x="5607050" y="5454650"/>
          <p14:tracePt t="32037" x="5613400" y="5454650"/>
          <p14:tracePt t="32277" x="5613400" y="5448300"/>
          <p14:tracePt t="32284" x="5619750" y="5448300"/>
          <p14:tracePt t="32292" x="5626100" y="5435600"/>
          <p14:tracePt t="32297" x="5651500" y="5403850"/>
          <p14:tracePt t="32313" x="5670550" y="5365750"/>
          <p14:tracePt t="32330" x="5689600" y="5276850"/>
          <p14:tracePt t="32346" x="5695950" y="5194300"/>
          <p14:tracePt t="32363" x="5695950" y="5105400"/>
          <p14:tracePt t="32380" x="5670550" y="4997450"/>
          <p14:tracePt t="32397" x="5632450" y="4927600"/>
          <p14:tracePt t="32413" x="5588000" y="4870450"/>
          <p14:tracePt t="32430" x="5562600" y="4851400"/>
          <p14:tracePt t="32446" x="5537200" y="4838700"/>
          <p14:tracePt t="32463" x="5511800" y="4832350"/>
          <p14:tracePt t="32479" x="5486400" y="4832350"/>
          <p14:tracePt t="32496" x="5454650" y="4832350"/>
          <p14:tracePt t="32513" x="5416550" y="4832350"/>
          <p14:tracePt t="32530" x="5384800" y="4832350"/>
          <p14:tracePt t="32546" x="5334000" y="4864100"/>
          <p14:tracePt t="32563" x="5295900" y="4889500"/>
          <p14:tracePt t="32579" x="5245100" y="4940300"/>
          <p14:tracePt t="32597" x="5219700" y="4978400"/>
          <p14:tracePt t="32613" x="5207000" y="5010150"/>
          <p14:tracePt t="32630" x="5200650" y="5048250"/>
          <p14:tracePt t="32646" x="5200650" y="5080000"/>
          <p14:tracePt t="32663" x="5200650" y="5118100"/>
          <p14:tracePt t="32679" x="5200650" y="5149850"/>
          <p14:tracePt t="32696" x="5207000" y="5175250"/>
          <p14:tracePt t="32713" x="5226050" y="5194300"/>
          <p14:tracePt t="32730" x="5238750" y="5207000"/>
          <p14:tracePt t="32746" x="5276850" y="5219700"/>
          <p14:tracePt t="32762" x="5314950" y="5226050"/>
          <p14:tracePt t="32779" x="5359400" y="5232400"/>
          <p14:tracePt t="32796" x="5435600" y="5232400"/>
          <p14:tracePt t="32812" x="5473700" y="5219700"/>
          <p14:tracePt t="32830" x="5530850" y="5175250"/>
          <p14:tracePt t="32846" x="5562600" y="5137150"/>
          <p14:tracePt t="32863" x="5581650" y="5099050"/>
          <p14:tracePt t="32879" x="5607050" y="5060950"/>
          <p14:tracePt t="32896" x="5613400" y="5035550"/>
          <p14:tracePt t="32913" x="5619750" y="5022850"/>
          <p14:tracePt t="32930" x="5619750" y="5010150"/>
          <p14:tracePt t="32946" x="5619750" y="4997450"/>
          <p14:tracePt t="33116" x="5613400" y="4997450"/>
          <p14:tracePt t="33125" x="5607050" y="4997450"/>
          <p14:tracePt t="33140" x="5600700" y="4997450"/>
          <p14:tracePt t="33157" x="5588000" y="5003800"/>
          <p14:tracePt t="33164" x="5581650" y="5003800"/>
          <p14:tracePt t="33165" x="5575300" y="5010150"/>
          <p14:tracePt t="33179" x="5562600" y="5022850"/>
          <p14:tracePt t="35453" x="5543550" y="5022850"/>
          <p14:tracePt t="35461" x="5530850" y="5022850"/>
          <p14:tracePt t="35464" x="5505450" y="5029200"/>
          <p14:tracePt t="35480" x="5499100" y="5029200"/>
          <p14:tracePt t="35757" x="5511800" y="5003800"/>
          <p14:tracePt t="35761" x="5562600" y="4927600"/>
          <p14:tracePt t="35780" x="5607050" y="4870450"/>
          <p14:tracePt t="35781" x="5664200" y="4768850"/>
          <p14:tracePt t="35797" x="5721350" y="4660900"/>
          <p14:tracePt t="35813" x="5772150" y="4546600"/>
          <p14:tracePt t="35830" x="5803900" y="4445000"/>
          <p14:tracePt t="35846" x="5829300" y="4349750"/>
          <p14:tracePt t="35862" x="5835650" y="4267200"/>
          <p14:tracePt t="35879" x="5842000" y="4203700"/>
          <p14:tracePt t="35896" x="5842000" y="4152900"/>
          <p14:tracePt t="35913" x="5842000" y="4095750"/>
          <p14:tracePt t="35929" x="5842000" y="4051300"/>
          <p14:tracePt t="35946" x="5842000" y="4013200"/>
          <p14:tracePt t="35963" x="5835650" y="3962400"/>
          <p14:tracePt t="35979" x="5816600" y="3879850"/>
          <p14:tracePt t="35997" x="5803900" y="3829050"/>
          <p14:tracePt t="36013" x="5791200" y="3771900"/>
          <p14:tracePt t="36030" x="5778500" y="3708400"/>
          <p14:tracePt t="36046" x="5772150" y="3651250"/>
          <p14:tracePt t="36063" x="5772150" y="3619500"/>
          <p14:tracePt t="36079" x="5772150" y="3600450"/>
          <p14:tracePt t="36096" x="5765800" y="3594100"/>
          <p14:tracePt t="36164" x="5765800" y="3587750"/>
          <p14:tracePt t="36197" x="5772150" y="3587750"/>
          <p14:tracePt t="36204" x="5791200" y="3575050"/>
          <p14:tracePt t="36220" x="5803900" y="3575050"/>
          <p14:tracePt t="36229" x="5822950" y="3562350"/>
          <p14:tracePt t="36230" x="5854700" y="3517900"/>
          <p14:tracePt t="36246" x="5880100" y="3473450"/>
          <p14:tracePt t="36263" x="5886450" y="3435350"/>
          <p14:tracePt t="36280" x="5886450" y="3397250"/>
          <p14:tracePt t="36296" x="5886450" y="3365500"/>
          <p14:tracePt t="36313" x="5867400" y="3340100"/>
          <p14:tracePt t="36329" x="5861050" y="3327400"/>
          <p14:tracePt t="36346" x="5835650" y="3308350"/>
          <p14:tracePt t="36363" x="5784850" y="3289300"/>
          <p14:tracePt t="36379" x="5708650" y="3257550"/>
          <p14:tracePt t="36397" x="5670550" y="3238500"/>
          <p14:tracePt t="36413" x="5645150" y="3232150"/>
          <p14:tracePt t="36429" x="5626100" y="3219450"/>
          <p14:tracePt t="36446" x="5607050" y="3213100"/>
          <p14:tracePt t="36463" x="5594350" y="3206750"/>
          <p14:tracePt t="36479" x="5575300" y="3194050"/>
          <p14:tracePt t="36496" x="5549900" y="3187700"/>
          <p14:tracePt t="36513" x="5524500" y="3175000"/>
          <p14:tracePt t="36529" x="5499100" y="3175000"/>
          <p14:tracePt t="36546" x="5473700" y="3175000"/>
          <p14:tracePt t="36563" x="5435600" y="3168650"/>
          <p14:tracePt t="36579" x="5403850" y="3168650"/>
          <p14:tracePt t="36597" x="5378450" y="3168650"/>
          <p14:tracePt t="36613" x="5365750" y="3168650"/>
          <p14:tracePt t="36629" x="5346700" y="3168650"/>
          <p14:tracePt t="36646" x="5327650" y="3168650"/>
          <p14:tracePt t="36663" x="5302250" y="3181350"/>
          <p14:tracePt t="36679" x="5270500" y="3200400"/>
          <p14:tracePt t="36696" x="5245100" y="3219450"/>
          <p14:tracePt t="36712" x="5219700" y="3244850"/>
          <p14:tracePt t="36729" x="5194300" y="3263900"/>
          <p14:tracePt t="36746" x="5168900" y="3289300"/>
          <p14:tracePt t="36763" x="5130800" y="3321050"/>
          <p14:tracePt t="36779" x="5105400" y="3365500"/>
          <p14:tracePt t="36797" x="5092700" y="3403600"/>
          <p14:tracePt t="36813" x="5080000" y="3441700"/>
          <p14:tracePt t="36829" x="5067300" y="3479800"/>
          <p14:tracePt t="36846" x="5060950" y="3511550"/>
          <p14:tracePt t="36863" x="5060950" y="3549650"/>
          <p14:tracePt t="36900" x="5060950" y="3556000"/>
          <p14:tracePt t="36901" x="5060950" y="3587750"/>
          <p14:tracePt t="36913" x="5060950" y="3625850"/>
          <p14:tracePt t="36929" x="5067300" y="3670300"/>
          <p14:tracePt t="36946" x="5080000" y="3714750"/>
          <p14:tracePt t="36963" x="5092700" y="3771900"/>
          <p14:tracePt t="36979" x="5124450" y="3841750"/>
          <p14:tracePt t="36997" x="5137150" y="3879850"/>
          <p14:tracePt t="37013" x="5156200" y="3917950"/>
          <p14:tracePt t="37029" x="5181600" y="3968750"/>
          <p14:tracePt t="37046" x="5200650" y="4006850"/>
          <p14:tracePt t="37063" x="5226050" y="4057650"/>
          <p14:tracePt t="37079" x="5245100" y="4089400"/>
          <p14:tracePt t="37096" x="5264150" y="4133850"/>
          <p14:tracePt t="37113" x="5289550" y="4184650"/>
          <p14:tracePt t="37129" x="5321300" y="4235450"/>
          <p14:tracePt t="37146" x="5346700" y="4279900"/>
          <p14:tracePt t="37163" x="5378450" y="4330700"/>
          <p14:tracePt t="37180" x="5410200" y="4375150"/>
          <p14:tracePt t="37197" x="5435600" y="4413250"/>
          <p14:tracePt t="37214" x="5454650" y="4438650"/>
          <p14:tracePt t="37229" x="5480050" y="4464050"/>
          <p14:tracePt t="37246" x="5492750" y="4476750"/>
          <p14:tracePt t="37263" x="5518150" y="4502150"/>
          <p14:tracePt t="37280" x="5549900" y="4514850"/>
          <p14:tracePt t="37297" x="5581650" y="4533900"/>
          <p14:tracePt t="37313" x="5626100" y="4546600"/>
          <p14:tracePt t="37329" x="5657850" y="4559300"/>
          <p14:tracePt t="37346" x="5695950" y="4565650"/>
          <p14:tracePt t="37363" x="5740400" y="4572000"/>
          <p14:tracePt t="37379" x="5778500" y="4578350"/>
          <p14:tracePt t="37397" x="5816600" y="4578350"/>
          <p14:tracePt t="37413" x="5842000" y="4578350"/>
          <p14:tracePt t="37429" x="5867400" y="4578350"/>
          <p14:tracePt t="37446" x="5899150" y="4578350"/>
          <p14:tracePt t="37463" x="5924550" y="4565650"/>
          <p14:tracePt t="37480" x="5962650" y="4546600"/>
          <p14:tracePt t="37496" x="5988050" y="4527550"/>
          <p14:tracePt t="37513" x="6019800" y="4495800"/>
          <p14:tracePt t="37529" x="6051550" y="4457700"/>
          <p14:tracePt t="37546" x="6076950" y="4425950"/>
          <p14:tracePt t="37563" x="6089650" y="4400550"/>
          <p14:tracePt t="37579" x="6108700" y="4362450"/>
          <p14:tracePt t="37597" x="6115050" y="4343400"/>
          <p14:tracePt t="37613" x="6121400" y="4318000"/>
          <p14:tracePt t="37629" x="6127750" y="4292600"/>
          <p14:tracePt t="37646" x="6134100" y="4241800"/>
          <p14:tracePt t="37663" x="6140450" y="4197350"/>
          <p14:tracePt t="37680" x="6140450" y="4133850"/>
          <p14:tracePt t="37696" x="6140450" y="4070350"/>
          <p14:tracePt t="37713" x="6140450" y="4019550"/>
          <p14:tracePt t="37729" x="6140450" y="3968750"/>
          <p14:tracePt t="37746" x="6140450" y="3924300"/>
          <p14:tracePt t="37763" x="6140450" y="3886200"/>
          <p14:tracePt t="37779" x="6134100" y="3810000"/>
          <p14:tracePt t="37797" x="6115050" y="3765550"/>
          <p14:tracePt t="37813" x="6096000" y="3721100"/>
          <p14:tracePt t="37829" x="6083300" y="3670300"/>
          <p14:tracePt t="37846" x="6064250" y="3625850"/>
          <p14:tracePt t="37862" x="6051550" y="3600450"/>
          <p14:tracePt t="37880" x="6032500" y="3562350"/>
          <p14:tracePt t="37896" x="6007100" y="3524250"/>
          <p14:tracePt t="37913" x="5988050" y="3486150"/>
          <p14:tracePt t="37929" x="5949950" y="3441700"/>
          <p14:tracePt t="37945" x="5924550" y="3397250"/>
          <p14:tracePt t="37963" x="5892800" y="3352800"/>
          <p14:tracePt t="37979" x="5854700" y="3302000"/>
          <p14:tracePt t="37997" x="5835650" y="3276600"/>
          <p14:tracePt t="38013" x="5810250" y="3257550"/>
          <p14:tracePt t="38029" x="5791200" y="3244850"/>
          <p14:tracePt t="38046" x="5772150" y="3232150"/>
          <p14:tracePt t="38063" x="5740400" y="3213100"/>
          <p14:tracePt t="38080" x="5715000" y="3206750"/>
          <p14:tracePt t="38096" x="5676900" y="3187700"/>
          <p14:tracePt t="38113" x="5645150" y="3175000"/>
          <p14:tracePt t="38129" x="5607050" y="3155950"/>
          <p14:tracePt t="38146" x="5568950" y="3143250"/>
          <p14:tracePt t="38163" x="5543550" y="3143250"/>
          <p14:tracePt t="38163" x="5524500" y="3136900"/>
          <p14:tracePt t="38181" x="5499100" y="3130550"/>
          <p14:tracePt t="38196" x="5492750" y="3130550"/>
          <p14:tracePt t="38213" x="5454650" y="3130550"/>
          <p14:tracePt t="38229" x="5435600" y="3136900"/>
          <p14:tracePt t="38246" x="5397500" y="3149600"/>
          <p14:tracePt t="38263" x="5365750" y="3155950"/>
          <p14:tracePt t="38280" x="5327650" y="3168650"/>
          <p14:tracePt t="38296" x="5302250" y="3175000"/>
          <p14:tracePt t="38314" x="5270500" y="3194050"/>
          <p14:tracePt t="38329" x="5251450" y="3200400"/>
          <p14:tracePt t="38346" x="5219700" y="3219450"/>
          <p14:tracePt t="38363" x="5200650" y="3232150"/>
          <p14:tracePt t="38380" x="5175250" y="3257550"/>
          <p14:tracePt t="38397" x="5168900" y="3257550"/>
          <p14:tracePt t="38413" x="5162550" y="3263900"/>
          <p14:tracePt t="38525" x="5162550" y="3270250"/>
          <p14:tracePt t="38539" x="5187950" y="3289300"/>
          <p14:tracePt t="38539" x="5257800" y="3302000"/>
          <p14:tracePt t="38548" x="5346700" y="3321050"/>
          <p14:tracePt t="38562" x="5467350" y="3333750"/>
          <p14:tracePt t="38563" x="5791200" y="3384550"/>
          <p14:tracePt t="38580" x="6108700" y="3403600"/>
          <p14:tracePt t="38596" x="6229350" y="3403600"/>
          <p14:tracePt t="38613" x="6305550" y="3403600"/>
          <p14:tracePt t="38629" x="6369050" y="3384550"/>
          <p14:tracePt t="38646" x="6438900" y="3340100"/>
          <p14:tracePt t="38662" x="6502400" y="3282950"/>
          <p14:tracePt t="38679" x="6572250" y="3194050"/>
          <p14:tracePt t="38696" x="6578600" y="3175000"/>
          <p14:tracePt t="38713" x="6616700" y="3092450"/>
          <p14:tracePt t="38729" x="6648450" y="3028950"/>
          <p14:tracePt t="38746" x="6648450" y="2984500"/>
          <p14:tracePt t="38762" x="6648450" y="2965450"/>
          <p14:tracePt t="38779" x="6648450" y="2952750"/>
          <p14:tracePt t="38796" x="6648450" y="2946400"/>
          <p14:tracePt t="38892" x="6642100" y="2946400"/>
          <p14:tracePt t="38905" x="6629400" y="2946400"/>
          <p14:tracePt t="38905" x="6610350" y="2952750"/>
          <p14:tracePt t="38913" x="6546850" y="2997200"/>
          <p14:tracePt t="38930" x="6477000" y="3054350"/>
          <p14:tracePt t="38945" x="6426200" y="3130550"/>
          <p14:tracePt t="38962" x="6394450" y="3232150"/>
          <p14:tracePt t="38979" x="6375400" y="3403600"/>
          <p14:tracePt t="38997" x="6375400" y="3486150"/>
          <p14:tracePt t="39013" x="6400800" y="3575050"/>
          <p14:tracePt t="39029" x="6432550" y="3651250"/>
          <p14:tracePt t="39046" x="6470650" y="3727450"/>
          <p14:tracePt t="39063" x="6502400" y="3790950"/>
          <p14:tracePt t="39079" x="6527800" y="3854450"/>
          <p14:tracePt t="39096" x="6565900" y="3911600"/>
          <p14:tracePt t="39112" x="6616700" y="3975100"/>
          <p14:tracePt t="39129" x="6673850" y="4038600"/>
          <p14:tracePt t="39147" x="6737350" y="4108450"/>
          <p14:tracePt t="39163" x="6794500" y="4159250"/>
          <p14:tracePt t="39179" x="6883400" y="4229100"/>
          <p14:tracePt t="39197" x="6965950" y="4279900"/>
          <p14:tracePt t="39213" x="7073900" y="4337050"/>
          <p14:tracePt t="39229" x="7169150" y="4375150"/>
          <p14:tracePt t="39246" x="7258050" y="4400550"/>
          <p14:tracePt t="39263" x="7340600" y="4413250"/>
          <p14:tracePt t="39279" x="7410450" y="4419600"/>
          <p14:tracePt t="39297" x="7473950" y="4419600"/>
          <p14:tracePt t="39313" x="7531100" y="4413250"/>
          <p14:tracePt t="39329" x="7588250" y="4387850"/>
          <p14:tracePt t="39346" x="7639050" y="4356100"/>
          <p14:tracePt t="39363" x="7702550" y="4305300"/>
          <p14:tracePt t="39379" x="7766050" y="4229100"/>
          <p14:tracePt t="39397" x="7816850" y="4152900"/>
          <p14:tracePt t="39412" x="7867650" y="4044950"/>
          <p14:tracePt t="39430" x="7912100" y="3949700"/>
          <p14:tracePt t="39446" x="7931150" y="3873500"/>
          <p14:tracePt t="39463" x="7943850" y="3790950"/>
          <p14:tracePt t="39479" x="7943850" y="3714750"/>
          <p14:tracePt t="39496" x="7943850" y="3632200"/>
          <p14:tracePt t="39512" x="7924800" y="3536950"/>
          <p14:tracePt t="39529" x="7886700" y="3435350"/>
          <p14:tracePt t="39546" x="7842250" y="3340100"/>
          <p14:tracePt t="39563" x="7791450" y="3257550"/>
          <p14:tracePt t="39579" x="7677150" y="3117850"/>
          <p14:tracePt t="39597" x="7607300" y="3048000"/>
          <p14:tracePt t="39613" x="7537450" y="2990850"/>
          <p14:tracePt t="39629" x="7448550" y="2921000"/>
          <p14:tracePt t="39646" x="7378700" y="2876550"/>
          <p14:tracePt t="39663" x="7327900" y="2838450"/>
          <p14:tracePt t="39679" x="7270750" y="2813050"/>
          <p14:tracePt t="39696" x="7232650" y="2800350"/>
          <p14:tracePt t="39712" x="7207250" y="2787650"/>
          <p14:tracePt t="39730" x="7188200" y="2781300"/>
          <p14:tracePt t="39746" x="7169150" y="2781300"/>
          <p14:tracePt t="39763" x="7162800" y="2781300"/>
          <p14:tracePt t="39779" x="7150100" y="2781300"/>
          <p14:tracePt t="39797" x="7143750" y="2781300"/>
          <p14:tracePt t="39813" x="7137400" y="2781300"/>
          <p14:tracePt t="39829" x="7131050" y="2781300"/>
          <p14:tracePt t="40332" x="7099300" y="2825750"/>
          <p14:tracePt t="40340" x="7042150" y="2901950"/>
          <p14:tracePt t="40340" x="6965950" y="2984500"/>
          <p14:tracePt t="40356" x="6870700" y="3092450"/>
          <p14:tracePt t="40364" x="6769100" y="3238500"/>
          <p14:tracePt t="40379" x="6578600" y="3435350"/>
          <p14:tracePt t="40381" x="6470650" y="3568700"/>
          <p14:tracePt t="40397" x="6413500" y="3638550"/>
          <p14:tracePt t="40414" x="6388100" y="3676650"/>
          <p14:tracePt t="40429" x="6369050" y="3702050"/>
          <p14:tracePt t="40447" x="6350000" y="3727450"/>
          <p14:tracePt t="40463" x="6337300" y="3752850"/>
          <p14:tracePt t="40480" x="6318250" y="3790950"/>
          <p14:tracePt t="40496" x="6280150" y="3848100"/>
          <p14:tracePt t="40513" x="6248400" y="3917950"/>
          <p14:tracePt t="40529" x="6191250" y="4013200"/>
          <p14:tracePt t="40546" x="6140450" y="4108450"/>
          <p14:tracePt t="40562" x="6076950" y="4216400"/>
          <p14:tracePt t="40579" x="5943600" y="4419600"/>
          <p14:tracePt t="40597" x="5842000" y="4572000"/>
          <p14:tracePt t="40613" x="5746750" y="4711700"/>
          <p14:tracePt t="40629" x="5676900" y="4813300"/>
          <p14:tracePt t="40646" x="5638800" y="4883150"/>
          <p14:tracePt t="40662" x="5600700" y="4940300"/>
          <p14:tracePt t="40679" x="5581650" y="4972050"/>
          <p14:tracePt t="40696" x="5568950" y="4991100"/>
          <p14:tracePt t="40713" x="5549900" y="5016500"/>
          <p14:tracePt t="40729" x="5530850" y="5029200"/>
          <p14:tracePt t="40746" x="5524500" y="5041900"/>
          <p14:tracePt t="40762" x="5518150" y="5048250"/>
          <p14:tracePt t="40779" x="5511800" y="5060950"/>
          <p14:tracePt t="40797" x="5505450" y="5067300"/>
          <p14:tracePt t="40860" x="5505450" y="5073650"/>
          <p14:tracePt t="40903" x="5505450" y="5080000"/>
          <p14:tracePt t="40916" x="5511800" y="5080000"/>
          <p14:tracePt t="40932" x="5524500" y="5080000"/>
          <p14:tracePt t="40940" x="5537200" y="5080000"/>
          <p14:tracePt t="40956" x="5543550" y="5073650"/>
          <p14:tracePt t="40972" x="5549900" y="5073650"/>
          <p14:tracePt t="40980" x="5549900" y="5067300"/>
          <p14:tracePt t="40981" x="5556250" y="5060950"/>
          <p14:tracePt t="40996" x="5556250" y="5054600"/>
          <p14:tracePt t="41036" x="5556250" y="5048250"/>
          <p14:tracePt t="41040" x="5556250" y="5041900"/>
          <p14:tracePt t="41068" x="5556250" y="5035550"/>
          <p14:tracePt t="41092" x="5556250" y="5029200"/>
          <p14:tracePt t="41581" x="5556250" y="5022850"/>
          <p14:tracePt t="42205" x="5562600" y="5016500"/>
          <p14:tracePt t="42213" x="5562600" y="4991100"/>
          <p14:tracePt t="42213" x="5562600" y="4972050"/>
          <p14:tracePt t="42229" x="5562600" y="4953000"/>
          <p14:tracePt t="42242" x="5562600" y="4940300"/>
          <p14:tracePt t="42247" x="5562600" y="4908550"/>
          <p14:tracePt t="42264" x="5562600" y="4895850"/>
          <p14:tracePt t="42280" x="5562600" y="4876800"/>
          <p14:tracePt t="42297" x="5562600" y="4857750"/>
          <p14:tracePt t="42313" x="5562600" y="4832350"/>
          <p14:tracePt t="42330" x="5562600" y="4806950"/>
          <p14:tracePt t="42347" x="5562600" y="4762500"/>
          <p14:tracePt t="42364" x="5562600" y="4705350"/>
          <p14:tracePt t="42380" x="5562600" y="4584700"/>
          <p14:tracePt t="42398" x="5562600" y="4514850"/>
          <p14:tracePt t="42413" x="5562600" y="4457700"/>
          <p14:tracePt t="42430" x="5562600" y="4400550"/>
          <p14:tracePt t="42447" x="5562600" y="4337050"/>
          <p14:tracePt t="42464" x="5562600" y="4273550"/>
          <p14:tracePt t="42480" x="5562600" y="4229100"/>
          <p14:tracePt t="42497" x="5562600" y="4191000"/>
          <p14:tracePt t="42513" x="5562600" y="4159250"/>
          <p14:tracePt t="42530" x="5562600" y="4121150"/>
          <p14:tracePt t="42547" x="5562600" y="4095750"/>
          <p14:tracePt t="42563" x="5562600" y="4076700"/>
          <p14:tracePt t="42580" x="5562600" y="4044950"/>
          <p14:tracePt t="42598" x="5562600" y="4019550"/>
          <p14:tracePt t="42613" x="5568950" y="3994150"/>
          <p14:tracePt t="42630" x="5575300" y="3962400"/>
          <p14:tracePt t="42647" x="5575300" y="3937000"/>
          <p14:tracePt t="42664" x="5581650" y="3911600"/>
          <p14:tracePt t="42680" x="5594350" y="3879850"/>
          <p14:tracePt t="42697" x="5594350" y="3854450"/>
          <p14:tracePt t="42713" x="5594350" y="3848100"/>
          <p14:tracePt t="42730" x="5600700" y="3835400"/>
          <p14:tracePt t="42747" x="5600700" y="3829050"/>
          <p14:tracePt t="42763" x="5600700" y="3822700"/>
          <p14:tracePt t="42780" x="5607050" y="3822700"/>
          <p14:tracePt t="42925" x="5607050" y="3829050"/>
          <p14:tracePt t="42933" x="5607050" y="3898900"/>
          <p14:tracePt t="42941" x="5607050" y="3975100"/>
          <p14:tracePt t="42956" x="5607050" y="4064000"/>
          <p14:tracePt t="42956" x="5607050" y="4178300"/>
          <p14:tracePt t="42965" x="5607050" y="4324350"/>
          <p14:tracePt t="42966" x="5607050" y="4451350"/>
          <p14:tracePt t="42980" x="5607050" y="4724400"/>
          <p14:tracePt t="42998" x="5613400" y="4864100"/>
          <p14:tracePt t="43013" x="5613400" y="4965700"/>
          <p14:tracePt t="43030" x="5613400" y="5035550"/>
          <p14:tracePt t="43047" x="5613400" y="5092700"/>
          <p14:tracePt t="43064" x="5613400" y="5124450"/>
          <p14:tracePt t="43080" x="5613400" y="5143500"/>
          <p14:tracePt t="43097" x="5613400" y="5149850"/>
          <p14:tracePt t="43113" x="5613400" y="5156200"/>
          <p14:tracePt t="43173" x="5619750" y="5156200"/>
          <p14:tracePt t="43182" x="5626100" y="5156200"/>
          <p14:tracePt t="43196" x="5632450" y="5156200"/>
          <p14:tracePt t="43197" x="5664200" y="5149850"/>
          <p14:tracePt t="43214" x="5721350" y="5092700"/>
          <p14:tracePt t="43230" x="5829300" y="4972050"/>
          <p14:tracePt t="43247" x="6013450" y="4762500"/>
          <p14:tracePt t="43263" x="6191250" y="4521200"/>
          <p14:tracePt t="43280" x="6305550" y="4400550"/>
          <p14:tracePt t="43297" x="6438900" y="4273550"/>
          <p14:tracePt t="43313" x="6527800" y="4184650"/>
          <p14:tracePt t="43330" x="6597650" y="4114800"/>
          <p14:tracePt t="43347" x="6661150" y="4057650"/>
          <p14:tracePt t="43364" x="6724650" y="4006850"/>
          <p14:tracePt t="43364" x="6743700" y="3994150"/>
          <p14:tracePt t="43381" x="6769100" y="3968750"/>
          <p14:tracePt t="43398" x="6788150" y="3949700"/>
          <p14:tracePt t="43413" x="6800850" y="3937000"/>
          <p14:tracePt t="43430" x="6819900" y="3924300"/>
          <p14:tracePt t="43446" x="6832600" y="3905250"/>
          <p14:tracePt t="43463" x="6845300" y="3892550"/>
          <p14:tracePt t="43480" x="6851650" y="3886200"/>
          <p14:tracePt t="43497" x="6870700" y="3860800"/>
          <p14:tracePt t="43513" x="6883400" y="3848100"/>
          <p14:tracePt t="43530" x="6889750" y="3835400"/>
          <p14:tracePt t="43565" x="6896100" y="3835400"/>
          <p14:tracePt t="43637" x="6877050" y="3848100"/>
          <p14:tracePt t="43645" x="6794500" y="3994150"/>
          <p14:tracePt t="43663" x="6731000" y="4095750"/>
          <p14:tracePt t="43664" x="6546850" y="4305300"/>
          <p14:tracePt t="43680" x="6337300" y="4533900"/>
          <p14:tracePt t="43697" x="6153150" y="4718050"/>
          <p14:tracePt t="43713" x="6032500" y="4832350"/>
          <p14:tracePt t="43730" x="5949950" y="4902200"/>
          <p14:tracePt t="43747" x="5899150" y="4953000"/>
          <p14:tracePt t="43763" x="5867400" y="4972050"/>
          <p14:tracePt t="43763" x="5854700" y="4984750"/>
          <p14:tracePt t="43781" x="5835650" y="4997450"/>
          <p14:tracePt t="43797" x="5803900" y="5016500"/>
          <p14:tracePt t="43814" x="5778500" y="5035550"/>
          <p14:tracePt t="43830" x="5740400" y="5054600"/>
          <p14:tracePt t="43847" x="5708650" y="5073650"/>
          <p14:tracePt t="43863" x="5676900" y="5092700"/>
          <p14:tracePt t="43880" x="5670550" y="5099050"/>
          <p14:tracePt t="43897" x="5664200" y="5099050"/>
          <p14:tracePt t="43989" x="5670550" y="5099050"/>
          <p14:tracePt t="43997" x="5715000" y="5099050"/>
          <p14:tracePt t="44006" x="5734050" y="5099050"/>
          <p14:tracePt t="44013" x="5848350" y="5086350"/>
          <p14:tracePt t="44030" x="6007100" y="5080000"/>
          <p14:tracePt t="44047" x="6203950" y="5080000"/>
          <p14:tracePt t="44063" x="6432550" y="5080000"/>
          <p14:tracePt t="44080" x="6629400" y="5080000"/>
          <p14:tracePt t="44097" x="6781800" y="5080000"/>
          <p14:tracePt t="44113" x="6902450" y="5080000"/>
          <p14:tracePt t="44130" x="6997700" y="5080000"/>
          <p14:tracePt t="44147" x="7067550" y="5080000"/>
          <p14:tracePt t="44163" x="7118350" y="5080000"/>
          <p14:tracePt t="44180" x="7188200" y="5080000"/>
          <p14:tracePt t="44198" x="7219950" y="5067300"/>
          <p14:tracePt t="44214" x="7245350" y="5067300"/>
          <p14:tracePt t="44230" x="7264400" y="5060950"/>
          <p14:tracePt t="44247" x="7277100" y="5060950"/>
          <p14:tracePt t="44263" x="7296150" y="5060950"/>
          <p14:tracePt t="44280" x="7302500" y="5060950"/>
          <p14:tracePt t="44296" x="7308850" y="5054600"/>
          <p14:tracePt t="44313" x="7315200" y="5054600"/>
          <p14:tracePt t="44725" x="7308850" y="5054600"/>
          <p14:tracePt t="44733" x="7289800" y="5054600"/>
          <p14:tracePt t="44739" x="7270750" y="5054600"/>
          <p14:tracePt t="44747" x="7207250" y="5073650"/>
          <p14:tracePt t="44763" x="7105650" y="5086350"/>
          <p14:tracePt t="44780" x="6953250" y="5099050"/>
          <p14:tracePt t="44797" x="6845300" y="5105400"/>
          <p14:tracePt t="44813" x="6711950" y="5105400"/>
          <p14:tracePt t="44830" x="6578600" y="5105400"/>
          <p14:tracePt t="44847" x="6438900" y="5105400"/>
          <p14:tracePt t="44863" x="6292850" y="5105400"/>
          <p14:tracePt t="44880" x="6153150" y="5105400"/>
          <p14:tracePt t="44896" x="6032500" y="5118100"/>
          <p14:tracePt t="44914" x="5924550" y="5124450"/>
          <p14:tracePt t="44930" x="5842000" y="5137150"/>
          <p14:tracePt t="44947" x="5765800" y="5149850"/>
          <p14:tracePt t="44963" x="5715000" y="5156200"/>
          <p14:tracePt t="44980" x="5670550" y="5162550"/>
          <p14:tracePt t="44997" x="5664200" y="5162550"/>
          <p14:tracePt t="45037" x="5657850" y="5168900"/>
          <p14:tracePt t="45061" x="5651500" y="5168900"/>
          <p14:tracePt t="45149" x="5645150" y="5168900"/>
          <p14:tracePt t="45174" x="5638800" y="5168900"/>
          <p14:tracePt t="45189" x="5626100" y="5168900"/>
          <p14:tracePt t="45205" x="5619750" y="5168900"/>
          <p14:tracePt t="45213" x="5607050" y="5168900"/>
          <p14:tracePt t="45230" x="5594350" y="5162550"/>
          <p14:tracePt t="45232" x="5581650" y="5156200"/>
          <p14:tracePt t="45246" x="5562600" y="5143500"/>
          <p14:tracePt t="45263" x="5556250" y="5137150"/>
          <p14:tracePt t="45280" x="5549900" y="5137150"/>
          <p14:tracePt t="45333" x="5543550" y="5130800"/>
          <p14:tracePt t="45453" x="5543550" y="5137150"/>
          <p14:tracePt t="45473" x="5543550" y="5149850"/>
          <p14:tracePt t="45473" x="5549900" y="5149850"/>
          <p14:tracePt t="45480" x="5568950" y="5156200"/>
          <p14:tracePt t="45497" x="5619750" y="5162550"/>
          <p14:tracePt t="45513" x="5689600" y="5162550"/>
          <p14:tracePt t="45530" x="5740400" y="5149850"/>
          <p14:tracePt t="45546" x="5797550" y="5124450"/>
          <p14:tracePt t="45563" x="5848350" y="5099050"/>
          <p14:tracePt t="45580" x="5918200" y="5041900"/>
          <p14:tracePt t="45597" x="5943600" y="4991100"/>
          <p14:tracePt t="45613" x="5949950" y="4927600"/>
          <p14:tracePt t="45630" x="5949950" y="4883150"/>
          <p14:tracePt t="45646" x="5943600" y="4832350"/>
          <p14:tracePt t="45663" x="5918200" y="4781550"/>
          <p14:tracePt t="45680" x="5886450" y="4743450"/>
          <p14:tracePt t="45697" x="5835650" y="4699000"/>
          <p14:tracePt t="45721" x="5822950" y="4692650"/>
          <p14:tracePt t="45730" x="5753100" y="4673600"/>
          <p14:tracePt t="45747" x="5676900" y="4660900"/>
          <p14:tracePt t="45763" x="5568950" y="4654550"/>
          <p14:tracePt t="45780" x="5403850" y="4654550"/>
          <p14:tracePt t="45797" x="5308600" y="4654550"/>
          <p14:tracePt t="45813" x="5226050" y="4692650"/>
          <p14:tracePt t="45830" x="5156200" y="4737100"/>
          <p14:tracePt t="45846" x="5092700" y="4787900"/>
          <p14:tracePt t="45864" x="5048250" y="4857750"/>
          <p14:tracePt t="45881" x="5010150" y="4927600"/>
          <p14:tracePt t="45897" x="4991100" y="5003800"/>
          <p14:tracePt t="45913" x="4984750" y="5067300"/>
          <p14:tracePt t="45931" x="4984750" y="5118100"/>
          <p14:tracePt t="45946" x="4984750" y="5149850"/>
          <p14:tracePt t="45963" x="4984750" y="5187950"/>
          <p14:tracePt t="45980" x="4997450" y="5238750"/>
          <p14:tracePt t="45997" x="5010150" y="5276850"/>
          <p14:tracePt t="46013" x="5016500" y="5302250"/>
          <p14:tracePt t="46030" x="5041900" y="5340350"/>
          <p14:tracePt t="46046" x="5073650" y="5378450"/>
          <p14:tracePt t="46063" x="5111750" y="5416550"/>
          <p14:tracePt t="46080" x="5149850" y="5441950"/>
          <p14:tracePt t="46097" x="5194300" y="5467350"/>
          <p14:tracePt t="46113" x="5270500" y="5492750"/>
          <p14:tracePt t="46130" x="5334000" y="5505450"/>
          <p14:tracePt t="46146" x="5416550" y="5518150"/>
          <p14:tracePt t="46163" x="5473700" y="5524500"/>
          <p14:tracePt t="46179" x="5511800" y="5524500"/>
          <p14:tracePt t="46196" x="5556250" y="5524500"/>
          <p14:tracePt t="46213" x="5575300" y="5524500"/>
          <p14:tracePt t="46230" x="5581650" y="5524500"/>
          <p14:tracePt t="46246" x="5588000" y="5524500"/>
          <p14:tracePt t="46533" x="5594350" y="5524500"/>
          <p14:tracePt t="47693" x="5600700" y="5518150"/>
          <p14:tracePt t="47700" x="5594350" y="5486400"/>
          <p14:tracePt t="47713" x="5581650" y="5435600"/>
          <p14:tracePt t="47714" x="5556250" y="5302250"/>
          <p14:tracePt t="47730" x="5511800" y="5143500"/>
          <p14:tracePt t="47747" x="5480050" y="5022850"/>
          <p14:tracePt t="47763" x="5473700" y="4953000"/>
          <p14:tracePt t="47780" x="5473700" y="4914900"/>
          <p14:tracePt t="47797" x="5467350" y="4908550"/>
          <p14:tracePt t="48093" x="5480050" y="4870450"/>
          <p14:tracePt t="48106" x="5499100" y="4819650"/>
          <p14:tracePt t="48106" x="5524500" y="4737100"/>
          <p14:tracePt t="48113" x="5556250" y="4565650"/>
          <p14:tracePt t="48130" x="5613400" y="4349750"/>
          <p14:tracePt t="48146" x="5645150" y="4210050"/>
          <p14:tracePt t="48163" x="5657850" y="4095750"/>
          <p14:tracePt t="48163" x="5664200" y="4051300"/>
          <p14:tracePt t="48181" x="5676900" y="3981450"/>
          <p14:tracePt t="48196" x="5676900" y="3943350"/>
          <p14:tracePt t="48213" x="5683250" y="3917950"/>
          <p14:tracePt t="48229" x="5683250" y="3905250"/>
          <p14:tracePt t="48246" x="5683250" y="3898900"/>
          <p14:tracePt t="48263" x="5683250" y="3892550"/>
          <p14:tracePt t="48565" x="5683250" y="3898900"/>
          <p14:tracePt t="48572" x="5683250" y="3930650"/>
          <p14:tracePt t="48581" x="5676900" y="3987800"/>
          <p14:tracePt t="48581" x="5664200" y="4095750"/>
          <p14:tracePt t="48597" x="5645150" y="4210050"/>
          <p14:tracePt t="48613" x="5638800" y="4273550"/>
          <p14:tracePt t="48630" x="5632450" y="4311650"/>
          <p14:tracePt t="48647" x="5632450" y="4330700"/>
          <p14:tracePt t="48663" x="5632450" y="4349750"/>
          <p14:tracePt t="48680" x="5626100" y="4375150"/>
          <p14:tracePt t="48696" x="5626100" y="4387850"/>
          <p14:tracePt t="48713" x="5626100" y="4413250"/>
          <p14:tracePt t="48730" x="5626100" y="4451350"/>
          <p14:tracePt t="48747" x="5626100" y="4508500"/>
          <p14:tracePt t="48747" x="5619750" y="4533900"/>
          <p14:tracePt t="48765" x="5613400" y="4565650"/>
          <p14:tracePt t="48780" x="5600700" y="4654550"/>
          <p14:tracePt t="48798" x="5588000" y="4724400"/>
          <p14:tracePt t="48813" x="5568950" y="4794250"/>
          <p14:tracePt t="48830" x="5562600" y="4838700"/>
          <p14:tracePt t="48846" x="5562600" y="4876800"/>
          <p14:tracePt t="48863" x="5556250" y="4914900"/>
          <p14:tracePt t="48880" x="5556250" y="4927600"/>
          <p14:tracePt t="48896" x="5549900" y="4953000"/>
          <p14:tracePt t="48913" x="5549900" y="4965700"/>
          <p14:tracePt t="48930" x="5549900" y="4984750"/>
          <p14:tracePt t="48946" x="5543550" y="5003800"/>
          <p14:tracePt t="48964" x="5537200" y="5022850"/>
          <p14:tracePt t="48980" x="5530850" y="5060950"/>
          <p14:tracePt t="48998" x="5530850" y="5073650"/>
          <p14:tracePt t="49013" x="5530850" y="5086350"/>
          <p14:tracePt t="49094" x="5543550" y="5086350"/>
          <p14:tracePt t="49100" x="5549900" y="5086350"/>
          <p14:tracePt t="49108" x="5556250" y="5086350"/>
          <p14:tracePt t="49116" x="5575300" y="5067300"/>
          <p14:tracePt t="49130" x="5594350" y="4959350"/>
          <p14:tracePt t="49146" x="5594350" y="4781550"/>
          <p14:tracePt t="49163" x="5594350" y="4559300"/>
          <p14:tracePt t="49180" x="5594350" y="4216400"/>
          <p14:tracePt t="49197" x="5594350" y="4064000"/>
          <p14:tracePt t="49213" x="5594350" y="3924300"/>
          <p14:tracePt t="49229" x="5594350" y="3835400"/>
          <p14:tracePt t="49246" x="5594350" y="3778250"/>
          <p14:tracePt t="49263" x="5594350" y="3746500"/>
          <p14:tracePt t="49279" x="5594350" y="3727450"/>
          <p14:tracePt t="49297" x="5594350" y="3721100"/>
          <p14:tracePt t="49313" x="5600700" y="3708400"/>
          <p14:tracePt t="49437" x="5600700" y="3714750"/>
          <p14:tracePt t="49445" x="5600700" y="3740150"/>
          <p14:tracePt t="49463" x="5600700" y="3835400"/>
          <p14:tracePt t="49464" x="5600700" y="3962400"/>
          <p14:tracePt t="49480" x="5600700" y="4108450"/>
          <p14:tracePt t="49496" x="5600700" y="4254500"/>
          <p14:tracePt t="49513" x="5600700" y="4400550"/>
          <p14:tracePt t="49530" x="5600700" y="4502150"/>
          <p14:tracePt t="49546" x="5600700" y="4610100"/>
          <p14:tracePt t="49563" x="5600700" y="4686300"/>
          <p14:tracePt t="49580" x="5600700" y="4749800"/>
          <p14:tracePt t="49597" x="5600700" y="4762500"/>
          <p14:tracePt t="49613" x="5600700" y="4768850"/>
          <p14:tracePt t="49660" x="5600700" y="4775200"/>
          <p14:tracePt t="49669" x="5607050" y="4775200"/>
          <p14:tracePt t="49677" x="5619750" y="4775200"/>
          <p14:tracePt t="49685" x="5645150" y="4775200"/>
          <p14:tracePt t="49696" x="5670550" y="4737100"/>
          <p14:tracePt t="49713" x="5695950" y="4616450"/>
          <p14:tracePt t="49730" x="5715000" y="4438650"/>
          <p14:tracePt t="49746" x="5740400" y="4254500"/>
          <p14:tracePt t="49763" x="5753100" y="4114800"/>
          <p14:tracePt t="49780" x="5759450" y="3975100"/>
          <p14:tracePt t="49797" x="5759450" y="3930650"/>
          <p14:tracePt t="49813" x="5759450" y="3917950"/>
          <p14:tracePt t="49996" x="5759450" y="3930650"/>
          <p14:tracePt t="50006" x="5759450" y="3943350"/>
          <p14:tracePt t="50012" x="5753100" y="3962400"/>
          <p14:tracePt t="50022" x="5746750" y="3975100"/>
          <p14:tracePt t="50030" x="5746750" y="3987800"/>
          <p14:tracePt t="50046" x="5746750" y="4000500"/>
          <p14:tracePt t="50063" x="5746750" y="4006850"/>
          <p14:tracePt t="50080" x="5740400" y="4019550"/>
          <p14:tracePt t="50205" x="5740400" y="4032250"/>
          <p14:tracePt t="50212" x="5734050" y="4076700"/>
          <p14:tracePt t="50230" x="5727700" y="4108450"/>
          <p14:tracePt t="50230" x="5708650" y="4241800"/>
          <p14:tracePt t="50247" x="5689600" y="4381500"/>
          <p14:tracePt t="50263" x="5664200" y="4527550"/>
          <p14:tracePt t="50280" x="5645150" y="4667250"/>
          <p14:tracePt t="50296" x="5626100" y="4806950"/>
          <p14:tracePt t="50313" x="5619750" y="4940300"/>
          <p14:tracePt t="50329" x="5619750" y="5029200"/>
          <p14:tracePt t="50346" x="5619750" y="5124450"/>
          <p14:tracePt t="50363" x="5619750" y="5194300"/>
          <p14:tracePt t="50379" x="5619750" y="5245100"/>
          <p14:tracePt t="50397" x="5619750" y="5257800"/>
          <p14:tracePt t="50484" x="5632450" y="5257800"/>
          <p14:tracePt t="50493" x="5651500" y="5219700"/>
          <p14:tracePt t="50506" x="5664200" y="5162550"/>
          <p14:tracePt t="50509" x="5676900" y="5080000"/>
          <p14:tracePt t="50513" x="5715000" y="4800600"/>
          <p14:tracePt t="50529" x="5734050" y="4438650"/>
          <p14:tracePt t="50546" x="5734050" y="4032250"/>
          <p14:tracePt t="50563" x="5740400" y="3676650"/>
          <p14:tracePt t="50580" x="5740400" y="3479800"/>
          <p14:tracePt t="50597" x="5740400" y="3441700"/>
          <p14:tracePt t="50701" x="5740400" y="3467100"/>
          <p14:tracePt t="50708" x="5734050" y="3511550"/>
          <p14:tracePt t="50717" x="5734050" y="3549650"/>
          <p14:tracePt t="50729" x="5727700" y="3581400"/>
          <p14:tracePt t="50732" x="5721350" y="3638550"/>
          <p14:tracePt t="50746" x="5721350" y="3695700"/>
          <p14:tracePt t="50763" x="5715000" y="3721100"/>
          <p14:tracePt t="50780" x="5715000" y="3759200"/>
          <p14:tracePt t="50797" x="5715000" y="3771900"/>
          <p14:tracePt t="50813" x="5715000" y="3797300"/>
          <p14:tracePt t="50829" x="5715000" y="3816350"/>
          <p14:tracePt t="50846" x="5708650" y="3829050"/>
          <p14:tracePt t="50863" x="5702300" y="3867150"/>
          <p14:tracePt t="50880" x="5702300" y="3898900"/>
          <p14:tracePt t="50896" x="5695950" y="3937000"/>
          <p14:tracePt t="50913" x="5689600" y="3987800"/>
          <p14:tracePt t="50929" x="5683250" y="4032250"/>
          <p14:tracePt t="50946" x="5670550" y="4076700"/>
          <p14:tracePt t="50963" x="5664200" y="4121150"/>
          <p14:tracePt t="50980" x="5651500" y="4165600"/>
          <p14:tracePt t="50998" x="5638800" y="4184650"/>
          <p14:tracePt t="51013" x="5638800" y="4197350"/>
          <p14:tracePt t="51117" x="5632450" y="4184650"/>
          <p14:tracePt t="51125" x="5626100" y="4146550"/>
          <p14:tracePt t="51132" x="5619750" y="4095750"/>
          <p14:tracePt t="51146" x="5613400" y="4051300"/>
          <p14:tracePt t="51147" x="5600700" y="3968750"/>
          <p14:tracePt t="51163" x="5600700" y="3911600"/>
          <p14:tracePt t="51180" x="5600700" y="3860800"/>
          <p14:tracePt t="51197" x="5600700" y="3848100"/>
          <p14:tracePt t="51213" x="5600700" y="3841750"/>
          <p14:tracePt t="51349" x="5600700" y="3848100"/>
          <p14:tracePt t="51357" x="5600700" y="3879850"/>
          <p14:tracePt t="51364" x="5600700" y="3917950"/>
          <p14:tracePt t="51379" x="5594350" y="4019550"/>
          <p14:tracePt t="51380" x="5594350" y="4127500"/>
          <p14:tracePt t="51397" x="5594350" y="4229100"/>
          <p14:tracePt t="51413" x="5588000" y="4349750"/>
          <p14:tracePt t="51429" x="5588000" y="4470400"/>
          <p14:tracePt t="51446" x="5581650" y="4572000"/>
          <p14:tracePt t="51463" x="5562600" y="4654550"/>
          <p14:tracePt t="51480" x="5556250" y="4705350"/>
          <p14:tracePt t="51496" x="5549900" y="4749800"/>
          <p14:tracePt t="51513" x="5543550" y="4768850"/>
          <p14:tracePt t="51549" x="5543550" y="4775200"/>
          <p14:tracePt t="51605" x="5549900" y="4775200"/>
          <p14:tracePt t="51621" x="5556250" y="4775200"/>
          <p14:tracePt t="51629" x="5562600" y="4730750"/>
          <p14:tracePt t="51646" x="5575300" y="4686300"/>
          <p14:tracePt t="51647" x="5581650" y="4597400"/>
          <p14:tracePt t="51663" x="5594350" y="4495800"/>
          <p14:tracePt t="51680" x="5594350" y="4362450"/>
          <p14:tracePt t="51696" x="5600700" y="4210050"/>
          <p14:tracePt t="51713" x="5600700" y="4025900"/>
          <p14:tracePt t="51730" x="5600700" y="3879850"/>
          <p14:tracePt t="51747" x="5607050" y="3790950"/>
          <p14:tracePt t="51763" x="5619750" y="3733800"/>
          <p14:tracePt t="51780" x="5619750" y="3695700"/>
          <p14:tracePt t="51797" x="5619750" y="3689350"/>
          <p14:tracePt t="51893" x="5619750" y="3714750"/>
          <p14:tracePt t="51898" x="5619750" y="3771900"/>
          <p14:tracePt t="51913" x="5619750" y="3822700"/>
          <p14:tracePt t="51914" x="5619750" y="3911600"/>
          <p14:tracePt t="51930" x="5619750" y="4057650"/>
          <p14:tracePt t="51946" x="5619750" y="4216400"/>
          <p14:tracePt t="51963" x="5619750" y="4387850"/>
          <p14:tracePt t="51979" x="5619750" y="4552950"/>
          <p14:tracePt t="51998" x="5619750" y="4641850"/>
          <p14:tracePt t="52013" x="5626100" y="4705350"/>
          <p14:tracePt t="52030" x="5626100" y="4737100"/>
          <p14:tracePt t="52046" x="5626100" y="4768850"/>
          <p14:tracePt t="52064" x="5626100" y="4781550"/>
          <p14:tracePt t="52100" x="5626100" y="4787900"/>
          <p14:tracePt t="52405" x="5626100" y="4813300"/>
          <p14:tracePt t="52413" x="5594350" y="4902200"/>
          <p14:tracePt t="52430" x="5588000" y="4946650"/>
          <p14:tracePt t="52430" x="5556250" y="5060950"/>
          <p14:tracePt t="52446" x="5543550" y="5137150"/>
          <p14:tracePt t="52463" x="5530850" y="5194300"/>
          <p14:tracePt t="52480" x="5524500" y="5238750"/>
          <p14:tracePt t="52496" x="5518150" y="5276850"/>
          <p14:tracePt t="52513" x="5505450" y="5308600"/>
          <p14:tracePt t="52529" x="5505450" y="5321300"/>
          <p14:tracePt t="52546" x="5499100" y="5334000"/>
          <p14:tracePt t="52563" x="5492750" y="5340350"/>
          <p14:tracePt t="52732" x="5492750" y="5334000"/>
          <p14:tracePt t="52740" x="5492750" y="5327650"/>
          <p14:tracePt t="52748" x="5492750" y="5321300"/>
          <p14:tracePt t="52772" x="5492750" y="5314950"/>
          <p14:tracePt t="52780" x="5492750" y="5308600"/>
          <p14:tracePt t="52796" x="5492750" y="5302250"/>
          <p14:tracePt t="52797" x="5492750" y="5289550"/>
          <p14:tracePt t="52813" x="5492750" y="5283200"/>
          <p14:tracePt t="52829" x="5492750" y="5270500"/>
          <p14:tracePt t="52846" x="5492750" y="5257800"/>
          <p14:tracePt t="52863" x="5492750" y="5238750"/>
          <p14:tracePt t="52879" x="5492750" y="5207000"/>
          <p14:tracePt t="52896" x="5492750" y="5168900"/>
          <p14:tracePt t="52913" x="5511800" y="5099050"/>
          <p14:tracePt t="52930" x="5518150" y="5029200"/>
          <p14:tracePt t="52946" x="5530850" y="4965700"/>
          <p14:tracePt t="52963" x="5537200" y="4914900"/>
          <p14:tracePt t="52979" x="5549900" y="4857750"/>
          <p14:tracePt t="52997" x="5549900" y="4826000"/>
          <p14:tracePt t="53014" x="5549900" y="4800600"/>
          <p14:tracePt t="53029" x="5549900" y="4775200"/>
          <p14:tracePt t="53046" x="5543550" y="4768850"/>
          <p14:tracePt t="53063" x="5537200" y="4756150"/>
          <p14:tracePt t="53079" x="5518150" y="4756150"/>
          <p14:tracePt t="53096" x="5486400" y="4756150"/>
          <p14:tracePt t="53113" x="5429250" y="4762500"/>
          <p14:tracePt t="53130" x="5353050" y="4806950"/>
          <p14:tracePt t="53146" x="5283200" y="4870450"/>
          <p14:tracePt t="53163" x="5219700" y="4940300"/>
          <p14:tracePt t="53179" x="5168900" y="5016500"/>
          <p14:tracePt t="53197" x="5162550" y="5067300"/>
          <p14:tracePt t="53213" x="5162550" y="5111750"/>
          <p14:tracePt t="53230" x="5162550" y="5156200"/>
          <p14:tracePt t="53246" x="5162550" y="5194300"/>
          <p14:tracePt t="53263" x="5162550" y="5219700"/>
          <p14:tracePt t="53279" x="5162550" y="5245100"/>
          <p14:tracePt t="53296" x="5168900" y="5276850"/>
          <p14:tracePt t="53313" x="5181600" y="5308600"/>
          <p14:tracePt t="53330" x="5194300" y="5321300"/>
          <p14:tracePt t="53346" x="5200650" y="5346700"/>
          <p14:tracePt t="53363" x="5213350" y="5365750"/>
          <p14:tracePt t="53379" x="5232400" y="5397500"/>
          <p14:tracePt t="53397" x="5251450" y="5422900"/>
          <p14:tracePt t="53413" x="5270500" y="5435600"/>
          <p14:tracePt t="53430" x="5308600" y="5461000"/>
          <p14:tracePt t="53446" x="5327650" y="5480050"/>
          <p14:tracePt t="53463" x="5378450" y="5499100"/>
          <p14:tracePt t="53479" x="5422900" y="5505450"/>
          <p14:tracePt t="53496" x="5473700" y="5505450"/>
          <p14:tracePt t="53513" x="5511800" y="5505450"/>
          <p14:tracePt t="53530" x="5549900" y="5499100"/>
          <p14:tracePt t="53546" x="5600700" y="5473700"/>
          <p14:tracePt t="53563" x="5657850" y="5435600"/>
          <p14:tracePt t="53579" x="5708650" y="5397500"/>
          <p14:tracePt t="53597" x="5746750" y="5359400"/>
          <p14:tracePt t="53613" x="5772150" y="5327650"/>
          <p14:tracePt t="53629" x="5791200" y="5295900"/>
          <p14:tracePt t="53646" x="5797550" y="5264150"/>
          <p14:tracePt t="53663" x="5816600" y="5226050"/>
          <p14:tracePt t="53679" x="5816600" y="5187950"/>
          <p14:tracePt t="53696" x="5822950" y="5149850"/>
          <p14:tracePt t="53714" x="5822950" y="5118100"/>
          <p14:tracePt t="53729" x="5822950" y="5086350"/>
          <p14:tracePt t="53747" x="5822950" y="5054600"/>
          <p14:tracePt t="53763" x="5822950" y="5022850"/>
          <p14:tracePt t="53763" x="5810250" y="5010150"/>
          <p14:tracePt t="53780" x="5803900" y="4978400"/>
          <p14:tracePt t="53797" x="5784850" y="4946650"/>
          <p14:tracePt t="53813" x="5772150" y="4927600"/>
          <p14:tracePt t="53829" x="5753100" y="4908550"/>
          <p14:tracePt t="53846" x="5734050" y="4883150"/>
          <p14:tracePt t="53863" x="5708650" y="4857750"/>
          <p14:tracePt t="53880" x="5689600" y="4845050"/>
          <p14:tracePt t="53896" x="5657850" y="4832350"/>
          <p14:tracePt t="53913" x="5632450" y="4819650"/>
          <p14:tracePt t="53929" x="5600700" y="4806950"/>
          <p14:tracePt t="53946" x="5562600" y="4794250"/>
          <p14:tracePt t="53963" x="5511800" y="4787900"/>
          <p14:tracePt t="53980" x="5448300" y="4768850"/>
          <p14:tracePt t="53997" x="5403850" y="4768850"/>
          <p14:tracePt t="54013" x="5365750" y="4768850"/>
          <p14:tracePt t="54030" x="5314950" y="4781550"/>
          <p14:tracePt t="54046" x="5257800" y="4800600"/>
          <p14:tracePt t="54063" x="5207000" y="4832350"/>
          <p14:tracePt t="54080" x="5149850" y="4876800"/>
          <p14:tracePt t="54096" x="5111750" y="4902200"/>
          <p14:tracePt t="54113" x="5105400" y="4914900"/>
          <p14:tracePt t="54129" x="5086350" y="4940300"/>
          <p14:tracePt t="54146" x="5073650" y="4972050"/>
          <p14:tracePt t="54163" x="5067300" y="4997450"/>
          <p14:tracePt t="54180" x="5060950" y="5041900"/>
          <p14:tracePt t="54197" x="5060950" y="5067300"/>
          <p14:tracePt t="54213" x="5060950" y="5092700"/>
          <p14:tracePt t="54229" x="5067300" y="5111750"/>
          <p14:tracePt t="54246" x="5067300" y="5130800"/>
          <p14:tracePt t="54263" x="5073650" y="5143500"/>
          <p14:tracePt t="54279" x="5080000" y="5156200"/>
          <p14:tracePt t="54296" x="5080000" y="5175250"/>
          <p14:tracePt t="54313" x="5086350" y="5194300"/>
          <p14:tracePt t="54329" x="5092700" y="5200650"/>
          <p14:tracePt t="54372" x="5092700" y="5207000"/>
          <p14:tracePt t="54388" x="5099050" y="5213350"/>
          <p14:tracePt t="54420" x="5099050" y="5219700"/>
          <p14:tracePt t="54588" x="5105400" y="5219700"/>
          <p14:tracePt t="54597" x="5124450" y="5219700"/>
          <p14:tracePt t="54613" x="5137150" y="5219700"/>
          <p14:tracePt t="54614" x="5168900" y="5226050"/>
          <p14:tracePt t="54630" x="5207000" y="5232400"/>
          <p14:tracePt t="54646" x="5283200" y="5238750"/>
          <p14:tracePt t="54663" x="5334000" y="5238750"/>
          <p14:tracePt t="54680" x="5403850" y="5238750"/>
          <p14:tracePt t="54696" x="5480050" y="5200650"/>
          <p14:tracePt t="54713" x="5581650" y="5118100"/>
          <p14:tracePt t="54729" x="5638800" y="5029200"/>
          <p14:tracePt t="54746" x="5715000" y="4908550"/>
          <p14:tracePt t="54763" x="5797550" y="4762500"/>
          <p14:tracePt t="54780" x="5892800" y="4533900"/>
          <p14:tracePt t="54796" x="5937250" y="4381500"/>
          <p14:tracePt t="54813" x="5969000" y="4216400"/>
          <p14:tracePt t="54829" x="5994400" y="4064000"/>
          <p14:tracePt t="54846" x="5994400" y="3949700"/>
          <p14:tracePt t="54863" x="5994400" y="3841750"/>
          <p14:tracePt t="54880" x="5994400" y="3752850"/>
          <p14:tracePt t="54896" x="5988050" y="3670300"/>
          <p14:tracePt t="54913" x="5981700" y="3600450"/>
          <p14:tracePt t="54930" x="5956300" y="3517900"/>
          <p14:tracePt t="54947" x="5924550" y="3416300"/>
          <p14:tracePt t="54963" x="5880100" y="3314700"/>
          <p14:tracePt t="54963" x="5861050" y="3282950"/>
          <p14:tracePt t="54980" x="5816600" y="3200400"/>
          <p14:tracePt t="54997" x="5765800" y="3130550"/>
          <p14:tracePt t="55013" x="5715000" y="3079750"/>
          <p14:tracePt t="55030" x="5670550" y="3035300"/>
          <p14:tracePt t="55047" x="5613400" y="2990850"/>
          <p14:tracePt t="55063" x="5575300" y="2971800"/>
          <p14:tracePt t="55080" x="5537200" y="2959100"/>
          <p14:tracePt t="55096" x="5499100" y="2952750"/>
          <p14:tracePt t="55113" x="5467350" y="2946400"/>
          <p14:tracePt t="55129" x="5429250" y="2946400"/>
          <p14:tracePt t="55146" x="5391150" y="2952750"/>
          <p14:tracePt t="55163" x="5314950" y="2990850"/>
          <p14:tracePt t="55180" x="5207000" y="3073400"/>
          <p14:tracePt t="55197" x="5130800" y="3136900"/>
          <p14:tracePt t="55213" x="5073650" y="3206750"/>
          <p14:tracePt t="55229" x="5035550" y="3263900"/>
          <p14:tracePt t="55246" x="5010150" y="3314700"/>
          <p14:tracePt t="55263" x="4984750" y="3378200"/>
          <p14:tracePt t="55280" x="4972050" y="3454400"/>
          <p14:tracePt t="55296" x="4965700" y="3524250"/>
          <p14:tracePt t="55313" x="4965700" y="3594100"/>
          <p14:tracePt t="55329" x="4965700" y="3670300"/>
          <p14:tracePt t="55346" x="4965700" y="3740150"/>
          <p14:tracePt t="55363" x="4984750" y="3822700"/>
          <p14:tracePt t="55379" x="5010150" y="3924300"/>
          <p14:tracePt t="55397" x="5041900" y="4000500"/>
          <p14:tracePt t="55412" x="5080000" y="4083050"/>
          <p14:tracePt t="55429" x="5111750" y="4133850"/>
          <p14:tracePt t="55445" x="5143500" y="4191000"/>
          <p14:tracePt t="55462" x="5181600" y="4254500"/>
          <p14:tracePt t="55479" x="5219700" y="4318000"/>
          <p14:tracePt t="55496" x="5264150" y="4387850"/>
          <p14:tracePt t="55513" x="5295900" y="4438650"/>
          <p14:tracePt t="55529" x="5340350" y="4489450"/>
          <p14:tracePt t="55546" x="5384800" y="4540250"/>
          <p14:tracePt t="55563" x="5448300" y="4584700"/>
          <p14:tracePt t="55580" x="5562600" y="4616450"/>
          <p14:tracePt t="55596" x="5651500" y="4635500"/>
          <p14:tracePt t="55613" x="5759450" y="4660900"/>
          <p14:tracePt t="55630" x="5835650" y="4673600"/>
          <p14:tracePt t="55646" x="5899150" y="4673600"/>
          <p14:tracePt t="55663" x="5949950" y="4679950"/>
          <p14:tracePt t="55679" x="5988050" y="4679950"/>
          <p14:tracePt t="55696" x="6026150" y="4679950"/>
          <p14:tracePt t="55713" x="6064250" y="4673600"/>
          <p14:tracePt t="55730" x="6115050" y="4648200"/>
          <p14:tracePt t="55746" x="6159500" y="4616450"/>
          <p14:tracePt t="55763" x="6216650" y="4565650"/>
          <p14:tracePt t="55779" x="6280150" y="4451350"/>
          <p14:tracePt t="55797" x="6311900" y="4368800"/>
          <p14:tracePt t="55813" x="6343650" y="4286250"/>
          <p14:tracePt t="55830" x="6362700" y="4210050"/>
          <p14:tracePt t="55846" x="6369050" y="4140200"/>
          <p14:tracePt t="55863" x="6369050" y="4057650"/>
          <p14:tracePt t="55879" x="6369050" y="3975100"/>
          <p14:tracePt t="55896" x="6362700" y="3879850"/>
          <p14:tracePt t="55913" x="6337300" y="3797300"/>
          <p14:tracePt t="55930" x="6311900" y="3714750"/>
          <p14:tracePt t="55946" x="6292850" y="3625850"/>
          <p14:tracePt t="55963" x="6254750" y="3543300"/>
          <p14:tracePt t="55979" x="6216650" y="3467100"/>
          <p14:tracePt t="55997" x="6197600" y="3435350"/>
          <p14:tracePt t="56013" x="6178550" y="3403600"/>
          <p14:tracePt t="56029" x="6165850" y="3378200"/>
          <p14:tracePt t="56046" x="6153150" y="3352800"/>
          <p14:tracePt t="56064" x="6140450" y="3340100"/>
          <p14:tracePt t="56079" x="6127750" y="3327400"/>
          <p14:tracePt t="56112" x="6121400" y="3327400"/>
          <p14:tracePt t="56113" x="6115050" y="3314700"/>
          <p14:tracePt t="56172" x="6108700" y="3308350"/>
          <p14:tracePt t="56182" x="6102350" y="3308350"/>
          <p14:tracePt t="56220" x="6102350" y="3302000"/>
          <p14:tracePt t="56237" x="6096000" y="3295650"/>
          <p14:tracePt t="59708" x="6089650" y="3295650"/>
          <p14:tracePt t="59716" x="6076950" y="3295650"/>
          <p14:tracePt t="59729" x="6064250" y="3295650"/>
          <p14:tracePt t="59729" x="6038850" y="3295650"/>
          <p14:tracePt t="59746" x="6026150" y="3295650"/>
          <p14:tracePt t="59763" x="6019800" y="3295650"/>
          <p14:tracePt t="59779" x="6013450" y="3295650"/>
          <p14:tracePt t="59796" x="6007100" y="3295650"/>
          <p14:tracePt t="59861" x="6000750" y="3295650"/>
          <p14:tracePt t="60109" x="5988050" y="3295650"/>
          <p14:tracePt t="60116" x="5981700" y="3295650"/>
          <p14:tracePt t="60117" x="5975350" y="3295650"/>
          <p14:tracePt t="60130" x="5969000" y="3295650"/>
          <p14:tracePt t="60146" x="5956300" y="3295650"/>
          <p14:tracePt t="60162" x="5949950" y="3295650"/>
          <p14:tracePt t="60179" x="5930900" y="3295650"/>
          <p14:tracePt t="60196" x="5892800" y="3295650"/>
          <p14:tracePt t="60212" x="5873750" y="3295650"/>
          <p14:tracePt t="60229" x="5829300" y="3276600"/>
          <p14:tracePt t="60246" x="5797550" y="3257550"/>
          <p14:tracePt t="60262" x="5753100" y="3244850"/>
          <p14:tracePt t="60279" x="5708650" y="3225800"/>
          <p14:tracePt t="60296" x="5676900" y="3219450"/>
          <p14:tracePt t="60313" x="5651500" y="3213100"/>
          <p14:tracePt t="60330" x="5626100" y="3213100"/>
          <p14:tracePt t="60347" x="5607050" y="3213100"/>
          <p14:tracePt t="60363" x="5568950" y="3213100"/>
          <p14:tracePt t="60380" x="5524500" y="3257550"/>
          <p14:tracePt t="60396" x="5422900" y="3371850"/>
          <p14:tracePt t="60413" x="5384800" y="3429000"/>
          <p14:tracePt t="60429" x="5346700" y="3486150"/>
          <p14:tracePt t="60446" x="5314950" y="3536950"/>
          <p14:tracePt t="60463" x="5302250" y="3575050"/>
          <p14:tracePt t="60479" x="5270500" y="3638550"/>
          <p14:tracePt t="60496" x="5257800" y="3683000"/>
          <p14:tracePt t="60512" x="5238750" y="3746500"/>
          <p14:tracePt t="60529" x="5226050" y="3790950"/>
          <p14:tracePt t="60546" x="5207000" y="3848100"/>
          <p14:tracePt t="60563" x="5207000" y="3898900"/>
          <p14:tracePt t="60563" x="5200650" y="3911600"/>
          <p14:tracePt t="60581" x="5187950" y="3943350"/>
          <p14:tracePt t="60597" x="5187950" y="3975100"/>
          <p14:tracePt t="60614" x="5187950" y="4000500"/>
          <p14:tracePt t="60630" x="5187950" y="4044950"/>
          <p14:tracePt t="60647" x="5187950" y="4083050"/>
          <p14:tracePt t="60663" x="5194300" y="4121150"/>
          <p14:tracePt t="60679" x="5213350" y="4165600"/>
          <p14:tracePt t="60696" x="5232400" y="4191000"/>
          <p14:tracePt t="60712" x="5264150" y="4229100"/>
          <p14:tracePt t="60729" x="5283200" y="4260850"/>
          <p14:tracePt t="60746" x="5314950" y="4286250"/>
          <p14:tracePt t="60762" x="5353050" y="4311650"/>
          <p14:tracePt t="60779" x="5384800" y="4330700"/>
          <p14:tracePt t="60796" x="5441950" y="4356100"/>
          <p14:tracePt t="60814" x="5480050" y="4368800"/>
          <p14:tracePt t="60830" x="5511800" y="4381500"/>
          <p14:tracePt t="60847" x="5556250" y="4394200"/>
          <p14:tracePt t="60863" x="5594350" y="4400550"/>
          <p14:tracePt t="60880" x="5645150" y="4413250"/>
          <p14:tracePt t="60896" x="5695950" y="4419600"/>
          <p14:tracePt t="60913" x="5753100" y="4419600"/>
          <p14:tracePt t="60929" x="5803900" y="4419600"/>
          <p14:tracePt t="60946" x="5861050" y="4419600"/>
          <p14:tracePt t="60962" x="5918200" y="4400550"/>
          <p14:tracePt t="60979" x="5969000" y="4368800"/>
          <p14:tracePt t="60996" x="6045200" y="4324350"/>
          <p14:tracePt t="61013" x="6089650" y="4286250"/>
          <p14:tracePt t="61029" x="6134100" y="4235450"/>
          <p14:tracePt t="61046" x="6172200" y="4184650"/>
          <p14:tracePt t="61062" x="6197600" y="4121150"/>
          <p14:tracePt t="61080" x="6203950" y="4070350"/>
          <p14:tracePt t="61097" x="6216650" y="4025900"/>
          <p14:tracePt t="61114" x="6216650" y="4006850"/>
          <p14:tracePt t="61131" x="6216650" y="3981450"/>
          <p14:tracePt t="61147" x="6216650" y="3968750"/>
          <p14:tracePt t="61163" x="6216650" y="3949700"/>
          <p14:tracePt t="61180" x="6203950" y="3930650"/>
          <p14:tracePt t="61197" x="6197600" y="3911600"/>
          <p14:tracePt t="61213" x="6184900" y="3905250"/>
          <p14:tracePt t="61230" x="6178550" y="3898900"/>
          <p14:tracePt t="61247" x="6159500" y="3886200"/>
          <p14:tracePt t="61263" x="6134100" y="3867150"/>
          <p14:tracePt t="61280" x="6108700" y="3854450"/>
          <p14:tracePt t="61297" x="6083300" y="3848100"/>
          <p14:tracePt t="61314" x="6070600" y="3848100"/>
          <p14:tracePt t="61329" x="6051550" y="3841750"/>
          <p14:tracePt t="61346" x="6038850" y="3835400"/>
          <p14:tracePt t="61362" x="6026150" y="3835400"/>
          <p14:tracePt t="61379" x="6019800" y="3835400"/>
          <p14:tracePt t="61477" x="6013450" y="3835400"/>
          <p14:tracePt t="61565" x="6007100" y="3835400"/>
          <p14:tracePt t="61612" x="6000750" y="3835400"/>
          <p14:tracePt t="61653" x="5994400" y="3835400"/>
          <p14:tracePt t="61677" x="5988050" y="3835400"/>
          <p14:tracePt t="61741" x="5981700" y="3835400"/>
          <p14:tracePt t="61773" x="5975350" y="3835400"/>
          <p14:tracePt t="61789" x="5969000" y="3835400"/>
          <p14:tracePt t="61797" x="5962650" y="3835400"/>
          <p14:tracePt t="61798" x="5956300" y="3835400"/>
          <p14:tracePt t="61813" x="5943600" y="3835400"/>
          <p14:tracePt t="61830" x="5930900" y="3841750"/>
          <p14:tracePt t="61847" x="5911850" y="3854450"/>
          <p14:tracePt t="61863" x="5905500" y="3860800"/>
          <p14:tracePt t="61880" x="5892800" y="3879850"/>
          <p14:tracePt t="61897" x="5886450" y="3892550"/>
          <p14:tracePt t="61913" x="5861050" y="3930650"/>
          <p14:tracePt t="61930" x="5835650" y="3968750"/>
          <p14:tracePt t="61947" x="5797550" y="4025900"/>
          <p14:tracePt t="61964" x="5784850" y="4083050"/>
          <p14:tracePt t="61980" x="5740400" y="4197350"/>
          <p14:tracePt t="61998" x="5721350" y="4254500"/>
          <p14:tracePt t="62013" x="5715000" y="4305300"/>
          <p14:tracePt t="62030" x="5708650" y="4337050"/>
          <p14:tracePt t="62046" x="5702300" y="4356100"/>
          <p14:tracePt t="62063" x="5702300" y="4362450"/>
          <p14:tracePt t="62080" x="5702300" y="4368800"/>
          <p14:tracePt t="62149" x="5695950" y="4368800"/>
          <p14:tracePt t="62228" x="5695950" y="4375150"/>
          <p14:tracePt t="62238" x="5689600" y="4375150"/>
          <p14:tracePt t="62239" x="5683250" y="4375150"/>
          <p14:tracePt t="62247" x="5676900" y="4381500"/>
          <p14:tracePt t="62264" x="5664200" y="4381500"/>
          <p14:tracePt t="62280" x="5657850" y="4387850"/>
          <p14:tracePt t="62297" x="5651500" y="4387850"/>
          <p14:tracePt t="62313" x="5645150" y="4387850"/>
          <p14:tracePt t="62330" x="5626100" y="4387850"/>
          <p14:tracePt t="62346" x="5600700" y="4387850"/>
          <p14:tracePt t="62363" x="5581650" y="4387850"/>
          <p14:tracePt t="62380" x="5549900" y="4387850"/>
          <p14:tracePt t="63045" x="5537200" y="4387850"/>
          <p14:tracePt t="63045" x="5505450" y="4387850"/>
          <p14:tracePt t="63061" x="5473700" y="4387850"/>
          <p14:tracePt t="63069" x="5416550" y="4375150"/>
          <p14:tracePt t="63076" x="5327650" y="4368800"/>
          <p14:tracePt t="63085" x="5067300" y="4337050"/>
          <p14:tracePt t="63097" x="4711700" y="4292600"/>
          <p14:tracePt t="63113" x="4432300" y="4254500"/>
          <p14:tracePt t="63130" x="4292600" y="4254500"/>
          <p14:tracePt t="63146" x="4248150" y="4254500"/>
          <p14:tracePt t="63261" x="4260850" y="4260850"/>
          <p14:tracePt t="63268" x="4279900" y="4260850"/>
          <p14:tracePt t="63289" x="4286250" y="4267200"/>
          <p14:tracePt t="63341" x="4292600" y="4273550"/>
          <p14:tracePt t="63357" x="4292600" y="4279900"/>
          <p14:tracePt t="63381" x="4292600" y="4286250"/>
          <p14:tracePt t="63509" x="4292600" y="4292600"/>
          <p14:tracePt t="63516" x="4292600" y="4298950"/>
          <p14:tracePt t="63517" x="4305300" y="4311650"/>
          <p14:tracePt t="63530" x="4330700" y="4337050"/>
          <p14:tracePt t="63546" x="4381500" y="4375150"/>
          <p14:tracePt t="63563" x="4476750" y="4432300"/>
          <p14:tracePt t="63581" x="4527550" y="4457700"/>
          <p14:tracePt t="63597" x="4572000" y="4476750"/>
          <p14:tracePt t="63613" x="4603750" y="4476750"/>
          <p14:tracePt t="63630" x="4610100" y="4476750"/>
          <p14:tracePt t="64237" x="4610100" y="4483100"/>
          <p14:tracePt t="64244" x="4603750" y="4489450"/>
          <p14:tracePt t="64255" x="4591050" y="4495800"/>
          <p14:tracePt t="64256" x="4584700" y="4495800"/>
          <p14:tracePt t="64263" x="4565650" y="4502150"/>
          <p14:tracePt t="64280" x="4552950" y="4508500"/>
          <p14:tracePt t="64296" x="4546600" y="4514850"/>
          <p14:tracePt t="65253" x="4527550" y="4495800"/>
          <p14:tracePt t="65261" x="4508500" y="4425950"/>
          <p14:tracePt t="65263" x="4483100" y="4362450"/>
          <p14:tracePt t="65280" x="4438650" y="4254500"/>
          <p14:tracePt t="65280" x="4311650" y="4019550"/>
          <p14:tracePt t="65297" x="4171950" y="3778250"/>
          <p14:tracePt t="65313" x="4140200" y="3702050"/>
          <p14:tracePt t="65330" x="4070350" y="3575050"/>
          <p14:tracePt t="65346" x="4006850" y="3473450"/>
          <p14:tracePt t="65363" x="3962400" y="3403600"/>
          <p14:tracePt t="65380" x="3911600" y="3333750"/>
          <p14:tracePt t="65397" x="3898900" y="3308350"/>
          <p14:tracePt t="65413" x="3873500" y="3282950"/>
          <p14:tracePt t="65430" x="3860800" y="3270250"/>
          <p14:tracePt t="65446" x="3848100" y="3244850"/>
          <p14:tracePt t="65463" x="3829050" y="3219450"/>
          <p14:tracePt t="65480" x="3810000" y="3194050"/>
          <p14:tracePt t="65496" x="3790950" y="3175000"/>
          <p14:tracePt t="65513" x="3771900" y="3149600"/>
          <p14:tracePt t="65530" x="3752850" y="3130550"/>
          <p14:tracePt t="65546" x="3746500" y="3124200"/>
          <p14:tracePt t="65563" x="3746500" y="3117850"/>
          <p14:tracePt t="65580" x="3740150" y="3117850"/>
          <p14:tracePt t="65853" x="3746500" y="3117850"/>
          <p14:tracePt t="65861" x="3771900" y="3124200"/>
          <p14:tracePt t="65868" x="3810000" y="3136900"/>
          <p14:tracePt t="65876" x="3854450" y="3149600"/>
          <p14:tracePt t="65884" x="3962400" y="3168650"/>
          <p14:tracePt t="65896" x="4121150" y="3181350"/>
          <p14:tracePt t="65913" x="4267200" y="3181350"/>
          <p14:tracePt t="65930" x="4394200" y="3181350"/>
          <p14:tracePt t="65946" x="4489450" y="3181350"/>
          <p14:tracePt t="65963" x="4559300" y="3181350"/>
          <p14:tracePt t="65980" x="4629150" y="3181350"/>
          <p14:tracePt t="65997" x="4648200" y="3181350"/>
          <p14:tracePt t="66013" x="4667250" y="3181350"/>
          <p14:tracePt t="66030" x="4679950" y="3175000"/>
          <p14:tracePt t="66046" x="4692650" y="3175000"/>
          <p14:tracePt t="66063" x="4711700" y="3175000"/>
          <p14:tracePt t="66080" x="4730750" y="3162300"/>
          <p14:tracePt t="66097" x="4743450" y="3162300"/>
          <p14:tracePt t="66114" x="4756150" y="3149600"/>
          <p14:tracePt t="66130" x="4775200" y="3136900"/>
          <p14:tracePt t="66146" x="4787900" y="3136900"/>
          <p14:tracePt t="66163" x="4794250" y="3124200"/>
          <p14:tracePt t="66301" x="4794250" y="3117850"/>
          <p14:tracePt t="66309" x="4794250" y="3111500"/>
          <p14:tracePt t="66316" x="4794250" y="3105150"/>
          <p14:tracePt t="66330" x="4787900" y="3098800"/>
          <p14:tracePt t="66348" x="4781550" y="3092450"/>
          <p14:tracePt t="66349" x="4781550" y="3086100"/>
          <p14:tracePt t="66363" x="4775200" y="3079750"/>
          <p14:tracePt t="66380" x="4768850" y="3079750"/>
          <p14:tracePt t="66397" x="4768850" y="3073400"/>
          <p14:tracePt t="66413" x="4762500" y="3067050"/>
          <p14:tracePt t="66452" x="4756150" y="3060700"/>
          <p14:tracePt t="66468" x="4749800" y="3060700"/>
          <p14:tracePt t="66480" x="4749800" y="3054350"/>
          <p14:tracePt t="66508" x="4743450" y="3054350"/>
          <p14:tracePt t="66524" x="4743450" y="3048000"/>
          <p14:tracePt t="66540" x="4737100" y="3041650"/>
          <p14:tracePt t="66596" x="4737100" y="3035300"/>
          <p14:tracePt t="68780" x="4737100" y="3060700"/>
          <p14:tracePt t="68788" x="4743450" y="3111500"/>
          <p14:tracePt t="68795" x="4768850" y="3168650"/>
          <p14:tracePt t="68797" x="4813300" y="3282950"/>
          <p14:tracePt t="68813" x="4870450" y="3409950"/>
          <p14:tracePt t="68830" x="4940300" y="3530600"/>
          <p14:tracePt t="68846" x="5003800" y="3638550"/>
          <p14:tracePt t="68863" x="5060950" y="3714750"/>
          <p14:tracePt t="68880" x="5099050" y="3759200"/>
          <p14:tracePt t="68896" x="5137150" y="3797300"/>
          <p14:tracePt t="68913" x="5181600" y="3829050"/>
          <p14:tracePt t="68930" x="5226050" y="3860800"/>
          <p14:tracePt t="68946" x="5276850" y="3886200"/>
          <p14:tracePt t="68963" x="5334000" y="3911600"/>
          <p14:tracePt t="68980" x="5391150" y="3930650"/>
          <p14:tracePt t="68997" x="5422900" y="3930650"/>
          <p14:tracePt t="69013" x="5454650" y="3930650"/>
          <p14:tracePt t="69030" x="5486400" y="3930650"/>
          <p14:tracePt t="69046" x="5518150" y="3930650"/>
          <p14:tracePt t="69063" x="5543550" y="3930650"/>
          <p14:tracePt t="69080" x="5556250" y="3930650"/>
          <p14:tracePt t="69097" x="5575300" y="3924300"/>
          <p14:tracePt t="69113" x="5588000" y="3917950"/>
          <p14:tracePt t="69130" x="5607050" y="3911600"/>
          <p14:tracePt t="69147" x="5626100" y="3892550"/>
          <p14:tracePt t="69163" x="5638800" y="3879850"/>
          <p14:tracePt t="69179" x="5664200" y="3848100"/>
          <p14:tracePt t="69197" x="5670550" y="3822700"/>
          <p14:tracePt t="69213" x="5676900" y="3816350"/>
          <p14:tracePt t="69230" x="5676900" y="3810000"/>
          <p14:tracePt t="70020" x="5670550" y="3810000"/>
          <p14:tracePt t="72981" x="5664200" y="3810000"/>
          <p14:tracePt t="83421" x="5607050" y="3797300"/>
          <p14:tracePt t="83429" x="5124450" y="3651250"/>
          <p14:tracePt t="83445" x="4756150" y="3549650"/>
          <p14:tracePt t="83448" x="4013200" y="3390900"/>
          <p14:tracePt t="83464" x="3378200" y="3289300"/>
          <p14:tracePt t="83481" x="2965450" y="3225800"/>
          <p14:tracePt t="83498" x="2768600" y="3175000"/>
          <p14:tracePt t="83514" x="2647950" y="3149600"/>
          <p14:tracePt t="83531" x="2584450" y="3124200"/>
          <p14:tracePt t="83548" x="2559050" y="3124200"/>
          <p14:tracePt t="83564" x="2552700" y="3117850"/>
          <p14:tracePt t="83581" x="2546350" y="3117850"/>
          <p14:tracePt t="83821" x="2520950" y="3117850"/>
          <p14:tracePt t="83829" x="2495550" y="3117850"/>
          <p14:tracePt t="83848" x="2406650" y="3117850"/>
          <p14:tracePt t="83849" x="2254250" y="3117850"/>
          <p14:tracePt t="83864" x="2108200" y="3117850"/>
          <p14:tracePt t="83881" x="2000250" y="3117850"/>
          <p14:tracePt t="83897" x="1930400" y="3117850"/>
          <p14:tracePt t="83914" x="1905000" y="3117850"/>
          <p14:tracePt t="83931" x="1898650" y="3117850"/>
          <p14:tracePt t="84109" x="1905000" y="3117850"/>
          <p14:tracePt t="84117" x="1924050" y="3117850"/>
          <p14:tracePt t="84125" x="1949450" y="3117850"/>
          <p14:tracePt t="84140" x="1981200" y="3117850"/>
          <p14:tracePt t="84147" x="2038350" y="3117850"/>
          <p14:tracePt t="84148" x="2165350" y="3117850"/>
          <p14:tracePt t="84164" x="2343150" y="3117850"/>
          <p14:tracePt t="84180" x="2508250" y="3117850"/>
          <p14:tracePt t="84197" x="2717800" y="3117850"/>
          <p14:tracePt t="84215" x="2832100" y="3117850"/>
          <p14:tracePt t="84231" x="2927350" y="3117850"/>
          <p14:tracePt t="84248" x="3022600" y="3117850"/>
          <p14:tracePt t="84264" x="3111500" y="3117850"/>
          <p14:tracePt t="84281" x="3194050" y="3117850"/>
          <p14:tracePt t="84297" x="3263900" y="3117850"/>
          <p14:tracePt t="84314" x="3321050" y="3117850"/>
          <p14:tracePt t="84331" x="3371850" y="3117850"/>
          <p14:tracePt t="84348" x="3416300" y="3117850"/>
          <p14:tracePt t="84364" x="3467100" y="3117850"/>
          <p14:tracePt t="84364" x="3492500" y="3117850"/>
          <p14:tracePt t="84382" x="3530600" y="3117850"/>
          <p14:tracePt t="84398" x="3594100" y="3117850"/>
          <p14:tracePt t="84414" x="3651250" y="3117850"/>
          <p14:tracePt t="84431" x="3708400" y="3117850"/>
          <p14:tracePt t="84448" x="3752850" y="3117850"/>
          <p14:tracePt t="84464" x="3790950" y="3117850"/>
          <p14:tracePt t="84481" x="3816350" y="3117850"/>
          <p14:tracePt t="84497" x="3829050" y="3117850"/>
          <p14:tracePt t="84514" x="3841750" y="3117850"/>
          <p14:tracePt t="84531" x="3848100" y="3117850"/>
          <p14:tracePt t="84614" x="3854450" y="3117850"/>
          <p14:tracePt t="84624" x="3860800" y="3117850"/>
          <p14:tracePt t="84629" x="3867150" y="3117850"/>
          <p14:tracePt t="84635" x="3898900" y="3130550"/>
          <p14:tracePt t="84647" x="3943350" y="3149600"/>
          <p14:tracePt t="84664" x="4013200" y="3181350"/>
          <p14:tracePt t="84681" x="4108450" y="3206750"/>
          <p14:tracePt t="84697" x="4241800" y="3238500"/>
          <p14:tracePt t="84714" x="4375150" y="3282950"/>
          <p14:tracePt t="84731" x="4533900" y="3327400"/>
          <p14:tracePt t="84748" x="4705350" y="3378200"/>
          <p14:tracePt t="84764" x="4908550" y="3435350"/>
          <p14:tracePt t="84782" x="5016500" y="3467100"/>
          <p14:tracePt t="84797" x="5111750" y="3492500"/>
          <p14:tracePt t="84814" x="5168900" y="3511550"/>
          <p14:tracePt t="84831" x="5245100" y="3549650"/>
          <p14:tracePt t="84847" x="5314950" y="3587750"/>
          <p14:tracePt t="84864" x="5397500" y="3632200"/>
          <p14:tracePt t="84881" x="5461000" y="3676650"/>
          <p14:tracePt t="84897" x="5511800" y="3721100"/>
          <p14:tracePt t="84914" x="5543550" y="3733800"/>
          <p14:tracePt t="84931" x="5562600" y="3740150"/>
          <p14:tracePt t="85022" x="5568950" y="3746500"/>
          <p14:tracePt t="85030" x="5575300" y="3752850"/>
          <p14:tracePt t="85054" x="5581650" y="3759200"/>
          <p14:tracePt t="85077" x="5588000" y="3759200"/>
          <p14:tracePt t="85150" x="5588000" y="3765550"/>
          <p14:tracePt t="85158" x="5588000" y="3771900"/>
          <p14:tracePt t="85163" x="5594350" y="3778250"/>
          <p14:tracePt t="85342" x="5594350" y="3784600"/>
          <p14:tracePt t="85742" x="5600700" y="3784600"/>
          <p14:tracePt t="85749" x="5600700" y="3790950"/>
          <p14:tracePt t="85758" x="5607050" y="3797300"/>
          <p14:tracePt t="85765" x="5613400" y="3797300"/>
          <p14:tracePt t="85997" x="5613400" y="3803650"/>
          <p14:tracePt t="86007" x="5619750" y="3803650"/>
          <p14:tracePt t="86014" x="5632450" y="3810000"/>
          <p14:tracePt t="86037" x="5638800" y="3816350"/>
          <p14:tracePt t="86045" x="5645150" y="3816350"/>
          <p14:tracePt t="86051" x="5651500" y="3822700"/>
          <p14:tracePt t="86064" x="5664200" y="3829050"/>
          <p14:tracePt t="87062" x="5657850" y="3829050"/>
          <p14:tracePt t="87069" x="5638800" y="3829050"/>
          <p14:tracePt t="87069" x="5619750" y="3822700"/>
          <p14:tracePt t="87085" x="5581650" y="3816350"/>
          <p14:tracePt t="87093" x="5530850" y="3810000"/>
          <p14:tracePt t="87101" x="5372100" y="3790950"/>
          <p14:tracePt t="87115" x="5162550" y="3759200"/>
          <p14:tracePt t="87131" x="4762500" y="3727450"/>
          <p14:tracePt t="87147" x="4305300" y="3657600"/>
          <p14:tracePt t="87164" x="3733800" y="3632200"/>
          <p14:tracePt t="87182" x="3492500" y="3625850"/>
          <p14:tracePt t="87197" x="3365500" y="3619500"/>
          <p14:tracePt t="87214" x="3244850" y="3613150"/>
          <p14:tracePt t="87231" x="3143250" y="3613150"/>
          <p14:tracePt t="87248" x="3067050" y="3613150"/>
          <p14:tracePt t="87264" x="2971800" y="3613150"/>
          <p14:tracePt t="87281" x="2882900" y="3613150"/>
          <p14:tracePt t="87297" x="2794000" y="3613150"/>
          <p14:tracePt t="87315" x="2736850" y="3613150"/>
          <p14:tracePt t="87330" x="2692400" y="3613150"/>
          <p14:tracePt t="87347" x="2660650" y="3613150"/>
          <p14:tracePt t="87364" x="2616200" y="3613150"/>
          <p14:tracePt t="87382" x="2571750" y="3613150"/>
          <p14:tracePt t="87398" x="2514600" y="3613150"/>
          <p14:tracePt t="87414" x="2463800" y="3613150"/>
          <p14:tracePt t="87431" x="2393950" y="3613150"/>
          <p14:tracePt t="87448" x="2336800" y="3613150"/>
          <p14:tracePt t="87464" x="2279650" y="3606800"/>
          <p14:tracePt t="87481" x="2228850" y="3606800"/>
          <p14:tracePt t="87497" x="2197100" y="3600450"/>
          <p14:tracePt t="87514" x="2178050" y="3600450"/>
          <p14:tracePt t="87531" x="2159000" y="3600450"/>
          <p14:tracePt t="87547" x="2139950" y="3600450"/>
          <p14:tracePt t="87564" x="2127250" y="3600450"/>
          <p14:tracePt t="87582" x="2114550" y="3600450"/>
          <p14:tracePt t="87645" x="2108200" y="3600450"/>
          <p14:tracePt t="87685" x="2101850" y="3600450"/>
          <p14:tracePt t="87725" x="2095500" y="3600450"/>
          <p14:tracePt t="87925" x="2114550" y="3600450"/>
          <p14:tracePt t="87933" x="2171700" y="3606800"/>
          <p14:tracePt t="87947" x="2247900" y="3613150"/>
          <p14:tracePt t="87948" x="2578100" y="3651250"/>
          <p14:tracePt t="87964" x="3130550" y="3683000"/>
          <p14:tracePt t="87964" x="3454400" y="3708400"/>
          <p14:tracePt t="87982" x="4133850" y="3771900"/>
          <p14:tracePt t="87997" x="4711700" y="3829050"/>
          <p14:tracePt t="88015" x="5105400" y="3892550"/>
          <p14:tracePt t="88030" x="5391150" y="3943350"/>
          <p14:tracePt t="88047" x="5549900" y="3962400"/>
          <p14:tracePt t="88064" x="5683250" y="4000500"/>
          <p14:tracePt t="88081" x="5778500" y="4032250"/>
          <p14:tracePt t="88097" x="5892800" y="4051300"/>
          <p14:tracePt t="88114" x="5988050" y="4064000"/>
          <p14:tracePt t="88130" x="6096000" y="4070350"/>
          <p14:tracePt t="88147" x="6165850" y="4070350"/>
          <p14:tracePt t="88164" x="6235700" y="4064000"/>
          <p14:tracePt t="88181" x="6267450" y="4057650"/>
          <p14:tracePt t="88198" x="6286500" y="4051300"/>
          <p14:tracePt t="88214" x="6299200" y="4038600"/>
          <p14:tracePt t="88231" x="6311900" y="4025900"/>
          <p14:tracePt t="88247" x="6330950" y="4006850"/>
          <p14:tracePt t="88264" x="6350000" y="3987800"/>
          <p14:tracePt t="88281" x="6350000" y="3949700"/>
          <p14:tracePt t="88297" x="6350000" y="3937000"/>
          <p14:tracePt t="88313" x="6350000" y="3930650"/>
          <p14:tracePt t="88330" x="6350000" y="3924300"/>
          <p14:tracePt t="88347" x="6299200" y="3924300"/>
          <p14:tracePt t="88365" x="6197600" y="3924300"/>
          <p14:tracePt t="88381" x="6102350" y="3930650"/>
          <p14:tracePt t="88398" x="6019800" y="3937000"/>
          <p14:tracePt t="88414" x="5962650" y="3943350"/>
          <p14:tracePt t="88431" x="5943600" y="3943350"/>
          <p14:tracePt t="88447" x="5911850" y="3943350"/>
          <p14:tracePt t="88464" x="5867400" y="3949700"/>
          <p14:tracePt t="88481" x="5810250" y="3968750"/>
          <p14:tracePt t="88498" x="5772150" y="3981450"/>
          <p14:tracePt t="88514" x="5746750" y="3981450"/>
          <p14:tracePt t="88531" x="5734050" y="3981450"/>
          <p14:tracePt t="88547" x="5727700" y="3981450"/>
          <p14:tracePt t="88564" x="5721350" y="3981450"/>
          <p14:tracePt t="88580" x="5708650" y="3975100"/>
          <p14:tracePt t="88598" x="5702300" y="3962400"/>
          <p14:tracePt t="88614" x="5702300" y="3937000"/>
          <p14:tracePt t="88631" x="5689600" y="3892550"/>
          <p14:tracePt t="88647" x="5676900" y="3841750"/>
          <p14:tracePt t="88664" x="5664200" y="3810000"/>
          <p14:tracePt t="88680" x="5657850" y="3790950"/>
          <p14:tracePt t="88697" x="5657850" y="3784600"/>
          <p14:tracePt t="88773" x="5645150" y="3784600"/>
          <p14:tracePt t="88781" x="5632450" y="3854450"/>
          <p14:tracePt t="88790" x="5626100" y="3911600"/>
          <p14:tracePt t="88797" x="5600700" y="4051300"/>
          <p14:tracePt t="88814" x="5588000" y="4191000"/>
          <p14:tracePt t="88831" x="5588000" y="4330700"/>
          <p14:tracePt t="88847" x="5588000" y="4451350"/>
          <p14:tracePt t="88864" x="5588000" y="4559300"/>
          <p14:tracePt t="88880" x="5588000" y="4654550"/>
          <p14:tracePt t="88897" x="5575300" y="4730750"/>
          <p14:tracePt t="88914" x="5575300" y="4775200"/>
          <p14:tracePt t="88931" x="5575300" y="4806950"/>
          <p14:tracePt t="88947" x="5568950" y="4826000"/>
          <p14:tracePt t="88964" x="5568950" y="4832350"/>
          <p14:tracePt t="88980" x="5568950" y="4838700"/>
          <p14:tracePt t="89133" x="5568950" y="4845050"/>
          <p14:tracePt t="89142" x="5568950" y="4851400"/>
          <p14:tracePt t="89165" x="5568950" y="4857750"/>
          <p14:tracePt t="89173" x="5568950" y="4864100"/>
          <p14:tracePt t="89181" x="5568950" y="4870450"/>
          <p14:tracePt t="89197" x="5568950" y="4876800"/>
          <p14:tracePt t="89198" x="5568950" y="4883150"/>
          <p14:tracePt t="89214" x="5568950" y="4889500"/>
          <p14:tracePt t="89317" x="5575300" y="4889500"/>
          <p14:tracePt t="89333" x="5588000" y="4895850"/>
          <p14:tracePt t="89341" x="5594350" y="4895850"/>
          <p14:tracePt t="89349" x="5607050" y="4895850"/>
          <p14:tracePt t="89356" x="5632450" y="4895850"/>
          <p14:tracePt t="89363" x="5759450" y="4895850"/>
          <p14:tracePt t="89381" x="5886450" y="4832350"/>
          <p14:tracePt t="89397" x="6134100" y="4692650"/>
          <p14:tracePt t="89414" x="6489700" y="4495800"/>
          <p14:tracePt t="89430" x="6819900" y="4305300"/>
          <p14:tracePt t="89447" x="7061200" y="4165600"/>
          <p14:tracePt t="89464" x="7232650" y="4064000"/>
          <p14:tracePt t="89480" x="7366000" y="3975100"/>
          <p14:tracePt t="89497" x="7461250" y="3911600"/>
          <p14:tracePt t="89514" x="7524750" y="3848100"/>
          <p14:tracePt t="89531" x="7562850" y="3810000"/>
          <p14:tracePt t="89547" x="7581900" y="3784600"/>
          <p14:tracePt t="89564" x="7594600" y="3765550"/>
          <p14:tracePt t="89580" x="7594600" y="3759200"/>
          <p14:tracePt t="89598" x="7607300" y="3752850"/>
          <p14:tracePt t="89614" x="7607300" y="3746500"/>
          <p14:tracePt t="89630" x="7607300" y="3733800"/>
          <p14:tracePt t="89647" x="7613650" y="3727450"/>
          <p14:tracePt t="89821" x="7613650" y="3721100"/>
          <p14:tracePt t="89837" x="7607300" y="3721100"/>
          <p14:tracePt t="89845" x="7594600" y="3721100"/>
          <p14:tracePt t="89856" x="7588250" y="3727450"/>
          <p14:tracePt t="89864" x="7581900" y="3727450"/>
          <p14:tracePt t="89864" x="7556500" y="3740150"/>
          <p14:tracePt t="89880" x="7505700" y="3771900"/>
          <p14:tracePt t="89897" x="7435850" y="3816350"/>
          <p14:tracePt t="89914" x="7346950" y="3873500"/>
          <p14:tracePt t="89930" x="7232650" y="3968750"/>
          <p14:tracePt t="89947" x="7099300" y="4089400"/>
          <p14:tracePt t="89964" x="6654800" y="4464050"/>
          <p14:tracePt t="89997" x="6508750" y="4610100"/>
          <p14:tracePt t="89998" x="6381750" y="4730750"/>
          <p14:tracePt t="90014" x="6311900" y="4832350"/>
          <p14:tracePt t="90031" x="6267450" y="4883150"/>
          <p14:tracePt t="90048" x="6242050" y="4921250"/>
          <p14:tracePt t="90064" x="6223000" y="4940300"/>
          <p14:tracePt t="90081" x="6203950" y="4959350"/>
          <p14:tracePt t="90097" x="6184900" y="4978400"/>
          <p14:tracePt t="90114" x="6165850" y="4997450"/>
          <p14:tracePt t="90130" x="6146800" y="5010150"/>
          <p14:tracePt t="90147" x="6134100" y="5022850"/>
          <p14:tracePt t="90181" x="6127750" y="5022850"/>
          <p14:tracePt t="90205" x="6121400" y="5029200"/>
          <p14:tracePt t="90205" x="6115050" y="5029200"/>
          <p14:tracePt t="90213" x="6108700" y="5035550"/>
          <p14:tracePt t="90237" x="6096000" y="5041900"/>
          <p14:tracePt t="90245" x="6089650" y="5041900"/>
          <p14:tracePt t="90247" x="6064250" y="5060950"/>
          <p14:tracePt t="90264" x="6045200" y="5067300"/>
          <p14:tracePt t="90281" x="6038850" y="5073650"/>
          <p14:tracePt t="90381" x="6032500" y="5073650"/>
          <p14:tracePt t="90397" x="6026150" y="5073650"/>
          <p14:tracePt t="90429" x="6019800" y="5073650"/>
          <p14:tracePt t="90440" x="6019800" y="5080000"/>
          <p14:tracePt t="90447" x="6013450" y="5080000"/>
          <p14:tracePt t="90447" x="6000750" y="5080000"/>
          <p14:tracePt t="90464" x="5981700" y="5080000"/>
          <p14:tracePt t="90481" x="5949950" y="5080000"/>
          <p14:tracePt t="90497" x="5905500" y="5080000"/>
          <p14:tracePt t="90514" x="5848350" y="5080000"/>
          <p14:tracePt t="90530" x="5740400" y="5080000"/>
          <p14:tracePt t="90547" x="5600700" y="5086350"/>
          <p14:tracePt t="90564" x="5448300" y="5105400"/>
          <p14:tracePt t="90564" x="5378450" y="5118100"/>
          <p14:tracePt t="90582" x="5264150" y="5118100"/>
          <p14:tracePt t="90597" x="5181600" y="5118100"/>
          <p14:tracePt t="90614" x="5137150" y="5118100"/>
          <p14:tracePt t="90631" x="5105400" y="5118100"/>
          <p14:tracePt t="90647" x="5086350" y="5118100"/>
          <p14:tracePt t="90664" x="5060950" y="5118100"/>
          <p14:tracePt t="90681" x="5029200" y="5118100"/>
          <p14:tracePt t="90697" x="4991100" y="5118100"/>
          <p14:tracePt t="90714" x="4946650" y="5118100"/>
          <p14:tracePt t="90730" x="4883150" y="5118100"/>
          <p14:tracePt t="90747" x="4819650" y="5118100"/>
          <p14:tracePt t="90764" x="4730750" y="5118100"/>
          <p14:tracePt t="90781" x="4673600" y="5118100"/>
          <p14:tracePt t="90797" x="4610100" y="5118100"/>
          <p14:tracePt t="90814" x="4527550" y="5118100"/>
          <p14:tracePt t="90830" x="4445000" y="5118100"/>
          <p14:tracePt t="90847" x="4368800" y="5105400"/>
          <p14:tracePt t="90864" x="4298950" y="5092700"/>
          <p14:tracePt t="90881" x="4222750" y="5073650"/>
          <p14:tracePt t="90897" x="4152900" y="5048250"/>
          <p14:tracePt t="90914" x="4108450" y="5041900"/>
          <p14:tracePt t="90930" x="4070350" y="5022850"/>
          <p14:tracePt t="90947" x="4057650" y="5016500"/>
          <p14:tracePt t="90964" x="4044950" y="4997450"/>
          <p14:tracePt t="90982" x="4032250" y="4972050"/>
          <p14:tracePt t="90997" x="4032250" y="4946650"/>
          <p14:tracePt t="91014" x="4025900" y="4914900"/>
          <p14:tracePt t="91030" x="4013200" y="4870450"/>
          <p14:tracePt t="91048" x="4006850" y="4819650"/>
          <p14:tracePt t="91064" x="3981450" y="4781550"/>
          <p14:tracePt t="91081" x="3968750" y="4743450"/>
          <p14:tracePt t="91097" x="3956050" y="4718050"/>
          <p14:tracePt t="91114" x="3949700" y="4699000"/>
          <p14:tracePt t="91149" x="3943350" y="4692650"/>
          <p14:tracePt t="91173" x="3943350" y="4686300"/>
          <p14:tracePt t="91365" x="3943350" y="4679950"/>
          <p14:tracePt t="91367" x="3930650" y="4673600"/>
          <p14:tracePt t="91380" x="3924300" y="4660900"/>
          <p14:tracePt t="91381" x="3911600" y="4648200"/>
          <p14:tracePt t="91397" x="3898900" y="4635500"/>
          <p14:tracePt t="91414" x="3886200" y="4629150"/>
          <p14:tracePt t="91566" x="3879850" y="4629150"/>
          <p14:tracePt t="91567" x="3886200" y="4635500"/>
          <p14:tracePt t="91581" x="3898900" y="4648200"/>
          <p14:tracePt t="91582" x="3905250" y="4660900"/>
          <p14:tracePt t="91597" x="3924300" y="4686300"/>
          <p14:tracePt t="91614" x="3930650" y="4692650"/>
          <p14:tracePt t="91631" x="3937000" y="4699000"/>
          <p14:tracePt t="91647" x="3943350" y="4705350"/>
          <p14:tracePt t="92060" x="0" y="0"/>
        </p14:tracePtLst>
        <p14:tracePtLst>
          <p14:tracePt t="107938" x="3200400" y="4870450"/>
          <p14:tracePt t="108173" x="3187700" y="4870450"/>
          <p14:tracePt t="108181" x="3162300" y="4826000"/>
          <p14:tracePt t="108197" x="3111500" y="4749800"/>
          <p14:tracePt t="108214" x="3086100" y="4699000"/>
          <p14:tracePt t="108215" x="3028950" y="4603750"/>
          <p14:tracePt t="108231" x="2959100" y="4483100"/>
          <p14:tracePt t="108247" x="2927350" y="4394200"/>
          <p14:tracePt t="108264" x="2882900" y="4324350"/>
          <p14:tracePt t="108280" x="2844800" y="4254500"/>
          <p14:tracePt t="108298" x="2825750" y="4229100"/>
          <p14:tracePt t="108314" x="2813050" y="4203700"/>
          <p14:tracePt t="108331" x="2800350" y="4191000"/>
          <p14:tracePt t="108347" x="2800350" y="4184650"/>
          <p14:tracePt t="108364" x="2794000" y="4171950"/>
          <p14:tracePt t="108429" x="2787650" y="4165600"/>
          <p14:tracePt t="108445" x="2781300" y="4165600"/>
          <p14:tracePt t="108453" x="2774950" y="4165600"/>
          <p14:tracePt t="108462" x="2755900" y="4159250"/>
          <p14:tracePt t="108464" x="2717800" y="4140200"/>
          <p14:tracePt t="108480" x="2673350" y="4127500"/>
          <p14:tracePt t="108497" x="2597150" y="4102100"/>
          <p14:tracePt t="108514" x="2527300" y="4083050"/>
          <p14:tracePt t="108531" x="2438400" y="4064000"/>
          <p14:tracePt t="108547" x="2362200" y="4051300"/>
          <p14:tracePt t="108564" x="2279650" y="4038600"/>
          <p14:tracePt t="108581" x="2216150" y="4032250"/>
          <p14:tracePt t="108597" x="2184400" y="4032250"/>
          <p14:tracePt t="108614" x="2152650" y="4025900"/>
          <p14:tracePt t="108631" x="2133600" y="4019550"/>
          <p14:tracePt t="108647" x="2114550" y="4019550"/>
          <p14:tracePt t="108664" x="2108200" y="4019550"/>
          <p14:tracePt t="108680" x="2095500" y="4019550"/>
          <p14:tracePt t="108697" x="2082800" y="4013200"/>
          <p14:tracePt t="108714" x="2076450" y="4013200"/>
          <p14:tracePt t="108731" x="2063750" y="4013200"/>
          <p14:tracePt t="108747" x="2057400" y="4006850"/>
          <p14:tracePt t="108764" x="2038350" y="4006850"/>
          <p14:tracePt t="108781" x="2025650" y="4006850"/>
          <p14:tracePt t="108798" x="2012950" y="4006850"/>
          <p14:tracePt t="108814" x="2000250" y="4006850"/>
          <p14:tracePt t="108831" x="1981200" y="4006850"/>
          <p14:tracePt t="108847" x="1968500" y="4006850"/>
          <p14:tracePt t="108864" x="1949450" y="4006850"/>
          <p14:tracePt t="108881" x="1930400" y="4006850"/>
          <p14:tracePt t="108897" x="1911350" y="4006850"/>
          <p14:tracePt t="108913" x="1892300" y="4006850"/>
          <p14:tracePt t="108931" x="1879600" y="4006850"/>
          <p14:tracePt t="108947" x="1860550" y="4006850"/>
          <p14:tracePt t="108964" x="1841500" y="4006850"/>
          <p14:tracePt t="108981" x="1835150" y="4006850"/>
          <p14:tracePt t="108997" x="1828800" y="4006850"/>
          <p14:tracePt t="109205" x="1835150" y="4006850"/>
          <p14:tracePt t="109213" x="1924050" y="4006850"/>
          <p14:tracePt t="109230" x="1987550" y="4006850"/>
          <p14:tracePt t="109231" x="2133600" y="4006850"/>
          <p14:tracePt t="109247" x="2298700" y="4006850"/>
          <p14:tracePt t="109264" x="2438400" y="4006850"/>
          <p14:tracePt t="109280" x="2559050" y="4006850"/>
          <p14:tracePt t="109298" x="2654300" y="4006850"/>
          <p14:tracePt t="109315" x="2730500" y="4006850"/>
          <p14:tracePt t="109331" x="2813050" y="4006850"/>
          <p14:tracePt t="109347" x="2895600" y="4006850"/>
          <p14:tracePt t="109364" x="3028950" y="4006850"/>
          <p14:tracePt t="109381" x="3124200" y="4006850"/>
          <p14:tracePt t="109397" x="3187700" y="4006850"/>
          <p14:tracePt t="109413" x="3225800" y="4006850"/>
          <p14:tracePt t="109430" x="3257550" y="4006850"/>
          <p14:tracePt t="109446" x="3289300" y="4006850"/>
          <p14:tracePt t="109463" x="3308350" y="4006850"/>
          <p14:tracePt t="109480" x="3333750" y="4006850"/>
          <p14:tracePt t="109497" x="3365500" y="4006850"/>
          <p14:tracePt t="109513" x="3397250" y="4006850"/>
          <p14:tracePt t="109530" x="3441700" y="4006850"/>
          <p14:tracePt t="109547" x="3505200" y="4006850"/>
          <p14:tracePt t="109563" x="3594100" y="4006850"/>
          <p14:tracePt t="109580" x="3771900" y="4006850"/>
          <p14:tracePt t="109598" x="3924300" y="4006850"/>
          <p14:tracePt t="109614" x="4070350" y="4006850"/>
          <p14:tracePt t="109631" x="4222750" y="4006850"/>
          <p14:tracePt t="109647" x="4368800" y="4006850"/>
          <p14:tracePt t="109664" x="4527550" y="4006850"/>
          <p14:tracePt t="109680" x="4679950" y="4006850"/>
          <p14:tracePt t="109697" x="4806950" y="4006850"/>
          <p14:tracePt t="109714" x="4921250" y="3994150"/>
          <p14:tracePt t="109730" x="5022850" y="3987800"/>
          <p14:tracePt t="109747" x="5092700" y="3975100"/>
          <p14:tracePt t="109764" x="5137150" y="3968750"/>
          <p14:tracePt t="109925" x="5124450" y="3968750"/>
          <p14:tracePt t="109932" x="5080000" y="3968750"/>
          <p14:tracePt t="109940" x="5035550" y="3968750"/>
          <p14:tracePt t="109947" x="4883150" y="3968750"/>
          <p14:tracePt t="109964" x="4533900" y="3968750"/>
          <p14:tracePt t="109981" x="4305300" y="3968750"/>
          <p14:tracePt t="109997" x="4114800" y="3968750"/>
          <p14:tracePt t="110014" x="3956050" y="3968750"/>
          <p14:tracePt t="110030" x="3810000" y="3968750"/>
          <p14:tracePt t="110047" x="3714750" y="3968750"/>
          <p14:tracePt t="110064" x="3651250" y="3968750"/>
          <p14:tracePt t="110080" x="3594100" y="3968750"/>
          <p14:tracePt t="110097" x="3530600" y="3968750"/>
          <p14:tracePt t="110114" x="3473450" y="3968750"/>
          <p14:tracePt t="110130" x="3429000" y="3968750"/>
          <p14:tracePt t="110147" x="3390900" y="3975100"/>
          <p14:tracePt t="110164" x="3346450" y="3987800"/>
          <p14:tracePt t="110182" x="3327400" y="3987800"/>
          <p14:tracePt t="110197" x="3308350" y="3987800"/>
          <p14:tracePt t="110214" x="3295650" y="3987800"/>
          <p14:tracePt t="110230" x="3276600" y="3987800"/>
          <p14:tracePt t="110247" x="3251200" y="3987800"/>
          <p14:tracePt t="110264" x="3225800" y="3987800"/>
          <p14:tracePt t="110281" x="3194050" y="3987800"/>
          <p14:tracePt t="110297" x="3162300" y="3987800"/>
          <p14:tracePt t="110314" x="3136900" y="3987800"/>
          <p14:tracePt t="110331" x="3111500" y="3987800"/>
          <p14:tracePt t="110347" x="3067050" y="3987800"/>
          <p14:tracePt t="110364" x="2959100" y="3987800"/>
          <p14:tracePt t="110381" x="2838450" y="3987800"/>
          <p14:tracePt t="110397" x="2724150" y="3987800"/>
          <p14:tracePt t="110414" x="2609850" y="3987800"/>
          <p14:tracePt t="110430" x="2508250" y="4000500"/>
          <p14:tracePt t="110447" x="2406650" y="4013200"/>
          <p14:tracePt t="110464" x="2286000" y="4032250"/>
          <p14:tracePt t="110481" x="2184400" y="4051300"/>
          <p14:tracePt t="110497" x="2070100" y="4070350"/>
          <p14:tracePt t="110514" x="1968500" y="4083050"/>
          <p14:tracePt t="110530" x="1898650" y="4095750"/>
          <p14:tracePt t="110547" x="1841500" y="4102100"/>
          <p14:tracePt t="110564" x="1797050" y="4114800"/>
          <p14:tracePt t="110581" x="1771650" y="4114800"/>
          <p14:tracePt t="110597" x="1758950" y="4114800"/>
          <p14:tracePt t="110614" x="1746250" y="4121150"/>
          <p14:tracePt t="110630" x="1739900" y="4127500"/>
          <p14:tracePt t="110647" x="1733550" y="4127500"/>
          <p14:tracePt t="110789" x="1727200" y="4127500"/>
          <p14:tracePt t="110797" x="1720850" y="4127500"/>
          <p14:tracePt t="110806" x="1714500" y="4127500"/>
          <p14:tracePt t="110806" x="1701800" y="4127500"/>
          <p14:tracePt t="110814" x="1695450" y="4127500"/>
          <p14:tracePt t="110830" x="1670050" y="4127500"/>
          <p14:tracePt t="110847" x="1644650" y="4127500"/>
          <p14:tracePt t="110864" x="1625600" y="4127500"/>
          <p14:tracePt t="110880" x="1606550" y="4127500"/>
          <p14:tracePt t="110897" x="1593850" y="4121150"/>
          <p14:tracePt t="110914" x="1581150" y="4121150"/>
          <p14:tracePt t="110930" x="1568450" y="4121150"/>
          <p14:tracePt t="110946" x="1562100" y="4121150"/>
          <p14:tracePt t="110963" x="1555750" y="4121150"/>
          <p14:tracePt t="110980" x="1549400" y="4121150"/>
          <p14:tracePt t="110997" x="1543050" y="4121150"/>
          <p14:tracePt t="111014" x="1530350" y="4114800"/>
          <p14:tracePt t="111061" x="1524000" y="4114800"/>
          <p14:tracePt t="111172" x="1517650" y="4108450"/>
          <p14:tracePt t="111374" x="1543050" y="4108450"/>
          <p14:tracePt t="111382" x="1631950" y="4108450"/>
          <p14:tracePt t="111397" x="1746250" y="4108450"/>
          <p14:tracePt t="111414" x="1816100" y="4108450"/>
          <p14:tracePt t="111415" x="1924050" y="4108450"/>
          <p14:tracePt t="111432" x="2025650" y="4108450"/>
          <p14:tracePt t="111448" x="2095500" y="4108450"/>
          <p14:tracePt t="111465" x="2139950" y="4108450"/>
          <p14:tracePt t="111481" x="2165350" y="4108450"/>
          <p14:tracePt t="111498" x="2178050" y="4108450"/>
          <p14:tracePt t="111515" x="2184400" y="4108450"/>
          <p14:tracePt t="111782" x="2190750" y="4108450"/>
          <p14:tracePt t="111789" x="2228850" y="4108450"/>
          <p14:tracePt t="111793" x="2266950" y="4108450"/>
          <p14:tracePt t="111799" x="2387600" y="4108450"/>
          <p14:tracePt t="111815" x="2533650" y="4108450"/>
          <p14:tracePt t="111831" x="2673350" y="4108450"/>
          <p14:tracePt t="111848" x="2813050" y="4108450"/>
          <p14:tracePt t="111865" x="2889250" y="4108450"/>
          <p14:tracePt t="111881" x="2965450" y="4108450"/>
          <p14:tracePt t="111898" x="3016250" y="4108450"/>
          <p14:tracePt t="111914" x="3041650" y="4108450"/>
          <p14:tracePt t="111931" x="3067050" y="4108450"/>
          <p14:tracePt t="111948" x="3079750" y="4108450"/>
          <p14:tracePt t="111964" x="3098800" y="4108450"/>
          <p14:tracePt t="111980" x="3124200" y="4108450"/>
          <p14:tracePt t="111998" x="3149600" y="4108450"/>
          <p14:tracePt t="112015" x="3181350" y="4108450"/>
          <p14:tracePt t="112031" x="3219450" y="4108450"/>
          <p14:tracePt t="112048" x="3276600" y="4102100"/>
          <p14:tracePt t="112065" x="3352800" y="4102100"/>
          <p14:tracePt t="112081" x="3429000" y="4102100"/>
          <p14:tracePt t="112098" x="3517900" y="4102100"/>
          <p14:tracePt t="112114" x="3606800" y="4102100"/>
          <p14:tracePt t="112131" x="3689350" y="4102100"/>
          <p14:tracePt t="112148" x="3765550" y="4102100"/>
          <p14:tracePt t="112165" x="3841750" y="4102100"/>
          <p14:tracePt t="112182" x="3879850" y="4102100"/>
          <p14:tracePt t="112198" x="3924300" y="4102100"/>
          <p14:tracePt t="112215" x="3949700" y="4102100"/>
          <p14:tracePt t="112231" x="3987800" y="4095750"/>
          <p14:tracePt t="112248" x="4025900" y="4083050"/>
          <p14:tracePt t="112265" x="4076700" y="4076700"/>
          <p14:tracePt t="112281" x="4114800" y="4076700"/>
          <p14:tracePt t="112298" x="4159250" y="4070350"/>
          <p14:tracePt t="112314" x="4210050" y="4057650"/>
          <p14:tracePt t="112331" x="4241800" y="4057650"/>
          <p14:tracePt t="112348" x="4286250" y="4044950"/>
          <p14:tracePt t="112348" x="4311650" y="4044950"/>
          <p14:tracePt t="112366" x="4368800" y="4044950"/>
          <p14:tracePt t="112382" x="4425950" y="4032250"/>
          <p14:tracePt t="112398" x="4470400" y="4032250"/>
          <p14:tracePt t="112415" x="4521200" y="4019550"/>
          <p14:tracePt t="112431" x="4572000" y="4013200"/>
          <p14:tracePt t="112448" x="4603750" y="4006850"/>
          <p14:tracePt t="112465" x="4622800" y="4000500"/>
          <p14:tracePt t="112481" x="4641850" y="4000500"/>
          <p14:tracePt t="112498" x="4654550" y="4000500"/>
          <p14:tracePt t="112515" x="4667250" y="4000500"/>
          <p14:tracePt t="112531" x="4673600" y="4000500"/>
          <p14:tracePt t="112548" x="4686300" y="3994150"/>
          <p14:tracePt t="112566" x="4692650" y="3994150"/>
          <p14:tracePt t="112582" x="4705350" y="3994150"/>
          <p14:tracePt t="112598" x="4711700" y="3994150"/>
          <p14:tracePt t="112615" x="4724400" y="3994150"/>
          <p14:tracePt t="112631" x="4730750" y="3987800"/>
          <p14:tracePt t="113606" x="4737100" y="3987800"/>
          <p14:tracePt t="113613" x="4756150" y="3994150"/>
          <p14:tracePt t="113614" x="4832350" y="4019550"/>
          <p14:tracePt t="113631" x="4908550" y="4057650"/>
          <p14:tracePt t="113648" x="4984750" y="4089400"/>
          <p14:tracePt t="113664" x="5067300" y="4121150"/>
          <p14:tracePt t="113681" x="5181600" y="4159250"/>
          <p14:tracePt t="113698" x="5321300" y="4203700"/>
          <p14:tracePt t="113715" x="5461000" y="4235450"/>
          <p14:tracePt t="113731" x="5619750" y="4286250"/>
          <p14:tracePt t="113748" x="5797550" y="4318000"/>
          <p14:tracePt t="113764" x="6038850" y="4337050"/>
          <p14:tracePt t="113782" x="6223000" y="4337050"/>
          <p14:tracePt t="113798" x="6413500" y="4305300"/>
          <p14:tracePt t="113815" x="6572250" y="4222750"/>
          <p14:tracePt t="113831" x="6711950" y="4146550"/>
          <p14:tracePt t="113848" x="6800850" y="4070350"/>
          <p14:tracePt t="113865" x="6838950" y="4006850"/>
          <p14:tracePt t="113882" x="6851650" y="3968750"/>
          <p14:tracePt t="113899" x="6864350" y="3924300"/>
          <p14:tracePt t="113915" x="6864350" y="3898900"/>
          <p14:tracePt t="113931" x="6864350" y="3879850"/>
          <p14:tracePt t="113948" x="6851650" y="3848100"/>
          <p14:tracePt t="113964" x="6807200" y="3790950"/>
          <p14:tracePt t="113982" x="6756400" y="3727450"/>
          <p14:tracePt t="113998" x="6711950" y="3683000"/>
          <p14:tracePt t="114015" x="6654800" y="3606800"/>
          <p14:tracePt t="114031" x="6584950" y="3536950"/>
          <p14:tracePt t="114048" x="6508750" y="3473450"/>
          <p14:tracePt t="114064" x="6426200" y="3403600"/>
          <p14:tracePt t="114082" x="6356350" y="3352800"/>
          <p14:tracePt t="114098" x="6286500" y="3308350"/>
          <p14:tracePt t="114115" x="6203950" y="3270250"/>
          <p14:tracePt t="114131" x="6108700" y="3232150"/>
          <p14:tracePt t="114148" x="6019800" y="3187700"/>
          <p14:tracePt t="114164" x="5886450" y="3155950"/>
          <p14:tracePt t="114182" x="5810250" y="3143250"/>
          <p14:tracePt t="114198" x="5708650" y="3143250"/>
          <p14:tracePt t="114215" x="5632450" y="3143250"/>
          <p14:tracePt t="114231" x="5588000" y="3143250"/>
          <p14:tracePt t="114248" x="5549900" y="3149600"/>
          <p14:tracePt t="114264" x="5537200" y="3155950"/>
          <p14:tracePt t="114281" x="5518150" y="3168650"/>
          <p14:tracePt t="114298" x="5499100" y="3181350"/>
          <p14:tracePt t="114315" x="5473700" y="3194050"/>
          <p14:tracePt t="114331" x="5441950" y="3213100"/>
          <p14:tracePt t="114349" x="5384800" y="3257550"/>
          <p14:tracePt t="114364" x="5308600" y="3321050"/>
          <p14:tracePt t="114383" x="5270500" y="3359150"/>
          <p14:tracePt t="114398" x="5238750" y="3403600"/>
          <p14:tracePt t="114415" x="5219700" y="3454400"/>
          <p14:tracePt t="114431" x="5200650" y="3498850"/>
          <p14:tracePt t="114448" x="5181600" y="3556000"/>
          <p14:tracePt t="114465" x="5162550" y="3613150"/>
          <p14:tracePt t="114481" x="5149850" y="3670300"/>
          <p14:tracePt t="114498" x="5137150" y="3695700"/>
          <p14:tracePt t="114514" x="5137150" y="3708400"/>
          <p14:tracePt t="114531" x="5137150" y="3714750"/>
          <p14:tracePt t="114926" x="5137150" y="3727450"/>
          <p14:tracePt t="114933" x="5137150" y="3733800"/>
          <p14:tracePt t="114941" x="5137150" y="3752850"/>
          <p14:tracePt t="114951" x="5137150" y="3771900"/>
          <p14:tracePt t="114957" x="5143500" y="3803650"/>
          <p14:tracePt t="114964" x="5194300" y="3943350"/>
          <p14:tracePt t="114982" x="5283200" y="4102100"/>
          <p14:tracePt t="114998" x="5384800" y="4248150"/>
          <p14:tracePt t="115014" x="5505450" y="4387850"/>
          <p14:tracePt t="115031" x="5632450" y="4527550"/>
          <p14:tracePt t="115048" x="5765800" y="4616450"/>
          <p14:tracePt t="115064" x="5886450" y="4711700"/>
          <p14:tracePt t="115081" x="6057900" y="4787900"/>
          <p14:tracePt t="115098" x="6261100" y="4851400"/>
          <p14:tracePt t="115114" x="6432550" y="4895850"/>
          <p14:tracePt t="115131" x="6584950" y="4908550"/>
          <p14:tracePt t="115148" x="6724650" y="4914900"/>
          <p14:tracePt t="115165" x="6877050" y="4914900"/>
          <p14:tracePt t="115182" x="6965950" y="4889500"/>
          <p14:tracePt t="115198" x="7029450" y="4851400"/>
          <p14:tracePt t="115214" x="7092950" y="4794250"/>
          <p14:tracePt t="115231" x="7143750" y="4743450"/>
          <p14:tracePt t="115248" x="7169150" y="4692650"/>
          <p14:tracePt t="115265" x="7194550" y="4648200"/>
          <p14:tracePt t="115281" x="7194550" y="4616450"/>
          <p14:tracePt t="115298" x="7194550" y="4591050"/>
          <p14:tracePt t="115314" x="7194550" y="4565650"/>
          <p14:tracePt t="115331" x="7194550" y="4540250"/>
          <p14:tracePt t="115348" x="7181850" y="4508500"/>
          <p14:tracePt t="115365" x="7143750" y="4451350"/>
          <p14:tracePt t="115382" x="7118350" y="4425950"/>
          <p14:tracePt t="115399" x="7099300" y="4413250"/>
          <p14:tracePt t="115414" x="7080250" y="4394200"/>
          <p14:tracePt t="115432" x="7067550" y="4381500"/>
          <p14:tracePt t="115448" x="7048500" y="4368800"/>
          <p14:tracePt t="115465" x="7035800" y="4356100"/>
          <p14:tracePt t="115481" x="7010400" y="4343400"/>
          <p14:tracePt t="115498" x="7004050" y="4337050"/>
          <p14:tracePt t="115515" x="6985000" y="4324350"/>
          <p14:tracePt t="115531" x="6972300" y="4318000"/>
          <p14:tracePt t="115548" x="6959600" y="4305300"/>
          <p14:tracePt t="115564" x="6946900" y="4298950"/>
          <p14:tracePt t="115582" x="6934200" y="4292600"/>
          <p14:tracePt t="115598" x="6915150" y="4292600"/>
          <p14:tracePt t="115614" x="6896100" y="4279900"/>
          <p14:tracePt t="115631" x="6877050" y="4273550"/>
          <p14:tracePt t="115648" x="6851650" y="4273550"/>
          <p14:tracePt t="115665" x="6832600" y="4267200"/>
          <p14:tracePt t="115681" x="6819900" y="4267200"/>
          <p14:tracePt t="115698" x="6800850" y="4260850"/>
          <p14:tracePt t="115714" x="6781800" y="4260850"/>
          <p14:tracePt t="115731" x="6769100" y="4260850"/>
          <p14:tracePt t="115748" x="6750050" y="4254500"/>
          <p14:tracePt t="115765" x="6731000" y="4254500"/>
          <p14:tracePt t="115782" x="6705600" y="4248150"/>
          <p14:tracePt t="115798" x="6680200" y="4241800"/>
          <p14:tracePt t="115814" x="6642100" y="4241800"/>
          <p14:tracePt t="115831" x="6604000" y="4241800"/>
          <p14:tracePt t="115848" x="6565900" y="4241800"/>
          <p14:tracePt t="115864" x="6546850" y="4241800"/>
          <p14:tracePt t="115881" x="6521450" y="4241800"/>
          <p14:tracePt t="115898" x="6508750" y="4241800"/>
          <p14:tracePt t="115914" x="6489700" y="4235450"/>
          <p14:tracePt t="115931" x="6477000" y="4235450"/>
          <p14:tracePt t="115948" x="6464300" y="4235450"/>
          <p14:tracePt t="115965" x="6419850" y="4235450"/>
          <p14:tracePt t="115982" x="6394450" y="4235450"/>
          <p14:tracePt t="115998" x="6362700" y="4235450"/>
          <p14:tracePt t="116014" x="6330950" y="4235450"/>
          <p14:tracePt t="116031" x="6305550" y="4235450"/>
          <p14:tracePt t="116048" x="6292850" y="4235450"/>
          <p14:tracePt t="116065" x="6280150" y="4235450"/>
          <p14:tracePt t="116081" x="6261100" y="4235450"/>
          <p14:tracePt t="116098" x="6242050" y="4235450"/>
          <p14:tracePt t="116114" x="6216650" y="4235450"/>
          <p14:tracePt t="116131" x="6178550" y="4235450"/>
          <p14:tracePt t="116148" x="6134100" y="4235450"/>
          <p14:tracePt t="116165" x="6045200" y="4235450"/>
          <p14:tracePt t="116182" x="5988050" y="4235450"/>
          <p14:tracePt t="116198" x="5918200" y="4241800"/>
          <p14:tracePt t="116214" x="5848350" y="4260850"/>
          <p14:tracePt t="116231" x="5778500" y="4286250"/>
          <p14:tracePt t="116248" x="5702300" y="4324350"/>
          <p14:tracePt t="116264" x="5632450" y="4387850"/>
          <p14:tracePt t="116281" x="5575300" y="4457700"/>
          <p14:tracePt t="116298" x="5543550" y="4533900"/>
          <p14:tracePt t="116314" x="5530850" y="4610100"/>
          <p14:tracePt t="116331" x="5524500" y="4686300"/>
          <p14:tracePt t="116348" x="5524500" y="4749800"/>
          <p14:tracePt t="116364" x="5556250" y="4851400"/>
          <p14:tracePt t="116382" x="5588000" y="4908550"/>
          <p14:tracePt t="116398" x="5619750" y="4940300"/>
          <p14:tracePt t="116415" x="5664200" y="4972050"/>
          <p14:tracePt t="116431" x="5721350" y="4984750"/>
          <p14:tracePt t="116448" x="5810250" y="5003800"/>
          <p14:tracePt t="116465" x="5930900" y="5010150"/>
          <p14:tracePt t="116481" x="6070600" y="5016500"/>
          <p14:tracePt t="116498" x="6203950" y="5016500"/>
          <p14:tracePt t="116514" x="6305550" y="5016500"/>
          <p14:tracePt t="116531" x="6407150" y="5010150"/>
          <p14:tracePt t="116548" x="6489700" y="4991100"/>
          <p14:tracePt t="116564" x="6591300" y="4933950"/>
          <p14:tracePt t="116582" x="6673850" y="4870450"/>
          <p14:tracePt t="116598" x="6762750" y="4781550"/>
          <p14:tracePt t="116615" x="6832600" y="4660900"/>
          <p14:tracePt t="116631" x="6896100" y="4572000"/>
          <p14:tracePt t="116648" x="6946900" y="4495800"/>
          <p14:tracePt t="116664" x="6985000" y="4432300"/>
          <p14:tracePt t="116681" x="7004050" y="4362450"/>
          <p14:tracePt t="116697" x="7023100" y="4286250"/>
          <p14:tracePt t="116714" x="7023100" y="4210050"/>
          <p14:tracePt t="116731" x="7023100" y="4133850"/>
          <p14:tracePt t="116748" x="7004050" y="4057650"/>
          <p14:tracePt t="116764" x="6940550" y="3930650"/>
          <p14:tracePt t="116782" x="6877050" y="3854450"/>
          <p14:tracePt t="116798" x="6826250" y="3803650"/>
          <p14:tracePt t="116815" x="6781800" y="3771900"/>
          <p14:tracePt t="116831" x="6718300" y="3740150"/>
          <p14:tracePt t="116848" x="6635750" y="3721100"/>
          <p14:tracePt t="116864" x="6546850" y="3695700"/>
          <p14:tracePt t="116881" x="6457950" y="3689350"/>
          <p14:tracePt t="116897" x="6362700" y="3689350"/>
          <p14:tracePt t="116915" x="6273800" y="3689350"/>
          <p14:tracePt t="116931" x="6191250" y="3695700"/>
          <p14:tracePt t="116948" x="6127750" y="3714750"/>
          <p14:tracePt t="116964" x="6064250" y="3733800"/>
          <p14:tracePt t="116982" x="6032500" y="3752850"/>
          <p14:tracePt t="116998" x="6000750" y="3765550"/>
          <p14:tracePt t="117014" x="5981700" y="3784600"/>
          <p14:tracePt t="117031" x="5962650" y="3810000"/>
          <p14:tracePt t="117048" x="5943600" y="3835400"/>
          <p14:tracePt t="117064" x="5918200" y="3879850"/>
          <p14:tracePt t="117081" x="5905500" y="3937000"/>
          <p14:tracePt t="117098" x="5886450" y="4013200"/>
          <p14:tracePt t="117115" x="5873750" y="4102100"/>
          <p14:tracePt t="117131" x="5861050" y="4197350"/>
          <p14:tracePt t="117148" x="5861050" y="4292600"/>
          <p14:tracePt t="117164" x="5861050" y="4419600"/>
          <p14:tracePt t="117182" x="5880100" y="4489450"/>
          <p14:tracePt t="117198" x="5892800" y="4540250"/>
          <p14:tracePt t="117215" x="5905500" y="4565650"/>
          <p14:tracePt t="117231" x="5905500" y="4578350"/>
          <p14:tracePt t="117248" x="5911850" y="4584700"/>
          <p14:tracePt t="117517" x="5911850" y="4591050"/>
          <p14:tracePt t="117533" x="5911850" y="4597400"/>
          <p14:tracePt t="117540" x="5911850" y="4603750"/>
          <p14:tracePt t="117573" x="5911850" y="4610100"/>
          <p14:tracePt t="117605" x="5911850" y="4616450"/>
          <p14:tracePt t="117661" x="5911850" y="4622800"/>
          <p14:tracePt t="117821" x="5911850" y="4635500"/>
          <p14:tracePt t="117830" x="5905500" y="4648200"/>
          <p14:tracePt t="117840" x="5892800" y="4660900"/>
          <p14:tracePt t="117848" x="5867400" y="4705350"/>
          <p14:tracePt t="117864" x="5816600" y="4768850"/>
          <p14:tracePt t="117881" x="5753100" y="4832350"/>
          <p14:tracePt t="117898" x="5702300" y="4895850"/>
          <p14:tracePt t="117914" x="5651500" y="4959350"/>
          <p14:tracePt t="117931" x="5607050" y="5022850"/>
          <p14:tracePt t="117948" x="5562600" y="5073650"/>
          <p14:tracePt t="117964" x="5499100" y="5162550"/>
          <p14:tracePt t="117982" x="5461000" y="5213350"/>
          <p14:tracePt t="117998" x="5435600" y="5251450"/>
          <p14:tracePt t="118014" x="5416550" y="5283200"/>
          <p14:tracePt t="118031" x="5397500" y="5295900"/>
          <p14:tracePt t="118048" x="5391150" y="5308600"/>
          <p14:tracePt t="118085" x="5391150" y="5314950"/>
          <p14:tracePt t="118221" x="5397500" y="5321300"/>
          <p14:tracePt t="118221" x="5416550" y="5321300"/>
          <p14:tracePt t="118230" x="5435600" y="5302250"/>
          <p14:tracePt t="118248" x="5473700" y="5270500"/>
          <p14:tracePt t="118248" x="5556250" y="5194300"/>
          <p14:tracePt t="118264" x="5664200" y="5099050"/>
          <p14:tracePt t="118281" x="5765800" y="4997450"/>
          <p14:tracePt t="118298" x="5892800" y="4889500"/>
          <p14:tracePt t="118314" x="6045200" y="4762500"/>
          <p14:tracePt t="118331" x="6210300" y="4597400"/>
          <p14:tracePt t="118347" x="6394450" y="4381500"/>
          <p14:tracePt t="118364" x="6597650" y="4146550"/>
          <p14:tracePt t="118382" x="6686550" y="4051300"/>
          <p14:tracePt t="118398" x="6769100" y="3975100"/>
          <p14:tracePt t="118414" x="6819900" y="3930650"/>
          <p14:tracePt t="118431" x="6889750" y="3867150"/>
          <p14:tracePt t="118448" x="6921500" y="3816350"/>
          <p14:tracePt t="118465" x="6953250" y="3765550"/>
          <p14:tracePt t="118481" x="6978650" y="3740150"/>
          <p14:tracePt t="118498" x="6991350" y="3721100"/>
          <p14:tracePt t="118514" x="6997700" y="3708400"/>
          <p14:tracePt t="118549" x="7004050" y="3695700"/>
          <p14:tracePt t="118581" x="7010400" y="3695700"/>
          <p14:tracePt t="118597" x="7010400" y="3689350"/>
          <p14:tracePt t="118709" x="7004050" y="3689350"/>
          <p14:tracePt t="118717" x="6934200" y="3778250"/>
          <p14:tracePt t="118732" x="6877050" y="3835400"/>
          <p14:tracePt t="118747" x="6788150" y="3930650"/>
          <p14:tracePt t="118748" x="6565900" y="4102100"/>
          <p14:tracePt t="118748" x="6451600" y="4184650"/>
          <p14:tracePt t="118766" x="6223000" y="4343400"/>
          <p14:tracePt t="118782" x="6026150" y="4470400"/>
          <p14:tracePt t="118798" x="5886450" y="4552950"/>
          <p14:tracePt t="118814" x="5784850" y="4629150"/>
          <p14:tracePt t="118831" x="5708650" y="4679950"/>
          <p14:tracePt t="118847" x="5645150" y="4724400"/>
          <p14:tracePt t="118864" x="5607050" y="4749800"/>
          <p14:tracePt t="118881" x="5588000" y="4762500"/>
          <p14:tracePt t="118898" x="5581650" y="4768850"/>
          <p14:tracePt t="118981" x="5588000" y="4768850"/>
          <p14:tracePt t="118990" x="5607050" y="4756150"/>
          <p14:tracePt t="118998" x="5626100" y="4724400"/>
          <p14:tracePt t="118999" x="5670550" y="4635500"/>
          <p14:tracePt t="119014" x="5734050" y="4533900"/>
          <p14:tracePt t="119031" x="5803900" y="4406900"/>
          <p14:tracePt t="119048" x="5886450" y="4273550"/>
          <p14:tracePt t="119064" x="5937250" y="4159250"/>
          <p14:tracePt t="119081" x="5969000" y="4089400"/>
          <p14:tracePt t="119098" x="5988050" y="4057650"/>
          <p14:tracePt t="119114" x="5988050" y="4044950"/>
          <p14:tracePt t="119131" x="5988050" y="4038600"/>
          <p14:tracePt t="119165" x="5981700" y="4025900"/>
          <p14:tracePt t="119165" x="5975350" y="4025900"/>
          <p14:tracePt t="119180" x="5924550" y="4019550"/>
          <p14:tracePt t="119197" x="5886450" y="4006850"/>
          <p14:tracePt t="119213" x="5861050" y="3994150"/>
          <p14:tracePt t="119231" x="5835650" y="3975100"/>
          <p14:tracePt t="119248" x="5810250" y="3956050"/>
          <p14:tracePt t="119264" x="5797550" y="3937000"/>
          <p14:tracePt t="119281" x="5784850" y="3917950"/>
          <p14:tracePt t="119298" x="5765800" y="3886200"/>
          <p14:tracePt t="119314" x="5746750" y="3854450"/>
          <p14:tracePt t="119331" x="5721350" y="3829050"/>
          <p14:tracePt t="119347" x="5715000" y="3822700"/>
          <p14:tracePt t="119364" x="5702300" y="3803650"/>
          <p14:tracePt t="119381" x="5689600" y="3790950"/>
          <p14:tracePt t="119398" x="5683250" y="3790950"/>
          <p14:tracePt t="119414" x="5664200" y="3778250"/>
          <p14:tracePt t="119431" x="5657850" y="3778250"/>
          <p14:tracePt t="119448" x="5651500" y="3778250"/>
          <p14:tracePt t="119465" x="5645150" y="3778250"/>
          <p14:tracePt t="119481" x="5638800" y="3771900"/>
          <p14:tracePt t="119497" x="5632450" y="3771900"/>
          <p14:tracePt t="120037" x="5632450" y="3778250"/>
          <p14:tracePt t="120047" x="5632450" y="3784600"/>
          <p14:tracePt t="120047" x="5632450" y="3790950"/>
          <p14:tracePt t="120064" x="5632450" y="3803650"/>
          <p14:tracePt t="120081" x="5632450" y="3810000"/>
          <p14:tracePt t="120097" x="5632450" y="3816350"/>
          <p14:tracePt t="120114" x="5632450" y="3822700"/>
          <p14:tracePt t="120131" x="5632450" y="3829050"/>
          <p14:tracePt t="120173" x="5632450" y="3835400"/>
          <p14:tracePt t="120205" x="5632450" y="3841750"/>
          <p14:tracePt t="120213" x="5632450" y="3848100"/>
          <p14:tracePt t="122788" x="5632450" y="3860800"/>
          <p14:tracePt t="122797" x="5632450" y="3879850"/>
          <p14:tracePt t="122805" x="5632450" y="3898900"/>
          <p14:tracePt t="122813" x="5632450" y="3943350"/>
          <p14:tracePt t="122831" x="5632450" y="3968750"/>
          <p14:tracePt t="122831" x="5632450" y="4006850"/>
          <p14:tracePt t="122847" x="5632450" y="4044950"/>
          <p14:tracePt t="122864" x="5632450" y="4064000"/>
          <p14:tracePt t="122881" x="5632450" y="4089400"/>
          <p14:tracePt t="122897" x="5632450" y="4095750"/>
          <p14:tracePt t="122913" x="5632450" y="4102100"/>
          <p14:tracePt t="122930" x="5632450" y="4108450"/>
          <p14:tracePt t="122946" x="5632450" y="4114800"/>
          <p14:tracePt t="122963" x="5632450" y="4127500"/>
          <p14:tracePt t="122980" x="5632450" y="4152900"/>
          <p14:tracePt t="122997" x="5632450" y="4171950"/>
          <p14:tracePt t="123013" x="5632450" y="4203700"/>
          <p14:tracePt t="123031" x="5632450" y="4235450"/>
          <p14:tracePt t="123048" x="5632450" y="4273550"/>
          <p14:tracePt t="123064" x="5632450" y="4311650"/>
          <p14:tracePt t="123081" x="5632450" y="4343400"/>
          <p14:tracePt t="123097" x="5632450" y="4375150"/>
          <p14:tracePt t="123114" x="5632450" y="4387850"/>
          <p14:tracePt t="123131" x="5632450" y="4400550"/>
          <p14:tracePt t="123147" x="5638800" y="4406900"/>
          <p14:tracePt t="123164" x="5645150" y="4419600"/>
          <p14:tracePt t="123180" x="5651500" y="4425950"/>
          <p14:tracePt t="123197" x="5657850" y="4432300"/>
          <p14:tracePt t="123213" x="5670550" y="4438650"/>
          <p14:tracePt t="123230" x="5676900" y="4445000"/>
          <p14:tracePt t="123246" x="5683250" y="4445000"/>
          <p14:tracePt t="123263" x="5689600" y="4451350"/>
          <p14:tracePt t="123280" x="5702300" y="4457700"/>
          <p14:tracePt t="123296" x="5708650" y="4457700"/>
          <p14:tracePt t="123313" x="5721350" y="4464050"/>
          <p14:tracePt t="123330" x="5740400" y="4470400"/>
          <p14:tracePt t="123346" x="5753100" y="4476750"/>
          <p14:tracePt t="123364" x="5784850" y="4476750"/>
          <p14:tracePt t="123381" x="5822950" y="4476750"/>
          <p14:tracePt t="123397" x="5848350" y="4476750"/>
          <p14:tracePt t="123414" x="5873750" y="4476750"/>
          <p14:tracePt t="123430" x="5905500" y="4476750"/>
          <p14:tracePt t="123447" x="5930900" y="4476750"/>
          <p14:tracePt t="123463" x="5956300" y="4476750"/>
          <p14:tracePt t="123480" x="5988050" y="4464050"/>
          <p14:tracePt t="123496" x="6019800" y="4445000"/>
          <p14:tracePt t="123513" x="6057900" y="4419600"/>
          <p14:tracePt t="123530" x="6089650" y="4394200"/>
          <p14:tracePt t="123546" x="6127750" y="4362450"/>
          <p14:tracePt t="123563" x="6146800" y="4343400"/>
          <p14:tracePt t="123580" x="6172200" y="4305300"/>
          <p14:tracePt t="123596" x="6197600" y="4267200"/>
          <p14:tracePt t="123614" x="6216650" y="4222750"/>
          <p14:tracePt t="123631" x="6242050" y="4184650"/>
          <p14:tracePt t="123648" x="6267450" y="4121150"/>
          <p14:tracePt t="123664" x="6292850" y="4064000"/>
          <p14:tracePt t="123681" x="6311900" y="4019550"/>
          <p14:tracePt t="123696" x="6343650" y="3975100"/>
          <p14:tracePt t="123713" x="6356350" y="3943350"/>
          <p14:tracePt t="123730" x="6375400" y="3911600"/>
          <p14:tracePt t="123746" x="6388100" y="3879850"/>
          <p14:tracePt t="123763" x="6394450" y="3860800"/>
          <p14:tracePt t="123780" x="6394450" y="3835400"/>
          <p14:tracePt t="123796" x="6394450" y="3822700"/>
          <p14:tracePt t="123813" x="6394450" y="3803650"/>
          <p14:tracePt t="123830" x="6375400" y="3784600"/>
          <p14:tracePt t="123846" x="6337300" y="3765550"/>
          <p14:tracePt t="123863" x="6286500" y="3752850"/>
          <p14:tracePt t="123881" x="6254750" y="3746500"/>
          <p14:tracePt t="123897" x="6235700" y="3746500"/>
          <p14:tracePt t="123914" x="6229350" y="3746500"/>
          <p14:tracePt t="124012" x="6229350" y="3740150"/>
          <p14:tracePt t="124020" x="6242050" y="3740150"/>
          <p14:tracePt t="124028" x="6261100" y="3740150"/>
          <p14:tracePt t="124036" x="6311900" y="3721100"/>
          <p14:tracePt t="124046" x="6369050" y="3702050"/>
          <p14:tracePt t="124063" x="6400800" y="3683000"/>
          <p14:tracePt t="124080" x="6426200" y="3657600"/>
          <p14:tracePt t="124096" x="6438900" y="3644900"/>
          <p14:tracePt t="124114" x="6438900" y="3632200"/>
          <p14:tracePt t="124131" x="6438900" y="3625850"/>
          <p14:tracePt t="124188" x="6426200" y="3625850"/>
          <p14:tracePt t="124196" x="6394450" y="3632200"/>
          <p14:tracePt t="124206" x="6375400" y="3638550"/>
          <p14:tracePt t="124206" x="6356350" y="3657600"/>
          <p14:tracePt t="124213" x="6311900" y="3695700"/>
          <p14:tracePt t="124230" x="6292850" y="3721100"/>
          <p14:tracePt t="124246" x="6280150" y="3740150"/>
          <p14:tracePt t="124263" x="6280150" y="3746500"/>
          <p14:tracePt t="124333" x="6286500" y="3746500"/>
          <p14:tracePt t="124349" x="6292850" y="3746500"/>
          <p14:tracePt t="124356" x="6305550" y="3746500"/>
          <p14:tracePt t="124373" x="6318250" y="3740150"/>
          <p14:tracePt t="124374" x="6318250" y="3733800"/>
          <p14:tracePt t="124381" x="6330950" y="3714750"/>
          <p14:tracePt t="124397" x="6330950" y="3708400"/>
          <p14:tracePt t="124414" x="6330950" y="3695700"/>
          <p14:tracePt t="124430" x="6337300" y="3695700"/>
          <p14:tracePt t="124540" x="6350000" y="3689350"/>
          <p14:tracePt t="124548" x="6356350" y="3689350"/>
          <p14:tracePt t="124556" x="6362700" y="3689350"/>
          <p14:tracePt t="124564" x="6375400" y="3683000"/>
          <p14:tracePt t="124580" x="6394450" y="3676650"/>
          <p14:tracePt t="124596" x="6400800" y="3676650"/>
          <p14:tracePt t="124701" x="6388100" y="3676650"/>
          <p14:tracePt t="124708" x="6381750" y="3676650"/>
          <p14:tracePt t="124716" x="6362700" y="3676650"/>
          <p14:tracePt t="124730" x="6330950" y="3689350"/>
          <p14:tracePt t="124730" x="6292850" y="3695700"/>
          <p14:tracePt t="124747" x="6280150" y="3695700"/>
          <p14:tracePt t="124764" x="6273800" y="3702050"/>
          <p14:tracePt t="124844" x="6286500" y="3702050"/>
          <p14:tracePt t="124856" x="6318250" y="3695700"/>
          <p14:tracePt t="124860" x="6330950" y="3695700"/>
          <p14:tracePt t="124863" x="6362700" y="3695700"/>
          <p14:tracePt t="124880" x="6369050" y="3695700"/>
          <p14:tracePt t="125188" x="6362700" y="3695700"/>
          <p14:tracePt t="125196" x="6356350" y="3695700"/>
          <p14:tracePt t="131494" x="6350000" y="3695700"/>
          <p14:tracePt t="131501" x="6324600" y="3695700"/>
          <p14:tracePt t="131502" x="6299200" y="3695700"/>
          <p14:tracePt t="131517" x="6242050" y="3695700"/>
          <p14:tracePt t="131532" x="6159500" y="3695700"/>
          <p14:tracePt t="131548" x="6089650" y="3695700"/>
          <p14:tracePt t="131565" x="5994400" y="3695700"/>
          <p14:tracePt t="131582" x="5949950" y="3695700"/>
          <p14:tracePt t="131598" x="5911850" y="3695700"/>
          <p14:tracePt t="131614" x="5880100" y="3708400"/>
          <p14:tracePt t="131632" x="5829300" y="3721100"/>
          <p14:tracePt t="131648" x="5772150" y="3727450"/>
          <p14:tracePt t="131665" x="5721350" y="3733800"/>
          <p14:tracePt t="131681" x="5664200" y="3740150"/>
          <p14:tracePt t="131698" x="5594350" y="3746500"/>
          <p14:tracePt t="131714" x="5524500" y="3746500"/>
          <p14:tracePt t="131731" x="5461000" y="3759200"/>
          <p14:tracePt t="131748" x="5403850" y="3759200"/>
          <p14:tracePt t="131765" x="5353050" y="3759200"/>
          <p14:tracePt t="131782" x="5321300" y="3759200"/>
          <p14:tracePt t="131798" x="5289550" y="3759200"/>
          <p14:tracePt t="131814" x="5257800" y="3759200"/>
          <p14:tracePt t="131831" x="5232400" y="3759200"/>
          <p14:tracePt t="131848" x="5194300" y="3765550"/>
          <p14:tracePt t="131865" x="5168900" y="3778250"/>
          <p14:tracePt t="131881" x="5137150" y="3784600"/>
          <p14:tracePt t="131898" x="5111750" y="3803650"/>
          <p14:tracePt t="131914" x="5080000" y="3816350"/>
          <p14:tracePt t="131932" x="5041900" y="3841750"/>
          <p14:tracePt t="131948" x="5016500" y="3860800"/>
          <p14:tracePt t="131965" x="4965700" y="3905250"/>
          <p14:tracePt t="131982" x="4927600" y="3937000"/>
          <p14:tracePt t="131998" x="4902200" y="3956050"/>
          <p14:tracePt t="132014" x="4870450" y="3981450"/>
          <p14:tracePt t="132031" x="4851400" y="3994150"/>
          <p14:tracePt t="132048" x="4845050" y="4006850"/>
          <p14:tracePt t="132065" x="4832350" y="4019550"/>
          <p14:tracePt t="132081" x="4819650" y="4032250"/>
          <p14:tracePt t="132098" x="4806950" y="4051300"/>
          <p14:tracePt t="132114" x="4794250" y="4064000"/>
          <p14:tracePt t="132132" x="4787900" y="4070350"/>
          <p14:tracePt t="132166" x="4787900" y="4076700"/>
          <p14:tracePt t="132166" x="4787900" y="4083050"/>
          <p14:tracePt t="132502" x="4775200" y="4083050"/>
          <p14:tracePt t="132518" x="4800600" y="4089400"/>
          <p14:tracePt t="132526" x="4864100" y="4089400"/>
          <p14:tracePt t="132533" x="4927600" y="4089400"/>
          <p14:tracePt t="132541" x="5003800" y="4089400"/>
          <p14:tracePt t="132549" x="5149850" y="4089400"/>
          <p14:tracePt t="132565" x="5365750" y="4019550"/>
          <p14:tracePt t="132582" x="5473700" y="3968750"/>
          <p14:tracePt t="132598" x="5556250" y="3924300"/>
          <p14:tracePt t="132615" x="5600700" y="3892550"/>
          <p14:tracePt t="132631" x="5613400" y="3879850"/>
          <p14:tracePt t="132648" x="5632450" y="3860800"/>
          <p14:tracePt t="132665" x="5632450" y="3854450"/>
          <p14:tracePt t="132681" x="5638800" y="3854450"/>
          <p14:tracePt t="132698" x="5638800" y="3848100"/>
          <p14:tracePt t="132747" x="5645150" y="3841750"/>
          <p14:tracePt t="132806" x="5645150" y="3835400"/>
          <p14:tracePt t="132829" x="5645150" y="3829050"/>
          <p14:tracePt t="132845" x="5651500" y="3829050"/>
          <p14:tracePt t="132861" x="5657850" y="3822700"/>
          <p14:tracePt t="133757" x="5657850" y="3810000"/>
          <p14:tracePt t="133765" x="5657850" y="3790950"/>
          <p14:tracePt t="133781" x="5657850" y="3778250"/>
          <p14:tracePt t="133782" x="5657850" y="3759200"/>
          <p14:tracePt t="133798" x="5657850" y="3746500"/>
          <p14:tracePt t="133814" x="5651500" y="3727450"/>
          <p14:tracePt t="133831" x="5645150" y="3714750"/>
          <p14:tracePt t="133848" x="5645150" y="3689350"/>
          <p14:tracePt t="133864" x="5645150" y="3663950"/>
          <p14:tracePt t="133882" x="5638800" y="3638550"/>
          <p14:tracePt t="133898" x="5638800" y="3613150"/>
          <p14:tracePt t="133915" x="5632450" y="3587750"/>
          <p14:tracePt t="133931" x="5632450" y="3575050"/>
          <p14:tracePt t="133948" x="5626100" y="3568700"/>
          <p14:tracePt t="134077" x="5619750" y="3562350"/>
          <p14:tracePt t="134085" x="5619750" y="3556000"/>
          <p14:tracePt t="134093" x="5613400" y="3549650"/>
          <p14:tracePt t="134102" x="5594350" y="3543300"/>
          <p14:tracePt t="134115" x="5581650" y="3536950"/>
          <p14:tracePt t="134131" x="5543550" y="3530600"/>
          <p14:tracePt t="134131" x="5530850" y="3530600"/>
          <p14:tracePt t="134150" x="5524500" y="3524250"/>
          <p14:tracePt t="134164" x="5467350" y="3524250"/>
          <p14:tracePt t="134181" x="5416550" y="3524250"/>
          <p14:tracePt t="134198" x="5365750" y="3524250"/>
          <p14:tracePt t="134214" x="5308600" y="3536950"/>
          <p14:tracePt t="134231" x="5270500" y="3549650"/>
          <p14:tracePt t="134248" x="5245100" y="3556000"/>
          <p14:tracePt t="134264" x="5219700" y="3568700"/>
          <p14:tracePt t="134281" x="5200650" y="3575050"/>
          <p14:tracePt t="134298" x="5181600" y="3587750"/>
          <p14:tracePt t="134314" x="5143500" y="3619500"/>
          <p14:tracePt t="134331" x="5118100" y="3663950"/>
          <p14:tracePt t="134348" x="5080000" y="3727450"/>
          <p14:tracePt t="134364" x="5010150" y="3816350"/>
          <p14:tracePt t="134381" x="4972050" y="3867150"/>
          <p14:tracePt t="134398" x="4927600" y="3911600"/>
          <p14:tracePt t="134415" x="4895850" y="3949700"/>
          <p14:tracePt t="134431" x="4857750" y="3987800"/>
          <p14:tracePt t="134448" x="4819650" y="4019550"/>
          <p14:tracePt t="134464" x="4800600" y="4038600"/>
          <p14:tracePt t="134481" x="4768850" y="4064000"/>
          <p14:tracePt t="134498" x="4730750" y="4083050"/>
          <p14:tracePt t="134515" x="4692650" y="4102100"/>
          <p14:tracePt t="134530" x="4654550" y="4121150"/>
          <p14:tracePt t="134547" x="4616450" y="4127500"/>
          <p14:tracePt t="134547" x="4603750" y="4133850"/>
          <p14:tracePt t="134566" x="4584700" y="4140200"/>
          <p14:tracePt t="134581" x="4565650" y="4140200"/>
          <p14:tracePt t="134598" x="4552950" y="4146550"/>
          <p14:tracePt t="134733" x="4559300" y="4146550"/>
          <p14:tracePt t="134741" x="4591050" y="4140200"/>
          <p14:tracePt t="134749" x="4711700" y="4070350"/>
          <p14:tracePt t="134765" x="4775200" y="4038600"/>
          <p14:tracePt t="134766" x="4895850" y="3949700"/>
          <p14:tracePt t="134781" x="4997450" y="3879850"/>
          <p14:tracePt t="134798" x="5092700" y="3829050"/>
          <p14:tracePt t="134814" x="5162550" y="3778250"/>
          <p14:tracePt t="134831" x="5207000" y="3721100"/>
          <p14:tracePt t="134847" x="5251450" y="3644900"/>
          <p14:tracePt t="134865" x="5283200" y="3568700"/>
          <p14:tracePt t="134881" x="5308600" y="3498850"/>
          <p14:tracePt t="134898" x="5308600" y="3460750"/>
          <p14:tracePt t="134914" x="5327650" y="3429000"/>
          <p14:tracePt t="134931" x="5334000" y="3403600"/>
          <p14:tracePt t="134948" x="5353050" y="3384550"/>
          <p14:tracePt t="134964" x="5378450" y="3365500"/>
          <p14:tracePt t="134981" x="5422900" y="3352800"/>
          <p14:tracePt t="134998" x="5473700" y="3352800"/>
          <p14:tracePt t="135014" x="5556250" y="3352800"/>
          <p14:tracePt t="135031" x="5651500" y="3365500"/>
          <p14:tracePt t="135048" x="5772150" y="3403600"/>
          <p14:tracePt t="135065" x="5854700" y="3435350"/>
          <p14:tracePt t="135081" x="5943600" y="3473450"/>
          <p14:tracePt t="135099" x="6013450" y="3517900"/>
          <p14:tracePt t="135114" x="6083300" y="3562350"/>
          <p14:tracePt t="135131" x="6146800" y="3613150"/>
          <p14:tracePt t="135148" x="6216650" y="3670300"/>
          <p14:tracePt t="135148" x="6235700" y="3689350"/>
          <p14:tracePt t="135166" x="6280150" y="3727450"/>
          <p14:tracePt t="135181" x="6318250" y="3759200"/>
          <p14:tracePt t="135198" x="6350000" y="3784600"/>
          <p14:tracePt t="135214" x="6381750" y="3803650"/>
          <p14:tracePt t="135231" x="6419850" y="3822700"/>
          <p14:tracePt t="135248" x="6445250" y="3835400"/>
          <p14:tracePt t="135264" x="6489700" y="3848100"/>
          <p14:tracePt t="135281" x="6515100" y="3854450"/>
          <p14:tracePt t="135298" x="6559550" y="3867150"/>
          <p14:tracePt t="135314" x="6597650" y="3867150"/>
          <p14:tracePt t="135331" x="6635750" y="3873500"/>
          <p14:tracePt t="135348" x="6667500" y="3873500"/>
          <p14:tracePt t="135365" x="6711950" y="3873500"/>
          <p14:tracePt t="135381" x="6731000" y="3873500"/>
          <p14:tracePt t="135398" x="6743700" y="3873500"/>
          <p14:tracePt t="135414" x="6750050" y="3873500"/>
          <p14:tracePt t="135453" x="6756400" y="3873500"/>
          <p14:tracePt t="135469" x="6762750" y="3873500"/>
          <p14:tracePt t="135989" x="6756400" y="3873500"/>
          <p14:tracePt t="135997" x="6743700" y="3873500"/>
          <p14:tracePt t="136013" x="6731000" y="3873500"/>
          <p14:tracePt t="136031" x="6724650" y="3873500"/>
          <p14:tracePt t="136053" x="6718300" y="3873500"/>
          <p14:tracePt t="136069" x="6711950" y="3873500"/>
          <p14:tracePt t="136081" x="6705600" y="3873500"/>
          <p14:tracePt t="136109" x="6699250" y="3873500"/>
          <p14:tracePt t="136141" x="6692900" y="3873500"/>
          <p14:tracePt t="136165" x="6686550" y="3873500"/>
          <p14:tracePt t="136182" x="6680200" y="3873500"/>
          <p14:tracePt t="136221" x="6673850" y="3873500"/>
          <p14:tracePt t="136317" x="6667500" y="3873500"/>
          <p14:tracePt t="136325" x="6661150" y="3873500"/>
          <p14:tracePt t="136341" x="6654800" y="3873500"/>
          <p14:tracePt t="136357" x="6648450" y="3873500"/>
          <p14:tracePt t="136365" x="6642100" y="3873500"/>
          <p14:tracePt t="136366" x="6635750" y="3873500"/>
          <p14:tracePt t="136382" x="6616700" y="3873500"/>
          <p14:tracePt t="136398" x="6584950" y="3873500"/>
          <p14:tracePt t="136415" x="6521450" y="3873500"/>
          <p14:tracePt t="136431" x="6445250" y="3873500"/>
          <p14:tracePt t="136448" x="6350000" y="3873500"/>
          <p14:tracePt t="136464" x="6223000" y="3860800"/>
          <p14:tracePt t="136481" x="6102350" y="3848100"/>
          <p14:tracePt t="136497" x="5994400" y="3848100"/>
          <p14:tracePt t="136514" x="5918200" y="3848100"/>
          <p14:tracePt t="136531" x="5873750" y="3848100"/>
          <p14:tracePt t="136548" x="5842000" y="3848100"/>
          <p14:tracePt t="136564" x="5816600" y="3848100"/>
          <p14:tracePt t="136582" x="5803900" y="3848100"/>
          <p14:tracePt t="136598" x="5778500" y="3848100"/>
          <p14:tracePt t="136615" x="5765800" y="3848100"/>
          <p14:tracePt t="136631" x="5746750" y="3848100"/>
          <p14:tracePt t="136648" x="5740400" y="3848100"/>
          <p14:tracePt t="136664" x="5734050" y="3848100"/>
          <p14:tracePt t="136813" x="5740400" y="3848100"/>
          <p14:tracePt t="136824" x="5759450" y="3848100"/>
          <p14:tracePt t="136830" x="5791200" y="3848100"/>
          <p14:tracePt t="136840" x="5810250" y="3848100"/>
          <p14:tracePt t="136848" x="5842000" y="3848100"/>
          <p14:tracePt t="136864" x="5873750" y="3822700"/>
          <p14:tracePt t="136881" x="5905500" y="3790950"/>
          <p14:tracePt t="136897" x="5937250" y="3708400"/>
          <p14:tracePt t="136914" x="5949950" y="3619500"/>
          <p14:tracePt t="136931" x="5949950" y="3517900"/>
          <p14:tracePt t="136948" x="5949950" y="3441700"/>
          <p14:tracePt t="136964" x="5911850" y="3352800"/>
          <p14:tracePt t="136982" x="5873750" y="3302000"/>
          <p14:tracePt t="136998" x="5848350" y="3270250"/>
          <p14:tracePt t="137014" x="5816600" y="3251200"/>
          <p14:tracePt t="137031" x="5772150" y="3232150"/>
          <p14:tracePt t="137048" x="5715000" y="3219450"/>
          <p14:tracePt t="137064" x="5651500" y="3213100"/>
          <p14:tracePt t="137081" x="5594350" y="3213100"/>
          <p14:tracePt t="137097" x="5530850" y="3213100"/>
          <p14:tracePt t="137114" x="5473700" y="3213100"/>
          <p14:tracePt t="137131" x="5429250" y="3232150"/>
          <p14:tracePt t="137148" x="5365750" y="3276600"/>
          <p14:tracePt t="137164" x="5270500" y="3365500"/>
          <p14:tracePt t="137182" x="5219700" y="3441700"/>
          <p14:tracePt t="137198" x="5149850" y="3575050"/>
          <p14:tracePt t="137231" x="5137150" y="3619500"/>
          <p14:tracePt t="137232" x="5111750" y="3727450"/>
          <p14:tracePt t="137248" x="5099050" y="3835400"/>
          <p14:tracePt t="137264" x="5099050" y="3956050"/>
          <p14:tracePt t="137281" x="5099050" y="4070350"/>
          <p14:tracePt t="137297" x="5124450" y="4159250"/>
          <p14:tracePt t="137314" x="5156200" y="4254500"/>
          <p14:tracePt t="137331" x="5187950" y="4318000"/>
          <p14:tracePt t="137348" x="5219700" y="4375150"/>
          <p14:tracePt t="137364" x="5251450" y="4413250"/>
          <p14:tracePt t="137382" x="5270500" y="4425950"/>
          <p14:tracePt t="137398" x="5295900" y="4445000"/>
          <p14:tracePt t="137414" x="5334000" y="4457700"/>
          <p14:tracePt t="137431" x="5384800" y="4470400"/>
          <p14:tracePt t="137448" x="5454650" y="4483100"/>
          <p14:tracePt t="137464" x="5537200" y="4495800"/>
          <p14:tracePt t="137481" x="5613400" y="4495800"/>
          <p14:tracePt t="137497" x="5676900" y="4495800"/>
          <p14:tracePt t="137514" x="5734050" y="4495800"/>
          <p14:tracePt t="137531" x="5778500" y="4495800"/>
          <p14:tracePt t="137548" x="5816600" y="4495800"/>
          <p14:tracePt t="137564" x="5861050" y="4476750"/>
          <p14:tracePt t="137581" x="5886450" y="4470400"/>
          <p14:tracePt t="137598" x="5886450" y="4464050"/>
          <p14:tracePt t="137615" x="5892800" y="4464050"/>
          <p14:tracePt t="138173" x="5892800" y="4451350"/>
          <p14:tracePt t="138181" x="5873750" y="4419600"/>
          <p14:tracePt t="138190" x="5829300" y="4368800"/>
          <p14:tracePt t="138197" x="5784850" y="4311650"/>
          <p14:tracePt t="138198" x="5676900" y="4184650"/>
          <p14:tracePt t="138214" x="5626100" y="4133850"/>
          <p14:tracePt t="138232" x="5575300" y="4070350"/>
          <p14:tracePt t="138248" x="5549900" y="4038600"/>
          <p14:tracePt t="138265" x="5530850" y="4013200"/>
          <p14:tracePt t="138281" x="5518150" y="4000500"/>
          <p14:tracePt t="138298" x="5511800" y="3987800"/>
          <p14:tracePt t="138314" x="5499100" y="3981450"/>
          <p14:tracePt t="138331" x="5499100" y="3968750"/>
          <p14:tracePt t="138347" x="5492750" y="3968750"/>
          <p14:tracePt t="138364" x="5492750" y="3962400"/>
          <p14:tracePt t="138421" x="5492750" y="3956050"/>
          <p14:tracePt t="138437" x="5492750" y="3949700"/>
          <p14:tracePt t="138453" x="5492750" y="3943350"/>
          <p14:tracePt t="138464" x="5492750" y="3937000"/>
          <p14:tracePt t="138465" x="5505450" y="3917950"/>
          <p14:tracePt t="138481" x="5518150" y="3905250"/>
          <p14:tracePt t="138497" x="5537200" y="3892550"/>
          <p14:tracePt t="138514" x="5562600" y="3873500"/>
          <p14:tracePt t="138531" x="5581650" y="3867150"/>
          <p14:tracePt t="138547" x="5607050" y="3854450"/>
          <p14:tracePt t="138565" x="5619750" y="3848100"/>
          <p14:tracePt t="138581" x="5632450" y="3841750"/>
          <p14:tracePt t="138598" x="5638800" y="3835400"/>
          <p14:tracePt t="138614" x="5645150" y="3835400"/>
          <p14:tracePt t="138630" x="5657850" y="3835400"/>
          <p14:tracePt t="138647" x="5664200" y="3835400"/>
          <p14:tracePt t="138664" x="5670550" y="3835400"/>
          <p14:tracePt t="138680" x="5676900" y="3835400"/>
          <p14:tracePt t="138698" x="5689600" y="3835400"/>
          <p14:tracePt t="138714" x="5708650" y="3835400"/>
          <p14:tracePt t="138731" x="5721350" y="3835400"/>
          <p14:tracePt t="138747" x="5734050" y="3835400"/>
          <p14:tracePt t="138747" x="5740400" y="3835400"/>
          <p14:tracePt t="138765" x="5759450" y="3841750"/>
          <p14:tracePt t="138781" x="5784850" y="3841750"/>
          <p14:tracePt t="138798" x="5810250" y="3854450"/>
          <p14:tracePt t="138814" x="5822950" y="3854450"/>
          <p14:tracePt t="138831" x="5848350" y="3860800"/>
          <p14:tracePt t="138847" x="5861050" y="3860800"/>
          <p14:tracePt t="138864" x="5880100" y="3860800"/>
          <p14:tracePt t="138881" x="5899150" y="3860800"/>
          <p14:tracePt t="138898" x="5911850" y="3860800"/>
          <p14:tracePt t="138914" x="5918200" y="3860800"/>
          <p14:tracePt t="138931" x="5930900" y="3860800"/>
          <p14:tracePt t="138947" x="5943600" y="3860800"/>
          <p14:tracePt t="138947" x="5949950" y="3860800"/>
          <p14:tracePt t="138965" x="5956300" y="3860800"/>
          <p14:tracePt t="139013" x="5969000" y="3860800"/>
          <p14:tracePt t="140149" x="5962650" y="3860800"/>
          <p14:tracePt t="140157" x="5949950" y="3860800"/>
          <p14:tracePt t="140165" x="5937250" y="3860800"/>
          <p14:tracePt t="140181" x="5924550" y="3860800"/>
          <p14:tracePt t="140182" x="5911850" y="3860800"/>
          <p14:tracePt t="140197" x="5886450" y="3867150"/>
          <p14:tracePt t="140214" x="5861050" y="3867150"/>
          <p14:tracePt t="140231" x="5835650" y="3867150"/>
          <p14:tracePt t="140249" x="5822950" y="3873500"/>
          <p14:tracePt t="140509" x="5810250" y="3873500"/>
          <p14:tracePt t="140517" x="5803900" y="3873500"/>
          <p14:tracePt t="140525" x="5797550" y="3873500"/>
          <p14:tracePt t="140533" x="5765800" y="3873500"/>
          <p14:tracePt t="140549" x="5740400" y="3873500"/>
          <p14:tracePt t="140549" x="5734050" y="3873500"/>
          <p14:tracePt t="140564" x="5695950" y="3873500"/>
          <p14:tracePt t="140581" x="5676900" y="3873500"/>
          <p14:tracePt t="140597" x="5670550" y="3873500"/>
          <p14:tracePt t="141453" x="5664200" y="3873500"/>
          <p14:tracePt t="141460" x="5651500" y="3879850"/>
          <p14:tracePt t="141462" x="5632450" y="3905250"/>
          <p14:tracePt t="141481" x="5619750" y="3924300"/>
          <p14:tracePt t="141498" x="5613400" y="3937000"/>
          <p14:tracePt t="141514" x="5600700" y="3949700"/>
          <p14:tracePt t="141531" x="5581650" y="3981450"/>
          <p14:tracePt t="141547" x="5537200" y="4032250"/>
          <p14:tracePt t="141565" x="5486400" y="4089400"/>
          <p14:tracePt t="141581" x="5416550" y="4159250"/>
          <p14:tracePt t="141598" x="5327650" y="4241800"/>
          <p14:tracePt t="141614" x="5200650" y="4349750"/>
          <p14:tracePt t="141631" x="5016500" y="4464050"/>
          <p14:tracePt t="141647" x="4762500" y="4597400"/>
          <p14:tracePt t="141664" x="4616450" y="4692650"/>
          <p14:tracePt t="141680" x="4495800" y="4749800"/>
          <p14:tracePt t="141698" x="4400550" y="4775200"/>
          <p14:tracePt t="141714" x="4311650" y="4787900"/>
          <p14:tracePt t="141731" x="4248150" y="4794250"/>
          <p14:tracePt t="141747" x="4191000" y="4794250"/>
          <p14:tracePt t="141747" x="4159250" y="4794250"/>
          <p14:tracePt t="141765" x="4114800" y="4794250"/>
          <p14:tracePt t="141781" x="4051300" y="4794250"/>
          <p14:tracePt t="141798" x="4013200" y="4794250"/>
          <p14:tracePt t="141814" x="3981450" y="4787900"/>
          <p14:tracePt t="141831" x="3962400" y="4787900"/>
          <p14:tracePt t="141847" x="3956050" y="4787900"/>
          <p14:tracePt t="141864" x="3949700" y="4787900"/>
          <p14:tracePt t="141997" x="3949700" y="4781550"/>
          <p14:tracePt t="142004" x="3981450" y="4781550"/>
          <p14:tracePt t="142014" x="4032250" y="4781550"/>
          <p14:tracePt t="142030" x="4133850" y="4781550"/>
          <p14:tracePt t="142047" x="4260850" y="4781550"/>
          <p14:tracePt t="142063" x="4394200" y="4781550"/>
          <p14:tracePt t="142080" x="4533900" y="4781550"/>
          <p14:tracePt t="142097" x="4679950" y="4781550"/>
          <p14:tracePt t="142113" x="4819650" y="4781550"/>
          <p14:tracePt t="142130" x="4940300" y="4768850"/>
          <p14:tracePt t="142147" x="5080000" y="4730750"/>
          <p14:tracePt t="142166" x="5149850" y="4692650"/>
          <p14:tracePt t="142181" x="5226050" y="4654550"/>
          <p14:tracePt t="142198" x="5276850" y="4616450"/>
          <p14:tracePt t="142215" x="5334000" y="4584700"/>
          <p14:tracePt t="142231" x="5365750" y="4565650"/>
          <p14:tracePt t="142248" x="5403850" y="4546600"/>
          <p14:tracePt t="142264" x="5429250" y="4521200"/>
          <p14:tracePt t="142280" x="5454650" y="4502150"/>
          <p14:tracePt t="142297" x="5486400" y="4470400"/>
          <p14:tracePt t="142313" x="5511800" y="4438650"/>
          <p14:tracePt t="142331" x="5543550" y="4400550"/>
          <p14:tracePt t="142347" x="5575300" y="4343400"/>
          <p14:tracePt t="142365" x="5594350" y="4305300"/>
          <p14:tracePt t="142381" x="5607050" y="4267200"/>
          <p14:tracePt t="142397" x="5613400" y="4248150"/>
          <p14:tracePt t="142414" x="5619750" y="4241800"/>
          <p14:tracePt t="142431" x="5619750" y="4222750"/>
          <p14:tracePt t="142447" x="5619750" y="4216400"/>
          <p14:tracePt t="142464" x="5626100" y="4210050"/>
          <p14:tracePt t="142481" x="5626100" y="4203700"/>
          <p14:tracePt t="142516" x="5626100" y="4197350"/>
          <p14:tracePt t="142540" x="5626100" y="4191000"/>
          <p14:tracePt t="142550" x="5626100" y="4184650"/>
          <p14:tracePt t="142573" x="5626100" y="4178300"/>
          <p14:tracePt t="142583" x="5626100" y="4171950"/>
          <p14:tracePt t="142628" x="5626100" y="4165600"/>
          <p14:tracePt t="142669" x="5626100" y="4159250"/>
          <p14:tracePt t="142693" x="5626100" y="4152900"/>
          <p14:tracePt t="142717" x="5626100" y="4146550"/>
          <p14:tracePt t="142733" x="5626100" y="4140200"/>
          <p14:tracePt t="142742" x="5632450" y="4133850"/>
          <p14:tracePt t="142773" x="5632450" y="4121150"/>
          <p14:tracePt t="142788" x="5632450" y="4108450"/>
          <p14:tracePt t="142805" x="5632450" y="4102100"/>
          <p14:tracePt t="142813" x="5632450" y="4083050"/>
          <p14:tracePt t="142830" x="5638800" y="4076700"/>
          <p14:tracePt t="142831" x="5638800" y="4070350"/>
          <p14:tracePt t="142847" x="5638800" y="4057650"/>
          <p14:tracePt t="142864" x="5638800" y="4051300"/>
          <p14:tracePt t="142901" x="5638800" y="4044950"/>
          <p14:tracePt t="142901" x="5638800" y="4038600"/>
          <p14:tracePt t="142941" x="5638800" y="4032250"/>
          <p14:tracePt t="142965" x="5638800" y="4025900"/>
          <p14:tracePt t="142973" x="5645150" y="4025900"/>
          <p14:tracePt t="142990" x="5645150" y="4006850"/>
          <p14:tracePt t="142990" x="5645150" y="4000500"/>
          <p14:tracePt t="142997" x="5645150" y="3994150"/>
          <p14:tracePt t="143014" x="5645150" y="3975100"/>
          <p14:tracePt t="143031" x="5645150" y="3962400"/>
          <p14:tracePt t="143047" x="5651500" y="3943350"/>
          <p14:tracePt t="143063" x="5651500" y="3937000"/>
          <p14:tracePt t="143080" x="5651500" y="3924300"/>
          <p14:tracePt t="143116" x="5651500" y="3917950"/>
          <p14:tracePt t="143141" x="5651500" y="3911600"/>
          <p14:tracePt t="143157" x="5651500" y="3905250"/>
          <p14:tracePt t="143165" x="5651500" y="3898900"/>
          <p14:tracePt t="143177" x="5651500" y="3892550"/>
          <p14:tracePt t="143181" x="5651500" y="3879850"/>
          <p14:tracePt t="143198" x="5651500" y="3873500"/>
          <p14:tracePt t="143214" x="5651500" y="3860800"/>
          <p14:tracePt t="143231" x="5651500" y="3854450"/>
          <p14:tracePt t="143247" x="5651500" y="3848100"/>
          <p14:tracePt t="143285" x="5651500" y="3841750"/>
          <p14:tracePt t="144405" x="5651500" y="3822700"/>
          <p14:tracePt t="144413" x="5664200" y="3790950"/>
          <p14:tracePt t="144420" x="5670550" y="3702050"/>
          <p14:tracePt t="144431" x="5683250" y="3600450"/>
          <p14:tracePt t="144447" x="5695950" y="3556000"/>
          <p14:tracePt t="144508" x="5695950" y="3543300"/>
          <p14:tracePt t="144516" x="5695950" y="3530600"/>
          <p14:tracePt t="144524" x="5695950" y="3511550"/>
          <p14:tracePt t="144531" x="5689600" y="3479800"/>
          <p14:tracePt t="144547" x="5676900" y="3460750"/>
          <p14:tracePt t="144563" x="5664200" y="3429000"/>
          <p14:tracePt t="144581" x="5645150" y="3416300"/>
          <p14:tracePt t="144598" x="5638800" y="3403600"/>
          <p14:tracePt t="144614" x="5613400" y="3397250"/>
          <p14:tracePt t="144631" x="5600700" y="3390900"/>
          <p14:tracePt t="144648" x="5588000" y="3390900"/>
          <p14:tracePt t="144664" x="5562600" y="3390900"/>
          <p14:tracePt t="144681" x="5524500" y="3390900"/>
          <p14:tracePt t="144697" x="5480050" y="3390900"/>
          <p14:tracePt t="144715" x="5441950" y="3416300"/>
          <p14:tracePt t="144731" x="5391150" y="3435350"/>
          <p14:tracePt t="144748" x="5346700" y="3467100"/>
          <p14:tracePt t="144763" x="5257800" y="3530600"/>
          <p14:tracePt t="144780" x="5194300" y="3594100"/>
          <p14:tracePt t="144796" x="5137150" y="3676650"/>
          <p14:tracePt t="144813" x="5092700" y="3765550"/>
          <p14:tracePt t="144830" x="5054600" y="3873500"/>
          <p14:tracePt t="144847" x="5041900" y="3975100"/>
          <p14:tracePt t="144864" x="5035550" y="4064000"/>
          <p14:tracePt t="144881" x="5035550" y="4140200"/>
          <p14:tracePt t="144897" x="5035550" y="4210050"/>
          <p14:tracePt t="144914" x="5060950" y="4286250"/>
          <p14:tracePt t="144931" x="5099050" y="4356100"/>
          <p14:tracePt t="144947" x="5143500" y="4425950"/>
          <p14:tracePt t="144947" x="5162550" y="4457700"/>
          <p14:tracePt t="144964" x="5207000" y="4514850"/>
          <p14:tracePt t="144981" x="5257800" y="4591050"/>
          <p14:tracePt t="144997" x="5295900" y="4635500"/>
          <p14:tracePt t="145013" x="5327650" y="4667250"/>
          <p14:tracePt t="145030" x="5378450" y="4692650"/>
          <p14:tracePt t="145047" x="5429250" y="4711700"/>
          <p14:tracePt t="145063" x="5499100" y="4730750"/>
          <p14:tracePt t="145080" x="5556250" y="4737100"/>
          <p14:tracePt t="145097" x="5619750" y="4737100"/>
          <p14:tracePt t="145115" x="5683250" y="4737100"/>
          <p14:tracePt t="145131" x="5746750" y="4737100"/>
          <p14:tracePt t="145147" x="5816600" y="4730750"/>
          <p14:tracePt t="145147" x="5848350" y="4730750"/>
          <p14:tracePt t="145165" x="5905500" y="4705350"/>
          <p14:tracePt t="145181" x="5949950" y="4673600"/>
          <p14:tracePt t="145197" x="5969000" y="4660900"/>
          <p14:tracePt t="145215" x="5988050" y="4648200"/>
          <p14:tracePt t="145231" x="6000750" y="4641850"/>
          <p14:tracePt t="145247" x="6007100" y="4635500"/>
          <p14:tracePt t="145264" x="6013450" y="4629150"/>
          <p14:tracePt t="145740" x="6013450" y="4622800"/>
          <p14:tracePt t="145748" x="5937250" y="4622800"/>
          <p14:tracePt t="145764" x="5880100" y="4622800"/>
          <p14:tracePt t="145765" x="5734050" y="4622800"/>
          <p14:tracePt t="145781" x="5556250" y="4622800"/>
          <p14:tracePt t="145797" x="5403850" y="4654550"/>
          <p14:tracePt t="145814" x="5251450" y="4654550"/>
          <p14:tracePt t="145831" x="5099050" y="4654550"/>
          <p14:tracePt t="145847" x="4972050" y="4654550"/>
          <p14:tracePt t="145864" x="4857750" y="4654550"/>
          <p14:tracePt t="145880" x="4787900" y="4654550"/>
          <p14:tracePt t="145897" x="4737100" y="4654550"/>
          <p14:tracePt t="145914" x="4692650" y="4635500"/>
          <p14:tracePt t="145930" x="4648200" y="4622800"/>
          <p14:tracePt t="145947" x="4597400" y="4597400"/>
          <p14:tracePt t="145964" x="4508500" y="4565650"/>
          <p14:tracePt t="145980" x="4464050" y="4540250"/>
          <p14:tracePt t="145997" x="4413250" y="4527550"/>
          <p14:tracePt t="146014" x="4343400" y="4514850"/>
          <p14:tracePt t="146031" x="4298950" y="4508500"/>
          <p14:tracePt t="146047" x="4248150" y="4495800"/>
          <p14:tracePt t="146064" x="4210050" y="4489450"/>
          <p14:tracePt t="146081" x="4171950" y="4483100"/>
          <p14:tracePt t="146097" x="4140200" y="4483100"/>
          <p14:tracePt t="146114" x="4108450" y="4470400"/>
          <p14:tracePt t="146130" x="4083050" y="4464050"/>
          <p14:tracePt t="146147" x="4064000" y="4451350"/>
          <p14:tracePt t="146164" x="4044950" y="4438650"/>
          <p14:tracePt t="146210" x="4038600" y="4432300"/>
          <p14:tracePt t="146503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K-Voting Nearest Neighbor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7" y="1600200"/>
            <a:ext cx="8235019" cy="4495800"/>
          </a:xfrm>
        </p:spPr>
        <p:txBody>
          <a:bodyPr>
            <a:normAutofit/>
          </a:bodyPr>
          <a:lstStyle/>
          <a:p>
            <a:r>
              <a:rPr lang="en-US" dirty="0" smtClean="0"/>
              <a:t>Assumption: an unknown case is likely to belong to the class of its neighbors in space</a:t>
            </a:r>
          </a:p>
          <a:p>
            <a:r>
              <a:rPr lang="en-US" dirty="0" smtClean="0"/>
              <a:t>Idea: Find the K neighbors of the unknown case and make a majority vote among them and assign the case to the pathology of the majority</a:t>
            </a:r>
          </a:p>
          <a:p>
            <a:pPr lvl="1"/>
            <a:r>
              <a:rPr lang="en-US" dirty="0" smtClean="0"/>
              <a:t>Select K in such a way to avoid “ties”: e.g., odd number for binary classification </a:t>
            </a:r>
          </a:p>
          <a:p>
            <a:pPr lvl="1"/>
            <a:r>
              <a:rPr lang="en-US" dirty="0" smtClean="0"/>
              <a:t>Special case: K=1 – Nearest Neighbor Classifier</a:t>
            </a:r>
          </a:p>
          <a:p>
            <a:pPr lvl="1"/>
            <a:endParaRPr lang="en-US" dirty="0"/>
          </a:p>
          <a:p>
            <a:pPr marL="365760" lvl="1" indent="0">
              <a:buNone/>
            </a:pPr>
            <a:endParaRPr lang="en-US" dirty="0"/>
          </a:p>
          <a:p>
            <a:pPr lvl="1"/>
            <a:r>
              <a:rPr lang="en-US" dirty="0" err="1"/>
              <a:t>Matlab</a:t>
            </a:r>
            <a:r>
              <a:rPr lang="en-US" dirty="0"/>
              <a:t> function </a:t>
            </a:r>
            <a:r>
              <a:rPr lang="en-US" dirty="0" smtClean="0"/>
              <a:t>“</a:t>
            </a:r>
            <a:r>
              <a:rPr lang="en-US" dirty="0" err="1" smtClean="0"/>
              <a:t>knnclassify</a:t>
            </a:r>
            <a:r>
              <a:rPr lang="en-US" dirty="0" smtClean="0"/>
              <a:t>”</a:t>
            </a:r>
          </a:p>
          <a:p>
            <a:pPr marL="365760" lvl="1" indent="0">
              <a:buNone/>
            </a:pPr>
            <a:endParaRPr lang="en-US" dirty="0"/>
          </a:p>
        </p:txBody>
      </p:sp>
      <p:pic>
        <p:nvPicPr>
          <p:cNvPr id="4" name="Picture 2" descr="File:KnnClassification.sv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322" y="4356099"/>
            <a:ext cx="2657475" cy="240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759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6775"/>
    </mc:Choice>
    <mc:Fallback>
      <p:transition spd="slow" advTm="2867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752" x="2959100" y="2120900"/>
          <p14:tracePt t="15977" x="2959100" y="2108200"/>
          <p14:tracePt t="15984" x="2863850" y="2051050"/>
          <p14:tracePt t="16001" x="2749550" y="2000250"/>
          <p14:tracePt t="16012" x="2692400" y="1981200"/>
          <p14:tracePt t="16025" x="2597150" y="1949450"/>
          <p14:tracePt t="16041" x="2520950" y="1930400"/>
          <p14:tracePt t="16056" x="2476500" y="1930400"/>
          <p14:tracePt t="16073" x="2444750" y="1930400"/>
          <p14:tracePt t="16088" x="2432050" y="1930400"/>
          <p14:tracePt t="16116" x="2425700" y="1930400"/>
          <p14:tracePt t="16117" x="2419350" y="1930400"/>
          <p14:tracePt t="16133" x="2413000" y="1930400"/>
          <p14:tracePt t="16256" x="2413000" y="1943100"/>
          <p14:tracePt t="16264" x="2432050" y="1955800"/>
          <p14:tracePt t="16272" x="2520950" y="1987550"/>
          <p14:tracePt t="16283" x="2654300" y="2012950"/>
          <p14:tracePt t="16300" x="2838450" y="2044700"/>
          <p14:tracePt t="16316" x="3073400" y="2051050"/>
          <p14:tracePt t="16333" x="3340100" y="2051050"/>
          <p14:tracePt t="16350" x="3562350" y="2051050"/>
          <p14:tracePt t="16366" x="3740150" y="2051050"/>
          <p14:tracePt t="16383" x="3905250" y="2051050"/>
          <p14:tracePt t="16399" x="4064000" y="2051050"/>
          <p14:tracePt t="16417" x="4121150" y="2044700"/>
          <p14:tracePt t="16433" x="4146550" y="2038350"/>
          <p14:tracePt t="16450" x="4165600" y="2038350"/>
          <p14:tracePt t="16466" x="4178300" y="2038350"/>
          <p14:tracePt t="16483" x="4191000" y="2032000"/>
          <p14:tracePt t="16563" x="4197350" y="2032000"/>
          <p14:tracePt t="17009" x="4210050" y="2032000"/>
          <p14:tracePt t="17017" x="4260850" y="2032000"/>
          <p14:tracePt t="17025" x="4337050" y="2032000"/>
          <p14:tracePt t="17032" x="4527550" y="2063750"/>
          <p14:tracePt t="17045" x="4629150" y="2076450"/>
          <p14:tracePt t="17049" x="4883150" y="2095500"/>
          <p14:tracePt t="17066" x="5054600" y="2095500"/>
          <p14:tracePt t="17083" x="5156200" y="2095500"/>
          <p14:tracePt t="17099" x="5226050" y="2095500"/>
          <p14:tracePt t="17116" x="5276850" y="2095500"/>
          <p14:tracePt t="17133" x="5308600" y="2095500"/>
          <p14:tracePt t="17150" x="5334000" y="2095500"/>
          <p14:tracePt t="17166" x="5353050" y="2095500"/>
          <p14:tracePt t="17183" x="5359400" y="2095500"/>
          <p14:tracePt t="17199" x="5372100" y="2095500"/>
          <p14:tracePt t="17217" x="5378450" y="2095500"/>
          <p14:tracePt t="17265" x="5384800" y="2095500"/>
          <p14:tracePt t="17281" x="5391150" y="2095500"/>
          <p14:tracePt t="17288" x="5397500" y="2095500"/>
          <p14:tracePt t="17300" x="5403850" y="2095500"/>
          <p14:tracePt t="17302" x="5429250" y="2095500"/>
          <p14:tracePt t="17316" x="5461000" y="2095500"/>
          <p14:tracePt t="17333" x="5511800" y="2095500"/>
          <p14:tracePt t="17350" x="5562600" y="2095500"/>
          <p14:tracePt t="17366" x="5613400" y="2095500"/>
          <p14:tracePt t="17383" x="5664200" y="2095500"/>
          <p14:tracePt t="17400" x="5734050" y="2095500"/>
          <p14:tracePt t="17417" x="5765800" y="2095500"/>
          <p14:tracePt t="17433" x="5803900" y="2095500"/>
          <p14:tracePt t="17449" x="5829300" y="2095500"/>
          <p14:tracePt t="17466" x="5848350" y="2095500"/>
          <p14:tracePt t="17483" x="5867400" y="2095500"/>
          <p14:tracePt t="17499" x="5880100" y="2095500"/>
          <p14:tracePt t="17516" x="5899150" y="2095500"/>
          <p14:tracePt t="17534" x="5911850" y="2095500"/>
          <p14:tracePt t="17550" x="5924550" y="2095500"/>
          <p14:tracePt t="17567" x="5956300" y="2095500"/>
          <p14:tracePt t="17583" x="5988050" y="2095500"/>
          <p14:tracePt t="17600" x="6045200" y="2095500"/>
          <p14:tracePt t="17617" x="6096000" y="2095500"/>
          <p14:tracePt t="17633" x="6140450" y="2095500"/>
          <p14:tracePt t="17649" x="6210300" y="2095500"/>
          <p14:tracePt t="17666" x="6286500" y="2095500"/>
          <p14:tracePt t="17683" x="6369050" y="2095500"/>
          <p14:tracePt t="17700" x="6445250" y="2095500"/>
          <p14:tracePt t="17716" x="6527800" y="2095500"/>
          <p14:tracePt t="17733" x="6623050" y="2095500"/>
          <p14:tracePt t="17749" x="6724650" y="2095500"/>
          <p14:tracePt t="17766" x="6813550" y="2095500"/>
          <p14:tracePt t="17783" x="6877050" y="2095500"/>
          <p14:tracePt t="17800" x="6965950" y="2095500"/>
          <p14:tracePt t="17817" x="7010400" y="2095500"/>
          <p14:tracePt t="17833" x="7048500" y="2095500"/>
          <p14:tracePt t="17849" x="7086600" y="2095500"/>
          <p14:tracePt t="17866" x="7124700" y="2095500"/>
          <p14:tracePt t="17883" x="7162800" y="2095500"/>
          <p14:tracePt t="17900" x="7207250" y="2089150"/>
          <p14:tracePt t="17916" x="7232650" y="2082800"/>
          <p14:tracePt t="17933" x="7270750" y="2082800"/>
          <p14:tracePt t="17949" x="7302500" y="2076450"/>
          <p14:tracePt t="17966" x="7340600" y="2063750"/>
          <p14:tracePt t="17983" x="7391400" y="2057400"/>
          <p14:tracePt t="18000" x="7423150" y="2051050"/>
          <p14:tracePt t="18017" x="7442200" y="2044700"/>
          <p14:tracePt t="18033" x="7454900" y="2044700"/>
          <p14:tracePt t="18049" x="7461250" y="2044700"/>
          <p14:tracePt t="18066" x="7467600" y="2038350"/>
          <p14:tracePt t="18083" x="7473950" y="2038350"/>
          <p14:tracePt t="18099" x="7480300" y="2038350"/>
          <p14:tracePt t="18144" x="7486650" y="2038350"/>
          <p14:tracePt t="18158" x="7493000" y="2038350"/>
          <p14:tracePt t="18168" x="7499350" y="2038350"/>
          <p14:tracePt t="18200" x="7505700" y="2038350"/>
          <p14:tracePt t="18216" x="7512050" y="2038350"/>
          <p14:tracePt t="18272" x="7524750" y="2038350"/>
          <p14:tracePt t="18281" x="7524750" y="2032000"/>
          <p14:tracePt t="18288" x="7556500" y="2032000"/>
          <p14:tracePt t="18300" x="7588250" y="2032000"/>
          <p14:tracePt t="18316" x="7626350" y="2025650"/>
          <p14:tracePt t="18332" x="7664450" y="2025650"/>
          <p14:tracePt t="18349" x="7708900" y="2025650"/>
          <p14:tracePt t="18366" x="7753350" y="2025650"/>
          <p14:tracePt t="18383" x="7785100" y="2025650"/>
          <p14:tracePt t="18383" x="7797800" y="2025650"/>
          <p14:tracePt t="18401" x="7829550" y="2019300"/>
          <p14:tracePt t="18417" x="7854950" y="2012950"/>
          <p14:tracePt t="18433" x="7886700" y="2006600"/>
          <p14:tracePt t="18449" x="7931150" y="2006600"/>
          <p14:tracePt t="18466" x="7975600" y="2000250"/>
          <p14:tracePt t="18483" x="8013700" y="1987550"/>
          <p14:tracePt t="18500" x="8058150" y="1981200"/>
          <p14:tracePt t="18516" x="8102600" y="1981200"/>
          <p14:tracePt t="18533" x="8140700" y="1974850"/>
          <p14:tracePt t="18549" x="8185150" y="1974850"/>
          <p14:tracePt t="18566" x="8242300" y="1962150"/>
          <p14:tracePt t="18583" x="8274050" y="1962150"/>
          <p14:tracePt t="18600" x="8331200" y="1962150"/>
          <p14:tracePt t="18617" x="8362950" y="1962150"/>
          <p14:tracePt t="18633" x="8401050" y="1962150"/>
          <p14:tracePt t="18649" x="8426450" y="1955800"/>
          <p14:tracePt t="18666" x="8464550" y="1955800"/>
          <p14:tracePt t="18683" x="8502650" y="1955800"/>
          <p14:tracePt t="18699" x="8534400" y="1955800"/>
          <p14:tracePt t="18716" x="8566150" y="1955800"/>
          <p14:tracePt t="18733" x="8597900" y="1955800"/>
          <p14:tracePt t="18749" x="8636000" y="1949450"/>
          <p14:tracePt t="18766" x="8661400" y="1949450"/>
          <p14:tracePt t="18783" x="8686800" y="1949450"/>
          <p14:tracePt t="18800" x="8693150" y="1949450"/>
          <p14:tracePt t="18864" x="8699500" y="1949450"/>
          <p14:tracePt t="18913" x="8693150" y="1949450"/>
          <p14:tracePt t="18926" x="8667750" y="1949450"/>
          <p14:tracePt t="18933" x="8629650" y="1962150"/>
          <p14:tracePt t="18933" x="8470900" y="1987550"/>
          <p14:tracePt t="18949" x="8083550" y="2025650"/>
          <p14:tracePt t="18966" x="7575550" y="2025650"/>
          <p14:tracePt t="18983" x="6889750" y="2025650"/>
          <p14:tracePt t="19000" x="5899150" y="2025650"/>
          <p14:tracePt t="19017" x="5321300" y="2025650"/>
          <p14:tracePt t="19033" x="4864100" y="2025650"/>
          <p14:tracePt t="19049" x="4578350" y="2025650"/>
          <p14:tracePt t="19066" x="4413250" y="2051050"/>
          <p14:tracePt t="19083" x="4260850" y="2070100"/>
          <p14:tracePt t="19100" x="4146550" y="2082800"/>
          <p14:tracePt t="19116" x="4044950" y="2095500"/>
          <p14:tracePt t="19133" x="3917950" y="2120900"/>
          <p14:tracePt t="19149" x="3778250" y="2133600"/>
          <p14:tracePt t="19166" x="3638550" y="2133600"/>
          <p14:tracePt t="19183" x="3492500" y="2139950"/>
          <p14:tracePt t="19199" x="3302000" y="2152650"/>
          <p14:tracePt t="19217" x="3162300" y="2165350"/>
          <p14:tracePt t="19233" x="3048000" y="2190750"/>
          <p14:tracePt t="19250" x="2946400" y="2216150"/>
          <p14:tracePt t="19266" x="2857500" y="2235200"/>
          <p14:tracePt t="19283" x="2768600" y="2247900"/>
          <p14:tracePt t="19299" x="2679700" y="2266950"/>
          <p14:tracePt t="19316" x="2584450" y="2279650"/>
          <p14:tracePt t="19333" x="2514600" y="2292350"/>
          <p14:tracePt t="19350" x="2438400" y="2305050"/>
          <p14:tracePt t="19366" x="2368550" y="2311400"/>
          <p14:tracePt t="19383" x="2273300" y="2317750"/>
          <p14:tracePt t="19399" x="2089150" y="2343150"/>
          <p14:tracePt t="19418" x="1962150" y="2362200"/>
          <p14:tracePt t="19433" x="1822450" y="2387600"/>
          <p14:tracePt t="19450" x="1701800" y="2400300"/>
          <p14:tracePt t="19466" x="1612900" y="2413000"/>
          <p14:tracePt t="19483" x="1549400" y="2425700"/>
          <p14:tracePt t="19499" x="1473200" y="2432050"/>
          <p14:tracePt t="19516" x="1422400" y="2444750"/>
          <p14:tracePt t="19533" x="1384300" y="2463800"/>
          <p14:tracePt t="19550" x="1352550" y="2463800"/>
          <p14:tracePt t="19566" x="1327150" y="2476500"/>
          <p14:tracePt t="19583" x="1301750" y="2482850"/>
          <p14:tracePt t="19600" x="1295400" y="2482850"/>
          <p14:tracePt t="19617" x="1282700" y="2489200"/>
          <p14:tracePt t="19761" x="1308100" y="2495550"/>
          <p14:tracePt t="19769" x="1333500" y="2495550"/>
          <p14:tracePt t="19776" x="1365250" y="2495550"/>
          <p14:tracePt t="19783" x="1466850" y="2495550"/>
          <p14:tracePt t="19799" x="1631950" y="2495550"/>
          <p14:tracePt t="19817" x="1758950" y="2495550"/>
          <p14:tracePt t="19833" x="1854200" y="2495550"/>
          <p14:tracePt t="19850" x="1943100" y="2495550"/>
          <p14:tracePt t="19866" x="2000250" y="2501900"/>
          <p14:tracePt t="19883" x="2044700" y="2501900"/>
          <p14:tracePt t="19899" x="2089150" y="2501900"/>
          <p14:tracePt t="19917" x="2120900" y="2501900"/>
          <p14:tracePt t="19933" x="2159000" y="2501900"/>
          <p14:tracePt t="19950" x="2190750" y="2501900"/>
          <p14:tracePt t="19966" x="2228850" y="2501900"/>
          <p14:tracePt t="19983" x="2260600" y="2508250"/>
          <p14:tracePt t="19999" x="2317750" y="2508250"/>
          <p14:tracePt t="20017" x="2368550" y="2508250"/>
          <p14:tracePt t="20033" x="2406650" y="2508250"/>
          <p14:tracePt t="20050" x="2457450" y="2508250"/>
          <p14:tracePt t="20066" x="2508250" y="2508250"/>
          <p14:tracePt t="20083" x="2571750" y="2508250"/>
          <p14:tracePt t="20099" x="2616200" y="2508250"/>
          <p14:tracePt t="20116" x="2679700" y="2508250"/>
          <p14:tracePt t="20133" x="2724150" y="2508250"/>
          <p14:tracePt t="20150" x="2781300" y="2508250"/>
          <p14:tracePt t="20166" x="2825750" y="2508250"/>
          <p14:tracePt t="20183" x="2876550" y="2508250"/>
          <p14:tracePt t="20199" x="2965450" y="2508250"/>
          <p14:tracePt t="20217" x="3035300" y="2508250"/>
          <p14:tracePt t="20233" x="3105150" y="2508250"/>
          <p14:tracePt t="20249" x="3162300" y="2508250"/>
          <p14:tracePt t="20266" x="3213100" y="2508250"/>
          <p14:tracePt t="20283" x="3270250" y="2508250"/>
          <p14:tracePt t="20299" x="3321050" y="2508250"/>
          <p14:tracePt t="20316" x="3384550" y="2508250"/>
          <p14:tracePt t="20333" x="3448050" y="2508250"/>
          <p14:tracePt t="20350" x="3498850" y="2508250"/>
          <p14:tracePt t="20366" x="3556000" y="2508250"/>
          <p14:tracePt t="20382" x="3613150" y="2508250"/>
          <p14:tracePt t="20399" x="3695700" y="2508250"/>
          <p14:tracePt t="20416" x="3733800" y="2508250"/>
          <p14:tracePt t="20433" x="3759200" y="2508250"/>
          <p14:tracePt t="20449" x="3790950" y="2508250"/>
          <p14:tracePt t="20466" x="3803650" y="2508250"/>
          <p14:tracePt t="20504" x="3810000" y="2508250"/>
          <p14:tracePt t="22833" x="3803650" y="2508250"/>
          <p14:tracePt t="22843" x="3797300" y="2501900"/>
          <p14:tracePt t="22847" x="3797300" y="2489200"/>
          <p14:tracePt t="22850" x="3797300" y="2463800"/>
          <p14:tracePt t="22867" x="3797300" y="2438400"/>
          <p14:tracePt t="22884" x="3797300" y="2419350"/>
          <p14:tracePt t="22900" x="3797300" y="2400300"/>
          <p14:tracePt t="22917" x="3797300" y="2387600"/>
          <p14:tracePt t="22934" x="3797300" y="2381250"/>
          <p14:tracePt t="22950" x="3797300" y="2374900"/>
          <p14:tracePt t="22967" x="3797300" y="2368550"/>
          <p14:tracePt t="22984" x="3797300" y="2362200"/>
          <p14:tracePt t="23033" x="3797300" y="2355850"/>
          <p14:tracePt t="23042" x="3797300" y="2349500"/>
          <p14:tracePt t="23073" x="3797300" y="2343150"/>
          <p14:tracePt t="23089" x="3797300" y="2336800"/>
          <p14:tracePt t="23113" x="3797300" y="2330450"/>
          <p14:tracePt t="23809" x="3790950" y="2330450"/>
          <p14:tracePt t="23882" x="3784600" y="2330450"/>
          <p14:tracePt t="25986" x="3778250" y="2330450"/>
          <p14:tracePt t="31465" x="3778250" y="2336800"/>
          <p14:tracePt t="31473" x="3829050" y="2400300"/>
          <p14:tracePt t="31483" x="3930650" y="2489200"/>
          <p14:tracePt t="31489" x="4140200" y="2673350"/>
          <p14:tracePt t="31500" x="4356100" y="2882900"/>
          <p14:tracePt t="31517" x="4578350" y="3117850"/>
          <p14:tracePt t="31533" x="4749800" y="3365500"/>
          <p14:tracePt t="31550" x="4908550" y="3600450"/>
          <p14:tracePt t="31568" x="5041900" y="3822700"/>
          <p14:tracePt t="31584" x="5156200" y="4000500"/>
          <p14:tracePt t="31584" x="5200650" y="4070350"/>
          <p14:tracePt t="31601" x="5276850" y="4203700"/>
          <p14:tracePt t="31617" x="5365750" y="4330700"/>
          <p14:tracePt t="31634" x="5454650" y="4445000"/>
          <p14:tracePt t="31650" x="5556250" y="4540250"/>
          <p14:tracePt t="31667" x="5651500" y="4622800"/>
          <p14:tracePt t="31683" x="5746750" y="4699000"/>
          <p14:tracePt t="31700" x="5861050" y="4762500"/>
          <p14:tracePt t="31716" x="5988050" y="4832350"/>
          <p14:tracePt t="31733" x="6089650" y="4889500"/>
          <p14:tracePt t="31750" x="6178550" y="4933950"/>
          <p14:tracePt t="31767" x="6248400" y="4978400"/>
          <p14:tracePt t="31783" x="6337300" y="5035550"/>
          <p14:tracePt t="31800" x="6464300" y="5099050"/>
          <p14:tracePt t="31818" x="6559550" y="5143500"/>
          <p14:tracePt t="31834" x="6635750" y="5181600"/>
          <p14:tracePt t="31851" x="6711950" y="5213350"/>
          <p14:tracePt t="31867" x="6788150" y="5245100"/>
          <p14:tracePt t="31883" x="6851650" y="5276850"/>
          <p14:tracePt t="31900" x="6927850" y="5302250"/>
          <p14:tracePt t="31916" x="7023100" y="5353050"/>
          <p14:tracePt t="31933" x="7118350" y="5397500"/>
          <p14:tracePt t="31950" x="7194550" y="5441950"/>
          <p14:tracePt t="31966" x="7277100" y="5486400"/>
          <p14:tracePt t="31983" x="7346950" y="5518150"/>
          <p14:tracePt t="32000" x="7391400" y="5543550"/>
          <p14:tracePt t="32016" x="7448550" y="5556250"/>
          <p14:tracePt t="32033" x="7486650" y="5568950"/>
          <p14:tracePt t="32051" x="7524750" y="5575300"/>
          <p14:tracePt t="32067" x="7569200" y="5575300"/>
          <p14:tracePt t="32084" x="7607300" y="5575300"/>
          <p14:tracePt t="32102" x="7632700" y="5575300"/>
          <p14:tracePt t="32118" x="7658100" y="5568950"/>
          <p14:tracePt t="32133" x="7664450" y="5562600"/>
          <p14:tracePt t="32150" x="7664450" y="5556250"/>
          <p14:tracePt t="32233" x="7670800" y="5549900"/>
          <p14:tracePt t="32241" x="7677150" y="5549900"/>
          <p14:tracePt t="32249" x="7683500" y="5549900"/>
          <p14:tracePt t="32253" x="7689850" y="5549900"/>
          <p14:tracePt t="32266" x="7696200" y="5549900"/>
          <p14:tracePt t="32305" x="7702550" y="5549900"/>
          <p14:tracePt t="32313" x="7708900" y="5556250"/>
          <p14:tracePt t="32319" x="7715250" y="5562600"/>
          <p14:tracePt t="32334" x="7721600" y="5562600"/>
          <p14:tracePt t="32351" x="7734300" y="5568950"/>
          <p14:tracePt t="32367" x="7740650" y="5575300"/>
          <p14:tracePt t="32383" x="7753350" y="5575300"/>
          <p14:tracePt t="32400" x="7759700" y="5581650"/>
          <p14:tracePt t="32441" x="7772400" y="5588000"/>
          <p14:tracePt t="32450" x="7772400" y="5594350"/>
          <p14:tracePt t="32451" x="7785100" y="5600700"/>
          <p14:tracePt t="32466" x="7791450" y="5607050"/>
          <p14:tracePt t="32483" x="7797800" y="5613400"/>
          <p14:tracePt t="32500" x="7810500" y="5626100"/>
          <p14:tracePt t="32516" x="7810500" y="5632450"/>
          <p14:tracePt t="32533" x="7816850" y="5632450"/>
          <p14:tracePt t="32550" x="7816850" y="5638800"/>
          <p14:tracePt t="32617" x="7823200" y="5645150"/>
          <p14:tracePt t="32641" x="7823200" y="5651500"/>
          <p14:tracePt t="32649" x="7829550" y="5651500"/>
          <p14:tracePt t="32689" x="7829550" y="5657850"/>
          <p14:tracePt t="32705" x="7829550" y="5664200"/>
          <p14:tracePt t="32737" x="7829550" y="5670550"/>
          <p14:tracePt t="32753" x="7829550" y="5676900"/>
          <p14:tracePt t="32777" x="7829550" y="5683250"/>
          <p14:tracePt t="32801" x="7823200" y="5683250"/>
          <p14:tracePt t="32817" x="7823200" y="5689600"/>
          <p14:tracePt t="33945" x="7823200" y="5702300"/>
          <p14:tracePt t="33953" x="7823200" y="5721350"/>
          <p14:tracePt t="33961" x="7823200" y="5734050"/>
          <p14:tracePt t="33968" x="7816850" y="5765800"/>
          <p14:tracePt t="33983" x="7816850" y="5784850"/>
          <p14:tracePt t="34000" x="7816850" y="5810250"/>
          <p14:tracePt t="34016" x="7816850" y="5835650"/>
          <p14:tracePt t="34033" x="7823200" y="5861050"/>
          <p14:tracePt t="34050" x="7835900" y="5892800"/>
          <p14:tracePt t="34068" x="7848600" y="5911850"/>
          <p14:tracePt t="34084" x="7874000" y="5937250"/>
          <p14:tracePt t="34101" x="7899400" y="5969000"/>
          <p14:tracePt t="34118" x="7924800" y="5994400"/>
          <p14:tracePt t="34134" x="7962900" y="6026150"/>
          <p14:tracePt t="34151" x="8007350" y="6057900"/>
          <p14:tracePt t="34167" x="8039100" y="6064250"/>
          <p14:tracePt t="34184" x="8077200" y="6070600"/>
          <p14:tracePt t="34184" x="8096250" y="6070600"/>
          <p14:tracePt t="34201" x="8115300" y="6070600"/>
          <p14:tracePt t="34216" x="8178800" y="6064250"/>
          <p14:tracePt t="34233" x="8229600" y="6013450"/>
          <p14:tracePt t="34250" x="8286750" y="5956300"/>
          <p14:tracePt t="34266" x="8312150" y="5892800"/>
          <p14:tracePt t="34283" x="8350250" y="5803900"/>
          <p14:tracePt t="34300" x="8362950" y="5740400"/>
          <p14:tracePt t="34316" x="8369300" y="5670550"/>
          <p14:tracePt t="34333" x="8375650" y="5613400"/>
          <p14:tracePt t="34350" x="8375650" y="5556250"/>
          <p14:tracePt t="34366" x="8369300" y="5486400"/>
          <p14:tracePt t="34384" x="8343900" y="5422900"/>
          <p14:tracePt t="34401" x="8305800" y="5321300"/>
          <p14:tracePt t="34417" x="8280400" y="5264150"/>
          <p14:tracePt t="34434" x="8248650" y="5219700"/>
          <p14:tracePt t="34450" x="8242300" y="5207000"/>
          <p14:tracePt t="34467" x="8229600" y="5187950"/>
          <p14:tracePt t="34483" x="8216900" y="5168900"/>
          <p14:tracePt t="34500" x="8204200" y="5156200"/>
          <p14:tracePt t="34516" x="8185150" y="5137150"/>
          <p14:tracePt t="34533" x="8172450" y="5124450"/>
          <p14:tracePt t="34550" x="8147050" y="5118100"/>
          <p14:tracePt t="34566" x="8121650" y="5111750"/>
          <p14:tracePt t="34583" x="8089900" y="5099050"/>
          <p14:tracePt t="34600" x="8045450" y="5086350"/>
          <p14:tracePt t="34616" x="7975600" y="5067300"/>
          <p14:tracePt t="34634" x="7943850" y="5060950"/>
          <p14:tracePt t="34651" x="7912100" y="5060950"/>
          <p14:tracePt t="34668" x="7880350" y="5054600"/>
          <p14:tracePt t="34683" x="7854950" y="5054600"/>
          <p14:tracePt t="34700" x="7823200" y="5054600"/>
          <p14:tracePt t="34716" x="7797800" y="5054600"/>
          <p14:tracePt t="34733" x="7772400" y="5060950"/>
          <p14:tracePt t="34750" x="7747000" y="5067300"/>
          <p14:tracePt t="34766" x="7715250" y="5086350"/>
          <p14:tracePt t="34783" x="7683500" y="5099050"/>
          <p14:tracePt t="34800" x="7658100" y="5111750"/>
          <p14:tracePt t="34816" x="7626350" y="5124450"/>
          <p14:tracePt t="34833" x="7607300" y="5137150"/>
          <p14:tracePt t="34850" x="7588250" y="5149850"/>
          <p14:tracePt t="34867" x="7562850" y="5162550"/>
          <p14:tracePt t="34884" x="7543800" y="5181600"/>
          <p14:tracePt t="34901" x="7524750" y="5200650"/>
          <p14:tracePt t="34917" x="7499350" y="5226050"/>
          <p14:tracePt t="34933" x="7480300" y="5251450"/>
          <p14:tracePt t="34950" x="7461250" y="5264150"/>
          <p14:tracePt t="34966" x="7448550" y="5289550"/>
          <p14:tracePt t="34983" x="7429500" y="5314950"/>
          <p14:tracePt t="35000" x="7423150" y="5334000"/>
          <p14:tracePt t="35016" x="7410450" y="5365750"/>
          <p14:tracePt t="35033" x="7397750" y="5384800"/>
          <p14:tracePt t="35050" x="7385050" y="5416550"/>
          <p14:tracePt t="35066" x="7378700" y="5429250"/>
          <p14:tracePt t="35083" x="7372350" y="5454650"/>
          <p14:tracePt t="35100" x="7366000" y="5473700"/>
          <p14:tracePt t="35116" x="7353300" y="5511800"/>
          <p14:tracePt t="35135" x="7353300" y="5537200"/>
          <p14:tracePt t="35150" x="7340600" y="5575300"/>
          <p14:tracePt t="35168" x="7340600" y="5607050"/>
          <p14:tracePt t="35184" x="7334250" y="5645150"/>
          <p14:tracePt t="35200" x="7334250" y="5683250"/>
          <p14:tracePt t="35216" x="7334250" y="5740400"/>
          <p14:tracePt t="35233" x="7334250" y="5784850"/>
          <p14:tracePt t="35250" x="7334250" y="5816600"/>
          <p14:tracePt t="35266" x="7334250" y="5848350"/>
          <p14:tracePt t="35283" x="7334250" y="5880100"/>
          <p14:tracePt t="35300" x="7334250" y="5911850"/>
          <p14:tracePt t="35317" x="7334250" y="5943600"/>
          <p14:tracePt t="35334" x="7353300" y="5988050"/>
          <p14:tracePt t="35350" x="7359650" y="6026150"/>
          <p14:tracePt t="35368" x="7391400" y="6076950"/>
          <p14:tracePt t="35384" x="7404100" y="6127750"/>
          <p14:tracePt t="35401" x="7435850" y="6191250"/>
          <p14:tracePt t="35418" x="7454900" y="6223000"/>
          <p14:tracePt t="35434" x="7473950" y="6248400"/>
          <p14:tracePt t="35450" x="7493000" y="6273800"/>
          <p14:tracePt t="35467" x="7505700" y="6286500"/>
          <p14:tracePt t="35484" x="7524750" y="6299200"/>
          <p14:tracePt t="35501" x="7550150" y="6311900"/>
          <p14:tracePt t="35517" x="7575550" y="6324600"/>
          <p14:tracePt t="35534" x="7620000" y="6337300"/>
          <p14:tracePt t="35550" x="7658100" y="6350000"/>
          <p14:tracePt t="35567" x="7708900" y="6350000"/>
          <p14:tracePt t="35584" x="7785100" y="6356350"/>
          <p14:tracePt t="35601" x="7886700" y="6362700"/>
          <p14:tracePt t="35618" x="7956550" y="6362700"/>
          <p14:tracePt t="35635" x="8020050" y="6356350"/>
          <p14:tracePt t="35651" x="8070850" y="6343650"/>
          <p14:tracePt t="35667" x="8121650" y="6324600"/>
          <p14:tracePt t="35684" x="8166100" y="6305550"/>
          <p14:tracePt t="35701" x="8197850" y="6280150"/>
          <p14:tracePt t="35717" x="8235950" y="6248400"/>
          <p14:tracePt t="35733" x="8280400" y="6216650"/>
          <p14:tracePt t="35750" x="8305800" y="6191250"/>
          <p14:tracePt t="35767" x="8331200" y="6172200"/>
          <p14:tracePt t="35784" x="8350250" y="6153150"/>
          <p14:tracePt t="35801" x="8382000" y="6121400"/>
          <p14:tracePt t="35818" x="8401050" y="6102350"/>
          <p14:tracePt t="35834" x="8420100" y="6070600"/>
          <p14:tracePt t="35851" x="8445500" y="6026150"/>
          <p14:tracePt t="35867" x="8464550" y="5981700"/>
          <p14:tracePt t="35884" x="8477250" y="5924550"/>
          <p14:tracePt t="35900" x="8477250" y="5854700"/>
          <p14:tracePt t="35917" x="8477250" y="5778500"/>
          <p14:tracePt t="35934" x="8470900" y="5715000"/>
          <p14:tracePt t="35951" x="8439150" y="5632450"/>
          <p14:tracePt t="35967" x="8401050" y="5556250"/>
          <p14:tracePt t="35984" x="8356600" y="5480050"/>
          <p14:tracePt t="36000" x="8305800" y="5403850"/>
          <p14:tracePt t="36019" x="8261350" y="5359400"/>
          <p14:tracePt t="36034" x="8229600" y="5321300"/>
          <p14:tracePt t="36051" x="8210550" y="5295900"/>
          <p14:tracePt t="36067" x="8178800" y="5276850"/>
          <p14:tracePt t="36084" x="8134350" y="5251450"/>
          <p14:tracePt t="36100" x="8115300" y="5232400"/>
          <p14:tracePt t="36118" x="8083550" y="5219700"/>
          <p14:tracePt t="36134" x="8039100" y="5200650"/>
          <p14:tracePt t="36151" x="7988300" y="5175250"/>
          <p14:tracePt t="36167" x="7950200" y="5162550"/>
          <p14:tracePt t="36184" x="7905750" y="5143500"/>
          <p14:tracePt t="36200" x="7829550" y="5124450"/>
          <p14:tracePt t="36218" x="7791450" y="5111750"/>
          <p14:tracePt t="36234" x="7753350" y="5105400"/>
          <p14:tracePt t="36251" x="7715250" y="5105400"/>
          <p14:tracePt t="36267" x="7683500" y="5105400"/>
          <p14:tracePt t="36284" x="7645400" y="5105400"/>
          <p14:tracePt t="36301" x="7613650" y="5105400"/>
          <p14:tracePt t="36317" x="7581900" y="5105400"/>
          <p14:tracePt t="36334" x="7550150" y="5105400"/>
          <p14:tracePt t="36351" x="7512050" y="5118100"/>
          <p14:tracePt t="36367" x="7467600" y="5149850"/>
          <p14:tracePt t="36384" x="7429500" y="5168900"/>
          <p14:tracePt t="36400" x="7391400" y="5200650"/>
          <p14:tracePt t="36418" x="7366000" y="5232400"/>
          <p14:tracePt t="36435" x="7340600" y="5270500"/>
          <p14:tracePt t="36451" x="7315200" y="5302250"/>
          <p14:tracePt t="36467" x="7296150" y="5346700"/>
          <p14:tracePt t="36484" x="7277100" y="5391150"/>
          <p14:tracePt t="36500" x="7258050" y="5429250"/>
          <p14:tracePt t="36517" x="7251700" y="5467350"/>
          <p14:tracePt t="36534" x="7239000" y="5505450"/>
          <p14:tracePt t="36551" x="7226300" y="5549900"/>
          <p14:tracePt t="36567" x="7219950" y="5588000"/>
          <p14:tracePt t="36584" x="7207250" y="5632450"/>
          <p14:tracePt t="36601" x="7188200" y="5683250"/>
          <p14:tracePt t="36618" x="7181850" y="5715000"/>
          <p14:tracePt t="36634" x="7175500" y="5746750"/>
          <p14:tracePt t="36651" x="7175500" y="5784850"/>
          <p14:tracePt t="36667" x="7175500" y="5816600"/>
          <p14:tracePt t="36684" x="7175500" y="5854700"/>
          <p14:tracePt t="36701" x="7175500" y="5873750"/>
          <p14:tracePt t="36717" x="7175500" y="5905500"/>
          <p14:tracePt t="36734" x="7175500" y="5911850"/>
          <p14:tracePt t="36751" x="7181850" y="5943600"/>
          <p14:tracePt t="36766" x="7188200" y="5969000"/>
          <p14:tracePt t="36784" x="7207250" y="5988050"/>
          <p14:tracePt t="36800" x="7219950" y="6045200"/>
          <p14:tracePt t="36818" x="7245350" y="6083300"/>
          <p14:tracePt t="36835" x="7258050" y="6115050"/>
          <p14:tracePt t="36851" x="7283450" y="6146800"/>
          <p14:tracePt t="36867" x="7302500" y="6172200"/>
          <p14:tracePt t="36884" x="7315200" y="6203950"/>
          <p14:tracePt t="36900" x="7340600" y="6229350"/>
          <p14:tracePt t="36917" x="7359650" y="6261100"/>
          <p14:tracePt t="36934" x="7385050" y="6286500"/>
          <p14:tracePt t="36951" x="7410450" y="6305550"/>
          <p14:tracePt t="36968" x="7448550" y="6318250"/>
          <p14:tracePt t="36984" x="7499350" y="6343650"/>
          <p14:tracePt t="37001" x="7562850" y="6369050"/>
          <p14:tracePt t="37018" x="7613650" y="6394450"/>
          <p14:tracePt t="37034" x="7677150" y="6407150"/>
          <p14:tracePt t="37051" x="7753350" y="6432550"/>
          <p14:tracePt t="37067" x="7829550" y="6451600"/>
          <p14:tracePt t="37084" x="7893050" y="6470650"/>
          <p14:tracePt t="37101" x="7956550" y="6477000"/>
          <p14:tracePt t="37118" x="8013700" y="6489700"/>
          <p14:tracePt t="37134" x="8064500" y="6489700"/>
          <p14:tracePt t="37150" x="8121650" y="6489700"/>
          <p14:tracePt t="37168" x="8159750" y="6489700"/>
          <p14:tracePt t="37184" x="8210550" y="6477000"/>
          <p14:tracePt t="37201" x="8280400" y="6445250"/>
          <p14:tracePt t="37218" x="8331200" y="6419850"/>
          <p14:tracePt t="37234" x="8362950" y="6400800"/>
          <p14:tracePt t="37251" x="8394700" y="6362700"/>
          <p14:tracePt t="37267" x="8432800" y="6330950"/>
          <p14:tracePt t="37284" x="8458200" y="6286500"/>
          <p14:tracePt t="37302" x="8483600" y="6242050"/>
          <p14:tracePt t="37317" x="8502650" y="6197600"/>
          <p14:tracePt t="37334" x="8528050" y="6140450"/>
          <p14:tracePt t="37350" x="8547100" y="6076950"/>
          <p14:tracePt t="37368" x="8559800" y="6000750"/>
          <p14:tracePt t="37384" x="8559800" y="5924550"/>
          <p14:tracePt t="37384" x="8559800" y="5892800"/>
          <p14:tracePt t="37402" x="8559800" y="5842000"/>
          <p14:tracePt t="37417" x="8559800" y="5816600"/>
          <p14:tracePt t="37434" x="8559800" y="5784850"/>
          <p14:tracePt t="37450" x="8559800" y="5772150"/>
          <p14:tracePt t="37467" x="8559800" y="5759450"/>
          <p14:tracePt t="37484" x="8553450" y="5734050"/>
          <p14:tracePt t="37501" x="8547100" y="5715000"/>
          <p14:tracePt t="37517" x="8540750" y="5695950"/>
          <p14:tracePt t="37534" x="8528050" y="5651500"/>
          <p14:tracePt t="37550" x="8509000" y="5607050"/>
          <p14:tracePt t="37567" x="8502650" y="5562600"/>
          <p14:tracePt t="37584" x="8483600" y="5524500"/>
          <p14:tracePt t="37601" x="8451850" y="5461000"/>
          <p14:tracePt t="37617" x="8445500" y="5435600"/>
          <p14:tracePt t="37634" x="8432800" y="5410200"/>
          <p14:tracePt t="37650" x="8426450" y="5391150"/>
          <p14:tracePt t="37668" x="8420100" y="5378450"/>
          <p14:tracePt t="37684" x="8413750" y="5372100"/>
          <p14:tracePt t="37700" x="8413750" y="5365750"/>
          <p14:tracePt t="37717" x="8407400" y="5359400"/>
          <p14:tracePt t="37734" x="8401050" y="5353050"/>
          <p14:tracePt t="37750" x="8394700" y="5340350"/>
          <p14:tracePt t="37785" x="8388350" y="5334000"/>
          <p14:tracePt t="37801" x="8388350" y="5327650"/>
          <p14:tracePt t="37849" x="8382000" y="5321300"/>
          <p14:tracePt t="37857" x="8375650" y="5321300"/>
          <p14:tracePt t="37881" x="8375650" y="5308600"/>
          <p14:tracePt t="37889" x="8369300" y="5308600"/>
          <p14:tracePt t="37905" x="8362950" y="5302250"/>
          <p14:tracePt t="37938" x="8356600" y="5295900"/>
          <p14:tracePt t="37953" x="8356600" y="5289550"/>
          <p14:tracePt t="37953" x="8350250" y="5289550"/>
          <p14:tracePt t="37993" x="8337550" y="5283200"/>
          <p14:tracePt t="38057" x="8331200" y="5276850"/>
          <p14:tracePt t="38081" x="8324850" y="5270500"/>
          <p14:tracePt t="38105" x="8318500" y="5270500"/>
          <p14:tracePt t="38113" x="8318500" y="5264150"/>
          <p14:tracePt t="38153" x="8312150" y="5264150"/>
          <p14:tracePt t="38313" x="8305800" y="5264150"/>
          <p14:tracePt t="38329" x="8299450" y="5264150"/>
          <p14:tracePt t="38353" x="8293100" y="5264150"/>
          <p14:tracePt t="38369" x="8286750" y="5264150"/>
          <p14:tracePt t="38385" x="8274050" y="5264150"/>
          <p14:tracePt t="38401" x="8274050" y="5270500"/>
          <p14:tracePt t="38410" x="8267700" y="5270500"/>
          <p14:tracePt t="38419" x="8261350" y="5276850"/>
          <p14:tracePt t="38649" x="8242300" y="5289550"/>
          <p14:tracePt t="38665" x="8242300" y="5302250"/>
          <p14:tracePt t="38673" x="8235950" y="5302250"/>
          <p14:tracePt t="38676" x="8229600" y="5308600"/>
          <p14:tracePt t="38687" x="8229600" y="5334000"/>
          <p14:tracePt t="38700" x="8229600" y="5359400"/>
          <p14:tracePt t="38717" x="8223250" y="5384800"/>
          <p14:tracePt t="38734" x="8216900" y="5410200"/>
          <p14:tracePt t="38750" x="8216900" y="5435600"/>
          <p14:tracePt t="38767" x="8216900" y="5454650"/>
          <p14:tracePt t="38784" x="8216900" y="5461000"/>
          <p14:tracePt t="38800" x="8216900" y="5467350"/>
          <p14:tracePt t="39089" x="8223250" y="5467350"/>
          <p14:tracePt t="39097" x="8229600" y="5467350"/>
          <p14:tracePt t="39105" x="8235950" y="5467350"/>
          <p14:tracePt t="39117" x="8242300" y="5448300"/>
          <p14:tracePt t="39134" x="8242300" y="5435600"/>
          <p14:tracePt t="39150" x="8242300" y="5410200"/>
          <p14:tracePt t="39167" x="8242300" y="5397500"/>
          <p14:tracePt t="39167" x="8242300" y="5391150"/>
          <p14:tracePt t="39186" x="8242300" y="5384800"/>
          <p14:tracePt t="39200" x="8242300" y="5372100"/>
          <p14:tracePt t="39218" x="8242300" y="5359400"/>
          <p14:tracePt t="39234" x="8242300" y="5353050"/>
          <p14:tracePt t="39250" x="8235950" y="5346700"/>
          <p14:tracePt t="39267" x="8229600" y="5340350"/>
          <p14:tracePt t="39305" x="8229600" y="5334000"/>
          <p14:tracePt t="39313" x="8216900" y="5321300"/>
          <p14:tracePt t="39317" x="8216900" y="5308600"/>
          <p14:tracePt t="39334" x="8197850" y="5283200"/>
          <p14:tracePt t="39350" x="8178800" y="5257800"/>
          <p14:tracePt t="39367" x="8153400" y="5226050"/>
          <p14:tracePt t="39384" x="8128000" y="5187950"/>
          <p14:tracePt t="39400" x="8089900" y="5143500"/>
          <p14:tracePt t="39418" x="8077200" y="5130800"/>
          <p14:tracePt t="39434" x="8058150" y="5118100"/>
          <p14:tracePt t="39451" x="8032750" y="5111750"/>
          <p14:tracePt t="39467" x="8013700" y="5099050"/>
          <p14:tracePt t="39484" x="7994650" y="5099050"/>
          <p14:tracePt t="39500" x="7975600" y="5092700"/>
          <p14:tracePt t="39517" x="7950200" y="5092700"/>
          <p14:tracePt t="39534" x="7918450" y="5092700"/>
          <p14:tracePt t="39551" x="7886700" y="5092700"/>
          <p14:tracePt t="39567" x="7854950" y="5092700"/>
          <p14:tracePt t="39584" x="7810500" y="5092700"/>
          <p14:tracePt t="39600" x="7740650" y="5092700"/>
          <p14:tracePt t="39618" x="7702550" y="5092700"/>
          <p14:tracePt t="39634" x="7645400" y="5099050"/>
          <p14:tracePt t="39650" x="7575550" y="5124450"/>
          <p14:tracePt t="39667" x="7543800" y="5137150"/>
          <p14:tracePt t="39684" x="7486650" y="5168900"/>
          <p14:tracePt t="39700" x="7454900" y="5181600"/>
          <p14:tracePt t="39717" x="7416800" y="5200650"/>
          <p14:tracePt t="39734" x="7391400" y="5226050"/>
          <p14:tracePt t="39750" x="7366000" y="5245100"/>
          <p14:tracePt t="39767" x="7340600" y="5264150"/>
          <p14:tracePt t="39784" x="7321550" y="5283200"/>
          <p14:tracePt t="39800" x="7289800" y="5308600"/>
          <p14:tracePt t="39817" x="7264400" y="5321300"/>
          <p14:tracePt t="39834" x="7251700" y="5327650"/>
          <p14:tracePt t="39850" x="7239000" y="5334000"/>
          <p14:tracePt t="39867" x="7226300" y="5346700"/>
          <p14:tracePt t="39884" x="7213600" y="5359400"/>
          <p14:tracePt t="39900" x="7207250" y="5365750"/>
          <p14:tracePt t="39917" x="7200900" y="5378450"/>
          <p14:tracePt t="39934" x="7188200" y="5391150"/>
          <p14:tracePt t="39950" x="7181850" y="5416550"/>
          <p14:tracePt t="39967" x="7181850" y="5441950"/>
          <p14:tracePt t="39984" x="7169150" y="5467350"/>
          <p14:tracePt t="40000" x="7156450" y="5524500"/>
          <p14:tracePt t="40018" x="7150100" y="5562600"/>
          <p14:tracePt t="40034" x="7150100" y="5607050"/>
          <p14:tracePt t="40050" x="7150100" y="5645150"/>
          <p14:tracePt t="40067" x="7150100" y="5683250"/>
          <p14:tracePt t="40084" x="7150100" y="5721350"/>
          <p14:tracePt t="40100" x="7150100" y="5772150"/>
          <p14:tracePt t="40117" x="7162800" y="5810250"/>
          <p14:tracePt t="40134" x="7169150" y="5842000"/>
          <p14:tracePt t="40150" x="7181850" y="5873750"/>
          <p14:tracePt t="40167" x="7188200" y="5899150"/>
          <p14:tracePt t="40184" x="7194550" y="5911850"/>
          <p14:tracePt t="40202" x="7207250" y="5924550"/>
          <p14:tracePt t="40217" x="7207250" y="5930900"/>
          <p14:tracePt t="40234" x="7213600" y="5943600"/>
          <p14:tracePt t="40250" x="7226300" y="5956300"/>
          <p14:tracePt t="40289" x="7232650" y="5969000"/>
          <p14:tracePt t="40297" x="7239000" y="5969000"/>
          <p14:tracePt t="40297" x="7239000" y="5975350"/>
          <p14:tracePt t="40321" x="7245350" y="5981700"/>
          <p14:tracePt t="40345" x="7251700" y="5988050"/>
          <p14:tracePt t="40361" x="7251700" y="5994400"/>
          <p14:tracePt t="40369" x="7258050" y="5994400"/>
          <p14:tracePt t="40401" x="7258050" y="6000750"/>
          <p14:tracePt t="40489" x="7264400" y="6007100"/>
          <p14:tracePt t="40497" x="7264400" y="6013450"/>
          <p14:tracePt t="40502" x="7270750" y="6019800"/>
          <p14:tracePt t="40517" x="7283450" y="6032500"/>
          <p14:tracePt t="40534" x="7296150" y="6051550"/>
          <p14:tracePt t="40550" x="7315200" y="6076950"/>
          <p14:tracePt t="40567" x="7340600" y="6115050"/>
          <p14:tracePt t="40584" x="7366000" y="6146800"/>
          <p14:tracePt t="40600" x="7416800" y="6203950"/>
          <p14:tracePt t="40617" x="7454900" y="6242050"/>
          <p14:tracePt t="40634" x="7486650" y="6267450"/>
          <p14:tracePt t="40651" x="7512050" y="6286500"/>
          <p14:tracePt t="40668" x="7556500" y="6305550"/>
          <p14:tracePt t="40684" x="7600950" y="6324600"/>
          <p14:tracePt t="40701" x="7639050" y="6330950"/>
          <p14:tracePt t="40717" x="7670800" y="6337300"/>
          <p14:tracePt t="40734" x="7721600" y="6343650"/>
          <p14:tracePt t="40750" x="7759700" y="6350000"/>
          <p14:tracePt t="40767" x="7797800" y="6350000"/>
          <p14:tracePt t="40784" x="7829550" y="6350000"/>
          <p14:tracePt t="40800" x="7874000" y="6350000"/>
          <p14:tracePt t="40818" x="7899400" y="6350000"/>
          <p14:tracePt t="40834" x="7937500" y="6350000"/>
          <p14:tracePt t="40850" x="7975600" y="6337300"/>
          <p14:tracePt t="40883" x="8007350" y="6318250"/>
          <p14:tracePt t="40883" x="8039100" y="6305550"/>
          <p14:tracePt t="40900" x="8064500" y="6299200"/>
          <p14:tracePt t="40916" x="8089900" y="6280150"/>
          <p14:tracePt t="40934" x="8108950" y="6267450"/>
          <p14:tracePt t="40950" x="8134350" y="6248400"/>
          <p14:tracePt t="40967" x="8153400" y="6235700"/>
          <p14:tracePt t="40984" x="8172450" y="6216650"/>
          <p14:tracePt t="41000" x="8210550" y="6178550"/>
          <p14:tracePt t="41017" x="8255000" y="6140450"/>
          <p14:tracePt t="41034" x="8280400" y="6102350"/>
          <p14:tracePt t="41050" x="8305800" y="6051550"/>
          <p14:tracePt t="41067" x="8331200" y="6007100"/>
          <p14:tracePt t="41084" x="8350250" y="5956300"/>
          <p14:tracePt t="41100" x="8369300" y="5899150"/>
          <p14:tracePt t="41117" x="8382000" y="5842000"/>
          <p14:tracePt t="41134" x="8388350" y="5791200"/>
          <p14:tracePt t="41150" x="8388350" y="5734050"/>
          <p14:tracePt t="41167" x="8388350" y="5683250"/>
          <p14:tracePt t="41183" x="8388350" y="5638800"/>
          <p14:tracePt t="41200" x="8388350" y="5568950"/>
          <p14:tracePt t="41218" x="8388350" y="5530850"/>
          <p14:tracePt t="41234" x="8375650" y="5492750"/>
          <p14:tracePt t="41250" x="8369300" y="5454650"/>
          <p14:tracePt t="41267" x="8350250" y="5422900"/>
          <p14:tracePt t="41283" x="8337550" y="5391150"/>
          <p14:tracePt t="41300" x="8324850" y="5378450"/>
          <p14:tracePt t="41317" x="8312150" y="5359400"/>
          <p14:tracePt t="41335" x="8299450" y="5346700"/>
          <p14:tracePt t="41351" x="8286750" y="5340350"/>
          <p14:tracePt t="41367" x="8274050" y="5327650"/>
          <p14:tracePt t="41384" x="8267700" y="5327650"/>
          <p14:tracePt t="41426" x="8261350" y="5327650"/>
          <p14:tracePt t="41442" x="8255000" y="5321300"/>
          <p14:tracePt t="41458" x="8248650" y="5314950"/>
          <p14:tracePt t="41460" x="8235950" y="5314950"/>
          <p14:tracePt t="41468" x="8223250" y="5302250"/>
          <p14:tracePt t="41485" x="8197850" y="5289550"/>
          <p14:tracePt t="41502" x="8159750" y="5257800"/>
          <p14:tracePt t="41518" x="8134350" y="5238750"/>
          <p14:tracePt t="41535" x="8102600" y="5213350"/>
          <p14:tracePt t="41551" x="8070850" y="5187950"/>
          <p14:tracePt t="41568" x="8026400" y="5162550"/>
          <p14:tracePt t="41584" x="7975600" y="5130800"/>
          <p14:tracePt t="41601" x="7899400" y="5092700"/>
          <p14:tracePt t="41618" x="7848600" y="5080000"/>
          <p14:tracePt t="41635" x="7804150" y="5067300"/>
          <p14:tracePt t="41651" x="7747000" y="5060950"/>
          <p14:tracePt t="41668" x="7683500" y="5060950"/>
          <p14:tracePt t="41685" x="7620000" y="5073650"/>
          <p14:tracePt t="41701" x="7556500" y="5099050"/>
          <p14:tracePt t="41718" x="7486650" y="5124450"/>
          <p14:tracePt t="41735" x="7435850" y="5156200"/>
          <p14:tracePt t="41751" x="7378700" y="5200650"/>
          <p14:tracePt t="41768" x="7340600" y="5232400"/>
          <p14:tracePt t="41784" x="7296150" y="5270500"/>
          <p14:tracePt t="41801" x="7251700" y="5334000"/>
          <p14:tracePt t="41818" x="7232650" y="5397500"/>
          <p14:tracePt t="41835" x="7207250" y="5461000"/>
          <p14:tracePt t="41851" x="7188200" y="5524500"/>
          <p14:tracePt t="41868" x="7175500" y="5588000"/>
          <p14:tracePt t="41885" x="7169150" y="5651500"/>
          <p14:tracePt t="41901" x="7169150" y="5715000"/>
          <p14:tracePt t="41918" x="7169150" y="5759450"/>
          <p14:tracePt t="41935" x="7169150" y="5797550"/>
          <p14:tracePt t="41951" x="7169150" y="5835650"/>
          <p14:tracePt t="41968" x="7169150" y="5873750"/>
          <p14:tracePt t="41984" x="7181850" y="5918200"/>
          <p14:tracePt t="42001" x="7200900" y="5981700"/>
          <p14:tracePt t="42018" x="7213600" y="6013450"/>
          <p14:tracePt t="42035" x="7232650" y="6045200"/>
          <p14:tracePt t="42051" x="7251700" y="6064250"/>
          <p14:tracePt t="42068" x="7277100" y="6096000"/>
          <p14:tracePt t="42084" x="7315200" y="6140450"/>
          <p14:tracePt t="42101" x="7353300" y="6178550"/>
          <p14:tracePt t="42118" x="7404100" y="6210300"/>
          <p14:tracePt t="42135" x="7461250" y="6229350"/>
          <p14:tracePt t="42151" x="7537450" y="6267450"/>
          <p14:tracePt t="42168" x="7607300" y="6299200"/>
          <p14:tracePt t="42184" x="7683500" y="6330950"/>
          <p14:tracePt t="42201" x="7791450" y="6356350"/>
          <p14:tracePt t="42218" x="7854950" y="6375400"/>
          <p14:tracePt t="42235" x="7918450" y="6381750"/>
          <p14:tracePt t="42251" x="7994650" y="6394450"/>
          <p14:tracePt t="42268" x="8058150" y="6394450"/>
          <p14:tracePt t="42285" x="8134350" y="6394450"/>
          <p14:tracePt t="42301" x="8216900" y="6394450"/>
          <p14:tracePt t="42318" x="8293100" y="6369050"/>
          <p14:tracePt t="42335" x="8362950" y="6318250"/>
          <p14:tracePt t="42352" x="8432800" y="6242050"/>
          <p14:tracePt t="42368" x="8477250" y="6165850"/>
          <p14:tracePt t="42385" x="8521700" y="6089650"/>
          <p14:tracePt t="42401" x="8566150" y="5975350"/>
          <p14:tracePt t="42419" x="8585200" y="5899150"/>
          <p14:tracePt t="42435" x="8597900" y="5829300"/>
          <p14:tracePt t="42451" x="8597900" y="5759450"/>
          <p14:tracePt t="42468" x="8597900" y="5702300"/>
          <p14:tracePt t="42485" x="8597900" y="5657850"/>
          <p14:tracePt t="42501" x="8591550" y="5619750"/>
          <p14:tracePt t="42518" x="8585200" y="5588000"/>
          <p14:tracePt t="42534" x="8572500" y="5562600"/>
          <p14:tracePt t="42551" x="8559800" y="5537200"/>
          <p14:tracePt t="42568" x="8547100" y="5511800"/>
          <p14:tracePt t="42585" x="8534400" y="5492750"/>
          <p14:tracePt t="42601" x="8515350" y="5461000"/>
          <p14:tracePt t="42619" x="8502650" y="5448300"/>
          <p14:tracePt t="42635" x="8489950" y="5435600"/>
          <p14:tracePt t="42651" x="8477250" y="5422900"/>
          <p14:tracePt t="42668" x="8464550" y="5403850"/>
          <p14:tracePt t="42685" x="8458200" y="5397500"/>
          <p14:tracePt t="42701" x="8451850" y="5384800"/>
          <p14:tracePt t="42718" x="8439150" y="5378450"/>
          <p14:tracePt t="42734" x="8439150" y="5372100"/>
          <p14:tracePt t="42752" x="8432800" y="5372100"/>
          <p14:tracePt t="42786" x="8426450" y="5365750"/>
          <p14:tracePt t="42906" x="8420100" y="5365750"/>
          <p14:tracePt t="42930" x="8413750" y="5365750"/>
          <p14:tracePt t="42954" x="8407400" y="5365750"/>
          <p14:tracePt t="42986" x="8401050" y="5365750"/>
          <p14:tracePt t="43018" x="8394700" y="5365750"/>
          <p14:tracePt t="43026" x="8388350" y="5365750"/>
          <p14:tracePt t="43058" x="8382000" y="5365750"/>
          <p14:tracePt t="43122" x="8375650" y="5365750"/>
          <p14:tracePt t="43202" x="8369300" y="5365750"/>
          <p14:tracePt t="43242" x="8362950" y="5365750"/>
          <p14:tracePt t="43258" x="8356600" y="5365750"/>
          <p14:tracePt t="43282" x="8350250" y="5365750"/>
          <p14:tracePt t="43306" x="8343900" y="5365750"/>
          <p14:tracePt t="43314" x="8337550" y="5365750"/>
          <p14:tracePt t="43378" x="8331200" y="5365750"/>
          <p14:tracePt t="43698" x="8324850" y="5365750"/>
          <p14:tracePt t="43714" x="8318500" y="5365750"/>
          <p14:tracePt t="43729" x="8305800" y="5365750"/>
          <p14:tracePt t="43729" x="8299450" y="5378450"/>
          <p14:tracePt t="43746" x="8293100" y="5378450"/>
          <p14:tracePt t="43754" x="8286750" y="5391150"/>
          <p14:tracePt t="43768" x="8280400" y="5397500"/>
          <p14:tracePt t="43769" x="8261350" y="5416550"/>
          <p14:tracePt t="43784" x="8248650" y="5441950"/>
          <p14:tracePt t="43801" x="8223250" y="5461000"/>
          <p14:tracePt t="43818" x="8223250" y="5467350"/>
          <p14:tracePt t="43858" x="8223250" y="5473700"/>
          <p14:tracePt t="43868" x="8216900" y="5473700"/>
          <p14:tracePt t="44074" x="8210550" y="5454650"/>
          <p14:tracePt t="44082" x="8210550" y="5448300"/>
          <p14:tracePt t="44090" x="8204200" y="5429250"/>
          <p14:tracePt t="44102" x="8191500" y="5410200"/>
          <p14:tracePt t="44118" x="8185150" y="5391150"/>
          <p14:tracePt t="44135" x="8172450" y="5365750"/>
          <p14:tracePt t="44151" x="8166100" y="5359400"/>
          <p14:tracePt t="44168" x="8153400" y="5353050"/>
          <p14:tracePt t="44184" x="8147050" y="5346700"/>
          <p14:tracePt t="44201" x="8115300" y="5334000"/>
          <p14:tracePt t="44218" x="8096250" y="5327650"/>
          <p14:tracePt t="44235" x="8070850" y="5327650"/>
          <p14:tracePt t="44251" x="8039100" y="5327650"/>
          <p14:tracePt t="44269" x="8020050" y="5327650"/>
          <p14:tracePt t="44284" x="8001000" y="5327650"/>
          <p14:tracePt t="44301" x="7981950" y="5340350"/>
          <p14:tracePt t="44318" x="7962900" y="5353050"/>
          <p14:tracePt t="44335" x="7950200" y="5365750"/>
          <p14:tracePt t="44351" x="7937500" y="5378450"/>
          <p14:tracePt t="44368" x="7912100" y="5391150"/>
          <p14:tracePt t="44385" x="7880350" y="5429250"/>
          <p14:tracePt t="44402" x="7861300" y="5467350"/>
          <p14:tracePt t="44418" x="7842250" y="5518150"/>
          <p14:tracePt t="44435" x="7835900" y="5556250"/>
          <p14:tracePt t="44451" x="7823200" y="5594350"/>
          <p14:tracePt t="44468" x="7823200" y="5626100"/>
          <p14:tracePt t="44484" x="7823200" y="5651500"/>
          <p14:tracePt t="44501" x="7829550" y="5676900"/>
          <p14:tracePt t="44518" x="7829550" y="5695950"/>
          <p14:tracePt t="44535" x="7835900" y="5702300"/>
          <p14:tracePt t="44551" x="7835900" y="5715000"/>
          <p14:tracePt t="44568" x="7848600" y="5721350"/>
          <p14:tracePt t="44584" x="7848600" y="5727700"/>
          <p14:tracePt t="44601" x="7848600" y="5740400"/>
          <p14:tracePt t="44618" x="7854950" y="5753100"/>
          <p14:tracePt t="44634" x="7861300" y="5759450"/>
          <p14:tracePt t="44651" x="7861300" y="5772150"/>
          <p14:tracePt t="44668" x="7861300" y="5791200"/>
          <p14:tracePt t="44684" x="7867650" y="5816600"/>
          <p14:tracePt t="44702" x="7880350" y="5842000"/>
          <p14:tracePt t="44718" x="7880350" y="5848350"/>
          <p14:tracePt t="44734" x="7886700" y="5867400"/>
          <p14:tracePt t="44751" x="7893050" y="5880100"/>
          <p14:tracePt t="44768" x="7899400" y="5886450"/>
          <p14:tracePt t="44785" x="7912100" y="5899150"/>
          <p14:tracePt t="44785" x="7918450" y="5905500"/>
          <p14:tracePt t="44802" x="7931150" y="5918200"/>
          <p14:tracePt t="44818" x="7950200" y="5924550"/>
          <p14:tracePt t="44835" x="7975600" y="5930900"/>
          <p14:tracePt t="44851" x="8007350" y="5937250"/>
          <p14:tracePt t="44868" x="8039100" y="5943600"/>
          <p14:tracePt t="44884" x="8070850" y="5943600"/>
          <p14:tracePt t="44901" x="8102600" y="5943600"/>
          <p14:tracePt t="44918" x="8140700" y="5937250"/>
          <p14:tracePt t="44935" x="8159750" y="5930900"/>
          <p14:tracePt t="44951" x="8178800" y="5918200"/>
          <p14:tracePt t="44968" x="8204200" y="5892800"/>
          <p14:tracePt t="44984" x="8216900" y="5842000"/>
          <p14:tracePt t="45002" x="8229600" y="5797550"/>
          <p14:tracePt t="45018" x="8235950" y="5746750"/>
          <p14:tracePt t="45034" x="8235950" y="5715000"/>
          <p14:tracePt t="45051" x="8235950" y="5683250"/>
          <p14:tracePt t="45068" x="8235950" y="5645150"/>
          <p14:tracePt t="45084" x="8235950" y="5626100"/>
          <p14:tracePt t="45101" x="8235950" y="5600700"/>
          <p14:tracePt t="45118" x="8235950" y="5568950"/>
          <p14:tracePt t="45135" x="8235950" y="5556250"/>
          <p14:tracePt t="45151" x="8235950" y="5530850"/>
          <p14:tracePt t="45168" x="8229600" y="5511800"/>
          <p14:tracePt t="45184" x="8229600" y="5499100"/>
          <p14:tracePt t="45201" x="8216900" y="5480050"/>
          <p14:tracePt t="45218" x="8216900" y="5467350"/>
          <p14:tracePt t="45234" x="8204200" y="5454650"/>
          <p14:tracePt t="45251" x="8197850" y="5441950"/>
          <p14:tracePt t="45268" x="8191500" y="5429250"/>
          <p14:tracePt t="45285" x="8178800" y="5416550"/>
          <p14:tracePt t="45301" x="8166100" y="5410200"/>
          <p14:tracePt t="45318" x="8140700" y="5397500"/>
          <p14:tracePt t="45334" x="8121650" y="5384800"/>
          <p14:tracePt t="45351" x="8096250" y="5372100"/>
          <p14:tracePt t="45368" x="8070850" y="5365750"/>
          <p14:tracePt t="45384" x="8051800" y="5359400"/>
          <p14:tracePt t="45401" x="8026400" y="5359400"/>
          <p14:tracePt t="45418" x="8013700" y="5359400"/>
          <p14:tracePt t="45434" x="7988300" y="5359400"/>
          <p14:tracePt t="45451" x="7956550" y="5384800"/>
          <p14:tracePt t="45468" x="7924800" y="5416550"/>
          <p14:tracePt t="45484" x="7886700" y="5454650"/>
          <p14:tracePt t="45501" x="7861300" y="5499100"/>
          <p14:tracePt t="45518" x="7848600" y="5549900"/>
          <p14:tracePt t="45534" x="7842250" y="5575300"/>
          <p14:tracePt t="45551" x="7829550" y="5600700"/>
          <p14:tracePt t="45568" x="7829550" y="5626100"/>
          <p14:tracePt t="45584" x="7829550" y="5657850"/>
          <p14:tracePt t="45601" x="7829550" y="5708650"/>
          <p14:tracePt t="45619" x="7829550" y="5734050"/>
          <p14:tracePt t="45634" x="7829550" y="5765800"/>
          <p14:tracePt t="45652" x="7829550" y="5797550"/>
          <p14:tracePt t="45668" x="7842250" y="5822950"/>
          <p14:tracePt t="45685" x="7861300" y="5848350"/>
          <p14:tracePt t="45701" x="7880350" y="5880100"/>
          <p14:tracePt t="45718" x="7912100" y="5918200"/>
          <p14:tracePt t="45734" x="7943850" y="5937250"/>
          <p14:tracePt t="45751" x="7988300" y="5962650"/>
          <p14:tracePt t="45768" x="8026400" y="5975350"/>
          <p14:tracePt t="45785" x="8058150" y="5981700"/>
          <p14:tracePt t="45801" x="8102600" y="5988050"/>
          <p14:tracePt t="45818" x="8147050" y="5988050"/>
          <p14:tracePt t="45834" x="8191500" y="5988050"/>
          <p14:tracePt t="45851" x="8223250" y="5981700"/>
          <p14:tracePt t="45868" x="8255000" y="5975350"/>
          <p14:tracePt t="45885" x="8274050" y="5956300"/>
          <p14:tracePt t="45901" x="8305800" y="5924550"/>
          <p14:tracePt t="45918" x="8331200" y="5880100"/>
          <p14:tracePt t="45934" x="8350250" y="5810250"/>
          <p14:tracePt t="45951" x="8369300" y="5734050"/>
          <p14:tracePt t="45967" x="8375650" y="5651500"/>
          <p14:tracePt t="45984" x="8375650" y="5581650"/>
          <p14:tracePt t="46002" x="8375650" y="5499100"/>
          <p14:tracePt t="46018" x="8369300" y="5454650"/>
          <p14:tracePt t="46034" x="8356600" y="5416550"/>
          <p14:tracePt t="46050" x="8343900" y="5384800"/>
          <p14:tracePt t="46068" x="8331200" y="5359400"/>
          <p14:tracePt t="46084" x="8318500" y="5340350"/>
          <p14:tracePt t="46101" x="8299450" y="5314950"/>
          <p14:tracePt t="46118" x="8280400" y="5295900"/>
          <p14:tracePt t="46134" x="8248650" y="5276850"/>
          <p14:tracePt t="46151" x="8216900" y="5257800"/>
          <p14:tracePt t="46168" x="8185150" y="5238750"/>
          <p14:tracePt t="46184" x="8147050" y="5213350"/>
          <p14:tracePt t="46201" x="8077200" y="5187950"/>
          <p14:tracePt t="46219" x="8020050" y="5162550"/>
          <p14:tracePt t="46234" x="7969250" y="5149850"/>
          <p14:tracePt t="46251" x="7912100" y="5137150"/>
          <p14:tracePt t="46268" x="7848600" y="5130800"/>
          <p14:tracePt t="46285" x="7804150" y="5130800"/>
          <p14:tracePt t="46301" x="7759700" y="5130800"/>
          <p14:tracePt t="46318" x="7702550" y="5143500"/>
          <p14:tracePt t="46334" x="7664450" y="5156200"/>
          <p14:tracePt t="46351" x="7620000" y="5175250"/>
          <p14:tracePt t="46367" x="7594600" y="5200650"/>
          <p14:tracePt t="46385" x="7556500" y="5219700"/>
          <p14:tracePt t="46401" x="7493000" y="5264150"/>
          <p14:tracePt t="46418" x="7461250" y="5289550"/>
          <p14:tracePt t="46434" x="7442200" y="5308600"/>
          <p14:tracePt t="46451" x="7423150" y="5321300"/>
          <p14:tracePt t="46467" x="7410450" y="5334000"/>
          <p14:tracePt t="46484" x="7397750" y="5353050"/>
          <p14:tracePt t="46502" x="7385050" y="5365750"/>
          <p14:tracePt t="46518" x="7372350" y="5391150"/>
          <p14:tracePt t="46534" x="7366000" y="5403850"/>
          <p14:tracePt t="46551" x="7353300" y="5422900"/>
          <p14:tracePt t="46567" x="7346950" y="5448300"/>
          <p14:tracePt t="46584" x="7334250" y="5480050"/>
          <p14:tracePt t="46601" x="7334250" y="5524500"/>
          <p14:tracePt t="46618" x="7315200" y="5562600"/>
          <p14:tracePt t="46634" x="7315200" y="5607050"/>
          <p14:tracePt t="46651" x="7308850" y="5651500"/>
          <p14:tracePt t="46668" x="7308850" y="5689600"/>
          <p14:tracePt t="46685" x="7308850" y="5727700"/>
          <p14:tracePt t="46701" x="7308850" y="5759450"/>
          <p14:tracePt t="46718" x="7308850" y="5791200"/>
          <p14:tracePt t="46734" x="7315200" y="5829300"/>
          <p14:tracePt t="46751" x="7327900" y="5854700"/>
          <p14:tracePt t="46767" x="7334250" y="5880100"/>
          <p14:tracePt t="46784" x="7353300" y="5911850"/>
          <p14:tracePt t="46801" x="7378700" y="5949950"/>
          <p14:tracePt t="46819" x="7391400" y="5975350"/>
          <p14:tracePt t="46834" x="7410450" y="6000750"/>
          <p14:tracePt t="46851" x="7423150" y="6019800"/>
          <p14:tracePt t="46868" x="7435850" y="6051550"/>
          <p14:tracePt t="46884" x="7448550" y="6070600"/>
          <p14:tracePt t="46901" x="7467600" y="6083300"/>
          <p14:tracePt t="46918" x="7486650" y="6108700"/>
          <p14:tracePt t="46934" x="7499350" y="6121400"/>
          <p14:tracePt t="46951" x="7518400" y="6134100"/>
          <p14:tracePt t="46967" x="7524750" y="6146800"/>
          <p14:tracePt t="46984" x="7543800" y="6153150"/>
          <p14:tracePt t="47001" x="7556500" y="6165850"/>
          <p14:tracePt t="47018" x="7569200" y="6165850"/>
          <p14:tracePt t="47034" x="7575550" y="6172200"/>
          <p14:tracePt t="47050" x="7581900" y="6172200"/>
          <p14:tracePt t="47067" x="7588250" y="6172200"/>
          <p14:tracePt t="47084" x="7594600" y="6178550"/>
          <p14:tracePt t="47101" x="7600950" y="6178550"/>
          <p14:tracePt t="47118" x="7620000" y="6178550"/>
          <p14:tracePt t="47134" x="7639050" y="6178550"/>
          <p14:tracePt t="47151" x="7664450" y="6178550"/>
          <p14:tracePt t="47168" x="7702550" y="6178550"/>
          <p14:tracePt t="47184" x="7753350" y="6178550"/>
          <p14:tracePt t="47201" x="7854950" y="6178550"/>
          <p14:tracePt t="47219" x="7931150" y="6178550"/>
          <p14:tracePt t="47234" x="8013700" y="6178550"/>
          <p14:tracePt t="47251" x="8070850" y="6178550"/>
          <p14:tracePt t="47267" x="8102600" y="6178550"/>
          <p14:tracePt t="47284" x="8121650" y="6178550"/>
          <p14:tracePt t="47302" x="8159750" y="6153150"/>
          <p14:tracePt t="47317" x="8197850" y="6121400"/>
          <p14:tracePt t="47335" x="8216900" y="6083300"/>
          <p14:tracePt t="47351" x="8242300" y="6007100"/>
          <p14:tracePt t="47368" x="8261350" y="5918200"/>
          <p14:tracePt t="47384" x="8261350" y="5822950"/>
          <p14:tracePt t="47401" x="8261350" y="5657850"/>
          <p14:tracePt t="47418" x="8255000" y="5568950"/>
          <p14:tracePt t="47435" x="8242300" y="5524500"/>
          <p14:tracePt t="47451" x="8216900" y="5486400"/>
          <p14:tracePt t="47468" x="8197850" y="5467350"/>
          <p14:tracePt t="47484" x="8185150" y="5448300"/>
          <p14:tracePt t="47501" x="8178800" y="5435600"/>
          <p14:tracePt t="47517" x="8159750" y="5416550"/>
          <p14:tracePt t="47534" x="8128000" y="5410200"/>
          <p14:tracePt t="47551" x="8096250" y="5397500"/>
          <p14:tracePt t="47568" x="8058150" y="5397500"/>
          <p14:tracePt t="47584" x="8001000" y="5397500"/>
          <p14:tracePt t="47601" x="7912100" y="5416550"/>
          <p14:tracePt t="47618" x="7842250" y="5454650"/>
          <p14:tracePt t="47634" x="7778750" y="5505450"/>
          <p14:tracePt t="47651" x="7721600" y="5562600"/>
          <p14:tracePt t="47668" x="7670800" y="5613400"/>
          <p14:tracePt t="47684" x="7658100" y="5664200"/>
          <p14:tracePt t="47701" x="7645400" y="5702300"/>
          <p14:tracePt t="47718" x="7645400" y="5740400"/>
          <p14:tracePt t="47734" x="7645400" y="5753100"/>
          <p14:tracePt t="47751" x="7645400" y="5765800"/>
          <p14:tracePt t="47768" x="7651750" y="5772150"/>
          <p14:tracePt t="47784" x="7658100" y="5778500"/>
          <p14:tracePt t="47801" x="7683500" y="5784850"/>
          <p14:tracePt t="47818" x="7696200" y="5784850"/>
          <p14:tracePt t="47835" x="7708900" y="5784850"/>
          <p14:tracePt t="47851" x="7734300" y="5784850"/>
          <p14:tracePt t="47868" x="7740650" y="5784850"/>
          <p14:tracePt t="47884" x="7759700" y="5778500"/>
          <p14:tracePt t="47901" x="7772400" y="5772150"/>
          <p14:tracePt t="47917" x="7778750" y="5765800"/>
          <p14:tracePt t="47934" x="7791450" y="5759450"/>
          <p14:tracePt t="47951" x="7791450" y="5753100"/>
          <p14:tracePt t="47993" x="7797800" y="5746750"/>
          <p14:tracePt t="48258" x="7797800" y="5740400"/>
          <p14:tracePt t="48265" x="7810500" y="5740400"/>
          <p14:tracePt t="48273" x="7829550" y="5740400"/>
          <p14:tracePt t="48284" x="7848600" y="5740400"/>
          <p14:tracePt t="48289" x="7905750" y="5740400"/>
          <p14:tracePt t="48301" x="7969250" y="5734050"/>
          <p14:tracePt t="48317" x="8013700" y="5727700"/>
          <p14:tracePt t="48335" x="8032750" y="5715000"/>
          <p14:tracePt t="48351" x="8051800" y="5708650"/>
          <p14:tracePt t="48368" x="8058150" y="5702300"/>
          <p14:tracePt t="48384" x="8064500" y="5695950"/>
          <p14:tracePt t="48401" x="8064500" y="5689600"/>
          <p14:tracePt t="49353" x="8064500" y="5695950"/>
          <p14:tracePt t="49361" x="8058150" y="5702300"/>
          <p14:tracePt t="49369" x="8058150" y="5708650"/>
          <p14:tracePt t="49377" x="8058150" y="5727700"/>
          <p14:tracePt t="49384" x="8058150" y="5740400"/>
          <p14:tracePt t="49401" x="8058150" y="5759450"/>
          <p14:tracePt t="49490" x="8058150" y="5765800"/>
          <p14:tracePt t="52601" x="8058150" y="5759450"/>
          <p14:tracePt t="52610" x="8045450" y="5695950"/>
          <p14:tracePt t="52614" x="8020050" y="5619750"/>
          <p14:tracePt t="52618" x="7950200" y="5391150"/>
          <p14:tracePt t="52634" x="7861300" y="5149850"/>
          <p14:tracePt t="52651" x="7766050" y="4940300"/>
          <p14:tracePt t="52667" x="7645400" y="4756150"/>
          <p14:tracePt t="52684" x="7537450" y="4610100"/>
          <p14:tracePt t="52701" x="7416800" y="4470400"/>
          <p14:tracePt t="52718" x="7289800" y="4343400"/>
          <p14:tracePt t="52734" x="7118350" y="4222750"/>
          <p14:tracePt t="52751" x="6921500" y="4095750"/>
          <p14:tracePt t="52767" x="6648450" y="3949700"/>
          <p14:tracePt t="52784" x="6267450" y="3784600"/>
          <p14:tracePt t="52801" x="5746750" y="3562350"/>
          <p14:tracePt t="52818" x="5346700" y="3397250"/>
          <p14:tracePt t="52834" x="4933950" y="3263900"/>
          <p14:tracePt t="52851" x="4648200" y="3168650"/>
          <p14:tracePt t="52867" x="4286250" y="3086100"/>
          <p14:tracePt t="52885" x="3956050" y="3022600"/>
          <p14:tracePt t="52901" x="3727450" y="2990850"/>
          <p14:tracePt t="52918" x="3575050" y="2971800"/>
          <p14:tracePt t="52934" x="3448050" y="2946400"/>
          <p14:tracePt t="52951" x="3340100" y="2933700"/>
          <p14:tracePt t="52967" x="3251200" y="2921000"/>
          <p14:tracePt t="52985" x="3130550" y="2908300"/>
          <p14:tracePt t="53002" x="3079750" y="2908300"/>
          <p14:tracePt t="53020" x="3028950" y="2901950"/>
          <p14:tracePt t="53034" x="2965450" y="2889250"/>
          <p14:tracePt t="53051" x="2882900" y="2876550"/>
          <p14:tracePt t="53067" x="2787650" y="2863850"/>
          <p14:tracePt t="53084" x="2647950" y="2832100"/>
          <p14:tracePt t="53101" x="2482850" y="2813050"/>
          <p14:tracePt t="53118" x="2286000" y="2781300"/>
          <p14:tracePt t="53134" x="2108200" y="2768600"/>
          <p14:tracePt t="53151" x="1955800" y="2768600"/>
          <p14:tracePt t="53167" x="1803400" y="2768600"/>
          <p14:tracePt t="53184" x="1663700" y="2768600"/>
          <p14:tracePt t="53201" x="1536700" y="2768600"/>
          <p14:tracePt t="53218" x="1498600" y="2768600"/>
          <p14:tracePt t="53233" x="1466850" y="2768600"/>
          <p14:tracePt t="53250" x="1454150" y="2768600"/>
          <p14:tracePt t="53267" x="1447800" y="2768600"/>
          <p14:tracePt t="53284" x="1435100" y="2768600"/>
          <p14:tracePt t="53353" x="1428750" y="2768600"/>
          <p14:tracePt t="53369" x="1422400" y="2768600"/>
          <p14:tracePt t="53377" x="1422400" y="2774950"/>
          <p14:tracePt t="53393" x="1409700" y="2781300"/>
          <p14:tracePt t="53433" x="1403350" y="2787650"/>
          <p14:tracePt t="53489" x="1397000" y="2787650"/>
          <p14:tracePt t="53633" x="1390650" y="2794000"/>
          <p14:tracePt t="53721" x="1384300" y="2794000"/>
          <p14:tracePt t="53730" x="1377950" y="2794000"/>
          <p14:tracePt t="53736" x="1371600" y="2800350"/>
          <p14:tracePt t="53769" x="1365250" y="2800350"/>
          <p14:tracePt t="53777" x="1365250" y="2806700"/>
          <p14:tracePt t="53785" x="1358900" y="2806700"/>
          <p14:tracePt t="53841" x="1352550" y="2806700"/>
          <p14:tracePt t="53850" x="1346200" y="2813050"/>
          <p14:tracePt t="54050" x="1358900" y="2813050"/>
          <p14:tracePt t="54057" x="1403350" y="2819400"/>
          <p14:tracePt t="54057" x="1447800" y="2825750"/>
          <p14:tracePt t="54077" x="1504950" y="2832100"/>
          <p14:tracePt t="54077" x="1562100" y="2844800"/>
          <p14:tracePt t="54084" x="1695450" y="2863850"/>
          <p14:tracePt t="54101" x="1822450" y="2876550"/>
          <p14:tracePt t="54117" x="1943100" y="2889250"/>
          <p14:tracePt t="54134" x="2038350" y="2901950"/>
          <p14:tracePt t="54150" x="2114550" y="2914650"/>
          <p14:tracePt t="54167" x="2146300" y="2921000"/>
          <p14:tracePt t="54184" x="2165350" y="2921000"/>
          <p14:tracePt t="54184" x="2171700" y="2921000"/>
          <p14:tracePt t="54201" x="2178050" y="2921000"/>
          <p14:tracePt t="55112" x="2197100" y="2921000"/>
          <p14:tracePt t="55112" x="2216150" y="2921000"/>
          <p14:tracePt t="55128" x="2235200" y="2921000"/>
          <p14:tracePt t="55136" x="2260600" y="2921000"/>
          <p14:tracePt t="55144" x="2298700" y="2921000"/>
          <p14:tracePt t="55152" x="2393950" y="2921000"/>
          <p14:tracePt t="55166" x="2457450" y="2921000"/>
          <p14:tracePt t="55183" x="2559050" y="2921000"/>
          <p14:tracePt t="55200" x="2654300" y="2921000"/>
          <p14:tracePt t="55216" x="2768600" y="2921000"/>
          <p14:tracePt t="55233" x="2857500" y="2921000"/>
          <p14:tracePt t="55250" x="2927350" y="2921000"/>
          <p14:tracePt t="55266" x="2978150" y="2921000"/>
          <p14:tracePt t="55282" x="3009900" y="2921000"/>
          <p14:tracePt t="55299" x="3022600" y="2921000"/>
          <p14:tracePt t="55315" x="3028950" y="2921000"/>
          <p14:tracePt t="55608" x="3041650" y="2921000"/>
          <p14:tracePt t="55616" x="3054350" y="2921000"/>
          <p14:tracePt t="55633" x="3067050" y="2921000"/>
          <p14:tracePt t="55634" x="3105150" y="2921000"/>
          <p14:tracePt t="55650" x="3168650" y="2921000"/>
          <p14:tracePt t="55666" x="3244850" y="2921000"/>
          <p14:tracePt t="55683" x="3314700" y="2921000"/>
          <p14:tracePt t="55699" x="3397250" y="2921000"/>
          <p14:tracePt t="55716" x="3473450" y="2921000"/>
          <p14:tracePt t="55733" x="3536950" y="2921000"/>
          <p14:tracePt t="55750" x="3600450" y="2921000"/>
          <p14:tracePt t="55767" x="3644900" y="2921000"/>
          <p14:tracePt t="55783" x="3676650" y="2921000"/>
          <p14:tracePt t="55799" x="3708400" y="2921000"/>
          <p14:tracePt t="55817" x="3733800" y="2921000"/>
          <p14:tracePt t="55833" x="3759200" y="2914650"/>
          <p14:tracePt t="55850" x="3797300" y="2908300"/>
          <p14:tracePt t="55866" x="3829050" y="2901950"/>
          <p14:tracePt t="55883" x="3848100" y="2901950"/>
          <p14:tracePt t="55900" x="3860800" y="2901950"/>
          <p14:tracePt t="55916" x="3867150" y="2901950"/>
          <p14:tracePt t="55934" x="3873500" y="2901950"/>
          <p14:tracePt t="56328" x="3879850" y="2901950"/>
          <p14:tracePt t="56336" x="3917950" y="2901950"/>
          <p14:tracePt t="56342" x="3968750" y="2901950"/>
          <p14:tracePt t="56350" x="4076700" y="2901950"/>
          <p14:tracePt t="56366" x="4191000" y="2901950"/>
          <p14:tracePt t="56383" x="4273550" y="2901950"/>
          <p14:tracePt t="56399" x="4337050" y="2901950"/>
          <p14:tracePt t="56417" x="4368800" y="2901950"/>
          <p14:tracePt t="56433" x="4394200" y="2901950"/>
          <p14:tracePt t="56450" x="4419600" y="2901950"/>
          <p14:tracePt t="56466" x="4445000" y="2901950"/>
          <p14:tracePt t="56483" x="4476750" y="2901950"/>
          <p14:tracePt t="56499" x="4514850" y="2901950"/>
          <p14:tracePt t="56516" x="4546600" y="2901950"/>
          <p14:tracePt t="56533" x="4578350" y="2901950"/>
          <p14:tracePt t="56550" x="4616450" y="2901950"/>
          <p14:tracePt t="56566" x="4660900" y="2901950"/>
          <p14:tracePt t="56583" x="4692650" y="2895600"/>
          <p14:tracePt t="56599" x="4743450" y="2889250"/>
          <p14:tracePt t="56617" x="4787900" y="2889250"/>
          <p14:tracePt t="56633" x="4832350" y="2889250"/>
          <p14:tracePt t="56650" x="4876800" y="2889250"/>
          <p14:tracePt t="56666" x="4927600" y="2889250"/>
          <p14:tracePt t="56683" x="4972050" y="2889250"/>
          <p14:tracePt t="56699" x="5029200" y="2889250"/>
          <p14:tracePt t="56716" x="5080000" y="2889250"/>
          <p14:tracePt t="56733" x="5137150" y="2889250"/>
          <p14:tracePt t="56750" x="5194300" y="2889250"/>
          <p14:tracePt t="56766" x="5353050" y="2889250"/>
          <p14:tracePt t="56784" x="5403850" y="2889250"/>
          <p14:tracePt t="56799" x="5588000" y="2889250"/>
          <p14:tracePt t="56817" x="5702300" y="2889250"/>
          <p14:tracePt t="56833" x="5784850" y="2889250"/>
          <p14:tracePt t="56849" x="5848350" y="2889250"/>
          <p14:tracePt t="56866" x="5930900" y="2889250"/>
          <p14:tracePt t="56883" x="6000750" y="2889250"/>
          <p14:tracePt t="56900" x="6089650" y="2889250"/>
          <p14:tracePt t="56916" x="6172200" y="2889250"/>
          <p14:tracePt t="56933" x="6242050" y="2889250"/>
          <p14:tracePt t="56950" x="6350000" y="2889250"/>
          <p14:tracePt t="56966" x="6451600" y="2889250"/>
          <p14:tracePt t="56983" x="6546850" y="2889250"/>
          <p14:tracePt t="56999" x="6680200" y="2889250"/>
          <p14:tracePt t="57016" x="6775450" y="2889250"/>
          <p14:tracePt t="57033" x="6883400" y="2889250"/>
          <p14:tracePt t="57050" x="6985000" y="2889250"/>
          <p14:tracePt t="57066" x="7092950" y="2882900"/>
          <p14:tracePt t="57083" x="7169150" y="2870200"/>
          <p14:tracePt t="57099" x="7264400" y="2857500"/>
          <p14:tracePt t="57116" x="7334250" y="2857500"/>
          <p14:tracePt t="57133" x="7391400" y="2844800"/>
          <p14:tracePt t="57149" x="7435850" y="2844800"/>
          <p14:tracePt t="57167" x="7467600" y="2832100"/>
          <p14:tracePt t="57183" x="7505700" y="2825750"/>
          <p14:tracePt t="57201" x="7531100" y="2825750"/>
          <p14:tracePt t="57217" x="7550150" y="2825750"/>
          <p14:tracePt t="57233" x="7569200" y="2825750"/>
          <p14:tracePt t="57249" x="7581900" y="2825750"/>
          <p14:tracePt t="57266" x="7588250" y="2825750"/>
          <p14:tracePt t="57283" x="7600950" y="2825750"/>
          <p14:tracePt t="57300" x="7607300" y="2825750"/>
          <p14:tracePt t="57316" x="7620000" y="2825750"/>
          <p14:tracePt t="57332" x="7639050" y="2825750"/>
          <p14:tracePt t="57349" x="7651750" y="2825750"/>
          <p14:tracePt t="57366" x="7664450" y="2825750"/>
          <p14:tracePt t="57383" x="7683500" y="2825750"/>
          <p14:tracePt t="57383" x="7689850" y="2825750"/>
          <p14:tracePt t="57401" x="7715250" y="2825750"/>
          <p14:tracePt t="57416" x="7727950" y="2825750"/>
          <p14:tracePt t="57433" x="7759700" y="2825750"/>
          <p14:tracePt t="57451" x="7791450" y="2825750"/>
          <p14:tracePt t="57466" x="7829550" y="2825750"/>
          <p14:tracePt t="57483" x="7874000" y="2825750"/>
          <p14:tracePt t="57499" x="7937500" y="2825750"/>
          <p14:tracePt t="57516" x="8001000" y="2832100"/>
          <p14:tracePt t="57533" x="8070850" y="2844800"/>
          <p14:tracePt t="57549" x="8128000" y="2844800"/>
          <p14:tracePt t="57566" x="8178800" y="2851150"/>
          <p14:tracePt t="57583" x="8210550" y="2851150"/>
          <p14:tracePt t="57583" x="8223250" y="2857500"/>
          <p14:tracePt t="57600" x="8229600" y="2857500"/>
          <p14:tracePt t="57728" x="8210550" y="2863850"/>
          <p14:tracePt t="57736" x="8166100" y="2870200"/>
          <p14:tracePt t="57744" x="8096250" y="2876550"/>
          <p14:tracePt t="57758" x="8007350" y="2889250"/>
          <p14:tracePt t="57760" x="7893050" y="2914650"/>
          <p14:tracePt t="57766" x="7499350" y="2933700"/>
          <p14:tracePt t="57783" x="6985000" y="2959100"/>
          <p14:tracePt t="57783" x="6680200" y="2959100"/>
          <p14:tracePt t="57800" x="6134100" y="2959100"/>
          <p14:tracePt t="57816" x="5568950" y="2959100"/>
          <p14:tracePt t="57833" x="5060950" y="2959100"/>
          <p14:tracePt t="57849" x="4743450" y="2959100"/>
          <p14:tracePt t="57866" x="4438650" y="2997200"/>
          <p14:tracePt t="57883" x="4121150" y="3041650"/>
          <p14:tracePt t="57900" x="3778250" y="3092450"/>
          <p14:tracePt t="57916" x="3422650" y="3143250"/>
          <p14:tracePt t="57933" x="3028950" y="3219450"/>
          <p14:tracePt t="57950" x="2730500" y="3257550"/>
          <p14:tracePt t="57966" x="2495550" y="3289300"/>
          <p14:tracePt t="57983" x="2330450" y="3308350"/>
          <p14:tracePt t="57983" x="2254250" y="3321050"/>
          <p14:tracePt t="58000" x="2133600" y="3321050"/>
          <p14:tracePt t="58016" x="2038350" y="3321050"/>
          <p14:tracePt t="58033" x="1949450" y="3321050"/>
          <p14:tracePt t="58049" x="1860550" y="3321050"/>
          <p14:tracePt t="58066" x="1784350" y="3321050"/>
          <p14:tracePt t="58083" x="1727200" y="3321050"/>
          <p14:tracePt t="58100" x="1682750" y="3321050"/>
          <p14:tracePt t="58116" x="1651000" y="3321050"/>
          <p14:tracePt t="58133" x="1619250" y="3321050"/>
          <p14:tracePt t="58149" x="1593850" y="3321050"/>
          <p14:tracePt t="58166" x="1568450" y="3321050"/>
          <p14:tracePt t="58183" x="1549400" y="3321050"/>
          <p14:tracePt t="58183" x="1543050" y="3321050"/>
          <p14:tracePt t="58201" x="1536700" y="3327400"/>
          <p14:tracePt t="58216" x="1530350" y="3327400"/>
          <p14:tracePt t="58344" x="1562100" y="3327400"/>
          <p14:tracePt t="58352" x="1587500" y="3327400"/>
          <p14:tracePt t="58366" x="1631950" y="3327400"/>
          <p14:tracePt t="58366" x="1727200" y="3314700"/>
          <p14:tracePt t="58383" x="1879600" y="3295650"/>
          <p14:tracePt t="58401" x="1949450" y="3282950"/>
          <p14:tracePt t="58416" x="1993900" y="3276600"/>
          <p14:tracePt t="58433" x="2012950" y="3276600"/>
          <p14:tracePt t="58450" x="2032000" y="3276600"/>
          <p14:tracePt t="58466" x="2044700" y="3276600"/>
          <p14:tracePt t="58483" x="2051050" y="3276600"/>
          <p14:tracePt t="58499" x="2070100" y="3276600"/>
          <p14:tracePt t="58516" x="2095500" y="3276600"/>
          <p14:tracePt t="58533" x="2120900" y="3276600"/>
          <p14:tracePt t="58549" x="2152650" y="3276600"/>
          <p14:tracePt t="58566" x="2184400" y="3276600"/>
          <p14:tracePt t="58583" x="2216150" y="3276600"/>
          <p14:tracePt t="58583" x="2235200" y="3276600"/>
          <p14:tracePt t="58600" x="2266950" y="3276600"/>
          <p14:tracePt t="58616" x="2305050" y="3276600"/>
          <p14:tracePt t="58633" x="2349500" y="3276600"/>
          <p14:tracePt t="58649" x="2406650" y="3276600"/>
          <p14:tracePt t="58666" x="2470150" y="3276600"/>
          <p14:tracePt t="58683" x="2533650" y="3276600"/>
          <p14:tracePt t="58699" x="2590800" y="3276600"/>
          <p14:tracePt t="58716" x="2641600" y="3276600"/>
          <p14:tracePt t="58732" x="2686050" y="3276600"/>
          <p14:tracePt t="58749" x="2717800" y="3276600"/>
          <p14:tracePt t="58766" x="2768600" y="3282950"/>
          <p14:tracePt t="58784" x="2813050" y="3282950"/>
          <p14:tracePt t="58800" x="2857500" y="3282950"/>
          <p14:tracePt t="58818" x="2901950" y="3282950"/>
          <p14:tracePt t="58834" x="2946400" y="3282950"/>
          <p14:tracePt t="58851" x="2990850" y="3282950"/>
          <p14:tracePt t="58867" x="3035300" y="3282950"/>
          <p14:tracePt t="58884" x="3060700" y="3282950"/>
          <p14:tracePt t="58900" x="3079750" y="3282950"/>
          <p14:tracePt t="58917" x="3092450" y="3282950"/>
          <p14:tracePt t="58934" x="3105150" y="3282950"/>
          <p14:tracePt t="58951" x="3111500" y="3282950"/>
          <p14:tracePt t="58968" x="3117850" y="3282950"/>
          <p14:tracePt t="58984" x="3130550" y="3282950"/>
          <p14:tracePt t="59001" x="3136900" y="3282950"/>
          <p14:tracePt t="59017" x="3149600" y="3282950"/>
          <p14:tracePt t="59034" x="3162300" y="3282950"/>
          <p14:tracePt t="59050" x="3168650" y="3282950"/>
          <p14:tracePt t="59067" x="3194050" y="3282950"/>
          <p14:tracePt t="59084" x="3206750" y="3282950"/>
          <p14:tracePt t="59100" x="3219450" y="3282950"/>
          <p14:tracePt t="59117" x="3232150" y="3282950"/>
          <p14:tracePt t="59134" x="3244850" y="3282950"/>
          <p14:tracePt t="59150" x="3251200" y="3282950"/>
          <p14:tracePt t="59167" x="3257550" y="3282950"/>
          <p14:tracePt t="59184" x="3270250" y="3282950"/>
          <p14:tracePt t="59201" x="3276600" y="3282950"/>
          <p14:tracePt t="59217" x="3282950" y="3282950"/>
          <p14:tracePt t="59265" x="3295650" y="3282950"/>
          <p14:tracePt t="59308" x="3308350" y="3276600"/>
          <p14:tracePt t="59337" x="3314700" y="3276600"/>
          <p14:tracePt t="59346" x="3321050" y="3276600"/>
          <p14:tracePt t="59353" x="3333750" y="3276600"/>
          <p14:tracePt t="59353" x="3352800" y="3276600"/>
          <p14:tracePt t="59367" x="3441700" y="3302000"/>
          <p14:tracePt t="59384" x="3492500" y="3302000"/>
          <p14:tracePt t="59384" x="3498850" y="3302000"/>
          <p14:tracePt t="59753" x="3536950" y="3302000"/>
          <p14:tracePt t="59760" x="3575050" y="3302000"/>
          <p14:tracePt t="59769" x="3613150" y="3302000"/>
          <p14:tracePt t="59784" x="3683000" y="3302000"/>
          <p14:tracePt t="59785" x="3721100" y="3302000"/>
          <p14:tracePt t="59785" x="3765550" y="3302000"/>
          <p14:tracePt t="59801" x="3860800" y="3302000"/>
          <p14:tracePt t="59817" x="3981450" y="3302000"/>
          <p14:tracePt t="59834" x="4102100" y="3302000"/>
          <p14:tracePt t="59851" x="4229100" y="3302000"/>
          <p14:tracePt t="59867" x="4324350" y="3302000"/>
          <p14:tracePt t="59884" x="4387850" y="3302000"/>
          <p14:tracePt t="59900" x="4419600" y="3302000"/>
          <p14:tracePt t="59917" x="4438650" y="3302000"/>
          <p14:tracePt t="59934" x="4457700" y="3302000"/>
          <p14:tracePt t="59951" x="4470400" y="3302000"/>
          <p14:tracePt t="59967" x="4483100" y="3302000"/>
          <p14:tracePt t="59984" x="4502150" y="3302000"/>
          <p14:tracePt t="59984" x="4514850" y="3302000"/>
          <p14:tracePt t="60001" x="4521200" y="3302000"/>
          <p14:tracePt t="60017" x="4540250" y="3302000"/>
          <p14:tracePt t="60034" x="4565650" y="3295650"/>
          <p14:tracePt t="60050" x="4603750" y="3282950"/>
          <p14:tracePt t="60067" x="4641850" y="3276600"/>
          <p14:tracePt t="60084" x="4686300" y="3263900"/>
          <p14:tracePt t="60100" x="4743450" y="3257550"/>
          <p14:tracePt t="60117" x="4813300" y="3257550"/>
          <p14:tracePt t="60133" x="4902200" y="3257550"/>
          <p14:tracePt t="60150" x="4978400" y="3244850"/>
          <p14:tracePt t="60167" x="5060950" y="3244850"/>
          <p14:tracePt t="60184" x="5130800" y="3244850"/>
          <p14:tracePt t="60200" x="5219700" y="3244850"/>
          <p14:tracePt t="60218" x="5289550" y="3244850"/>
          <p14:tracePt t="60234" x="5359400" y="3244850"/>
          <p14:tracePt t="60250" x="5416550" y="3244850"/>
          <p14:tracePt t="60267" x="5467350" y="3244850"/>
          <p14:tracePt t="60284" x="5511800" y="3244850"/>
          <p14:tracePt t="60300" x="5568950" y="3244850"/>
          <p14:tracePt t="60317" x="5626100" y="3244850"/>
          <p14:tracePt t="60333" x="5676900" y="3244850"/>
          <p14:tracePt t="60350" x="5753100" y="3244850"/>
          <p14:tracePt t="60367" x="5816600" y="3244850"/>
          <p14:tracePt t="60383" x="5886450" y="3257550"/>
          <p14:tracePt t="60400" x="5988050" y="3270250"/>
          <p14:tracePt t="60418" x="6026150" y="3270250"/>
          <p14:tracePt t="60433" x="6057900" y="3276600"/>
          <p14:tracePt t="60449" x="6083300" y="3282950"/>
          <p14:tracePt t="60468" x="6102350" y="3289300"/>
          <p14:tracePt t="60484" x="6121400" y="3308350"/>
          <p14:tracePt t="60501" x="6134100" y="3321050"/>
          <p14:tracePt t="60517" x="6146800" y="3397250"/>
          <p14:tracePt t="60534" x="6121400" y="3530600"/>
          <p14:tracePt t="60550" x="6007100" y="3606800"/>
          <p14:tracePt t="60977" x="6007100" y="3600450"/>
          <p14:tracePt t="60985" x="6051550" y="3581400"/>
          <p14:tracePt t="60993" x="6089650" y="3562350"/>
          <p14:tracePt t="61002" x="6146800" y="3517900"/>
          <p14:tracePt t="61017" x="6197600" y="3498850"/>
          <p14:tracePt t="61034" x="6286500" y="3479800"/>
          <p14:tracePt t="61050" x="6419850" y="3467100"/>
          <p14:tracePt t="61067" x="6553200" y="3448050"/>
          <p14:tracePt t="61083" x="6673850" y="3429000"/>
          <p14:tracePt t="61100" x="6756400" y="3409950"/>
          <p14:tracePt t="61117" x="6794500" y="3384550"/>
          <p14:tracePt t="61134" x="6800850" y="3384550"/>
          <p14:tracePt t="61201" x="6788150" y="3384550"/>
          <p14:tracePt t="61208" x="6731000" y="3384550"/>
          <p14:tracePt t="61217" x="6629400" y="3384550"/>
          <p14:tracePt t="61225" x="6203950" y="3384550"/>
          <p14:tracePt t="61234" x="5708650" y="3384550"/>
          <p14:tracePt t="61250" x="5143500" y="3384550"/>
          <p14:tracePt t="61267" x="4635500" y="3384550"/>
          <p14:tracePt t="61284" x="4171950" y="3378200"/>
          <p14:tracePt t="61300" x="3517900" y="3352800"/>
          <p14:tracePt t="61317" x="2825750" y="3352800"/>
          <p14:tracePt t="61334" x="2260600" y="3340100"/>
          <p14:tracePt t="61350" x="1847850" y="3333750"/>
          <p14:tracePt t="61367" x="1682750" y="3333750"/>
          <p14:tracePt t="61383" x="1587500" y="3333750"/>
          <p14:tracePt t="61383" x="1568450" y="3333750"/>
          <p14:tracePt t="61401" x="1555750" y="3333750"/>
          <p14:tracePt t="61441" x="1549400" y="3333750"/>
          <p14:tracePt t="61457" x="1536700" y="3340100"/>
          <p14:tracePt t="61457" x="1530350" y="3346450"/>
          <p14:tracePt t="61466" x="1504950" y="3346450"/>
          <p14:tracePt t="61483" x="1485900" y="3359150"/>
          <p14:tracePt t="61501" x="1466850" y="3365500"/>
          <p14:tracePt t="61517" x="1435100" y="3378200"/>
          <p14:tracePt t="61534" x="1403350" y="3384550"/>
          <p14:tracePt t="61550" x="1371600" y="3397250"/>
          <p14:tracePt t="61567" x="1333500" y="3416300"/>
          <p14:tracePt t="61583" x="1295400" y="3435350"/>
          <p14:tracePt t="61583" x="1282700" y="3435350"/>
          <p14:tracePt t="61601" x="1250950" y="3460750"/>
          <p14:tracePt t="61617" x="1225550" y="3473450"/>
          <p14:tracePt t="61634" x="1206500" y="3486150"/>
          <p14:tracePt t="61650" x="1200150" y="3492500"/>
          <p14:tracePt t="61667" x="1193800" y="3498850"/>
          <p14:tracePt t="61683" x="1181100" y="3511550"/>
          <p14:tracePt t="61721" x="1181100" y="3517900"/>
          <p14:tracePt t="61777" x="1181100" y="3524250"/>
          <p14:tracePt t="61784" x="1181100" y="3536950"/>
          <p14:tracePt t="61809" x="1181100" y="3549650"/>
          <p14:tracePt t="61816" x="1193800" y="3568700"/>
          <p14:tracePt t="61833" x="1200150" y="3587750"/>
          <p14:tracePt t="61834" x="1238250" y="3619500"/>
          <p14:tracePt t="61850" x="1282700" y="3644900"/>
          <p14:tracePt t="61867" x="1371600" y="3676650"/>
          <p14:tracePt t="61883" x="1498600" y="3695700"/>
          <p14:tracePt t="61900" x="1644650" y="3721100"/>
          <p14:tracePt t="61917" x="1784350" y="3721100"/>
          <p14:tracePt t="61933" x="1905000" y="3721100"/>
          <p14:tracePt t="61950" x="1993900" y="3721100"/>
          <p14:tracePt t="61967" x="2051050" y="3721100"/>
          <p14:tracePt t="61983" x="2133600" y="3721100"/>
          <p14:tracePt t="62001" x="2190750" y="3721100"/>
          <p14:tracePt t="62018" x="2241550" y="3721100"/>
          <p14:tracePt t="62034" x="2305050" y="3721100"/>
          <p14:tracePt t="62050" x="2349500" y="3721100"/>
          <p14:tracePt t="62067" x="2400300" y="3721100"/>
          <p14:tracePt t="62083" x="2438400" y="3721100"/>
          <p14:tracePt t="62100" x="2470150" y="3721100"/>
          <p14:tracePt t="62118" x="2489200" y="3721100"/>
          <p14:tracePt t="62133" x="2501900" y="3721100"/>
          <p14:tracePt t="62150" x="2508250" y="3721100"/>
          <p14:tracePt t="62167" x="2514600" y="3721100"/>
          <p14:tracePt t="62201" x="2520950" y="3721100"/>
          <p14:tracePt t="62256" x="2527300" y="3721100"/>
          <p14:tracePt t="62264" x="2533650" y="3721100"/>
          <p14:tracePt t="62284" x="2552700" y="3721100"/>
          <p14:tracePt t="62285" x="2584450" y="3721100"/>
          <p14:tracePt t="62300" x="2635250" y="3727450"/>
          <p14:tracePt t="62317" x="2711450" y="3733800"/>
          <p14:tracePt t="62333" x="2813050" y="3759200"/>
          <p14:tracePt t="62350" x="2921000" y="3771900"/>
          <p14:tracePt t="62367" x="3054350" y="3790950"/>
          <p14:tracePt t="62384" x="3175000" y="3816350"/>
          <p14:tracePt t="62400" x="3384550" y="3867150"/>
          <p14:tracePt t="62417" x="3498850" y="3892550"/>
          <p14:tracePt t="62433" x="3606800" y="3924300"/>
          <p14:tracePt t="62450" x="3708400" y="3956050"/>
          <p14:tracePt t="62467" x="3829050" y="3987800"/>
          <p14:tracePt t="62484" x="3943350" y="4038600"/>
          <p14:tracePt t="62500" x="4095750" y="4102100"/>
          <p14:tracePt t="62517" x="4248150" y="4178300"/>
          <p14:tracePt t="62533" x="4400550" y="4260850"/>
          <p14:tracePt t="62550" x="4533900" y="4324350"/>
          <p14:tracePt t="62567" x="4641850" y="4387850"/>
          <p14:tracePt t="62583" x="4749800" y="4438650"/>
          <p14:tracePt t="62601" x="4800600" y="4470400"/>
          <p14:tracePt t="62617" x="4819650" y="4483100"/>
          <p14:tracePt t="62634" x="4832350" y="4489450"/>
          <p14:tracePt t="62650" x="4845050" y="4495800"/>
          <p14:tracePt t="63217" x="4845050" y="4502150"/>
          <p14:tracePt t="63224" x="4845050" y="4533900"/>
          <p14:tracePt t="63232" x="4845050" y="4622800"/>
          <p14:tracePt t="63250" x="4832350" y="4667250"/>
          <p14:tracePt t="63251" x="4794250" y="4686300"/>
          <p14:tracePt t="63267" x="4762500" y="4673600"/>
          <p14:tracePt t="63601" x="4787900" y="4705350"/>
          <p14:tracePt t="63609" x="4864100" y="4787900"/>
          <p14:tracePt t="63610" x="4953000" y="4883150"/>
          <p14:tracePt t="63617" x="5264150" y="5194300"/>
          <p14:tracePt t="63633" x="5695950" y="5505450"/>
          <p14:tracePt t="63650" x="6096000" y="5772150"/>
          <p14:tracePt t="63667" x="6407150" y="5930900"/>
          <p14:tracePt t="63683" x="6604000" y="6026150"/>
          <p14:tracePt t="63700" x="6775450" y="6096000"/>
          <p14:tracePt t="63717" x="6902450" y="6140450"/>
          <p14:tracePt t="63734" x="6997700" y="6184900"/>
          <p14:tracePt t="63750" x="7092950" y="6229350"/>
          <p14:tracePt t="63767" x="7226300" y="6273800"/>
          <p14:tracePt t="63783" x="7429500" y="6318250"/>
          <p14:tracePt t="63802" x="7550150" y="6324600"/>
          <p14:tracePt t="63817" x="7639050" y="6324600"/>
          <p14:tracePt t="63834" x="7715250" y="6292850"/>
          <p14:tracePt t="63850" x="7785100" y="6261100"/>
          <p14:tracePt t="63867" x="7842250" y="6216650"/>
          <p14:tracePt t="63883" x="7905750" y="6165850"/>
          <p14:tracePt t="63900" x="7962900" y="6108700"/>
          <p14:tracePt t="63917" x="8013700" y="6045200"/>
          <p14:tracePt t="63933" x="8045450" y="5981700"/>
          <p14:tracePt t="63950" x="8064500" y="5911850"/>
          <p14:tracePt t="63967" x="8077200" y="5848350"/>
          <p14:tracePt t="63983" x="8089900" y="5772150"/>
          <p14:tracePt t="64001" x="8102600" y="5734050"/>
          <p14:tracePt t="64017" x="8115300" y="5689600"/>
          <p14:tracePt t="64034" x="8134350" y="5645150"/>
          <p14:tracePt t="64051" x="8147050" y="5588000"/>
          <p14:tracePt t="64067" x="8166100" y="5524500"/>
          <p14:tracePt t="64083" x="8172450" y="5473700"/>
          <p14:tracePt t="64100" x="8178800" y="5422900"/>
          <p14:tracePt t="64117" x="8178800" y="5384800"/>
          <p14:tracePt t="64134" x="8178800" y="5346700"/>
          <p14:tracePt t="64150" x="8178800" y="5308600"/>
          <p14:tracePt t="64167" x="8159750" y="5257800"/>
          <p14:tracePt t="64183" x="8153400" y="5245100"/>
          <p14:tracePt t="64183" x="8153400" y="5232400"/>
          <p14:tracePt t="64201" x="8140700" y="5207000"/>
          <p14:tracePt t="64217" x="8121650" y="5168900"/>
          <p14:tracePt t="64234" x="8102600" y="5149850"/>
          <p14:tracePt t="64250" x="8083550" y="5130800"/>
          <p14:tracePt t="64267" x="8051800" y="5111750"/>
          <p14:tracePt t="64283" x="8020050" y="5092700"/>
          <p14:tracePt t="64300" x="8007350" y="5080000"/>
          <p14:tracePt t="64317" x="7975600" y="5073650"/>
          <p14:tracePt t="64333" x="7937500" y="5060950"/>
          <p14:tracePt t="64350" x="7880350" y="5054600"/>
          <p14:tracePt t="64367" x="7816850" y="5048250"/>
          <p14:tracePt t="64383" x="7702550" y="5048250"/>
          <p14:tracePt t="64401" x="7651750" y="5048250"/>
          <p14:tracePt t="64417" x="7613650" y="5048250"/>
          <p14:tracePt t="64433" x="7575550" y="5054600"/>
          <p14:tracePt t="64450" x="7550150" y="5060950"/>
          <p14:tracePt t="64467" x="7518400" y="5073650"/>
          <p14:tracePt t="64483" x="7486650" y="5080000"/>
          <p14:tracePt t="64500" x="7454900" y="5099050"/>
          <p14:tracePt t="64517" x="7423150" y="5130800"/>
          <p14:tracePt t="64533" x="7385050" y="5156200"/>
          <p14:tracePt t="64549" x="7340600" y="5200650"/>
          <p14:tracePt t="64567" x="7302500" y="5232400"/>
          <p14:tracePt t="64583" x="7270750" y="5264150"/>
          <p14:tracePt t="64583" x="7258050" y="5276850"/>
          <p14:tracePt t="64601" x="7226300" y="5314950"/>
          <p14:tracePt t="64617" x="7194550" y="5359400"/>
          <p14:tracePt t="64634" x="7169150" y="5422900"/>
          <p14:tracePt t="64650" x="7150100" y="5473700"/>
          <p14:tracePt t="64667" x="7137400" y="5537200"/>
          <p14:tracePt t="64683" x="7131050" y="5594350"/>
          <p14:tracePt t="64700" x="7131050" y="5632450"/>
          <p14:tracePt t="64717" x="7131050" y="5670550"/>
          <p14:tracePt t="64733" x="7150100" y="5721350"/>
          <p14:tracePt t="64750" x="7162800" y="5772150"/>
          <p14:tracePt t="64767" x="7188200" y="5835650"/>
          <p14:tracePt t="64783" x="7232650" y="5943600"/>
          <p14:tracePt t="64801" x="7270750" y="6019800"/>
          <p14:tracePt t="64817" x="7296150" y="6076950"/>
          <p14:tracePt t="64834" x="7340600" y="6153150"/>
          <p14:tracePt t="64850" x="7391400" y="6229350"/>
          <p14:tracePt t="64867" x="7442200" y="6299200"/>
          <p14:tracePt t="64883" x="7499350" y="6343650"/>
          <p14:tracePt t="64900" x="7550150" y="6381750"/>
          <p14:tracePt t="64917" x="7600950" y="6407150"/>
          <p14:tracePt t="64934" x="7651750" y="6432550"/>
          <p14:tracePt t="64950" x="7721600" y="6457950"/>
          <p14:tracePt t="64967" x="7772400" y="6464300"/>
          <p14:tracePt t="64983" x="7842250" y="6483350"/>
          <p14:tracePt t="64983" x="7880350" y="6489700"/>
          <p14:tracePt t="65017" x="7950200" y="6502400"/>
          <p14:tracePt t="65017" x="8001000" y="6508750"/>
          <p14:tracePt t="65033" x="8083550" y="6515100"/>
          <p14:tracePt t="65051" x="8166100" y="6521450"/>
          <p14:tracePt t="65067" x="8248650" y="6521450"/>
          <p14:tracePt t="65083" x="8318500" y="6521450"/>
          <p14:tracePt t="65100" x="8413750" y="6489700"/>
          <p14:tracePt t="65117" x="8502650" y="6419850"/>
          <p14:tracePt t="65133" x="8578850" y="6330950"/>
          <p14:tracePt t="65150" x="8636000" y="6223000"/>
          <p14:tracePt t="65167" x="8680450" y="6096000"/>
          <p14:tracePt t="65183" x="8699500" y="5918200"/>
          <p14:tracePt t="65201" x="8699500" y="5822950"/>
          <p14:tracePt t="65217" x="8699500" y="5746750"/>
          <p14:tracePt t="65233" x="8693150" y="5664200"/>
          <p14:tracePt t="65250" x="8680450" y="5607050"/>
          <p14:tracePt t="65267" x="8655050" y="5556250"/>
          <p14:tracePt t="65283" x="8636000" y="5518150"/>
          <p14:tracePt t="65300" x="8610600" y="5492750"/>
          <p14:tracePt t="65317" x="8585200" y="5467350"/>
          <p14:tracePt t="65333" x="8566150" y="5441950"/>
          <p14:tracePt t="65350" x="8540750" y="5410200"/>
          <p14:tracePt t="65367" x="8509000" y="5391150"/>
          <p14:tracePt t="65383" x="8445500" y="5353050"/>
          <p14:tracePt t="65401" x="8407400" y="5334000"/>
          <p14:tracePt t="65417" x="8362950" y="5308600"/>
          <p14:tracePt t="65433" x="8331200" y="5295900"/>
          <p14:tracePt t="65451" x="8305800" y="5283200"/>
          <p14:tracePt t="65467" x="8274050" y="5276850"/>
          <p14:tracePt t="65483" x="8248650" y="5270500"/>
          <p14:tracePt t="65500" x="8229600" y="5264150"/>
          <p14:tracePt t="65537" x="8223250" y="5264150"/>
          <p14:tracePt t="65641" x="8216900" y="5264150"/>
          <p14:tracePt t="65672" x="8210550" y="5264150"/>
          <p14:tracePt t="65680" x="8204200" y="5264150"/>
          <p14:tracePt t="65688" x="8204200" y="5270500"/>
          <p14:tracePt t="65713" x="8197850" y="5276850"/>
          <p14:tracePt t="65728" x="8197850" y="5283200"/>
          <p14:tracePt t="65801" x="8197850" y="5289550"/>
          <p14:tracePt t="65873" x="8204200" y="5289550"/>
          <p14:tracePt t="65888" x="8210550" y="5289550"/>
          <p14:tracePt t="65904" x="8216900" y="5289550"/>
          <p14:tracePt t="65904" x="8216900" y="5276850"/>
          <p14:tracePt t="65920" x="8216900" y="5251450"/>
          <p14:tracePt t="65933" x="8216900" y="5232400"/>
          <p14:tracePt t="65936" x="8197850" y="5181600"/>
          <p14:tracePt t="65950" x="8172450" y="5149850"/>
          <p14:tracePt t="65966" x="8134350" y="5111750"/>
          <p14:tracePt t="65983" x="8070850" y="5067300"/>
          <p14:tracePt t="66000" x="7969250" y="5035550"/>
          <p14:tracePt t="66017" x="7893050" y="5016500"/>
          <p14:tracePt t="66033" x="7810500" y="5003800"/>
          <p14:tracePt t="66050" x="7740650" y="5003800"/>
          <p14:tracePt t="66067" x="7651750" y="5003800"/>
          <p14:tracePt t="66083" x="7575550" y="5003800"/>
          <p14:tracePt t="66100" x="7512050" y="5003800"/>
          <p14:tracePt t="66117" x="7454900" y="5016500"/>
          <p14:tracePt t="66133" x="7410450" y="5029200"/>
          <p14:tracePt t="66150" x="7346950" y="5054600"/>
          <p14:tracePt t="66166" x="7308850" y="5073650"/>
          <p14:tracePt t="66183" x="7264400" y="5105400"/>
          <p14:tracePt t="66201" x="7245350" y="5124450"/>
          <p14:tracePt t="66217" x="7207250" y="5156200"/>
          <p14:tracePt t="66233" x="7188200" y="5175250"/>
          <p14:tracePt t="66251" x="7169150" y="5207000"/>
          <p14:tracePt t="66266" x="7150100" y="5238750"/>
          <p14:tracePt t="66283" x="7131050" y="5283200"/>
          <p14:tracePt t="66300" x="7112000" y="5321300"/>
          <p14:tracePt t="66317" x="7099300" y="5365750"/>
          <p14:tracePt t="66333" x="7086600" y="5397500"/>
          <p14:tracePt t="66350" x="7080250" y="5448300"/>
          <p14:tracePt t="66366" x="7073900" y="5486400"/>
          <p14:tracePt t="66383" x="7067550" y="5524500"/>
          <p14:tracePt t="66400" x="7067550" y="5600700"/>
          <p14:tracePt t="66417" x="7067550" y="5638800"/>
          <p14:tracePt t="66433" x="7086600" y="5695950"/>
          <p14:tracePt t="66450" x="7092950" y="5734050"/>
          <p14:tracePt t="66467" x="7112000" y="5784850"/>
          <p14:tracePt t="66483" x="7131050" y="5829300"/>
          <p14:tracePt t="66500" x="7156450" y="5880100"/>
          <p14:tracePt t="66517" x="7169150" y="5918200"/>
          <p14:tracePt t="66533" x="7188200" y="5956300"/>
          <p14:tracePt t="66550" x="7207250" y="5988050"/>
          <p14:tracePt t="66567" x="7232650" y="6032500"/>
          <p14:tracePt t="66567" x="7245350" y="6045200"/>
          <p14:tracePt t="66585" x="7270750" y="6076950"/>
          <p14:tracePt t="66601" x="7289800" y="6102350"/>
          <p14:tracePt t="66617" x="7321550" y="6134100"/>
          <p14:tracePt t="66633" x="7353300" y="6172200"/>
          <p14:tracePt t="66650" x="7391400" y="6203950"/>
          <p14:tracePt t="66666" x="7429500" y="6229350"/>
          <p14:tracePt t="66683" x="7473950" y="6254750"/>
          <p14:tracePt t="66700" x="7512050" y="6286500"/>
          <p14:tracePt t="66717" x="7569200" y="6311900"/>
          <p14:tracePt t="66733" x="7626350" y="6337300"/>
          <p14:tracePt t="66750" x="7683500" y="6362700"/>
          <p14:tracePt t="66766" x="7759700" y="6381750"/>
          <p14:tracePt t="66783" x="7829550" y="6394450"/>
          <p14:tracePt t="66801" x="7956550" y="6407150"/>
          <p14:tracePt t="66817" x="8026400" y="6413500"/>
          <p14:tracePt t="66833" x="8089900" y="6413500"/>
          <p14:tracePt t="66850" x="8147050" y="6413500"/>
          <p14:tracePt t="66867" x="8191500" y="6413500"/>
          <p14:tracePt t="66883" x="8229600" y="6413500"/>
          <p14:tracePt t="66900" x="8274050" y="6407150"/>
          <p14:tracePt t="66917" x="8337550" y="6362700"/>
          <p14:tracePt t="66933" x="8394700" y="6305550"/>
          <p14:tracePt t="66950" x="8445500" y="6210300"/>
          <p14:tracePt t="66966" x="8496300" y="6121400"/>
          <p14:tracePt t="66983" x="8534400" y="5988050"/>
          <p14:tracePt t="67001" x="8553450" y="5930900"/>
          <p14:tracePt t="67017" x="8559800" y="5886450"/>
          <p14:tracePt t="67033" x="8566150" y="5835650"/>
          <p14:tracePt t="67050" x="8566150" y="5791200"/>
          <p14:tracePt t="67066" x="8566150" y="5740400"/>
          <p14:tracePt t="67084" x="8566150" y="5689600"/>
          <p14:tracePt t="67100" x="8553450" y="5638800"/>
          <p14:tracePt t="67117" x="8540750" y="5588000"/>
          <p14:tracePt t="67133" x="8521700" y="5537200"/>
          <p14:tracePt t="67150" x="8489950" y="5473700"/>
          <p14:tracePt t="67167" x="8470900" y="5435600"/>
          <p14:tracePt t="67183" x="8432800" y="5359400"/>
          <p14:tracePt t="67201" x="8401050" y="5334000"/>
          <p14:tracePt t="67217" x="8375650" y="5308600"/>
          <p14:tracePt t="67234" x="8356600" y="5283200"/>
          <p14:tracePt t="67250" x="8343900" y="5276850"/>
          <p14:tracePt t="67360" x="8337550" y="5276850"/>
          <p14:tracePt t="67432" x="8331200" y="5264150"/>
          <p14:tracePt t="67433" x="8331200" y="5245100"/>
          <p14:tracePt t="67442" x="8337550" y="5213350"/>
          <p14:tracePt t="67450" x="8362950" y="5124450"/>
          <p14:tracePt t="67468" x="8388350" y="5022850"/>
          <p14:tracePt t="67483" x="8394700" y="4927600"/>
          <p14:tracePt t="67500" x="8394700" y="4851400"/>
          <p14:tracePt t="67517" x="8394700" y="4800600"/>
          <p14:tracePt t="67533" x="8388350" y="4775200"/>
          <p14:tracePt t="67550" x="8375650" y="4756150"/>
          <p14:tracePt t="67567" x="8375650" y="4743450"/>
          <p14:tracePt t="67583" x="8362950" y="4724400"/>
          <p14:tracePt t="67601" x="8350250" y="4718050"/>
          <p14:tracePt t="67617" x="8343900" y="4711700"/>
          <p14:tracePt t="67633" x="8331200" y="4699000"/>
          <p14:tracePt t="67649" x="8318500" y="4692650"/>
          <p14:tracePt t="67666" x="8305800" y="4686300"/>
          <p14:tracePt t="67683" x="8293100" y="4679950"/>
          <p14:tracePt t="67700" x="8267700" y="4660900"/>
          <p14:tracePt t="67716" x="8242300" y="4654550"/>
          <p14:tracePt t="67733" x="8223250" y="4641850"/>
          <p14:tracePt t="67750" x="8178800" y="4629150"/>
          <p14:tracePt t="67767" x="8147050" y="4616450"/>
          <p14:tracePt t="67783" x="8051800" y="4603750"/>
          <p14:tracePt t="67801" x="7994650" y="4584700"/>
          <p14:tracePt t="67816" x="7937500" y="4578350"/>
          <p14:tracePt t="67834" x="7886700" y="4572000"/>
          <p14:tracePt t="67850" x="7829550" y="4565650"/>
          <p14:tracePt t="67867" x="7759700" y="4552950"/>
          <p14:tracePt t="67883" x="7696200" y="4552950"/>
          <p14:tracePt t="67900" x="7632700" y="4552950"/>
          <p14:tracePt t="67917" x="7581900" y="4552950"/>
          <p14:tracePt t="67933" x="7524750" y="4552950"/>
          <p14:tracePt t="67950" x="7473950" y="4552950"/>
          <p14:tracePt t="67967" x="7423150" y="4559300"/>
          <p14:tracePt t="67983" x="7334250" y="4578350"/>
          <p14:tracePt t="68001" x="7283450" y="4591050"/>
          <p14:tracePt t="68016" x="7226300" y="4603750"/>
          <p14:tracePt t="68033" x="7175500" y="4622800"/>
          <p14:tracePt t="68050" x="7137400" y="4635500"/>
          <p14:tracePt t="68067" x="7092950" y="4660900"/>
          <p14:tracePt t="68083" x="7054850" y="4673600"/>
          <p14:tracePt t="68101" x="7029450" y="4692650"/>
          <p14:tracePt t="68117" x="6985000" y="4718050"/>
          <p14:tracePt t="68134" x="6946900" y="4762500"/>
          <p14:tracePt t="68150" x="6908800" y="4800600"/>
          <p14:tracePt t="68167" x="6870700" y="4838700"/>
          <p14:tracePt t="68183" x="6832600" y="4895850"/>
          <p14:tracePt t="68201" x="6807200" y="4933950"/>
          <p14:tracePt t="68217" x="6781800" y="4978400"/>
          <p14:tracePt t="68233" x="6762750" y="5035550"/>
          <p14:tracePt t="68250" x="6743700" y="5086350"/>
          <p14:tracePt t="68266" x="6731000" y="5149850"/>
          <p14:tracePt t="68283" x="6705600" y="5219700"/>
          <p14:tracePt t="68300" x="6699250" y="5302250"/>
          <p14:tracePt t="68316" x="6686550" y="5378450"/>
          <p14:tracePt t="68333" x="6686550" y="5467350"/>
          <p14:tracePt t="68350" x="6686550" y="5562600"/>
          <p14:tracePt t="68367" x="6686550" y="5651500"/>
          <p14:tracePt t="68383" x="6686550" y="5784850"/>
          <p14:tracePt t="68401" x="6692900" y="5873750"/>
          <p14:tracePt t="68417" x="6711950" y="5962650"/>
          <p14:tracePt t="68433" x="6737350" y="6045200"/>
          <p14:tracePt t="68450" x="6756400" y="6127750"/>
          <p14:tracePt t="68466" x="6781800" y="6197600"/>
          <p14:tracePt t="68483" x="6813550" y="6261100"/>
          <p14:tracePt t="68500" x="6838950" y="6324600"/>
          <p14:tracePt t="68516" x="6870700" y="6388100"/>
          <p14:tracePt t="68533" x="6902450" y="6451600"/>
          <p14:tracePt t="68550" x="6953250" y="6521450"/>
          <p14:tracePt t="68566" x="6997700" y="6565900"/>
          <p14:tracePt t="68583" x="7061200" y="6635750"/>
          <p14:tracePt t="68601" x="7092950" y="6680200"/>
          <p14:tracePt t="68617" x="7131050" y="6718300"/>
          <p14:tracePt t="68633" x="7169150" y="6756400"/>
          <p14:tracePt t="68649" x="7226300" y="6807200"/>
          <p14:tracePt t="68666" x="7289800" y="6851650"/>
          <p14:tracePt t="68684" x="7353300" y="6851650"/>
          <p14:tracePt t="68701" x="7442200" y="6851650"/>
          <p14:tracePt t="68717" x="7569200" y="6851650"/>
          <p14:tracePt t="68734" x="7715250" y="6851650"/>
          <p14:tracePt t="68750" x="7880350" y="6851650"/>
          <p14:tracePt t="68767" x="8026400" y="6851650"/>
          <p14:tracePt t="68783" x="8153400" y="6851650"/>
          <p14:tracePt t="68800" x="8261350" y="6851650"/>
          <p14:tracePt t="68817" x="8293100" y="6851650"/>
          <p14:tracePt t="68833" x="8299450" y="6851650"/>
          <p14:tracePt t="68938" x="8305800" y="6851650"/>
          <p14:tracePt t="68946" x="8305800" y="6838950"/>
          <p14:tracePt t="68953" x="8305800" y="6819900"/>
          <p14:tracePt t="68954" x="8324850" y="6775450"/>
          <p14:tracePt t="68967" x="8350250" y="6642100"/>
          <p14:tracePt t="68984" x="8420100" y="6419850"/>
          <p14:tracePt t="69001" x="8528050" y="5949950"/>
          <p14:tracePt t="69018" x="8610600" y="5695950"/>
          <p14:tracePt t="69034" x="8667750" y="5486400"/>
          <p14:tracePt t="69051" x="8737600" y="5232400"/>
          <p14:tracePt t="69067" x="8775700" y="5041900"/>
          <p14:tracePt t="69084" x="8788400" y="4902200"/>
          <p14:tracePt t="69101" x="8788400" y="4800600"/>
          <p14:tracePt t="69118" x="8788400" y="4749800"/>
          <p14:tracePt t="69134" x="8788400" y="4737100"/>
          <p14:tracePt t="69202" x="8775700" y="4730750"/>
          <p14:tracePt t="69217" x="8763000" y="4737100"/>
          <p14:tracePt t="69227" x="8750300" y="4768850"/>
          <p14:tracePt t="69227" x="8743950" y="4794250"/>
          <p14:tracePt t="69241" x="8731250" y="4851400"/>
          <p14:tracePt t="69251" x="8724900" y="4914900"/>
          <p14:tracePt t="69267" x="8724900" y="4972050"/>
          <p14:tracePt t="69284" x="8731250" y="5035550"/>
          <p14:tracePt t="69301" x="8756650" y="5099050"/>
          <p14:tracePt t="69318" x="8763000" y="5137150"/>
          <p14:tracePt t="69334" x="8782050" y="5162550"/>
          <p14:tracePt t="69351" x="8788400" y="5168900"/>
          <p14:tracePt t="69367" x="8788400" y="5175250"/>
          <p14:tracePt t="69417" x="8794750" y="5175250"/>
          <p14:tracePt t="69441" x="8801100" y="5175250"/>
          <p14:tracePt t="69443" x="8807450" y="5175250"/>
          <p14:tracePt t="69451" x="8820150" y="5149850"/>
          <p14:tracePt t="69468" x="8826500" y="5118100"/>
          <p14:tracePt t="69484" x="8826500" y="5073650"/>
          <p14:tracePt t="69501" x="8826500" y="5016500"/>
          <p14:tracePt t="69518" x="8813800" y="4953000"/>
          <p14:tracePt t="69534" x="8782050" y="4889500"/>
          <p14:tracePt t="69551" x="8756650" y="4832350"/>
          <p14:tracePt t="69567" x="8731250" y="4775200"/>
          <p14:tracePt t="69584" x="8705850" y="4737100"/>
          <p14:tracePt t="69584" x="8699500" y="4718050"/>
          <p14:tracePt t="69602" x="8674100" y="4679950"/>
          <p14:tracePt t="69618" x="8648700" y="4654550"/>
          <p14:tracePt t="69634" x="8629650" y="4635500"/>
          <p14:tracePt t="69651" x="8597900" y="4610100"/>
          <p14:tracePt t="69667" x="8572500" y="4591050"/>
          <p14:tracePt t="69684" x="8547100" y="4572000"/>
          <p14:tracePt t="69701" x="8521700" y="4552950"/>
          <p14:tracePt t="69718" x="8496300" y="4546600"/>
          <p14:tracePt t="69734" x="8477250" y="4533900"/>
          <p14:tracePt t="69751" x="8458200" y="4521200"/>
          <p14:tracePt t="69768" x="8439150" y="4502150"/>
          <p14:tracePt t="69768" x="8426450" y="4489450"/>
          <p14:tracePt t="69785" x="8407400" y="4483100"/>
          <p14:tracePt t="69801" x="8369300" y="4451350"/>
          <p14:tracePt t="69817" x="8343900" y="4432300"/>
          <p14:tracePt t="69834" x="8312150" y="4413250"/>
          <p14:tracePt t="69851" x="8286750" y="4400550"/>
          <p14:tracePt t="69867" x="8261350" y="4381500"/>
          <p14:tracePt t="69884" x="8223250" y="4362450"/>
          <p14:tracePt t="69901" x="8191500" y="4349750"/>
          <p14:tracePt t="69917" x="8128000" y="4324350"/>
          <p14:tracePt t="69934" x="8070850" y="4305300"/>
          <p14:tracePt t="69951" x="7994650" y="4279900"/>
          <p14:tracePt t="69967" x="7931150" y="4254500"/>
          <p14:tracePt t="69984" x="7835900" y="4235450"/>
          <p14:tracePt t="70002" x="7791450" y="4229100"/>
          <p14:tracePt t="70018" x="7747000" y="4222750"/>
          <p14:tracePt t="70034" x="7689850" y="4222750"/>
          <p14:tracePt t="70051" x="7645400" y="4222750"/>
          <p14:tracePt t="70067" x="7600950" y="4222750"/>
          <p14:tracePt t="70084" x="7556500" y="4222750"/>
          <p14:tracePt t="70101" x="7524750" y="4222750"/>
          <p14:tracePt t="70117" x="7493000" y="4229100"/>
          <p14:tracePt t="70135" x="7473950" y="4229100"/>
          <p14:tracePt t="70151" x="7454900" y="4229100"/>
          <p14:tracePt t="70167" x="7429500" y="4235450"/>
          <p14:tracePt t="70184" x="7410450" y="4235450"/>
          <p14:tracePt t="70201" x="7359650" y="4248150"/>
          <p14:tracePt t="70218" x="7346950" y="4248150"/>
          <p14:tracePt t="70234" x="7321550" y="4248150"/>
          <p14:tracePt t="70251" x="7296150" y="4254500"/>
          <p14:tracePt t="70267" x="7270750" y="4260850"/>
          <p14:tracePt t="70284" x="7239000" y="4267200"/>
          <p14:tracePt t="70301" x="7207250" y="4279900"/>
          <p14:tracePt t="70317" x="7181850" y="4286250"/>
          <p14:tracePt t="70334" x="7150100" y="4311650"/>
          <p14:tracePt t="70351" x="7112000" y="4330700"/>
          <p14:tracePt t="70368" x="7080250" y="4356100"/>
          <p14:tracePt t="70384" x="7035800" y="4387850"/>
          <p14:tracePt t="70402" x="7004050" y="4413250"/>
          <p14:tracePt t="70418" x="6985000" y="4432300"/>
          <p14:tracePt t="70435" x="6946900" y="4464050"/>
          <p14:tracePt t="70451" x="6921500" y="4489450"/>
          <p14:tracePt t="70467" x="6883400" y="4527550"/>
          <p14:tracePt t="70484" x="6838950" y="4572000"/>
          <p14:tracePt t="70501" x="6788150" y="4622800"/>
          <p14:tracePt t="70517" x="6731000" y="4692650"/>
          <p14:tracePt t="70535" x="6686550" y="4762500"/>
          <p14:tracePt t="70551" x="6642100" y="4819650"/>
          <p14:tracePt t="70567" x="6616700" y="4876800"/>
          <p14:tracePt t="70584" x="6584950" y="4946650"/>
          <p14:tracePt t="70617" x="6565900" y="4991100"/>
          <p14:tracePt t="70618" x="6546850" y="5041900"/>
          <p14:tracePt t="70635" x="6521450" y="5099050"/>
          <p14:tracePt t="70651" x="6502400" y="5162550"/>
          <p14:tracePt t="70668" x="6470650" y="5226050"/>
          <p14:tracePt t="70684" x="6464300" y="5283200"/>
          <p14:tracePt t="70701" x="6445250" y="5340350"/>
          <p14:tracePt t="70717" x="6432550" y="5384800"/>
          <p14:tracePt t="70733" x="6426200" y="5429250"/>
          <p14:tracePt t="70751" x="6419850" y="5467350"/>
          <p14:tracePt t="70767" x="6413500" y="5505450"/>
          <p14:tracePt t="70784" x="6400800" y="5562600"/>
          <p14:tracePt t="70802" x="6400800" y="5600700"/>
          <p14:tracePt t="70817" x="6400800" y="5626100"/>
          <p14:tracePt t="70834" x="6400800" y="5657850"/>
          <p14:tracePt t="70851" x="6400800" y="5683250"/>
          <p14:tracePt t="70868" x="6400800" y="5702300"/>
          <p14:tracePt t="70884" x="6400800" y="5721350"/>
          <p14:tracePt t="70901" x="6400800" y="5740400"/>
          <p14:tracePt t="70917" x="6400800" y="5753100"/>
          <p14:tracePt t="70934" x="6400800" y="5772150"/>
          <p14:tracePt t="70951" x="6400800" y="5791200"/>
          <p14:tracePt t="70967" x="6400800" y="5810250"/>
          <p14:tracePt t="70984" x="6407150" y="5835650"/>
          <p14:tracePt t="71002" x="6407150" y="5854700"/>
          <p14:tracePt t="71017" x="6407150" y="5873750"/>
          <p14:tracePt t="71034" x="6413500" y="5886450"/>
          <p14:tracePt t="71051" x="6413500" y="5892800"/>
          <p14:tracePt t="71068" x="6413500" y="5905500"/>
          <p14:tracePt t="71084" x="6413500" y="5911850"/>
          <p14:tracePt t="71101" x="6419850" y="5924550"/>
          <p14:tracePt t="71586" x="6419850" y="5937250"/>
          <p14:tracePt t="71594" x="6419850" y="5956300"/>
          <p14:tracePt t="71595" x="6438900" y="5975350"/>
          <p14:tracePt t="71601" x="6502400" y="6045200"/>
          <p14:tracePt t="71618" x="6604000" y="6108700"/>
          <p14:tracePt t="71634" x="6699250" y="6178550"/>
          <p14:tracePt t="71651" x="6800850" y="6248400"/>
          <p14:tracePt t="71667" x="6908800" y="6292850"/>
          <p14:tracePt t="71684" x="7035800" y="6350000"/>
          <p14:tracePt t="71701" x="7169150" y="6388100"/>
          <p14:tracePt t="71717" x="7296150" y="6419850"/>
          <p14:tracePt t="71733" x="7410450" y="6445250"/>
          <p14:tracePt t="71750" x="7473950" y="6445250"/>
          <p14:tracePt t="71767" x="7499350" y="6451600"/>
          <p14:tracePt t="71784" x="7505700" y="6451600"/>
          <p14:tracePt t="71801" x="7518400" y="6457950"/>
          <p14:tracePt t="71849" x="7524750" y="6457950"/>
          <p14:tracePt t="71860" x="7531100" y="6457950"/>
          <p14:tracePt t="71889" x="7537450" y="6457950"/>
          <p14:tracePt t="72809" x="7562850" y="6457950"/>
          <p14:tracePt t="72817" x="7588250" y="6457950"/>
          <p14:tracePt t="72825" x="7626350" y="6445250"/>
          <p14:tracePt t="72833" x="7683500" y="6426200"/>
          <p14:tracePt t="72846" x="7702550" y="6419850"/>
          <p14:tracePt t="72851" x="7708900" y="6413500"/>
          <p14:tracePt t="72868" x="7721600" y="6413500"/>
          <p14:tracePt t="72884" x="7727950" y="6407150"/>
          <p14:tracePt t="72921" x="7734300" y="6400800"/>
          <p14:tracePt t="73777" x="7747000" y="6394450"/>
          <p14:tracePt t="73801" x="7753350" y="6394450"/>
          <p14:tracePt t="73809" x="7759700" y="6394450"/>
          <p14:tracePt t="73810" x="7772400" y="6388100"/>
          <p14:tracePt t="73817" x="7797800" y="6381750"/>
          <p14:tracePt t="73834" x="7829550" y="6369050"/>
          <p14:tracePt t="73851" x="7861300" y="6356350"/>
          <p14:tracePt t="73867" x="7899400" y="6337300"/>
          <p14:tracePt t="73884" x="7937500" y="6305550"/>
          <p14:tracePt t="73901" x="7956550" y="6292850"/>
          <p14:tracePt t="73917" x="7975600" y="6261100"/>
          <p14:tracePt t="73934" x="7988300" y="6235700"/>
          <p14:tracePt t="73950" x="7988300" y="6216650"/>
          <p14:tracePt t="73967" x="7988300" y="6197600"/>
          <p14:tracePt t="73984" x="7994650" y="6184900"/>
          <p14:tracePt t="74001" x="7994650" y="6178550"/>
          <p14:tracePt t="74137" x="7994650" y="6172200"/>
          <p14:tracePt t="74145" x="8007350" y="6172200"/>
          <p14:tracePt t="74153" x="8032750" y="6172200"/>
          <p14:tracePt t="74161" x="8051800" y="6172200"/>
          <p14:tracePt t="74167" x="8128000" y="6172200"/>
          <p14:tracePt t="74167" x="8185150" y="6172200"/>
          <p14:tracePt t="74185" x="8286750" y="6146800"/>
          <p14:tracePt t="74202" x="8369300" y="6121400"/>
          <p14:tracePt t="74217" x="8413750" y="6102350"/>
          <p14:tracePt t="74234" x="8458200" y="6076950"/>
          <p14:tracePt t="74250" x="8496300" y="6038850"/>
          <p14:tracePt t="74267" x="8521700" y="5994400"/>
          <p14:tracePt t="74284" x="8534400" y="5943600"/>
          <p14:tracePt t="74301" x="8553450" y="5880100"/>
          <p14:tracePt t="74317" x="8553450" y="5816600"/>
          <p14:tracePt t="74334" x="8553450" y="5765800"/>
          <p14:tracePt t="74350" x="8553450" y="5708650"/>
          <p14:tracePt t="74368" x="8553450" y="5664200"/>
          <p14:tracePt t="74384" x="8521700" y="5594350"/>
          <p14:tracePt t="74401" x="8496300" y="5556250"/>
          <p14:tracePt t="74417" x="8470900" y="5511800"/>
          <p14:tracePt t="74434" x="8445500" y="5480050"/>
          <p14:tracePt t="74450" x="8420100" y="5448300"/>
          <p14:tracePt t="74468" x="8401050" y="5429250"/>
          <p14:tracePt t="74484" x="8362950" y="5391150"/>
          <p14:tracePt t="74501" x="8324850" y="5353050"/>
          <p14:tracePt t="74517" x="8280400" y="5314950"/>
          <p14:tracePt t="74534" x="8242300" y="5276850"/>
          <p14:tracePt t="74550" x="8216900" y="5251450"/>
          <p14:tracePt t="74567" x="8191500" y="5226050"/>
          <p14:tracePt t="74584" x="8166100" y="5194300"/>
          <p14:tracePt t="74602" x="8134350" y="5175250"/>
          <p14:tracePt t="74617" x="8108950" y="5162550"/>
          <p14:tracePt t="74634" x="8077200" y="5156200"/>
          <p14:tracePt t="74650" x="8045450" y="5137150"/>
          <p14:tracePt t="74667" x="8013700" y="5124450"/>
          <p14:tracePt t="74684" x="7981950" y="5111750"/>
          <p14:tracePt t="74701" x="7956550" y="5099050"/>
          <p14:tracePt t="74717" x="7918450" y="5092700"/>
          <p14:tracePt t="74734" x="7893050" y="5080000"/>
          <p14:tracePt t="74750" x="7867650" y="5080000"/>
          <p14:tracePt t="74767" x="7823200" y="5073650"/>
          <p14:tracePt t="74784" x="7772400" y="5073650"/>
          <p14:tracePt t="74801" x="7740650" y="5073650"/>
          <p14:tracePt t="74817" x="7696200" y="5073650"/>
          <p14:tracePt t="74833" x="7658100" y="5073650"/>
          <p14:tracePt t="74850" x="7613650" y="5086350"/>
          <p14:tracePt t="74867" x="7575550" y="5099050"/>
          <p14:tracePt t="74884" x="7543800" y="5111750"/>
          <p14:tracePt t="74900" x="7505700" y="5137150"/>
          <p14:tracePt t="74917" x="7467600" y="5162550"/>
          <p14:tracePt t="74934" x="7448550" y="5187950"/>
          <p14:tracePt t="74950" x="7423150" y="5213350"/>
          <p14:tracePt t="74967" x="7404100" y="5232400"/>
          <p14:tracePt t="74984" x="7372350" y="5264150"/>
          <p14:tracePt t="75002" x="7353300" y="5289550"/>
          <p14:tracePt t="75017" x="7334250" y="5314950"/>
          <p14:tracePt t="75034" x="7321550" y="5334000"/>
          <p14:tracePt t="75050" x="7296150" y="5372100"/>
          <p14:tracePt t="75067" x="7283450" y="5403850"/>
          <p14:tracePt t="75084" x="7264400" y="5435600"/>
          <p14:tracePt t="75100" x="7245350" y="5473700"/>
          <p14:tracePt t="75117" x="7239000" y="5505450"/>
          <p14:tracePt t="75134" x="7219950" y="5537200"/>
          <p14:tracePt t="75150" x="7213600" y="5562600"/>
          <p14:tracePt t="75167" x="7200900" y="5600700"/>
          <p14:tracePt t="75184" x="7200900" y="5645150"/>
          <p14:tracePt t="75202" x="7194550" y="5683250"/>
          <p14:tracePt t="75217" x="7194550" y="5715000"/>
          <p14:tracePt t="75234" x="7194550" y="5746750"/>
          <p14:tracePt t="75250" x="7194550" y="5778500"/>
          <p14:tracePt t="75267" x="7194550" y="5810250"/>
          <p14:tracePt t="75284" x="7207250" y="5835650"/>
          <p14:tracePt t="75300" x="7219950" y="5873750"/>
          <p14:tracePt t="75318" x="7239000" y="5899150"/>
          <p14:tracePt t="75333" x="7258050" y="5930900"/>
          <p14:tracePt t="75351" x="7270750" y="5962650"/>
          <p14:tracePt t="75367" x="7283450" y="5981700"/>
          <p14:tracePt t="75384" x="7302500" y="6019800"/>
          <p14:tracePt t="75402" x="7315200" y="6032500"/>
          <p14:tracePt t="75418" x="7334250" y="6057900"/>
          <p14:tracePt t="75434" x="7346950" y="6076950"/>
          <p14:tracePt t="75450" x="7359650" y="6096000"/>
          <p14:tracePt t="75467" x="7372350" y="6108700"/>
          <p14:tracePt t="75484" x="7385050" y="6121400"/>
          <p14:tracePt t="75500" x="7404100" y="6134100"/>
          <p14:tracePt t="75517" x="7435850" y="6146800"/>
          <p14:tracePt t="75534" x="7454900" y="6159500"/>
          <p14:tracePt t="75551" x="7480300" y="6172200"/>
          <p14:tracePt t="75567" x="7499350" y="6184900"/>
          <p14:tracePt t="75584" x="7524750" y="6197600"/>
          <p14:tracePt t="75600" x="7556500" y="6216650"/>
          <p14:tracePt t="75617" x="7594600" y="6229350"/>
          <p14:tracePt t="75633" x="7620000" y="6242050"/>
          <p14:tracePt t="75651" x="7664450" y="6248400"/>
          <p14:tracePt t="75667" x="7696200" y="6261100"/>
          <p14:tracePt t="75684" x="7740650" y="6273800"/>
          <p14:tracePt t="75700" x="7772400" y="6273800"/>
          <p14:tracePt t="75717" x="7791450" y="6273800"/>
          <p14:tracePt t="75734" x="7823200" y="6280150"/>
          <p14:tracePt t="75750" x="7848600" y="6286500"/>
          <p14:tracePt t="75767" x="7886700" y="6286500"/>
          <p14:tracePt t="75785" x="7905750" y="6286500"/>
          <p14:tracePt t="75801" x="7937500" y="6286500"/>
          <p14:tracePt t="75817" x="7956550" y="6286500"/>
          <p14:tracePt t="75834" x="7988300" y="6286500"/>
          <p14:tracePt t="75850" x="8020050" y="6286500"/>
          <p14:tracePt t="75866" x="8045450" y="6286500"/>
          <p14:tracePt t="75884" x="8077200" y="6286500"/>
          <p14:tracePt t="75900" x="8115300" y="6286500"/>
          <p14:tracePt t="75917" x="8147050" y="6280150"/>
          <p14:tracePt t="75934" x="8178800" y="6273800"/>
          <p14:tracePt t="75951" x="8197850" y="6261100"/>
          <p14:tracePt t="75967" x="8235950" y="6248400"/>
          <p14:tracePt t="75967" x="8248650" y="6242050"/>
          <p14:tracePt t="75985" x="8267700" y="6229350"/>
          <p14:tracePt t="76001" x="8286750" y="6223000"/>
          <p14:tracePt t="76017" x="8305800" y="6210300"/>
          <p14:tracePt t="76034" x="8337550" y="6184900"/>
          <p14:tracePt t="76051" x="8356600" y="6172200"/>
          <p14:tracePt t="76067" x="8382000" y="6134100"/>
          <p14:tracePt t="76084" x="8401050" y="6076950"/>
          <p14:tracePt t="76100" x="8420100" y="6019800"/>
          <p14:tracePt t="76117" x="8432800" y="5956300"/>
          <p14:tracePt t="76134" x="8439150" y="5911850"/>
          <p14:tracePt t="76151" x="8445500" y="5861050"/>
          <p14:tracePt t="76167" x="8445500" y="5810250"/>
          <p14:tracePt t="76184" x="8445500" y="5734050"/>
          <p14:tracePt t="76201" x="8445500" y="5683250"/>
          <p14:tracePt t="76218" x="8445500" y="5638800"/>
          <p14:tracePt t="76234" x="8432800" y="5607050"/>
          <p14:tracePt t="76251" x="8426450" y="5575300"/>
          <p14:tracePt t="76267" x="8413750" y="5537200"/>
          <p14:tracePt t="76284" x="8401050" y="5518150"/>
          <p14:tracePt t="76301" x="8388350" y="5480050"/>
          <p14:tracePt t="76318" x="8375650" y="5461000"/>
          <p14:tracePt t="76335" x="8362950" y="5435600"/>
          <p14:tracePt t="76352" x="8350250" y="5397500"/>
          <p14:tracePt t="76368" x="8337550" y="5378450"/>
          <p14:tracePt t="76385" x="8318500" y="5353050"/>
          <p14:tracePt t="76401" x="8299450" y="5321300"/>
          <p14:tracePt t="76418" x="8286750" y="5308600"/>
          <p14:tracePt t="76435" x="8267700" y="5289550"/>
          <p14:tracePt t="76451" x="8248650" y="5264150"/>
          <p14:tracePt t="76468" x="8229600" y="5245100"/>
          <p14:tracePt t="76485" x="8204200" y="5226050"/>
          <p14:tracePt t="76501" x="8178800" y="5207000"/>
          <p14:tracePt t="76518" x="8147050" y="5194300"/>
          <p14:tracePt t="76535" x="8128000" y="5181600"/>
          <p14:tracePt t="76552" x="8096250" y="5168900"/>
          <p14:tracePt t="76568" x="8077200" y="5156200"/>
          <p14:tracePt t="76585" x="8045450" y="5137150"/>
          <p14:tracePt t="76602" x="8020050" y="5130800"/>
          <p14:tracePt t="76618" x="8001000" y="5118100"/>
          <p14:tracePt t="76635" x="7969250" y="5105400"/>
          <p14:tracePt t="76651" x="7937500" y="5099050"/>
          <p14:tracePt t="76668" x="7905750" y="5086350"/>
          <p14:tracePt t="76685" x="7867650" y="5080000"/>
          <p14:tracePt t="76701" x="7842250" y="5080000"/>
          <p14:tracePt t="76718" x="7810500" y="5080000"/>
          <p14:tracePt t="76735" x="7791450" y="5080000"/>
          <p14:tracePt t="76751" x="7766050" y="5080000"/>
          <p14:tracePt t="76768" x="7747000" y="5080000"/>
          <p14:tracePt t="76785" x="7721600" y="5080000"/>
          <p14:tracePt t="76802" x="7708900" y="5080000"/>
          <p14:tracePt t="76818" x="7696200" y="5080000"/>
          <p14:tracePt t="76835" x="7683500" y="5080000"/>
          <p14:tracePt t="76851" x="7670800" y="5080000"/>
          <p14:tracePt t="76868" x="7658100" y="5080000"/>
          <p14:tracePt t="76885" x="7645400" y="5080000"/>
          <p14:tracePt t="76902" x="7632700" y="5080000"/>
          <p14:tracePt t="76918" x="7613650" y="5080000"/>
          <p14:tracePt t="76935" x="7588250" y="5080000"/>
          <p14:tracePt t="76951" x="7569200" y="5086350"/>
          <p14:tracePt t="76969" x="7543800" y="5086350"/>
          <p14:tracePt t="76985" x="7505700" y="5105400"/>
          <p14:tracePt t="77002" x="7493000" y="5124450"/>
          <p14:tracePt t="77018" x="7467600" y="5137150"/>
          <p14:tracePt t="77035" x="7442200" y="5149850"/>
          <p14:tracePt t="77051" x="7423150" y="5168900"/>
          <p14:tracePt t="77068" x="7404100" y="5181600"/>
          <p14:tracePt t="77085" x="7391400" y="5194300"/>
          <p14:tracePt t="77101" x="7378700" y="5213350"/>
          <p14:tracePt t="77118" x="7366000" y="5226050"/>
          <p14:tracePt t="77135" x="7346950" y="5245100"/>
          <p14:tracePt t="77151" x="7327900" y="5270500"/>
          <p14:tracePt t="77168" x="7308850" y="5302250"/>
          <p14:tracePt t="77184" x="7283450" y="5340350"/>
          <p14:tracePt t="77203" x="7270750" y="5359400"/>
          <p14:tracePt t="77219" x="7264400" y="5372100"/>
          <p14:tracePt t="77235" x="7258050" y="5384800"/>
          <p14:tracePt t="77251" x="7245350" y="5403850"/>
          <p14:tracePt t="77268" x="7245350" y="5410200"/>
          <p14:tracePt t="77285" x="7239000" y="5422900"/>
          <p14:tracePt t="77301" x="7232650" y="5435600"/>
          <p14:tracePt t="77318" x="7226300" y="5435600"/>
          <p14:tracePt t="77335" x="7226300" y="5448300"/>
          <p14:tracePt t="77351" x="7219950" y="5454650"/>
          <p14:tracePt t="77368" x="7219950" y="5467350"/>
          <p14:tracePt t="77384" x="7213600" y="5473700"/>
          <p14:tracePt t="77402" x="7213600" y="5480050"/>
          <p14:tracePt t="77442" x="7207250" y="5486400"/>
          <p14:tracePt t="77538" x="7207250" y="5492750"/>
          <p14:tracePt t="78265" x="7207250" y="5499100"/>
          <p14:tracePt t="78274" x="7207250" y="5505450"/>
          <p14:tracePt t="78285" x="7200900" y="5505450"/>
          <p14:tracePt t="78288" x="7200900" y="5511800"/>
          <p14:tracePt t="78301" x="7200900" y="5518150"/>
          <p14:tracePt t="78318" x="7200900" y="5530850"/>
          <p14:tracePt t="78335" x="7194550" y="5530850"/>
          <p14:tracePt t="78351" x="7194550" y="5537200"/>
          <p14:tracePt t="78393" x="7194550" y="5543550"/>
          <p14:tracePt t="78402" x="7188200" y="5549900"/>
          <p14:tracePt t="78417" x="7188200" y="5556250"/>
          <p14:tracePt t="78441" x="7188200" y="5568950"/>
          <p14:tracePt t="78449" x="7181850" y="5568950"/>
          <p14:tracePt t="78453" x="7181850" y="5575300"/>
          <p14:tracePt t="78468" x="7181850" y="5588000"/>
          <p14:tracePt t="78513" x="7181850" y="5594350"/>
          <p14:tracePt t="78546" x="7181850" y="5607050"/>
          <p14:tracePt t="78561" x="7181850" y="5613400"/>
          <p14:tracePt t="78577" x="7181850" y="5626100"/>
          <p14:tracePt t="78577" x="7175500" y="5632450"/>
          <p14:tracePt t="78586" x="7175500" y="5638800"/>
          <p14:tracePt t="78602" x="7175500" y="5645150"/>
          <p14:tracePt t="78602" x="7175500" y="5657850"/>
          <p14:tracePt t="78619" x="7175500" y="5664200"/>
          <p14:tracePt t="78634" x="7175500" y="5670550"/>
          <p14:tracePt t="78652" x="7175500" y="5676900"/>
          <p14:tracePt t="78689" x="7175500" y="5689600"/>
          <p14:tracePt t="78710" x="7175500" y="5695950"/>
          <p14:tracePt t="78726" x="7175500" y="5702300"/>
          <p14:tracePt t="78745" x="7175500" y="5715000"/>
          <p14:tracePt t="78769" x="7175500" y="5727700"/>
          <p14:tracePt t="78793" x="7181850" y="5734050"/>
          <p14:tracePt t="78809" x="7181850" y="5740400"/>
          <p14:tracePt t="78817" x="7194550" y="5759450"/>
          <p14:tracePt t="78841" x="7194550" y="5765800"/>
          <p14:tracePt t="78841" x="7200900" y="5778500"/>
          <p14:tracePt t="78865" x="7207250" y="5791200"/>
          <p14:tracePt t="78881" x="7213600" y="5797550"/>
          <p14:tracePt t="78898" x="7219950" y="5810250"/>
          <p14:tracePt t="78906" x="7226300" y="5810250"/>
          <p14:tracePt t="78913" x="7226300" y="5816600"/>
          <p14:tracePt t="78918" x="7239000" y="5829300"/>
          <p14:tracePt t="78934" x="7245350" y="5835650"/>
          <p14:tracePt t="78950" x="7245350" y="5842000"/>
          <p14:tracePt t="78968" x="7251700" y="5848350"/>
          <p14:tracePt t="79002" x="7258050" y="5854700"/>
          <p14:tracePt t="79002" x="7258050" y="5861050"/>
          <p14:tracePt t="79018" x="7264400" y="5867400"/>
          <p14:tracePt t="79034" x="7270750" y="5880100"/>
          <p14:tracePt t="79051" x="7277100" y="5886450"/>
          <p14:tracePt t="79090" x="7277100" y="5892800"/>
          <p14:tracePt t="79097" x="7277100" y="5899150"/>
          <p14:tracePt t="79111" x="7283450" y="5905500"/>
          <p14:tracePt t="79137" x="7283450" y="5911850"/>
          <p14:tracePt t="79151" x="7283450" y="5918200"/>
          <p14:tracePt t="79152" x="7289800" y="5924550"/>
          <p14:tracePt t="79168" x="7289800" y="5930900"/>
          <p14:tracePt t="79185" x="7296150" y="5943600"/>
          <p14:tracePt t="79201" x="7308850" y="5956300"/>
          <p14:tracePt t="79218" x="7315200" y="5975350"/>
          <p14:tracePt t="79234" x="7321550" y="5988050"/>
          <p14:tracePt t="79252" x="7327900" y="6000750"/>
          <p14:tracePt t="79268" x="7340600" y="6019800"/>
          <p14:tracePt t="79285" x="7340600" y="6032500"/>
          <p14:tracePt t="79301" x="7353300" y="6045200"/>
          <p14:tracePt t="79318" x="7366000" y="6070600"/>
          <p14:tracePt t="79334" x="7378700" y="6083300"/>
          <p14:tracePt t="79351" x="7391400" y="6096000"/>
          <p14:tracePt t="79368" x="7404100" y="6108700"/>
          <p14:tracePt t="79385" x="7423150" y="6127750"/>
          <p14:tracePt t="79403" x="7435850" y="6140450"/>
          <p14:tracePt t="79418" x="7442200" y="6140450"/>
          <p14:tracePt t="79434" x="7454900" y="6146800"/>
          <p14:tracePt t="79451" x="7461250" y="6153150"/>
          <p14:tracePt t="79468" x="7473950" y="6153150"/>
          <p14:tracePt t="79485" x="7486650" y="6165850"/>
          <p14:tracePt t="79522" x="7493000" y="6165850"/>
          <p14:tracePt t="79546" x="7499350" y="6172200"/>
          <p14:tracePt t="79561" x="7512050" y="6178550"/>
          <p14:tracePt t="79578" x="7518400" y="6184900"/>
          <p14:tracePt t="79586" x="7524750" y="6184900"/>
          <p14:tracePt t="79586" x="7531100" y="6197600"/>
          <p14:tracePt t="79601" x="7550150" y="6203950"/>
          <p14:tracePt t="79618" x="7556500" y="6210300"/>
          <p14:tracePt t="79634" x="7569200" y="6210300"/>
          <p14:tracePt t="79651" x="7581900" y="6216650"/>
          <p14:tracePt t="79690" x="7588250" y="6216650"/>
          <p14:tracePt t="79698" x="7594600" y="6223000"/>
          <p14:tracePt t="79721" x="7600950" y="6223000"/>
          <p14:tracePt t="79722" x="7607300" y="6229350"/>
          <p14:tracePt t="79740" x="7613650" y="6229350"/>
          <p14:tracePt t="80177" x="7626350" y="6229350"/>
          <p14:tracePt t="80185" x="7632700" y="6235700"/>
          <p14:tracePt t="80202" x="7639050" y="6235700"/>
          <p14:tracePt t="82010" x="7645400" y="6235700"/>
          <p14:tracePt t="82010" x="7658100" y="6235700"/>
          <p14:tracePt t="82018" x="7683500" y="6235700"/>
          <p14:tracePt t="82034" x="7689850" y="6229350"/>
          <p14:tracePt t="82034" x="7727950" y="6210300"/>
          <p14:tracePt t="82050" x="7740650" y="6197600"/>
          <p14:tracePt t="82067" x="7747000" y="6197600"/>
          <p14:tracePt t="82105" x="7753350" y="6191250"/>
          <p14:tracePt t="82130" x="7759700" y="6191250"/>
          <p14:tracePt t="82417" x="7766050" y="6184900"/>
          <p14:tracePt t="82427" x="7772400" y="6184900"/>
          <p14:tracePt t="82433" x="7778750" y="6184900"/>
          <p14:tracePt t="82451" x="7785100" y="6178550"/>
          <p14:tracePt t="82452" x="7797800" y="6178550"/>
          <p14:tracePt t="82468" x="7804150" y="6178550"/>
          <p14:tracePt t="82484" x="7823200" y="6172200"/>
          <p14:tracePt t="82501" x="7835900" y="6172200"/>
          <p14:tracePt t="82518" x="7854950" y="6172200"/>
          <p14:tracePt t="82534" x="7880350" y="6172200"/>
          <p14:tracePt t="82551" x="7912100" y="6172200"/>
          <p14:tracePt t="82568" x="7950200" y="6159500"/>
          <p14:tracePt t="82585" x="8013700" y="6140450"/>
          <p14:tracePt t="82602" x="8064500" y="6121400"/>
          <p14:tracePt t="82618" x="8108950" y="6102350"/>
          <p14:tracePt t="82634" x="8134350" y="6083300"/>
          <p14:tracePt t="82651" x="8147050" y="6070600"/>
          <p14:tracePt t="82668" x="8166100" y="6057900"/>
          <p14:tracePt t="82684" x="8178800" y="6038850"/>
          <p14:tracePt t="82701" x="8185150" y="6026150"/>
          <p14:tracePt t="82718" x="8191500" y="6007100"/>
          <p14:tracePt t="82734" x="8204200" y="5981700"/>
          <p14:tracePt t="82751" x="8204200" y="5943600"/>
          <p14:tracePt t="82768" x="8210550" y="5899150"/>
          <p14:tracePt t="82784" x="8216900" y="5822950"/>
          <p14:tracePt t="82802" x="8223250" y="5778500"/>
          <p14:tracePt t="82818" x="8229600" y="5746750"/>
          <p14:tracePt t="82834" x="8235950" y="5715000"/>
          <p14:tracePt t="82851" x="8235950" y="5695950"/>
          <p14:tracePt t="82868" x="8235950" y="5676900"/>
          <p14:tracePt t="82884" x="8242300" y="5651500"/>
          <p14:tracePt t="82901" x="8242300" y="5638800"/>
          <p14:tracePt t="82918" x="8242300" y="5619750"/>
          <p14:tracePt t="82934" x="8242300" y="5600700"/>
          <p14:tracePt t="82951" x="8242300" y="5594350"/>
          <p14:tracePt t="82968" x="8242300" y="5588000"/>
          <p14:tracePt t="82984" x="8242300" y="5575300"/>
          <p14:tracePt t="83049" x="8242300" y="5568950"/>
          <p14:tracePt t="83081" x="8242300" y="5562600"/>
          <p14:tracePt t="83090" x="8242300" y="5556250"/>
          <p14:tracePt t="83113" x="8242300" y="5549900"/>
          <p14:tracePt t="83143" x="8242300" y="5543550"/>
          <p14:tracePt t="83144" x="8242300" y="5537200"/>
          <p14:tracePt t="83150" x="8235950" y="5530850"/>
          <p14:tracePt t="83168" x="8235950" y="5518150"/>
          <p14:tracePt t="83168" x="8235950" y="5511800"/>
          <p14:tracePt t="83186" x="8235950" y="5499100"/>
          <p14:tracePt t="83201" x="8229600" y="5486400"/>
          <p14:tracePt t="83218" x="8223250" y="5473700"/>
          <p14:tracePt t="83234" x="8216900" y="5454650"/>
          <p14:tracePt t="83251" x="8210550" y="5435600"/>
          <p14:tracePt t="83268" x="8210550" y="5429250"/>
          <p14:tracePt t="83285" x="8204200" y="5416550"/>
          <p14:tracePt t="83302" x="8197850" y="5416550"/>
          <p14:tracePt t="83346" x="8197850" y="5410200"/>
          <p14:tracePt t="83362" x="8191500" y="5403850"/>
          <p14:tracePt t="83386" x="8191500" y="5397500"/>
          <p14:tracePt t="83409" x="8185150" y="5397500"/>
          <p14:tracePt t="83425" x="8178800" y="5391150"/>
          <p14:tracePt t="83436" x="8178800" y="5384800"/>
          <p14:tracePt t="83457" x="8172450" y="5384800"/>
          <p14:tracePt t="83465" x="8172450" y="5378450"/>
          <p14:tracePt t="83469" x="8159750" y="5365750"/>
          <p14:tracePt t="83484" x="8159750" y="5359400"/>
          <p14:tracePt t="83501" x="8147050" y="5346700"/>
          <p14:tracePt t="83518" x="8134350" y="5334000"/>
          <p14:tracePt t="83534" x="8128000" y="5327650"/>
          <p14:tracePt t="83551" x="8108950" y="5314950"/>
          <p14:tracePt t="83569" x="8096250" y="5308600"/>
          <p14:tracePt t="83584" x="8064500" y="5295900"/>
          <p14:tracePt t="83602" x="8032750" y="5283200"/>
          <p14:tracePt t="83618" x="8007350" y="5283200"/>
          <p14:tracePt t="83635" x="7969250" y="5276850"/>
          <p14:tracePt t="83651" x="7937500" y="5276850"/>
          <p14:tracePt t="83668" x="7918450" y="5276850"/>
          <p14:tracePt t="83684" x="7912100" y="5276850"/>
          <p14:tracePt t="83701" x="7899400" y="5276850"/>
          <p14:tracePt t="83718" x="7886700" y="5276850"/>
          <p14:tracePt t="83735" x="7880350" y="5276850"/>
          <p14:tracePt t="83751" x="7874000" y="5276850"/>
          <p14:tracePt t="83768" x="7861300" y="5276850"/>
          <p14:tracePt t="83784" x="7854950" y="5276850"/>
          <p14:tracePt t="83802" x="7848600" y="5276850"/>
          <p14:tracePt t="83818" x="7842250" y="5276850"/>
          <p14:tracePt t="83857" x="7835900" y="5276850"/>
          <p14:tracePt t="83882" x="7835900" y="5283200"/>
          <p14:tracePt t="84915" x="7829550" y="5283200"/>
          <p14:tracePt t="85162" x="7823200" y="5283200"/>
          <p14:tracePt t="85169" x="7823200" y="5295900"/>
          <p14:tracePt t="85177" x="7823200" y="5308600"/>
          <p14:tracePt t="85186" x="7867650" y="5359400"/>
          <p14:tracePt t="85202" x="7899400" y="5397500"/>
          <p14:tracePt t="85218" x="7943850" y="5435600"/>
          <p14:tracePt t="85234" x="7981950" y="5467350"/>
          <p14:tracePt t="85252" x="8020050" y="5505450"/>
          <p14:tracePt t="85267" x="8051800" y="5530850"/>
          <p14:tracePt t="85285" x="8077200" y="5543550"/>
          <p14:tracePt t="85301" x="8083550" y="5543550"/>
          <p14:tracePt t="85318" x="8096250" y="5549900"/>
          <p14:tracePt t="85334" x="8102600" y="5549900"/>
          <p14:tracePt t="85352" x="8108950" y="5556250"/>
          <p14:tracePt t="85367" x="8128000" y="5556250"/>
          <p14:tracePt t="85384" x="8147050" y="5556250"/>
          <p14:tracePt t="85402" x="8166100" y="5556250"/>
          <p14:tracePt t="85418" x="8191500" y="5556250"/>
          <p14:tracePt t="85434" x="8216900" y="5556250"/>
          <p14:tracePt t="85451" x="8235950" y="5549900"/>
          <p14:tracePt t="85467" x="8255000" y="5530850"/>
          <p14:tracePt t="85484" x="8267700" y="5518150"/>
          <p14:tracePt t="85501" x="8274050" y="5511800"/>
          <p14:tracePt t="85518" x="8274050" y="5505450"/>
          <p14:tracePt t="85534" x="8274050" y="5492750"/>
          <p14:tracePt t="85551" x="8274050" y="5480050"/>
          <p14:tracePt t="85567" x="8267700" y="5467350"/>
          <p14:tracePt t="85584" x="8248650" y="5441950"/>
          <p14:tracePt t="85602" x="8229600" y="5422900"/>
          <p14:tracePt t="85618" x="8210550" y="5403850"/>
          <p14:tracePt t="85634" x="8191500" y="5372100"/>
          <p14:tracePt t="85651" x="8159750" y="5321300"/>
          <p14:tracePt t="85667" x="8128000" y="5283200"/>
          <p14:tracePt t="85684" x="8083550" y="5245100"/>
          <p14:tracePt t="85701" x="8045450" y="5207000"/>
          <p14:tracePt t="85718" x="8020050" y="5187950"/>
          <p14:tracePt t="85734" x="7988300" y="5168900"/>
          <p14:tracePt t="85751" x="7962900" y="5162550"/>
          <p14:tracePt t="85768" x="7950200" y="5162550"/>
          <p14:tracePt t="85784" x="7899400" y="5156200"/>
          <p14:tracePt t="85802" x="7861300" y="5156200"/>
          <p14:tracePt t="85818" x="7810500" y="5156200"/>
          <p14:tracePt t="85834" x="7753350" y="5162550"/>
          <p14:tracePt t="85851" x="7696200" y="5175250"/>
          <p14:tracePt t="85867" x="7658100" y="5187950"/>
          <p14:tracePt t="85884" x="7626350" y="5207000"/>
          <p14:tracePt t="85901" x="7594600" y="5219700"/>
          <p14:tracePt t="85918" x="7575550" y="5226050"/>
          <p14:tracePt t="85934" x="7550150" y="5245100"/>
          <p14:tracePt t="85951" x="7512050" y="5270500"/>
          <p14:tracePt t="85967" x="7486650" y="5289550"/>
          <p14:tracePt t="85984" x="7429500" y="5340350"/>
          <p14:tracePt t="86002" x="7410450" y="5365750"/>
          <p14:tracePt t="86018" x="7385050" y="5391150"/>
          <p14:tracePt t="86034" x="7372350" y="5403850"/>
          <p14:tracePt t="86051" x="7353300" y="5435600"/>
          <p14:tracePt t="86067" x="7334250" y="5467350"/>
          <p14:tracePt t="86085" x="7315200" y="5518150"/>
          <p14:tracePt t="86101" x="7289800" y="5575300"/>
          <p14:tracePt t="86118" x="7270750" y="5645150"/>
          <p14:tracePt t="86133" x="7258050" y="5715000"/>
          <p14:tracePt t="86150" x="7251700" y="5765800"/>
          <p14:tracePt t="86168" x="7251700" y="5816600"/>
          <p14:tracePt t="86184" x="7251700" y="5861050"/>
          <p14:tracePt t="86200" x="7270750" y="5930900"/>
          <p14:tracePt t="86218" x="7302500" y="5994400"/>
          <p14:tracePt t="86234" x="7321550" y="6045200"/>
          <p14:tracePt t="86251" x="7366000" y="6115050"/>
          <p14:tracePt t="86267" x="7423150" y="6178550"/>
          <p14:tracePt t="86284" x="7480300" y="6235700"/>
          <p14:tracePt t="86301" x="7550150" y="6280150"/>
          <p14:tracePt t="86318" x="7620000" y="6318250"/>
          <p14:tracePt t="86334" x="7677150" y="6343650"/>
          <p14:tracePt t="86352" x="7727950" y="6356350"/>
          <p14:tracePt t="86367" x="7759700" y="6369050"/>
          <p14:tracePt t="86385" x="7804150" y="6381750"/>
          <p14:tracePt t="86402" x="7829550" y="6388100"/>
          <p14:tracePt t="86418" x="7867650" y="6394450"/>
          <p14:tracePt t="86434" x="7893050" y="6394450"/>
          <p14:tracePt t="86451" x="7918450" y="6394450"/>
          <p14:tracePt t="86467" x="7937500" y="6394450"/>
          <p14:tracePt t="86484" x="7950200" y="6394450"/>
          <p14:tracePt t="86501" x="7962900" y="6394450"/>
          <p14:tracePt t="86517" x="7969250" y="6394450"/>
          <p14:tracePt t="86534" x="7975600" y="6394450"/>
          <p14:tracePt t="86551" x="7988300" y="6381750"/>
          <p14:tracePt t="86567" x="8007350" y="6375400"/>
          <p14:tracePt t="86584" x="8058150" y="6337300"/>
          <p14:tracePt t="86602" x="8108950" y="6292850"/>
          <p14:tracePt t="86618" x="8166100" y="6216650"/>
          <p14:tracePt t="86634" x="8216900" y="6115050"/>
          <p14:tracePt t="86651" x="8261350" y="6026150"/>
          <p14:tracePt t="86667" x="8274050" y="5975350"/>
          <p14:tracePt t="86684" x="8286750" y="5937250"/>
          <p14:tracePt t="86701" x="8293100" y="5911850"/>
          <p14:tracePt t="86717" x="8293100" y="5886450"/>
          <p14:tracePt t="86734" x="8293100" y="5873750"/>
          <p14:tracePt t="86751" x="8293100" y="5861050"/>
          <p14:tracePt t="86767" x="8293100" y="5842000"/>
          <p14:tracePt t="86784" x="8293100" y="5835650"/>
          <p14:tracePt t="86801" x="8293100" y="5829300"/>
          <p14:tracePt t="86817" x="8293100" y="5822950"/>
          <p14:tracePt t="86835" x="8293100" y="5810250"/>
          <p14:tracePt t="86851" x="8305800" y="5778500"/>
          <p14:tracePt t="86868" x="8305800" y="5753100"/>
          <p14:tracePt t="86884" x="8312150" y="5721350"/>
          <p14:tracePt t="86901" x="8318500" y="5683250"/>
          <p14:tracePt t="86917" x="8331200" y="5651500"/>
          <p14:tracePt t="86934" x="8331200" y="5638800"/>
          <p14:tracePt t="86951" x="8337550" y="5632450"/>
          <p14:tracePt t="86968" x="8337550" y="5626100"/>
          <p14:tracePt t="87153" x="8331200" y="5626100"/>
          <p14:tracePt t="87161" x="8305800" y="5651500"/>
          <p14:tracePt t="87169" x="8274050" y="5689600"/>
          <p14:tracePt t="87169" x="8242300" y="5727700"/>
          <p14:tracePt t="87185" x="8166100" y="5829300"/>
          <p14:tracePt t="87202" x="8140700" y="5867400"/>
          <p14:tracePt t="87217" x="8134350" y="5873750"/>
          <p14:tracePt t="87234" x="8134350" y="5880100"/>
          <p14:tracePt t="87251" x="8121650" y="5892800"/>
          <p14:tracePt t="87268" x="8115300" y="5899150"/>
          <p14:tracePt t="87284" x="8108950" y="5911850"/>
          <p14:tracePt t="87301" x="8108950" y="5918200"/>
          <p14:tracePt t="87317" x="8102600" y="5924550"/>
          <p14:tracePt t="87334" x="8102600" y="5930900"/>
          <p14:tracePt t="87351" x="8089900" y="5943600"/>
          <p14:tracePt t="87368" x="8083550" y="5962650"/>
          <p14:tracePt t="87384" x="8070850" y="5981700"/>
          <p14:tracePt t="87402" x="8070850" y="5988050"/>
          <p14:tracePt t="87545" x="8077200" y="5981700"/>
          <p14:tracePt t="87553" x="8083550" y="5956300"/>
          <p14:tracePt t="87553" x="8089900" y="5930900"/>
          <p14:tracePt t="87569" x="8102600" y="5892800"/>
          <p14:tracePt t="87570" x="8108950" y="5861050"/>
          <p14:tracePt t="87584" x="8140700" y="5772150"/>
          <p14:tracePt t="87602" x="8147050" y="5740400"/>
          <p14:tracePt t="87617" x="8153400" y="5708650"/>
          <p14:tracePt t="87634" x="8159750" y="5695950"/>
          <p14:tracePt t="87651" x="8166100" y="5683250"/>
          <p14:tracePt t="87668" x="8166100" y="5676900"/>
          <p14:tracePt t="87705" x="8166100" y="5670550"/>
          <p14:tracePt t="87706" x="8172450" y="5664200"/>
          <p14:tracePt t="87737" x="8178800" y="5664200"/>
          <p14:tracePt t="87881" x="8166100" y="5683250"/>
          <p14:tracePt t="87889" x="8159750" y="5708650"/>
          <p14:tracePt t="87901" x="8153400" y="5727700"/>
          <p14:tracePt t="87901" x="8134350" y="5772150"/>
          <p14:tracePt t="87917" x="8115300" y="5803900"/>
          <p14:tracePt t="87934" x="8108950" y="5829300"/>
          <p14:tracePt t="87951" x="8096250" y="5848350"/>
          <p14:tracePt t="87968" x="8096250" y="5854700"/>
          <p14:tracePt t="87984" x="8083550" y="5867400"/>
          <p14:tracePt t="88201" x="8083550" y="5873750"/>
          <p14:tracePt t="89009" x="8089900" y="5873750"/>
          <p14:tracePt t="89017" x="8096250" y="5873750"/>
          <p14:tracePt t="89033" x="8102600" y="5873750"/>
          <p14:tracePt t="89041" x="8115300" y="5867400"/>
          <p14:tracePt t="89051" x="8121650" y="5854700"/>
          <p14:tracePt t="89051" x="8159750" y="5816600"/>
          <p14:tracePt t="89067" x="8185150" y="5772150"/>
          <p14:tracePt t="89084" x="8210550" y="5715000"/>
          <p14:tracePt t="89101" x="8223250" y="5670550"/>
          <p14:tracePt t="89118" x="8235950" y="5638800"/>
          <p14:tracePt t="89134" x="8235950" y="5619750"/>
          <p14:tracePt t="89151" x="8235950" y="5613400"/>
          <p14:tracePt t="89167" x="8235950" y="5607050"/>
          <p14:tracePt t="89184" x="8229600" y="5594350"/>
          <p14:tracePt t="89201" x="8191500" y="5594350"/>
          <p14:tracePt t="89218" x="8153400" y="5594350"/>
          <p14:tracePt t="89233" x="8102600" y="5594350"/>
          <p14:tracePt t="89250" x="8064500" y="5594350"/>
          <p14:tracePt t="89267" x="8020050" y="5607050"/>
          <p14:tracePt t="89284" x="7988300" y="5613400"/>
          <p14:tracePt t="89301" x="7956550" y="5626100"/>
          <p14:tracePt t="89318" x="7943850" y="5626100"/>
          <p14:tracePt t="89334" x="7931150" y="5632450"/>
          <p14:tracePt t="89351" x="7924800" y="5632450"/>
          <p14:tracePt t="89367" x="7905750" y="5638800"/>
          <p14:tracePt t="89384" x="7880350" y="5645150"/>
          <p14:tracePt t="89402" x="7861300" y="5657850"/>
          <p14:tracePt t="89417" x="7835900" y="5664200"/>
          <p14:tracePt t="89434" x="7804150" y="5683250"/>
          <p14:tracePt t="89451" x="7791450" y="5695950"/>
          <p14:tracePt t="89467" x="7772400" y="5708650"/>
          <p14:tracePt t="89484" x="7772400" y="5715000"/>
          <p14:tracePt t="89501" x="7766050" y="5721350"/>
          <p14:tracePt t="89537" x="7766050" y="5727700"/>
          <p14:tracePt t="89641" x="7772400" y="5727700"/>
          <p14:tracePt t="89649" x="7778750" y="5727700"/>
          <p14:tracePt t="89705" x="7785100" y="5727700"/>
          <p14:tracePt t="89737" x="7791450" y="5727700"/>
          <p14:tracePt t="89753" x="7797800" y="5727700"/>
          <p14:tracePt t="89761" x="7804150" y="5727700"/>
          <p14:tracePt t="89771" x="7810500" y="5727700"/>
          <p14:tracePt t="89785" x="7823200" y="5721350"/>
          <p14:tracePt t="89785" x="7854950" y="5715000"/>
          <p14:tracePt t="89801" x="7893050" y="5702300"/>
          <p14:tracePt t="89817" x="7931150" y="5702300"/>
          <p14:tracePt t="89834" x="7962900" y="5695950"/>
          <p14:tracePt t="89851" x="7988300" y="5695950"/>
          <p14:tracePt t="89867" x="8001000" y="5689600"/>
          <p14:tracePt t="89884" x="8007350" y="5689600"/>
          <p14:tracePt t="89901" x="8020050" y="5689600"/>
          <p14:tracePt t="89936" x="8026400" y="5689600"/>
          <p14:tracePt t="89953" x="8032750" y="5689600"/>
          <p14:tracePt t="89954" x="8039100" y="5689600"/>
          <p14:tracePt t="89968" x="8045450" y="5689600"/>
          <p14:tracePt t="89984" x="8064500" y="5689600"/>
          <p14:tracePt t="90002" x="8070850" y="5689600"/>
          <p14:tracePt t="90017" x="8077200" y="5689600"/>
          <p14:tracePt t="90034" x="8083550" y="5689600"/>
          <p14:tracePt t="90985" x="8115300" y="5683250"/>
          <p14:tracePt t="90985" x="8159750" y="5632450"/>
          <p14:tracePt t="91001" x="8197850" y="5575300"/>
          <p14:tracePt t="91010" x="8242300" y="5511800"/>
          <p14:tracePt t="91017" x="8293100" y="5441950"/>
          <p14:tracePt t="91034" x="8312150" y="5410200"/>
          <p14:tracePt t="91034" x="8343900" y="5365750"/>
          <p14:tracePt t="91050" x="8356600" y="5346700"/>
          <p14:tracePt t="91067" x="8362950" y="5334000"/>
          <p14:tracePt t="91084" x="8369300" y="5321300"/>
          <p14:tracePt t="91121" x="8369300" y="5308600"/>
          <p14:tracePt t="91273" x="8375650" y="5308600"/>
          <p14:tracePt t="91281" x="8382000" y="5308600"/>
          <p14:tracePt t="91301" x="8407400" y="5308600"/>
          <p14:tracePt t="91302" x="8451850" y="5308600"/>
          <p14:tracePt t="91317" x="8489950" y="5308600"/>
          <p14:tracePt t="91334" x="8515350" y="5295900"/>
          <p14:tracePt t="91350" x="8540750" y="5283200"/>
          <p14:tracePt t="91367" x="8572500" y="5264150"/>
          <p14:tracePt t="91384" x="8610600" y="5232400"/>
          <p14:tracePt t="91402" x="8623300" y="5213350"/>
          <p14:tracePt t="91417" x="8636000" y="5187950"/>
          <p14:tracePt t="91434" x="8642350" y="5168900"/>
          <p14:tracePt t="91450" x="8655050" y="5149850"/>
          <p14:tracePt t="91467" x="8655050" y="5124450"/>
          <p14:tracePt t="91484" x="8661400" y="5099050"/>
          <p14:tracePt t="91500" x="8661400" y="5080000"/>
          <p14:tracePt t="91517" x="8661400" y="5067300"/>
          <p14:tracePt t="91534" x="8661400" y="5048250"/>
          <p14:tracePt t="91550" x="8661400" y="5029200"/>
          <p14:tracePt t="91567" x="8661400" y="5010150"/>
          <p14:tracePt t="91584" x="8648700" y="4972050"/>
          <p14:tracePt t="91601" x="8636000" y="4959350"/>
          <p14:tracePt t="91617" x="8616950" y="4940300"/>
          <p14:tracePt t="91634" x="8604250" y="4921250"/>
          <p14:tracePt t="91651" x="8585200" y="4908550"/>
          <p14:tracePt t="91667" x="8572500" y="4895850"/>
          <p14:tracePt t="91684" x="8540750" y="4876800"/>
          <p14:tracePt t="91700" x="8515350" y="4857750"/>
          <p14:tracePt t="91717" x="8470900" y="4832350"/>
          <p14:tracePt t="91734" x="8426450" y="4806950"/>
          <p14:tracePt t="91750" x="8375650" y="4794250"/>
          <p14:tracePt t="91767" x="8286750" y="4749800"/>
          <p14:tracePt t="91786" x="8223250" y="4730750"/>
          <p14:tracePt t="91802" x="8166100" y="4718050"/>
          <p14:tracePt t="91834" x="8102600" y="4699000"/>
          <p14:tracePt t="91834" x="8039100" y="4692650"/>
          <p14:tracePt t="91851" x="7950200" y="4686300"/>
          <p14:tracePt t="91867" x="7867650" y="4686300"/>
          <p14:tracePt t="91884" x="7797800" y="4686300"/>
          <p14:tracePt t="91900" x="7740650" y="4679950"/>
          <p14:tracePt t="91917" x="7702550" y="4673600"/>
          <p14:tracePt t="91934" x="7664450" y="4667250"/>
          <p14:tracePt t="91951" x="7613650" y="4660900"/>
          <p14:tracePt t="91967" x="7550150" y="4660900"/>
          <p14:tracePt t="91967" x="7524750" y="4660900"/>
          <p14:tracePt t="91985" x="7467600" y="4660900"/>
          <p14:tracePt t="92001" x="7416800" y="4660900"/>
          <p14:tracePt t="92018" x="7359650" y="4667250"/>
          <p14:tracePt t="92034" x="7296150" y="4686300"/>
          <p14:tracePt t="92051" x="7251700" y="4705350"/>
          <p14:tracePt t="92067" x="7207250" y="4724400"/>
          <p14:tracePt t="92084" x="7169150" y="4737100"/>
          <p14:tracePt t="92100" x="7143750" y="4756150"/>
          <p14:tracePt t="92118" x="7118350" y="4762500"/>
          <p14:tracePt t="92134" x="7092950" y="4781550"/>
          <p14:tracePt t="92150" x="7061200" y="4800600"/>
          <p14:tracePt t="92167" x="7029450" y="4819650"/>
          <p14:tracePt t="92184" x="6978650" y="4851400"/>
          <p14:tracePt t="92201" x="6953250" y="4876800"/>
          <p14:tracePt t="92217" x="6927850" y="4895850"/>
          <p14:tracePt t="92234" x="6896100" y="4933950"/>
          <p14:tracePt t="92251" x="6864350" y="4972050"/>
          <p14:tracePt t="92267" x="6832600" y="5016500"/>
          <p14:tracePt t="92284" x="6794500" y="5073650"/>
          <p14:tracePt t="92301" x="6769100" y="5130800"/>
          <p14:tracePt t="92317" x="6737350" y="5187950"/>
          <p14:tracePt t="92333" x="6711950" y="5238750"/>
          <p14:tracePt t="92351" x="6692900" y="5295900"/>
          <p14:tracePt t="92367" x="6680200" y="5346700"/>
          <p14:tracePt t="92384" x="6667500" y="5416550"/>
          <p14:tracePt t="92401" x="6667500" y="5461000"/>
          <p14:tracePt t="92418" x="6667500" y="5505450"/>
          <p14:tracePt t="92434" x="6667500" y="5543550"/>
          <p14:tracePt t="92451" x="6667500" y="5588000"/>
          <p14:tracePt t="92467" x="6667500" y="5626100"/>
          <p14:tracePt t="92484" x="6667500" y="5683250"/>
          <p14:tracePt t="92500" x="6667500" y="5734050"/>
          <p14:tracePt t="92517" x="6667500" y="5791200"/>
          <p14:tracePt t="92534" x="6673850" y="5842000"/>
          <p14:tracePt t="92551" x="6686550" y="5899150"/>
          <p14:tracePt t="92567" x="6692900" y="5937250"/>
          <p14:tracePt t="92584" x="6711950" y="5988050"/>
          <p14:tracePt t="92601" x="6718300" y="6013450"/>
          <p14:tracePt t="92617" x="6731000" y="6038850"/>
          <p14:tracePt t="92634" x="6737350" y="6064250"/>
          <p14:tracePt t="92651" x="6750050" y="6083300"/>
          <p14:tracePt t="92667" x="6769100" y="6108700"/>
          <p14:tracePt t="92684" x="6781800" y="6140450"/>
          <p14:tracePt t="92700" x="6800850" y="6159500"/>
          <p14:tracePt t="92717" x="6826250" y="6191250"/>
          <p14:tracePt t="92734" x="6845300" y="6223000"/>
          <p14:tracePt t="92751" x="6864350" y="6254750"/>
          <p14:tracePt t="92767" x="6883400" y="6273800"/>
          <p14:tracePt t="92784" x="6908800" y="6311900"/>
          <p14:tracePt t="92801" x="6927850" y="6330950"/>
          <p14:tracePt t="92817" x="6953250" y="6356350"/>
          <p14:tracePt t="92834" x="6972300" y="6375400"/>
          <p14:tracePt t="92850" x="7004050" y="6394450"/>
          <p14:tracePt t="92867" x="7023100" y="6413500"/>
          <p14:tracePt t="92884" x="7042150" y="6432550"/>
          <p14:tracePt t="92900" x="7073900" y="6457950"/>
          <p14:tracePt t="92917" x="7099300" y="6483350"/>
          <p14:tracePt t="92934" x="7137400" y="6502400"/>
          <p14:tracePt t="92951" x="7162800" y="6515100"/>
          <p14:tracePt t="92967" x="7213600" y="6540500"/>
          <p14:tracePt t="92985" x="7226300" y="6553200"/>
          <p14:tracePt t="93001" x="7232650" y="6553200"/>
          <p14:tracePt t="93017" x="7245350" y="6553200"/>
          <p14:tracePt t="93121" x="7251700" y="6553200"/>
          <p14:tracePt t="93201" x="7258050" y="6553200"/>
          <p14:tracePt t="93224" x="7264400" y="6553200"/>
          <p14:tracePt t="93249" x="7270750" y="6553200"/>
          <p14:tracePt t="93265" x="7283450" y="6553200"/>
          <p14:tracePt t="93280" x="7296150" y="6546850"/>
          <p14:tracePt t="93288" x="7302500" y="6508750"/>
          <p14:tracePt t="93296" x="7302500" y="6464300"/>
          <p14:tracePt t="93302" x="7321550" y="6362700"/>
          <p14:tracePt t="93317" x="7321550" y="6286500"/>
          <p14:tracePt t="93333" x="7321550" y="6216650"/>
          <p14:tracePt t="93350" x="7321550" y="6146800"/>
          <p14:tracePt t="93366" x="7321550" y="6089650"/>
          <p14:tracePt t="93383" x="7321550" y="6026150"/>
          <p14:tracePt t="93402" x="7302500" y="5981700"/>
          <p14:tracePt t="93417" x="7296150" y="5949950"/>
          <p14:tracePt t="93434" x="7289800" y="5930900"/>
          <p14:tracePt t="93451" x="7283450" y="5892800"/>
          <p14:tracePt t="93468" x="7283450" y="5873750"/>
          <p14:tracePt t="93484" x="7283450" y="5854700"/>
          <p14:tracePt t="93501" x="7283450" y="5842000"/>
          <p14:tracePt t="93517" x="7283450" y="5829300"/>
          <p14:tracePt t="93534" x="7283450" y="5816600"/>
          <p14:tracePt t="93673" x="7283450" y="5810250"/>
          <p14:tracePt t="93681" x="7283450" y="5803900"/>
          <p14:tracePt t="93689" x="7289800" y="5803900"/>
          <p14:tracePt t="93697" x="7302500" y="5791200"/>
          <p14:tracePt t="93700" x="7315200" y="5778500"/>
          <p14:tracePt t="93717" x="7327900" y="5759450"/>
          <p14:tracePt t="93734" x="7334250" y="5753100"/>
          <p14:tracePt t="93750" x="7340600" y="5746750"/>
          <p14:tracePt t="93850" x="7340600" y="5740400"/>
          <p14:tracePt t="93858" x="7327900" y="5740400"/>
          <p14:tracePt t="93863" x="7302500" y="5727700"/>
          <p14:tracePt t="93868" x="7226300" y="5683250"/>
          <p14:tracePt t="93885" x="7118350" y="5619750"/>
          <p14:tracePt t="93902" x="7042150" y="5575300"/>
          <p14:tracePt t="93918" x="6985000" y="5537200"/>
          <p14:tracePt t="93935" x="6946900" y="5518150"/>
          <p14:tracePt t="93951" x="6915150" y="5499100"/>
          <p14:tracePt t="93968" x="6902450" y="5486400"/>
          <p14:tracePt t="93968" x="6902450" y="5480050"/>
          <p14:tracePt t="93986" x="6883400" y="5467350"/>
          <p14:tracePt t="94002" x="6870700" y="5454650"/>
          <p14:tracePt t="94018" x="6864350" y="5448300"/>
          <p14:tracePt t="94035" x="6851650" y="5435600"/>
          <p14:tracePt t="94051" x="6845300" y="5422900"/>
          <p14:tracePt t="94068" x="6845300" y="5410200"/>
          <p14:tracePt t="94105" x="6845300" y="5403850"/>
          <p14:tracePt t="94145" x="6845300" y="5397500"/>
          <p14:tracePt t="94145" x="6851650" y="5397500"/>
          <p14:tracePt t="94169" x="6858000" y="5397500"/>
          <p14:tracePt t="94177" x="6864350" y="5397500"/>
          <p14:tracePt t="94185" x="6902450" y="5384800"/>
          <p14:tracePt t="94202" x="6927850" y="5378450"/>
          <p14:tracePt t="94202" x="7016750" y="5365750"/>
          <p14:tracePt t="94218" x="7175500" y="5346700"/>
          <p14:tracePt t="94235" x="7340600" y="5314950"/>
          <p14:tracePt t="94251" x="7505700" y="5276850"/>
          <p14:tracePt t="94268" x="7639050" y="5245100"/>
          <p14:tracePt t="94285" x="7740650" y="5187950"/>
          <p14:tracePt t="94301" x="7835900" y="5124450"/>
          <p14:tracePt t="94318" x="7912100" y="5060950"/>
          <p14:tracePt t="94335" x="7981950" y="5003800"/>
          <p14:tracePt t="94351" x="8026400" y="4972050"/>
          <p14:tracePt t="94368" x="8058150" y="4953000"/>
          <p14:tracePt t="94385" x="8089900" y="4933950"/>
          <p14:tracePt t="94402" x="8108950" y="4921250"/>
          <p14:tracePt t="94418" x="8128000" y="4908550"/>
          <p14:tracePt t="94435" x="8134350" y="4902200"/>
          <p14:tracePt t="94451" x="8140700" y="4895850"/>
          <p14:tracePt t="95226" x="8134350" y="4895850"/>
          <p14:tracePt t="95242" x="8121650" y="4895850"/>
          <p14:tracePt t="95250" x="8115300" y="4895850"/>
          <p14:tracePt t="95260" x="8108950" y="4895850"/>
          <p14:tracePt t="95268" x="8089900" y="4895850"/>
          <p14:tracePt t="95285" x="8083550" y="4895850"/>
          <p14:tracePt t="95301" x="8064500" y="4895850"/>
          <p14:tracePt t="95318" x="8051800" y="4895850"/>
          <p14:tracePt t="95334" x="8032750" y="4902200"/>
          <p14:tracePt t="95351" x="8026400" y="4902200"/>
          <p14:tracePt t="95368" x="8013700" y="4908550"/>
          <p14:tracePt t="95385" x="8001000" y="4914900"/>
          <p14:tracePt t="95402" x="7994650" y="4921250"/>
          <p14:tracePt t="95418" x="7988300" y="4921250"/>
          <p14:tracePt t="95435" x="7981950" y="4933950"/>
          <p14:tracePt t="95451" x="7975600" y="4940300"/>
          <p14:tracePt t="95468" x="7969250" y="4946650"/>
          <p14:tracePt t="95602" x="7969250" y="4953000"/>
          <p14:tracePt t="95610" x="7975600" y="4953000"/>
          <p14:tracePt t="95618" x="7988300" y="4946650"/>
          <p14:tracePt t="95619" x="8007350" y="4927600"/>
          <p14:tracePt t="95634" x="8013700" y="4914900"/>
          <p14:tracePt t="95651" x="8020050" y="4908550"/>
          <p14:tracePt t="95668" x="8020050" y="4895850"/>
          <p14:tracePt t="95801" x="8007350" y="4895850"/>
          <p14:tracePt t="95809" x="7994650" y="4895850"/>
          <p14:tracePt t="95811" x="7988300" y="4908550"/>
          <p14:tracePt t="95817" x="7950200" y="4940300"/>
          <p14:tracePt t="95834" x="7931150" y="4959350"/>
          <p14:tracePt t="95850" x="7924800" y="4972050"/>
          <p14:tracePt t="95867" x="7924800" y="4978400"/>
          <p14:tracePt t="96025" x="7931150" y="4978400"/>
          <p14:tracePt t="96043" x="7937500" y="4978400"/>
          <p14:tracePt t="96665" x="7931150" y="4978400"/>
          <p14:tracePt t="96681" x="7912100" y="4984750"/>
          <p14:tracePt t="96694" x="7899400" y="4991100"/>
          <p14:tracePt t="96697" x="7874000" y="5003800"/>
          <p14:tracePt t="96702" x="7804150" y="5035550"/>
          <p14:tracePt t="96718" x="7734300" y="5080000"/>
          <p14:tracePt t="96735" x="7683500" y="5111750"/>
          <p14:tracePt t="96751" x="7658100" y="5130800"/>
          <p14:tracePt t="96767" x="7658100" y="5137150"/>
          <p14:tracePt t="96849" x="7664450" y="5137150"/>
          <p14:tracePt t="96857" x="7677150" y="5130800"/>
          <p14:tracePt t="96865" x="7683500" y="5124450"/>
          <p14:tracePt t="96867" x="7708900" y="5111750"/>
          <p14:tracePt t="96884" x="7747000" y="5073650"/>
          <p14:tracePt t="96900" x="7778750" y="5035550"/>
          <p14:tracePt t="96917" x="7804150" y="5010150"/>
          <p14:tracePt t="96934" x="7823200" y="4978400"/>
          <p14:tracePt t="96950" x="7842250" y="4959350"/>
          <p14:tracePt t="96968" x="7854950" y="4940300"/>
          <p14:tracePt t="96984" x="7854950" y="4933950"/>
          <p14:tracePt t="97002" x="7861300" y="4927600"/>
          <p14:tracePt t="97193" x="7848600" y="4927600"/>
          <p14:tracePt t="97201" x="7823200" y="4927600"/>
          <p14:tracePt t="97209" x="7778750" y="4927600"/>
          <p14:tracePt t="97217" x="7626350" y="4927600"/>
          <p14:tracePt t="97227" x="7518400" y="4921250"/>
          <p14:tracePt t="97235" x="7200900" y="4883150"/>
          <p14:tracePt t="97251" x="6908800" y="4864100"/>
          <p14:tracePt t="97267" x="6692900" y="4864100"/>
          <p14:tracePt t="97284" x="6546850" y="4864100"/>
          <p14:tracePt t="97300" x="6470650" y="4864100"/>
          <p14:tracePt t="97317" x="6413500" y="4864100"/>
          <p14:tracePt t="97334" x="6394450" y="4864100"/>
          <p14:tracePt t="97350" x="6369050" y="4864100"/>
          <p14:tracePt t="97367" x="6356350" y="4864100"/>
          <p14:tracePt t="97384" x="6343650" y="4864100"/>
          <p14:tracePt t="97400" x="6324600" y="4864100"/>
          <p14:tracePt t="97417" x="6311900" y="4864100"/>
          <p14:tracePt t="97434" x="6292850" y="4864100"/>
          <p14:tracePt t="97451" x="6280150" y="4864100"/>
          <p14:tracePt t="97468" x="6273800" y="4864100"/>
          <p14:tracePt t="97484" x="6267450" y="4864100"/>
          <p14:tracePt t="98234" x="6261100" y="4876800"/>
          <p14:tracePt t="98241" x="6261100" y="4914900"/>
          <p14:tracePt t="98249" x="6261100" y="4959350"/>
          <p14:tracePt t="98253" x="6292850" y="5086350"/>
          <p14:tracePt t="98267" x="6318250" y="5226050"/>
          <p14:tracePt t="98283" x="6369050" y="5384800"/>
          <p14:tracePt t="98300" x="6438900" y="5556250"/>
          <p14:tracePt t="98317" x="6559550" y="5727700"/>
          <p14:tracePt t="98334" x="6724650" y="5949950"/>
          <p14:tracePt t="98350" x="6870700" y="6108700"/>
          <p14:tracePt t="98367" x="7023100" y="6267450"/>
          <p14:tracePt t="98383" x="7143750" y="6375400"/>
          <p14:tracePt t="98400" x="7315200" y="6483350"/>
          <p14:tracePt t="98417" x="7416800" y="6546850"/>
          <p14:tracePt t="98434" x="7550150" y="6597650"/>
          <p14:tracePt t="98450" x="7696200" y="6610350"/>
          <p14:tracePt t="98468" x="7880350" y="6610350"/>
          <p14:tracePt t="98485" x="8032750" y="6610350"/>
          <p14:tracePt t="98501" x="8159750" y="6584950"/>
          <p14:tracePt t="98518" x="8280400" y="6508750"/>
          <p14:tracePt t="98534" x="8362950" y="6407150"/>
          <p14:tracePt t="98550" x="8426450" y="6261100"/>
          <p14:tracePt t="98567" x="8470900" y="6083300"/>
          <p14:tracePt t="98584" x="8496300" y="5854700"/>
          <p14:tracePt t="98600" x="8496300" y="5588000"/>
          <p14:tracePt t="98617" x="8496300" y="5461000"/>
          <p14:tracePt t="98633" x="8483600" y="5359400"/>
          <p14:tracePt t="98650" x="8458200" y="5283200"/>
          <p14:tracePt t="98667" x="8420100" y="5219700"/>
          <p14:tracePt t="98684" x="8375650" y="5162550"/>
          <p14:tracePt t="98700" x="8337550" y="5124450"/>
          <p14:tracePt t="98718" x="8274050" y="5092700"/>
          <p14:tracePt t="98734" x="8185150" y="5080000"/>
          <p14:tracePt t="98751" x="8070850" y="5080000"/>
          <p14:tracePt t="98767" x="7937500" y="5092700"/>
          <p14:tracePt t="98784" x="7797800" y="5143500"/>
          <p14:tracePt t="98800" x="7620000" y="5245100"/>
          <p14:tracePt t="98817" x="7524750" y="5308600"/>
          <p14:tracePt t="98833" x="7435850" y="5384800"/>
          <p14:tracePt t="98850" x="7359650" y="5467350"/>
          <p14:tracePt t="98867" x="7296150" y="5562600"/>
          <p14:tracePt t="98884" x="7232650" y="5664200"/>
          <p14:tracePt t="98900" x="7175500" y="5778500"/>
          <p14:tracePt t="98917" x="7137400" y="5892800"/>
          <p14:tracePt t="98933" x="7112000" y="5994400"/>
          <p14:tracePt t="98951" x="7092950" y="6064250"/>
          <p14:tracePt t="98968" x="7080250" y="6121400"/>
          <p14:tracePt t="98985" x="7080250" y="6203950"/>
          <p14:tracePt t="99001" x="7080250" y="6254750"/>
          <p14:tracePt t="99017" x="7080250" y="6305550"/>
          <p14:tracePt t="99034" x="7092950" y="6356350"/>
          <p14:tracePt t="99050" x="7112000" y="6394450"/>
          <p14:tracePt t="99067" x="7124700" y="6426200"/>
          <p14:tracePt t="99084" x="7143750" y="6451600"/>
          <p14:tracePt t="99100" x="7169150" y="6470650"/>
          <p14:tracePt t="99117" x="7200900" y="6496050"/>
          <p14:tracePt t="99133" x="7239000" y="6508750"/>
          <p14:tracePt t="99150" x="7270750" y="6521450"/>
          <p14:tracePt t="99167" x="7302500" y="6534150"/>
          <p14:tracePt t="99185" x="7346950" y="6540500"/>
          <p14:tracePt t="99202" x="7359650" y="6546850"/>
          <p14:tracePt t="99218" x="7378700" y="6546850"/>
          <p14:tracePt t="99234" x="7410450" y="6546850"/>
          <p14:tracePt t="99251" x="7454900" y="6546850"/>
          <p14:tracePt t="99268" x="7512050" y="6546850"/>
          <p14:tracePt t="99285" x="7594600" y="6540500"/>
          <p14:tracePt t="99301" x="7683500" y="6496050"/>
          <p14:tracePt t="99318" x="7778750" y="6432550"/>
          <p14:tracePt t="99334" x="7867650" y="6350000"/>
          <p14:tracePt t="99351" x="7943850" y="6261100"/>
          <p14:tracePt t="99367" x="8013700" y="6140450"/>
          <p14:tracePt t="99384" x="8089900" y="5994400"/>
          <p14:tracePt t="99400" x="8223250" y="5467350"/>
          <p14:tracePt t="99417" x="8274050" y="5080000"/>
          <p14:tracePt t="99434" x="8274050" y="4857750"/>
          <p14:tracePt t="99450" x="8274050" y="4756150"/>
          <p14:tracePt t="99467" x="8255000" y="4667250"/>
          <p14:tracePt t="99484" x="8216900" y="4610100"/>
          <p14:tracePt t="99500" x="8178800" y="4572000"/>
          <p14:tracePt t="99518" x="8134350" y="4565650"/>
          <p14:tracePt t="99535" x="8077200" y="4565650"/>
          <p14:tracePt t="99551" x="7975600" y="4565650"/>
          <p14:tracePt t="99568" x="7835900" y="4591050"/>
          <p14:tracePt t="99568" x="7759700" y="4603750"/>
          <p14:tracePt t="99585" x="7645400" y="4629150"/>
          <p14:tracePt t="99601" x="7537450" y="4654550"/>
          <p14:tracePt t="99617" x="7461250" y="4686300"/>
          <p14:tracePt t="99634" x="7404100" y="4718050"/>
          <p14:tracePt t="99650" x="7353300" y="4768850"/>
          <p14:tracePt t="99667" x="7296150" y="4832350"/>
          <p14:tracePt t="99683" x="7232650" y="4927600"/>
          <p14:tracePt t="99700" x="7181850" y="5022850"/>
          <p14:tracePt t="99717" x="7137400" y="5124450"/>
          <p14:tracePt t="99734" x="7112000" y="5219700"/>
          <p14:tracePt t="99750" x="7099300" y="5327650"/>
          <p14:tracePt t="99767" x="7092950" y="5429250"/>
          <p14:tracePt t="99785" x="7092950" y="5581650"/>
          <p14:tracePt t="99802" x="7092950" y="5676900"/>
          <p14:tracePt t="99818" x="7118350" y="5778500"/>
          <p14:tracePt t="99834" x="7137400" y="5873750"/>
          <p14:tracePt t="99850" x="7188200" y="6007100"/>
          <p14:tracePt t="99867" x="7239000" y="6127750"/>
          <p14:tracePt t="99883" x="7296150" y="6235700"/>
          <p14:tracePt t="99900" x="7334250" y="6305550"/>
          <p14:tracePt t="99917" x="7391400" y="6369050"/>
          <p14:tracePt t="99933" x="7454900" y="6432550"/>
          <p14:tracePt t="99950" x="7537450" y="6470650"/>
          <p14:tracePt t="99967" x="7620000" y="6496050"/>
          <p14:tracePt t="99984" x="7708900" y="6508750"/>
          <p14:tracePt t="100000" x="7829550" y="6508750"/>
          <p14:tracePt t="100017" x="7886700" y="6508750"/>
          <p14:tracePt t="100034" x="7943850" y="6477000"/>
          <p14:tracePt t="100052" x="7994650" y="6426200"/>
          <p14:tracePt t="100068" x="8020050" y="6375400"/>
          <p14:tracePt t="100084" x="8039100" y="6280150"/>
          <p14:tracePt t="100100" x="8045450" y="6108700"/>
          <p14:tracePt t="100117" x="8007350" y="5778500"/>
          <p14:tracePt t="100133" x="7886700" y="5448300"/>
          <p14:tracePt t="100150" x="7747000" y="5194300"/>
          <p14:tracePt t="100167" x="7556500" y="4965700"/>
          <p14:tracePt t="100183" x="7397750" y="4787900"/>
          <p14:tracePt t="100200" x="7239000" y="4699000"/>
          <p14:tracePt t="100217" x="7194550" y="4692650"/>
          <p14:tracePt t="100234" x="7150100" y="4699000"/>
          <p14:tracePt t="100250" x="7092950" y="4749800"/>
          <p14:tracePt t="100268" x="7010400" y="4838700"/>
          <p14:tracePt t="100284" x="6946900" y="4946650"/>
          <p14:tracePt t="100301" x="6908800" y="5041900"/>
          <p14:tracePt t="100318" x="6896100" y="5124450"/>
          <p14:tracePt t="100334" x="6896100" y="5181600"/>
          <p14:tracePt t="100351" x="6902450" y="5238750"/>
          <p14:tracePt t="100367" x="6921500" y="5289550"/>
          <p14:tracePt t="100383" x="6953250" y="5359400"/>
          <p14:tracePt t="100400" x="7004050" y="5435600"/>
          <p14:tracePt t="100417" x="7048500" y="5499100"/>
          <p14:tracePt t="100434" x="7092950" y="5556250"/>
          <p14:tracePt t="100450" x="7118350" y="5607050"/>
          <p14:tracePt t="100467" x="7156450" y="5651500"/>
          <p14:tracePt t="100484" x="7175500" y="5676900"/>
          <p14:tracePt t="100500" x="7181850" y="5683250"/>
          <p14:tracePt t="100517" x="7200900" y="5702300"/>
          <p14:tracePt t="100534" x="7219950" y="5708650"/>
          <p14:tracePt t="100551" x="7258050" y="5708650"/>
          <p14:tracePt t="100568" x="7302500" y="5702300"/>
          <p14:tracePt t="100584" x="7366000" y="5594350"/>
          <p14:tracePt t="100600" x="7391400" y="5340350"/>
          <p14:tracePt t="100617" x="7391400" y="5175250"/>
          <p14:tracePt t="100633" x="7391400" y="5054600"/>
          <p14:tracePt t="100650" x="7397750" y="4978400"/>
          <p14:tracePt t="100667" x="7410450" y="4940300"/>
          <p14:tracePt t="100683" x="7423150" y="4927600"/>
          <p14:tracePt t="100700" x="7435850" y="4914900"/>
          <p14:tracePt t="100717" x="7473950" y="4914900"/>
          <p14:tracePt t="100734" x="7537450" y="4914900"/>
          <p14:tracePt t="100750" x="7639050" y="4959350"/>
          <p14:tracePt t="100767" x="7759700" y="5035550"/>
          <p14:tracePt t="100784" x="7931150" y="5156200"/>
          <p14:tracePt t="100802" x="8007350" y="5232400"/>
          <p14:tracePt t="100818" x="8039100" y="5264150"/>
          <p14:tracePt t="100835" x="8051800" y="5289550"/>
          <p14:tracePt t="100851" x="8058150" y="5295900"/>
          <p14:tracePt t="100868" x="8058150" y="5302250"/>
          <p14:tracePt t="101097" x="8051800" y="5314950"/>
          <p14:tracePt t="101111" x="8051800" y="5334000"/>
          <p14:tracePt t="101113" x="8051800" y="5359400"/>
          <p14:tracePt t="101121" x="8045450" y="5416550"/>
          <p14:tracePt t="101134" x="8032750" y="5486400"/>
          <p14:tracePt t="101151" x="8013700" y="5568950"/>
          <p14:tracePt t="101168" x="7981950" y="5645150"/>
          <p14:tracePt t="101184" x="7924800" y="5721350"/>
          <p14:tracePt t="101202" x="7880350" y="5734050"/>
          <p14:tracePt t="101218" x="7854950" y="5734050"/>
          <p14:tracePt t="101234" x="7829550" y="5734050"/>
          <p14:tracePt t="101251" x="7810500" y="5715000"/>
          <p14:tracePt t="101268" x="7791450" y="5651500"/>
          <p14:tracePt t="101284" x="7759700" y="5549900"/>
          <p14:tracePt t="101301" x="7740650" y="5410200"/>
          <p14:tracePt t="101318" x="7734300" y="5276850"/>
          <p14:tracePt t="101335" x="7734300" y="5194300"/>
          <p14:tracePt t="101352" x="7753350" y="5143500"/>
          <p14:tracePt t="101368" x="7791450" y="5099050"/>
          <p14:tracePt t="101384" x="7854950" y="5086350"/>
          <p14:tracePt t="101402" x="7918450" y="5086350"/>
          <p14:tracePt t="101418" x="8001000" y="5149850"/>
          <p14:tracePt t="101434" x="8083550" y="5245100"/>
          <p14:tracePt t="101451" x="8153400" y="5359400"/>
          <p14:tracePt t="101467" x="8191500" y="5486400"/>
          <p14:tracePt t="101484" x="8210550" y="5581650"/>
          <p14:tracePt t="101500" x="8216900" y="5657850"/>
          <p14:tracePt t="101517" x="8216900" y="5689600"/>
          <p14:tracePt t="101534" x="8204200" y="5708650"/>
          <p14:tracePt t="101551" x="8191500" y="5715000"/>
          <p14:tracePt t="101568" x="8166100" y="5721350"/>
          <p14:tracePt t="101584" x="8128000" y="5721350"/>
          <p14:tracePt t="101602" x="8083550" y="5695950"/>
          <p14:tracePt t="101618" x="8051800" y="5670550"/>
          <p14:tracePt t="101634" x="8020050" y="5638800"/>
          <p14:tracePt t="101651" x="8001000" y="5619750"/>
          <p14:tracePt t="101668" x="7994650" y="5613400"/>
          <p14:tracePt t="101777" x="7988300" y="5607050"/>
          <p14:tracePt t="101777" x="7988300" y="5600700"/>
          <p14:tracePt t="101849" x="7988300" y="5594350"/>
          <p14:tracePt t="101889" x="7981950" y="5594350"/>
          <p14:tracePt t="101910" x="7975600" y="5594350"/>
          <p14:tracePt t="102113" x="7950200" y="5562600"/>
          <p14:tracePt t="102121" x="7918450" y="5530850"/>
          <p14:tracePt t="102129" x="7867650" y="5486400"/>
          <p14:tracePt t="102137" x="7740650" y="5391150"/>
          <p14:tracePt t="102151" x="7607300" y="5295900"/>
          <p14:tracePt t="102168" x="7524750" y="5251450"/>
          <p14:tracePt t="102184" x="7493000" y="5232400"/>
          <p14:tracePt t="102201" x="7480300" y="5232400"/>
          <p14:tracePt t="102241" x="7473950" y="5232400"/>
          <p14:tracePt t="102417" x="7486650" y="5238750"/>
          <p14:tracePt t="102425" x="7537450" y="5270500"/>
          <p14:tracePt t="102433" x="7658100" y="5353050"/>
          <p14:tracePt t="102451" x="7721600" y="5384800"/>
          <p14:tracePt t="102451" x="7842250" y="5454650"/>
          <p14:tracePt t="102468" x="7918450" y="5499100"/>
          <p14:tracePt t="102485" x="7937500" y="5505450"/>
          <p14:tracePt t="102501" x="7943850" y="5511800"/>
          <p14:tracePt t="102593" x="7937500" y="5486400"/>
          <p14:tracePt t="102610" x="7854950" y="5391150"/>
          <p14:tracePt t="102611" x="7797800" y="5334000"/>
          <p14:tracePt t="102618" x="7683500" y="5232400"/>
          <p14:tracePt t="102634" x="7556500" y="5137150"/>
          <p14:tracePt t="102651" x="7467600" y="5080000"/>
          <p14:tracePt t="102667" x="7416800" y="5041900"/>
          <p14:tracePt t="102684" x="7385050" y="5029200"/>
          <p14:tracePt t="102701" x="7372350" y="5022850"/>
          <p14:tracePt t="102718" x="7359650" y="5016500"/>
          <p14:tracePt t="102734" x="7359650" y="5010150"/>
          <p14:tracePt t="102751" x="7353300" y="5010150"/>
          <p14:tracePt t="102767" x="7353300" y="5003800"/>
          <p14:tracePt t="102953" x="7359650" y="5003800"/>
          <p14:tracePt t="102969" x="7366000" y="5003800"/>
          <p14:tracePt t="102985" x="7372350" y="5003800"/>
          <p14:tracePt t="103001" x="7378700" y="5010150"/>
          <p14:tracePt t="103017" x="7378700" y="5016500"/>
          <p14:tracePt t="103027" x="7385050" y="5022850"/>
          <p14:tracePt t="103049" x="7391400" y="5029200"/>
          <p14:tracePt t="103257" x="7391400" y="5041900"/>
          <p14:tracePt t="103289" x="7391400" y="5048250"/>
          <p14:tracePt t="103313" x="7391400" y="5054600"/>
          <p14:tracePt t="103321" x="7397750" y="5060950"/>
          <p14:tracePt t="103345" x="7397750" y="5067300"/>
          <p14:tracePt t="103369" x="7404100" y="5080000"/>
          <p14:tracePt t="103377" x="7404100" y="5086350"/>
          <p14:tracePt t="103385" x="7404100" y="5092700"/>
          <p14:tracePt t="103386" x="7416800" y="5105400"/>
          <p14:tracePt t="103402" x="7416800" y="5118100"/>
          <p14:tracePt t="103418" x="7423150" y="5137150"/>
          <p14:tracePt t="103434" x="7429500" y="5149850"/>
          <p14:tracePt t="103451" x="7429500" y="5168900"/>
          <p14:tracePt t="103468" x="7442200" y="5187950"/>
          <p14:tracePt t="103484" x="7442200" y="5194300"/>
          <p14:tracePt t="103841" x="7442200" y="5207000"/>
          <p14:tracePt t="103849" x="7442200" y="5219700"/>
          <p14:tracePt t="103857" x="7442200" y="5232400"/>
          <p14:tracePt t="103868" x="7454900" y="5245100"/>
          <p14:tracePt t="103884" x="7467600" y="5270500"/>
          <p14:tracePt t="103901" x="7486650" y="5289550"/>
          <p14:tracePt t="103917" x="7518400" y="5308600"/>
          <p14:tracePt t="103934" x="7569200" y="5321300"/>
          <p14:tracePt t="103951" x="7626350" y="5327650"/>
          <p14:tracePt t="103968" x="7677150" y="5334000"/>
          <p14:tracePt t="103984" x="7740650" y="5346700"/>
          <p14:tracePt t="104017" x="7766050" y="5353050"/>
          <p14:tracePt t="104018" x="7785100" y="5353050"/>
          <p14:tracePt t="104034" x="7797800" y="5353050"/>
          <p14:tracePt t="104051" x="7810500" y="5359400"/>
          <p14:tracePt t="104067" x="7816850" y="5359400"/>
          <p14:tracePt t="104084" x="7823200" y="5359400"/>
          <p14:tracePt t="104121" x="7829550" y="5365750"/>
          <p14:tracePt t="104609" x="7823200" y="5365750"/>
          <p14:tracePt t="104617" x="7804150" y="5359400"/>
          <p14:tracePt t="104634" x="7785100" y="5353050"/>
          <p14:tracePt t="104635" x="7772400" y="5340350"/>
          <p14:tracePt t="104651" x="7753350" y="5327650"/>
          <p14:tracePt t="104667" x="7721600" y="5308600"/>
          <p14:tracePt t="104684" x="7715250" y="5295900"/>
          <p14:tracePt t="104701" x="7696200" y="5283200"/>
          <p14:tracePt t="104717" x="7683500" y="5270500"/>
          <p14:tracePt t="104734" x="7677150" y="5257800"/>
          <p14:tracePt t="104751" x="7664450" y="5232400"/>
          <p14:tracePt t="104768" x="7651750" y="5219700"/>
          <p14:tracePt t="104784" x="7645400" y="5207000"/>
          <p14:tracePt t="104801" x="7639050" y="5194300"/>
          <p14:tracePt t="104817" x="7632700" y="5181600"/>
          <p14:tracePt t="104834" x="7632700" y="5168900"/>
          <p14:tracePt t="104851" x="7626350" y="5168900"/>
          <p14:tracePt t="104867" x="7620000" y="5156200"/>
          <p14:tracePt t="104884" x="7613650" y="5149850"/>
          <p14:tracePt t="104901" x="7613650" y="5143500"/>
          <p14:tracePt t="104917" x="7600950" y="5137150"/>
          <p14:tracePt t="104934" x="7600950" y="5130800"/>
          <p14:tracePt t="104951" x="7594600" y="5124450"/>
          <p14:tracePt t="104968" x="7581900" y="5118100"/>
          <p14:tracePt t="104986" x="7575550" y="5118100"/>
          <p14:tracePt t="105001" x="7575550" y="5111750"/>
          <p14:tracePt t="105018" x="7562850" y="5111750"/>
          <p14:tracePt t="105057" x="7556500" y="5105400"/>
          <p14:tracePt t="105081" x="7550150" y="5099050"/>
          <p14:tracePt t="105097" x="7543800" y="5099050"/>
          <p14:tracePt t="105113" x="7537450" y="5092700"/>
          <p14:tracePt t="105169" x="7531100" y="5086350"/>
          <p14:tracePt t="105225" x="7524750" y="5086350"/>
          <p14:tracePt t="105244" x="7518400" y="5086350"/>
          <p14:tracePt t="105265" x="7512050" y="5080000"/>
          <p14:tracePt t="105281" x="7505700" y="5080000"/>
          <p14:tracePt t="105745" x="7499350" y="5080000"/>
          <p14:tracePt t="105810" x="7493000" y="5080000"/>
          <p14:tracePt t="105841" x="7486650" y="5080000"/>
          <p14:tracePt t="105849" x="7480300" y="5080000"/>
          <p14:tracePt t="105881" x="7473950" y="5080000"/>
          <p14:tracePt t="105977" x="7467600" y="5080000"/>
          <p14:tracePt t="106633" x="7410450" y="5073650"/>
          <p14:tracePt t="106634" x="7289800" y="5054600"/>
          <p14:tracePt t="106651" x="7092950" y="5048250"/>
          <p14:tracePt t="106652" x="6737350" y="5048250"/>
          <p14:tracePt t="106668" x="6407150" y="5067300"/>
          <p14:tracePt t="106684" x="6096000" y="5137150"/>
          <p14:tracePt t="106701" x="5861050" y="5213350"/>
          <p14:tracePt t="106717" x="5708650" y="5289550"/>
          <p14:tracePt t="106734" x="5588000" y="5334000"/>
          <p14:tracePt t="106751" x="5511800" y="5365750"/>
          <p14:tracePt t="106768" x="5454650" y="5391150"/>
          <p14:tracePt t="106784" x="5429250" y="5403850"/>
          <p14:tracePt t="106802" x="5422900" y="5403850"/>
          <p14:tracePt t="107064" x="0" y="0"/>
        </p14:tracePtLst>
        <p14:tracePtLst>
          <p14:tracePt t="133522" x="2882900" y="4006850"/>
          <p14:tracePt t="133721" x="2870200" y="4013200"/>
          <p14:tracePt t="133730" x="2819400" y="4013200"/>
          <p14:tracePt t="133747" x="2717800" y="4013200"/>
          <p14:tracePt t="133753" x="2584450" y="4013200"/>
          <p14:tracePt t="133770" x="2527300" y="4013200"/>
          <p14:tracePt t="133777" x="2413000" y="4013200"/>
          <p14:tracePt t="133793" x="2336800" y="4013200"/>
          <p14:tracePt t="133809" x="2286000" y="4013200"/>
          <p14:tracePt t="133825" x="2254250" y="4013200"/>
          <p14:tracePt t="133841" x="2235200" y="4013200"/>
          <p14:tracePt t="133857" x="2222500" y="4013200"/>
          <p14:tracePt t="133873" x="2197100" y="4013200"/>
          <p14:tracePt t="133889" x="2171700" y="4013200"/>
          <p14:tracePt t="133905" x="2146300" y="4013200"/>
          <p14:tracePt t="133921" x="2133600" y="4013200"/>
          <p14:tracePt t="133935" x="2127250" y="4013200"/>
          <p14:tracePt t="133951" x="2120900" y="4013200"/>
          <p14:tracePt t="134009" x="2114550" y="4013200"/>
          <p14:tracePt t="134032" x="2108200" y="4013200"/>
          <p14:tracePt t="134043" x="2101850" y="4013200"/>
          <p14:tracePt t="134105" x="2095500" y="4013200"/>
          <p14:tracePt t="135969" x="2095500" y="4006850"/>
          <p14:tracePt t="135969" x="2139950" y="4006850"/>
          <p14:tracePt t="135985" x="2216150" y="4006850"/>
          <p14:tracePt t="135993" x="2324100" y="4013200"/>
          <p14:tracePt t="136001" x="2520950" y="4044950"/>
          <p14:tracePt t="136018" x="2609850" y="4051300"/>
          <p14:tracePt t="136018" x="2736850" y="4070350"/>
          <p14:tracePt t="136035" x="2813050" y="4083050"/>
          <p14:tracePt t="136052" x="2844800" y="4089400"/>
          <p14:tracePt t="136068" x="2870200" y="4089400"/>
          <p14:tracePt t="136085" x="2895600" y="4089400"/>
          <p14:tracePt t="136101" x="2921000" y="4089400"/>
          <p14:tracePt t="136118" x="2965450" y="4089400"/>
          <p14:tracePt t="136134" x="2997200" y="4089400"/>
          <p14:tracePt t="136151" x="3022600" y="4089400"/>
          <p14:tracePt t="136168" x="3079750" y="4089400"/>
          <p14:tracePt t="136185" x="3117850" y="4089400"/>
          <p14:tracePt t="136201" x="3155950" y="4089400"/>
          <p14:tracePt t="136218" x="3200400" y="4089400"/>
          <p14:tracePt t="136234" x="3251200" y="4089400"/>
          <p14:tracePt t="136251" x="3314700" y="4089400"/>
          <p14:tracePt t="136268" x="3397250" y="4089400"/>
          <p14:tracePt t="136285" x="3479800" y="4089400"/>
          <p14:tracePt t="136301" x="3587750" y="4089400"/>
          <p14:tracePt t="136318" x="3683000" y="4089400"/>
          <p14:tracePt t="136335" x="3771900" y="4089400"/>
          <p14:tracePt t="136351" x="3848100" y="4089400"/>
          <p14:tracePt t="136368" x="3937000" y="4089400"/>
          <p14:tracePt t="136385" x="3975100" y="4089400"/>
          <p14:tracePt t="136401" x="4013200" y="4089400"/>
          <p14:tracePt t="136417" x="4044950" y="4089400"/>
          <p14:tracePt t="136434" x="4070350" y="4089400"/>
          <p14:tracePt t="136452" x="4095750" y="4089400"/>
          <p14:tracePt t="136468" x="4121150" y="4089400"/>
          <p14:tracePt t="136484" x="4146550" y="4089400"/>
          <p14:tracePt t="136501" x="4178300" y="4089400"/>
          <p14:tracePt t="136518" x="4216400" y="4089400"/>
          <p14:tracePt t="136534" x="4254500" y="4089400"/>
          <p14:tracePt t="136551" x="4286250" y="4089400"/>
          <p14:tracePt t="136568" x="4337050" y="4089400"/>
          <p14:tracePt t="136585" x="4362450" y="4089400"/>
          <p14:tracePt t="136601" x="4387850" y="4089400"/>
          <p14:tracePt t="136618" x="4400550" y="4089400"/>
          <p14:tracePt t="136634" x="4419600" y="4089400"/>
          <p14:tracePt t="136651" x="4445000" y="4083050"/>
          <p14:tracePt t="136668" x="4464050" y="4083050"/>
          <p14:tracePt t="136685" x="4476750" y="4083050"/>
          <p14:tracePt t="136701" x="4489450" y="4083050"/>
          <p14:tracePt t="136718" x="4502150" y="4076700"/>
          <p14:tracePt t="136734" x="4508500" y="4076700"/>
          <p14:tracePt t="136751" x="4521200" y="4076700"/>
          <p14:tracePt t="136768" x="4540250" y="4070350"/>
          <p14:tracePt t="136785" x="4552950" y="4070350"/>
          <p14:tracePt t="136802" x="4565650" y="4070350"/>
          <p14:tracePt t="136818" x="4584700" y="4070350"/>
          <p14:tracePt t="136835" x="4597400" y="4064000"/>
          <p14:tracePt t="136851" x="4603750" y="4064000"/>
          <p14:tracePt t="136868" x="4616450" y="4064000"/>
          <p14:tracePt t="136884" x="4622800" y="4057650"/>
          <p14:tracePt t="136901" x="4635500" y="4057650"/>
          <p14:tracePt t="136918" x="4641850" y="4057650"/>
          <p14:tracePt t="136934" x="4648200" y="4057650"/>
          <p14:tracePt t="136951" x="4654550" y="4057650"/>
          <p14:tracePt t="136951" x="4660900" y="4057650"/>
          <p14:tracePt t="136969" x="4660900" y="4051300"/>
          <p14:tracePt t="136969" x="4667250" y="4051300"/>
          <p14:tracePt t="136985" x="4673600" y="4051300"/>
          <p14:tracePt t="137001" x="4686300" y="4051300"/>
          <p14:tracePt t="137018" x="4692650" y="4044950"/>
          <p14:tracePt t="137035" x="4711700" y="4044950"/>
          <p14:tracePt t="137051" x="4730750" y="4038600"/>
          <p14:tracePt t="137069" x="4737100" y="4038600"/>
          <p14:tracePt t="137084" x="4756150" y="4038600"/>
          <p14:tracePt t="137101" x="4781550" y="4038600"/>
          <p14:tracePt t="137118" x="4806950" y="4032250"/>
          <p14:tracePt t="137135" x="4838700" y="4032250"/>
          <p14:tracePt t="137151" x="4864100" y="4032250"/>
          <p14:tracePt t="137168" x="4895850" y="4032250"/>
          <p14:tracePt t="137185" x="4914900" y="4032250"/>
          <p14:tracePt t="137201" x="4940300" y="4032250"/>
          <p14:tracePt t="137218" x="4959350" y="4032250"/>
          <p14:tracePt t="137235" x="4978400" y="4032250"/>
          <p14:tracePt t="137251" x="4991100" y="4032250"/>
          <p14:tracePt t="137268" x="4997450" y="4032250"/>
          <p14:tracePt t="137284" x="5003800" y="4032250"/>
          <p14:tracePt t="137301" x="5010150" y="4032250"/>
          <p14:tracePt t="137817" x="5022850" y="4025900"/>
          <p14:tracePt t="137817" x="5041900" y="4019550"/>
          <p14:tracePt t="137833" x="5067300" y="4019550"/>
          <p14:tracePt t="137841" x="5092700" y="4019550"/>
          <p14:tracePt t="137849" x="5130800" y="4013200"/>
          <p14:tracePt t="137868" x="5194300" y="4006850"/>
          <p14:tracePt t="137869" x="5251450" y="4006850"/>
          <p14:tracePt t="137884" x="5308600" y="4000500"/>
          <p14:tracePt t="137902" x="5359400" y="3994150"/>
          <p14:tracePt t="137918" x="5403850" y="3994150"/>
          <p14:tracePt t="137935" x="5435600" y="3987800"/>
          <p14:tracePt t="137951" x="5467350" y="3987800"/>
          <p14:tracePt t="137968" x="5524500" y="3987800"/>
          <p14:tracePt t="137985" x="5556250" y="3987800"/>
          <p14:tracePt t="138001" x="5588000" y="3987800"/>
          <p14:tracePt t="138018" x="5619750" y="3987800"/>
          <p14:tracePt t="138034" x="5670550" y="3987800"/>
          <p14:tracePt t="138051" x="5702300" y="3987800"/>
          <p14:tracePt t="138067" x="5734050" y="3987800"/>
          <p14:tracePt t="138085" x="5765800" y="3987800"/>
          <p14:tracePt t="138101" x="5791200" y="3987800"/>
          <p14:tracePt t="138118" x="5803900" y="3987800"/>
          <p14:tracePt t="138135" x="5822950" y="3987800"/>
          <p14:tracePt t="138151" x="5842000" y="3987800"/>
          <p14:tracePt t="138168" x="5867400" y="3987800"/>
          <p14:tracePt t="138185" x="5880100" y="3987800"/>
          <p14:tracePt t="138201" x="5892800" y="3987800"/>
          <p14:tracePt t="138218" x="5911850" y="3987800"/>
          <p14:tracePt t="138235" x="5924550" y="3987800"/>
          <p14:tracePt t="138251" x="5930900" y="3987800"/>
          <p14:tracePt t="138268" x="5937250" y="3987800"/>
          <p14:tracePt t="138513" x="5930900" y="3987800"/>
          <p14:tracePt t="138517" x="5918200" y="3987800"/>
          <p14:tracePt t="138534" x="5899150" y="3994150"/>
          <p14:tracePt t="138535" x="5867400" y="4000500"/>
          <p14:tracePt t="138551" x="5829300" y="4000500"/>
          <p14:tracePt t="138567" x="5803900" y="4006850"/>
          <p14:tracePt t="138567" x="5797550" y="4006850"/>
          <p14:tracePt t="138585" x="5778500" y="4013200"/>
          <p14:tracePt t="138602" x="5759450" y="4013200"/>
          <p14:tracePt t="138618" x="5746750" y="4019550"/>
          <p14:tracePt t="138634" x="5740400" y="4019550"/>
          <p14:tracePt t="138652" x="5721350" y="4019550"/>
          <p14:tracePt t="138667" x="5708650" y="4019550"/>
          <p14:tracePt t="138684" x="5689600" y="4019550"/>
          <p14:tracePt t="138701" x="5676900" y="4019550"/>
          <p14:tracePt t="138718" x="5664200" y="4019550"/>
          <p14:tracePt t="138734" x="5657850" y="4019550"/>
          <p14:tracePt t="138751" x="5651500" y="4019550"/>
          <p14:tracePt t="138869" x="5657850" y="4019550"/>
          <p14:tracePt t="138889" x="5689600" y="4019550"/>
          <p14:tracePt t="138897" x="5734050" y="4019550"/>
          <p14:tracePt t="138905" x="5848350" y="4019550"/>
          <p14:tracePt t="138918" x="5962650" y="4019550"/>
          <p14:tracePt t="138934" x="6051550" y="4019550"/>
          <p14:tracePt t="138951" x="6121400" y="4019550"/>
          <p14:tracePt t="138967" x="6203950" y="4019550"/>
          <p14:tracePt t="138985" x="6235700" y="4019550"/>
          <p14:tracePt t="139001" x="6248400" y="4019550"/>
          <p14:tracePt t="139138" x="6235700" y="4025900"/>
          <p14:tracePt t="139152" x="6210300" y="4025900"/>
          <p14:tracePt t="139161" x="6191250" y="4032250"/>
          <p14:tracePt t="139177" x="6140450" y="4032250"/>
          <p14:tracePt t="139185" x="6121400" y="4038600"/>
          <p14:tracePt t="139186" x="6070600" y="4044950"/>
          <p14:tracePt t="139201" x="6038850" y="4051300"/>
          <p14:tracePt t="139218" x="6013450" y="4057650"/>
          <p14:tracePt t="139234" x="5994400" y="4057650"/>
          <p14:tracePt t="139251" x="5981700" y="4057650"/>
          <p14:tracePt t="139267" x="5975350" y="4057650"/>
          <p14:tracePt t="139385" x="5969000" y="4057650"/>
          <p14:tracePt t="139425" x="5962650" y="4057650"/>
          <p14:tracePt t="139465" x="5956300" y="4051300"/>
          <p14:tracePt t="139488" x="5949950" y="4051300"/>
          <p14:tracePt t="139497" x="5943600" y="4051300"/>
          <p14:tracePt t="139528" x="5937250" y="4051300"/>
          <p14:tracePt t="139553" x="5924550" y="4051300"/>
          <p14:tracePt t="139689" x="5943600" y="4051300"/>
          <p14:tracePt t="139698" x="5956300" y="4051300"/>
          <p14:tracePt t="139705" x="5975350" y="4051300"/>
          <p14:tracePt t="139710" x="5994400" y="4051300"/>
          <p14:tracePt t="139718" x="6032500" y="4051300"/>
          <p14:tracePt t="139734" x="6070600" y="4051300"/>
          <p14:tracePt t="139751" x="6115050" y="4051300"/>
          <p14:tracePt t="139767" x="6165850" y="4051300"/>
          <p14:tracePt t="139785" x="6184900" y="4051300"/>
          <p14:tracePt t="139801" x="6197600" y="4051300"/>
          <p14:tracePt t="139977" x="6191250" y="4051300"/>
          <p14:tracePt t="139984" x="6121400" y="4051300"/>
          <p14:tracePt t="140000" x="6051550" y="4051300"/>
          <p14:tracePt t="140017" x="6007100" y="4044950"/>
          <p14:tracePt t="140018" x="5930900" y="4032250"/>
          <p14:tracePt t="140034" x="5873750" y="4032250"/>
          <p14:tracePt t="140051" x="5835650" y="4025900"/>
          <p14:tracePt t="140069" x="5822950" y="4025900"/>
          <p14:tracePt t="140217" x="5835650" y="4019550"/>
          <p14:tracePt t="140225" x="5861050" y="4019550"/>
          <p14:tracePt t="140233" x="5937250" y="4019550"/>
          <p14:tracePt t="140251" x="5969000" y="4019550"/>
          <p14:tracePt t="140252" x="6051550" y="4019550"/>
          <p14:tracePt t="140268" x="6127750" y="4019550"/>
          <p14:tracePt t="140284" x="6184900" y="4019550"/>
          <p14:tracePt t="140301" x="6223000" y="4013200"/>
          <p14:tracePt t="140317" x="6235700" y="4013200"/>
          <p14:tracePt t="140334" x="6248400" y="4006850"/>
          <p14:tracePt t="140793" x="6254750" y="4006850"/>
          <p14:tracePt t="140800" x="6280150" y="4006850"/>
          <p14:tracePt t="140801" x="6305550" y="4006850"/>
          <p14:tracePt t="140816" x="6413500" y="3994150"/>
          <p14:tracePt t="140830" x="6464300" y="3994150"/>
          <p14:tracePt t="140834" x="6584950" y="3994150"/>
          <p14:tracePt t="140851" x="6699250" y="3994150"/>
          <p14:tracePt t="140868" x="6781800" y="3994150"/>
          <p14:tracePt t="140884" x="6889750" y="3994150"/>
          <p14:tracePt t="140901" x="6965950" y="3994150"/>
          <p14:tracePt t="140917" x="7048500" y="3994150"/>
          <p14:tracePt t="140934" x="7118350" y="3994150"/>
          <p14:tracePt t="140951" x="7188200" y="3994150"/>
          <p14:tracePt t="140968" x="7251700" y="3994150"/>
          <p14:tracePt t="140985" x="7327900" y="3994150"/>
          <p14:tracePt t="141001" x="7378700" y="3994150"/>
          <p14:tracePt t="141017" x="7416800" y="3994150"/>
          <p14:tracePt t="141034" x="7442200" y="3994150"/>
          <p14:tracePt t="141051" x="7473950" y="3987800"/>
          <p14:tracePt t="141068" x="7486650" y="3987800"/>
          <p14:tracePt t="141084" x="7493000" y="3987800"/>
          <p14:tracePt t="141101" x="7499350" y="3987800"/>
          <p14:tracePt t="141249" x="7505700" y="3987800"/>
          <p14:tracePt t="141249" x="7512050" y="3987800"/>
          <p14:tracePt t="141264" x="7518400" y="3987800"/>
          <p14:tracePt t="141276" x="7531100" y="3987800"/>
          <p14:tracePt t="141280" x="7543800" y="3987800"/>
          <p14:tracePt t="141288" x="7569200" y="3987800"/>
          <p14:tracePt t="141301" x="7594600" y="3987800"/>
          <p14:tracePt t="141318" x="7620000" y="3987800"/>
          <p14:tracePt t="141334" x="7639050" y="3987800"/>
          <p14:tracePt t="141350" x="7664450" y="3987800"/>
          <p14:tracePt t="141368" x="7696200" y="3987800"/>
          <p14:tracePt t="141385" x="7708900" y="3987800"/>
          <p14:tracePt t="141401" x="7727950" y="3987800"/>
          <p14:tracePt t="141417" x="7753350" y="3981450"/>
          <p14:tracePt t="141434" x="7778750" y="3981450"/>
          <p14:tracePt t="141451" x="7804150" y="3975100"/>
          <p14:tracePt t="141467" x="7816850" y="3975100"/>
          <p14:tracePt t="141484" x="7823200" y="3975100"/>
          <p14:tracePt t="143233" x="7810500" y="3975100"/>
          <p14:tracePt t="143244" x="7791450" y="3975100"/>
          <p14:tracePt t="143251" x="7778750" y="3975100"/>
          <p14:tracePt t="143251" x="7747000" y="3975100"/>
          <p14:tracePt t="143268" x="7727950" y="3975100"/>
          <p14:tracePt t="143284" x="7721600" y="3975100"/>
          <p14:tracePt t="143300" x="7708900" y="3975100"/>
          <p14:tracePt t="143336" x="7702550" y="3975100"/>
          <p14:tracePt t="143825" x="7689850" y="3975100"/>
          <p14:tracePt t="143840" x="7677150" y="3975100"/>
          <p14:tracePt t="143849" x="7670800" y="3975100"/>
          <p14:tracePt t="143856" x="7664450" y="3975100"/>
          <p14:tracePt t="143872" x="7658100" y="3975100"/>
          <p14:tracePt t="143884" x="7651750" y="3975100"/>
          <p14:tracePt t="143888" x="7639050" y="3975100"/>
          <p14:tracePt t="143901" x="7626350" y="3981450"/>
          <p14:tracePt t="143917" x="7607300" y="3981450"/>
          <p14:tracePt t="143934" x="7594600" y="3987800"/>
          <p14:tracePt t="143950" x="7575550" y="3994150"/>
          <p14:tracePt t="143968" x="7569200" y="3994150"/>
          <p14:tracePt t="143985" x="7556500" y="3994150"/>
          <p14:tracePt t="144001" x="7543800" y="3994150"/>
          <p14:tracePt t="144017" x="7531100" y="3994150"/>
          <p14:tracePt t="144034" x="7512050" y="3994150"/>
          <p14:tracePt t="144050" x="7480300" y="3994150"/>
          <p14:tracePt t="144067" x="7448550" y="3994150"/>
          <p14:tracePt t="144084" x="7410450" y="3987800"/>
          <p14:tracePt t="144101" x="7346950" y="3962400"/>
          <p14:tracePt t="144118" x="7258050" y="3924300"/>
          <p14:tracePt t="144134" x="7162800" y="3886200"/>
          <p14:tracePt t="144151" x="7054850" y="3829050"/>
          <p14:tracePt t="144151" x="7004050" y="3810000"/>
          <p14:tracePt t="144169" x="6896100" y="3759200"/>
          <p14:tracePt t="144185" x="6788150" y="3721100"/>
          <p14:tracePt t="144201" x="6692900" y="3689350"/>
          <p14:tracePt t="144217" x="6604000" y="3670300"/>
          <p14:tracePt t="144234" x="6527800" y="3644900"/>
          <p14:tracePt t="144251" x="6457950" y="3625850"/>
          <p14:tracePt t="144268" x="6381750" y="3600450"/>
          <p14:tracePt t="144284" x="6311900" y="3581400"/>
          <p14:tracePt t="144301" x="6235700" y="3562350"/>
          <p14:tracePt t="144317" x="6140450" y="3543300"/>
          <p14:tracePt t="144334" x="6057900" y="3524250"/>
          <p14:tracePt t="144351" x="5981700" y="3517900"/>
          <p14:tracePt t="144351" x="5937250" y="3505200"/>
          <p14:tracePt t="144369" x="5854700" y="3498850"/>
          <p14:tracePt t="144385" x="5803900" y="3492500"/>
          <p14:tracePt t="144401" x="5772150" y="3486150"/>
          <p14:tracePt t="144417" x="5753100" y="3479800"/>
          <p14:tracePt t="144434" x="5746750" y="3479800"/>
          <p14:tracePt t="144450" x="5734050" y="3479800"/>
          <p14:tracePt t="144467" x="5721350" y="3473450"/>
          <p14:tracePt t="144484" x="5715000" y="3473450"/>
          <p14:tracePt t="144501" x="5708650" y="3473450"/>
          <p14:tracePt t="144517" x="5695950" y="3473450"/>
          <p14:tracePt t="144752" x="5708650" y="3473450"/>
          <p14:tracePt t="144761" x="5727700" y="3473450"/>
          <p14:tracePt t="144768" x="5753100" y="3473450"/>
          <p14:tracePt t="144769" x="5822950" y="3473450"/>
          <p14:tracePt t="144785" x="5911850" y="3473450"/>
          <p14:tracePt t="144801" x="6000750" y="3473450"/>
          <p14:tracePt t="144817" x="6089650" y="3473450"/>
          <p14:tracePt t="144834" x="6172200" y="3473450"/>
          <p14:tracePt t="144851" x="6248400" y="3473450"/>
          <p14:tracePt t="144867" x="6324600" y="3473450"/>
          <p14:tracePt t="144884" x="6375400" y="3473450"/>
          <p14:tracePt t="144901" x="6438900" y="3473450"/>
          <p14:tracePt t="144917" x="6496050" y="3473450"/>
          <p14:tracePt t="144934" x="6553200" y="3479800"/>
          <p14:tracePt t="144951" x="6591300" y="3486150"/>
          <p14:tracePt t="144967" x="6635750" y="3498850"/>
          <p14:tracePt t="144985" x="6648450" y="3498850"/>
          <p14:tracePt t="145001" x="6673850" y="3498850"/>
          <p14:tracePt t="145017" x="6686550" y="3498850"/>
          <p14:tracePt t="145034" x="6692900" y="3505200"/>
          <p14:tracePt t="145497" x="6699250" y="3505200"/>
          <p14:tracePt t="145513" x="6699250" y="3517900"/>
          <p14:tracePt t="145520" x="6692900" y="3524250"/>
          <p14:tracePt t="145521" x="6686550" y="3536950"/>
          <p14:tracePt t="145534" x="6673850" y="3549650"/>
          <p14:tracePt t="145551" x="6667500" y="3568700"/>
          <p14:tracePt t="145567" x="6654800" y="3587750"/>
          <p14:tracePt t="145585" x="6635750" y="3619500"/>
          <p14:tracePt t="145600" x="6610350" y="3657600"/>
          <p14:tracePt t="145618" x="6578600" y="3702050"/>
          <p14:tracePt t="145634" x="6527800" y="3771900"/>
          <p14:tracePt t="145651" x="6464300" y="3860800"/>
          <p14:tracePt t="145667" x="6394450" y="3956050"/>
          <p14:tracePt t="145684" x="6318250" y="4038600"/>
          <p14:tracePt t="145701" x="6261100" y="4102100"/>
          <p14:tracePt t="145718" x="6235700" y="4121150"/>
          <p14:tracePt t="145734" x="6229350" y="4127500"/>
          <p14:tracePt t="145751" x="6229350" y="4133850"/>
          <p14:tracePt t="145767" x="6223000" y="4133850"/>
          <p14:tracePt t="145841" x="6216650" y="4133850"/>
          <p14:tracePt t="145856" x="6210300" y="4133850"/>
          <p14:tracePt t="145888" x="6210300" y="4127500"/>
          <p14:tracePt t="146161" x="6210300" y="4121150"/>
          <p14:tracePt t="146185" x="6210300" y="4114800"/>
          <p14:tracePt t="146208" x="6210300" y="4108450"/>
          <p14:tracePt t="146225" x="6210300" y="4102100"/>
          <p14:tracePt t="146249" x="6210300" y="4095750"/>
          <p14:tracePt t="146266" x="6223000" y="4095750"/>
          <p14:tracePt t="146266" x="6229350" y="4089400"/>
          <p14:tracePt t="146281" x="6235700" y="4089400"/>
          <p14:tracePt t="146289" x="6248400" y="4083050"/>
          <p14:tracePt t="146301" x="6254750" y="4083050"/>
          <p14:tracePt t="146305" x="6292850" y="4070350"/>
          <p14:tracePt t="146318" x="6318250" y="4064000"/>
          <p14:tracePt t="146335" x="6350000" y="4064000"/>
          <p14:tracePt t="146352" x="6381750" y="4064000"/>
          <p14:tracePt t="146368" x="6413500" y="4057650"/>
          <p14:tracePt t="146386" x="6438900" y="4057650"/>
          <p14:tracePt t="146402" x="6464300" y="4057650"/>
          <p14:tracePt t="146418" x="6483350" y="4057650"/>
          <p14:tracePt t="146435" x="6502400" y="4057650"/>
          <p14:tracePt t="146452" x="6515100" y="4057650"/>
          <p14:tracePt t="146489" x="6521450" y="4057650"/>
          <p14:tracePt t="146634" x="6515100" y="4057650"/>
          <p14:tracePt t="146636" x="6483350" y="4057650"/>
          <p14:tracePt t="146652" x="6457950" y="4057650"/>
          <p14:tracePt t="146652" x="6356350" y="4057650"/>
          <p14:tracePt t="146670" x="6261100" y="4057650"/>
          <p14:tracePt t="146685" x="6178550" y="4057650"/>
          <p14:tracePt t="146703" x="6115050" y="4057650"/>
          <p14:tracePt t="146718" x="6051550" y="4057650"/>
          <p14:tracePt t="146736" x="6013450" y="4057650"/>
          <p14:tracePt t="146752" x="5981700" y="4057650"/>
          <p14:tracePt t="146752" x="5969000" y="4057650"/>
          <p14:tracePt t="146770" x="5956300" y="4057650"/>
          <p14:tracePt t="146817" x="5949950" y="4057650"/>
          <p14:tracePt t="146993" x="5943600" y="4057650"/>
          <p14:tracePt t="147002" x="5924550" y="4057650"/>
          <p14:tracePt t="147003" x="5854700" y="4057650"/>
          <p14:tracePt t="147018" x="5759450" y="4057650"/>
          <p14:tracePt t="147035" x="5645150" y="4064000"/>
          <p14:tracePt t="147052" x="5543550" y="4064000"/>
          <p14:tracePt t="147068" x="5454650" y="4064000"/>
          <p14:tracePt t="147085" x="5378450" y="4064000"/>
          <p14:tracePt t="147102" x="5308600" y="4064000"/>
          <p14:tracePt t="147118" x="5245100" y="4064000"/>
          <p14:tracePt t="147135" x="5194300" y="4064000"/>
          <p14:tracePt t="147152" x="5156200" y="4064000"/>
          <p14:tracePt t="147168" x="5124450" y="4064000"/>
          <p14:tracePt t="147186" x="5099050" y="4064000"/>
          <p14:tracePt t="147202" x="5080000" y="4064000"/>
          <p14:tracePt t="147219" x="5067300" y="4064000"/>
          <p14:tracePt t="147235" x="5054600" y="4064000"/>
          <p14:tracePt t="147377" x="5048250" y="4064000"/>
          <p14:tracePt t="147385" x="5016500" y="4064000"/>
          <p14:tracePt t="147396" x="4991100" y="4064000"/>
          <p14:tracePt t="147402" x="4895850" y="4064000"/>
          <p14:tracePt t="147418" x="4800600" y="4064000"/>
          <p14:tracePt t="147435" x="4679950" y="4070350"/>
          <p14:tracePt t="147451" x="4597400" y="4076700"/>
          <p14:tracePt t="147468" x="4527550" y="4089400"/>
          <p14:tracePt t="147485" x="4464050" y="4089400"/>
          <p14:tracePt t="147502" x="4394200" y="4095750"/>
          <p14:tracePt t="147518" x="4337050" y="4095750"/>
          <p14:tracePt t="147535" x="4267200" y="4095750"/>
          <p14:tracePt t="147551" x="4203700" y="4095750"/>
          <p14:tracePt t="147568" x="4152900" y="4102100"/>
          <p14:tracePt t="147586" x="4127500" y="4102100"/>
          <p14:tracePt t="147602" x="4114800" y="4102100"/>
          <p14:tracePt t="147665" x="4108450" y="4108450"/>
          <p14:tracePt t="147753" x="4102100" y="4108450"/>
          <p14:tracePt t="147758" x="4095750" y="4108450"/>
          <p14:tracePt t="147769" x="4089400" y="4108450"/>
          <p14:tracePt t="147785" x="4076700" y="4108450"/>
          <p14:tracePt t="147786" x="4064000" y="4108450"/>
          <p14:tracePt t="147802" x="4044950" y="4108450"/>
          <p14:tracePt t="147818" x="4032250" y="4108450"/>
          <p14:tracePt t="147835" x="4006850" y="4108450"/>
          <p14:tracePt t="147851" x="3975100" y="4108450"/>
          <p14:tracePt t="147868" x="3943350" y="4108450"/>
          <p14:tracePt t="147885" x="3898900" y="4108450"/>
          <p14:tracePt t="147902" x="3854450" y="4108450"/>
          <p14:tracePt t="147918" x="3829050" y="4108450"/>
          <p14:tracePt t="147935" x="3797300" y="4108450"/>
          <p14:tracePt t="147951" x="3765550" y="4108450"/>
          <p14:tracePt t="147968" x="3740150" y="4108450"/>
          <p14:tracePt t="147986" x="3727450" y="4108450"/>
          <p14:tracePt t="148025" x="3721100" y="4108450"/>
          <p14:tracePt t="149009" x="3740150" y="4108450"/>
          <p14:tracePt t="149017" x="3759200" y="4108450"/>
          <p14:tracePt t="149018" x="3797300" y="4108450"/>
          <p14:tracePt t="149035" x="3822700" y="4108450"/>
          <p14:tracePt t="149035" x="3917950" y="4108450"/>
          <p14:tracePt t="149052" x="4019550" y="4108450"/>
          <p14:tracePt t="149068" x="4127500" y="4108450"/>
          <p14:tracePt t="149085" x="4222750" y="4108450"/>
          <p14:tracePt t="149101" x="4292600" y="4108450"/>
          <p14:tracePt t="149118" x="4387850" y="4108450"/>
          <p14:tracePt t="149135" x="4483100" y="4108450"/>
          <p14:tracePt t="149152" x="4578350" y="4108450"/>
          <p14:tracePt t="149168" x="4692650" y="4108450"/>
          <p14:tracePt t="149185" x="4768850" y="4108450"/>
          <p14:tracePt t="149202" x="4832350" y="4108450"/>
          <p14:tracePt t="149218" x="4895850" y="4108450"/>
          <p14:tracePt t="149235" x="4940300" y="4108450"/>
          <p14:tracePt t="149252" x="4984750" y="4108450"/>
          <p14:tracePt t="149268" x="5041900" y="4108450"/>
          <p14:tracePt t="149285" x="5080000" y="4108450"/>
          <p14:tracePt t="149302" x="5118100" y="4108450"/>
          <p14:tracePt t="149318" x="5168900" y="4108450"/>
          <p14:tracePt t="149335" x="5213350" y="4108450"/>
          <p14:tracePt t="149352" x="5283200" y="4108450"/>
          <p14:tracePt t="149370" x="5321300" y="4108450"/>
          <p14:tracePt t="149385" x="5353050" y="4108450"/>
          <p14:tracePt t="149401" x="5372100" y="4108450"/>
          <p14:tracePt t="149418" x="5403850" y="4108450"/>
          <p14:tracePt t="149435" x="5429250" y="4108450"/>
          <p14:tracePt t="149452" x="5461000" y="4108450"/>
          <p14:tracePt t="149468" x="5499100" y="4108450"/>
          <p14:tracePt t="149485" x="5537200" y="4108450"/>
          <p14:tracePt t="149501" x="5575300" y="4108450"/>
          <p14:tracePt t="149518" x="5607050" y="4108450"/>
          <p14:tracePt t="149535" x="5638800" y="4108450"/>
          <p14:tracePt t="149552" x="5651500" y="4108450"/>
          <p14:tracePt t="149568" x="5689600" y="4108450"/>
          <p14:tracePt t="149602" x="5708650" y="4108450"/>
          <p14:tracePt t="149602" x="5734050" y="4108450"/>
          <p14:tracePt t="149618" x="5753100" y="4108450"/>
          <p14:tracePt t="149635" x="5778500" y="4108450"/>
          <p14:tracePt t="149651" x="5791200" y="4102100"/>
          <p14:tracePt t="149668" x="5803900" y="4102100"/>
          <p14:tracePt t="149685" x="5816600" y="4102100"/>
          <p14:tracePt t="149701" x="5822950" y="4102100"/>
          <p14:tracePt t="150345" x="5816600" y="4102100"/>
          <p14:tracePt t="150361" x="5810250" y="4102100"/>
          <p14:tracePt t="150369" x="5803900" y="4102100"/>
          <p14:tracePt t="150385" x="5791200" y="4102100"/>
          <p14:tracePt t="150386" x="5784850" y="4102100"/>
          <p14:tracePt t="150593" x="5797550" y="4102100"/>
          <p14:tracePt t="150601" x="5803900" y="4102100"/>
          <p14:tracePt t="150610" x="5810250" y="4102100"/>
          <p14:tracePt t="150725" x="5816600" y="4108450"/>
          <p14:tracePt t="150737" x="5816600" y="4140200"/>
          <p14:tracePt t="150745" x="5803900" y="4178300"/>
          <p14:tracePt t="150753" x="5791200" y="4260850"/>
          <p14:tracePt t="150769" x="5791200" y="4279900"/>
          <p14:tracePt t="150770" x="5784850" y="4324350"/>
          <p14:tracePt t="150785" x="5784850" y="4349750"/>
          <p14:tracePt t="150802" x="5778500" y="4375150"/>
          <p14:tracePt t="150818" x="5778500" y="4387850"/>
          <p14:tracePt t="151065" x="5772150" y="4394200"/>
          <p14:tracePt t="151081" x="5765800" y="4406900"/>
          <p14:tracePt t="151089" x="5759450" y="4413250"/>
          <p14:tracePt t="151094" x="5759450" y="4425950"/>
          <p14:tracePt t="151101" x="5746750" y="4451350"/>
          <p14:tracePt t="151118" x="5734050" y="4470400"/>
          <p14:tracePt t="151135" x="5727700" y="4508500"/>
          <p14:tracePt t="151151" x="5715000" y="4546600"/>
          <p14:tracePt t="151151" x="5708650" y="4578350"/>
          <p14:tracePt t="151169" x="5695950" y="4622800"/>
          <p14:tracePt t="151185" x="5689600" y="4673600"/>
          <p14:tracePt t="151201" x="5683250" y="4705350"/>
          <p14:tracePt t="151218" x="5676900" y="4737100"/>
          <p14:tracePt t="151235" x="5670550" y="4768850"/>
          <p14:tracePt t="151329" x="5670550" y="4775200"/>
          <p14:tracePt t="151344" x="5664200" y="4794250"/>
          <p14:tracePt t="151353" x="5664200" y="4800600"/>
          <p14:tracePt t="151354" x="5664200" y="4806950"/>
          <p14:tracePt t="151368" x="5664200" y="4826000"/>
          <p14:tracePt t="151385" x="5664200" y="4838700"/>
          <p14:tracePt t="151425" x="5657850" y="4851400"/>
          <p14:tracePt t="153001" x="5645150" y="4857750"/>
          <p14:tracePt t="153012" x="5607050" y="4819650"/>
          <p14:tracePt t="153013" x="5568950" y="4781550"/>
          <p14:tracePt t="153018" x="5499100" y="4667250"/>
          <p14:tracePt t="153035" x="5441950" y="4572000"/>
          <p14:tracePt t="153051" x="5378450" y="4495800"/>
          <p14:tracePt t="153068" x="5321300" y="4425950"/>
          <p14:tracePt t="153084" x="5283200" y="4375150"/>
          <p14:tracePt t="153101" x="5257800" y="4343400"/>
          <p14:tracePt t="153118" x="5226050" y="4318000"/>
          <p14:tracePt t="153134" x="5194300" y="4298950"/>
          <p14:tracePt t="153151" x="5156200" y="4286250"/>
          <p14:tracePt t="153168" x="5092700" y="4267200"/>
          <p14:tracePt t="153186" x="5041900" y="4248150"/>
          <p14:tracePt t="153201" x="4978400" y="4222750"/>
          <p14:tracePt t="153218" x="4933950" y="4210050"/>
          <p14:tracePt t="153234" x="4895850" y="4184650"/>
          <p14:tracePt t="153251" x="4876800" y="4171950"/>
          <p14:tracePt t="153269" x="4857750" y="4159250"/>
          <p14:tracePt t="153285" x="4832350" y="4146550"/>
          <p14:tracePt t="153302" x="4813300" y="4127500"/>
          <p14:tracePt t="153318" x="4781550" y="4102100"/>
          <p14:tracePt t="153335" x="4749800" y="4076700"/>
          <p14:tracePt t="153351" x="4724400" y="4057650"/>
          <p14:tracePt t="153368" x="4686300" y="4038600"/>
          <p14:tracePt t="153385" x="4679950" y="4025900"/>
          <p14:tracePt t="153401" x="4673600" y="4019550"/>
          <p14:tracePt t="153577" x="4673600" y="4013200"/>
          <p14:tracePt t="153593" x="4679950" y="4006850"/>
          <p14:tracePt t="153609" x="4692650" y="4006850"/>
          <p14:tracePt t="153617" x="4705350" y="4000500"/>
          <p14:tracePt t="153634" x="4711700" y="4000500"/>
          <p14:tracePt t="153635" x="4724400" y="3994150"/>
          <p14:tracePt t="153651" x="4737100" y="3994150"/>
          <p14:tracePt t="153668" x="4743450" y="3994150"/>
          <p14:tracePt t="153704" x="4749800" y="3994150"/>
          <p14:tracePt t="153718" x="4756150" y="3994150"/>
          <p14:tracePt t="153718" x="4762500" y="3994150"/>
          <p14:tracePt t="153735" x="4768850" y="3994150"/>
          <p14:tracePt t="153751" x="4781550" y="3994150"/>
          <p14:tracePt t="153768" x="4794250" y="3994150"/>
          <p14:tracePt t="153785" x="4813300" y="3994150"/>
          <p14:tracePt t="153802" x="4838700" y="3994150"/>
          <p14:tracePt t="153818" x="4864100" y="3994150"/>
          <p14:tracePt t="153835" x="4876800" y="3994150"/>
          <p14:tracePt t="153851" x="4895850" y="3994150"/>
          <p14:tracePt t="153868" x="4902200" y="3994150"/>
          <p14:tracePt t="153885" x="4908550" y="3987800"/>
          <p14:tracePt t="153901" x="4914900" y="3987800"/>
          <p14:tracePt t="153969" x="4921250" y="3987800"/>
          <p14:tracePt t="154129" x="4914900" y="3987800"/>
          <p14:tracePt t="154136" x="4895850" y="3987800"/>
          <p14:tracePt t="154145" x="4864100" y="3987800"/>
          <p14:tracePt t="154153" x="4819650" y="3987800"/>
          <p14:tracePt t="154169" x="4781550" y="3987800"/>
          <p14:tracePt t="154170" x="4737100" y="3987800"/>
          <p14:tracePt t="154185" x="4705350" y="3987800"/>
          <p14:tracePt t="154201" x="4686300" y="3981450"/>
          <p14:tracePt t="154218" x="4673600" y="3981450"/>
          <p14:tracePt t="154235" x="4667250" y="3981450"/>
          <p14:tracePt t="154992" x="4673600" y="3981450"/>
          <p14:tracePt t="155001" x="4686300" y="3981450"/>
          <p14:tracePt t="155010" x="4692650" y="3981450"/>
          <p14:tracePt t="155018" x="4705350" y="3981450"/>
          <p14:tracePt t="155035" x="4711700" y="3981450"/>
          <p14:tracePt t="155073" x="4718050" y="3981450"/>
          <p14:tracePt t="155084" x="4724400" y="3981450"/>
          <p14:tracePt t="155085" x="4730750" y="3981450"/>
          <p14:tracePt t="157769" x="4737100" y="3987800"/>
          <p14:tracePt t="157785" x="4730750" y="4000500"/>
          <p14:tracePt t="157800" x="4718050" y="4006850"/>
          <p14:tracePt t="157813" x="4711700" y="4013200"/>
          <p14:tracePt t="157816" x="4705350" y="4019550"/>
          <p14:tracePt t="157834" x="4699000" y="4025900"/>
          <p14:tracePt t="157834" x="4692650" y="4025900"/>
          <p14:tracePt t="157881" x="4692650" y="4032250"/>
          <p14:tracePt t="158024" x="4705350" y="4032250"/>
          <p14:tracePt t="158032" x="4724400" y="4032250"/>
          <p14:tracePt t="158040" x="4775200" y="4032250"/>
          <p14:tracePt t="158053" x="4819650" y="4032250"/>
          <p14:tracePt t="158068" x="4864100" y="4032250"/>
          <p14:tracePt t="158084" x="4895850" y="4032250"/>
          <p14:tracePt t="158101" x="4921250" y="4032250"/>
          <p14:tracePt t="158118" x="4933950" y="4032250"/>
          <p14:tracePt t="158134" x="4940300" y="4032250"/>
          <p14:tracePt t="158176" x="4946650" y="4032250"/>
          <p14:tracePt t="158192" x="4953000" y="4032250"/>
          <p14:tracePt t="158209" x="4959350" y="4032250"/>
          <p14:tracePt t="158218" x="4965700" y="4032250"/>
          <p14:tracePt t="158218" x="4978400" y="4032250"/>
          <p14:tracePt t="158234" x="4991100" y="4032250"/>
          <p14:tracePt t="158251" x="5010150" y="4032250"/>
          <p14:tracePt t="158268" x="5022850" y="4032250"/>
          <p14:tracePt t="158285" x="5029200" y="4025900"/>
          <p14:tracePt t="158505" x="5022850" y="4025900"/>
          <p14:tracePt t="158512" x="5003800" y="4019550"/>
          <p14:tracePt t="158520" x="4984750" y="4019550"/>
          <p14:tracePt t="158521" x="4959350" y="4019550"/>
          <p14:tracePt t="158534" x="4902200" y="4019550"/>
          <p14:tracePt t="158551" x="4826000" y="4019550"/>
          <p14:tracePt t="158568" x="4749800" y="4019550"/>
          <p14:tracePt t="158585" x="4699000" y="4013200"/>
          <p14:tracePt t="158601" x="4660900" y="4000500"/>
          <p14:tracePt t="158618" x="4635500" y="4000500"/>
          <p14:tracePt t="158634" x="4622800" y="4000500"/>
          <p14:tracePt t="158651" x="4610100" y="4000500"/>
          <p14:tracePt t="158668" x="4603750" y="4000500"/>
          <p14:tracePt t="158864" x="4603750" y="3994150"/>
          <p14:tracePt t="158877" x="4610100" y="3994150"/>
          <p14:tracePt t="158877" x="4616450" y="3994150"/>
          <p14:tracePt t="158885" x="4635500" y="3994150"/>
          <p14:tracePt t="158901" x="4660900" y="3994150"/>
          <p14:tracePt t="158918" x="4699000" y="3994150"/>
          <p14:tracePt t="158934" x="4743450" y="3994150"/>
          <p14:tracePt t="158951" x="4781550" y="3994150"/>
          <p14:tracePt t="158967" x="4826000" y="3994150"/>
          <p14:tracePt t="158985" x="4851400" y="3994150"/>
          <p14:tracePt t="159001" x="4864100" y="3994150"/>
          <p14:tracePt t="159018" x="4876800" y="3994150"/>
          <p14:tracePt t="159034" x="4895850" y="3994150"/>
          <p14:tracePt t="159051" x="4914900" y="3994150"/>
          <p14:tracePt t="159067" x="4927600" y="3994150"/>
          <p14:tracePt t="159084" x="4946650" y="3994150"/>
          <p14:tracePt t="159101" x="4965700" y="3994150"/>
          <p14:tracePt t="159118" x="4978400" y="3994150"/>
          <p14:tracePt t="159134" x="4997450" y="3994150"/>
          <p14:tracePt t="159151" x="5010150" y="3994150"/>
          <p14:tracePt t="159167" x="5016500" y="3994150"/>
          <p14:tracePt t="159185" x="5022850" y="3994150"/>
          <p14:tracePt t="159352" x="5016500" y="3994150"/>
          <p14:tracePt t="159361" x="4997450" y="3994150"/>
          <p14:tracePt t="159369" x="4946650" y="3994150"/>
          <p14:tracePt t="159377" x="4914900" y="3994150"/>
          <p14:tracePt t="159384" x="4864100" y="4000500"/>
          <p14:tracePt t="159401" x="4813300" y="4000500"/>
          <p14:tracePt t="159417" x="4781550" y="4000500"/>
          <p14:tracePt t="159434" x="4762500" y="4000500"/>
          <p14:tracePt t="159451" x="4743450" y="4000500"/>
          <p14:tracePt t="159467" x="4730750" y="4000500"/>
          <p14:tracePt t="159484" x="4718050" y="4000500"/>
          <p14:tracePt t="159501" x="4711700" y="4000500"/>
          <p14:tracePt t="159544" x="4705350" y="4000500"/>
          <p14:tracePt t="161272" x="4699000" y="4013200"/>
          <p14:tracePt t="161280" x="4699000" y="4044950"/>
          <p14:tracePt t="161287" x="4699000" y="4114800"/>
          <p14:tracePt t="161301" x="4724400" y="4210050"/>
          <p14:tracePt t="161317" x="4768850" y="4324350"/>
          <p14:tracePt t="161333" x="4832350" y="4457700"/>
          <p14:tracePt t="161350" x="4921250" y="4597400"/>
          <p14:tracePt t="161367" x="5041900" y="4749800"/>
          <p14:tracePt t="161383" x="5226050" y="4978400"/>
          <p14:tracePt t="161400" x="5365750" y="5130800"/>
          <p14:tracePt t="161416" x="5486400" y="5264150"/>
          <p14:tracePt t="161433" x="5613400" y="5378450"/>
          <p14:tracePt t="161450" x="5727700" y="5480050"/>
          <p14:tracePt t="161467" x="5848350" y="5581650"/>
          <p14:tracePt t="161483" x="5943600" y="5657850"/>
          <p14:tracePt t="161501" x="6032500" y="5721350"/>
          <p14:tracePt t="161517" x="6140450" y="5797550"/>
          <p14:tracePt t="161534" x="6235700" y="5861050"/>
          <p14:tracePt t="161551" x="6330950" y="5905500"/>
          <p14:tracePt t="161567" x="6407150" y="5937250"/>
          <p14:tracePt t="161583" x="6502400" y="5981700"/>
          <p14:tracePt t="161600" x="6559550" y="6019800"/>
          <p14:tracePt t="161616" x="6610350" y="6045200"/>
          <p14:tracePt t="161633" x="6661150" y="6076950"/>
          <p14:tracePt t="161650" x="6711950" y="6102350"/>
          <p14:tracePt t="161666" x="6762750" y="6127750"/>
          <p14:tracePt t="161683" x="6813550" y="6146800"/>
          <p14:tracePt t="161700" x="6864350" y="6165850"/>
          <p14:tracePt t="161717" x="6921500" y="6197600"/>
          <p14:tracePt t="161733" x="6991350" y="6210300"/>
          <p14:tracePt t="161750" x="7035800" y="6223000"/>
          <p14:tracePt t="161767" x="7105650" y="6235700"/>
          <p14:tracePt t="161785" x="7137400" y="6242050"/>
          <p14:tracePt t="161801" x="7175500" y="6242050"/>
          <p14:tracePt t="161818" x="7200900" y="6242050"/>
          <p14:tracePt t="161833" x="7219950" y="6242050"/>
          <p14:tracePt t="161850" x="7239000" y="6242050"/>
          <p14:tracePt t="161866" x="7264400" y="6242050"/>
          <p14:tracePt t="161883" x="7315200" y="6242050"/>
          <p14:tracePt t="161900" x="7359650" y="6242050"/>
          <p14:tracePt t="161917" x="7423150" y="6242050"/>
          <p14:tracePt t="161933" x="7486650" y="6229350"/>
          <p14:tracePt t="161950" x="7537450" y="6223000"/>
          <p14:tracePt t="161966" x="7620000" y="6203950"/>
          <p14:tracePt t="161983" x="7759700" y="6165850"/>
          <p14:tracePt t="162000" x="7861300" y="6140450"/>
          <p14:tracePt t="162018" x="7937500" y="6108700"/>
          <p14:tracePt t="162034" x="7975600" y="6076950"/>
          <p14:tracePt t="162051" x="8007350" y="6051550"/>
          <p14:tracePt t="162067" x="8020050" y="6038850"/>
          <p14:tracePt t="162084" x="8032750" y="6013450"/>
          <p14:tracePt t="162100" x="8032750" y="6000750"/>
          <p14:tracePt t="162117" x="8039100" y="5988050"/>
          <p14:tracePt t="162152" x="8039100" y="5981700"/>
          <p14:tracePt t="162176" x="8039100" y="5975350"/>
          <p14:tracePt t="162184" x="8039100" y="5969000"/>
          <p14:tracePt t="162240" x="8032750" y="5962650"/>
          <p14:tracePt t="162392" x="8026400" y="5956300"/>
          <p14:tracePt t="162552" x="8026400" y="5949950"/>
          <p14:tracePt t="162560" x="8026400" y="5943600"/>
          <p14:tracePt t="162576" x="8026400" y="5937250"/>
          <p14:tracePt t="162584" x="8026400" y="5930900"/>
          <p14:tracePt t="162616" x="8032750" y="5924550"/>
          <p14:tracePt t="162648" x="8039100" y="5924550"/>
          <p14:tracePt t="163160" x="7994650" y="5905500"/>
          <p14:tracePt t="163160" x="7918450" y="5886450"/>
          <p14:tracePt t="163169" x="7816850" y="5854700"/>
          <p14:tracePt t="163184" x="7588250" y="5810250"/>
          <p14:tracePt t="163185" x="6921500" y="5721350"/>
          <p14:tracePt t="163201" x="6165850" y="5613400"/>
          <p14:tracePt t="163217" x="5359400" y="5524500"/>
          <p14:tracePt t="163233" x="4629150" y="5461000"/>
          <p14:tracePt t="163250" x="4000500" y="5397500"/>
          <p14:tracePt t="163266" x="3568700" y="5334000"/>
          <p14:tracePt t="163283" x="3270250" y="5283200"/>
          <p14:tracePt t="163300" x="3143250" y="5270500"/>
          <p14:tracePt t="163316" x="3048000" y="5264150"/>
          <p14:tracePt t="163333" x="2990850" y="5251450"/>
          <p14:tracePt t="163350" x="2971800" y="5251450"/>
          <p14:tracePt t="163367" x="2959100" y="5251450"/>
          <p14:tracePt t="163416" x="2952750" y="5251450"/>
          <p14:tracePt t="163551" x="2946400" y="5251450"/>
          <p14:tracePt t="163559" x="2946400" y="5245100"/>
          <p14:tracePt t="163568" x="2921000" y="5219700"/>
          <p14:tracePt t="163568" x="2870200" y="5194300"/>
          <p14:tracePt t="163583" x="2686050" y="5111750"/>
          <p14:tracePt t="163600" x="2540000" y="5048250"/>
          <p14:tracePt t="163616" x="2432050" y="4997450"/>
          <p14:tracePt t="163633" x="2374900" y="4959350"/>
          <p14:tracePt t="163650" x="2355850" y="4946650"/>
          <p14:tracePt t="163668" x="2349500" y="4940300"/>
          <p14:tracePt t="163760" x="2381250" y="4940300"/>
          <p14:tracePt t="163768" x="2425700" y="4933950"/>
          <p14:tracePt t="163776" x="2482850" y="4921250"/>
          <p14:tracePt t="163784" x="2565400" y="4908550"/>
          <p14:tracePt t="163792" x="2749550" y="4883150"/>
          <p14:tracePt t="163801" x="3048000" y="4838700"/>
          <p14:tracePt t="163817" x="3270250" y="4819650"/>
          <p14:tracePt t="163834" x="3409950" y="4794250"/>
          <p14:tracePt t="163851" x="3448050" y="4787900"/>
          <p14:tracePt t="163867" x="3460750" y="4787900"/>
          <p14:tracePt t="163937" x="3448050" y="4781550"/>
          <p14:tracePt t="163945" x="3435350" y="4781550"/>
          <p14:tracePt t="163953" x="3409950" y="4781550"/>
          <p14:tracePt t="163961" x="3371850" y="4781550"/>
          <p14:tracePt t="163961" x="3327400" y="4781550"/>
          <p14:tracePt t="163969" x="3276600" y="4781550"/>
          <p14:tracePt t="163984" x="3105150" y="4781550"/>
          <p14:tracePt t="164001" x="3009900" y="4781550"/>
          <p14:tracePt t="164018" x="2946400" y="4781550"/>
          <p14:tracePt t="164035" x="2921000" y="4781550"/>
          <p14:tracePt t="164051" x="2914650" y="4781550"/>
          <p14:tracePt t="164145" x="2921000" y="4775200"/>
          <p14:tracePt t="164153" x="2946400" y="4768850"/>
          <p14:tracePt t="164168" x="3022600" y="4762500"/>
          <p14:tracePt t="164169" x="3098800" y="4749800"/>
          <p14:tracePt t="164186" x="3149600" y="4749800"/>
          <p14:tracePt t="164202" x="3175000" y="4743450"/>
          <p14:tracePt t="164218" x="3181350" y="4743450"/>
          <p14:tracePt t="164304" x="3175000" y="4743450"/>
          <p14:tracePt t="164312" x="3155950" y="4743450"/>
          <p14:tracePt t="164320" x="3130550" y="4743450"/>
          <p14:tracePt t="164327" x="3098800" y="4743450"/>
          <p14:tracePt t="164334" x="3003550" y="4743450"/>
          <p14:tracePt t="164351" x="2895600" y="4737100"/>
          <p14:tracePt t="164368" x="2787650" y="4724400"/>
          <p14:tracePt t="164384" x="2679700" y="4705350"/>
          <p14:tracePt t="164401" x="2641600" y="4699000"/>
          <p14:tracePt t="164418" x="2628900" y="4699000"/>
          <p14:tracePt t="164496" x="2622550" y="4692650"/>
          <p14:tracePt t="164536" x="2641600" y="4692650"/>
          <p14:tracePt t="164544" x="2667000" y="4692650"/>
          <p14:tracePt t="164560" x="2705100" y="4692650"/>
          <p14:tracePt t="164560" x="2743200" y="4692650"/>
          <p14:tracePt t="164567" x="2813050" y="4692650"/>
          <p14:tracePt t="164584" x="2876550" y="4692650"/>
          <p14:tracePt t="164601" x="2901950" y="4692650"/>
          <p14:tracePt t="164617" x="2921000" y="4692650"/>
          <p14:tracePt t="164634" x="2933700" y="4692650"/>
          <p14:tracePt t="164651" x="2940050" y="4692650"/>
          <p14:tracePt t="164668" x="2946400" y="4692650"/>
          <p14:tracePt t="164685" x="2959100" y="4692650"/>
          <p14:tracePt t="164702" x="2971800" y="4692650"/>
          <p14:tracePt t="164718" x="2978150" y="4692650"/>
          <p14:tracePt t="164734" x="2997200" y="4692650"/>
          <p14:tracePt t="164751" x="3009900" y="4692650"/>
          <p14:tracePt t="164767" x="3022600" y="4692650"/>
          <p14:tracePt t="164784" x="3035300" y="4692650"/>
          <p14:tracePt t="164929" x="3028950" y="4692650"/>
          <p14:tracePt t="164937" x="3016250" y="4692650"/>
          <p14:tracePt t="164945" x="2997200" y="4692650"/>
          <p14:tracePt t="164945" x="2978150" y="4692650"/>
          <p14:tracePt t="164953" x="2959100" y="4692650"/>
          <p14:tracePt t="164968" x="2921000" y="4692650"/>
          <p14:tracePt t="164986" x="2914650" y="4692650"/>
          <p14:tracePt t="165002" x="2908300" y="4692650"/>
          <p14:tracePt t="165137" x="2927350" y="4692650"/>
          <p14:tracePt t="165145" x="2946400" y="4692650"/>
          <p14:tracePt t="165152" x="2978150" y="4692650"/>
          <p14:tracePt t="165153" x="3003550" y="4692650"/>
          <p14:tracePt t="165167" x="3041650" y="4686300"/>
          <p14:tracePt t="165184" x="3086100" y="4686300"/>
          <p14:tracePt t="165201" x="3098800" y="4686300"/>
          <p14:tracePt t="165217" x="3105150" y="4686300"/>
          <p14:tracePt t="165736" x="3117850" y="4686300"/>
          <p14:tracePt t="165744" x="3175000" y="4711700"/>
          <p14:tracePt t="165752" x="3232150" y="4749800"/>
          <p14:tracePt t="165760" x="3308350" y="4800600"/>
          <p14:tracePt t="165769" x="3530600" y="4927600"/>
          <p14:tracePt t="165784" x="4260850" y="5257800"/>
          <p14:tracePt t="165801" x="4749800" y="5448300"/>
          <p14:tracePt t="165818" x="5226050" y="5588000"/>
          <p14:tracePt t="165835" x="5632450" y="5708650"/>
          <p14:tracePt t="165852" x="6000750" y="5791200"/>
          <p14:tracePt t="165868" x="6267450" y="5829300"/>
          <p14:tracePt t="165884" x="6515100" y="5861050"/>
          <p14:tracePt t="165901" x="6699250" y="5886450"/>
          <p14:tracePt t="165917" x="6959600" y="5911850"/>
          <p14:tracePt t="165934" x="7131050" y="5943600"/>
          <p14:tracePt t="165951" x="7296150" y="5956300"/>
          <p14:tracePt t="165967" x="7454900" y="5988050"/>
          <p14:tracePt t="165984" x="7639050" y="5994400"/>
          <p14:tracePt t="166001" x="7721600" y="5994400"/>
          <p14:tracePt t="166017" x="7785100" y="5994400"/>
          <p14:tracePt t="166034" x="7816850" y="5994400"/>
          <p14:tracePt t="166051" x="7829550" y="5994400"/>
          <p14:tracePt t="166068" x="7842250" y="5988050"/>
          <p14:tracePt t="166085" x="7848600" y="5981700"/>
          <p14:tracePt t="166216" x="7848600" y="5975350"/>
          <p14:tracePt t="166224" x="7848600" y="5969000"/>
          <p14:tracePt t="166232" x="7848600" y="5962650"/>
          <p14:tracePt t="166238" x="7848600" y="5943600"/>
          <p14:tracePt t="166250" x="7848600" y="5918200"/>
          <p14:tracePt t="166267" x="7848600" y="5899150"/>
          <p14:tracePt t="166284" x="7848600" y="5867400"/>
          <p14:tracePt t="166301" x="7848600" y="5848350"/>
          <p14:tracePt t="166318" x="7835900" y="5822950"/>
          <p14:tracePt t="166335" x="7829550" y="5810250"/>
          <p14:tracePt t="166352" x="7823200" y="5797550"/>
          <p14:tracePt t="166369" x="7823200" y="5784850"/>
          <p14:tracePt t="166473" x="7823200" y="5778500"/>
          <p14:tracePt t="166505" x="7823200" y="5772150"/>
          <p14:tracePt t="166513" x="7823200" y="5765800"/>
          <p14:tracePt t="166593" x="7823200" y="5759450"/>
          <p14:tracePt t="166617" x="7829550" y="5765800"/>
          <p14:tracePt t="166628" x="7835900" y="5772150"/>
          <p14:tracePt t="166633" x="7842250" y="5784850"/>
          <p14:tracePt t="166635" x="7880350" y="5810250"/>
          <p14:tracePt t="166651" x="7912100" y="5848350"/>
          <p14:tracePt t="166668" x="7943850" y="5880100"/>
          <p14:tracePt t="166685" x="7969250" y="5899150"/>
          <p14:tracePt t="166702" x="7988300" y="5905500"/>
          <p14:tracePt t="166718" x="8001000" y="5911850"/>
          <p14:tracePt t="166735" x="8001000" y="5918200"/>
          <p14:tracePt t="166921" x="8007350" y="5918200"/>
          <p14:tracePt t="166945" x="8001000" y="5905500"/>
          <p14:tracePt t="166961" x="7956550" y="5861050"/>
          <p14:tracePt t="166969" x="7937500" y="5835650"/>
          <p14:tracePt t="166970" x="7880350" y="5778500"/>
          <p14:tracePt t="166985" x="7842250" y="5727700"/>
          <p14:tracePt t="167002" x="7797800" y="5670550"/>
          <p14:tracePt t="167018" x="7791450" y="5664200"/>
          <p14:tracePt t="167209" x="7785100" y="5664200"/>
          <p14:tracePt t="167217" x="7810500" y="5683250"/>
          <p14:tracePt t="167227" x="7810500" y="5695950"/>
          <p14:tracePt t="167235" x="7823200" y="5708650"/>
          <p14:tracePt t="167251" x="7835900" y="5715000"/>
          <p14:tracePt t="167268" x="7842250" y="5727700"/>
          <p14:tracePt t="167305" x="7842250" y="5734050"/>
          <p14:tracePt t="167345" x="7848600" y="5734050"/>
          <p14:tracePt t="167425" x="7848600" y="5740400"/>
          <p14:tracePt t="167432" x="7861300" y="5753100"/>
          <p14:tracePt t="167441" x="7867650" y="5759450"/>
          <p14:tracePt t="167449" x="7874000" y="5778500"/>
          <p14:tracePt t="167457" x="7886700" y="5797550"/>
          <p14:tracePt t="167468" x="7899400" y="5816600"/>
          <p14:tracePt t="167485" x="7918450" y="5835650"/>
          <p14:tracePt t="167502" x="7918450" y="5842000"/>
          <p14:tracePt t="167545" x="7924800" y="5842000"/>
          <p14:tracePt t="167762" x="7918450" y="5835650"/>
          <p14:tracePt t="167769" x="7912100" y="5829300"/>
          <p14:tracePt t="167777" x="7893050" y="5803900"/>
          <p14:tracePt t="167785" x="7874000" y="5778500"/>
          <p14:tracePt t="167801" x="7854950" y="5759450"/>
          <p14:tracePt t="167802" x="7835900" y="5740400"/>
          <p14:tracePt t="167818" x="7829550" y="5734050"/>
          <p14:tracePt t="168361" x="7823200" y="5727700"/>
          <p14:tracePt t="168377" x="7816850" y="5721350"/>
          <p14:tracePt t="168425" x="7810500" y="5715000"/>
          <p14:tracePt t="168435" x="7810500" y="5708650"/>
          <p14:tracePt t="168435" x="7810500" y="5702300"/>
          <p14:tracePt t="168625" x="7823200" y="5715000"/>
          <p14:tracePt t="168633" x="7829550" y="5721350"/>
          <p14:tracePt t="168640" x="7842250" y="5746750"/>
          <p14:tracePt t="168652" x="7854950" y="5759450"/>
          <p14:tracePt t="168668" x="7867650" y="5772150"/>
          <p14:tracePt t="168685" x="7874000" y="5784850"/>
          <p14:tracePt t="168701" x="7880350" y="5791200"/>
          <p14:tracePt t="168718" x="7886700" y="5797550"/>
          <p14:tracePt t="168734" x="7886700" y="5803900"/>
          <p14:tracePt t="168769" x="7893050" y="5810250"/>
          <p14:tracePt t="168872" x="7893050" y="5816600"/>
          <p14:tracePt t="168921" x="7899400" y="5816600"/>
          <p14:tracePt t="169369" x="7899400" y="5810250"/>
          <p14:tracePt t="169377" x="7899400" y="5797550"/>
          <p14:tracePt t="169378" x="7899400" y="5772150"/>
          <p14:tracePt t="169385" x="7893050" y="5746750"/>
          <p14:tracePt t="169401" x="7893050" y="5727700"/>
          <p14:tracePt t="169418" x="7886700" y="5715000"/>
          <p14:tracePt t="169434" x="7886700" y="5702300"/>
          <p14:tracePt t="169577" x="7880350" y="5695950"/>
          <p14:tracePt t="169601" x="7874000" y="5689600"/>
          <p14:tracePt t="169625" x="7867650" y="5683250"/>
          <p14:tracePt t="169657" x="7861300" y="5683250"/>
          <p14:tracePt t="169672" x="7854950" y="5683250"/>
          <p14:tracePt t="169729" x="7848600" y="5683250"/>
          <p14:tracePt t="169745" x="7842250" y="5683250"/>
          <p14:tracePt t="169753" x="7829550" y="5683250"/>
          <p14:tracePt t="169754" x="7823200" y="5695950"/>
          <p14:tracePt t="169770" x="7810500" y="5721350"/>
          <p14:tracePt t="169817" x="7810500" y="5727700"/>
          <p14:tracePt t="169826" x="7804150" y="5734050"/>
          <p14:tracePt t="169849" x="7804150" y="5740400"/>
          <p14:tracePt t="170192" x="7816850" y="5740400"/>
          <p14:tracePt t="170209" x="7829550" y="5746750"/>
          <p14:tracePt t="170217" x="7842250" y="5753100"/>
          <p14:tracePt t="170234" x="7854950" y="5759450"/>
          <p14:tracePt t="170235" x="7874000" y="5772150"/>
          <p14:tracePt t="170251" x="7899400" y="5784850"/>
          <p14:tracePt t="170269" x="7912100" y="5797550"/>
          <p14:tracePt t="170285" x="7924800" y="5810250"/>
          <p14:tracePt t="170301" x="7924800" y="5816600"/>
          <p14:tracePt t="170681" x="7931150" y="5822950"/>
          <p14:tracePt t="170729" x="7937500" y="5822950"/>
          <p14:tracePt t="172025" x="7937500" y="5829300"/>
          <p14:tracePt t="172032" x="7931150" y="5829300"/>
          <p14:tracePt t="172046" x="7924800" y="5829300"/>
          <p14:tracePt t="172052" x="7912100" y="5835650"/>
          <p14:tracePt t="172068" x="7893050" y="5848350"/>
          <p14:tracePt t="172085" x="7886700" y="5861050"/>
          <p14:tracePt t="172101" x="7874000" y="5873750"/>
          <p14:tracePt t="172118" x="7861300" y="5886450"/>
          <p14:tracePt t="172134" x="7848600" y="5905500"/>
          <p14:tracePt t="172151" x="7848600" y="5918200"/>
          <p14:tracePt t="172424" x="7835900" y="5930900"/>
          <p14:tracePt t="172433" x="7816850" y="5943600"/>
          <p14:tracePt t="172452" x="7734300" y="5981700"/>
          <p14:tracePt t="172453" x="7683500" y="5994400"/>
          <p14:tracePt t="172468" x="7600950" y="6013450"/>
          <p14:tracePt t="172485" x="7486650" y="6038850"/>
          <p14:tracePt t="172501" x="7372350" y="6051550"/>
          <p14:tracePt t="172518" x="7239000" y="6064250"/>
          <p14:tracePt t="172534" x="7118350" y="6064250"/>
          <p14:tracePt t="172551" x="7004050" y="6064250"/>
          <p14:tracePt t="172568" x="6819900" y="6064250"/>
          <p14:tracePt t="172585" x="6711950" y="6064250"/>
          <p14:tracePt t="172601" x="6610350" y="6064250"/>
          <p14:tracePt t="172618" x="6546850" y="6057900"/>
          <p14:tracePt t="172635" x="6489700" y="6045200"/>
          <p14:tracePt t="172651" x="6464300" y="6038850"/>
          <p14:tracePt t="172668" x="6445250" y="6038850"/>
          <p14:tracePt t="172685" x="6419850" y="6026150"/>
          <p14:tracePt t="172701" x="6381750" y="6019800"/>
          <p14:tracePt t="172718" x="6318250" y="6000750"/>
          <p14:tracePt t="172734" x="6235700" y="5988050"/>
          <p14:tracePt t="172751" x="6051550" y="5962650"/>
          <p14:tracePt t="172770" x="5930900" y="5943600"/>
          <p14:tracePt t="172785" x="5822950" y="5943600"/>
          <p14:tracePt t="172801" x="5734050" y="5937250"/>
          <p14:tracePt t="172818" x="5657850" y="5937250"/>
          <p14:tracePt t="172834" x="5600700" y="5930900"/>
          <p14:tracePt t="172851" x="5562600" y="5930900"/>
          <p14:tracePt t="172868" x="5537200" y="5930900"/>
          <p14:tracePt t="172884" x="5518150" y="5930900"/>
          <p14:tracePt t="172921" x="5511800" y="5930900"/>
          <p14:tracePt t="172945" x="5505450" y="5930900"/>
          <p14:tracePt t="172953" x="5499100" y="5930900"/>
          <p14:tracePt t="173064" x="5492750" y="5930900"/>
          <p14:tracePt t="173064" x="0" y="0"/>
        </p14:tracePtLst>
        <p14:tracePtLst>
          <p14:tracePt t="236697" x="3219450" y="5835650"/>
          <p14:tracePt t="236904" x="3225800" y="5835650"/>
          <p14:tracePt t="236912" x="3232150" y="5835650"/>
          <p14:tracePt t="236920" x="3251200" y="5835650"/>
          <p14:tracePt t="236936" x="3276600" y="5842000"/>
          <p14:tracePt t="236944" x="3295650" y="5842000"/>
          <p14:tracePt t="236952" x="3397250" y="5854700"/>
          <p14:tracePt t="236952" x="3448050" y="5861050"/>
          <p14:tracePt t="236968" x="3568700" y="5873750"/>
          <p14:tracePt t="236992" x="3702050" y="5886450"/>
          <p14:tracePt t="237008" x="3822700" y="5892800"/>
          <p14:tracePt t="237024" x="3911600" y="5892800"/>
          <p14:tracePt t="237040" x="4000500" y="5892800"/>
          <p14:tracePt t="237051" x="4064000" y="5892800"/>
          <p14:tracePt t="237084" x="4108450" y="5892800"/>
          <p14:tracePt t="237101" x="4133850" y="5892800"/>
          <p14:tracePt t="237101" x="4152900" y="5892800"/>
          <p14:tracePt t="237120" x="4159250" y="5892800"/>
          <p14:tracePt t="237144" x="4159250" y="5886450"/>
          <p14:tracePt t="237288" x="4152900" y="5886450"/>
          <p14:tracePt t="237296" x="4140200" y="5886450"/>
          <p14:tracePt t="237304" x="4127500" y="5886450"/>
          <p14:tracePt t="237317" x="4102100" y="5892800"/>
          <p14:tracePt t="237318" x="4057650" y="5892800"/>
          <p14:tracePt t="237334" x="3981450" y="5892800"/>
          <p14:tracePt t="237351" x="3797300" y="5892800"/>
          <p14:tracePt t="237369" x="3657600" y="5892800"/>
          <p14:tracePt t="237385" x="3536950" y="5892800"/>
          <p14:tracePt t="237402" x="3454400" y="5892800"/>
          <p14:tracePt t="237419" x="3390900" y="5892800"/>
          <p14:tracePt t="237435" x="3346450" y="5892800"/>
          <p14:tracePt t="237452" x="3302000" y="5892800"/>
          <p14:tracePt t="237468" x="3276600" y="5892800"/>
          <p14:tracePt t="237485" x="3251200" y="5899150"/>
          <p14:tracePt t="237501" x="3238500" y="5899150"/>
          <p14:tracePt t="237519" x="3232150" y="5905500"/>
          <p14:tracePt t="237535" x="3219450" y="5905500"/>
          <p14:tracePt t="237552" x="3213100" y="5905500"/>
          <p14:tracePt t="237569" x="3200400" y="5905500"/>
          <p14:tracePt t="237585" x="3194050" y="5905500"/>
          <p14:tracePt t="237602" x="3175000" y="5905500"/>
          <p14:tracePt t="237619" x="3168650" y="5905500"/>
          <p14:tracePt t="237776" x="3175000" y="5905500"/>
          <p14:tracePt t="237784" x="3194050" y="5905500"/>
          <p14:tracePt t="237794" x="3213100" y="5905500"/>
          <p14:tracePt t="237800" x="3270250" y="5905500"/>
          <p14:tracePt t="237818" x="3327400" y="5905500"/>
          <p14:tracePt t="237819" x="3422650" y="5905500"/>
          <p14:tracePt t="237835" x="3517900" y="5905500"/>
          <p14:tracePt t="237852" x="3619500" y="5905500"/>
          <p14:tracePt t="237868" x="3714750" y="5905500"/>
          <p14:tracePt t="237885" x="3810000" y="5905500"/>
          <p14:tracePt t="237902" x="3886200" y="5905500"/>
          <p14:tracePt t="237918" x="3956050" y="5905500"/>
          <p14:tracePt t="237935" x="4006850" y="5905500"/>
          <p14:tracePt t="237952" x="4051300" y="5905500"/>
          <p14:tracePt t="237969" x="4057650" y="5905500"/>
          <p14:tracePt t="237986" x="4064000" y="5905500"/>
          <p14:tracePt t="238382" x="4057650" y="5905500"/>
          <p14:tracePt t="238410" x="4051300" y="5905500"/>
          <p14:tracePt t="238411" x="4044950" y="5905500"/>
          <p14:tracePt t="238418" x="4038600" y="5905500"/>
          <p14:tracePt t="238435" x="4032250" y="5905500"/>
          <p14:tracePt t="238472" x="4025900" y="5911850"/>
          <p14:tracePt t="238473" x="4025900" y="5924550"/>
          <p14:tracePt t="238485" x="4038600" y="5956300"/>
          <p14:tracePt t="238502" x="4127500" y="6038850"/>
          <p14:tracePt t="238518" x="4394200" y="6159500"/>
          <p14:tracePt t="238535" x="4895850" y="6350000"/>
          <p14:tracePt t="238551" x="5911850" y="6610350"/>
          <p14:tracePt t="238569" x="6654800" y="6711950"/>
          <p14:tracePt t="238585" x="7366000" y="6750050"/>
          <p14:tracePt t="238602" x="7962900" y="6686550"/>
          <p14:tracePt t="238618" x="8407400" y="6527800"/>
          <p14:tracePt t="238635" x="8718550" y="6350000"/>
          <p14:tracePt t="238651" x="8940800" y="6172200"/>
          <p14:tracePt t="238668" x="9086850" y="6013450"/>
          <p14:tracePt t="238685" x="9137650" y="5886450"/>
          <p14:tracePt t="238702" x="9137650" y="5727700"/>
          <p14:tracePt t="238718" x="9137650" y="5581650"/>
          <p14:tracePt t="238735" x="9137650" y="5429250"/>
          <p14:tracePt t="238751" x="9137650" y="5207000"/>
          <p14:tracePt t="238769" x="9137650" y="5060950"/>
          <p14:tracePt t="238785" x="9137650" y="4921250"/>
          <p14:tracePt t="238802" x="9105900" y="4794250"/>
          <p14:tracePt t="238818" x="9055100" y="4679950"/>
          <p14:tracePt t="238836" x="9010650" y="4559300"/>
          <p14:tracePt t="238852" x="8953500" y="4489450"/>
          <p14:tracePt t="238869" x="8870950" y="4413250"/>
          <p14:tracePt t="238885" x="8763000" y="4368800"/>
          <p14:tracePt t="238902" x="8623300" y="4343400"/>
          <p14:tracePt t="238919" x="8439150" y="4343400"/>
          <p14:tracePt t="238935" x="8153400" y="4349750"/>
          <p14:tracePt t="238952" x="7759700" y="4419600"/>
          <p14:tracePt t="238969" x="7550150" y="4470400"/>
          <p14:tracePt t="238985" x="7346950" y="4540250"/>
          <p14:tracePt t="239003" x="7156450" y="4641850"/>
          <p14:tracePt t="239018" x="7010400" y="4749800"/>
          <p14:tracePt t="239035" x="6851650" y="4895850"/>
          <p14:tracePt t="239051" x="6711950" y="5080000"/>
          <p14:tracePt t="239069" x="6610350" y="5238750"/>
          <p14:tracePt t="239085" x="6553200" y="5384800"/>
          <p14:tracePt t="239103" x="6521450" y="5511800"/>
          <p14:tracePt t="239119" x="6508750" y="5613400"/>
          <p14:tracePt t="239134" x="6502400" y="5721350"/>
          <p14:tracePt t="239151" x="6502400" y="5880100"/>
          <p14:tracePt t="239169" x="6527800" y="5988050"/>
          <p14:tracePt t="239185" x="6565900" y="6083300"/>
          <p14:tracePt t="239201" x="6623050" y="6172200"/>
          <p14:tracePt t="239218" x="6680200" y="6242050"/>
          <p14:tracePt t="239235" x="6756400" y="6311900"/>
          <p14:tracePt t="239252" x="6845300" y="6362700"/>
          <p14:tracePt t="239268" x="6959600" y="6400800"/>
          <p14:tracePt t="239285" x="7073900" y="6438900"/>
          <p14:tracePt t="239302" x="7194550" y="6457950"/>
          <p14:tracePt t="239319" x="7296150" y="6470650"/>
          <p14:tracePt t="239335" x="7359650" y="6470650"/>
          <p14:tracePt t="239352" x="7391400" y="6470650"/>
          <p14:tracePt t="239369" x="7404100" y="6470650"/>
          <p14:tracePt t="239433" x="7397750" y="6464300"/>
          <p14:tracePt t="239441" x="7391400" y="6457950"/>
          <p14:tracePt t="239449" x="7378700" y="6451600"/>
          <p14:tracePt t="239449" x="7366000" y="6451600"/>
          <p14:tracePt t="239457" x="7340600" y="6445250"/>
          <p14:tracePt t="239468" x="7264400" y="6426200"/>
          <p14:tracePt t="239485" x="7150100" y="6407150"/>
          <p14:tracePt t="239502" x="6985000" y="6381750"/>
          <p14:tracePt t="239518" x="6648450" y="6343650"/>
          <p14:tracePt t="239535" x="6286500" y="6330950"/>
          <p14:tracePt t="239552" x="5670550" y="6330950"/>
          <p14:tracePt t="239569" x="5213350" y="6330950"/>
          <p14:tracePt t="239585" x="4889500" y="6330950"/>
          <p14:tracePt t="239602" x="4705350" y="6330950"/>
          <p14:tracePt t="239618" x="4559300" y="6330950"/>
          <p14:tracePt t="239635" x="4457700" y="6330950"/>
          <p14:tracePt t="239652" x="4362450" y="6330950"/>
          <p14:tracePt t="239668" x="4273550" y="6330950"/>
          <p14:tracePt t="239685" x="4178300" y="6330950"/>
          <p14:tracePt t="239702" x="4070350" y="6330950"/>
          <p14:tracePt t="239718" x="3949700" y="6330950"/>
          <p14:tracePt t="239735" x="3835400" y="6330950"/>
          <p14:tracePt t="239751" x="3721100" y="6330950"/>
          <p14:tracePt t="239769" x="3683000" y="6330950"/>
          <p14:tracePt t="239785" x="3657600" y="6330950"/>
          <p14:tracePt t="239801" x="3644900" y="6330950"/>
          <p14:tracePt t="239818" x="3632200" y="6330950"/>
          <p14:tracePt t="239905" x="3638550" y="6318250"/>
          <p14:tracePt t="239912" x="3657600" y="6318250"/>
          <p14:tracePt t="239918" x="3683000" y="6299200"/>
          <p14:tracePt t="239935" x="3714750" y="6286500"/>
          <p14:tracePt t="239936" x="3829050" y="6223000"/>
          <p14:tracePt t="239953" x="3879850" y="6178550"/>
          <p14:tracePt t="239969" x="3917950" y="6146800"/>
          <p14:tracePt t="239985" x="3937000" y="6127750"/>
          <p14:tracePt t="240002" x="3937000" y="6115050"/>
          <p14:tracePt t="240019" x="3937000" y="6089650"/>
          <p14:tracePt t="240035" x="3917950" y="6057900"/>
          <p14:tracePt t="240052" x="3873500" y="6032500"/>
          <p14:tracePt t="240068" x="3778250" y="5994400"/>
          <p14:tracePt t="240085" x="3670300" y="5962650"/>
          <p14:tracePt t="240101" x="3505200" y="5930900"/>
          <p14:tracePt t="240119" x="3340100" y="5905500"/>
          <p14:tracePt t="240135" x="3155950" y="5873750"/>
          <p14:tracePt t="240153" x="3098800" y="5861050"/>
          <p14:tracePt t="240169" x="3067050" y="5861050"/>
          <p14:tracePt t="240320" x="3073400" y="5861050"/>
          <p14:tracePt t="240328" x="3079750" y="5861050"/>
          <p14:tracePt t="240336" x="3086100" y="5861050"/>
          <p14:tracePt t="240344" x="3098800" y="5861050"/>
          <p14:tracePt t="240352" x="3124200" y="5861050"/>
          <p14:tracePt t="240369" x="3143250" y="5861050"/>
          <p14:tracePt t="240385" x="3168650" y="5861050"/>
          <p14:tracePt t="240401" x="3200400" y="5861050"/>
          <p14:tracePt t="240418" x="3232150" y="5861050"/>
          <p14:tracePt t="240435" x="3276600" y="5861050"/>
          <p14:tracePt t="240452" x="3327400" y="5861050"/>
          <p14:tracePt t="240468" x="3378200" y="5861050"/>
          <p14:tracePt t="240485" x="3422650" y="5861050"/>
          <p14:tracePt t="240501" x="3454400" y="5861050"/>
          <p14:tracePt t="240518" x="3492500" y="5854700"/>
          <p14:tracePt t="240518" x="3505200" y="5848350"/>
          <p14:tracePt t="240537" x="3511550" y="5848350"/>
          <p14:tracePt t="240552" x="3556000" y="5848350"/>
          <p14:tracePt t="240568" x="3568700" y="5848350"/>
          <p14:tracePt t="240585" x="3594100" y="5848350"/>
          <p14:tracePt t="240601" x="3606800" y="5848350"/>
          <p14:tracePt t="240618" x="3619500" y="5848350"/>
          <p14:tracePt t="240635" x="3644900" y="5848350"/>
          <p14:tracePt t="240652" x="3670300" y="5848350"/>
          <p14:tracePt t="240668" x="3702050" y="5848350"/>
          <p14:tracePt t="240685" x="3740150" y="5848350"/>
          <p14:tracePt t="240701" x="3778250" y="5848350"/>
          <p14:tracePt t="240718" x="3829050" y="5848350"/>
          <p14:tracePt t="240735" x="3860800" y="5848350"/>
          <p14:tracePt t="240752" x="3911600" y="5848350"/>
          <p14:tracePt t="240769" x="3930650" y="5848350"/>
          <p14:tracePt t="240785" x="3943350" y="5848350"/>
          <p14:tracePt t="240824" x="3949700" y="5848350"/>
          <p14:tracePt t="241256" x="3962400" y="5848350"/>
          <p14:tracePt t="241264" x="3975100" y="5848350"/>
          <p14:tracePt t="241277" x="3994150" y="5848350"/>
          <p14:tracePt t="241278" x="4013200" y="5842000"/>
          <p14:tracePt t="241285" x="4070350" y="5835650"/>
          <p14:tracePt t="241301" x="4133850" y="5822950"/>
          <p14:tracePt t="241318" x="4210050" y="5822950"/>
          <p14:tracePt t="241335" x="4273550" y="5822950"/>
          <p14:tracePt t="241352" x="4375150" y="5810250"/>
          <p14:tracePt t="241369" x="4445000" y="5803900"/>
          <p14:tracePt t="241385" x="4502150" y="5791200"/>
          <p14:tracePt t="241401" x="4552950" y="5784850"/>
          <p14:tracePt t="241418" x="4578350" y="5784850"/>
          <p14:tracePt t="241435" x="4597400" y="5778500"/>
          <p14:tracePt t="241472" x="4603750" y="5772150"/>
          <p14:tracePt t="241504" x="4610100" y="5772150"/>
          <p14:tracePt t="241528" x="4616450" y="5772150"/>
          <p14:tracePt t="241552" x="4622800" y="5759450"/>
          <p14:tracePt t="241564" x="4622800" y="5753100"/>
          <p14:tracePt t="241577" x="4622800" y="5746750"/>
          <p14:tracePt t="241578" x="4622800" y="5740400"/>
          <p14:tracePt t="241585" x="4622800" y="5727700"/>
          <p14:tracePt t="241602" x="4622800" y="5708650"/>
          <p14:tracePt t="241618" x="4622800" y="5695950"/>
          <p14:tracePt t="241635" x="4616450" y="5676900"/>
          <p14:tracePt t="241651" x="4616450" y="5670550"/>
          <p14:tracePt t="241696" x="4610100" y="5664200"/>
          <p14:tracePt t="241752" x="4597400" y="5664200"/>
          <p14:tracePt t="241778" x="4584700" y="5664200"/>
          <p14:tracePt t="241779" x="4578350" y="5664200"/>
          <p14:tracePt t="241785" x="4565650" y="5670550"/>
          <p14:tracePt t="241802" x="4559300" y="5676900"/>
          <p14:tracePt t="241818" x="4552950" y="5683250"/>
          <p14:tracePt t="241835" x="4546600" y="5683250"/>
          <p14:tracePt t="242528" x="4559300" y="5689600"/>
          <p14:tracePt t="242536" x="4597400" y="5689600"/>
          <p14:tracePt t="242544" x="4629150" y="5689600"/>
          <p14:tracePt t="242552" x="4660900" y="5689600"/>
          <p14:tracePt t="242558" x="4711700" y="5695950"/>
          <p14:tracePt t="242568" x="4762500" y="5695950"/>
          <p14:tracePt t="242585" x="4794250" y="5695950"/>
          <p14:tracePt t="242601" x="4819650" y="5695950"/>
          <p14:tracePt t="242618" x="4857750" y="5695950"/>
          <p14:tracePt t="242635" x="4889500" y="5695950"/>
          <p14:tracePt t="242651" x="4914900" y="5695950"/>
          <p14:tracePt t="242668" x="4927600" y="5695950"/>
          <p14:tracePt t="242685" x="4940300" y="5695950"/>
          <p14:tracePt t="242720" x="4946650" y="5695950"/>
          <p14:tracePt t="248768" x="4914900" y="5695950"/>
          <p14:tracePt t="248777" x="4876800" y="5702300"/>
          <p14:tracePt t="248784" x="4768850" y="5727700"/>
          <p14:tracePt t="248801" x="4699000" y="5734050"/>
          <p14:tracePt t="248802" x="4578350" y="5753100"/>
          <p14:tracePt t="248818" x="4470400" y="5765800"/>
          <p14:tracePt t="248835" x="4406900" y="5778500"/>
          <p14:tracePt t="248851" x="4375150" y="5784850"/>
          <p14:tracePt t="248868" x="4356100" y="5791200"/>
          <p14:tracePt t="248884" x="4337050" y="5791200"/>
          <p14:tracePt t="248901" x="4324350" y="5791200"/>
          <p14:tracePt t="248918" x="4311650" y="5791200"/>
          <p14:tracePt t="248934" x="4298950" y="5797550"/>
          <p14:tracePt t="248951" x="4273550" y="5797550"/>
          <p14:tracePt t="248968" x="4254500" y="5803900"/>
          <p14:tracePt t="248985" x="4248150" y="5803900"/>
          <p14:tracePt t="249001" x="4229100" y="5810250"/>
          <p14:tracePt t="249040" x="4216400" y="5810250"/>
          <p14:tracePt t="249060" x="4210050" y="5810250"/>
          <p14:tracePt t="249061" x="4203700" y="5810250"/>
          <p14:tracePt t="249068" x="4184650" y="5810250"/>
          <p14:tracePt t="249084" x="4178300" y="5810250"/>
          <p14:tracePt t="249101" x="4159250" y="5810250"/>
          <p14:tracePt t="249118" x="4146550" y="5810250"/>
          <p14:tracePt t="249118" x="4140200" y="5810250"/>
          <p14:tracePt t="249136" x="4133850" y="5810250"/>
          <p14:tracePt t="249151" x="4121150" y="5810250"/>
          <p14:tracePt t="249512" x="4140200" y="5810250"/>
          <p14:tracePt t="249520" x="4184650" y="5810250"/>
          <p14:tracePt t="249536" x="4222750" y="5810250"/>
          <p14:tracePt t="249536" x="4318000" y="5810250"/>
          <p14:tracePt t="249551" x="4413250" y="5797550"/>
          <p14:tracePt t="249568" x="4495800" y="5791200"/>
          <p14:tracePt t="249584" x="4559300" y="5778500"/>
          <p14:tracePt t="249601" x="4603750" y="5772150"/>
          <p14:tracePt t="249618" x="4629150" y="5772150"/>
          <p14:tracePt t="249634" x="4660900" y="5765800"/>
          <p14:tracePt t="249651" x="4679950" y="5759450"/>
          <p14:tracePt t="249668" x="4718050" y="5753100"/>
          <p14:tracePt t="249684" x="4749800" y="5753100"/>
          <p14:tracePt t="249701" x="4781550" y="5753100"/>
          <p14:tracePt t="249718" x="4813300" y="5753100"/>
          <p14:tracePt t="249734" x="4851400" y="5753100"/>
          <p14:tracePt t="249753" x="4864100" y="5753100"/>
          <p14:tracePt t="249768" x="4870450" y="5753100"/>
          <p14:tracePt t="250056" x="4864100" y="5753100"/>
          <p14:tracePt t="250064" x="4851400" y="5753100"/>
          <p14:tracePt t="250072" x="4845050" y="5753100"/>
          <p14:tracePt t="250080" x="4826000" y="5753100"/>
          <p14:tracePt t="250084" x="4800600" y="5753100"/>
          <p14:tracePt t="250101" x="4781550" y="5753100"/>
          <p14:tracePt t="250118" x="4768850" y="5753100"/>
          <p14:tracePt t="250134" x="4756150" y="5753100"/>
          <p14:tracePt t="250134" x="4749800" y="5753100"/>
          <p14:tracePt t="250153" x="4743450" y="5753100"/>
          <p14:tracePt t="250288" x="4749800" y="5753100"/>
          <p14:tracePt t="250295" x="4756150" y="5753100"/>
          <p14:tracePt t="250303" x="4768850" y="5753100"/>
          <p14:tracePt t="250311" x="4781550" y="5753100"/>
          <p14:tracePt t="250318" x="4819650" y="5753100"/>
          <p14:tracePt t="250334" x="4864100" y="5753100"/>
          <p14:tracePt t="250351" x="4889500" y="5753100"/>
          <p14:tracePt t="250368" x="4902200" y="5753100"/>
          <p14:tracePt t="250384" x="4908550" y="5753100"/>
          <p14:tracePt t="250401" x="4914900" y="5753100"/>
          <p14:tracePt t="250656" x="4921250" y="5753100"/>
          <p14:tracePt t="250671" x="4927600" y="5753100"/>
          <p14:tracePt t="250679" x="4933950" y="5753100"/>
          <p14:tracePt t="250687" x="4940300" y="5753100"/>
          <p14:tracePt t="250769" x="4946650" y="5753100"/>
          <p14:tracePt t="250792" x="4959350" y="5753100"/>
          <p14:tracePt t="250809" x="4965700" y="5753100"/>
          <p14:tracePt t="250810" x="4984750" y="5753100"/>
          <p14:tracePt t="250817" x="4997450" y="5753100"/>
          <p14:tracePt t="250835" x="5010150" y="5753100"/>
          <p14:tracePt t="250851" x="5029200" y="5753100"/>
          <p14:tracePt t="250888" x="5035550" y="5753100"/>
          <p14:tracePt t="250903" x="5041900" y="5753100"/>
          <p14:tracePt t="250907" x="5048250" y="5753100"/>
          <p14:tracePt t="250918" x="5054600" y="5759450"/>
          <p14:tracePt t="250951" x="5060950" y="5759450"/>
          <p14:tracePt t="250984" x="5067300" y="5759450"/>
          <p14:tracePt t="251080" x="5067300" y="5746750"/>
          <p14:tracePt t="251087" x="5067300" y="5740400"/>
          <p14:tracePt t="251096" x="5060950" y="5721350"/>
          <p14:tracePt t="251103" x="5029200" y="5676900"/>
          <p14:tracePt t="251118" x="4972050" y="5619750"/>
          <p14:tracePt t="251135" x="4895850" y="5562600"/>
          <p14:tracePt t="251135" x="4851400" y="5524500"/>
          <p14:tracePt t="251153" x="4749800" y="5467350"/>
          <p14:tracePt t="251170" x="4597400" y="5403850"/>
          <p14:tracePt t="251185" x="4394200" y="5327650"/>
          <p14:tracePt t="251202" x="4165600" y="5270500"/>
          <p14:tracePt t="251219" x="3898900" y="5232400"/>
          <p14:tracePt t="251235" x="3644900" y="5213350"/>
          <p14:tracePt t="251253" x="3422650" y="5213350"/>
          <p14:tracePt t="251268" x="3251200" y="5213350"/>
          <p14:tracePt t="251285" x="3124200" y="5226050"/>
          <p14:tracePt t="251302" x="3028950" y="5251450"/>
          <p14:tracePt t="251318" x="2946400" y="5276850"/>
          <p14:tracePt t="251335" x="2895600" y="5295900"/>
          <p14:tracePt t="251335" x="2857500" y="5314950"/>
          <p14:tracePt t="251353" x="2806700" y="5340350"/>
          <p14:tracePt t="251369" x="2749550" y="5359400"/>
          <p14:tracePt t="251385" x="2698750" y="5378450"/>
          <p14:tracePt t="251402" x="2654300" y="5397500"/>
          <p14:tracePt t="251419" x="2609850" y="5416550"/>
          <p14:tracePt t="251435" x="2584450" y="5429250"/>
          <p14:tracePt t="251452" x="2559050" y="5448300"/>
          <p14:tracePt t="251468" x="2540000" y="5461000"/>
          <p14:tracePt t="251485" x="2540000" y="5473700"/>
          <p14:tracePt t="251501" x="2540000" y="5492750"/>
          <p14:tracePt t="251518" x="2540000" y="5511800"/>
          <p14:tracePt t="251535" x="2540000" y="5549900"/>
          <p14:tracePt t="251552" x="2565400" y="5600700"/>
          <p14:tracePt t="251570" x="2597150" y="5645150"/>
          <p14:tracePt t="251585" x="2647950" y="5702300"/>
          <p14:tracePt t="251602" x="2730500" y="5772150"/>
          <p14:tracePt t="251618" x="2813050" y="5822950"/>
          <p14:tracePt t="251635" x="2914650" y="5880100"/>
          <p14:tracePt t="251652" x="3028950" y="5918200"/>
          <p14:tracePt t="251669" x="3168650" y="5969000"/>
          <p14:tracePt t="251685" x="3302000" y="6007100"/>
          <p14:tracePt t="251702" x="3416300" y="6032500"/>
          <p14:tracePt t="251719" x="3517900" y="6045200"/>
          <p14:tracePt t="251735" x="3581400" y="6045200"/>
          <p14:tracePt t="251752" x="3625850" y="6045200"/>
          <p14:tracePt t="251769" x="3644900" y="6045200"/>
          <p14:tracePt t="251785" x="3657600" y="6045200"/>
          <p14:tracePt t="251802" x="3676650" y="6045200"/>
          <p14:tracePt t="251818" x="3695700" y="6045200"/>
          <p14:tracePt t="251835" x="3708400" y="6045200"/>
          <p14:tracePt t="251852" x="3733800" y="6045200"/>
          <p14:tracePt t="251869" x="3759200" y="6045200"/>
          <p14:tracePt t="251885" x="3784600" y="6045200"/>
          <p14:tracePt t="251902" x="3810000" y="6045200"/>
          <p14:tracePt t="251919" x="3835400" y="6045200"/>
          <p14:tracePt t="251935" x="3854450" y="6045200"/>
          <p14:tracePt t="251952" x="3867150" y="6045200"/>
          <p14:tracePt t="251992" x="3873500" y="6045200"/>
          <p14:tracePt t="252720" x="3860800" y="6045200"/>
          <p14:tracePt t="252729" x="3848100" y="6032500"/>
          <p14:tracePt t="252737" x="3829050" y="6026150"/>
          <p14:tracePt t="252737" x="3810000" y="6019800"/>
          <p14:tracePt t="252752" x="3714750" y="5988050"/>
          <p14:tracePt t="252769" x="3638550" y="5969000"/>
          <p14:tracePt t="252785" x="3581400" y="5949950"/>
          <p14:tracePt t="252802" x="3549650" y="5949950"/>
          <p14:tracePt t="252818" x="3530600" y="5943600"/>
          <p14:tracePt t="252835" x="3524250" y="5943600"/>
          <p14:tracePt t="252852" x="3517900" y="5943600"/>
          <p14:tracePt t="252868" x="3511550" y="5943600"/>
          <p14:tracePt t="253137" x="3511550" y="5937250"/>
          <p14:tracePt t="253144" x="3511550" y="5924550"/>
          <p14:tracePt t="253144" x="3524250" y="5911850"/>
          <p14:tracePt t="253168" x="3530600" y="5905500"/>
          <p14:tracePt t="253184" x="3536950" y="5899150"/>
          <p14:tracePt t="255025" x="3549650" y="5899150"/>
          <p14:tracePt t="255025" x="3619500" y="5899150"/>
          <p14:tracePt t="255040" x="3708400" y="5899150"/>
          <p14:tracePt t="255052" x="3911600" y="5924550"/>
          <p14:tracePt t="255056" x="4438650" y="6007100"/>
          <p14:tracePt t="255069" x="5092700" y="6089650"/>
          <p14:tracePt t="255085" x="5670550" y="6153150"/>
          <p14:tracePt t="255102" x="6165850" y="6153150"/>
          <p14:tracePt t="255119" x="6584950" y="6153150"/>
          <p14:tracePt t="255135" x="6959600" y="6115050"/>
          <p14:tracePt t="255152" x="7289800" y="6051550"/>
          <p14:tracePt t="255169" x="7435850" y="6013450"/>
          <p14:tracePt t="255185" x="7556500" y="5956300"/>
          <p14:tracePt t="255202" x="7632700" y="5911850"/>
          <p14:tracePt t="255218" x="7696200" y="5854700"/>
          <p14:tracePt t="255235" x="7740650" y="5791200"/>
          <p14:tracePt t="255252" x="7766050" y="5708650"/>
          <p14:tracePt t="255269" x="7772400" y="5619750"/>
          <p14:tracePt t="255285" x="7772400" y="5543550"/>
          <p14:tracePt t="255302" x="7772400" y="5480050"/>
          <p14:tracePt t="255318" x="7766050" y="5403850"/>
          <p14:tracePt t="255335" x="7727950" y="5321300"/>
          <p14:tracePt t="255352" x="7639050" y="5168900"/>
          <p14:tracePt t="255369" x="7556500" y="5067300"/>
          <p14:tracePt t="255385" x="7454900" y="4959350"/>
          <p14:tracePt t="255402" x="7372350" y="4889500"/>
          <p14:tracePt t="255418" x="7270750" y="4826000"/>
          <p14:tracePt t="255435" x="7194550" y="4787900"/>
          <p14:tracePt t="255452" x="7131050" y="4762500"/>
          <p14:tracePt t="255469" x="7080250" y="4743450"/>
          <p14:tracePt t="255485" x="7029450" y="4743450"/>
          <p14:tracePt t="255502" x="6991350" y="4730750"/>
          <p14:tracePt t="255518" x="6953250" y="4724400"/>
          <p14:tracePt t="255535" x="6915150" y="4718050"/>
          <p14:tracePt t="255552" x="6858000" y="4718050"/>
          <p14:tracePt t="255569" x="6819900" y="4718050"/>
          <p14:tracePt t="255585" x="6769100" y="4724400"/>
          <p14:tracePt t="255602" x="6718300" y="4756150"/>
          <p14:tracePt t="255618" x="6635750" y="4826000"/>
          <p14:tracePt t="255635" x="6572250" y="4914900"/>
          <p14:tracePt t="255652" x="6508750" y="5035550"/>
          <p14:tracePt t="255669" x="6451600" y="5175250"/>
          <p14:tracePt t="255685" x="6413500" y="5327650"/>
          <p14:tracePt t="255702" x="6400800" y="5473700"/>
          <p14:tracePt t="255718" x="6400800" y="5594350"/>
          <p14:tracePt t="255735" x="6413500" y="5702300"/>
          <p14:tracePt t="255735" x="6432550" y="5746750"/>
          <p14:tracePt t="255753" x="6464300" y="5822950"/>
          <p14:tracePt t="255769" x="6496050" y="5899150"/>
          <p14:tracePt t="255785" x="6540500" y="5969000"/>
          <p14:tracePt t="255802" x="6591300" y="6038850"/>
          <p14:tracePt t="255818" x="6667500" y="6121400"/>
          <p14:tracePt t="255835" x="6762750" y="6197600"/>
          <p14:tracePt t="255852" x="6870700" y="6261100"/>
          <p14:tracePt t="255869" x="6997700" y="6305550"/>
          <p14:tracePt t="255885" x="7124700" y="6343650"/>
          <p14:tracePt t="255902" x="7251700" y="6375400"/>
          <p14:tracePt t="255919" x="7346950" y="6413500"/>
          <p14:tracePt t="255935" x="7442200" y="6438900"/>
          <p14:tracePt t="255952" x="7594600" y="6464300"/>
          <p14:tracePt t="255969" x="7689850" y="6464300"/>
          <p14:tracePt t="255985" x="7810500" y="6464300"/>
          <p14:tracePt t="256002" x="7931150" y="6451600"/>
          <p14:tracePt t="256018" x="8051800" y="6400800"/>
          <p14:tracePt t="256035" x="8178800" y="6324600"/>
          <p14:tracePt t="256052" x="8286750" y="6235700"/>
          <p14:tracePt t="256068" x="8375650" y="6146800"/>
          <p14:tracePt t="256085" x="8426450" y="6070600"/>
          <p14:tracePt t="256102" x="8458200" y="5981700"/>
          <p14:tracePt t="256118" x="8470900" y="5867400"/>
          <p14:tracePt t="256135" x="8477250" y="5740400"/>
          <p14:tracePt t="256151" x="8477250" y="5562600"/>
          <p14:tracePt t="256169" x="8470900" y="5448300"/>
          <p14:tracePt t="256185" x="8439150" y="5327650"/>
          <p14:tracePt t="256202" x="8394700" y="5226050"/>
          <p14:tracePt t="256218" x="8337550" y="5124450"/>
          <p14:tracePt t="256236" x="8274050" y="5048250"/>
          <p14:tracePt t="256252" x="8229600" y="4984750"/>
          <p14:tracePt t="256269" x="8178800" y="4927600"/>
          <p14:tracePt t="256285" x="8134350" y="4889500"/>
          <p14:tracePt t="256302" x="8077200" y="4857750"/>
          <p14:tracePt t="256318" x="8026400" y="4838700"/>
          <p14:tracePt t="256335" x="7988300" y="4819650"/>
          <p14:tracePt t="256351" x="7924800" y="4800600"/>
          <p14:tracePt t="256369" x="7886700" y="4787900"/>
          <p14:tracePt t="256386" x="7848600" y="4781550"/>
          <p14:tracePt t="256402" x="7804150" y="4775200"/>
          <p14:tracePt t="256419" x="7772400" y="4768850"/>
          <p14:tracePt t="256435" x="7740650" y="4768850"/>
          <p14:tracePt t="256452" x="7715250" y="4768850"/>
          <p14:tracePt t="256468" x="7683500" y="4768850"/>
          <p14:tracePt t="256485" x="7645400" y="4768850"/>
          <p14:tracePt t="256502" x="7607300" y="4768850"/>
          <p14:tracePt t="256518" x="7562850" y="4775200"/>
          <p14:tracePt t="256535" x="7531100" y="4781550"/>
          <p14:tracePt t="256535" x="7518400" y="4787900"/>
          <p14:tracePt t="256553" x="7486650" y="4800600"/>
          <p14:tracePt t="256568" x="7461250" y="4813300"/>
          <p14:tracePt t="256585" x="7429500" y="4838700"/>
          <p14:tracePt t="256602" x="7397750" y="4864100"/>
          <p14:tracePt t="256619" x="7353300" y="4895850"/>
          <p14:tracePt t="256634" x="7302500" y="4946650"/>
          <p14:tracePt t="256651" x="7258050" y="4997450"/>
          <p14:tracePt t="256668" x="7213600" y="5060950"/>
          <p14:tracePt t="256685" x="7169150" y="5124450"/>
          <p14:tracePt t="256701" x="7124700" y="5181600"/>
          <p14:tracePt t="256718" x="7092950" y="5251450"/>
          <p14:tracePt t="256735" x="7048500" y="5327650"/>
          <p14:tracePt t="256735" x="7029450" y="5365750"/>
          <p14:tracePt t="256753" x="6997700" y="5454650"/>
          <p14:tracePt t="256769" x="6978650" y="5537200"/>
          <p14:tracePt t="256785" x="6959600" y="5607050"/>
          <p14:tracePt t="256801" x="6946900" y="5664200"/>
          <p14:tracePt t="256818" x="6940550" y="5721350"/>
          <p14:tracePt t="256835" x="6934200" y="5759450"/>
          <p14:tracePt t="256852" x="6934200" y="5803900"/>
          <p14:tracePt t="256869" x="6934200" y="5854700"/>
          <p14:tracePt t="256885" x="6934200" y="5899150"/>
          <p14:tracePt t="256902" x="6940550" y="5937250"/>
          <p14:tracePt t="256918" x="6946900" y="5981700"/>
          <p14:tracePt t="256935" x="6965950" y="6038850"/>
          <p14:tracePt t="256952" x="6991350" y="6121400"/>
          <p14:tracePt t="256969" x="7010400" y="6159500"/>
          <p14:tracePt t="256985" x="7035800" y="6203950"/>
          <p14:tracePt t="257001" x="7073900" y="6254750"/>
          <p14:tracePt t="257018" x="7118350" y="6286500"/>
          <p14:tracePt t="257035" x="7169150" y="6318250"/>
          <p14:tracePt t="257052" x="7245350" y="6350000"/>
          <p14:tracePt t="257068" x="7340600" y="6394450"/>
          <p14:tracePt t="257085" x="7404100" y="6413500"/>
          <p14:tracePt t="257101" x="7499350" y="6445250"/>
          <p14:tracePt t="257119" x="7588250" y="6464300"/>
          <p14:tracePt t="257135" x="7677150" y="6489700"/>
          <p14:tracePt t="257135" x="7715250" y="6496050"/>
          <p14:tracePt t="257152" x="7778750" y="6508750"/>
          <p14:tracePt t="257168" x="7854950" y="6527800"/>
          <p14:tracePt t="257185" x="7912100" y="6546850"/>
          <p14:tracePt t="257201" x="7969250" y="6559550"/>
          <p14:tracePt t="257218" x="8020050" y="6565900"/>
          <p14:tracePt t="257235" x="8077200" y="6565900"/>
          <p14:tracePt t="257253" x="8134350" y="6565900"/>
          <p14:tracePt t="257268" x="8204200" y="6540500"/>
          <p14:tracePt t="257285" x="8293100" y="6496050"/>
          <p14:tracePt t="257301" x="8369300" y="6432550"/>
          <p14:tracePt t="257318" x="8432800" y="6381750"/>
          <p14:tracePt t="257335" x="8515350" y="6286500"/>
          <p14:tracePt t="257353" x="8553450" y="6210300"/>
          <p14:tracePt t="257368" x="8591550" y="6108700"/>
          <p14:tracePt t="257385" x="8604250" y="6000750"/>
          <p14:tracePt t="257401" x="8604250" y="5886450"/>
          <p14:tracePt t="257418" x="8604250" y="5765800"/>
          <p14:tracePt t="257435" x="8604250" y="5670550"/>
          <p14:tracePt t="257452" x="8585200" y="5562600"/>
          <p14:tracePt t="257468" x="8566150" y="5486400"/>
          <p14:tracePt t="257485" x="8553450" y="5416550"/>
          <p14:tracePt t="257501" x="8534400" y="5340350"/>
          <p14:tracePt t="257519" x="8515350" y="5276850"/>
          <p14:tracePt t="257535" x="8496300" y="5200650"/>
          <p14:tracePt t="257535" x="8483600" y="5162550"/>
          <p14:tracePt t="257553" x="8451850" y="5086350"/>
          <p14:tracePt t="257569" x="8413750" y="5010150"/>
          <p14:tracePt t="257585" x="8369300" y="4933950"/>
          <p14:tracePt t="257601" x="8331200" y="4870450"/>
          <p14:tracePt t="257619" x="8293100" y="4813300"/>
          <p14:tracePt t="257635" x="8261350" y="4756150"/>
          <p14:tracePt t="257651" x="8223250" y="4705350"/>
          <p14:tracePt t="257668" x="8185150" y="4660900"/>
          <p14:tracePt t="257685" x="8147050" y="4629150"/>
          <p14:tracePt t="257701" x="8115300" y="4603750"/>
          <p14:tracePt t="257718" x="8077200" y="4572000"/>
          <p14:tracePt t="257735" x="8039100" y="4552950"/>
          <p14:tracePt t="257735" x="8013700" y="4540250"/>
          <p14:tracePt t="257753" x="7975600" y="4527550"/>
          <p14:tracePt t="257769" x="7937500" y="4514850"/>
          <p14:tracePt t="257785" x="7880350" y="4508500"/>
          <p14:tracePt t="257801" x="7823200" y="4508500"/>
          <p14:tracePt t="257818" x="7759700" y="4508500"/>
          <p14:tracePt t="257835" x="7696200" y="4508500"/>
          <p14:tracePt t="257851" x="7651750" y="4508500"/>
          <p14:tracePt t="257868" x="7588250" y="4533900"/>
          <p14:tracePt t="257885" x="7550150" y="4552950"/>
          <p14:tracePt t="257901" x="7505700" y="4572000"/>
          <p14:tracePt t="257918" x="7480300" y="4578350"/>
          <p14:tracePt t="257935" x="7448550" y="4597400"/>
          <p14:tracePt t="257935" x="7442200" y="4597400"/>
          <p14:tracePt t="257952" x="7410450" y="4622800"/>
          <p14:tracePt t="257968" x="7372350" y="4641850"/>
          <p14:tracePt t="257985" x="7340600" y="4667250"/>
          <p14:tracePt t="258001" x="7302500" y="4692650"/>
          <p14:tracePt t="258018" x="7270750" y="4718050"/>
          <p14:tracePt t="258036" x="7245350" y="4737100"/>
          <p14:tracePt t="258051" x="7219950" y="4762500"/>
          <p14:tracePt t="258069" x="7200900" y="4787900"/>
          <p14:tracePt t="258085" x="7188200" y="4806950"/>
          <p14:tracePt t="258102" x="7169150" y="4832350"/>
          <p14:tracePt t="258118" x="7156450" y="4851400"/>
          <p14:tracePt t="258135" x="7143750" y="4857750"/>
          <p14:tracePt t="258151" x="7131050" y="4876800"/>
          <p14:tracePt t="258169" x="7124700" y="4883150"/>
          <p14:tracePt t="258280" x="7118350" y="4889500"/>
          <p14:tracePt t="258392" x="7112000" y="4895850"/>
          <p14:tracePt t="260841" x="7105650" y="4921250"/>
          <p14:tracePt t="260848" x="7105650" y="4940300"/>
          <p14:tracePt t="260856" x="7099300" y="4972050"/>
          <p14:tracePt t="260864" x="7092950" y="5010150"/>
          <p14:tracePt t="260872" x="7086600" y="5080000"/>
          <p14:tracePt t="260885" x="7086600" y="5130800"/>
          <p14:tracePt t="260901" x="7092950" y="5181600"/>
          <p14:tracePt t="260918" x="7112000" y="5226050"/>
          <p14:tracePt t="260934" x="7124700" y="5251450"/>
          <p14:tracePt t="260934" x="7131050" y="5270500"/>
          <p14:tracePt t="260952" x="7150100" y="5283200"/>
          <p14:tracePt t="260968" x="7169150" y="5314950"/>
          <p14:tracePt t="260985" x="7188200" y="5340350"/>
          <p14:tracePt t="261001" x="7207250" y="5365750"/>
          <p14:tracePt t="261018" x="7258050" y="5410200"/>
          <p14:tracePt t="261035" x="7302500" y="5441950"/>
          <p14:tracePt t="261051" x="7366000" y="5486400"/>
          <p14:tracePt t="261068" x="7423150" y="5530850"/>
          <p14:tracePt t="261085" x="7486650" y="5562600"/>
          <p14:tracePt t="261101" x="7543800" y="5607050"/>
          <p14:tracePt t="261119" x="7581900" y="5626100"/>
          <p14:tracePt t="261135" x="7620000" y="5651500"/>
          <p14:tracePt t="261135" x="7626350" y="5651500"/>
          <p14:tracePt t="261152" x="7651750" y="5664200"/>
          <p14:tracePt t="261168" x="7670800" y="5670550"/>
          <p14:tracePt t="261185" x="7683500" y="5676900"/>
          <p14:tracePt t="261201" x="7696200" y="5683250"/>
          <p14:tracePt t="261218" x="7702550" y="5689600"/>
          <p14:tracePt t="261234" x="7715250" y="5695950"/>
          <p14:tracePt t="261251" x="7721600" y="5708650"/>
          <p14:tracePt t="261268" x="7727950" y="5708650"/>
          <p14:tracePt t="261285" x="7734300" y="5715000"/>
          <p14:tracePt t="261301" x="7740650" y="5715000"/>
          <p14:tracePt t="261319" x="7747000" y="5715000"/>
          <p14:tracePt t="261334" x="7759700" y="5715000"/>
          <p14:tracePt t="261352" x="7766050" y="5715000"/>
          <p14:tracePt t="261425" x="7772400" y="5715000"/>
          <p14:tracePt t="261664" x="7778750" y="5715000"/>
          <p14:tracePt t="261671" x="7785100" y="5715000"/>
          <p14:tracePt t="261703" x="7791450" y="5715000"/>
          <p14:tracePt t="261720" x="7797800" y="5715000"/>
          <p14:tracePt t="261728" x="7804150" y="5715000"/>
          <p14:tracePt t="261736" x="7810500" y="5695950"/>
          <p14:tracePt t="261736" x="7829550" y="5638800"/>
          <p14:tracePt t="261752" x="7848600" y="5562600"/>
          <p14:tracePt t="261768" x="7861300" y="5467350"/>
          <p14:tracePt t="261785" x="7880350" y="5340350"/>
          <p14:tracePt t="261802" x="7899400" y="5207000"/>
          <p14:tracePt t="261818" x="7905750" y="5105400"/>
          <p14:tracePt t="261835" x="7905750" y="5016500"/>
          <p14:tracePt t="261851" x="7912100" y="4972050"/>
          <p14:tracePt t="261868" x="7912100" y="4953000"/>
          <p14:tracePt t="261884" x="7912100" y="4940300"/>
          <p14:tracePt t="261902" x="7912100" y="4933950"/>
          <p14:tracePt t="262152" x="7905750" y="4972050"/>
          <p14:tracePt t="262161" x="7905750" y="4997450"/>
          <p14:tracePt t="262168" x="7905750" y="5041900"/>
          <p14:tracePt t="262169" x="7899400" y="5118100"/>
          <p14:tracePt t="262185" x="7893050" y="5200650"/>
          <p14:tracePt t="262202" x="7880350" y="5283200"/>
          <p14:tracePt t="262218" x="7874000" y="5353050"/>
          <p14:tracePt t="262234" x="7861300" y="5410200"/>
          <p14:tracePt t="262251" x="7854950" y="5448300"/>
          <p14:tracePt t="262268" x="7854950" y="5473700"/>
          <p14:tracePt t="262285" x="7854950" y="5499100"/>
          <p14:tracePt t="262302" x="7848600" y="5518150"/>
          <p14:tracePt t="262318" x="7842250" y="5530850"/>
          <p14:tracePt t="262318" x="7842250" y="5537200"/>
          <p14:tracePt t="262336" x="7842250" y="5556250"/>
          <p14:tracePt t="262352" x="7842250" y="5562600"/>
          <p14:tracePt t="262368" x="7842250" y="5588000"/>
          <p14:tracePt t="262385" x="7835900" y="5607050"/>
          <p14:tracePt t="262401" x="7829550" y="5626100"/>
          <p14:tracePt t="262418" x="7829550" y="5645150"/>
          <p14:tracePt t="262435" x="7829550" y="5651500"/>
          <p14:tracePt t="262472" x="7829550" y="5657850"/>
          <p14:tracePt t="262520" x="7823200" y="5664200"/>
          <p14:tracePt t="262536" x="7816850" y="5670550"/>
          <p14:tracePt t="262560" x="7804150" y="5676900"/>
          <p14:tracePt t="262561" x="7797800" y="5683250"/>
          <p14:tracePt t="262568" x="7778750" y="5683250"/>
          <p14:tracePt t="262585" x="7753350" y="5689600"/>
          <p14:tracePt t="262601" x="7734300" y="5695950"/>
          <p14:tracePt t="262618" x="7702550" y="5695950"/>
          <p14:tracePt t="262635" x="7664450" y="5702300"/>
          <p14:tracePt t="262651" x="7626350" y="5702300"/>
          <p14:tracePt t="262668" x="7588250" y="5715000"/>
          <p14:tracePt t="262684" x="7550150" y="5721350"/>
          <p14:tracePt t="262701" x="7524750" y="5727700"/>
          <p14:tracePt t="262718" x="7493000" y="5734050"/>
          <p14:tracePt t="262735" x="7473950" y="5740400"/>
          <p14:tracePt t="262751" x="7454900" y="5740400"/>
          <p14:tracePt t="262768" x="7448550" y="5740400"/>
          <p14:tracePt t="262785" x="7442200" y="5746750"/>
          <p14:tracePt t="262802" x="7435850" y="5753100"/>
          <p14:tracePt t="263240" x="7429500" y="5753100"/>
          <p14:tracePt t="263248" x="7410450" y="5753100"/>
          <p14:tracePt t="263260" x="7397750" y="5753100"/>
          <p14:tracePt t="263261" x="7385050" y="5753100"/>
          <p14:tracePt t="263268" x="7346950" y="5746750"/>
          <p14:tracePt t="263285" x="7308850" y="5740400"/>
          <p14:tracePt t="263301" x="7289800" y="5740400"/>
          <p14:tracePt t="263318" x="7270750" y="5740400"/>
          <p14:tracePt t="263335" x="7251700" y="5727700"/>
          <p14:tracePt t="263353" x="7239000" y="5727700"/>
          <p14:tracePt t="263368" x="7232650" y="5727700"/>
          <p14:tracePt t="263385" x="7219950" y="5721350"/>
          <p14:tracePt t="263401" x="7213600" y="5721350"/>
          <p14:tracePt t="263418" x="7207250" y="5721350"/>
          <p14:tracePt t="263435" x="7207250" y="5715000"/>
          <p14:tracePt t="263672" x="7194550" y="5715000"/>
          <p14:tracePt t="263680" x="7175500" y="5715000"/>
          <p14:tracePt t="263688" x="7156450" y="5715000"/>
          <p14:tracePt t="263688" x="7131050" y="5708650"/>
          <p14:tracePt t="263701" x="7086600" y="5708650"/>
          <p14:tracePt t="263718" x="7010400" y="5708650"/>
          <p14:tracePt t="263734" x="6788150" y="5708650"/>
          <p14:tracePt t="263752" x="6553200" y="5708650"/>
          <p14:tracePt t="263768" x="6356350" y="5708650"/>
          <p14:tracePt t="263785" x="6159500" y="5708650"/>
          <p14:tracePt t="263801" x="6019800" y="5708650"/>
          <p14:tracePt t="263818" x="5886450" y="5721350"/>
          <p14:tracePt t="263834" x="5753100" y="5734050"/>
          <p14:tracePt t="263851" x="5651500" y="5740400"/>
          <p14:tracePt t="263868" x="5588000" y="5746750"/>
          <p14:tracePt t="263885" x="5537200" y="5753100"/>
          <p14:tracePt t="263901" x="5511800" y="5759450"/>
          <p14:tracePt t="263918" x="5505450" y="5759450"/>
          <p14:tracePt t="264080" x="5499100" y="5765800"/>
          <p14:tracePt t="264087" x="5492750" y="5765800"/>
          <p14:tracePt t="264104" x="5486400" y="5765800"/>
          <p14:tracePt t="264118" x="5480050" y="5765800"/>
          <p14:tracePt t="264118" x="5473700" y="5765800"/>
          <p14:tracePt t="264135" x="5461000" y="5765800"/>
          <p14:tracePt t="264152" x="5448300" y="5772150"/>
          <p14:tracePt t="264200" x="5441950" y="5772150"/>
          <p14:tracePt t="264210" x="5435600" y="5772150"/>
          <p14:tracePt t="264223" x="5429250" y="5778500"/>
          <p14:tracePt t="265201" x="0" y="0"/>
        </p14:tracePtLst>
        <p14:tracePtLst>
          <p14:tracePt t="265894" x="7543800" y="5505450"/>
          <p14:tracePt t="266047" x="7556500" y="5499100"/>
          <p14:tracePt t="266054" x="7562850" y="5499100"/>
          <p14:tracePt t="266072" x="7569200" y="5499100"/>
          <p14:tracePt t="266080" x="7575550" y="5499100"/>
          <p14:tracePt t="266080" x="7581900" y="5499100"/>
          <p14:tracePt t="266103" x="7594600" y="5499100"/>
          <p14:tracePt t="266119" x="7600950" y="5499100"/>
          <p14:tracePt t="266135" x="7607300" y="5499100"/>
          <p14:tracePt t="266136" x="7613650" y="5499100"/>
          <p14:tracePt t="266151" x="7626350" y="5499100"/>
          <p14:tracePt t="266168" x="7645400" y="5499100"/>
          <p14:tracePt t="266184" x="7651750" y="5518150"/>
          <p14:tracePt t="266201" x="7658100" y="5537200"/>
          <p14:tracePt t="266218" x="7664450" y="5568950"/>
          <p14:tracePt t="266234" x="7677150" y="5600700"/>
          <p14:tracePt t="266251" x="7677150" y="5619750"/>
          <p14:tracePt t="266268" x="7677150" y="5632450"/>
          <p14:tracePt t="266284" x="7677150" y="5651500"/>
          <p14:tracePt t="266301" x="7683500" y="5664200"/>
          <p14:tracePt t="266318" x="7683500" y="5676900"/>
          <p14:tracePt t="266334" x="7689850" y="5702300"/>
          <p14:tracePt t="266353" x="7702550" y="5715000"/>
          <p14:tracePt t="266368" x="7702550" y="5727700"/>
          <p14:tracePt t="266385" x="7708900" y="5734050"/>
          <p14:tracePt t="266401" x="7715250" y="5734050"/>
          <p14:tracePt t="266480" x="7721600" y="5734050"/>
          <p14:tracePt t="266511" x="7727950" y="5734050"/>
          <p14:tracePt t="266527" x="7734300" y="5734050"/>
          <p14:tracePt t="266544" x="7740650" y="5734050"/>
          <p14:tracePt t="266592" x="7747000" y="5734050"/>
          <p14:tracePt t="266704" x="7753350" y="5734050"/>
          <p14:tracePt t="266728" x="7759700" y="5734050"/>
          <p14:tracePt t="266768" x="7766050" y="5734050"/>
          <p14:tracePt t="266847" x="7772400" y="5734050"/>
          <p14:tracePt t="266863" x="7778750" y="5734050"/>
          <p14:tracePt t="266960" x="7785100" y="5734050"/>
          <p14:tracePt t="267375" x="7791450" y="5734050"/>
          <p14:tracePt t="267398" x="7791450" y="5727700"/>
          <p14:tracePt t="267503" x="7791450" y="5721350"/>
          <p14:tracePt t="267511" x="7797800" y="5715000"/>
          <p14:tracePt t="267560" x="7804150" y="5708650"/>
          <p14:tracePt t="267808" x="7804150" y="5702300"/>
          <p14:tracePt t="267816" x="7797800" y="5702300"/>
          <p14:tracePt t="267826" x="7785100" y="5702300"/>
          <p14:tracePt t="267832" x="7772400" y="5708650"/>
          <p14:tracePt t="267836" x="7734300" y="5715000"/>
          <p14:tracePt t="267851" x="7702550" y="5727700"/>
          <p14:tracePt t="267868" x="7677150" y="5734050"/>
          <p14:tracePt t="267884" x="7645400" y="5740400"/>
          <p14:tracePt t="267902" x="7632700" y="5746750"/>
          <p14:tracePt t="267918" x="7607300" y="5753100"/>
          <p14:tracePt t="267934" x="7594600" y="5753100"/>
          <p14:tracePt t="267950" x="7562850" y="5765800"/>
          <p14:tracePt t="267968" x="7537450" y="5772150"/>
          <p14:tracePt t="267984" x="7518400" y="5772150"/>
          <p14:tracePt t="268001" x="7461250" y="5778500"/>
          <p14:tracePt t="268018" x="7372350" y="5784850"/>
          <p14:tracePt t="268035" x="7302500" y="5784850"/>
          <p14:tracePt t="268051" x="7258050" y="5784850"/>
          <p14:tracePt t="268068" x="7219950" y="5784850"/>
          <p14:tracePt t="268084" x="7181850" y="5784850"/>
          <p14:tracePt t="268101" x="7150100" y="5784850"/>
          <p14:tracePt t="268118" x="7112000" y="5772150"/>
          <p14:tracePt t="268134" x="7004050" y="5734050"/>
          <p14:tracePt t="268152" x="6934200" y="5695950"/>
          <p14:tracePt t="268168" x="6858000" y="5651500"/>
          <p14:tracePt t="268184" x="6781800" y="5588000"/>
          <p14:tracePt t="268201" x="6699250" y="5505450"/>
          <p14:tracePt t="268218" x="6635750" y="5410200"/>
          <p14:tracePt t="268234" x="6597650" y="5302250"/>
          <p14:tracePt t="268251" x="6578600" y="5213350"/>
          <p14:tracePt t="268268" x="6578600" y="5118100"/>
          <p14:tracePt t="268284" x="6578600" y="5016500"/>
          <p14:tracePt t="268301" x="6610350" y="4908550"/>
          <p14:tracePt t="268318" x="6661150" y="4781550"/>
          <p14:tracePt t="268334" x="6724650" y="4667250"/>
          <p14:tracePt t="268351" x="6819900" y="4489450"/>
          <p14:tracePt t="268368" x="6908800" y="4387850"/>
          <p14:tracePt t="268384" x="6978650" y="4305300"/>
          <p14:tracePt t="268401" x="7061200" y="4248150"/>
          <p14:tracePt t="268418" x="7137400" y="4197350"/>
          <p14:tracePt t="268434" x="7226300" y="4165600"/>
          <p14:tracePt t="268451" x="7296150" y="4133850"/>
          <p14:tracePt t="268468" x="7385050" y="4114800"/>
          <p14:tracePt t="268484" x="7486650" y="4102100"/>
          <p14:tracePt t="268501" x="7600950" y="4095750"/>
          <p14:tracePt t="268518" x="7721600" y="4095750"/>
          <p14:tracePt t="268534" x="7874000" y="4095750"/>
          <p14:tracePt t="268552" x="7969250" y="4133850"/>
          <p14:tracePt t="268568" x="8045450" y="4159250"/>
          <p14:tracePt t="268584" x="8102600" y="4191000"/>
          <p14:tracePt t="268601" x="8191500" y="4254500"/>
          <p14:tracePt t="268619" x="8280400" y="4337050"/>
          <p14:tracePt t="268635" x="8362950" y="4406900"/>
          <p14:tracePt t="268652" x="8451850" y="4508500"/>
          <p14:tracePt t="268669" x="8528050" y="4610100"/>
          <p14:tracePt t="268685" x="8597900" y="4724400"/>
          <p14:tracePt t="268702" x="8648700" y="4826000"/>
          <p14:tracePt t="268718" x="8693150" y="4933950"/>
          <p14:tracePt t="268735" x="8718550" y="5048250"/>
          <p14:tracePt t="268752" x="8743950" y="5207000"/>
          <p14:tracePt t="268769" x="8743950" y="5321300"/>
          <p14:tracePt t="268785" x="8743950" y="5441950"/>
          <p14:tracePt t="268803" x="8743950" y="5562600"/>
          <p14:tracePt t="268819" x="8712200" y="5683250"/>
          <p14:tracePt t="268835" x="8667750" y="5791200"/>
          <p14:tracePt t="268852" x="8629650" y="5899150"/>
          <p14:tracePt t="268869" x="8591550" y="6007100"/>
          <p14:tracePt t="268885" x="8540750" y="6102350"/>
          <p14:tracePt t="268902" x="8502650" y="6172200"/>
          <p14:tracePt t="268919" x="8470900" y="6235700"/>
          <p14:tracePt t="268919" x="8445500" y="6261100"/>
          <p14:tracePt t="268936" x="8401050" y="6311900"/>
          <p14:tracePt t="268952" x="8350250" y="6350000"/>
          <p14:tracePt t="268968" x="8286750" y="6400800"/>
          <p14:tracePt t="268985" x="8197850" y="6451600"/>
          <p14:tracePt t="269002" x="8108950" y="6502400"/>
          <p14:tracePt t="269019" x="7962900" y="6559550"/>
          <p14:tracePt t="269035" x="7791450" y="6610350"/>
          <p14:tracePt t="269052" x="7645400" y="6635750"/>
          <p14:tracePt t="269069" x="7512050" y="6654800"/>
          <p14:tracePt t="269085" x="7391400" y="6661150"/>
          <p14:tracePt t="269102" x="7296150" y="6661150"/>
          <p14:tracePt t="269119" x="7188200" y="6661150"/>
          <p14:tracePt t="269135" x="7092950" y="6661150"/>
          <p14:tracePt t="269152" x="6965950" y="6623050"/>
          <p14:tracePt t="269169" x="6896100" y="6584950"/>
          <p14:tracePt t="269185" x="6807200" y="6521450"/>
          <p14:tracePt t="269202" x="6731000" y="6438900"/>
          <p14:tracePt t="269219" x="6654800" y="6343650"/>
          <p14:tracePt t="269235" x="6597650" y="6235700"/>
          <p14:tracePt t="269252" x="6553200" y="6102350"/>
          <p14:tracePt t="269268" x="6534150" y="5924550"/>
          <p14:tracePt t="269285" x="6508750" y="5708650"/>
          <p14:tracePt t="269302" x="6508750" y="5441950"/>
          <p14:tracePt t="269318" x="6508750" y="5143500"/>
          <p14:tracePt t="269335" x="6540500" y="4699000"/>
          <p14:tracePt t="269353" x="6578600" y="4508500"/>
          <p14:tracePt t="269369" x="6642100" y="4356100"/>
          <p14:tracePt t="269385" x="6699250" y="4254500"/>
          <p14:tracePt t="269402" x="6756400" y="4191000"/>
          <p14:tracePt t="269418" x="6826250" y="4133850"/>
          <p14:tracePt t="269435" x="6927850" y="4089400"/>
          <p14:tracePt t="269452" x="7029450" y="4051300"/>
          <p14:tracePt t="269469" x="7137400" y="4025900"/>
          <p14:tracePt t="269485" x="7251700" y="3994150"/>
          <p14:tracePt t="269502" x="7378700" y="3962400"/>
          <p14:tracePt t="269518" x="7493000" y="3943350"/>
          <p14:tracePt t="269535" x="7581900" y="3930650"/>
          <p14:tracePt t="269552" x="7683500" y="3924300"/>
          <p14:tracePt t="269569" x="7727950" y="3924300"/>
          <p14:tracePt t="269585" x="7772400" y="3924300"/>
          <p14:tracePt t="269602" x="7848600" y="3949700"/>
          <p14:tracePt t="269619" x="7950200" y="4006850"/>
          <p14:tracePt t="269635" x="8045450" y="4070350"/>
          <p14:tracePt t="269653" x="8134350" y="4152900"/>
          <p14:tracePt t="269668" x="8216900" y="4254500"/>
          <p14:tracePt t="269686" x="8293100" y="4375150"/>
          <p14:tracePt t="269702" x="8382000" y="4508500"/>
          <p14:tracePt t="269719" x="8464550" y="4648200"/>
          <p14:tracePt t="269735" x="8578850" y="4845050"/>
          <p14:tracePt t="269753" x="8648700" y="4972050"/>
          <p14:tracePt t="269769" x="8686800" y="5099050"/>
          <p14:tracePt t="269786" x="8724900" y="5219700"/>
          <p14:tracePt t="269802" x="8750300" y="5359400"/>
          <p14:tracePt t="269819" x="8782050" y="5505450"/>
          <p14:tracePt t="269835" x="8801100" y="5645150"/>
          <p14:tracePt t="269852" x="8813800" y="5772150"/>
          <p14:tracePt t="269868" x="8813800" y="5867400"/>
          <p14:tracePt t="269885" x="8813800" y="5962650"/>
          <p14:tracePt t="269902" x="8794750" y="6051550"/>
          <p14:tracePt t="269919" x="8743950" y="6153150"/>
          <p14:tracePt t="269919" x="8712200" y="6210300"/>
          <p14:tracePt t="269936" x="8642350" y="6311900"/>
          <p14:tracePt t="269953" x="8547100" y="6419850"/>
          <p14:tracePt t="269969" x="8439150" y="6515100"/>
          <p14:tracePt t="269986" x="8318500" y="6597650"/>
          <p14:tracePt t="270002" x="8191500" y="6661150"/>
          <p14:tracePt t="270019" x="8089900" y="6705600"/>
          <p14:tracePt t="270035" x="8013700" y="6737350"/>
          <p14:tracePt t="270052" x="7912100" y="6762750"/>
          <p14:tracePt t="270069" x="7823200" y="6788150"/>
          <p14:tracePt t="270086" x="7715250" y="6807200"/>
          <p14:tracePt t="270102" x="7620000" y="6813550"/>
          <p14:tracePt t="270119" x="7537450" y="6813550"/>
          <p14:tracePt t="270135" x="7416800" y="6813550"/>
          <p14:tracePt t="270153" x="7346950" y="6813550"/>
          <p14:tracePt t="270169" x="7258050" y="6794500"/>
          <p14:tracePt t="270185" x="7169150" y="6743700"/>
          <p14:tracePt t="270202" x="7105650" y="6705600"/>
          <p14:tracePt t="270219" x="7035800" y="6642100"/>
          <p14:tracePt t="270235" x="6959600" y="6572250"/>
          <p14:tracePt t="270252" x="6877050" y="6483350"/>
          <p14:tracePt t="270268" x="6788150" y="6369050"/>
          <p14:tracePt t="270286" x="6705600" y="6229350"/>
          <p14:tracePt t="270302" x="6597650" y="6038850"/>
          <p14:tracePt t="270319" x="6496050" y="5791200"/>
          <p14:tracePt t="270335" x="6413500" y="5530850"/>
          <p14:tracePt t="270353" x="6394450" y="5403850"/>
          <p14:tracePt t="270369" x="6388100" y="5314950"/>
          <p14:tracePt t="270385" x="6388100" y="5232400"/>
          <p14:tracePt t="270402" x="6407150" y="5143500"/>
          <p14:tracePt t="270419" x="6432550" y="5086350"/>
          <p14:tracePt t="270435" x="6451600" y="5035550"/>
          <p14:tracePt t="270453" x="6457950" y="5022850"/>
          <p14:tracePt t="270468" x="6470650" y="5010150"/>
          <p14:tracePt t="270504" x="6470650" y="5003800"/>
          <p14:tracePt t="271169" x="6457950" y="5003800"/>
          <p14:tracePt t="271170" x="6426200" y="5022850"/>
          <p14:tracePt t="271185" x="6375400" y="5041900"/>
          <p14:tracePt t="271186" x="6305550" y="5073650"/>
          <p14:tracePt t="271202" x="6242050" y="5111750"/>
          <p14:tracePt t="271218" x="6191250" y="5137150"/>
          <p14:tracePt t="271235" x="6153150" y="5156200"/>
          <p14:tracePt t="271252" x="6134100" y="5175250"/>
          <p14:tracePt t="271268" x="6108700" y="5187950"/>
          <p14:tracePt t="271285" x="6102350" y="5194300"/>
          <p14:tracePt t="271303" x="6083300" y="5200650"/>
          <p14:tracePt t="271318" x="6057900" y="5213350"/>
          <p14:tracePt t="271336" x="6026150" y="5226050"/>
          <p14:tracePt t="271352" x="5988050" y="5238750"/>
          <p14:tracePt t="271369" x="5962650" y="5251450"/>
          <p14:tracePt t="271385" x="5930900" y="5264150"/>
          <p14:tracePt t="271402" x="5911850" y="5264150"/>
          <p14:tracePt t="271418" x="5905500" y="5264150"/>
          <p14:tracePt t="271435" x="5892800" y="5264150"/>
          <p14:tracePt t="271452" x="5886450" y="5264150"/>
          <p14:tracePt t="271469" x="5873750" y="5257800"/>
          <p14:tracePt t="271485" x="5848350" y="5194300"/>
          <p14:tracePt t="271502" x="5810250" y="5105400"/>
          <p14:tracePt t="271518" x="5753100" y="4978400"/>
          <p14:tracePt t="271535" x="5676900" y="4787900"/>
          <p14:tracePt t="271553" x="5626100" y="4686300"/>
          <p14:tracePt t="271569" x="5588000" y="4610100"/>
          <p14:tracePt t="271585" x="5575300" y="4578350"/>
          <p14:tracePt t="271602" x="5568950" y="4572000"/>
          <p14:tracePt t="271744" x="5562600" y="4565650"/>
          <p14:tracePt t="271761" x="5556250" y="4603750"/>
          <p14:tracePt t="271764" x="5556250" y="4641850"/>
          <p14:tracePt t="271769" x="5543550" y="4730750"/>
          <p14:tracePt t="271785" x="5537200" y="4819650"/>
          <p14:tracePt t="271802" x="5537200" y="4914900"/>
          <p14:tracePt t="271818" x="5537200" y="5003800"/>
          <p14:tracePt t="271835" x="5537200" y="5086350"/>
          <p14:tracePt t="271852" x="5537200" y="5175250"/>
          <p14:tracePt t="271869" x="5537200" y="5264150"/>
          <p14:tracePt t="271885" x="5530850" y="5359400"/>
          <p14:tracePt t="271902" x="5530850" y="5467350"/>
          <p14:tracePt t="271918" x="5530850" y="5549900"/>
          <p14:tracePt t="271935" x="5530850" y="5657850"/>
          <p14:tracePt t="271968" x="5530850" y="5721350"/>
          <p14:tracePt t="271970" x="5530850" y="5784850"/>
          <p14:tracePt t="271985" x="5530850" y="5835650"/>
          <p14:tracePt t="272002" x="5530850" y="5892800"/>
          <p14:tracePt t="272019" x="5543550" y="5937250"/>
          <p14:tracePt t="272035" x="5543550" y="5988050"/>
          <p14:tracePt t="272052" x="5549900" y="6038850"/>
          <p14:tracePt t="272069" x="5556250" y="6096000"/>
          <p14:tracePt t="272085" x="5556250" y="6140450"/>
          <p14:tracePt t="272102" x="5562600" y="6184900"/>
          <p14:tracePt t="272119" x="5568950" y="6216650"/>
          <p14:tracePt t="272135" x="5575300" y="6248400"/>
          <p14:tracePt t="272135" x="5575300" y="6261100"/>
          <p14:tracePt t="272152" x="5581650" y="6280150"/>
          <p14:tracePt t="272168" x="5581650" y="6299200"/>
          <p14:tracePt t="272185" x="5581650" y="6318250"/>
          <p14:tracePt t="272202" x="5588000" y="6330950"/>
          <p14:tracePt t="272218" x="5588000" y="6343650"/>
          <p14:tracePt t="272235" x="5588000" y="6350000"/>
          <p14:tracePt t="272252" x="5588000" y="6362700"/>
          <p14:tracePt t="272288" x="5588000" y="6369050"/>
          <p14:tracePt t="272289" x="5594350" y="6369050"/>
          <p14:tracePt t="272302" x="5594350" y="6375400"/>
          <p14:tracePt t="272318" x="5594350" y="6381750"/>
          <p14:tracePt t="272335" x="5594350" y="6388100"/>
          <p14:tracePt t="272352" x="5594350" y="6400800"/>
          <p14:tracePt t="272368" x="5600700" y="6407150"/>
          <p14:tracePt t="272856" x="5581650" y="6343650"/>
          <p14:tracePt t="272864" x="5562600" y="6280150"/>
          <p14:tracePt t="272872" x="5537200" y="6203950"/>
          <p14:tracePt t="272880" x="5511800" y="6108700"/>
          <p14:tracePt t="272886" x="5473700" y="5962650"/>
          <p14:tracePt t="272902" x="5454650" y="5861050"/>
          <p14:tracePt t="272919" x="5435600" y="5765800"/>
          <p14:tracePt t="272935" x="5410200" y="5670550"/>
          <p14:tracePt t="272953" x="5397500" y="5619750"/>
          <p14:tracePt t="272969" x="5384800" y="5575300"/>
          <p14:tracePt t="272986" x="5378450" y="5549900"/>
          <p14:tracePt t="273002" x="5365750" y="5524500"/>
          <p14:tracePt t="273019" x="5365750" y="5511800"/>
          <p14:tracePt t="273035" x="5359400" y="5499100"/>
          <p14:tracePt t="273052" x="5353050" y="5486400"/>
          <p14:tracePt t="273068" x="5353050" y="5467350"/>
          <p14:tracePt t="273085" x="5346700" y="5454650"/>
          <p14:tracePt t="273102" x="5340350" y="5441950"/>
          <p14:tracePt t="273118" x="5334000" y="5441950"/>
          <p14:tracePt t="273135" x="5314950" y="5397500"/>
          <p14:tracePt t="273153" x="5295900" y="5346700"/>
          <p14:tracePt t="273169" x="5251450" y="5289550"/>
          <p14:tracePt t="273185" x="5181600" y="5207000"/>
          <p14:tracePt t="273202" x="5118100" y="5143500"/>
          <p14:tracePt t="273219" x="5048250" y="5086350"/>
          <p14:tracePt t="273235" x="4965700" y="5029200"/>
          <p14:tracePt t="273252" x="4895850" y="4984750"/>
          <p14:tracePt t="273268" x="4838700" y="4959350"/>
          <p14:tracePt t="273285" x="4787900" y="4933950"/>
          <p14:tracePt t="273302" x="4762500" y="4908550"/>
          <p14:tracePt t="273318" x="4743450" y="4895850"/>
          <p14:tracePt t="273335" x="4730750" y="4883150"/>
          <p14:tracePt t="273353" x="4730750" y="4870450"/>
          <p14:tracePt t="273368" x="4730750" y="4864100"/>
          <p14:tracePt t="273385" x="4756150" y="4845050"/>
          <p14:tracePt t="273402" x="4800600" y="4826000"/>
          <p14:tracePt t="273418" x="4889500" y="4800600"/>
          <p14:tracePt t="273435" x="4978400" y="4775200"/>
          <p14:tracePt t="273452" x="5054600" y="4749800"/>
          <p14:tracePt t="273468" x="5111750" y="4730750"/>
          <p14:tracePt t="273485" x="5143500" y="4724400"/>
          <p14:tracePt t="273502" x="5181600" y="4724400"/>
          <p14:tracePt t="273518" x="5207000" y="4718050"/>
          <p14:tracePt t="273535" x="5219700" y="4711700"/>
          <p14:tracePt t="273680" x="5213350" y="4711700"/>
          <p14:tracePt t="273688" x="5194300" y="4711700"/>
          <p14:tracePt t="273696" x="5175250" y="4711700"/>
          <p14:tracePt t="273704" x="5143500" y="4711700"/>
          <p14:tracePt t="273711" x="5124450" y="4711700"/>
          <p14:tracePt t="273718" x="5080000" y="4718050"/>
          <p14:tracePt t="273735" x="5029200" y="4724400"/>
          <p14:tracePt t="273752" x="5010150" y="4724400"/>
          <p14:tracePt t="273768" x="4997450" y="4730750"/>
          <p14:tracePt t="273889" x="4991100" y="4737100"/>
          <p14:tracePt t="273896" x="5003800" y="4756150"/>
          <p14:tracePt t="273911" x="5041900" y="4768850"/>
          <p14:tracePt t="273911" x="5080000" y="4787900"/>
          <p14:tracePt t="273920" x="5118100" y="4800600"/>
          <p14:tracePt t="273921" x="5156200" y="4806950"/>
          <p14:tracePt t="273935" x="5238750" y="4819650"/>
          <p14:tracePt t="273953" x="5276850" y="4826000"/>
          <p14:tracePt t="273969" x="5283200" y="4826000"/>
          <p14:tracePt t="274064" x="5276850" y="4826000"/>
          <p14:tracePt t="274072" x="5264150" y="4826000"/>
          <p14:tracePt t="274085" x="5245100" y="4832350"/>
          <p14:tracePt t="274086" x="5207000" y="4832350"/>
          <p14:tracePt t="274102" x="5149850" y="4845050"/>
          <p14:tracePt t="274118" x="5111750" y="4870450"/>
          <p14:tracePt t="274134" x="5041900" y="4902200"/>
          <p14:tracePt t="274152" x="5029200" y="4914900"/>
          <p14:tracePt t="274169" x="5010150" y="4921250"/>
          <p14:tracePt t="274224" x="5010150" y="4927600"/>
          <p14:tracePt t="274240" x="5010150" y="4933950"/>
          <p14:tracePt t="274256" x="5010150" y="4940300"/>
          <p14:tracePt t="274265" x="5016500" y="4946650"/>
          <p14:tracePt t="274265" x="5029200" y="4953000"/>
          <p14:tracePt t="274280" x="5035550" y="4953000"/>
          <p14:tracePt t="274288" x="5054600" y="4953000"/>
          <p14:tracePt t="274296" x="5080000" y="4959350"/>
          <p14:tracePt t="274302" x="5105400" y="4959350"/>
          <p14:tracePt t="274318" x="5137150" y="4959350"/>
          <p14:tracePt t="274335" x="5143500" y="4959350"/>
          <p14:tracePt t="274456" x="5137150" y="4959350"/>
          <p14:tracePt t="274464" x="5118100" y="4959350"/>
          <p14:tracePt t="274477" x="5099050" y="4959350"/>
          <p14:tracePt t="274478" x="5067300" y="4959350"/>
          <p14:tracePt t="274485" x="5029200" y="4959350"/>
          <p14:tracePt t="274503" x="4978400" y="4959350"/>
          <p14:tracePt t="274518" x="4933950" y="4959350"/>
          <p14:tracePt t="274536" x="4908550" y="4972050"/>
          <p14:tracePt t="274553" x="4902200" y="4972050"/>
          <p14:tracePt t="274569" x="4902200" y="4978400"/>
          <p14:tracePt t="274585" x="4902200" y="4984750"/>
          <p14:tracePt t="274624" x="4902200" y="4991100"/>
          <p14:tracePt t="274632" x="4908550" y="4997450"/>
          <p14:tracePt t="274635" x="4940300" y="5003800"/>
          <p14:tracePt t="274652" x="4972050" y="5010150"/>
          <p14:tracePt t="274668" x="5010150" y="5010150"/>
          <p14:tracePt t="274685" x="5060950" y="5010150"/>
          <p14:tracePt t="274702" x="5099050" y="5010150"/>
          <p14:tracePt t="274718" x="5124450" y="5010150"/>
          <p14:tracePt t="274735" x="5149850" y="5010150"/>
          <p14:tracePt t="274752" x="5156200" y="5010150"/>
          <p14:tracePt t="274769" x="5162550" y="5010150"/>
          <p14:tracePt t="274833" x="5168900" y="5010150"/>
          <p14:tracePt t="274864" x="5156200" y="5010150"/>
          <p14:tracePt t="274872" x="5143500" y="5010150"/>
          <p14:tracePt t="274880" x="5130800" y="5010150"/>
          <p14:tracePt t="274886" x="5092700" y="5010150"/>
          <p14:tracePt t="274902" x="5054600" y="5010150"/>
          <p14:tracePt t="274918" x="5016500" y="5016500"/>
          <p14:tracePt t="274935" x="4972050" y="5035550"/>
          <p14:tracePt t="274952" x="4946650" y="5054600"/>
          <p14:tracePt t="274969" x="4933950" y="5060950"/>
          <p14:tracePt t="275088" x="4940300" y="5060950"/>
          <p14:tracePt t="275104" x="4946650" y="5060950"/>
          <p14:tracePt t="275727" x="4953000" y="5060950"/>
          <p14:tracePt t="275736" x="4959350" y="5060950"/>
          <p14:tracePt t="275752" x="4972050" y="5060950"/>
          <p14:tracePt t="275768" x="4978400" y="5060950"/>
          <p14:tracePt t="275769" x="4991100" y="5060950"/>
          <p14:tracePt t="275785" x="4997450" y="5060950"/>
          <p14:tracePt t="276080" x="5003800" y="5060950"/>
          <p14:tracePt t="276096" x="4991100" y="5048250"/>
          <p14:tracePt t="276104" x="4978400" y="5041900"/>
          <p14:tracePt t="276112" x="4965700" y="5029200"/>
          <p14:tracePt t="276119" x="4946650" y="5010150"/>
          <p14:tracePt t="276135" x="4921250" y="4984750"/>
          <p14:tracePt t="276153" x="4914900" y="4972050"/>
          <p14:tracePt t="276168" x="4914900" y="4953000"/>
          <p14:tracePt t="276186" x="4908550" y="4933950"/>
          <p14:tracePt t="276201" x="4908550" y="4902200"/>
          <p14:tracePt t="276219" x="4908550" y="4870450"/>
          <p14:tracePt t="276235" x="4908550" y="4826000"/>
          <p14:tracePt t="276252" x="4908550" y="4781550"/>
          <p14:tracePt t="276268" x="4908550" y="4743450"/>
          <p14:tracePt t="276285" x="4908550" y="4718050"/>
          <p14:tracePt t="276432" x="4908550" y="4730750"/>
          <p14:tracePt t="276440" x="4908550" y="4756150"/>
          <p14:tracePt t="276448" x="4908550" y="4781550"/>
          <p14:tracePt t="276452" x="4908550" y="4838700"/>
          <p14:tracePt t="276468" x="4908550" y="4883150"/>
          <p14:tracePt t="276485" x="4908550" y="4908550"/>
          <p14:tracePt t="276501" x="4908550" y="4921250"/>
          <p14:tracePt t="276518" x="4908550" y="4927600"/>
          <p14:tracePt t="280063" x="4908550" y="4965700"/>
          <p14:tracePt t="280070" x="4908550" y="5029200"/>
          <p14:tracePt t="280076" x="4908550" y="5067300"/>
          <p14:tracePt t="280085" x="4914900" y="5175250"/>
          <p14:tracePt t="280101" x="4940300" y="5295900"/>
          <p14:tracePt t="280117" x="4959350" y="5422900"/>
          <p14:tracePt t="280134" x="4978400" y="5581650"/>
          <p14:tracePt t="280151" x="4991100" y="5645150"/>
          <p14:tracePt t="280167" x="4997450" y="5676900"/>
          <p14:tracePt t="280184" x="5003800" y="5695950"/>
          <p14:tracePt t="280200" x="5010150" y="5708650"/>
          <p14:tracePt t="280415" x="5010150" y="5715000"/>
          <p14:tracePt t="280431" x="5010150" y="5721350"/>
          <p14:tracePt t="280663" x="5022850" y="5721350"/>
          <p14:tracePt t="280671" x="5022850" y="5715000"/>
          <p14:tracePt t="280684" x="5022850" y="5702300"/>
          <p14:tracePt t="280684" x="5029200" y="5676900"/>
          <p14:tracePt t="280700" x="5035550" y="5657850"/>
          <p14:tracePt t="280717" x="5035550" y="5651500"/>
          <p14:tracePt t="280733" x="5041900" y="5645150"/>
          <p14:tracePt t="281422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Naïve Bayesian </a:t>
            </a:r>
            <a:r>
              <a:rPr lang="en-US" dirty="0" smtClean="0"/>
              <a:t>Classifier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Idea: Assign the unknown case to the class of largest posterior probability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P(y) is the </a:t>
            </a:r>
            <a:r>
              <a:rPr lang="en-US" i="1" dirty="0">
                <a:solidFill>
                  <a:srgbClr val="C00000"/>
                </a:solidFill>
              </a:rPr>
              <a:t>a priori </a:t>
            </a:r>
            <a:r>
              <a:rPr lang="en-US" dirty="0"/>
              <a:t>probability of y</a:t>
            </a:r>
          </a:p>
          <a:p>
            <a:pPr lvl="1"/>
            <a:r>
              <a:rPr lang="en-US" dirty="0"/>
              <a:t>P(x | y) is the likelihood function;</a:t>
            </a:r>
          </a:p>
          <a:p>
            <a:pPr lvl="1"/>
            <a:r>
              <a:rPr lang="en-US" dirty="0"/>
              <a:t>P(x) is the marginal probability </a:t>
            </a:r>
            <a:endParaRPr lang="en-US" dirty="0" smtClean="0"/>
          </a:p>
          <a:p>
            <a:pPr lvl="1"/>
            <a:r>
              <a:rPr lang="en-US" dirty="0" smtClean="0"/>
              <a:t>P(y </a:t>
            </a:r>
            <a:r>
              <a:rPr lang="en-US" dirty="0"/>
              <a:t>| x) is the </a:t>
            </a:r>
            <a:r>
              <a:rPr lang="en-US" i="1" dirty="0">
                <a:solidFill>
                  <a:srgbClr val="C00000"/>
                </a:solidFill>
              </a:rPr>
              <a:t>a posteriori </a:t>
            </a:r>
            <a:r>
              <a:rPr lang="en-US" dirty="0" smtClean="0"/>
              <a:t>probability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951" y="2486025"/>
            <a:ext cx="2694516" cy="721179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5936734" y="2689535"/>
            <a:ext cx="3218487" cy="3063482"/>
            <a:chOff x="5936734" y="2689535"/>
            <a:chExt cx="3218487" cy="3063482"/>
          </a:xfrm>
        </p:grpSpPr>
        <p:pic>
          <p:nvPicPr>
            <p:cNvPr id="4" name="Picture 3" descr="http://www.socialresearchmethods.net/kb/Assets/images/stat_t1.gif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8466" y="3324048"/>
              <a:ext cx="2516376" cy="23486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" name="Straight Connector 6"/>
            <p:cNvCxnSpPr/>
            <p:nvPr/>
          </p:nvCxnSpPr>
          <p:spPr>
            <a:xfrm>
              <a:off x="7112002" y="3429000"/>
              <a:ext cx="8466" cy="1295400"/>
            </a:xfrm>
            <a:prstGeom prst="line">
              <a:avLst/>
            </a:prstGeom>
            <a:ln w="28575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8068735" y="3429000"/>
              <a:ext cx="8466" cy="1295400"/>
            </a:xfrm>
            <a:prstGeom prst="line">
              <a:avLst/>
            </a:prstGeom>
            <a:ln w="28575">
              <a:solidFill>
                <a:srgbClr val="C0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6079066" y="2692400"/>
              <a:ext cx="117352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Classified </a:t>
              </a:r>
            </a:p>
            <a:p>
              <a:r>
                <a:rPr lang="en-US" dirty="0" smtClean="0">
                  <a:solidFill>
                    <a:srgbClr val="FF0000"/>
                  </a:solidFill>
                </a:rPr>
                <a:t>as </a:t>
              </a:r>
              <a:r>
                <a:rPr lang="en-US" b="1" dirty="0" smtClean="0">
                  <a:solidFill>
                    <a:srgbClr val="FF0000"/>
                  </a:solidFill>
                </a:rPr>
                <a:t>Normal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738038" y="2689535"/>
              <a:ext cx="141718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Classified </a:t>
              </a:r>
            </a:p>
            <a:p>
              <a:r>
                <a:rPr lang="en-US" dirty="0" smtClean="0">
                  <a:solidFill>
                    <a:srgbClr val="FF0000"/>
                  </a:solidFill>
                </a:rPr>
                <a:t>as </a:t>
              </a:r>
              <a:r>
                <a:rPr lang="en-US" b="1" dirty="0" smtClean="0">
                  <a:solidFill>
                    <a:srgbClr val="FF0000"/>
                  </a:solidFill>
                </a:rPr>
                <a:t>Abnormal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cxnSp>
          <p:nvCxnSpPr>
            <p:cNvPr id="13" name="Straight Arrow Connector 12"/>
            <p:cNvCxnSpPr>
              <a:stCxn id="10" idx="2"/>
            </p:cNvCxnSpPr>
            <p:nvPr/>
          </p:nvCxnSpPr>
          <p:spPr>
            <a:xfrm>
              <a:off x="6665829" y="3338731"/>
              <a:ext cx="403838" cy="285002"/>
            </a:xfrm>
            <a:prstGeom prst="straightConnector1">
              <a:avLst/>
            </a:prstGeom>
            <a:ln w="28575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11" idx="2"/>
            </p:cNvCxnSpPr>
            <p:nvPr/>
          </p:nvCxnSpPr>
          <p:spPr>
            <a:xfrm flipH="1">
              <a:off x="8102602" y="3335866"/>
              <a:ext cx="344028" cy="254001"/>
            </a:xfrm>
            <a:prstGeom prst="straightConnector1">
              <a:avLst/>
            </a:prstGeom>
            <a:ln w="28575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6282267" y="4913554"/>
              <a:ext cx="1202265" cy="830997"/>
            </a:xfrm>
            <a:prstGeom prst="rect">
              <a:avLst/>
            </a:prstGeom>
            <a:solidFill>
              <a:srgbClr val="00206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</a:rPr>
                <a:t>Normal</a:t>
              </a:r>
            </a:p>
            <a:p>
              <a:pPr algn="ctr"/>
              <a:r>
                <a:rPr lang="en-US" sz="2400" dirty="0" smtClean="0">
                  <a:solidFill>
                    <a:schemeClr val="bg1"/>
                  </a:solidFill>
                </a:rPr>
                <a:t>Group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662333" y="4922020"/>
              <a:ext cx="1388533" cy="830997"/>
            </a:xfrm>
            <a:prstGeom prst="rect">
              <a:avLst/>
            </a:prstGeom>
            <a:solidFill>
              <a:srgbClr val="00206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</a:rPr>
                <a:t>Abnormal</a:t>
              </a:r>
            </a:p>
            <a:p>
              <a:pPr algn="ctr"/>
              <a:r>
                <a:rPr lang="en-US" sz="2400" dirty="0" smtClean="0">
                  <a:solidFill>
                    <a:schemeClr val="bg1"/>
                  </a:solidFill>
                </a:rPr>
                <a:t>Group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16200000">
              <a:off x="5215467" y="4018280"/>
              <a:ext cx="18118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2060"/>
                  </a:solidFill>
                </a:rPr>
                <a:t>Poster Probability</a:t>
              </a:r>
              <a:endParaRPr lang="en-US" dirty="0">
                <a:solidFill>
                  <a:srgbClr val="002060"/>
                </a:solidFill>
              </a:endParaRPr>
            </a:p>
          </p:txBody>
        </p:sp>
      </p:grp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373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0677"/>
    </mc:Choice>
    <mc:Fallback>
      <p:transition spd="slow" advTm="260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118" x="2368550" y="1206500"/>
          <p14:tracePt t="5245" x="2362200" y="1206500"/>
          <p14:tracePt t="5253" x="2317750" y="1206500"/>
          <p14:tracePt t="5261" x="2235200" y="1206500"/>
          <p14:tracePt t="5277" x="2178050" y="1206500"/>
          <p14:tracePt t="5285" x="2114550" y="1225550"/>
          <p14:tracePt t="5293" x="1930400" y="1250950"/>
          <p14:tracePt t="5317" x="1828800" y="1250950"/>
          <p14:tracePt t="5326" x="1714500" y="1250950"/>
          <p14:tracePt t="5350" x="1625600" y="1250950"/>
          <p14:tracePt t="5359" x="1549400" y="1244600"/>
          <p14:tracePt t="5381" x="1454150" y="1225550"/>
          <p14:tracePt t="5393" x="1352550" y="1212850"/>
          <p14:tracePt t="5413" x="1244600" y="1200150"/>
          <p14:tracePt t="5426" x="1136650" y="1193800"/>
          <p14:tracePt t="5445" x="1016000" y="1193800"/>
          <p14:tracePt t="5461" x="965200" y="1193800"/>
          <p14:tracePt t="5477" x="939800" y="1193800"/>
          <p14:tracePt t="5493" x="895350" y="1181100"/>
          <p14:tracePt t="5512" x="869950" y="1181100"/>
          <p14:tracePt t="5526" x="863600" y="1174750"/>
          <p14:tracePt t="5774" x="876300" y="1174750"/>
          <p14:tracePt t="5785" x="901700" y="1174750"/>
          <p14:tracePt t="5786" x="939800" y="1174750"/>
          <p14:tracePt t="5793" x="990600" y="1174750"/>
          <p14:tracePt t="5810" x="1041400" y="1174750"/>
          <p14:tracePt t="5827" x="1079500" y="1174750"/>
          <p14:tracePt t="5844" x="1111250" y="1174750"/>
          <p14:tracePt t="5860" x="1149350" y="1174750"/>
          <p14:tracePt t="5877" x="1187450" y="1174750"/>
          <p14:tracePt t="5893" x="1238250" y="1174750"/>
          <p14:tracePt t="5911" x="1257300" y="1174750"/>
          <p14:tracePt t="5927" x="1276350" y="1174750"/>
          <p14:tracePt t="5944" x="1282700" y="1174750"/>
          <p14:tracePt t="5960" x="1289050" y="1174750"/>
          <p14:tracePt t="5977" x="1308100" y="1174750"/>
          <p14:tracePt t="5994" x="1320800" y="1174750"/>
          <p14:tracePt t="6010" x="1352550" y="1174750"/>
          <p14:tracePt t="6027" x="1377950" y="1174750"/>
          <p14:tracePt t="6044" x="1416050" y="1174750"/>
          <p14:tracePt t="6061" x="1454150" y="1174750"/>
          <p14:tracePt t="6077" x="1492250" y="1174750"/>
          <p14:tracePt t="6093" x="1536700" y="1174750"/>
          <p14:tracePt t="6111" x="1555750" y="1174750"/>
          <p14:tracePt t="6127" x="1562100" y="1174750"/>
          <p14:tracePt t="6783" x="1549400" y="1174750"/>
          <p14:tracePt t="6790" x="1517650" y="1155700"/>
          <p14:tracePt t="6798" x="1428750" y="1123950"/>
          <p14:tracePt t="6810" x="1320800" y="1085850"/>
          <p14:tracePt t="6826" x="1206500" y="1066800"/>
          <p14:tracePt t="6843" x="1092200" y="1054100"/>
          <p14:tracePt t="6860" x="996950" y="1041400"/>
          <p14:tracePt t="6878" x="933450" y="1028700"/>
          <p14:tracePt t="6894" x="882650" y="1028700"/>
          <p14:tracePt t="6911" x="850900" y="1028700"/>
          <p14:tracePt t="6927" x="819150" y="1028700"/>
          <p14:tracePt t="6944" x="781050" y="1028700"/>
          <p14:tracePt t="6960" x="762000" y="1028700"/>
          <p14:tracePt t="6977" x="749300" y="1028700"/>
          <p14:tracePt t="6994" x="736600" y="1028700"/>
          <p14:tracePt t="7223" x="742950" y="1028700"/>
          <p14:tracePt t="7235" x="768350" y="1028700"/>
          <p14:tracePt t="7236" x="787400" y="1028700"/>
          <p14:tracePt t="7243" x="825500" y="1028700"/>
          <p14:tracePt t="7260" x="857250" y="1028700"/>
          <p14:tracePt t="7277" x="889000" y="1028700"/>
          <p14:tracePt t="7293" x="946150" y="1028700"/>
          <p14:tracePt t="7311" x="1003300" y="1028700"/>
          <p14:tracePt t="7327" x="1054100" y="1028700"/>
          <p14:tracePt t="7343" x="1098550" y="1028700"/>
          <p14:tracePt t="7362" x="1136650" y="1028700"/>
          <p14:tracePt t="7377" x="1181100" y="1028700"/>
          <p14:tracePt t="7394" x="1225550" y="1028700"/>
          <p14:tracePt t="7410" x="1263650" y="1028700"/>
          <p14:tracePt t="7427" x="1314450" y="1028700"/>
          <p14:tracePt t="7443" x="1358900" y="1028700"/>
          <p14:tracePt t="7460" x="1416050" y="1028700"/>
          <p14:tracePt t="7477" x="1466850" y="1028700"/>
          <p14:tracePt t="7494" x="1530350" y="1022350"/>
          <p14:tracePt t="7511" x="1574800" y="1016000"/>
          <p14:tracePt t="7527" x="1612900" y="1016000"/>
          <p14:tracePt t="7543" x="1638300" y="1009650"/>
          <p14:tracePt t="7560" x="1663700" y="1003300"/>
          <p14:tracePt t="7598" x="1670050" y="1003300"/>
          <p14:tracePt t="10390" x="1663700" y="1003300"/>
          <p14:tracePt t="10398" x="1638300" y="1016000"/>
          <p14:tracePt t="10400" x="1612900" y="1028700"/>
          <p14:tracePt t="10410" x="1574800" y="1035050"/>
          <p14:tracePt t="10427" x="1536700" y="1047750"/>
          <p14:tracePt t="10443" x="1511300" y="1054100"/>
          <p14:tracePt t="10460" x="1485900" y="1054100"/>
          <p14:tracePt t="10477" x="1479550" y="1054100"/>
          <p14:tracePt t="10493" x="1473200" y="1060450"/>
          <p14:tracePt t="10678" x="1466850" y="1060450"/>
          <p14:tracePt t="10695" x="1460500" y="1060450"/>
          <p14:tracePt t="10710" x="1454150" y="1060450"/>
          <p14:tracePt t="10718" x="1447800" y="1060450"/>
          <p14:tracePt t="10727" x="1428750" y="1060450"/>
          <p14:tracePt t="10743" x="1422400" y="1060450"/>
          <p14:tracePt t="10744" x="1403350" y="1060450"/>
          <p14:tracePt t="10760" x="1390650" y="1060450"/>
          <p14:tracePt t="10777" x="1377950" y="1060450"/>
          <p14:tracePt t="10793" x="1371600" y="1060450"/>
          <p14:tracePt t="10810" x="1358900" y="1060450"/>
          <p14:tracePt t="10827" x="1346200" y="1060450"/>
          <p14:tracePt t="10843" x="1339850" y="1060450"/>
          <p14:tracePt t="10860" x="1320800" y="1060450"/>
          <p14:tracePt t="10877" x="1301750" y="1060450"/>
          <p14:tracePt t="10877" x="1289050" y="1060450"/>
          <p14:tracePt t="10894" x="1270000" y="1060450"/>
          <p14:tracePt t="10910" x="1257300" y="1060450"/>
          <p14:tracePt t="10927" x="1250950" y="1060450"/>
          <p14:tracePt t="10943" x="1244600" y="1060450"/>
          <p14:tracePt t="11014" x="1238250" y="1060450"/>
          <p14:tracePt t="11038" x="1231900" y="1060450"/>
          <p14:tracePt t="20878" x="1270000" y="1060450"/>
          <p14:tracePt t="20886" x="1416050" y="1060450"/>
          <p14:tracePt t="20895" x="1701800" y="1085850"/>
          <p14:tracePt t="20896" x="2355850" y="1111250"/>
          <p14:tracePt t="20910" x="3041650" y="1200150"/>
          <p14:tracePt t="20927" x="3606800" y="1270000"/>
          <p14:tracePt t="20944" x="3962400" y="1270000"/>
          <p14:tracePt t="20961" x="4102100" y="1270000"/>
          <p14:tracePt t="20977" x="4159250" y="1270000"/>
          <p14:tracePt t="20994" x="4191000" y="1270000"/>
          <p14:tracePt t="21010" x="4197350" y="1270000"/>
          <p14:tracePt t="21046" x="4203700" y="1270000"/>
          <p14:tracePt t="22903" x="4229100" y="1270000"/>
          <p14:tracePt t="22910" x="4273550" y="1276350"/>
          <p14:tracePt t="22911" x="4337050" y="1289050"/>
          <p14:tracePt t="22927" x="4381500" y="1295400"/>
          <p14:tracePt t="22935" x="4464050" y="1327150"/>
          <p14:tracePt t="22943" x="4540250" y="1346200"/>
          <p14:tracePt t="22960" x="4603750" y="1365250"/>
          <p14:tracePt t="22977" x="4641850" y="1384300"/>
          <p14:tracePt t="22994" x="4692650" y="1416050"/>
          <p14:tracePt t="23010" x="4718050" y="1435100"/>
          <p14:tracePt t="23027" x="4756150" y="1466850"/>
          <p14:tracePt t="23044" x="4819650" y="1517650"/>
          <p14:tracePt t="23062" x="4838700" y="1543050"/>
          <p14:tracePt t="23078" x="4902200" y="1619250"/>
          <p14:tracePt t="23094" x="4933950" y="1682750"/>
          <p14:tracePt t="23111" x="4972050" y="1739900"/>
          <p14:tracePt t="23127" x="5010150" y="1809750"/>
          <p14:tracePt t="23144" x="5041900" y="1873250"/>
          <p14:tracePt t="23160" x="5080000" y="1936750"/>
          <p14:tracePt t="23177" x="5099050" y="2000250"/>
          <p14:tracePt t="23194" x="5124450" y="2038350"/>
          <p14:tracePt t="23211" x="5137150" y="2089150"/>
          <p14:tracePt t="23227" x="5162550" y="2133600"/>
          <p14:tracePt t="23244" x="5168900" y="2165350"/>
          <p14:tracePt t="23260" x="5175250" y="2190750"/>
          <p14:tracePt t="23277" x="5181600" y="2222500"/>
          <p14:tracePt t="23294" x="5200650" y="2286000"/>
          <p14:tracePt t="23310" x="5213350" y="2324100"/>
          <p14:tracePt t="23327" x="5226050" y="2374900"/>
          <p14:tracePt t="23343" x="5232400" y="2400300"/>
          <p14:tracePt t="23360" x="5245100" y="2425700"/>
          <p14:tracePt t="23377" x="5251450" y="2438400"/>
          <p14:tracePt t="23394" x="5251450" y="2451100"/>
          <p14:tracePt t="23410" x="5251450" y="2457450"/>
          <p14:tracePt t="23427" x="5257800" y="2463800"/>
          <p14:tracePt t="23444" x="5257800" y="2470150"/>
          <p14:tracePt t="23486" x="5257800" y="2476500"/>
          <p14:tracePt t="23494" x="5264150" y="2476500"/>
          <p14:tracePt t="23886" x="5264150" y="2482850"/>
          <p14:tracePt t="23893" x="5270500" y="2520950"/>
          <p14:tracePt t="23910" x="5283200" y="2546350"/>
          <p14:tracePt t="23911" x="5295900" y="2584450"/>
          <p14:tracePt t="23927" x="5302250" y="2603500"/>
          <p14:tracePt t="23943" x="5302250" y="2622550"/>
          <p14:tracePt t="23960" x="5302250" y="2635250"/>
          <p14:tracePt t="23977" x="5302250" y="2647950"/>
          <p14:tracePt t="23994" x="5308600" y="2660650"/>
          <p14:tracePt t="24010" x="5308600" y="2679700"/>
          <p14:tracePt t="24027" x="5308600" y="2698750"/>
          <p14:tracePt t="24044" x="5308600" y="2717800"/>
          <p14:tracePt t="24044" x="5308600" y="2724150"/>
          <p14:tracePt t="24062" x="5314950" y="2743200"/>
          <p14:tracePt t="24077" x="5314950" y="2755900"/>
          <p14:tracePt t="24077" x="5314950" y="2762250"/>
          <p14:tracePt t="24095" x="5314950" y="2774950"/>
          <p14:tracePt t="24326" x="5314950" y="2781300"/>
          <p14:tracePt t="24336" x="5308600" y="2787650"/>
          <p14:tracePt t="24344" x="5289550" y="2787650"/>
          <p14:tracePt t="24345" x="5238750" y="2794000"/>
          <p14:tracePt t="24360" x="5200650" y="2800350"/>
          <p14:tracePt t="24377" x="5162550" y="2806700"/>
          <p14:tracePt t="24394" x="5156200" y="2806700"/>
          <p14:tracePt t="24410" x="5143500" y="2806700"/>
          <p14:tracePt t="24427" x="5137150" y="2806700"/>
          <p14:tracePt t="24991" x="0" y="0"/>
        </p14:tracePtLst>
        <p14:tracePtLst>
          <p14:tracePt t="35688" x="3359150" y="2152650"/>
          <p14:tracePt t="35894" x="3352800" y="2152650"/>
          <p14:tracePt t="35902" x="3314700" y="2152650"/>
          <p14:tracePt t="35919" x="3251200" y="2139950"/>
          <p14:tracePt t="35934" x="3213100" y="2133600"/>
          <p14:tracePt t="35942" x="3124200" y="2120900"/>
          <p14:tracePt t="35958" x="3035300" y="2114550"/>
          <p14:tracePt t="35970" x="2946400" y="2095500"/>
          <p14:tracePt t="35990" x="2863850" y="2082800"/>
          <p14:tracePt t="36006" x="2819400" y="2076450"/>
          <p14:tracePt t="36022" x="2762250" y="2070100"/>
          <p14:tracePt t="36038" x="2667000" y="2057400"/>
          <p14:tracePt t="36062" x="2590800" y="2044700"/>
          <p14:tracePt t="36070" x="2495550" y="2032000"/>
          <p14:tracePt t="36087" x="2406650" y="2012950"/>
          <p14:tracePt t="36120" x="2324100" y="2006600"/>
          <p14:tracePt t="36122" x="2241550" y="1993900"/>
          <p14:tracePt t="36137" x="2178050" y="1987550"/>
          <p14:tracePt t="36154" x="2139950" y="1981200"/>
          <p14:tracePt t="36171" x="2108200" y="1981200"/>
          <p14:tracePt t="36187" x="2095500" y="1981200"/>
          <p14:tracePt t="36204" x="2070100" y="1981200"/>
          <p14:tracePt t="36221" x="2063750" y="1981200"/>
          <p14:tracePt t="36237" x="2051050" y="1981200"/>
          <p14:tracePt t="36510" x="2057400" y="1981200"/>
          <p14:tracePt t="36518" x="2082800" y="1981200"/>
          <p14:tracePt t="36529" x="2120900" y="1987550"/>
          <p14:tracePt t="36534" x="2165350" y="1993900"/>
          <p14:tracePt t="36541" x="2241550" y="2000250"/>
          <p14:tracePt t="36553" x="2330450" y="2012950"/>
          <p14:tracePt t="36570" x="2387600" y="2025650"/>
          <p14:tracePt t="36587" x="2463800" y="2032000"/>
          <p14:tracePt t="36604" x="2527300" y="2038350"/>
          <p14:tracePt t="36621" x="2571750" y="2044700"/>
          <p14:tracePt t="36637" x="2647950" y="2051050"/>
          <p14:tracePt t="36655" x="2686050" y="2051050"/>
          <p14:tracePt t="36671" x="2711450" y="2051050"/>
          <p14:tracePt t="36687" x="2736850" y="2057400"/>
          <p14:tracePt t="36704" x="2762250" y="2057400"/>
          <p14:tracePt t="36720" x="2794000" y="2057400"/>
          <p14:tracePt t="36737" x="2844800" y="2057400"/>
          <p14:tracePt t="36754" x="2908300" y="2063750"/>
          <p14:tracePt t="36770" x="2978150" y="2063750"/>
          <p14:tracePt t="36787" x="3054350" y="2063750"/>
          <p14:tracePt t="36804" x="3136900" y="2063750"/>
          <p14:tracePt t="36820" x="3149600" y="2063750"/>
          <p14:tracePt t="36837" x="3238500" y="2063750"/>
          <p14:tracePt t="36855" x="3321050" y="2063750"/>
          <p14:tracePt t="36870" x="3416300" y="2063750"/>
          <p14:tracePt t="36887" x="3505200" y="2063750"/>
          <p14:tracePt t="36904" x="3581400" y="2063750"/>
          <p14:tracePt t="36920" x="3651250" y="2063750"/>
          <p14:tracePt t="36938" x="3721100" y="2063750"/>
          <p14:tracePt t="36954" x="3803650" y="2063750"/>
          <p14:tracePt t="36971" x="3860800" y="2063750"/>
          <p14:tracePt t="36987" x="3924300" y="2063750"/>
          <p14:tracePt t="37004" x="3956050" y="2063750"/>
          <p14:tracePt t="37020" x="3981450" y="2063750"/>
          <p14:tracePt t="37020" x="3987800" y="2063750"/>
          <p14:tracePt t="37038" x="3994150" y="2063750"/>
          <p14:tracePt t="37053" x="4006850" y="2063750"/>
          <p14:tracePt t="37071" x="4013200" y="2063750"/>
          <p14:tracePt t="37087" x="4025900" y="2063750"/>
          <p14:tracePt t="37104" x="4057650" y="2063750"/>
          <p14:tracePt t="37120" x="4083050" y="2063750"/>
          <p14:tracePt t="37137" x="4114800" y="2063750"/>
          <p14:tracePt t="37154" x="4152900" y="2063750"/>
          <p14:tracePt t="37170" x="4184650" y="2063750"/>
          <p14:tracePt t="37188" x="4229100" y="2063750"/>
          <p14:tracePt t="37204" x="4273550" y="2063750"/>
          <p14:tracePt t="37220" x="4349750" y="2076450"/>
          <p14:tracePt t="37237" x="4495800" y="2076450"/>
          <p14:tracePt t="37254" x="4610100" y="2076450"/>
          <p14:tracePt t="37271" x="4730750" y="2076450"/>
          <p14:tracePt t="37287" x="4851400" y="2076450"/>
          <p14:tracePt t="37304" x="4972050" y="2076450"/>
          <p14:tracePt t="37320" x="5086350" y="2076450"/>
          <p14:tracePt t="37337" x="5162550" y="2076450"/>
          <p14:tracePt t="37354" x="5232400" y="2076450"/>
          <p14:tracePt t="37370" x="5276850" y="2076450"/>
          <p14:tracePt t="37387" x="5295900" y="2076450"/>
          <p14:tracePt t="37404" x="5302250" y="2076450"/>
          <p14:tracePt t="37991" x="5327650" y="2076450"/>
          <p14:tracePt t="37998" x="5372100" y="2076450"/>
          <p14:tracePt t="38006" x="5410200" y="2082800"/>
          <p14:tracePt t="38007" x="5454650" y="2089150"/>
          <p14:tracePt t="38020" x="5568950" y="2108200"/>
          <p14:tracePt t="38037" x="5746750" y="2133600"/>
          <p14:tracePt t="38054" x="5842000" y="2146300"/>
          <p14:tracePt t="38071" x="5911850" y="2152650"/>
          <p14:tracePt t="38087" x="5956300" y="2152650"/>
          <p14:tracePt t="38104" x="6013450" y="2152650"/>
          <p14:tracePt t="38120" x="6064250" y="2152650"/>
          <p14:tracePt t="38137" x="6127750" y="2152650"/>
          <p14:tracePt t="38154" x="6216650" y="2152650"/>
          <p14:tracePt t="38170" x="6292850" y="2152650"/>
          <p14:tracePt t="38187" x="6350000" y="2152650"/>
          <p14:tracePt t="38204" x="6388100" y="2152650"/>
          <p14:tracePt t="38220" x="6426200" y="2152650"/>
          <p14:tracePt t="38237" x="6477000" y="2152650"/>
          <p14:tracePt t="38254" x="6534150" y="2152650"/>
          <p14:tracePt t="38271" x="6584950" y="2152650"/>
          <p14:tracePt t="38287" x="6635750" y="2152650"/>
          <p14:tracePt t="38304" x="6673850" y="2152650"/>
          <p14:tracePt t="38320" x="6711950" y="2152650"/>
          <p14:tracePt t="38337" x="6743700" y="2152650"/>
          <p14:tracePt t="38353" x="6769100" y="2152650"/>
          <p14:tracePt t="38370" x="6788150" y="2152650"/>
          <p14:tracePt t="38387" x="6813550" y="2152650"/>
          <p14:tracePt t="38404" x="6832600" y="2152650"/>
          <p14:tracePt t="38420" x="6870700" y="2152650"/>
          <p14:tracePt t="38437" x="6902450" y="2146300"/>
          <p14:tracePt t="38454" x="6946900" y="2133600"/>
          <p14:tracePt t="38471" x="6972300" y="2133600"/>
          <p14:tracePt t="38487" x="7010400" y="2127250"/>
          <p14:tracePt t="38504" x="7048500" y="2120900"/>
          <p14:tracePt t="38520" x="7105650" y="2114550"/>
          <p14:tracePt t="38537" x="7162800" y="2101850"/>
          <p14:tracePt t="38553" x="7226300" y="2095500"/>
          <p14:tracePt t="38570" x="7289800" y="2082800"/>
          <p14:tracePt t="38588" x="7346950" y="2082800"/>
          <p14:tracePt t="38604" x="7391400" y="2076450"/>
          <p14:tracePt t="38621" x="7435850" y="2063750"/>
          <p14:tracePt t="38637" x="7505700" y="2051050"/>
          <p14:tracePt t="38655" x="7543800" y="2051050"/>
          <p14:tracePt t="38670" x="7588250" y="2044700"/>
          <p14:tracePt t="38687" x="7639050" y="2038350"/>
          <p14:tracePt t="38704" x="7696200" y="2025650"/>
          <p14:tracePt t="38720" x="7740650" y="2025650"/>
          <p14:tracePt t="38737" x="7785100" y="2019300"/>
          <p14:tracePt t="38754" x="7816850" y="2019300"/>
          <p14:tracePt t="38770" x="7842250" y="2019300"/>
          <p14:tracePt t="38787" x="7861300" y="2019300"/>
          <p14:tracePt t="38804" x="7886700" y="2019300"/>
          <p14:tracePt t="38820" x="7912100" y="2019300"/>
          <p14:tracePt t="38837" x="7956550" y="2019300"/>
          <p14:tracePt t="38854" x="7994650" y="2019300"/>
          <p14:tracePt t="38870" x="8039100" y="2019300"/>
          <p14:tracePt t="38887" x="8070850" y="2019300"/>
          <p14:tracePt t="38904" x="8108950" y="2019300"/>
          <p14:tracePt t="38920" x="8140700" y="2019300"/>
          <p14:tracePt t="38937" x="8178800" y="2019300"/>
          <p14:tracePt t="38954" x="8204200" y="2019300"/>
          <p14:tracePt t="38970" x="8223250" y="2019300"/>
          <p14:tracePt t="38987" x="8242300" y="2012950"/>
          <p14:tracePt t="39003" x="8248650" y="2012950"/>
          <p14:tracePt t="39020" x="8261350" y="2006600"/>
          <p14:tracePt t="39037" x="8267700" y="2006600"/>
          <p14:tracePt t="39055" x="8274050" y="2006600"/>
          <p14:tracePt t="39238" x="8267700" y="2006600"/>
          <p14:tracePt t="39248" x="8235950" y="2006600"/>
          <p14:tracePt t="39254" x="8185150" y="2019300"/>
          <p14:tracePt t="39255" x="7899400" y="2070100"/>
          <p14:tracePt t="39270" x="7524750" y="2120900"/>
          <p14:tracePt t="39287" x="6972300" y="2146300"/>
          <p14:tracePt t="39304" x="6286500" y="2146300"/>
          <p14:tracePt t="39321" x="5689600" y="2146300"/>
          <p14:tracePt t="39337" x="5143500" y="2146300"/>
          <p14:tracePt t="39354" x="4679950" y="2146300"/>
          <p14:tracePt t="39370" x="4273550" y="2146300"/>
          <p14:tracePt t="39387" x="3937000" y="2152650"/>
          <p14:tracePt t="39403" x="3644900" y="2159000"/>
          <p14:tracePt t="39421" x="3359150" y="2159000"/>
          <p14:tracePt t="39437" x="2952750" y="2159000"/>
          <p14:tracePt t="39455" x="2730500" y="2159000"/>
          <p14:tracePt t="39470" x="2520950" y="2159000"/>
          <p14:tracePt t="39487" x="2349500" y="2159000"/>
          <p14:tracePt t="39504" x="2247900" y="2159000"/>
          <p14:tracePt t="39520" x="2178050" y="2159000"/>
          <p14:tracePt t="39537" x="2139950" y="2159000"/>
          <p14:tracePt t="39554" x="2095500" y="2159000"/>
          <p14:tracePt t="39570" x="2038350" y="2159000"/>
          <p14:tracePt t="39587" x="1974850" y="2159000"/>
          <p14:tracePt t="39604" x="1892300" y="2159000"/>
          <p14:tracePt t="39621" x="1816100" y="2159000"/>
          <p14:tracePt t="39637" x="1701800" y="2171700"/>
          <p14:tracePt t="39655" x="1644650" y="2178050"/>
          <p14:tracePt t="39670" x="1606550" y="2197100"/>
          <p14:tracePt t="39687" x="1568450" y="2209800"/>
          <p14:tracePt t="39703" x="1536700" y="2228850"/>
          <p14:tracePt t="39721" x="1504950" y="2247900"/>
          <p14:tracePt t="39737" x="1466850" y="2266950"/>
          <p14:tracePt t="39754" x="1447800" y="2292350"/>
          <p14:tracePt t="39770" x="1409700" y="2324100"/>
          <p14:tracePt t="39787" x="1384300" y="2343150"/>
          <p14:tracePt t="39804" x="1358900" y="2362200"/>
          <p14:tracePt t="39820" x="1339850" y="2381250"/>
          <p14:tracePt t="39837" x="1314450" y="2400300"/>
          <p14:tracePt t="39855" x="1301750" y="2413000"/>
          <p14:tracePt t="39871" x="1289050" y="2419350"/>
          <p14:tracePt t="39888" x="1289050" y="2425700"/>
          <p14:tracePt t="39905" x="1282700" y="2432050"/>
          <p14:tracePt t="39921" x="1276350" y="2432050"/>
          <p14:tracePt t="39938" x="1270000" y="2438400"/>
          <p14:tracePt t="39991" x="1263650" y="2444750"/>
          <p14:tracePt t="40023" x="1257300" y="2451100"/>
          <p14:tracePt t="40303" x="1263650" y="2451100"/>
          <p14:tracePt t="40343" x="1270000" y="2451100"/>
          <p14:tracePt t="40375" x="1276350" y="2451100"/>
          <p14:tracePt t="40407" x="1282700" y="2451100"/>
          <p14:tracePt t="40413" x="1289050" y="2451100"/>
          <p14:tracePt t="40439" x="1295400" y="2451100"/>
          <p14:tracePt t="40455" x="1301750" y="2451100"/>
          <p14:tracePt t="40464" x="1308100" y="2451100"/>
          <p14:tracePt t="40591" x="1314450" y="2444750"/>
          <p14:tracePt t="41072" x="1327150" y="2444750"/>
          <p14:tracePt t="41080" x="1333500" y="2444750"/>
          <p14:tracePt t="41087" x="1358900" y="2444750"/>
          <p14:tracePt t="41099" x="1371600" y="2444750"/>
          <p14:tracePt t="41104" x="1384300" y="2444750"/>
          <p14:tracePt t="41121" x="1390650" y="2444750"/>
          <p14:tracePt t="41167" x="1390650" y="2451100"/>
          <p14:tracePt t="41175" x="1397000" y="2451100"/>
          <p14:tracePt t="41191" x="1403350" y="2451100"/>
          <p14:tracePt t="41215" x="1409700" y="2451100"/>
          <p14:tracePt t="41231" x="1416050" y="2451100"/>
          <p14:tracePt t="41239" x="1422400" y="2451100"/>
          <p14:tracePt t="41240" x="1435100" y="2451100"/>
          <p14:tracePt t="41255" x="1441450" y="2451100"/>
          <p14:tracePt t="41271" x="1454150" y="2451100"/>
          <p14:tracePt t="41288" x="1466850" y="2451100"/>
          <p14:tracePt t="41304" x="1479550" y="2451100"/>
          <p14:tracePt t="41321" x="1485900" y="2451100"/>
          <p14:tracePt t="41338" x="1498600" y="2451100"/>
          <p14:tracePt t="41354" x="1504950" y="2451100"/>
          <p14:tracePt t="41371" x="1517650" y="2451100"/>
          <p14:tracePt t="41388" x="1524000" y="2451100"/>
          <p14:tracePt t="41405" x="1536700" y="2451100"/>
          <p14:tracePt t="41421" x="1543050" y="2451100"/>
          <p14:tracePt t="41438" x="1555750" y="2451100"/>
          <p14:tracePt t="41454" x="1562100" y="2451100"/>
          <p14:tracePt t="41471" x="1568450" y="2451100"/>
          <p14:tracePt t="41488" x="1574800" y="2451100"/>
          <p14:tracePt t="42271" x="1568450" y="2451100"/>
          <p14:tracePt t="42286" x="1562100" y="2451100"/>
          <p14:tracePt t="42287" x="1555750" y="2444750"/>
          <p14:tracePt t="42304" x="1549400" y="2444750"/>
          <p14:tracePt t="42321" x="1543050" y="2444750"/>
          <p14:tracePt t="42338" x="1530350" y="2438400"/>
          <p14:tracePt t="42355" x="1517650" y="2438400"/>
          <p14:tracePt t="42447" x="1511300" y="2438400"/>
          <p14:tracePt t="42462" x="1504950" y="2451100"/>
          <p14:tracePt t="42470" x="1504950" y="2501900"/>
          <p14:tracePt t="42487" x="1504950" y="2540000"/>
          <p14:tracePt t="42488" x="1504950" y="2616200"/>
          <p14:tracePt t="42504" x="1517650" y="2698750"/>
          <p14:tracePt t="42521" x="1536700" y="2755900"/>
          <p14:tracePt t="42537" x="1549400" y="2800350"/>
          <p14:tracePt t="42555" x="1562100" y="2819400"/>
          <p14:tracePt t="42571" x="1568450" y="2838450"/>
          <p14:tracePt t="42588" x="1568450" y="2844800"/>
          <p14:tracePt t="42604" x="1574800" y="2844800"/>
          <p14:tracePt t="42639" x="1574800" y="2851150"/>
          <p14:tracePt t="42640" x="1581150" y="2851150"/>
          <p14:tracePt t="42655" x="1593850" y="2863850"/>
          <p14:tracePt t="42671" x="1606550" y="2863850"/>
          <p14:tracePt t="42688" x="1619250" y="2870200"/>
          <p14:tracePt t="42704" x="1651000" y="2876550"/>
          <p14:tracePt t="42721" x="1676400" y="2882900"/>
          <p14:tracePt t="42737" x="1714500" y="2901950"/>
          <p14:tracePt t="42755" x="1746250" y="2914650"/>
          <p14:tracePt t="42771" x="1784350" y="2927350"/>
          <p14:tracePt t="42788" x="1822450" y="2952750"/>
          <p14:tracePt t="42804" x="1847850" y="2959100"/>
          <p14:tracePt t="42821" x="1873250" y="2971800"/>
          <p14:tracePt t="42837" x="1879600" y="2971800"/>
          <p14:tracePt t="43319" x="1879600" y="2978150"/>
          <p14:tracePt t="43327" x="1879600" y="2984500"/>
          <p14:tracePt t="43335" x="1879600" y="2990850"/>
          <p14:tracePt t="43340" x="1879600" y="2997200"/>
          <p14:tracePt t="43354" x="1885950" y="3009900"/>
          <p14:tracePt t="43391" x="1885950" y="3016250"/>
          <p14:tracePt t="43455" x="1892300" y="3016250"/>
          <p14:tracePt t="43464" x="1892300" y="3022600"/>
          <p14:tracePt t="43471" x="1911350" y="3028950"/>
          <p14:tracePt t="43487" x="1924050" y="3028950"/>
          <p14:tracePt t="43488" x="1955800" y="3035300"/>
          <p14:tracePt t="43504" x="2000250" y="3041650"/>
          <p14:tracePt t="43521" x="2032000" y="3048000"/>
          <p14:tracePt t="43537" x="2038350" y="3048000"/>
          <p14:tracePt t="43554" x="2044700" y="3048000"/>
          <p14:tracePt t="43572" x="2051050" y="3048000"/>
          <p14:tracePt t="43687" x="2063750" y="3048000"/>
          <p14:tracePt t="43696" x="2076450" y="3048000"/>
          <p14:tracePt t="43702" x="2101850" y="3054350"/>
          <p14:tracePt t="43721" x="2120900" y="3054350"/>
          <p14:tracePt t="43736" x="2159000" y="3060700"/>
          <p14:tracePt t="43739" x="2203450" y="3067050"/>
          <p14:tracePt t="43754" x="2241550" y="3067050"/>
          <p14:tracePt t="43772" x="2279650" y="3067050"/>
          <p14:tracePt t="43787" x="2298700" y="3067050"/>
          <p14:tracePt t="43804" x="2324100" y="3067050"/>
          <p14:tracePt t="43821" x="2330450" y="3067050"/>
          <p14:tracePt t="43838" x="2343150" y="3067050"/>
          <p14:tracePt t="43855" x="2349500" y="3067050"/>
          <p14:tracePt t="43894" x="2355850" y="3067050"/>
          <p14:tracePt t="43918" x="2362200" y="3067050"/>
          <p14:tracePt t="43942" x="2368550" y="3067050"/>
          <p14:tracePt t="43965" x="2381250" y="3067050"/>
          <p14:tracePt t="43974" x="2381250" y="3073400"/>
          <p14:tracePt t="43975" x="2387600" y="3073400"/>
          <p14:tracePt t="43986" x="2393950" y="3073400"/>
          <p14:tracePt t="44003" x="2400300" y="3073400"/>
          <p14:tracePt t="44020" x="2406650" y="3073400"/>
          <p14:tracePt t="44054" x="2413000" y="3073400"/>
          <p14:tracePt t="47598" x="2406650" y="3073400"/>
          <p14:tracePt t="47605" x="2400300" y="3073400"/>
          <p14:tracePt t="47661" x="2393950" y="3073400"/>
          <p14:tracePt t="48260" x="2387600" y="3073400"/>
          <p14:tracePt t="48294" x="2381250" y="3073400"/>
          <p14:tracePt t="48309" x="2374900" y="3073400"/>
          <p14:tracePt t="48322" x="2368550" y="3073400"/>
          <p14:tracePt t="48342" x="2355850" y="3073400"/>
          <p14:tracePt t="48353" x="2343150" y="3073400"/>
          <p14:tracePt t="48369" x="2298700" y="3073400"/>
          <p14:tracePt t="48371" x="2260600" y="3073400"/>
          <p14:tracePt t="48386" x="2216150" y="3073400"/>
          <p14:tracePt t="48403" x="2178050" y="3073400"/>
          <p14:tracePt t="48420" x="2146300" y="3073400"/>
          <p14:tracePt t="48436" x="2127250" y="3073400"/>
          <p14:tracePt t="48453" x="2101850" y="3073400"/>
          <p14:tracePt t="48470" x="2089150" y="3073400"/>
          <p14:tracePt t="48486" x="2082800" y="3073400"/>
          <p14:tracePt t="48503" x="2070100" y="3073400"/>
          <p14:tracePt t="48519" x="2063750" y="3073400"/>
          <p14:tracePt t="48536" x="2051050" y="3073400"/>
          <p14:tracePt t="48553" x="2044700" y="3073400"/>
          <p14:tracePt t="48569" x="2032000" y="3073400"/>
          <p14:tracePt t="49461" x="2038350" y="3073400"/>
          <p14:tracePt t="49526" x="2044700" y="3073400"/>
          <p14:tracePt t="49557" x="2051050" y="3073400"/>
          <p14:tracePt t="49583" x="2057400" y="3073400"/>
          <p14:tracePt t="49686" x="2063750" y="3073400"/>
          <p14:tracePt t="49749" x="2070100" y="3073400"/>
          <p14:tracePt t="49765" x="2076450" y="3073400"/>
          <p14:tracePt t="49805" x="2082800" y="3073400"/>
          <p14:tracePt t="49854" x="2089150" y="3073400"/>
          <p14:tracePt t="50125" x="2089150" y="3060700"/>
          <p14:tracePt t="50135" x="2089150" y="3048000"/>
          <p14:tracePt t="50138" x="2089150" y="3035300"/>
          <p14:tracePt t="50153" x="2089150" y="3022600"/>
          <p14:tracePt t="50169" x="2089150" y="3009900"/>
          <p14:tracePt t="50186" x="2089150" y="3003550"/>
          <p14:tracePt t="50350" x="2095500" y="3009900"/>
          <p14:tracePt t="50365" x="2101850" y="3016250"/>
          <p14:tracePt t="50381" x="2101850" y="3022600"/>
          <p14:tracePt t="50461" x="2108200" y="3028950"/>
          <p14:tracePt t="50901" x="2108200" y="3035300"/>
          <p14:tracePt t="51093" x="2120900" y="3035300"/>
          <p14:tracePt t="51117" x="2120900" y="3028950"/>
          <p14:tracePt t="51533" x="2114550" y="3028950"/>
          <p14:tracePt t="51581" x="2108200" y="3028950"/>
          <p14:tracePt t="51677" x="2101850" y="3028950"/>
          <p14:tracePt t="51733" x="2095500" y="3028950"/>
          <p14:tracePt t="52137" x="0" y="0"/>
        </p14:tracePtLst>
        <p14:tracePtLst>
          <p14:tracePt t="52356" x="2095500" y="3028950"/>
          <p14:tracePt t="52548" x="0" y="0"/>
        </p14:tracePtLst>
        <p14:tracePtLst>
          <p14:tracePt t="52686" x="2095500" y="3028950"/>
          <p14:tracePt t="53677" x="2101850" y="3028950"/>
          <p14:tracePt t="53685" x="2114550" y="3028950"/>
          <p14:tracePt t="53703" x="2127250" y="3028950"/>
          <p14:tracePt t="53704" x="2146300" y="3028950"/>
          <p14:tracePt t="53719" x="2197100" y="3028950"/>
          <p14:tracePt t="53736" x="2254250" y="3028950"/>
          <p14:tracePt t="53753" x="2292350" y="3028950"/>
          <p14:tracePt t="53770" x="2324100" y="3028950"/>
          <p14:tracePt t="53786" x="2343150" y="3028950"/>
          <p14:tracePt t="53803" x="2362200" y="3028950"/>
          <p14:tracePt t="53819" x="2374900" y="3028950"/>
          <p14:tracePt t="53836" x="2387600" y="3028950"/>
          <p14:tracePt t="53901" x="2393950" y="3028950"/>
          <p14:tracePt t="53917" x="2400300" y="3028950"/>
          <p14:tracePt t="53933" x="2406650" y="3028950"/>
          <p14:tracePt t="53935" x="2419350" y="3028950"/>
          <p14:tracePt t="53953" x="2425700" y="3028950"/>
          <p14:tracePt t="53969" x="2451100" y="3022600"/>
          <p14:tracePt t="53971" x="2470150" y="3016250"/>
          <p14:tracePt t="53986" x="2482850" y="3016250"/>
          <p14:tracePt t="54003" x="2489200" y="3016250"/>
          <p14:tracePt t="54019" x="2501900" y="3016250"/>
          <p14:tracePt t="57157" x="2495550" y="3016250"/>
          <p14:tracePt t="61341" x="2489200" y="3016250"/>
          <p14:tracePt t="61354" x="2476500" y="3016250"/>
          <p14:tracePt t="61373" x="2470150" y="3016250"/>
          <p14:tracePt t="61389" x="2463800" y="3016250"/>
          <p14:tracePt t="61413" x="2457450" y="3016250"/>
          <p14:tracePt t="61423" x="2451100" y="3016250"/>
          <p14:tracePt t="61477" x="2444750" y="3016250"/>
          <p14:tracePt t="61502" x="2438400" y="3016250"/>
          <p14:tracePt t="61513" x="2432050" y="3016250"/>
          <p14:tracePt t="61521" x="2425700" y="3016250"/>
          <p14:tracePt t="61542" x="2413000" y="3016250"/>
          <p14:tracePt t="61543" x="2400300" y="3022600"/>
          <p14:tracePt t="61554" x="2381250" y="3022600"/>
          <p14:tracePt t="61570" x="2362200" y="3022600"/>
          <p14:tracePt t="61586" x="2349500" y="3028950"/>
          <p14:tracePt t="61603" x="2336800" y="3028950"/>
          <p14:tracePt t="61619" x="2317750" y="3035300"/>
          <p14:tracePt t="61636" x="2298700" y="3035300"/>
          <p14:tracePt t="61652" x="2247900" y="3041650"/>
          <p14:tracePt t="61669" x="2222500" y="3048000"/>
          <p14:tracePt t="61686" x="2184400" y="3054350"/>
          <p14:tracePt t="61702" x="2159000" y="3054350"/>
          <p14:tracePt t="61719" x="2133600" y="3054350"/>
          <p14:tracePt t="61736" x="2120900" y="3060700"/>
          <p14:tracePt t="61752" x="2114550" y="3060700"/>
          <p14:tracePt t="61769" x="2108200" y="3060700"/>
          <p14:tracePt t="61805" x="2101850" y="3060700"/>
          <p14:tracePt t="61829" x="2095500" y="3060700"/>
          <p14:tracePt t="61845" x="2089150" y="3060700"/>
          <p14:tracePt t="61861" x="2082800" y="3060700"/>
          <p14:tracePt t="61869" x="2076450" y="3060700"/>
          <p14:tracePt t="61877" x="2070100" y="3060700"/>
          <p14:tracePt t="61886" x="2051050" y="3060700"/>
          <p14:tracePt t="61902" x="2038350" y="3060700"/>
          <p14:tracePt t="61919" x="2025650" y="3060700"/>
          <p14:tracePt t="61936" x="2012950" y="3060700"/>
          <p14:tracePt t="61952" x="2006600" y="3060700"/>
          <p14:tracePt t="61969" x="1993900" y="3060700"/>
          <p14:tracePt t="61986" x="1981200" y="3060700"/>
          <p14:tracePt t="62002" x="1968500" y="3060700"/>
          <p14:tracePt t="62019" x="1962150" y="3060700"/>
          <p14:tracePt t="62036" x="1955800" y="3060700"/>
          <p14:tracePt t="62077" x="1949450" y="3060700"/>
          <p14:tracePt t="62094" x="1943100" y="3060700"/>
          <p14:tracePt t="62109" x="1936750" y="3060700"/>
          <p14:tracePt t="62119" x="1930400" y="3060700"/>
          <p14:tracePt t="62120" x="1930400" y="3054350"/>
          <p14:tracePt t="62136" x="1924050" y="3054350"/>
          <p14:tracePt t="62341" x="1930400" y="3054350"/>
          <p14:tracePt t="62349" x="1943100" y="3054350"/>
          <p14:tracePt t="62357" x="1955800" y="3054350"/>
          <p14:tracePt t="62369" x="1968500" y="3048000"/>
          <p14:tracePt t="62373" x="1993900" y="3048000"/>
          <p14:tracePt t="62386" x="2019300" y="3035300"/>
          <p14:tracePt t="62402" x="2051050" y="3035300"/>
          <p14:tracePt t="62419" x="2063750" y="3035300"/>
          <p14:tracePt t="62436" x="2089150" y="3028950"/>
          <p14:tracePt t="62452" x="2101850" y="3028950"/>
          <p14:tracePt t="62469" x="2108200" y="3028950"/>
          <p14:tracePt t="62486" x="2114550" y="3022600"/>
          <p14:tracePt t="62502" x="2120900" y="3022600"/>
          <p14:tracePt t="62566" x="2127250" y="3022600"/>
          <p14:tracePt t="62669" x="2133600" y="3022600"/>
          <p14:tracePt t="63190" x="2139950" y="3022600"/>
          <p14:tracePt t="63214" x="2146300" y="3022600"/>
          <p14:tracePt t="63269" x="2152650" y="3022600"/>
          <p14:tracePt t="63293" x="2159000" y="3022600"/>
          <p14:tracePt t="63301" x="2165350" y="3022600"/>
          <p14:tracePt t="63325" x="2171700" y="3022600"/>
          <p14:tracePt t="63333" x="2178050" y="3022600"/>
          <p14:tracePt t="63345" x="2190750" y="3022600"/>
          <p14:tracePt t="63345" x="2197100" y="3022600"/>
          <p14:tracePt t="63352" x="2203450" y="3022600"/>
          <p14:tracePt t="63369" x="2216150" y="3016250"/>
          <p14:tracePt t="63386" x="2222500" y="3016250"/>
          <p14:tracePt t="63402" x="2228850" y="3016250"/>
          <p14:tracePt t="63419" x="2235200" y="3009900"/>
          <p14:tracePt t="63437" x="2247900" y="3009900"/>
          <p14:tracePt t="63454" x="2254250" y="3009900"/>
          <p14:tracePt t="63470" x="2266950" y="3009900"/>
          <p14:tracePt t="63486" x="2273300" y="3009900"/>
          <p14:tracePt t="63533" x="2286000" y="3003550"/>
          <p14:tracePt t="63685" x="2292350" y="3003550"/>
          <p14:tracePt t="63710" x="2305050" y="3003550"/>
          <p14:tracePt t="63729" x="2317750" y="3003550"/>
          <p14:tracePt t="63729" x="2330450" y="3003550"/>
          <p14:tracePt t="63741" x="2336800" y="3003550"/>
          <p14:tracePt t="63743" x="2349500" y="3003550"/>
          <p14:tracePt t="63752" x="2362200" y="3003550"/>
          <p14:tracePt t="63769" x="2374900" y="3003550"/>
          <p14:tracePt t="63785" x="2387600" y="3003550"/>
          <p14:tracePt t="63802" x="2393950" y="3003550"/>
          <p14:tracePt t="63853" x="2400300" y="3003550"/>
          <p14:tracePt t="63861" x="2406650" y="3003550"/>
          <p14:tracePt t="63917" x="2413000" y="3003550"/>
          <p14:tracePt t="63949" x="2419350" y="3003550"/>
          <p14:tracePt t="63973" x="2425700" y="3003550"/>
          <p14:tracePt t="63981" x="2432050" y="3003550"/>
          <p14:tracePt t="63994" x="2438400" y="3003550"/>
          <p14:tracePt t="64029" x="2444750" y="3003550"/>
          <p14:tracePt t="64045" x="2451100" y="3003550"/>
          <p14:tracePt t="65462" x="2444750" y="3003550"/>
          <p14:tracePt t="65479" x="2432050" y="3003550"/>
          <p14:tracePt t="65487" x="2419350" y="3009900"/>
          <p14:tracePt t="65488" x="2393950" y="3009900"/>
          <p14:tracePt t="65503" x="2374900" y="3009900"/>
          <p14:tracePt t="65520" x="2355850" y="3009900"/>
          <p14:tracePt t="65536" x="2336800" y="3016250"/>
          <p14:tracePt t="65553" x="2324100" y="3016250"/>
          <p14:tracePt t="65570" x="2311400" y="3022600"/>
          <p14:tracePt t="65587" x="2298700" y="3022600"/>
          <p14:tracePt t="65603" x="2279650" y="3022600"/>
          <p14:tracePt t="65621" x="2266950" y="3022600"/>
          <p14:tracePt t="65636" x="2235200" y="3028950"/>
          <p14:tracePt t="65654" x="2222500" y="3035300"/>
          <p14:tracePt t="65670" x="2216150" y="3035300"/>
          <p14:tracePt t="65687" x="2209800" y="3035300"/>
          <p14:tracePt t="65765" x="2203450" y="3035300"/>
          <p14:tracePt t="65773" x="2197100" y="3035300"/>
          <p14:tracePt t="65789" x="2190750" y="3035300"/>
          <p14:tracePt t="65805" x="2178050" y="3035300"/>
          <p14:tracePt t="65821" x="2171700" y="3041650"/>
          <p14:tracePt t="65837" x="2165350" y="3041650"/>
          <p14:tracePt t="65838" x="2159000" y="3041650"/>
          <p14:tracePt t="65853" x="2152650" y="3041650"/>
          <p14:tracePt t="65870" x="2146300" y="3048000"/>
          <p14:tracePt t="65886" x="2133600" y="3048000"/>
          <p14:tracePt t="65903" x="2127250" y="3048000"/>
          <p14:tracePt t="65920" x="2114550" y="3048000"/>
          <p14:tracePt t="65936" x="2108200" y="3048000"/>
          <p14:tracePt t="65953" x="2082800" y="3054350"/>
          <p14:tracePt t="65970" x="2070100" y="3054350"/>
          <p14:tracePt t="65987" x="2057400" y="3060700"/>
          <p14:tracePt t="66003" x="2044700" y="3060700"/>
          <p14:tracePt t="66518" x="2051050" y="3060700"/>
          <p14:tracePt t="66558" x="2057400" y="3060700"/>
          <p14:tracePt t="66597" x="2070100" y="3060700"/>
          <p14:tracePt t="66669" x="2076450" y="3060700"/>
          <p14:tracePt t="66693" x="2082800" y="3060700"/>
          <p14:tracePt t="66701" x="2089150" y="3060700"/>
          <p14:tracePt t="66725" x="2095500" y="3054350"/>
          <p14:tracePt t="67606" x="2108200" y="3054350"/>
          <p14:tracePt t="67621" x="2114550" y="3054350"/>
          <p14:tracePt t="67629" x="2146300" y="3048000"/>
          <p14:tracePt t="67637" x="2159000" y="3048000"/>
          <p14:tracePt t="67638" x="2197100" y="3041650"/>
          <p14:tracePt t="67654" x="2228850" y="3035300"/>
          <p14:tracePt t="67670" x="2241550" y="3035300"/>
          <p14:tracePt t="67686" x="2260600" y="3028950"/>
          <p14:tracePt t="67703" x="2266950" y="3028950"/>
          <p14:tracePt t="67741" x="2273300" y="3028950"/>
          <p14:tracePt t="67797" x="2279650" y="3028950"/>
          <p14:tracePt t="67829" x="2286000" y="3028950"/>
          <p14:tracePt t="67877" x="2292350" y="3028950"/>
          <p14:tracePt t="67900" x="2298700" y="3028950"/>
          <p14:tracePt t="67912" x="2305050" y="3028950"/>
          <p14:tracePt t="67913" x="2311400" y="3022600"/>
          <p14:tracePt t="67941" x="2317750" y="3022600"/>
          <p14:tracePt t="67942" x="2324100" y="3022600"/>
          <p14:tracePt t="67974" x="2330450" y="3022600"/>
          <p14:tracePt t="67989" x="2336800" y="3022600"/>
          <p14:tracePt t="68005" x="2343150" y="3022600"/>
          <p14:tracePt t="68021" x="2349500" y="3022600"/>
          <p14:tracePt t="68037" x="2355850" y="3022600"/>
          <p14:tracePt t="68061" x="2362200" y="3022600"/>
          <p14:tracePt t="68069" x="2368550" y="3022600"/>
          <p14:tracePt t="68071" x="2374900" y="3022600"/>
          <p14:tracePt t="68086" x="2381250" y="3022600"/>
          <p14:tracePt t="68103" x="2387600" y="3022600"/>
          <p14:tracePt t="68173" x="2393950" y="3022600"/>
          <p14:tracePt t="68196" x="2400300" y="3022600"/>
          <p14:tracePt t="68213" x="2400300" y="3016250"/>
          <p14:tracePt t="68221" x="2406650" y="3016250"/>
          <p14:tracePt t="68237" x="2413000" y="3016250"/>
          <p14:tracePt t="68269" x="2419350" y="3016250"/>
          <p14:tracePt t="68285" x="2432050" y="3016250"/>
          <p14:tracePt t="68287" x="2438400" y="3016250"/>
          <p14:tracePt t="68309" x="2444750" y="3016250"/>
          <p14:tracePt t="68319" x="2451100" y="3016250"/>
          <p14:tracePt t="68341" x="2457450" y="3016250"/>
          <p14:tracePt t="68422" x="2463800" y="3016250"/>
          <p14:tracePt t="68445" x="2470150" y="3016250"/>
          <p14:tracePt t="68509" x="2476500" y="3016250"/>
          <p14:tracePt t="68605" x="2482850" y="3016250"/>
          <p14:tracePt t="69797" x="2495550" y="3016250"/>
          <p14:tracePt t="69805" x="2527300" y="3041650"/>
          <p14:tracePt t="69821" x="2559050" y="3060700"/>
          <p14:tracePt t="69822" x="2597150" y="3079750"/>
          <p14:tracePt t="69836" x="2647950" y="3098800"/>
          <p14:tracePt t="69853" x="2679700" y="3098800"/>
          <p14:tracePt t="69870" x="2711450" y="3105150"/>
          <p14:tracePt t="69886" x="2743200" y="3105150"/>
          <p14:tracePt t="69903" x="2781300" y="3105150"/>
          <p14:tracePt t="69920" x="2825750" y="3079750"/>
          <p14:tracePt t="69936" x="2863850" y="3048000"/>
          <p14:tracePt t="69953" x="2895600" y="2990850"/>
          <p14:tracePt t="69969" x="2914650" y="2940050"/>
          <p14:tracePt t="69986" x="2914650" y="2882900"/>
          <p14:tracePt t="70003" x="2914650" y="2844800"/>
          <p14:tracePt t="70020" x="2914650" y="2813050"/>
          <p14:tracePt t="70020" x="2914650" y="2800350"/>
          <p14:tracePt t="70037" x="2901950" y="2781300"/>
          <p14:tracePt t="70053" x="2882900" y="2755900"/>
          <p14:tracePt t="70070" x="2857500" y="2730500"/>
          <p14:tracePt t="70086" x="2800350" y="2692400"/>
          <p14:tracePt t="70103" x="2755900" y="2667000"/>
          <p14:tracePt t="70119" x="2698750" y="2628900"/>
          <p14:tracePt t="70137" x="2628900" y="2590800"/>
          <p14:tracePt t="70153" x="2565400" y="2559050"/>
          <p14:tracePt t="70170" x="2514600" y="2527300"/>
          <p14:tracePt t="70186" x="2470150" y="2501900"/>
          <p14:tracePt t="70203" x="2438400" y="2489200"/>
          <p14:tracePt t="70219" x="2393950" y="2476500"/>
          <p14:tracePt t="70236" x="2292350" y="2444750"/>
          <p14:tracePt t="70254" x="2235200" y="2432050"/>
          <p14:tracePt t="70270" x="2171700" y="2425700"/>
          <p14:tracePt t="70286" x="2108200" y="2419350"/>
          <p14:tracePt t="70303" x="2038350" y="2419350"/>
          <p14:tracePt t="70319" x="1968500" y="2419350"/>
          <p14:tracePt t="70336" x="1924050" y="2419350"/>
          <p14:tracePt t="70353" x="1879600" y="2419350"/>
          <p14:tracePt t="70370" x="1854200" y="2425700"/>
          <p14:tracePt t="70386" x="1828800" y="2438400"/>
          <p14:tracePt t="70403" x="1803400" y="2451100"/>
          <p14:tracePt t="70420" x="1778000" y="2476500"/>
          <p14:tracePt t="70436" x="1733550" y="2520950"/>
          <p14:tracePt t="70454" x="1701800" y="2559050"/>
          <p14:tracePt t="70470" x="1676400" y="2603500"/>
          <p14:tracePt t="70486" x="1663700" y="2647950"/>
          <p14:tracePt t="70503" x="1644650" y="2705100"/>
          <p14:tracePt t="70519" x="1631950" y="2781300"/>
          <p14:tracePt t="70536" x="1625600" y="2844800"/>
          <p14:tracePt t="70553" x="1625600" y="2914650"/>
          <p14:tracePt t="70570" x="1625600" y="2990850"/>
          <p14:tracePt t="70586" x="1657350" y="3079750"/>
          <p14:tracePt t="70603" x="1689100" y="3130550"/>
          <p14:tracePt t="70619" x="1720850" y="3181350"/>
          <p14:tracePt t="70636" x="1784350" y="3232150"/>
          <p14:tracePt t="70654" x="1822450" y="3257550"/>
          <p14:tracePt t="70670" x="1860550" y="3276600"/>
          <p14:tracePt t="70686" x="1898650" y="3295650"/>
          <p14:tracePt t="70703" x="1943100" y="3308350"/>
          <p14:tracePt t="70719" x="1987550" y="3321050"/>
          <p14:tracePt t="70736" x="2038350" y="3333750"/>
          <p14:tracePt t="70753" x="2095500" y="3346450"/>
          <p14:tracePt t="70770" x="2133600" y="3352800"/>
          <p14:tracePt t="70786" x="2171700" y="3352800"/>
          <p14:tracePt t="70803" x="2197100" y="3352800"/>
          <p14:tracePt t="70820" x="2216150" y="3352800"/>
          <p14:tracePt t="70836" x="2235200" y="3352800"/>
          <p14:tracePt t="70853" x="2247900" y="3352800"/>
          <p14:tracePt t="70870" x="2254250" y="3352800"/>
          <p14:tracePt t="70909" x="2260600" y="3352800"/>
          <p14:tracePt t="70910" x="2266950" y="3352800"/>
          <p14:tracePt t="70920" x="2273300" y="3352800"/>
          <p14:tracePt t="70957" x="2279650" y="3352800"/>
          <p14:tracePt t="71045" x="2286000" y="3352800"/>
          <p14:tracePt t="71062" x="2292350" y="3352800"/>
          <p14:tracePt t="71093" x="2298700" y="3352800"/>
          <p14:tracePt t="71133" x="2305050" y="3352800"/>
          <p14:tracePt t="71145" x="2311400" y="3352800"/>
          <p14:tracePt t="71701" x="2317750" y="3352800"/>
          <p14:tracePt t="73798" x="2336800" y="3371850"/>
          <p14:tracePt t="73805" x="2470150" y="3505200"/>
          <p14:tracePt t="73807" x="2679700" y="3740150"/>
          <p14:tracePt t="73820" x="3352800" y="4241800"/>
          <p14:tracePt t="73837" x="4425950" y="4813300"/>
          <p14:tracePt t="73854" x="5003800" y="5067300"/>
          <p14:tracePt t="73871" x="5321300" y="5156200"/>
          <p14:tracePt t="73887" x="5435600" y="5175250"/>
          <p14:tracePt t="73904" x="5518150" y="5175250"/>
          <p14:tracePt t="73920" x="5575300" y="5175250"/>
          <p14:tracePt t="73937" x="5651500" y="5168900"/>
          <p14:tracePt t="73953" x="5721350" y="5162550"/>
          <p14:tracePt t="73970" x="5778500" y="5156200"/>
          <p14:tracePt t="73987" x="5829300" y="5137150"/>
          <p14:tracePt t="74004" x="5861050" y="5130800"/>
          <p14:tracePt t="74020" x="5880100" y="5124450"/>
          <p14:tracePt t="74037" x="5899150" y="5118100"/>
          <p14:tracePt t="74054" x="5911850" y="5118100"/>
          <p14:tracePt t="74071" x="5937250" y="5118100"/>
          <p14:tracePt t="74087" x="5975350" y="5130800"/>
          <p14:tracePt t="74104" x="6038850" y="5162550"/>
          <p14:tracePt t="74120" x="6076950" y="5194300"/>
          <p14:tracePt t="74137" x="6076950" y="5219700"/>
          <p14:tracePt t="74398" x="6083300" y="5219700"/>
          <p14:tracePt t="74406" x="6083300" y="5213350"/>
          <p14:tracePt t="74413" x="6096000" y="5207000"/>
          <p14:tracePt t="74422" x="6115050" y="5200650"/>
          <p14:tracePt t="74437" x="6121400" y="5200650"/>
          <p14:tracePt t="74438" x="6140450" y="5200650"/>
          <p14:tracePt t="74454" x="6203950" y="5200650"/>
          <p14:tracePt t="74471" x="6324600" y="5200650"/>
          <p14:tracePt t="74487" x="6527800" y="5175250"/>
          <p14:tracePt t="74504" x="6864350" y="5124450"/>
          <p14:tracePt t="74520" x="7270750" y="5016500"/>
          <p14:tracePt t="74537" x="7607300" y="4914900"/>
          <p14:tracePt t="74554" x="7842250" y="4806950"/>
          <p14:tracePt t="74570" x="7975600" y="4730750"/>
          <p14:tracePt t="74587" x="8064500" y="4660900"/>
          <p14:tracePt t="74604" x="8121650" y="4603750"/>
          <p14:tracePt t="74620" x="8140700" y="4572000"/>
          <p14:tracePt t="74637" x="8147050" y="4552950"/>
          <p14:tracePt t="74654" x="8147050" y="4540250"/>
          <p14:tracePt t="74694" x="8147050" y="4533900"/>
          <p14:tracePt t="74710" x="8147050" y="4527550"/>
          <p14:tracePt t="74719" x="8140700" y="4521200"/>
          <p14:tracePt t="74742" x="8140700" y="4514850"/>
          <p14:tracePt t="74774" x="8134350" y="4508500"/>
          <p14:tracePt t="74789" x="8134350" y="4502150"/>
          <p14:tracePt t="74796" x="8121650" y="4502150"/>
          <p14:tracePt t="74806" x="8108950" y="4502150"/>
          <p14:tracePt t="74807" x="8089900" y="4502150"/>
          <p14:tracePt t="74807" x="8058150" y="4502150"/>
          <p14:tracePt t="74822" x="8020050" y="4502150"/>
          <p14:tracePt t="74838" x="7893050" y="4502150"/>
          <p14:tracePt t="74856" x="7791450" y="4508500"/>
          <p14:tracePt t="74872" x="7689850" y="4521200"/>
          <p14:tracePt t="74889" x="7562850" y="4540250"/>
          <p14:tracePt t="74905" x="7454900" y="4552950"/>
          <p14:tracePt t="74922" x="7353300" y="4565650"/>
          <p14:tracePt t="74938" x="7245350" y="4578350"/>
          <p14:tracePt t="74956" x="7137400" y="4597400"/>
          <p14:tracePt t="74971" x="7048500" y="4610100"/>
          <p14:tracePt t="74989" x="7004050" y="4616450"/>
          <p14:tracePt t="75005" x="6978650" y="4616450"/>
          <p14:tracePt t="75021" x="6959600" y="4616450"/>
          <p14:tracePt t="75038" x="6946900" y="4616450"/>
          <p14:tracePt t="75055" x="6934200" y="4616450"/>
          <p14:tracePt t="75093" x="6927850" y="4616450"/>
          <p14:tracePt t="75111" x="6921500" y="4616450"/>
          <p14:tracePt t="75119" x="6915150" y="4622800"/>
          <p14:tracePt t="75121" x="6902450" y="4622800"/>
          <p14:tracePt t="75138" x="6896100" y="4622800"/>
          <p14:tracePt t="75155" x="6877050" y="4622800"/>
          <p14:tracePt t="75171" x="6851650" y="4622800"/>
          <p14:tracePt t="75188" x="6826250" y="4622800"/>
          <p14:tracePt t="75205" x="6794500" y="4616450"/>
          <p14:tracePt t="75222" x="6762750" y="4603750"/>
          <p14:tracePt t="75238" x="6737350" y="4597400"/>
          <p14:tracePt t="75255" x="6724650" y="4597400"/>
          <p14:tracePt t="75271" x="6724650" y="4591050"/>
          <p14:tracePt t="75288" x="6718300" y="4591050"/>
          <p14:tracePt t="75305" x="6699250" y="4591050"/>
          <p14:tracePt t="75346" x="6692900" y="4591050"/>
          <p14:tracePt t="75382" x="6686550" y="4591050"/>
          <p14:tracePt t="75390" x="6680200" y="4591050"/>
          <p14:tracePt t="75399" x="6673850" y="4591050"/>
          <p14:tracePt t="75406" x="6661150" y="4591050"/>
          <p14:tracePt t="75414" x="6654800" y="4591050"/>
          <p14:tracePt t="75414" x="6648450" y="4591050"/>
          <p14:tracePt t="75423" x="6635750" y="4591050"/>
          <p14:tracePt t="75439" x="6629400" y="4591050"/>
          <p14:tracePt t="75455" x="6623050" y="4591050"/>
          <p14:tracePt t="75719" x="6629400" y="4591050"/>
          <p14:tracePt t="75743" x="6635750" y="4591050"/>
          <p14:tracePt t="75783" x="6642100" y="4591050"/>
          <p14:tracePt t="75790" x="6648450" y="4591050"/>
          <p14:tracePt t="75791" x="6661150" y="4591050"/>
          <p14:tracePt t="75805" x="6699250" y="4591050"/>
          <p14:tracePt t="75821" x="6750050" y="4591050"/>
          <p14:tracePt t="75838" x="6896100" y="4521200"/>
          <p14:tracePt t="75855" x="7023100" y="4406900"/>
          <p14:tracePt t="75871" x="7143750" y="4254500"/>
          <p14:tracePt t="75888" x="7219950" y="4108450"/>
          <p14:tracePt t="75904" x="7277100" y="3981450"/>
          <p14:tracePt t="75922" x="7296150" y="3886200"/>
          <p14:tracePt t="75938" x="7327900" y="3803650"/>
          <p14:tracePt t="75955" x="7346950" y="3740150"/>
          <p14:tracePt t="75971" x="7359650" y="3708400"/>
          <p14:tracePt t="75988" x="7366000" y="3683000"/>
          <p14:tracePt t="76004" x="7378700" y="3663950"/>
          <p14:tracePt t="76021" x="7385050" y="3651250"/>
          <p14:tracePt t="76038" x="7391400" y="3632200"/>
          <p14:tracePt t="76055" x="7397750" y="3619500"/>
          <p14:tracePt t="76071" x="7404100" y="3606800"/>
          <p14:tracePt t="76110" x="7410450" y="3600450"/>
          <p14:tracePt t="76126" x="7416800" y="3594100"/>
          <p14:tracePt t="76183" x="7423150" y="3594100"/>
          <p14:tracePt t="76207" x="7429500" y="3594100"/>
          <p14:tracePt t="76247" x="7435850" y="3594100"/>
          <p14:tracePt t="76262" x="7442200" y="3594100"/>
          <p14:tracePt t="76278" x="7448550" y="3594100"/>
          <p14:tracePt t="76286" x="7454900" y="3594100"/>
          <p14:tracePt t="76294" x="7461250" y="3594100"/>
          <p14:tracePt t="76302" x="7473950" y="3619500"/>
          <p14:tracePt t="76308" x="7505700" y="3676650"/>
          <p14:tracePt t="76321" x="7531100" y="3746500"/>
          <p14:tracePt t="76338" x="7556500" y="3810000"/>
          <p14:tracePt t="76355" x="7600950" y="3898900"/>
          <p14:tracePt t="76371" x="7632700" y="3994150"/>
          <p14:tracePt t="76388" x="7670800" y="4076700"/>
          <p14:tracePt t="76404" x="7696200" y="4140200"/>
          <p14:tracePt t="76421" x="7721600" y="4197350"/>
          <p14:tracePt t="76439" x="7747000" y="4260850"/>
          <p14:tracePt t="76455" x="7759700" y="4298950"/>
          <p14:tracePt t="76471" x="7772400" y="4330700"/>
          <p14:tracePt t="76488" x="7791450" y="4362450"/>
          <p14:tracePt t="76504" x="7804150" y="4387850"/>
          <p14:tracePt t="76521" x="7816850" y="4413250"/>
          <p14:tracePt t="76538" x="7829550" y="4445000"/>
          <p14:tracePt t="76554" x="7848600" y="4476750"/>
          <p14:tracePt t="76572" x="7867650" y="4514850"/>
          <p14:tracePt t="76588" x="7893050" y="4552950"/>
          <p14:tracePt t="76605" x="7918450" y="4578350"/>
          <p14:tracePt t="76621" x="7931150" y="4597400"/>
          <p14:tracePt t="76638" x="7956550" y="4610100"/>
          <p14:tracePt t="76678" x="7962900" y="4610100"/>
          <p14:tracePt t="76694" x="7969250" y="4610100"/>
          <p14:tracePt t="76702" x="7975600" y="4610100"/>
          <p14:tracePt t="76910" x="7956550" y="4610100"/>
          <p14:tracePt t="76918" x="7937500" y="4616450"/>
          <p14:tracePt t="76926" x="7886700" y="4622800"/>
          <p14:tracePt t="76938" x="7816850" y="4641850"/>
          <p14:tracePt t="76954" x="7715250" y="4667250"/>
          <p14:tracePt t="76971" x="7632700" y="4692650"/>
          <p14:tracePt t="76988" x="7543800" y="4718050"/>
          <p14:tracePt t="77005" x="7467600" y="4730750"/>
          <p14:tracePt t="77021" x="7423150" y="4743450"/>
          <p14:tracePt t="77037" x="7385050" y="4743450"/>
          <p14:tracePt t="77054" x="7353300" y="4749800"/>
          <p14:tracePt t="77071" x="7334250" y="4749800"/>
          <p14:tracePt t="77088" x="7302500" y="4749800"/>
          <p14:tracePt t="77105" x="7283450" y="4749800"/>
          <p14:tracePt t="77121" x="7258050" y="4749800"/>
          <p14:tracePt t="77138" x="7245350" y="4749800"/>
          <p14:tracePt t="77154" x="7232650" y="4749800"/>
          <p14:tracePt t="77171" x="7213600" y="4749800"/>
          <p14:tracePt t="77188" x="7200900" y="4749800"/>
          <p14:tracePt t="77205" x="7181850" y="4743450"/>
          <p14:tracePt t="77222" x="7150100" y="4743450"/>
          <p14:tracePt t="77238" x="7099300" y="4730750"/>
          <p14:tracePt t="77255" x="7073900" y="4730750"/>
          <p14:tracePt t="77272" x="7061200" y="4730750"/>
          <p14:tracePt t="77288" x="7054850" y="4730750"/>
          <p14:tracePt t="77415" x="7067550" y="4724400"/>
          <p14:tracePt t="77422" x="7143750" y="4711700"/>
          <p14:tracePt t="77439" x="7188200" y="4699000"/>
          <p14:tracePt t="77440" x="7302500" y="4654550"/>
          <p14:tracePt t="77455" x="7435850" y="4597400"/>
          <p14:tracePt t="77471" x="7556500" y="4521200"/>
          <p14:tracePt t="77488" x="7670800" y="4419600"/>
          <p14:tracePt t="77505" x="7747000" y="4311650"/>
          <p14:tracePt t="77521" x="7791450" y="4191000"/>
          <p14:tracePt t="77538" x="7816850" y="4076700"/>
          <p14:tracePt t="77555" x="7829550" y="3968750"/>
          <p14:tracePt t="77571" x="7842250" y="3867150"/>
          <p14:tracePt t="77588" x="7848600" y="3778250"/>
          <p14:tracePt t="77605" x="7854950" y="3695700"/>
          <p14:tracePt t="77621" x="7861300" y="3613150"/>
          <p14:tracePt t="77638" x="7874000" y="3530600"/>
          <p14:tracePt t="77655" x="7880350" y="3492500"/>
          <p14:tracePt t="77671" x="7886700" y="3448050"/>
          <p14:tracePt t="77696" x="7893050" y="3429000"/>
          <p14:tracePt t="77704" x="7899400" y="3409950"/>
          <p14:tracePt t="77721" x="7905750" y="3384550"/>
          <p14:tracePt t="77738" x="7918450" y="3365500"/>
          <p14:tracePt t="77755" x="7918450" y="3359150"/>
          <p14:tracePt t="77771" x="7931150" y="3346450"/>
          <p14:tracePt t="77788" x="7937500" y="3340100"/>
          <p14:tracePt t="77805" x="7943850" y="3333750"/>
          <p14:tracePt t="77911" x="7950200" y="3333750"/>
          <p14:tracePt t="77918" x="7969250" y="3333750"/>
          <p14:tracePt t="77924" x="8007350" y="3403600"/>
          <p14:tracePt t="77938" x="8070850" y="3517900"/>
          <p14:tracePt t="77954" x="8121650" y="3632200"/>
          <p14:tracePt t="77971" x="8159750" y="3733800"/>
          <p14:tracePt t="77988" x="8178800" y="3803650"/>
          <p14:tracePt t="78005" x="8185150" y="3829050"/>
          <p14:tracePt t="78021" x="8185150" y="3835400"/>
          <p14:tracePt t="78111" x="8178800" y="3829050"/>
          <p14:tracePt t="78118" x="8140700" y="3810000"/>
          <p14:tracePt t="78123" x="8045450" y="3778250"/>
          <p14:tracePt t="78138" x="7924800" y="3771900"/>
          <p14:tracePt t="78154" x="7797800" y="3771900"/>
          <p14:tracePt t="78171" x="7639050" y="3790950"/>
          <p14:tracePt t="78188" x="7473950" y="3873500"/>
          <p14:tracePt t="78205" x="7327900" y="3962400"/>
          <p14:tracePt t="78222" x="7232650" y="4038600"/>
          <p14:tracePt t="78238" x="7175500" y="4070350"/>
          <p14:tracePt t="78256" x="7175500" y="4076700"/>
          <p14:tracePt t="78334" x="7181850" y="4076700"/>
          <p14:tracePt t="78347" x="7181850" y="4057650"/>
          <p14:tracePt t="78350" x="7181850" y="4032250"/>
          <p14:tracePt t="78354" x="7194550" y="3949700"/>
          <p14:tracePt t="78371" x="7219950" y="3816350"/>
          <p14:tracePt t="78388" x="7245350" y="3651250"/>
          <p14:tracePt t="78404" x="7283450" y="3530600"/>
          <p14:tracePt t="78421" x="7327900" y="3409950"/>
          <p14:tracePt t="78439" x="7346950" y="3384550"/>
          <p14:tracePt t="78455" x="7359650" y="3365500"/>
          <p14:tracePt t="78471" x="7359650" y="3359150"/>
          <p14:tracePt t="78488" x="7372350" y="3359150"/>
          <p14:tracePt t="78504" x="7416800" y="3359150"/>
          <p14:tracePt t="78521" x="7518400" y="3390900"/>
          <p14:tracePt t="78538" x="7645400" y="3448050"/>
          <p14:tracePt t="78554" x="7753350" y="3498850"/>
          <p14:tracePt t="78571" x="7829550" y="3530600"/>
          <p14:tracePt t="78588" x="7861300" y="3549650"/>
          <p14:tracePt t="78604" x="7867650" y="3549650"/>
          <p14:tracePt t="78655" x="7874000" y="3556000"/>
          <p14:tracePt t="79254" x="7874000" y="3562350"/>
          <p14:tracePt t="79264" x="7861300" y="3575050"/>
          <p14:tracePt t="79271" x="7854950" y="3587750"/>
          <p14:tracePt t="79287" x="7823200" y="3625850"/>
          <p14:tracePt t="79288" x="7785100" y="3670300"/>
          <p14:tracePt t="79304" x="7766050" y="3702050"/>
          <p14:tracePt t="79320" x="7753350" y="3721100"/>
          <p14:tracePt t="79338" x="7734300" y="3759200"/>
          <p14:tracePt t="79355" x="7727950" y="3784600"/>
          <p14:tracePt t="79371" x="7708900" y="3816350"/>
          <p14:tracePt t="79388" x="7702550" y="3841750"/>
          <p14:tracePt t="79404" x="7696200" y="3860800"/>
          <p14:tracePt t="79421" x="7689850" y="3873500"/>
          <p14:tracePt t="79438" x="7689850" y="3879850"/>
          <p14:tracePt t="79454" x="7683500" y="3892550"/>
          <p14:tracePt t="79471" x="7677150" y="3898900"/>
          <p14:tracePt t="79488" x="7670800" y="3898900"/>
          <p14:tracePt t="79504" x="7639050" y="3911600"/>
          <p14:tracePt t="79521" x="7600950" y="3924300"/>
          <p14:tracePt t="79538" x="7550150" y="3943350"/>
          <p14:tracePt t="79554" x="7512050" y="3949700"/>
          <p14:tracePt t="79571" x="7448550" y="3975100"/>
          <p14:tracePt t="79588" x="7397750" y="3994150"/>
          <p14:tracePt t="79604" x="7359650" y="4019550"/>
          <p14:tracePt t="79621" x="7327900" y="4038600"/>
          <p14:tracePt t="79638" x="7283450" y="4076700"/>
          <p14:tracePt t="79655" x="7251700" y="4095750"/>
          <p14:tracePt t="79671" x="7239000" y="4102100"/>
          <p14:tracePt t="79688" x="7232650" y="4108450"/>
          <p14:tracePt t="79704" x="7226300" y="4114800"/>
          <p14:tracePt t="79721" x="7213600" y="4114800"/>
          <p14:tracePt t="79738" x="7207250" y="4114800"/>
          <p14:tracePt t="79774" x="7200900" y="4114800"/>
          <p14:tracePt t="79798" x="7194550" y="4114800"/>
          <p14:tracePt t="79814" x="7188200" y="4114800"/>
          <p14:tracePt t="79830" x="7181850" y="4114800"/>
          <p14:tracePt t="79846" x="7175500" y="4121150"/>
          <p14:tracePt t="79911" x="7169150" y="4121150"/>
          <p14:tracePt t="79918" x="7169150" y="4127500"/>
          <p14:tracePt t="80087" x="7162800" y="4114800"/>
          <p14:tracePt t="80098" x="7156450" y="4108450"/>
          <p14:tracePt t="80098" x="7156450" y="4095750"/>
          <p14:tracePt t="80110" x="7156450" y="4083050"/>
          <p14:tracePt t="80118" x="7156450" y="4076700"/>
          <p14:tracePt t="80126" x="7156450" y="4051300"/>
          <p14:tracePt t="80137" x="7150100" y="4025900"/>
          <p14:tracePt t="80153" x="7143750" y="3994150"/>
          <p14:tracePt t="80171" x="7137400" y="3975100"/>
          <p14:tracePt t="80187" x="7137400" y="3956050"/>
          <p14:tracePt t="80205" x="7137400" y="3949700"/>
          <p14:tracePt t="80221" x="7137400" y="3943350"/>
          <p14:tracePt t="81310" x="7137400" y="3937000"/>
          <p14:tracePt t="81318" x="7124700" y="3911600"/>
          <p14:tracePt t="81323" x="7124700" y="3898900"/>
          <p14:tracePt t="81338" x="7124700" y="3886200"/>
          <p14:tracePt t="81354" x="7124700" y="3873500"/>
          <p14:tracePt t="81371" x="7124700" y="3867150"/>
          <p14:tracePt t="81387" x="7124700" y="3860800"/>
          <p14:tracePt t="81574" x="7131050" y="3860800"/>
          <p14:tracePt t="82475" x="0" y="0"/>
        </p14:tracePtLst>
        <p14:tracePtLst>
          <p14:tracePt t="82686" x="7131050" y="3860800"/>
          <p14:tracePt t="84134" x="7131050" y="3879850"/>
          <p14:tracePt t="84142" x="7131050" y="3924300"/>
          <p14:tracePt t="84154" x="7131050" y="3975100"/>
          <p14:tracePt t="84158" x="7131050" y="4064000"/>
          <p14:tracePt t="84171" x="7131050" y="4133850"/>
          <p14:tracePt t="84187" x="7131050" y="4191000"/>
          <p14:tracePt t="84205" x="7131050" y="4222750"/>
          <p14:tracePt t="84220" x="7131050" y="4248150"/>
          <p14:tracePt t="84237" x="7137400" y="4292600"/>
          <p14:tracePt t="84254" x="7137400" y="4318000"/>
          <p14:tracePt t="84271" x="7143750" y="4356100"/>
          <p14:tracePt t="84287" x="7143750" y="4381500"/>
          <p14:tracePt t="84304" x="7143750" y="4406900"/>
          <p14:tracePt t="84321" x="7143750" y="4432300"/>
          <p14:tracePt t="84338" x="7143750" y="4451350"/>
          <p14:tracePt t="84354" x="7143750" y="4470400"/>
          <p14:tracePt t="84371" x="7143750" y="4489450"/>
          <p14:tracePt t="84387" x="7143750" y="4508500"/>
          <p14:tracePt t="84404" x="7143750" y="4521200"/>
          <p14:tracePt t="84421" x="7143750" y="4540250"/>
          <p14:tracePt t="84439" x="7143750" y="4552950"/>
          <p14:tracePt t="84454" x="7143750" y="4565650"/>
          <p14:tracePt t="84471" x="7143750" y="4578350"/>
          <p14:tracePt t="84487" x="7143750" y="4591050"/>
          <p14:tracePt t="84504" x="7143750" y="4597400"/>
          <p14:tracePt t="84521" x="7143750" y="4603750"/>
          <p14:tracePt t="84558" x="7150100" y="4610100"/>
          <p14:tracePt t="85406" x="7150100" y="4616450"/>
          <p14:tracePt t="85422" x="7156450" y="4616450"/>
          <p14:tracePt t="85446" x="7162800" y="4610100"/>
          <p14:tracePt t="85454" x="7162800" y="4572000"/>
          <p14:tracePt t="85465" x="7162800" y="4533900"/>
          <p14:tracePt t="85466" x="7162800" y="4470400"/>
          <p14:tracePt t="85471" x="7137400" y="4305300"/>
          <p14:tracePt t="85487" x="7118350" y="4152900"/>
          <p14:tracePt t="85504" x="7099300" y="4032250"/>
          <p14:tracePt t="85521" x="7086600" y="3949700"/>
          <p14:tracePt t="85537" x="7080250" y="3886200"/>
          <p14:tracePt t="85554" x="7073900" y="3860800"/>
          <p14:tracePt t="85571" x="7073900" y="3841750"/>
          <p14:tracePt t="85588" x="7073900" y="3835400"/>
          <p14:tracePt t="85911" x="7073900" y="3860800"/>
          <p14:tracePt t="85918" x="7073900" y="3886200"/>
          <p14:tracePt t="85919" x="7073900" y="3917950"/>
          <p14:tracePt t="85930" x="7073900" y="3943350"/>
          <p14:tracePt t="85937" x="7073900" y="3981450"/>
          <p14:tracePt t="85954" x="7080250" y="4032250"/>
          <p14:tracePt t="85971" x="7086600" y="4076700"/>
          <p14:tracePt t="85987" x="7092950" y="4114800"/>
          <p14:tracePt t="86004" x="7092950" y="4152900"/>
          <p14:tracePt t="86021" x="7099300" y="4197350"/>
          <p14:tracePt t="86037" x="7105650" y="4248150"/>
          <p14:tracePt t="86055" x="7112000" y="4273550"/>
          <p14:tracePt t="86071" x="7112000" y="4286250"/>
          <p14:tracePt t="86087" x="7112000" y="4298950"/>
          <p14:tracePt t="86104" x="7112000" y="4305300"/>
          <p14:tracePt t="86121" x="7118350" y="4311650"/>
          <p14:tracePt t="86137" x="7124700" y="4324350"/>
          <p14:tracePt t="86154" x="7124700" y="4343400"/>
          <p14:tracePt t="86171" x="7131050" y="4381500"/>
          <p14:tracePt t="86188" x="7137400" y="4425950"/>
          <p14:tracePt t="86204" x="7150100" y="4476750"/>
          <p14:tracePt t="86221" x="7169150" y="4540250"/>
          <p14:tracePt t="86238" x="7181850" y="4584700"/>
          <p14:tracePt t="86254" x="7188200" y="4610100"/>
          <p14:tracePt t="86271" x="7194550" y="4635500"/>
          <p14:tracePt t="86287" x="7200900" y="4648200"/>
          <p14:tracePt t="86303" x="7200900" y="4654550"/>
          <p14:tracePt t="86654" x="7200900" y="4648200"/>
          <p14:tracePt t="86679" x="7200900" y="4591050"/>
          <p14:tracePt t="86681" x="7194550" y="4521200"/>
          <p14:tracePt t="86688" x="7181850" y="4394200"/>
          <p14:tracePt t="86704" x="7175500" y="4279900"/>
          <p14:tracePt t="86720" x="7175500" y="4191000"/>
          <p14:tracePt t="86737" x="7175500" y="4121150"/>
          <p14:tracePt t="86754" x="7175500" y="4076700"/>
          <p14:tracePt t="86771" x="7175500" y="4057650"/>
          <p14:tracePt t="86787" x="7175500" y="4051300"/>
          <p14:tracePt t="86894" x="7169150" y="4051300"/>
          <p14:tracePt t="87062" x="7169150" y="4038600"/>
          <p14:tracePt t="87070" x="7169150" y="4019550"/>
          <p14:tracePt t="87071" x="7162800" y="4000500"/>
          <p14:tracePt t="87087" x="7150100" y="3981450"/>
          <p14:tracePt t="87088" x="7143750" y="3956050"/>
          <p14:tracePt t="87104" x="7137400" y="3937000"/>
          <p14:tracePt t="87121" x="7131050" y="3924300"/>
          <p14:tracePt t="87137" x="7131050" y="3917950"/>
          <p14:tracePt t="87550" x="7124700" y="3917950"/>
          <p14:tracePt t="87574" x="7118350" y="3917950"/>
          <p14:tracePt t="87606" x="7112000" y="3917950"/>
          <p14:tracePt t="88006" x="7118350" y="3917950"/>
          <p14:tracePt t="88797" x="0" y="0"/>
        </p14:tracePtLst>
        <p14:tracePtLst>
          <p14:tracePt t="88993" x="7118350" y="3917950"/>
          <p14:tracePt t="89128" x="0" y="0"/>
        </p14:tracePtLst>
        <p14:tracePtLst>
          <p14:tracePt t="89292" x="7118350" y="3917950"/>
          <p14:tracePt t="91421" x="7124700" y="3911600"/>
          <p14:tracePt t="91421" x="7131050" y="3905250"/>
          <p14:tracePt t="91437" x="7137400" y="3892550"/>
          <p14:tracePt t="91438" x="7137400" y="3879850"/>
          <p14:tracePt t="91454" x="7137400" y="3873500"/>
          <p14:tracePt t="91470" x="7137400" y="3867150"/>
          <p14:tracePt t="91487" x="7137400" y="3860800"/>
          <p14:tracePt t="91504" x="7137400" y="3854450"/>
          <p14:tracePt t="91749" x="7131050" y="3854450"/>
          <p14:tracePt t="91766" x="7131050" y="3860800"/>
          <p14:tracePt t="91779" x="7131050" y="3867150"/>
          <p14:tracePt t="91790" x="7131050" y="3873500"/>
          <p14:tracePt t="91805" x="7124700" y="3873500"/>
          <p14:tracePt t="91853" x="7124700" y="3879850"/>
          <p14:tracePt t="91933" x="7124700" y="3886200"/>
          <p14:tracePt t="91942" x="7124700" y="3892550"/>
          <p14:tracePt t="91958" x="7124700" y="3898900"/>
          <p14:tracePt t="91970" x="7124700" y="3905250"/>
          <p14:tracePt t="91971" x="7124700" y="3917950"/>
          <p14:tracePt t="91987" x="7124700" y="3930650"/>
          <p14:tracePt t="92003" x="7124700" y="3937000"/>
          <p14:tracePt t="92158" x="7124700" y="3943350"/>
          <p14:tracePt t="92301" x="7131050" y="3943350"/>
          <p14:tracePt t="92335" x="7131050" y="3937000"/>
          <p14:tracePt t="92346" x="7131050" y="3930650"/>
          <p14:tracePt t="92366" x="7131050" y="3924300"/>
          <p14:tracePt t="92398" x="7124700" y="3924300"/>
          <p14:tracePt t="92446" x="7124700" y="3917950"/>
          <p14:tracePt t="93293" x="0" y="0"/>
        </p14:tracePtLst>
        <p14:tracePtLst>
          <p14:tracePt t="93487" x="7124700" y="3917950"/>
          <p14:tracePt t="93652" x="0" y="0"/>
        </p14:tracePtLst>
        <p14:tracePtLst>
          <p14:tracePt t="93806" x="7124700" y="3917950"/>
          <p14:tracePt t="96263" x="7124700" y="3924300"/>
          <p14:tracePt t="96270" x="7124700" y="4006850"/>
          <p14:tracePt t="96288" x="7124700" y="4044950"/>
          <p14:tracePt t="96289" x="7124700" y="4102100"/>
          <p14:tracePt t="96304" x="7124700" y="4159250"/>
          <p14:tracePt t="96321" x="7124700" y="4203700"/>
          <p14:tracePt t="96338" x="7124700" y="4254500"/>
          <p14:tracePt t="96354" x="7131050" y="4279900"/>
          <p14:tracePt t="96372" x="7131050" y="4305300"/>
          <p14:tracePt t="96388" x="7137400" y="4324350"/>
          <p14:tracePt t="96405" x="7143750" y="4349750"/>
          <p14:tracePt t="96421" x="7143750" y="4387850"/>
          <p14:tracePt t="96439" x="7143750" y="4432300"/>
          <p14:tracePt t="96455" x="7143750" y="4464050"/>
          <p14:tracePt t="96472" x="7143750" y="4489450"/>
          <p14:tracePt t="96488" x="7143750" y="4521200"/>
          <p14:tracePt t="96505" x="7143750" y="4533900"/>
          <p14:tracePt t="96522" x="7143750" y="4546600"/>
          <p14:tracePt t="96538" x="7143750" y="4552950"/>
          <p14:tracePt t="96554" x="7143750" y="4565650"/>
          <p14:tracePt t="96571" x="7143750" y="4572000"/>
          <p14:tracePt t="96588" x="7143750" y="4584700"/>
          <p14:tracePt t="96605" x="7143750" y="4597400"/>
          <p14:tracePt t="96621" x="7143750" y="4610100"/>
          <p14:tracePt t="96639" x="7143750" y="4616450"/>
          <p14:tracePt t="98182" x="7143750" y="4622800"/>
          <p14:tracePt t="98654" x="7150100" y="4622800"/>
          <p14:tracePt t="98670" x="7156450" y="4622800"/>
          <p14:tracePt t="98671" x="7162800" y="4622800"/>
          <p14:tracePt t="98688" x="7175500" y="4622800"/>
          <p14:tracePt t="98689" x="7213600" y="4546600"/>
          <p14:tracePt t="98704" x="7302500" y="4413250"/>
          <p14:tracePt t="98721" x="7397750" y="4273550"/>
          <p14:tracePt t="98738" x="7473950" y="4184650"/>
          <p14:tracePt t="98755" x="7518400" y="4140200"/>
          <p14:tracePt t="98771" x="7550150" y="4108450"/>
          <p14:tracePt t="98788" x="7575550" y="4076700"/>
          <p14:tracePt t="98804" x="7594600" y="4057650"/>
          <p14:tracePt t="98821" x="7620000" y="4038600"/>
          <p14:tracePt t="98838" x="7651750" y="4019550"/>
          <p14:tracePt t="98854" x="7677150" y="4000500"/>
          <p14:tracePt t="98871" x="7702550" y="3987800"/>
          <p14:tracePt t="98888" x="7721600" y="3975100"/>
          <p14:tracePt t="98904" x="7747000" y="3962400"/>
          <p14:tracePt t="98921" x="7759700" y="3949700"/>
          <p14:tracePt t="98938" x="7778750" y="3937000"/>
          <p14:tracePt t="98955" x="7785100" y="3930650"/>
          <p14:tracePt t="98971" x="7791450" y="3930650"/>
          <p14:tracePt t="98988" x="7797800" y="3917950"/>
          <p14:tracePt t="99004" x="7810500" y="3911600"/>
          <p14:tracePt t="99021" x="7816850" y="3905250"/>
          <p14:tracePt t="99037" x="7842250" y="3892550"/>
          <p14:tracePt t="99055" x="7867650" y="3867150"/>
          <p14:tracePt t="99071" x="7893050" y="3841750"/>
          <p14:tracePt t="99088" x="7924800" y="3822700"/>
          <p14:tracePt t="99104" x="7937500" y="3810000"/>
          <p14:tracePt t="99121" x="7962900" y="3797300"/>
          <p14:tracePt t="99138" x="7975600" y="3784600"/>
          <p14:tracePt t="99154" x="7988300" y="3778250"/>
          <p14:tracePt t="99171" x="7988300" y="3771900"/>
          <p14:tracePt t="99188" x="7994650" y="3771900"/>
          <p14:tracePt t="99302" x="8007350" y="3759200"/>
          <p14:tracePt t="99314" x="8013700" y="3752850"/>
          <p14:tracePt t="99315" x="8032750" y="3733800"/>
          <p14:tracePt t="99321" x="8045450" y="3727450"/>
          <p14:tracePt t="99338" x="8064500" y="3708400"/>
          <p14:tracePt t="99355" x="8077200" y="3695700"/>
          <p14:tracePt t="99371" x="8083550" y="3689350"/>
          <p14:tracePt t="99388" x="8089900" y="3683000"/>
          <p14:tracePt t="99422" x="8089900" y="3676650"/>
          <p14:tracePt t="99590" x="8089900" y="3683000"/>
          <p14:tracePt t="99598" x="8089900" y="3695700"/>
          <p14:tracePt t="99613" x="8089900" y="3740150"/>
          <p14:tracePt t="99622" x="8089900" y="3752850"/>
          <p14:tracePt t="99623" x="8089900" y="3803650"/>
          <p14:tracePt t="99638" x="8089900" y="3854450"/>
          <p14:tracePt t="99654" x="8089900" y="3905250"/>
          <p14:tracePt t="99671" x="8089900" y="3962400"/>
          <p14:tracePt t="99688" x="8089900" y="4006850"/>
          <p14:tracePt t="99705" x="8089900" y="4064000"/>
          <p14:tracePt t="99721" x="8089900" y="4127500"/>
          <p14:tracePt t="99738" x="8089900" y="4171950"/>
          <p14:tracePt t="99754" x="8089900" y="4216400"/>
          <p14:tracePt t="99771" x="8089900" y="4254500"/>
          <p14:tracePt t="99787" x="8089900" y="4298950"/>
          <p14:tracePt t="99804" x="8089900" y="4343400"/>
          <p14:tracePt t="99821" x="8089900" y="4406900"/>
          <p14:tracePt t="99839" x="8089900" y="4445000"/>
          <p14:tracePt t="99854" x="8089900" y="4483100"/>
          <p14:tracePt t="99871" x="8083550" y="4514850"/>
          <p14:tracePt t="99887" x="8077200" y="4540250"/>
          <p14:tracePt t="99904" x="8070850" y="4572000"/>
          <p14:tracePt t="99921" x="8064500" y="4597400"/>
          <p14:tracePt t="99938" x="8064500" y="4622800"/>
          <p14:tracePt t="99954" x="8058150" y="4641850"/>
          <p14:tracePt t="99971" x="8058150" y="4660900"/>
          <p14:tracePt t="99987" x="8058150" y="4673600"/>
          <p14:tracePt t="100004" x="8058150" y="4686300"/>
          <p14:tracePt t="100021" x="8058150" y="4705350"/>
          <p14:tracePt t="100039" x="8058150" y="4718050"/>
          <p14:tracePt t="100054" x="8058150" y="4730750"/>
          <p14:tracePt t="100071" x="8058150" y="4737100"/>
          <p14:tracePt t="100088" x="8058150" y="4743450"/>
          <p14:tracePt t="100104" x="8058150" y="4749800"/>
          <p14:tracePt t="100158" x="8058150" y="4756150"/>
          <p14:tracePt t="100182" x="8058150" y="4762500"/>
          <p14:tracePt t="100286" x="8058150" y="4768850"/>
          <p14:tracePt t="100399" x="8064500" y="4768850"/>
          <p14:tracePt t="100438" x="8070850" y="4768850"/>
          <p14:tracePt t="100526" x="8070850" y="4762500"/>
          <p14:tracePt t="100534" x="8070850" y="4737100"/>
          <p14:tracePt t="100542" x="8070850" y="4718050"/>
          <p14:tracePt t="100550" x="8070850" y="4692650"/>
          <p14:tracePt t="100558" x="8070850" y="4629150"/>
          <p14:tracePt t="100571" x="8070850" y="4578350"/>
          <p14:tracePt t="100587" x="8070850" y="4521200"/>
          <p14:tracePt t="100605" x="8070850" y="4451350"/>
          <p14:tracePt t="100621" x="8070850" y="4330700"/>
          <p14:tracePt t="100639" x="8070850" y="4248150"/>
          <p14:tracePt t="100654" x="8070850" y="4171950"/>
          <p14:tracePt t="100670" x="8070850" y="4095750"/>
          <p14:tracePt t="100687" x="8070850" y="4032250"/>
          <p14:tracePt t="100704" x="8070850" y="3987800"/>
          <p14:tracePt t="100721" x="8070850" y="3968750"/>
          <p14:tracePt t="100738" x="8077200" y="3949700"/>
          <p14:tracePt t="100754" x="8077200" y="3943350"/>
          <p14:tracePt t="100771" x="8083550" y="3937000"/>
          <p14:tracePt t="100787" x="8083550" y="3924300"/>
          <p14:tracePt t="100804" x="8083550" y="3911600"/>
          <p14:tracePt t="100821" x="8083550" y="3879850"/>
          <p14:tracePt t="100838" x="8083550" y="3867150"/>
          <p14:tracePt t="100854" x="8083550" y="3860800"/>
          <p14:tracePt t="100871" x="8083550" y="3841750"/>
          <p14:tracePt t="100910" x="8083550" y="3835400"/>
          <p14:tracePt t="102418" x="0" y="0"/>
        </p14:tracePtLst>
        <p14:tracePtLst>
          <p14:tracePt t="102695" x="8083550" y="3835400"/>
          <p14:tracePt t="105102" x="8083550" y="3854450"/>
          <p14:tracePt t="105110" x="8083550" y="3898900"/>
          <p14:tracePt t="105121" x="8083550" y="3937000"/>
          <p14:tracePt t="105122" x="8083550" y="3994150"/>
          <p14:tracePt t="105137" x="8077200" y="4051300"/>
          <p14:tracePt t="105170" x="8077200" y="4095750"/>
          <p14:tracePt t="105171" x="8070850" y="4114800"/>
          <p14:tracePt t="105187" x="8064500" y="4133850"/>
          <p14:tracePt t="105204" x="8064500" y="4152900"/>
          <p14:tracePt t="105221" x="8058150" y="4178300"/>
          <p14:tracePt t="105238" x="8058150" y="4203700"/>
          <p14:tracePt t="105254" x="8051800" y="4222750"/>
          <p14:tracePt t="105271" x="8045450" y="4241800"/>
          <p14:tracePt t="105287" x="8045450" y="4260850"/>
          <p14:tracePt t="105304" x="8045450" y="4279900"/>
          <p14:tracePt t="105321" x="8039100" y="4311650"/>
          <p14:tracePt t="105337" x="8032750" y="4337050"/>
          <p14:tracePt t="105354" x="8026400" y="4368800"/>
          <p14:tracePt t="105371" x="8026400" y="4400550"/>
          <p14:tracePt t="105387" x="8020050" y="4425950"/>
          <p14:tracePt t="105404" x="8020050" y="4457700"/>
          <p14:tracePt t="105422" x="8020050" y="4483100"/>
          <p14:tracePt t="105438" x="8013700" y="4495800"/>
          <p14:tracePt t="105454" x="8013700" y="4508500"/>
          <p14:tracePt t="105471" x="8013700" y="4521200"/>
          <p14:tracePt t="105488" x="8013700" y="4533900"/>
          <p14:tracePt t="105504" x="8013700" y="4540250"/>
          <p14:tracePt t="105521" x="8013700" y="4546600"/>
          <p14:tracePt t="105558" x="8013700" y="4552950"/>
          <p14:tracePt t="105559" x="8013700" y="4559300"/>
          <p14:tracePt t="105590" x="8013700" y="4565650"/>
          <p14:tracePt t="105606" x="8013700" y="4572000"/>
          <p14:tracePt t="105607" x="8013700" y="4578350"/>
          <p14:tracePt t="105621" x="8013700" y="4591050"/>
          <p14:tracePt t="105637" x="8020050" y="4597400"/>
          <p14:tracePt t="105654" x="8026400" y="4603750"/>
          <p14:tracePt t="105701" x="8032750" y="4610100"/>
          <p14:tracePt t="105733" x="8039100" y="4616450"/>
          <p14:tracePt t="105741" x="8045450" y="4616450"/>
          <p14:tracePt t="105773" x="8051800" y="4622800"/>
          <p14:tracePt t="105813" x="8058150" y="4622800"/>
          <p14:tracePt t="105822" x="8064500" y="4629150"/>
          <p14:tracePt t="106005" x="8070850" y="4629150"/>
          <p14:tracePt t="106085" x="8077200" y="4629150"/>
          <p14:tracePt t="106133" x="8083550" y="4629150"/>
          <p14:tracePt t="106189" x="8089900" y="4629150"/>
          <p14:tracePt t="106269" x="8096250" y="4629150"/>
          <p14:tracePt t="107702" x="8102600" y="4629150"/>
          <p14:tracePt t="107710" x="8108950" y="4603750"/>
          <p14:tracePt t="107718" x="8108950" y="4572000"/>
          <p14:tracePt t="107722" x="8108950" y="4470400"/>
          <p14:tracePt t="107737" x="8115300" y="4381500"/>
          <p14:tracePt t="107754" x="8128000" y="4311650"/>
          <p14:tracePt t="107771" x="8134350" y="4254500"/>
          <p14:tracePt t="107787" x="8134350" y="4203700"/>
          <p14:tracePt t="107804" x="8134350" y="4140200"/>
          <p14:tracePt t="107820" x="8134350" y="4083050"/>
          <p14:tracePt t="107837" x="8134350" y="4013200"/>
          <p14:tracePt t="107855" x="8134350" y="3975100"/>
          <p14:tracePt t="107871" x="8134350" y="3949700"/>
          <p14:tracePt t="107887" x="8134350" y="3930650"/>
          <p14:tracePt t="107903" x="8134350" y="3911600"/>
          <p14:tracePt t="107920" x="8134350" y="3898900"/>
          <p14:tracePt t="107937" x="8134350" y="3892550"/>
          <p14:tracePt t="107953" x="8134350" y="3879850"/>
          <p14:tracePt t="107970" x="8134350" y="3873500"/>
          <p14:tracePt t="107986" x="8134350" y="3860800"/>
          <p14:tracePt t="108021" x="8134350" y="3854450"/>
          <p14:tracePt t="108053" x="8134350" y="3848100"/>
          <p14:tracePt t="108253" x="8134350" y="3873500"/>
          <p14:tracePt t="108262" x="8134350" y="3905250"/>
          <p14:tracePt t="108269" x="8128000" y="3943350"/>
          <p14:tracePt t="108287" x="8115300" y="4025900"/>
          <p14:tracePt t="108289" x="8108950" y="4102100"/>
          <p14:tracePt t="108304" x="8102600" y="4184650"/>
          <p14:tracePt t="108321" x="8096250" y="4260850"/>
          <p14:tracePt t="108337" x="8089900" y="4337050"/>
          <p14:tracePt t="108354" x="8083550" y="4400550"/>
          <p14:tracePt t="108371" x="8083550" y="4464050"/>
          <p14:tracePt t="108387" x="8083550" y="4508500"/>
          <p14:tracePt t="108404" x="8083550" y="4565650"/>
          <p14:tracePt t="108422" x="8083550" y="4591050"/>
          <p14:tracePt t="108438" x="8083550" y="4610100"/>
          <p14:tracePt t="108454" x="8083550" y="4629150"/>
          <p14:tracePt t="108470" x="8083550" y="4635500"/>
          <p14:tracePt t="108487" x="8083550" y="4648200"/>
          <p14:tracePt t="108503" x="8083550" y="4654550"/>
          <p14:tracePt t="108520" x="8083550" y="4660900"/>
          <p14:tracePt t="108536" x="8083550" y="4673600"/>
          <p14:tracePt t="108554" x="8077200" y="4686300"/>
          <p14:tracePt t="108570" x="8077200" y="4692650"/>
          <p14:tracePt t="108587" x="8077200" y="4699000"/>
          <p14:tracePt t="108604" x="8070850" y="4705350"/>
          <p14:tracePt t="108805" x="8070850" y="4667250"/>
          <p14:tracePt t="108814" x="8070850" y="4622800"/>
          <p14:tracePt t="108820" x="8070850" y="4572000"/>
          <p14:tracePt t="108822" x="8070850" y="4464050"/>
          <p14:tracePt t="108838" x="8070850" y="4362450"/>
          <p14:tracePt t="108854" x="8070850" y="4273550"/>
          <p14:tracePt t="108870" x="8077200" y="4203700"/>
          <p14:tracePt t="108887" x="8089900" y="4133850"/>
          <p14:tracePt t="108904" x="8089900" y="4089400"/>
          <p14:tracePt t="108921" x="8096250" y="4051300"/>
          <p14:tracePt t="108937" x="8102600" y="4013200"/>
          <p14:tracePt t="108954" x="8102600" y="3994150"/>
          <p14:tracePt t="108971" x="8102600" y="3975100"/>
          <p14:tracePt t="108988" x="8102600" y="3962400"/>
          <p14:tracePt t="109004" x="8108950" y="3956050"/>
          <p14:tracePt t="109021" x="8108950" y="3943350"/>
          <p14:tracePt t="109070" x="8115300" y="3937000"/>
          <p14:tracePt t="109110" x="8115300" y="3930650"/>
          <p14:tracePt t="109133" x="8115300" y="3924300"/>
          <p14:tracePt t="109294" x="8115300" y="3930650"/>
          <p14:tracePt t="109302" x="8115300" y="3968750"/>
          <p14:tracePt t="109306" x="8115300" y="4051300"/>
          <p14:tracePt t="109320" x="8115300" y="4140200"/>
          <p14:tracePt t="109337" x="8115300" y="4216400"/>
          <p14:tracePt t="109354" x="8115300" y="4292600"/>
          <p14:tracePt t="109370" x="8115300" y="4337050"/>
          <p14:tracePt t="109387" x="8115300" y="4381500"/>
          <p14:tracePt t="109404" x="8115300" y="4413250"/>
          <p14:tracePt t="109421" x="8115300" y="4464050"/>
          <p14:tracePt t="109439" x="8115300" y="4483100"/>
          <p14:tracePt t="109454" x="8115300" y="4502150"/>
          <p14:tracePt t="109470" x="8115300" y="4521200"/>
          <p14:tracePt t="109487" x="8115300" y="4533900"/>
          <p14:tracePt t="109504" x="8115300" y="4546600"/>
          <p14:tracePt t="109520" x="8115300" y="4559300"/>
          <p14:tracePt t="109537" x="8121650" y="4565650"/>
          <p14:tracePt t="109554" x="8121650" y="4578350"/>
          <p14:tracePt t="109571" x="8128000" y="4597400"/>
          <p14:tracePt t="109814" x="8128000" y="4572000"/>
          <p14:tracePt t="109831" x="8128000" y="4476750"/>
          <p14:tracePt t="109835" x="8128000" y="4406900"/>
          <p14:tracePt t="109839" x="8128000" y="4286250"/>
          <p14:tracePt t="109855" x="8128000" y="4184650"/>
          <p14:tracePt t="109872" x="8128000" y="4102100"/>
          <p14:tracePt t="109888" x="8128000" y="4051300"/>
          <p14:tracePt t="109905" x="8128000" y="4000500"/>
          <p14:tracePt t="109921" x="8128000" y="3968750"/>
          <p14:tracePt t="109938" x="8128000" y="3943350"/>
          <p14:tracePt t="109955" x="8128000" y="3917950"/>
          <p14:tracePt t="109972" x="8128000" y="3905250"/>
          <p14:tracePt t="109988" x="8128000" y="3898900"/>
          <p14:tracePt t="110022" x="8128000" y="3892550"/>
          <p14:tracePt t="110071" x="8128000" y="3886200"/>
          <p14:tracePt t="110622" x="8121650" y="3886200"/>
          <p14:tracePt t="110628" x="8115300" y="3886200"/>
          <p14:tracePt t="110639" x="8108950" y="3886200"/>
          <p14:tracePt t="110640" x="8102600" y="3886200"/>
          <p14:tracePt t="110655" x="8096250" y="3886200"/>
          <p14:tracePt t="110672" x="8089900" y="3886200"/>
          <p14:tracePt t="114486" x="8089900" y="3892550"/>
          <p14:tracePt t="114497" x="8089900" y="3962400"/>
          <p14:tracePt t="114498" x="8089900" y="4025900"/>
          <p14:tracePt t="114505" x="8077200" y="4140200"/>
          <p14:tracePt t="114522" x="8064500" y="4229100"/>
          <p14:tracePt t="114538" x="8051800" y="4318000"/>
          <p14:tracePt t="114555" x="8045450" y="4394200"/>
          <p14:tracePt t="114571" x="8039100" y="4438650"/>
          <p14:tracePt t="114588" x="8039100" y="4470400"/>
          <p14:tracePt t="114604" x="8039100" y="4502150"/>
          <p14:tracePt t="114621" x="8039100" y="4521200"/>
          <p14:tracePt t="114638" x="8039100" y="4533900"/>
          <p14:tracePt t="114655" x="8039100" y="4540250"/>
          <p14:tracePt t="114710" x="8039100" y="4546600"/>
          <p14:tracePt t="114718" x="8039100" y="4552950"/>
          <p14:tracePt t="114798" x="8039100" y="4559300"/>
          <p14:tracePt t="114806" x="8045450" y="4559300"/>
          <p14:tracePt t="114815" x="8045450" y="4565650"/>
          <p14:tracePt t="114821" x="8045450" y="4572000"/>
          <p14:tracePt t="114838" x="8045450" y="4578350"/>
          <p14:tracePt t="114878" x="8045450" y="4584700"/>
          <p14:tracePt t="114888" x="8051800" y="4584700"/>
          <p14:tracePt t="114942" x="8058150" y="4591050"/>
          <p14:tracePt t="114966" x="8058150" y="4597400"/>
          <p14:tracePt t="114990" x="8064500" y="4597400"/>
          <p14:tracePt t="115030" x="8064500" y="4603750"/>
          <p14:tracePt t="116014" x="8058150" y="4603750"/>
          <p14:tracePt t="116022" x="8039100" y="4610100"/>
          <p14:tracePt t="116038" x="8020050" y="4610100"/>
          <p14:tracePt t="116054" x="8007350" y="4610100"/>
          <p14:tracePt t="116055" x="7975600" y="4616450"/>
          <p14:tracePt t="116071" x="7950200" y="4622800"/>
          <p14:tracePt t="116087" x="7931150" y="4635500"/>
          <p14:tracePt t="116104" x="7912100" y="4648200"/>
          <p14:tracePt t="116121" x="7886700" y="4673600"/>
          <p14:tracePt t="116138" x="7835900" y="4705350"/>
          <p14:tracePt t="116154" x="7797800" y="4737100"/>
          <p14:tracePt t="116172" x="7759700" y="4762500"/>
          <p14:tracePt t="116188" x="7721600" y="4787900"/>
          <p14:tracePt t="116223" x="7715250" y="4787900"/>
          <p14:tracePt t="116224" x="7708900" y="4794250"/>
          <p14:tracePt t="116414" x="7702550" y="4794250"/>
          <p14:tracePt t="116422" x="7696200" y="4794250"/>
          <p14:tracePt t="116430" x="7683500" y="4794250"/>
          <p14:tracePt t="116438" x="7670800" y="4794250"/>
          <p14:tracePt t="116454" x="7658100" y="4794250"/>
          <p14:tracePt t="116471" x="7639050" y="4806950"/>
          <p14:tracePt t="116488" x="7620000" y="4826000"/>
          <p14:tracePt t="116505" x="7600950" y="4845050"/>
          <p14:tracePt t="116521" x="7588250" y="4864100"/>
          <p14:tracePt t="116538" x="7581900" y="4870450"/>
          <p14:tracePt t="116574" x="7581900" y="4876800"/>
          <p14:tracePt t="116758" x="7575550" y="4864100"/>
          <p14:tracePt t="116768" x="7569200" y="4851400"/>
          <p14:tracePt t="116774" x="7569200" y="4832350"/>
          <p14:tracePt t="116775" x="7569200" y="4813300"/>
          <p14:tracePt t="116788" x="7556500" y="4775200"/>
          <p14:tracePt t="116805" x="7556500" y="4718050"/>
          <p14:tracePt t="116821" x="7556500" y="4679950"/>
          <p14:tracePt t="116839" x="7556500" y="4667250"/>
          <p14:tracePt t="116854" x="7556500" y="4660900"/>
          <p14:tracePt t="116871" x="7556500" y="4648200"/>
          <p14:tracePt t="117158" x="7569200" y="4641850"/>
          <p14:tracePt t="117166" x="7581900" y="4641850"/>
          <p14:tracePt t="117174" x="7594600" y="4629150"/>
          <p14:tracePt t="117176" x="7613650" y="4610100"/>
          <p14:tracePt t="117190" x="7626350" y="4572000"/>
          <p14:tracePt t="117204" x="7639050" y="4508500"/>
          <p14:tracePt t="117221" x="7639050" y="4324350"/>
          <p14:tracePt t="117239" x="7639050" y="4197350"/>
          <p14:tracePt t="117254" x="7639050" y="4089400"/>
          <p14:tracePt t="117271" x="7639050" y="4000500"/>
          <p14:tracePt t="117287" x="7639050" y="3917950"/>
          <p14:tracePt t="117305" x="7639050" y="3835400"/>
          <p14:tracePt t="117321" x="7639050" y="3771900"/>
          <p14:tracePt t="117338" x="7639050" y="3727450"/>
          <p14:tracePt t="117354" x="7639050" y="3689350"/>
          <p14:tracePt t="117371" x="7639050" y="3657600"/>
          <p14:tracePt t="117388" x="7639050" y="3619500"/>
          <p14:tracePt t="117404" x="7639050" y="3581400"/>
          <p14:tracePt t="117421" x="7639050" y="3543300"/>
          <p14:tracePt t="117439" x="7639050" y="3511550"/>
          <p14:tracePt t="117454" x="7639050" y="3479800"/>
          <p14:tracePt t="117471" x="7639050" y="3454400"/>
          <p14:tracePt t="117487" x="7639050" y="3416300"/>
          <p14:tracePt t="117504" x="7639050" y="3371850"/>
          <p14:tracePt t="117521" x="7639050" y="3321050"/>
          <p14:tracePt t="117538" x="7639050" y="3282950"/>
          <p14:tracePt t="117554" x="7639050" y="3251200"/>
          <p14:tracePt t="117571" x="7639050" y="3219450"/>
          <p14:tracePt t="117588" x="7645400" y="3206750"/>
          <p14:tracePt t="117605" x="7645400" y="3194050"/>
          <p14:tracePt t="117621" x="7645400" y="3175000"/>
          <p14:tracePt t="117639" x="7645400" y="3168650"/>
          <p14:tracePt t="117654" x="7645400" y="3162300"/>
          <p14:tracePt t="117671" x="7651750" y="3155950"/>
          <p14:tracePt t="117838" x="7651750" y="3181350"/>
          <p14:tracePt t="117846" x="7651750" y="3206750"/>
          <p14:tracePt t="117854" x="7651750" y="3270250"/>
          <p14:tracePt t="117864" x="7651750" y="3308350"/>
          <p14:tracePt t="117871" x="7651750" y="3365500"/>
          <p14:tracePt t="117888" x="7651750" y="3422650"/>
          <p14:tracePt t="117904" x="7651750" y="3473450"/>
          <p14:tracePt t="117921" x="7651750" y="3511550"/>
          <p14:tracePt t="117938" x="7651750" y="3549650"/>
          <p14:tracePt t="117954" x="7651750" y="3575050"/>
          <p14:tracePt t="117971" x="7651750" y="3606800"/>
          <p14:tracePt t="117988" x="7651750" y="3625850"/>
          <p14:tracePt t="118005" x="7651750" y="3638550"/>
          <p14:tracePt t="118005" x="7651750" y="3651250"/>
          <p14:tracePt t="118022" x="7651750" y="3670300"/>
          <p14:tracePt t="118038" x="7651750" y="3689350"/>
          <p14:tracePt t="118055" x="7651750" y="3721100"/>
          <p14:tracePt t="118071" x="7651750" y="3740150"/>
          <p14:tracePt t="118088" x="7651750" y="3765550"/>
          <p14:tracePt t="118104" x="7651750" y="3784600"/>
          <p14:tracePt t="118121" x="7651750" y="3810000"/>
          <p14:tracePt t="118138" x="7651750" y="3835400"/>
          <p14:tracePt t="118154" x="7651750" y="3854450"/>
          <p14:tracePt t="118171" x="7651750" y="3873500"/>
          <p14:tracePt t="118188" x="7651750" y="3898900"/>
          <p14:tracePt t="118204" x="7651750" y="3924300"/>
          <p14:tracePt t="118221" x="7645400" y="3949700"/>
          <p14:tracePt t="118238" x="7645400" y="3975100"/>
          <p14:tracePt t="118254" x="7645400" y="3981450"/>
          <p14:tracePt t="118271" x="7645400" y="3994150"/>
          <p14:tracePt t="118288" x="7645400" y="4000500"/>
          <p14:tracePt t="118304" x="7645400" y="4006850"/>
          <p14:tracePt t="118322" x="7645400" y="4013200"/>
          <p14:tracePt t="118479" x="7639050" y="4000500"/>
          <p14:tracePt t="118486" x="7626350" y="3975100"/>
          <p14:tracePt t="118487" x="7620000" y="3930650"/>
          <p14:tracePt t="118504" x="7620000" y="3905250"/>
          <p14:tracePt t="118505" x="7607300" y="3822700"/>
          <p14:tracePt t="118521" x="7600950" y="3765550"/>
          <p14:tracePt t="118537" x="7594600" y="3714750"/>
          <p14:tracePt t="118554" x="7594600" y="3695700"/>
          <p14:tracePt t="118572" x="7588250" y="3689350"/>
          <p14:tracePt t="118678" x="7581900" y="3683000"/>
          <p14:tracePt t="118734" x="7581900" y="3695700"/>
          <p14:tracePt t="118742" x="7581900" y="3714750"/>
          <p14:tracePt t="118754" x="7581900" y="3727450"/>
          <p14:tracePt t="118756" x="7581900" y="3752850"/>
          <p14:tracePt t="118771" x="7581900" y="3784600"/>
          <p14:tracePt t="118788" x="7581900" y="3829050"/>
          <p14:tracePt t="118804" x="7581900" y="3854450"/>
          <p14:tracePt t="118821" x="7581900" y="3905250"/>
          <p14:tracePt t="118839" x="7588250" y="3937000"/>
          <p14:tracePt t="118854" x="7594600" y="3968750"/>
          <p14:tracePt t="118871" x="7600950" y="4000500"/>
          <p14:tracePt t="118888" x="7600950" y="4019550"/>
          <p14:tracePt t="118904" x="7607300" y="4044950"/>
          <p14:tracePt t="118942" x="7607300" y="4051300"/>
          <p14:tracePt t="118958" x="7607300" y="4057650"/>
          <p14:tracePt t="119102" x="7613650" y="4064000"/>
          <p14:tracePt t="119118" x="7613650" y="4057650"/>
          <p14:tracePt t="119129" x="7613650" y="4025900"/>
          <p14:tracePt t="119130" x="7613650" y="3981450"/>
          <p14:tracePt t="119138" x="7613650" y="3886200"/>
          <p14:tracePt t="119154" x="7613650" y="3816350"/>
          <p14:tracePt t="119171" x="7613650" y="3765550"/>
          <p14:tracePt t="119188" x="7613650" y="3727450"/>
          <p14:tracePt t="119204" x="7613650" y="3714750"/>
          <p14:tracePt t="119221" x="7613650" y="3708400"/>
          <p14:tracePt t="119430" x="7613650" y="3714750"/>
          <p14:tracePt t="119437" x="7613650" y="3759200"/>
          <p14:tracePt t="119454" x="7613650" y="3778250"/>
          <p14:tracePt t="119455" x="7613650" y="3822700"/>
          <p14:tracePt t="119471" x="7613650" y="3867150"/>
          <p14:tracePt t="119487" x="7613650" y="3898900"/>
          <p14:tracePt t="119505" x="7613650" y="3917950"/>
          <p14:tracePt t="119521" x="7620000" y="3924300"/>
          <p14:tracePt t="119538" x="7620000" y="3930650"/>
          <p14:tracePt t="119845" x="7620000" y="3917950"/>
          <p14:tracePt t="119853" x="7620000" y="3886200"/>
          <p14:tracePt t="119864" x="7620000" y="3873500"/>
          <p14:tracePt t="119871" x="7620000" y="3848100"/>
          <p14:tracePt t="119887" x="7620000" y="3835400"/>
          <p14:tracePt t="119926" x="7620000" y="3829050"/>
          <p14:tracePt t="120142" x="7620000" y="3841750"/>
          <p14:tracePt t="120150" x="7620000" y="3854450"/>
          <p14:tracePt t="120157" x="7620000" y="3867150"/>
          <p14:tracePt t="120162" x="7620000" y="3873500"/>
          <p14:tracePt t="120170" x="7620000" y="3886200"/>
          <p14:tracePt t="120187" x="7620000" y="3892550"/>
          <p14:tracePt t="120230" x="7620000" y="3898900"/>
          <p14:tracePt t="121030" x="7613650" y="3898900"/>
          <p14:tracePt t="121047" x="7600950" y="3898900"/>
          <p14:tracePt t="121063" x="7550150" y="3917950"/>
          <p14:tracePt t="121065" x="7524750" y="3924300"/>
          <p14:tracePt t="121070" x="7448550" y="3943350"/>
          <p14:tracePt t="121087" x="7385050" y="3956050"/>
          <p14:tracePt t="121104" x="7359650" y="3956050"/>
          <p14:tracePt t="121121" x="7346950" y="3956050"/>
          <p14:tracePt t="121197" x="7340600" y="3956050"/>
          <p14:tracePt t="121341" x="7346950" y="3956050"/>
          <p14:tracePt t="121349" x="7366000" y="3956050"/>
          <p14:tracePt t="121353" x="7404100" y="3956050"/>
          <p14:tracePt t="121372" x="7442200" y="3956050"/>
          <p14:tracePt t="121388" x="7486650" y="3956050"/>
          <p14:tracePt t="121404" x="7543800" y="3956050"/>
          <p14:tracePt t="121422" x="7588250" y="3956050"/>
          <p14:tracePt t="121438" x="7632700" y="3943350"/>
          <p14:tracePt t="121454" x="7689850" y="3924300"/>
          <p14:tracePt t="121471" x="7727950" y="3917950"/>
          <p14:tracePt t="121488" x="7759700" y="3905250"/>
          <p14:tracePt t="121504" x="7766050" y="3905250"/>
          <p14:tracePt t="121646" x="7759700" y="3905250"/>
          <p14:tracePt t="121653" x="7740650" y="3905250"/>
          <p14:tracePt t="121654" x="7727950" y="3905250"/>
          <p14:tracePt t="121671" x="7715250" y="3905250"/>
          <p14:tracePt t="121672" x="7683500" y="3905250"/>
          <p14:tracePt t="121688" x="7645400" y="3905250"/>
          <p14:tracePt t="121704" x="7613650" y="3905250"/>
          <p14:tracePt t="121721" x="7588250" y="3905250"/>
          <p14:tracePt t="121737" x="7556500" y="3905250"/>
          <p14:tracePt t="121754" x="7543800" y="3905250"/>
          <p14:tracePt t="121771" x="7518400" y="3905250"/>
          <p14:tracePt t="121787" x="7505700" y="3905250"/>
          <p14:tracePt t="121822" x="7499350" y="3905250"/>
          <p14:tracePt t="121886" x="7493000" y="3905250"/>
          <p14:tracePt t="122221" x="7486650" y="3905250"/>
          <p14:tracePt t="123694" x="7493000" y="3905250"/>
          <p14:tracePt t="123702" x="7512050" y="3905250"/>
          <p14:tracePt t="123712" x="7518400" y="3905250"/>
          <p14:tracePt t="123714" x="7524750" y="3905250"/>
          <p14:tracePt t="123721" x="7550150" y="3905250"/>
          <p14:tracePt t="123737" x="7569200" y="3905250"/>
          <p14:tracePt t="123754" x="7575550" y="3898900"/>
          <p14:tracePt t="123771" x="7581900" y="3898900"/>
          <p14:tracePt t="123806" x="7588250" y="3898900"/>
          <p14:tracePt t="123838" x="7594600" y="3898900"/>
          <p14:tracePt t="123853" x="7600950" y="3898900"/>
          <p14:tracePt t="123863" x="7607300" y="3898900"/>
          <p14:tracePt t="123870" x="7613650" y="3892550"/>
          <p14:tracePt t="123872" x="7620000" y="3892550"/>
          <p14:tracePt t="123887" x="7626350" y="3886200"/>
          <p14:tracePt t="123904" x="7639050" y="3886200"/>
          <p14:tracePt t="123921" x="7645400" y="3886200"/>
          <p14:tracePt t="123937" x="7651750" y="3886200"/>
          <p14:tracePt t="123954" x="7651750" y="3879850"/>
          <p14:tracePt t="123971" x="7664450" y="3879850"/>
          <p14:tracePt t="123987" x="7677150" y="3879850"/>
          <p14:tracePt t="124004" x="7702550" y="3873500"/>
          <p14:tracePt t="124020" x="7759700" y="3867150"/>
          <p14:tracePt t="124038" x="7791450" y="3860800"/>
          <p14:tracePt t="124054" x="7816850" y="3860800"/>
          <p14:tracePt t="124071" x="7829550" y="3854450"/>
          <p14:tracePt t="124087" x="7842250" y="3848100"/>
          <p14:tracePt t="124126" x="7848600" y="3848100"/>
          <p14:tracePt t="124285" x="7823200" y="3848100"/>
          <p14:tracePt t="124288" x="7804150" y="3848100"/>
          <p14:tracePt t="124304" x="7778750" y="3848100"/>
          <p14:tracePt t="124305" x="7727950" y="3848100"/>
          <p14:tracePt t="124321" x="7664450" y="3848100"/>
          <p14:tracePt t="124337" x="7632700" y="3848100"/>
          <p14:tracePt t="124354" x="7620000" y="3841750"/>
          <p14:tracePt t="124371" x="7613650" y="3841750"/>
          <p14:tracePt t="124446" x="7607300" y="3841750"/>
          <p14:tracePt t="124470" x="7607300" y="3835400"/>
          <p14:tracePt t="124477" x="7607300" y="3822700"/>
          <p14:tracePt t="124485" x="7607300" y="3810000"/>
          <p14:tracePt t="124487" x="7607300" y="3771900"/>
          <p14:tracePt t="124504" x="7607300" y="3714750"/>
          <p14:tracePt t="124521" x="7575550" y="3644900"/>
          <p14:tracePt t="124537" x="7550150" y="3606800"/>
          <p14:tracePt t="124554" x="7543800" y="3594100"/>
          <p14:tracePt t="124590" x="7537450" y="3587750"/>
          <p14:tracePt t="124685" x="7531100" y="3575050"/>
          <p14:tracePt t="124696" x="7531100" y="3562350"/>
          <p14:tracePt t="124697" x="7531100" y="3536950"/>
          <p14:tracePt t="124704" x="7531100" y="3473450"/>
          <p14:tracePt t="124721" x="7531100" y="3384550"/>
          <p14:tracePt t="124737" x="7531100" y="3308350"/>
          <p14:tracePt t="124753" x="7531100" y="3251200"/>
          <p14:tracePt t="124770" x="7531100" y="3244850"/>
          <p14:tracePt t="124861" x="7531100" y="3257550"/>
          <p14:tracePt t="124869" x="7531100" y="3314700"/>
          <p14:tracePt t="124886" x="7499350" y="3486150"/>
          <p14:tracePt t="124887" x="7480300" y="3638550"/>
          <p14:tracePt t="124903" x="7461250" y="3790950"/>
          <p14:tracePt t="124920" x="7435850" y="3930650"/>
          <p14:tracePt t="124937" x="7423150" y="4064000"/>
          <p14:tracePt t="124954" x="7416800" y="4184650"/>
          <p14:tracePt t="124970" x="7416800" y="4279900"/>
          <p14:tracePt t="124987" x="7410450" y="4368800"/>
          <p14:tracePt t="125003" x="7410450" y="4419600"/>
          <p14:tracePt t="125020" x="7410450" y="4470400"/>
          <p14:tracePt t="125036" x="7410450" y="4527550"/>
          <p14:tracePt t="125053" x="7410450" y="4565650"/>
          <p14:tracePt t="125069" x="7410450" y="4603750"/>
          <p14:tracePt t="125086" x="7410450" y="4648200"/>
          <p14:tracePt t="125103" x="7410450" y="4686300"/>
          <p14:tracePt t="125120" x="7410450" y="4724400"/>
          <p14:tracePt t="125136" x="7404100" y="4756150"/>
          <p14:tracePt t="125153" x="7404100" y="4775200"/>
          <p14:tracePt t="125269" x="7410450" y="4781550"/>
          <p14:tracePt t="125277" x="7435850" y="4749800"/>
          <p14:tracePt t="125286" x="7448550" y="4692650"/>
          <p14:tracePt t="125287" x="7480300" y="4508500"/>
          <p14:tracePt t="125303" x="7524750" y="4254500"/>
          <p14:tracePt t="125320" x="7556500" y="4070350"/>
          <p14:tracePt t="125336" x="7569200" y="3930650"/>
          <p14:tracePt t="125353" x="7588250" y="3790950"/>
          <p14:tracePt t="125369" x="7600950" y="3676650"/>
          <p14:tracePt t="125386" x="7600950" y="3568700"/>
          <p14:tracePt t="125404" x="7600950" y="3505200"/>
          <p14:tracePt t="125404" x="7600950" y="3486150"/>
          <p14:tracePt t="125422" x="7600950" y="3473450"/>
          <p14:tracePt t="125525" x="7600950" y="3517900"/>
          <p14:tracePt t="125533" x="7588250" y="3587750"/>
          <p14:tracePt t="125541" x="7588250" y="3632200"/>
          <p14:tracePt t="125553" x="7588250" y="3695700"/>
          <p14:tracePt t="125553" x="7588250" y="3816350"/>
          <p14:tracePt t="125569" x="7588250" y="3917950"/>
          <p14:tracePt t="125586" x="7588250" y="4013200"/>
          <p14:tracePt t="125603" x="7588250" y="4089400"/>
          <p14:tracePt t="125620" x="7588250" y="4140200"/>
          <p14:tracePt t="125636" x="7588250" y="4191000"/>
          <p14:tracePt t="125653" x="7588250" y="4210050"/>
          <p14:tracePt t="125669" x="7588250" y="4235450"/>
          <p14:tracePt t="125687" x="7588250" y="4248150"/>
          <p14:tracePt t="125704" x="7588250" y="4254500"/>
          <p14:tracePt t="125720" x="7588250" y="4267200"/>
          <p14:tracePt t="125736" x="7588250" y="4273550"/>
          <p14:tracePt t="125797" x="7588250" y="4279900"/>
          <p14:tracePt t="126093" x="7594600" y="4279900"/>
          <p14:tracePt t="126103" x="7600950" y="4279900"/>
          <p14:tracePt t="126133" x="7607300" y="4279900"/>
          <p14:tracePt t="126149" x="7613650" y="4279900"/>
          <p14:tracePt t="126162" x="7620000" y="4279900"/>
          <p14:tracePt t="126179" x="7626350" y="4279900"/>
          <p14:tracePt t="126189" x="7639050" y="4279900"/>
          <p14:tracePt t="126205" x="7645400" y="4279900"/>
          <p14:tracePt t="126221" x="7651750" y="4279900"/>
          <p14:tracePt t="126237" x="7658100" y="4279900"/>
          <p14:tracePt t="126238" x="7664450" y="4279900"/>
          <p14:tracePt t="126253" x="7670800" y="4279900"/>
          <p14:tracePt t="126270" x="7677150" y="4279900"/>
          <p14:tracePt t="126286" x="7683500" y="4279900"/>
          <p14:tracePt t="126303" x="7689850" y="4279900"/>
          <p14:tracePt t="126749" x="7689850" y="4286250"/>
          <p14:tracePt t="126757" x="7689850" y="4292600"/>
          <p14:tracePt t="126770" x="7689850" y="4298950"/>
          <p14:tracePt t="126770" x="7689850" y="4318000"/>
          <p14:tracePt t="126786" x="7689850" y="4330700"/>
          <p14:tracePt t="126803" x="7689850" y="4349750"/>
          <p14:tracePt t="126819" x="7689850" y="4368800"/>
          <p14:tracePt t="126836" x="7689850" y="4387850"/>
          <p14:tracePt t="126853" x="7689850" y="4413250"/>
          <p14:tracePt t="126870" x="7689850" y="4438650"/>
          <p14:tracePt t="126886" x="7683500" y="4464050"/>
          <p14:tracePt t="126904" x="7677150" y="4495800"/>
          <p14:tracePt t="126920" x="7658100" y="4533900"/>
          <p14:tracePt t="126937" x="7639050" y="4578350"/>
          <p14:tracePt t="126954" x="7626350" y="4597400"/>
          <p14:tracePt t="126971" x="7607300" y="4629150"/>
          <p14:tracePt t="126987" x="7594600" y="4654550"/>
          <p14:tracePt t="127003" x="7588250" y="4660900"/>
          <p14:tracePt t="127020" x="7588250" y="4673600"/>
          <p14:tracePt t="127036" x="7581900" y="4686300"/>
          <p14:tracePt t="127053" x="7575550" y="4705350"/>
          <p14:tracePt t="127069" x="7569200" y="4718050"/>
          <p14:tracePt t="127086" x="7562850" y="4749800"/>
          <p14:tracePt t="127103" x="7556500" y="4768850"/>
          <p14:tracePt t="127119" x="7550150" y="4781550"/>
          <p14:tracePt t="127136" x="7550150" y="4787900"/>
          <p14:tracePt t="127153" x="7550150" y="4800600"/>
          <p14:tracePt t="127189" x="7550150" y="4806950"/>
          <p14:tracePt t="127214" x="7550150" y="4813300"/>
          <p14:tracePt t="127225" x="7550150" y="4819650"/>
          <p14:tracePt t="127245" x="7550150" y="4826000"/>
          <p14:tracePt t="127278" x="7550150" y="4832350"/>
          <p14:tracePt t="127350" x="7556500" y="4832350"/>
          <p14:tracePt t="127382" x="7562850" y="4832350"/>
          <p14:tracePt t="127398" x="7569200" y="4832350"/>
          <p14:tracePt t="127462" x="7575550" y="4832350"/>
          <p14:tracePt t="127582" x="7581900" y="4845050"/>
          <p14:tracePt t="127606" x="7581900" y="4857750"/>
          <p14:tracePt t="127614" x="7588250" y="4857750"/>
          <p14:tracePt t="127630" x="7588250" y="4864100"/>
          <p14:tracePt t="127655" x="7594600" y="4864100"/>
          <p14:tracePt t="127687" x="7600950" y="4870450"/>
          <p14:tracePt t="127710" x="7607300" y="4870450"/>
          <p14:tracePt t="127726" x="7613650" y="4870450"/>
          <p14:tracePt t="127742" x="7620000" y="4870450"/>
          <p14:tracePt t="127750" x="7626350" y="4876800"/>
          <p14:tracePt t="127774" x="7632700" y="4876800"/>
          <p14:tracePt t="127782" x="7639050" y="4876800"/>
          <p14:tracePt t="127798" x="7645400" y="4876800"/>
          <p14:tracePt t="127822" x="7651750" y="4876800"/>
          <p14:tracePt t="127822" x="7658100" y="4876800"/>
          <p14:tracePt t="127902" x="7664450" y="4876800"/>
          <p14:tracePt t="128094" x="7658100" y="4876800"/>
          <p14:tracePt t="128113" x="7651750" y="4876800"/>
          <p14:tracePt t="128134" x="7645400" y="4870450"/>
          <p14:tracePt t="128638" x="7639050" y="4864100"/>
          <p14:tracePt t="128647" x="7620000" y="4832350"/>
          <p14:tracePt t="128647" x="7607300" y="4806950"/>
          <p14:tracePt t="128654" x="7588250" y="4730750"/>
          <p14:tracePt t="128670" x="7562850" y="4641850"/>
          <p14:tracePt t="128687" x="7543800" y="4584700"/>
          <p14:tracePt t="128704" x="7531100" y="4559300"/>
          <p14:tracePt t="128721" x="7524750" y="4540250"/>
          <p14:tracePt t="128738" x="7512050" y="4540250"/>
          <p14:tracePt t="128755" x="7499350" y="4527550"/>
          <p14:tracePt t="128771" x="7480300" y="4527550"/>
          <p14:tracePt t="128788" x="7429500" y="4527550"/>
          <p14:tracePt t="128805" x="7391400" y="4527550"/>
          <p14:tracePt t="128805" x="7378700" y="4527550"/>
          <p14:tracePt t="128823" x="7372350" y="4527550"/>
          <p14:tracePt t="128950" x="7378700" y="4527550"/>
          <p14:tracePt t="128966" x="7391400" y="4527550"/>
          <p14:tracePt t="128974" x="7404100" y="4527550"/>
          <p14:tracePt t="128987" x="7416800" y="4527550"/>
          <p14:tracePt t="128987" x="7435850" y="4546600"/>
          <p14:tracePt t="129004" x="7454900" y="4565650"/>
          <p14:tracePt t="129021" x="7486650" y="4597400"/>
          <p14:tracePt t="129037" x="7518400" y="4648200"/>
          <p14:tracePt t="129054" x="7537450" y="4673600"/>
          <p14:tracePt t="129071" x="7556500" y="4686300"/>
          <p14:tracePt t="129088" x="7562850" y="4692650"/>
          <p14:tracePt t="129105" x="7569200" y="4705350"/>
          <p14:tracePt t="129121" x="7575550" y="4705350"/>
          <p14:tracePt t="129138" x="7581900" y="4711700"/>
          <p14:tracePt t="129155" x="7594600" y="4711700"/>
          <p14:tracePt t="129171" x="7594600" y="4718050"/>
          <p14:tracePt t="129188" x="7600950" y="4718050"/>
          <p14:tracePt t="129205" x="7607300" y="4724400"/>
          <p14:tracePt t="129221" x="7613650" y="4724400"/>
          <p14:tracePt t="129237" x="7620000" y="4724400"/>
          <p14:tracePt t="129285" x="7626350" y="4724400"/>
          <p14:tracePt t="129589" x="7632700" y="4724400"/>
          <p14:tracePt t="130774" x="7467600" y="4699000"/>
          <p14:tracePt t="130782" x="7124700" y="4559300"/>
          <p14:tracePt t="130787" x="6731000" y="4394200"/>
          <p14:tracePt t="130797" x="6235700" y="4210050"/>
          <p14:tracePt t="130804" x="5314950" y="3848100"/>
          <p14:tracePt t="130821" x="4387850" y="3384550"/>
          <p14:tracePt t="130839" x="4108450" y="3213100"/>
          <p14:tracePt t="130855" x="3981450" y="3105150"/>
          <p14:tracePt t="130871" x="3841750" y="2959100"/>
          <p14:tracePt t="130888" x="3632200" y="2686050"/>
          <p14:tracePt t="130905" x="3498850" y="2495550"/>
          <p14:tracePt t="130921" x="3486150" y="2438400"/>
          <p14:tracePt t="130938" x="3486150" y="2419350"/>
          <p14:tracePt t="130954" x="3498850" y="2400300"/>
          <p14:tracePt t="130971" x="3517900" y="2393950"/>
          <p14:tracePt t="131004" x="3549650" y="2381250"/>
          <p14:tracePt t="131006" x="3562350" y="2381250"/>
          <p14:tracePt t="131006" x="3581400" y="2368550"/>
          <p14:tracePt t="131023" x="3606800" y="2355850"/>
          <p14:tracePt t="131038" x="3632200" y="2343150"/>
          <p14:tracePt t="131055" x="3651250" y="2343150"/>
          <p14:tracePt t="131071" x="3663950" y="2343150"/>
          <p14:tracePt t="131088" x="3689350" y="2343150"/>
          <p14:tracePt t="131105" x="3721100" y="2343150"/>
          <p14:tracePt t="131121" x="3765550" y="2343150"/>
          <p14:tracePt t="131138" x="3860800" y="2368550"/>
          <p14:tracePt t="131155" x="3949700" y="2406650"/>
          <p14:tracePt t="131171" x="4044950" y="2444750"/>
          <p14:tracePt t="131188" x="4102100" y="2476500"/>
          <p14:tracePt t="131204" x="4146550" y="2495550"/>
          <p14:tracePt t="131221" x="4178300" y="2520950"/>
          <p14:tracePt t="131238" x="4191000" y="2527300"/>
          <p14:tracePt t="131255" x="4203700" y="2540000"/>
          <p14:tracePt t="131271" x="4210050" y="2540000"/>
          <p14:tracePt t="131288" x="4216400" y="2546350"/>
          <p14:tracePt t="131304" x="4222750" y="2552700"/>
          <p14:tracePt t="131321" x="4248150" y="2565400"/>
          <p14:tracePt t="131338" x="4254500" y="2571750"/>
          <p14:tracePt t="131355" x="4267200" y="2571750"/>
          <p14:tracePt t="131430" x="4273550" y="2578100"/>
          <p14:tracePt t="131446" x="4267200" y="2603500"/>
          <p14:tracePt t="131454" x="4229100" y="2641600"/>
          <p14:tracePt t="131455" x="4146550" y="2755900"/>
          <p14:tracePt t="131471" x="4051300" y="2882900"/>
          <p14:tracePt t="131488" x="3981450" y="2965450"/>
          <p14:tracePt t="131505" x="3930650" y="3028950"/>
          <p14:tracePt t="131522" x="3911600" y="3048000"/>
          <p14:tracePt t="131538" x="3892550" y="3060700"/>
          <p14:tracePt t="131582" x="3886200" y="3060700"/>
          <p14:tracePt t="131854" x="3905250" y="3060700"/>
          <p14:tracePt t="131855" x="3930650" y="3048000"/>
          <p14:tracePt t="131870" x="4000500" y="2984500"/>
          <p14:tracePt t="131888" x="4044950" y="2940050"/>
          <p14:tracePt t="131889" x="4127500" y="2825750"/>
          <p14:tracePt t="131904" x="4210050" y="2698750"/>
          <p14:tracePt t="131922" x="4267200" y="2597150"/>
          <p14:tracePt t="131938" x="4311650" y="2514600"/>
          <p14:tracePt t="131955" x="4330700" y="2482850"/>
          <p14:tracePt t="131971" x="4330700" y="2470150"/>
          <p14:tracePt t="132094" x="4324350" y="2470150"/>
          <p14:tracePt t="132102" x="4311650" y="2470150"/>
          <p14:tracePt t="132111" x="4286250" y="2495550"/>
          <p14:tracePt t="132121" x="4273550" y="2520950"/>
          <p14:tracePt t="132122" x="4203700" y="2609850"/>
          <p14:tracePt t="132138" x="4127500" y="2698750"/>
          <p14:tracePt t="132155" x="4044950" y="2794000"/>
          <p14:tracePt t="132171" x="3949700" y="2895600"/>
          <p14:tracePt t="132188" x="3867150" y="2959100"/>
          <p14:tracePt t="132204" x="3835400" y="2990850"/>
          <p14:tracePt t="132221" x="3790950" y="3022600"/>
          <p14:tracePt t="132239" x="3771900" y="3028950"/>
          <p14:tracePt t="132255" x="3759200" y="3035300"/>
          <p14:tracePt t="132271" x="3752850" y="3041650"/>
          <p14:tracePt t="132288" x="3740150" y="3048000"/>
          <p14:tracePt t="132304" x="3727450" y="3054350"/>
          <p14:tracePt t="132446" x="3740150" y="3054350"/>
          <p14:tracePt t="132454" x="3784600" y="3048000"/>
          <p14:tracePt t="132464" x="3835400" y="3035300"/>
          <p14:tracePt t="132470" x="3968750" y="2978150"/>
          <p14:tracePt t="132481" x="4057650" y="2927350"/>
          <p14:tracePt t="132488" x="4203700" y="2825750"/>
          <p14:tracePt t="132504" x="4305300" y="2736850"/>
          <p14:tracePt t="132522" x="4362450" y="2686050"/>
          <p14:tracePt t="132538" x="4387850" y="2660650"/>
          <p14:tracePt t="132554" x="4394200" y="2654300"/>
          <p14:tracePt t="132571" x="4394200" y="2647950"/>
          <p14:tracePt t="132679" x="4387850" y="2647950"/>
          <p14:tracePt t="132686" x="4381500" y="2647950"/>
          <p14:tracePt t="132694" x="4368800" y="2647950"/>
          <p14:tracePt t="132702" x="4356100" y="2660650"/>
          <p14:tracePt t="132705" x="4330700" y="2711450"/>
          <p14:tracePt t="132721" x="4273550" y="2794000"/>
          <p14:tracePt t="132738" x="4203700" y="2895600"/>
          <p14:tracePt t="132754" x="4114800" y="2990850"/>
          <p14:tracePt t="132771" x="4032250" y="3092450"/>
          <p14:tracePt t="132788" x="3943350" y="3149600"/>
          <p14:tracePt t="132805" x="3917950" y="3168650"/>
          <p14:tracePt t="132805" x="3905250" y="3181350"/>
          <p14:tracePt t="132822" x="3892550" y="3181350"/>
          <p14:tracePt t="132838" x="3879850" y="3187700"/>
          <p14:tracePt t="132854" x="3873500" y="3194050"/>
          <p14:tracePt t="133014" x="3892550" y="3194050"/>
          <p14:tracePt t="133022" x="3949700" y="3175000"/>
          <p14:tracePt t="133031" x="3987800" y="3155950"/>
          <p14:tracePt t="133039" x="4076700" y="3092450"/>
          <p14:tracePt t="133054" x="4171950" y="3003550"/>
          <p14:tracePt t="133072" x="4235450" y="2914650"/>
          <p14:tracePt t="133088" x="4279900" y="2838450"/>
          <p14:tracePt t="133105" x="4298950" y="2781300"/>
          <p14:tracePt t="133121" x="4305300" y="2768600"/>
          <p14:tracePt t="133138" x="4305300" y="2762250"/>
          <p14:tracePt t="133182" x="4305300" y="2755900"/>
          <p14:tracePt t="133302" x="4305300" y="2749550"/>
          <p14:tracePt t="133314" x="4305300" y="2743200"/>
          <p14:tracePt t="133321" x="4311650" y="2730500"/>
          <p14:tracePt t="133322" x="4311650" y="2711450"/>
          <p14:tracePt t="133338" x="4311650" y="2705100"/>
          <p14:tracePt t="133354" x="4318000" y="2705100"/>
          <p14:tracePt t="133437" x="4298950" y="2724150"/>
          <p14:tracePt t="133444" x="4254500" y="2762250"/>
          <p14:tracePt t="133446" x="4210050" y="2819400"/>
          <p14:tracePt t="133462" x="4102100" y="2927350"/>
          <p14:tracePt t="133471" x="4019550" y="3003550"/>
          <p14:tracePt t="133487" x="3943350" y="3073400"/>
          <p14:tracePt t="133504" x="3898900" y="3105150"/>
          <p14:tracePt t="133520" x="3860800" y="3124200"/>
          <p14:tracePt t="133538" x="3835400" y="3143250"/>
          <p14:tracePt t="133554" x="3816350" y="3143250"/>
          <p14:tracePt t="133571" x="3803650" y="3155950"/>
          <p14:tracePt t="133587" x="3778250" y="3155950"/>
          <p14:tracePt t="133604" x="3765550" y="3155950"/>
          <p14:tracePt t="133620" x="3759200" y="3162300"/>
          <p14:tracePt t="133718" x="3778250" y="3162300"/>
          <p14:tracePt t="133726" x="3810000" y="3149600"/>
          <p14:tracePt t="133731" x="3841750" y="3136900"/>
          <p14:tracePt t="133738" x="3924300" y="3092450"/>
          <p14:tracePt t="133754" x="4038600" y="3028950"/>
          <p14:tracePt t="133771" x="4146550" y="2959100"/>
          <p14:tracePt t="133788" x="4260850" y="2876550"/>
          <p14:tracePt t="133805" x="4349750" y="2800350"/>
          <p14:tracePt t="133821" x="4432300" y="2724150"/>
          <p14:tracePt t="133839" x="4438650" y="2711450"/>
          <p14:tracePt t="133958" x="4432300" y="2711450"/>
          <p14:tracePt t="133974" x="4419600" y="2717800"/>
          <p14:tracePt t="133982" x="4406900" y="2730500"/>
          <p14:tracePt t="133990" x="4406900" y="2736850"/>
          <p14:tracePt t="133997" x="4394200" y="2749550"/>
          <p14:tracePt t="134004" x="4375150" y="2794000"/>
          <p14:tracePt t="134021" x="4311650" y="2889250"/>
          <p14:tracePt t="134039" x="4248150" y="2959100"/>
          <p14:tracePt t="134054" x="4171950" y="3048000"/>
          <p14:tracePt t="134071" x="4089400" y="3111500"/>
          <p14:tracePt t="134088" x="4013200" y="3155950"/>
          <p14:tracePt t="134104" x="3949700" y="3187700"/>
          <p14:tracePt t="134121" x="3886200" y="3213100"/>
          <p14:tracePt t="134138" x="3835400" y="3232150"/>
          <p14:tracePt t="134154" x="3810000" y="3238500"/>
          <p14:tracePt t="134171" x="3784600" y="3251200"/>
          <p14:tracePt t="134188" x="3765550" y="3251200"/>
          <p14:tracePt t="134254" x="3759200" y="3257550"/>
          <p14:tracePt t="134294" x="3765550" y="3257550"/>
          <p14:tracePt t="134301" x="3784600" y="3257550"/>
          <p14:tracePt t="134310" x="3803650" y="3257550"/>
          <p14:tracePt t="134318" x="3822700" y="3257550"/>
          <p14:tracePt t="134322" x="3873500" y="3257550"/>
          <p14:tracePt t="134338" x="3937000" y="3257550"/>
          <p14:tracePt t="134355" x="3994150" y="3244850"/>
          <p14:tracePt t="134371" x="4076700" y="3194050"/>
          <p14:tracePt t="134388" x="4140200" y="3136900"/>
          <p14:tracePt t="134404" x="4216400" y="3067050"/>
          <p14:tracePt t="134421" x="4273550" y="3003550"/>
          <p14:tracePt t="134438" x="4292600" y="2971800"/>
          <p14:tracePt t="134455" x="4305300" y="2940050"/>
          <p14:tracePt t="134471" x="4318000" y="2921000"/>
          <p14:tracePt t="134488" x="4330700" y="2901950"/>
          <p14:tracePt t="134504" x="4337050" y="2882900"/>
          <p14:tracePt t="134521" x="4343400" y="2870200"/>
          <p14:tracePt t="134538" x="4343400" y="2863850"/>
          <p14:tracePt t="134555" x="4349750" y="2851150"/>
          <p14:tracePt t="134571" x="4356100" y="2844800"/>
          <p14:tracePt t="134588" x="4356100" y="2838450"/>
          <p14:tracePt t="134830" x="4356100" y="2832100"/>
          <p14:tracePt t="134837" x="4356100" y="2825750"/>
          <p14:tracePt t="136006" x="4356100" y="2813050"/>
          <p14:tracePt t="136007" x="4356100" y="2800350"/>
          <p14:tracePt t="136022" x="4356100" y="2794000"/>
          <p14:tracePt t="136023" x="4356100" y="2781300"/>
          <p14:tracePt t="136038" x="4349750" y="2774950"/>
          <p14:tracePt t="136054" x="4349750" y="2762250"/>
          <p14:tracePt t="136071" x="4349750" y="2755900"/>
          <p14:tracePt t="136088" x="4349750" y="2749550"/>
          <p14:tracePt t="136105" x="4349750" y="2743200"/>
          <p14:tracePt t="136121" x="4349750" y="2736850"/>
          <p14:tracePt t="136462" x="4343400" y="2736850"/>
          <p14:tracePt t="136470" x="4330700" y="2743200"/>
          <p14:tracePt t="136471" x="4305300" y="2806700"/>
          <p14:tracePt t="136488" x="4260850" y="2876550"/>
          <p14:tracePt t="136504" x="4197350" y="2965450"/>
          <p14:tracePt t="136521" x="4140200" y="3028950"/>
          <p14:tracePt t="136538" x="4083050" y="3086100"/>
          <p14:tracePt t="136554" x="4032250" y="3117850"/>
          <p14:tracePt t="136571" x="3981450" y="3149600"/>
          <p14:tracePt t="136588" x="3930650" y="3168650"/>
          <p14:tracePt t="136604" x="3879850" y="3194050"/>
          <p14:tracePt t="136621" x="3810000" y="3206750"/>
          <p14:tracePt t="136638" x="3784600" y="3219450"/>
          <p14:tracePt t="136654" x="3771900" y="3219450"/>
          <p14:tracePt t="136671" x="3771900" y="3225800"/>
          <p14:tracePt t="136805" x="3778250" y="3225800"/>
          <p14:tracePt t="136813" x="3803650" y="3225800"/>
          <p14:tracePt t="136822" x="3848100" y="3225800"/>
          <p14:tracePt t="136837" x="3873500" y="3225800"/>
          <p14:tracePt t="136854" x="3962400" y="3200400"/>
          <p14:tracePt t="136855" x="4070350" y="3149600"/>
          <p14:tracePt t="136872" x="4152900" y="3092450"/>
          <p14:tracePt t="136888" x="4210050" y="3035300"/>
          <p14:tracePt t="136904" x="4254500" y="2971800"/>
          <p14:tracePt t="136921" x="4279900" y="2895600"/>
          <p14:tracePt t="136938" x="4279900" y="2863850"/>
          <p14:tracePt t="136954" x="4279900" y="2838450"/>
          <p14:tracePt t="136971" x="4286250" y="2825750"/>
          <p14:tracePt t="136987" x="4286250" y="2819400"/>
          <p14:tracePt t="137004" x="4286250" y="2813050"/>
          <p14:tracePt t="137022" x="4286250" y="2806700"/>
          <p14:tracePt t="137038" x="4286250" y="2800350"/>
          <p14:tracePt t="137174" x="4279900" y="2794000"/>
          <p14:tracePt t="137182" x="4254500" y="2800350"/>
          <p14:tracePt t="137190" x="4229100" y="2825750"/>
          <p14:tracePt t="137197" x="4197350" y="2857500"/>
          <p14:tracePt t="137204" x="4146550" y="2927350"/>
          <p14:tracePt t="137221" x="4070350" y="3003550"/>
          <p14:tracePt t="137238" x="4025900" y="3035300"/>
          <p14:tracePt t="137254" x="3968750" y="3073400"/>
          <p14:tracePt t="137271" x="3905250" y="3098800"/>
          <p14:tracePt t="137287" x="3841750" y="3124200"/>
          <p14:tracePt t="137304" x="3790950" y="3136900"/>
          <p14:tracePt t="137321" x="3746500" y="3143250"/>
          <p14:tracePt t="137337" x="3702050" y="3149600"/>
          <p14:tracePt t="137354" x="3676650" y="3155950"/>
          <p14:tracePt t="137371" x="3657600" y="3155950"/>
          <p14:tracePt t="137387" x="3644900" y="3155950"/>
          <p14:tracePt t="137404" x="3638550" y="3162300"/>
          <p14:tracePt t="137526" x="3657600" y="3162300"/>
          <p14:tracePt t="137533" x="3683000" y="3162300"/>
          <p14:tracePt t="137546" x="3708400" y="3162300"/>
          <p14:tracePt t="137549" x="3746500" y="3162300"/>
          <p14:tracePt t="137555" x="3816350" y="3162300"/>
          <p14:tracePt t="137570" x="3917950" y="3124200"/>
          <p14:tracePt t="137587" x="4000500" y="3073400"/>
          <p14:tracePt t="137604" x="4102100" y="2971800"/>
          <p14:tracePt t="137622" x="4146550" y="2895600"/>
          <p14:tracePt t="137638" x="4184650" y="2832100"/>
          <p14:tracePt t="137655" x="4197350" y="2794000"/>
          <p14:tracePt t="137671" x="4210050" y="2781300"/>
          <p14:tracePt t="137742" x="4210050" y="2774950"/>
          <p14:tracePt t="137877" x="4203700" y="2774950"/>
          <p14:tracePt t="137918" x="4197350" y="2774950"/>
          <p14:tracePt t="137949" x="4191000" y="2774950"/>
          <p14:tracePt t="137957" x="4184650" y="2774950"/>
          <p14:tracePt t="137981" x="4178300" y="2774950"/>
          <p14:tracePt t="137997" x="4171950" y="2781300"/>
          <p14:tracePt t="138005" x="4159250" y="2794000"/>
          <p14:tracePt t="138022" x="4152900" y="2800350"/>
          <p14:tracePt t="138022" x="4127500" y="2825750"/>
          <p14:tracePt t="138038" x="4095750" y="2863850"/>
          <p14:tracePt t="138054" x="4064000" y="2901950"/>
          <p14:tracePt t="138071" x="4032250" y="2933700"/>
          <p14:tracePt t="138088" x="4006850" y="2952750"/>
          <p14:tracePt t="138104" x="3981450" y="2971800"/>
          <p14:tracePt t="138122" x="3949700" y="2984500"/>
          <p14:tracePt t="138138" x="3917950" y="2997200"/>
          <p14:tracePt t="138154" x="3905250" y="3003550"/>
          <p14:tracePt t="138171" x="3886200" y="3009900"/>
          <p14:tracePt t="138187" x="3873500" y="3016250"/>
          <p14:tracePt t="138204" x="3867150" y="3016250"/>
          <p14:tracePt t="138204" x="3867150" y="3022600"/>
          <p14:tracePt t="138790" x="3873500" y="3022600"/>
          <p14:tracePt t="138798" x="3879850" y="3035300"/>
          <p14:tracePt t="138805" x="3917950" y="3060700"/>
          <p14:tracePt t="138822" x="3930650" y="3067050"/>
          <p14:tracePt t="138823" x="3987800" y="3111500"/>
          <p14:tracePt t="138838" x="4070350" y="3149600"/>
          <p14:tracePt t="138854" x="4114800" y="3181350"/>
          <p14:tracePt t="138871" x="4140200" y="3200400"/>
          <p14:tracePt t="138887" x="4165600" y="3206750"/>
          <p14:tracePt t="138904" x="4178300" y="3206750"/>
          <p14:tracePt t="138940" x="4191000" y="3206750"/>
          <p14:tracePt t="138958" x="4197350" y="3206750"/>
          <p14:tracePt t="138974" x="4203700" y="3206750"/>
          <p14:tracePt t="138990" x="4216400" y="3206750"/>
          <p14:tracePt t="139006" x="4229100" y="3206750"/>
          <p14:tracePt t="139022" x="4235450" y="3206750"/>
          <p14:tracePt t="139038" x="4241800" y="3206750"/>
          <p14:tracePt t="139039" x="4273550" y="3206750"/>
          <p14:tracePt t="139054" x="4318000" y="3225800"/>
          <p14:tracePt t="139071" x="4425950" y="3276600"/>
          <p14:tracePt t="139087" x="4591050" y="3378200"/>
          <p14:tracePt t="139105" x="4832350" y="3517900"/>
          <p14:tracePt t="139121" x="5162550" y="3721100"/>
          <p14:tracePt t="139137" x="5492750" y="3911600"/>
          <p14:tracePt t="139154" x="5734050" y="4051300"/>
          <p14:tracePt t="139171" x="5949950" y="4152900"/>
          <p14:tracePt t="139187" x="6083300" y="4203700"/>
          <p14:tracePt t="139204" x="6172200" y="4222750"/>
          <p14:tracePt t="139221" x="6324600" y="4254500"/>
          <p14:tracePt t="139239" x="6438900" y="4267200"/>
          <p14:tracePt t="139254" x="6572250" y="4273550"/>
          <p14:tracePt t="139271" x="6718300" y="4292600"/>
          <p14:tracePt t="139287" x="6864350" y="4292600"/>
          <p14:tracePt t="139305" x="7004050" y="4292600"/>
          <p14:tracePt t="139321" x="7112000" y="4292600"/>
          <p14:tracePt t="139338" x="7194550" y="4292600"/>
          <p14:tracePt t="139354" x="7258050" y="4292600"/>
          <p14:tracePt t="139371" x="7315200" y="4273550"/>
          <p14:tracePt t="139387" x="7366000" y="4248150"/>
          <p14:tracePt t="139404" x="7410450" y="4210050"/>
          <p14:tracePt t="139422" x="7429500" y="4184650"/>
          <p14:tracePt t="139438" x="7448550" y="4146550"/>
          <p14:tracePt t="139454" x="7461250" y="4095750"/>
          <p14:tracePt t="139471" x="7467600" y="4051300"/>
          <p14:tracePt t="139487" x="7480300" y="4000500"/>
          <p14:tracePt t="139504" x="7493000" y="3943350"/>
          <p14:tracePt t="139521" x="7518400" y="3892550"/>
          <p14:tracePt t="139537" x="7550150" y="3835400"/>
          <p14:tracePt t="139554" x="7575550" y="3765550"/>
          <p14:tracePt t="139571" x="7594600" y="3714750"/>
          <p14:tracePt t="139588" x="7594600" y="3683000"/>
          <p14:tracePt t="139604" x="7607300" y="3657600"/>
          <p14:tracePt t="139621" x="7607300" y="3632200"/>
          <p14:tracePt t="139638" x="7607300" y="3619500"/>
          <p14:tracePt t="139654" x="7607300" y="3606800"/>
          <p14:tracePt t="139671" x="7607300" y="3581400"/>
          <p14:tracePt t="139687" x="7607300" y="3575050"/>
          <p14:tracePt t="139704" x="7607300" y="3562350"/>
          <p14:tracePt t="139721" x="7607300" y="3549650"/>
          <p14:tracePt t="139738" x="7607300" y="3543300"/>
          <p14:tracePt t="139754" x="7607300" y="3536950"/>
          <p14:tracePt t="139771" x="7607300" y="3524250"/>
          <p14:tracePt t="139787" x="7607300" y="3505200"/>
          <p14:tracePt t="139804" x="7613650" y="3486150"/>
          <p14:tracePt t="139821" x="7620000" y="3460750"/>
          <p14:tracePt t="139838" x="7620000" y="3454400"/>
          <p14:tracePt t="140014" x="7620000" y="3460750"/>
          <p14:tracePt t="140022" x="7626350" y="3498850"/>
          <p14:tracePt t="140030" x="7626350" y="3511550"/>
          <p14:tracePt t="140038" x="7626350" y="3543300"/>
          <p14:tracePt t="140054" x="7626350" y="3581400"/>
          <p14:tracePt t="140071" x="7626350" y="3625850"/>
          <p14:tracePt t="140087" x="7626350" y="3657600"/>
          <p14:tracePt t="140104" x="7626350" y="3689350"/>
          <p14:tracePt t="140121" x="7626350" y="3721100"/>
          <p14:tracePt t="140139" x="7626350" y="3759200"/>
          <p14:tracePt t="140154" x="7626350" y="3784600"/>
          <p14:tracePt t="140171" x="7626350" y="3810000"/>
          <p14:tracePt t="140187" x="7626350" y="3822700"/>
          <p14:tracePt t="140204" x="7626350" y="3848100"/>
          <p14:tracePt t="140221" x="7620000" y="3879850"/>
          <p14:tracePt t="140238" x="7620000" y="3892550"/>
          <p14:tracePt t="140254" x="7620000" y="3905250"/>
          <p14:tracePt t="140271" x="7613650" y="3924300"/>
          <p14:tracePt t="140287" x="7607300" y="3943350"/>
          <p14:tracePt t="140304" x="7607300" y="3949700"/>
          <p14:tracePt t="140321" x="7607300" y="3975100"/>
          <p14:tracePt t="140337" x="7607300" y="3987800"/>
          <p14:tracePt t="140354" x="7600950" y="4000500"/>
          <p14:tracePt t="140371" x="7600950" y="4013200"/>
          <p14:tracePt t="140387" x="7600950" y="4025900"/>
          <p14:tracePt t="140404" x="7594600" y="4051300"/>
          <p14:tracePt t="140422" x="7594600" y="4064000"/>
          <p14:tracePt t="140438" x="7594600" y="4083050"/>
          <p14:tracePt t="140454" x="7594600" y="4102100"/>
          <p14:tracePt t="140471" x="7594600" y="4127500"/>
          <p14:tracePt t="140487" x="7594600" y="4146550"/>
          <p14:tracePt t="140504" x="7588250" y="4171950"/>
          <p14:tracePt t="140521" x="7588250" y="4197350"/>
          <p14:tracePt t="140538" x="7588250" y="4216400"/>
          <p14:tracePt t="140554" x="7588250" y="4235450"/>
          <p14:tracePt t="140571" x="7581900" y="4254500"/>
          <p14:tracePt t="140587" x="7581900" y="4267200"/>
          <p14:tracePt t="140604" x="7581900" y="4298950"/>
          <p14:tracePt t="140620" x="7581900" y="4311650"/>
          <p14:tracePt t="140620" x="7581900" y="4324350"/>
          <p14:tracePt t="140638" x="7581900" y="4343400"/>
          <p14:tracePt t="140653" x="7581900" y="4362450"/>
          <p14:tracePt t="140671" x="7581900" y="4381500"/>
          <p14:tracePt t="140687" x="7581900" y="4400550"/>
          <p14:tracePt t="140704" x="7581900" y="4419600"/>
          <p14:tracePt t="140721" x="7581900" y="4438650"/>
          <p14:tracePt t="140737" x="7581900" y="4457700"/>
          <p14:tracePt t="140755" x="7581900" y="4470400"/>
          <p14:tracePt t="140771" x="7581900" y="4489450"/>
          <p14:tracePt t="140787" x="7581900" y="4508500"/>
          <p14:tracePt t="140804" x="7581900" y="4533900"/>
          <p14:tracePt t="140821" x="7581900" y="4559300"/>
          <p14:tracePt t="140838" x="7581900" y="4572000"/>
          <p14:tracePt t="140855" x="7581900" y="4584700"/>
          <p14:tracePt t="140871" x="7581900" y="4597400"/>
          <p14:tracePt t="140888" x="7581900" y="4616450"/>
          <p14:tracePt t="140904" x="7581900" y="4622800"/>
          <p14:tracePt t="140921" x="7581900" y="4648200"/>
          <p14:tracePt t="140937" x="7581900" y="4667250"/>
          <p14:tracePt t="140954" x="7581900" y="4692650"/>
          <p14:tracePt t="140971" x="7581900" y="4711700"/>
          <p14:tracePt t="140988" x="7581900" y="4737100"/>
          <p14:tracePt t="141004" x="7581900" y="4756150"/>
          <p14:tracePt t="141021" x="7581900" y="4787900"/>
          <p14:tracePt t="141038" x="7581900" y="4800600"/>
          <p14:tracePt t="141054" x="7581900" y="4806950"/>
          <p14:tracePt t="141071" x="7581900" y="4813300"/>
          <p14:tracePt t="141318" x="7581900" y="4768850"/>
          <p14:tracePt t="141329" x="7569200" y="4724400"/>
          <p14:tracePt t="141331" x="7562850" y="4679950"/>
          <p14:tracePt t="141337" x="7543800" y="4591050"/>
          <p14:tracePt t="141354" x="7537450" y="4508500"/>
          <p14:tracePt t="141371" x="7524750" y="4432300"/>
          <p14:tracePt t="141388" x="7512050" y="4324350"/>
          <p14:tracePt t="141404" x="7473950" y="4171950"/>
          <p14:tracePt t="141423" x="7442200" y="4051300"/>
          <p14:tracePt t="141438" x="7397750" y="3911600"/>
          <p14:tracePt t="141454" x="7366000" y="3771900"/>
          <p14:tracePt t="141471" x="7353300" y="3663950"/>
          <p14:tracePt t="141487" x="7340600" y="3556000"/>
          <p14:tracePt t="141504" x="7334250" y="3467100"/>
          <p14:tracePt t="141521" x="7334250" y="3390900"/>
          <p14:tracePt t="141537" x="7334250" y="3308350"/>
          <p14:tracePt t="141554" x="7334250" y="3238500"/>
          <p14:tracePt t="141571" x="7334250" y="3187700"/>
          <p14:tracePt t="141588" x="7334250" y="3155950"/>
          <p14:tracePt t="141604" x="7334250" y="3124200"/>
          <p14:tracePt t="141604" x="7334250" y="3117850"/>
          <p14:tracePt t="141622" x="7334250" y="3092450"/>
          <p14:tracePt t="141638" x="7334250" y="3067050"/>
          <p14:tracePt t="141655" x="7334250" y="3041650"/>
          <p14:tracePt t="141671" x="7340600" y="3022600"/>
          <p14:tracePt t="141689" x="7340600" y="3003550"/>
          <p14:tracePt t="141704" x="7340600" y="2997200"/>
          <p14:tracePt t="141845" x="7346950" y="2990850"/>
          <p14:tracePt t="141854" x="7366000" y="3003550"/>
          <p14:tracePt t="141855" x="7378700" y="3035300"/>
          <p14:tracePt t="141869" x="7404100" y="3130550"/>
          <p14:tracePt t="141887" x="7416800" y="3175000"/>
          <p14:tracePt t="141888" x="7442200" y="3263900"/>
          <p14:tracePt t="141904" x="7454900" y="3340100"/>
          <p14:tracePt t="141921" x="7473950" y="3397250"/>
          <p14:tracePt t="141937" x="7480300" y="3454400"/>
          <p14:tracePt t="141954" x="7486650" y="3511550"/>
          <p14:tracePt t="141970" x="7486650" y="3587750"/>
          <p14:tracePt t="141987" x="7486650" y="3663950"/>
          <p14:tracePt t="142004" x="7493000" y="3746500"/>
          <p14:tracePt t="142021" x="7493000" y="3873500"/>
          <p14:tracePt t="142038" x="7493000" y="3943350"/>
          <p14:tracePt t="142054" x="7493000" y="4006850"/>
          <p14:tracePt t="142071" x="7499350" y="4070350"/>
          <p14:tracePt t="142087" x="7499350" y="4152900"/>
          <p14:tracePt t="142104" x="7499350" y="4222750"/>
          <p14:tracePt t="142121" x="7499350" y="4298950"/>
          <p14:tracePt t="142137" x="7499350" y="4368800"/>
          <p14:tracePt t="142155" x="7499350" y="4432300"/>
          <p14:tracePt t="142171" x="7499350" y="4483100"/>
          <p14:tracePt t="142188" x="7499350" y="4533900"/>
          <p14:tracePt t="142204" x="7505700" y="4572000"/>
          <p14:tracePt t="142221" x="7518400" y="4635500"/>
          <p14:tracePt t="142237" x="7524750" y="4673600"/>
          <p14:tracePt t="142254" x="7524750" y="4699000"/>
          <p14:tracePt t="142271" x="7537450" y="4718050"/>
          <p14:tracePt t="142287" x="7537450" y="4730750"/>
          <p14:tracePt t="142326" x="7537450" y="4737100"/>
          <p14:tracePt t="142421" x="7543800" y="4711700"/>
          <p14:tracePt t="142429" x="7550150" y="4667250"/>
          <p14:tracePt t="142437" x="7562850" y="4559300"/>
          <p14:tracePt t="142454" x="7569200" y="4508500"/>
          <p14:tracePt t="142455" x="7581900" y="4400550"/>
          <p14:tracePt t="142471" x="7588250" y="4273550"/>
          <p14:tracePt t="142487" x="7588250" y="4133850"/>
          <p14:tracePt t="142504" x="7588250" y="3994150"/>
          <p14:tracePt t="142521" x="7588250" y="3873500"/>
          <p14:tracePt t="142538" x="7588250" y="3771900"/>
          <p14:tracePt t="142554" x="7575550" y="3695700"/>
          <p14:tracePt t="142571" x="7575550" y="3651250"/>
          <p14:tracePt t="142587" x="7569200" y="3632200"/>
          <p14:tracePt t="142604" x="7569200" y="3625850"/>
          <p14:tracePt t="142621" x="7569200" y="3619500"/>
          <p14:tracePt t="142638" x="7562850" y="3613150"/>
          <p14:tracePt t="143246" x="7562850" y="3619500"/>
          <p14:tracePt t="143254" x="7562850" y="3676650"/>
          <p14:tracePt t="143263" x="7562850" y="3708400"/>
          <p14:tracePt t="143271" x="7562850" y="3765550"/>
          <p14:tracePt t="143287" x="7562850" y="3816350"/>
          <p14:tracePt t="143304" x="7562850" y="3860800"/>
          <p14:tracePt t="143321" x="7562850" y="3898900"/>
          <p14:tracePt t="143337" x="7562850" y="3911600"/>
          <p14:tracePt t="143354" x="7562850" y="3930650"/>
          <p14:tracePt t="143371" x="7562850" y="3943350"/>
          <p14:tracePt t="143406" x="7562850" y="3949700"/>
          <p14:tracePt t="143407" x="7562850" y="3956050"/>
          <p14:tracePt t="143637" x="7562850" y="3949700"/>
          <p14:tracePt t="143646" x="7562850" y="3943350"/>
          <p14:tracePt t="143653" x="7562850" y="3924300"/>
          <p14:tracePt t="143670" x="7562850" y="3911600"/>
          <p14:tracePt t="143672" x="7562850" y="3892550"/>
          <p14:tracePt t="143687" x="7562850" y="3867150"/>
          <p14:tracePt t="143704" x="7562850" y="3860800"/>
          <p14:tracePt t="143741" x="7562850" y="3854450"/>
          <p14:tracePt t="143797" x="7562850" y="3848100"/>
          <p14:tracePt t="143838" x="7562850" y="3841750"/>
          <p14:tracePt t="143934" x="7569200" y="3835400"/>
          <p14:tracePt t="143973" x="7575550" y="3835400"/>
          <p14:tracePt t="143985" x="7581900" y="3829050"/>
          <p14:tracePt t="144069" x="7588250" y="3835400"/>
          <p14:tracePt t="144085" x="7594600" y="3835400"/>
          <p14:tracePt t="144101" x="7600950" y="3841750"/>
          <p14:tracePt t="144125" x="7607300" y="3848100"/>
          <p14:tracePt t="144150" x="7613650" y="3848100"/>
          <p14:tracePt t="144165" x="7620000" y="3854450"/>
          <p14:tracePt t="144197" x="7620000" y="3860800"/>
          <p14:tracePt t="144501" x="7613650" y="3860800"/>
          <p14:tracePt t="144509" x="7607300" y="3860800"/>
          <p14:tracePt t="144541" x="7600950" y="3860800"/>
          <p14:tracePt t="144862" x="7594600" y="3860800"/>
          <p14:tracePt t="144870" x="7594600" y="3829050"/>
          <p14:tracePt t="144888" x="7588250" y="3816350"/>
          <p14:tracePt t="144889" x="7588250" y="3784600"/>
          <p14:tracePt t="144905" x="7581900" y="3759200"/>
          <p14:tracePt t="144922" x="7581900" y="3752850"/>
          <p14:tracePt t="144938" x="7581900" y="3733800"/>
          <p14:tracePt t="144955" x="7575550" y="3727450"/>
          <p14:tracePt t="144972" x="7575550" y="3714750"/>
          <p14:tracePt t="145007" x="7575550" y="3708400"/>
          <p14:tracePt t="145029" x="7575550" y="3702050"/>
          <p14:tracePt t="145039" x="7575550" y="3695700"/>
          <p14:tracePt t="145039" x="7575550" y="3689350"/>
          <p14:tracePt t="145063" x="7575550" y="3683000"/>
          <p14:tracePt t="145070" x="7569200" y="3676650"/>
          <p14:tracePt t="145088" x="7569200" y="3670300"/>
          <p14:tracePt t="145089" x="7569200" y="3657600"/>
          <p14:tracePt t="145126" x="7569200" y="3651250"/>
          <p14:tracePt t="145142" x="7569200" y="3644900"/>
          <p14:tracePt t="145145" x="7569200" y="3638550"/>
          <p14:tracePt t="145155" x="7562850" y="3632200"/>
          <p14:tracePt t="145171" x="7562850" y="3619500"/>
          <p14:tracePt t="145189" x="7556500" y="3613150"/>
          <p14:tracePt t="145205" x="7556500" y="3600450"/>
          <p14:tracePt t="145205" x="7550150" y="3594100"/>
          <p14:tracePt t="145223" x="7550150" y="3587750"/>
          <p14:tracePt t="145239" x="7543800" y="3575050"/>
          <p14:tracePt t="145255" x="7537450" y="3562350"/>
          <p14:tracePt t="145271" x="7531100" y="3543300"/>
          <p14:tracePt t="145288" x="7524750" y="3530600"/>
          <p14:tracePt t="145305" x="7518400" y="3517900"/>
          <p14:tracePt t="145321" x="7512050" y="3511550"/>
          <p14:tracePt t="145366" x="7505700" y="3505200"/>
          <p14:tracePt t="145382" x="7499350" y="3498850"/>
          <p14:tracePt t="145446" x="7493000" y="3492500"/>
          <p14:tracePt t="145486" x="7480300" y="3486150"/>
          <p14:tracePt t="145502" x="7473950" y="3479800"/>
          <p14:tracePt t="145518" x="7461250" y="3479800"/>
          <p14:tracePt t="145526" x="7454900" y="3473450"/>
          <p14:tracePt t="145530" x="7448550" y="3473450"/>
          <p14:tracePt t="145558" x="7435850" y="3467100"/>
          <p14:tracePt t="145582" x="7429500" y="3460750"/>
          <p14:tracePt t="145622" x="7423150" y="3460750"/>
          <p14:tracePt t="145638" x="7416800" y="3460750"/>
          <p14:tracePt t="145648" x="7410450" y="3460750"/>
          <p14:tracePt t="145678" x="7404100" y="3460750"/>
          <p14:tracePt t="145694" x="7391400" y="3460750"/>
          <p14:tracePt t="145704" x="7385050" y="3460750"/>
          <p14:tracePt t="145705" x="7372350" y="3460750"/>
          <p14:tracePt t="145721" x="7353300" y="3460750"/>
          <p14:tracePt t="145738" x="7346950" y="3467100"/>
          <p14:tracePt t="145755" x="7327900" y="3479800"/>
          <p14:tracePt t="145771" x="7321550" y="3486150"/>
          <p14:tracePt t="145787" x="7302500" y="3498850"/>
          <p14:tracePt t="145805" x="7296150" y="3505200"/>
          <p14:tracePt t="145821" x="7277100" y="3524250"/>
          <p14:tracePt t="145839" x="7277100" y="3530600"/>
          <p14:tracePt t="145855" x="7264400" y="3543300"/>
          <p14:tracePt t="145872" x="7264400" y="3556000"/>
          <p14:tracePt t="145888" x="7251700" y="3568700"/>
          <p14:tracePt t="145905" x="7251700" y="3587750"/>
          <p14:tracePt t="145921" x="7232650" y="3613150"/>
          <p14:tracePt t="145938" x="7232650" y="3632200"/>
          <p14:tracePt t="145955" x="7219950" y="3657600"/>
          <p14:tracePt t="145971" x="7213600" y="3676650"/>
          <p14:tracePt t="145988" x="7213600" y="3695700"/>
          <p14:tracePt t="146005" x="7200900" y="3714750"/>
          <p14:tracePt t="146021" x="7200900" y="3733800"/>
          <p14:tracePt t="146039" x="7188200" y="3759200"/>
          <p14:tracePt t="146055" x="7188200" y="3765550"/>
          <p14:tracePt t="146071" x="7188200" y="3771900"/>
          <p14:tracePt t="146088" x="7188200" y="3778250"/>
          <p14:tracePt t="146105" x="7181850" y="3778250"/>
          <p14:tracePt t="146121" x="7175500" y="3790950"/>
          <p14:tracePt t="146138" x="7175500" y="3803650"/>
          <p14:tracePt t="146155" x="7169150" y="3810000"/>
          <p14:tracePt t="146172" x="7162800" y="3816350"/>
          <p14:tracePt t="146188" x="7162800" y="3829050"/>
          <p14:tracePt t="146206" x="7156450" y="3841750"/>
          <p14:tracePt t="146221" x="7150100" y="3854450"/>
          <p14:tracePt t="146239" x="7143750" y="3867150"/>
          <p14:tracePt t="146255" x="7143750" y="3873500"/>
          <p14:tracePt t="146272" x="7137400" y="3886200"/>
          <p14:tracePt t="146288" x="7131050" y="3905250"/>
          <p14:tracePt t="146305" x="7118350" y="3924300"/>
          <p14:tracePt t="146321" x="7112000" y="3937000"/>
          <p14:tracePt t="146338" x="7105650" y="3956050"/>
          <p14:tracePt t="146355" x="7099300" y="3962400"/>
          <p14:tracePt t="146372" x="7099300" y="3975100"/>
          <p14:tracePt t="146388" x="7092950" y="3987800"/>
          <p14:tracePt t="146405" x="7086600" y="4000500"/>
          <p14:tracePt t="146405" x="7080250" y="4006850"/>
          <p14:tracePt t="146422" x="7080250" y="4019550"/>
          <p14:tracePt t="146438" x="7073900" y="4032250"/>
          <p14:tracePt t="146455" x="7067550" y="4051300"/>
          <p14:tracePt t="146472" x="7054850" y="4070350"/>
          <p14:tracePt t="146488" x="7048500" y="4089400"/>
          <p14:tracePt t="146505" x="7042150" y="4095750"/>
          <p14:tracePt t="146521" x="7035800" y="4114800"/>
          <p14:tracePt t="146538" x="7029450" y="4127500"/>
          <p14:tracePt t="146555" x="7023100" y="4140200"/>
          <p14:tracePt t="146571" x="7023100" y="4146550"/>
          <p14:tracePt t="146588" x="7016750" y="4159250"/>
          <p14:tracePt t="146605" x="7010400" y="4171950"/>
          <p14:tracePt t="146621" x="7004050" y="4191000"/>
          <p14:tracePt t="146638" x="6991350" y="4203700"/>
          <p14:tracePt t="146655" x="6985000" y="4222750"/>
          <p14:tracePt t="146672" x="6972300" y="4248150"/>
          <p14:tracePt t="146688" x="6965950" y="4267200"/>
          <p14:tracePt t="146705" x="6959600" y="4292600"/>
          <p14:tracePt t="146722" x="6953250" y="4311650"/>
          <p14:tracePt t="146738" x="6946900" y="4324350"/>
          <p14:tracePt t="146755" x="6940550" y="4330700"/>
          <p14:tracePt t="146771" x="6934200" y="4343400"/>
          <p14:tracePt t="146788" x="6927850" y="4356100"/>
          <p14:tracePt t="146804" x="6921500" y="4368800"/>
          <p14:tracePt t="146821" x="6915150" y="4387850"/>
          <p14:tracePt t="146839" x="6902450" y="4400550"/>
          <p14:tracePt t="146855" x="6896100" y="4413250"/>
          <p14:tracePt t="146871" x="6889750" y="4425950"/>
          <p14:tracePt t="146888" x="6883400" y="4438650"/>
          <p14:tracePt t="146905" x="6877050" y="4445000"/>
          <p14:tracePt t="146921" x="6870700" y="4451350"/>
          <p14:tracePt t="146938" x="6864350" y="4464050"/>
          <p14:tracePt t="146955" x="6858000" y="4470400"/>
          <p14:tracePt t="146971" x="6851650" y="4476750"/>
          <p14:tracePt t="146988" x="6845300" y="4483100"/>
          <p14:tracePt t="147005" x="6838950" y="4489450"/>
          <p14:tracePt t="147021" x="6826250" y="4502150"/>
          <p14:tracePt t="147039" x="6813550" y="4514850"/>
          <p14:tracePt t="147055" x="6807200" y="4521200"/>
          <p14:tracePt t="147071" x="6800850" y="4527550"/>
          <p14:tracePt t="147088" x="6788150" y="4533900"/>
          <p14:tracePt t="147105" x="6781800" y="4540250"/>
          <p14:tracePt t="147121" x="6769100" y="4546600"/>
          <p14:tracePt t="147138" x="6756400" y="4559300"/>
          <p14:tracePt t="147155" x="6750050" y="4559300"/>
          <p14:tracePt t="147171" x="6743700" y="4572000"/>
          <p14:tracePt t="147188" x="6731000" y="4572000"/>
          <p14:tracePt t="147205" x="6731000" y="4578350"/>
          <p14:tracePt t="147542" x="6775450" y="4578350"/>
          <p14:tracePt t="147550" x="6864350" y="4559300"/>
          <p14:tracePt t="147554" x="6978650" y="4533900"/>
          <p14:tracePt t="147571" x="7162800" y="4514850"/>
          <p14:tracePt t="147572" x="7321550" y="4464050"/>
          <p14:tracePt t="147588" x="7435850" y="4419600"/>
          <p14:tracePt t="147605" x="7480300" y="4387850"/>
          <p14:tracePt t="147621" x="7524750" y="4337050"/>
          <p14:tracePt t="147638" x="7537450" y="4305300"/>
          <p14:tracePt t="147655" x="7550150" y="4267200"/>
          <p14:tracePt t="147671" x="7556500" y="4241800"/>
          <p14:tracePt t="147688" x="7575550" y="4203700"/>
          <p14:tracePt t="147705" x="7588250" y="4184650"/>
          <p14:tracePt t="147721" x="7600950" y="4159250"/>
          <p14:tracePt t="147738" x="7613650" y="4133850"/>
          <p14:tracePt t="147755" x="7632700" y="4108450"/>
          <p14:tracePt t="147771" x="7645400" y="4089400"/>
          <p14:tracePt t="147788" x="7645400" y="4083050"/>
          <p14:tracePt t="147805" x="7645400" y="4076700"/>
          <p14:tracePt t="147805" x="7645400" y="4070350"/>
          <p14:tracePt t="147823" x="7651750" y="4070350"/>
          <p14:tracePt t="147838" x="7651750" y="4064000"/>
          <p14:tracePt t="147855" x="7651750" y="4051300"/>
          <p14:tracePt t="147871" x="7651750" y="4044950"/>
          <p14:tracePt t="147910" x="7651750" y="4038600"/>
          <p14:tracePt t="147911" x="7658100" y="4032250"/>
          <p14:tracePt t="147921" x="7664450" y="4006850"/>
          <p14:tracePt t="147938" x="7670800" y="3987800"/>
          <p14:tracePt t="147955" x="7670800" y="3956050"/>
          <p14:tracePt t="147971" x="7677150" y="3924300"/>
          <p14:tracePt t="147988" x="7677150" y="3905250"/>
          <p14:tracePt t="148005" x="7683500" y="3873500"/>
          <p14:tracePt t="148023" x="7683500" y="3867150"/>
          <p14:tracePt t="148038" x="7683500" y="3860800"/>
          <p14:tracePt t="148366" x="7683500" y="3854450"/>
          <p14:tracePt t="148398" x="7677150" y="3854450"/>
          <p14:tracePt t="148566" x="7689850" y="3854450"/>
          <p14:tracePt t="148583" x="7696200" y="3829050"/>
          <p14:tracePt t="148590" x="7708900" y="3797300"/>
          <p14:tracePt t="148591" x="7715250" y="3765550"/>
          <p14:tracePt t="148604" x="7727950" y="3689350"/>
          <p14:tracePt t="148604" x="7727950" y="3670300"/>
          <p14:tracePt t="148622" x="7747000" y="3613150"/>
          <p14:tracePt t="148638" x="7759700" y="3575050"/>
          <p14:tracePt t="148655" x="7766050" y="3536950"/>
          <p14:tracePt t="148671" x="7766050" y="3517900"/>
          <p14:tracePt t="148688" x="7772400" y="3505200"/>
          <p14:tracePt t="148704" x="7772400" y="3492500"/>
          <p14:tracePt t="148721" x="7772400" y="3486150"/>
          <p14:tracePt t="148738" x="7772400" y="3479800"/>
          <p14:tracePt t="148755" x="7772400" y="3467100"/>
          <p14:tracePt t="148771" x="7778750" y="3454400"/>
          <p14:tracePt t="148788" x="7785100" y="3435350"/>
          <p14:tracePt t="148804" x="7791450" y="3422650"/>
          <p14:tracePt t="148804" x="7797800" y="3416300"/>
          <p14:tracePt t="148846" x="7797800" y="3403600"/>
          <p14:tracePt t="148847" x="7804150" y="3403600"/>
          <p14:tracePt t="148982" x="7816850" y="3403600"/>
          <p14:tracePt t="148998" x="7829550" y="3403600"/>
          <p14:tracePt t="149007" x="7842250" y="3416300"/>
          <p14:tracePt t="149022" x="7854950" y="3429000"/>
          <p14:tracePt t="149038" x="7867650" y="3441700"/>
          <p14:tracePt t="149039" x="7886700" y="3460750"/>
          <p14:tracePt t="149055" x="7905750" y="3479800"/>
          <p14:tracePt t="149071" x="7924800" y="3492500"/>
          <p14:tracePt t="149088" x="7937500" y="3511550"/>
          <p14:tracePt t="149105" x="7950200" y="3524250"/>
          <p14:tracePt t="149121" x="7956550" y="3543300"/>
          <p14:tracePt t="149139" x="7969250" y="3562350"/>
          <p14:tracePt t="149155" x="7981950" y="3587750"/>
          <p14:tracePt t="149172" x="7988300" y="3606800"/>
          <p14:tracePt t="149188" x="8007350" y="3632200"/>
          <p14:tracePt t="149205" x="8013700" y="3657600"/>
          <p14:tracePt t="149221" x="8032750" y="3708400"/>
          <p14:tracePt t="149238" x="8045450" y="3740150"/>
          <p14:tracePt t="149255" x="8051800" y="3759200"/>
          <p14:tracePt t="149271" x="8070850" y="3790950"/>
          <p14:tracePt t="149288" x="8070850" y="3810000"/>
          <p14:tracePt t="149305" x="8083550" y="3829050"/>
          <p14:tracePt t="149321" x="8089900" y="3860800"/>
          <p14:tracePt t="149338" x="8096250" y="3886200"/>
          <p14:tracePt t="149355" x="8108950" y="3924300"/>
          <p14:tracePt t="149371" x="8115300" y="3956050"/>
          <p14:tracePt t="149388" x="8128000" y="3987800"/>
          <p14:tracePt t="149405" x="8134350" y="4025900"/>
          <p14:tracePt t="149421" x="8147050" y="4076700"/>
          <p14:tracePt t="149439" x="8159750" y="4108450"/>
          <p14:tracePt t="149455" x="8166100" y="4133850"/>
          <p14:tracePt t="149471" x="8178800" y="4159250"/>
          <p14:tracePt t="149488" x="8185150" y="4184650"/>
          <p14:tracePt t="149505" x="8210550" y="4210050"/>
          <p14:tracePt t="149521" x="8216900" y="4235450"/>
          <p14:tracePt t="149538" x="8229600" y="4254500"/>
          <p14:tracePt t="149554" x="8242300" y="4273550"/>
          <p14:tracePt t="149571" x="8248650" y="4286250"/>
          <p14:tracePt t="149588" x="8255000" y="4305300"/>
          <p14:tracePt t="149605" x="8267700" y="4318000"/>
          <p14:tracePt t="149605" x="8280400" y="4324350"/>
          <p14:tracePt t="149622" x="8286750" y="4343400"/>
          <p14:tracePt t="149638" x="8299450" y="4356100"/>
          <p14:tracePt t="149655" x="8312150" y="4375150"/>
          <p14:tracePt t="149671" x="8324850" y="4387850"/>
          <p14:tracePt t="149688" x="8337550" y="4406900"/>
          <p14:tracePt t="149705" x="8356600" y="4425950"/>
          <p14:tracePt t="149721" x="8369300" y="4438650"/>
          <p14:tracePt t="149738" x="8382000" y="4451350"/>
          <p14:tracePt t="149755" x="8394700" y="4464050"/>
          <p14:tracePt t="149772" x="8407400" y="4476750"/>
          <p14:tracePt t="149789" x="8420100" y="4489450"/>
          <p14:tracePt t="149805" x="8426450" y="4495800"/>
          <p14:tracePt t="149821" x="8445500" y="4514850"/>
          <p14:tracePt t="149838" x="8451850" y="4514850"/>
          <p14:tracePt t="149855" x="8458200" y="4527550"/>
          <p14:tracePt t="149871" x="8464550" y="4527550"/>
          <p14:tracePt t="149887" x="8470900" y="4533900"/>
          <p14:tracePt t="149904" x="8477250" y="4533900"/>
          <p14:tracePt t="149921" x="8489950" y="4546600"/>
          <p14:tracePt t="149938" x="8509000" y="4552950"/>
          <p14:tracePt t="149954" x="8515350" y="4559300"/>
          <p14:tracePt t="149971" x="8534400" y="4559300"/>
          <p14:tracePt t="149988" x="8540750" y="4565650"/>
          <p14:tracePt t="150005" x="8553450" y="4565650"/>
          <p14:tracePt t="150021" x="8559800" y="4572000"/>
          <p14:tracePt t="150038" x="8572500" y="4572000"/>
          <p14:tracePt t="150118" x="8578850" y="4572000"/>
          <p14:tracePt t="150997" x="8572500" y="4572000"/>
          <p14:tracePt t="151013" x="8566150" y="4572000"/>
          <p14:tracePt t="151019" x="8553450" y="4572000"/>
          <p14:tracePt t="151030" x="8540750" y="4572000"/>
          <p14:tracePt t="151038" x="8515350" y="4578350"/>
          <p14:tracePt t="151055" x="8470900" y="4584700"/>
          <p14:tracePt t="151071" x="8394700" y="4584700"/>
          <p14:tracePt t="151088" x="8274050" y="4584700"/>
          <p14:tracePt t="151104" x="8013700" y="4597400"/>
          <p14:tracePt t="151121" x="7581900" y="4641850"/>
          <p14:tracePt t="151138" x="7207250" y="4699000"/>
          <p14:tracePt t="151155" x="6794500" y="4762500"/>
          <p14:tracePt t="151172" x="6426200" y="4813300"/>
          <p14:tracePt t="151188" x="6051550" y="4864100"/>
          <p14:tracePt t="151204" x="5695950" y="4914900"/>
          <p14:tracePt t="151204" x="5549900" y="4933950"/>
          <p14:tracePt t="151222" x="5226050" y="4984750"/>
          <p14:tracePt t="151238" x="4959350" y="5016500"/>
          <p14:tracePt t="151255" x="4781550" y="5041900"/>
          <p14:tracePt t="151271" x="4610100" y="5060950"/>
          <p14:tracePt t="151289" x="4457700" y="5067300"/>
          <p14:tracePt t="151304" x="4286250" y="5092700"/>
          <p14:tracePt t="151321" x="4146550" y="5111750"/>
          <p14:tracePt t="151338" x="4019550" y="5130800"/>
          <p14:tracePt t="151355" x="3892550" y="5168900"/>
          <p14:tracePt t="151371" x="3778250" y="5200650"/>
          <p14:tracePt t="151388" x="3676650" y="5226050"/>
          <p14:tracePt t="151404" x="3575050" y="5251450"/>
          <p14:tracePt t="151422" x="3530600" y="5264150"/>
          <p14:tracePt t="151438" x="3498850" y="5283200"/>
          <p14:tracePt t="151455" x="3467100" y="5302250"/>
          <p14:tracePt t="151471" x="3441700" y="5334000"/>
          <p14:tracePt t="151488" x="3422650" y="5359400"/>
          <p14:tracePt t="151504" x="3416300" y="5372100"/>
          <p14:tracePt t="151522" x="3409950" y="5384800"/>
          <p14:tracePt t="151538" x="3403600" y="5403850"/>
          <p14:tracePt t="151555" x="3403600" y="5416550"/>
          <p14:tracePt t="151571" x="3403600" y="5454650"/>
          <p14:tracePt t="151588" x="3403600" y="5486400"/>
          <p14:tracePt t="151604" x="3403600" y="5518150"/>
          <p14:tracePt t="151604" x="3403600" y="5530850"/>
          <p14:tracePt t="151622" x="3403600" y="5549900"/>
          <p14:tracePt t="151638" x="3403600" y="5556250"/>
          <p14:tracePt t="152030" x="3416300" y="5575300"/>
          <p14:tracePt t="152038" x="3448050" y="5594350"/>
          <p14:tracePt t="152042" x="3479800" y="5619750"/>
          <p14:tracePt t="152042" x="0" y="0"/>
        </p14:tracePtLst>
        <p14:tracePtLst>
          <p14:tracePt t="163360" x="6762750" y="4616450"/>
          <p14:tracePt t="163390" x="6756400" y="4616450"/>
          <p14:tracePt t="163606" x="6769100" y="4610100"/>
          <p14:tracePt t="163614" x="6788150" y="4584700"/>
          <p14:tracePt t="163622" x="6826250" y="4508500"/>
          <p14:tracePt t="163638" x="6851650" y="4438650"/>
          <p14:tracePt t="163654" x="6877050" y="4343400"/>
          <p14:tracePt t="163670" x="6902450" y="4235450"/>
          <p14:tracePt t="163686" x="6921500" y="4171950"/>
          <p14:tracePt t="163694" x="6953250" y="4064000"/>
          <p14:tracePt t="163710" x="6978650" y="3968750"/>
          <p14:tracePt t="163726" x="7004050" y="3898900"/>
          <p14:tracePt t="163738" x="7042150" y="3841750"/>
          <p14:tracePt t="163755" x="7061200" y="3803650"/>
          <p14:tracePt t="163772" x="7080250" y="3765550"/>
          <p14:tracePt t="163788" x="7112000" y="3714750"/>
          <p14:tracePt t="163805" x="7150100" y="3651250"/>
          <p14:tracePt t="163822" x="7200900" y="3556000"/>
          <p14:tracePt t="163838" x="7219950" y="3530600"/>
          <p14:tracePt t="163855" x="7232650" y="3517900"/>
          <p14:tracePt t="163871" x="7245350" y="3505200"/>
          <p14:tracePt t="163888" x="7251700" y="3498850"/>
          <p14:tracePt t="163924" x="7258050" y="3492500"/>
          <p14:tracePt t="163966" x="7264400" y="3492500"/>
          <p14:tracePt t="163982" x="7270750" y="3492500"/>
          <p14:tracePt t="163990" x="7277100" y="3492500"/>
          <p14:tracePt t="163998" x="7283450" y="3492500"/>
          <p14:tracePt t="164006" x="7289800" y="3492500"/>
          <p14:tracePt t="164022" x="7302500" y="3492500"/>
          <p14:tracePt t="164023" x="7315200" y="3492500"/>
          <p14:tracePt t="164038" x="7334250" y="3492500"/>
          <p14:tracePt t="164055" x="7346950" y="3492500"/>
          <p14:tracePt t="164071" x="7359650" y="3492500"/>
          <p14:tracePt t="164110" x="7366000" y="3492500"/>
          <p14:tracePt t="164121" x="7372350" y="3492500"/>
          <p14:tracePt t="164122" x="7397750" y="3505200"/>
          <p14:tracePt t="164138" x="7429500" y="3575050"/>
          <p14:tracePt t="164155" x="7454900" y="3663950"/>
          <p14:tracePt t="164171" x="7480300" y="3752850"/>
          <p14:tracePt t="164188" x="7505700" y="3854450"/>
          <p14:tracePt t="164205" x="7524750" y="3930650"/>
          <p14:tracePt t="164223" x="7562850" y="4051300"/>
          <p14:tracePt t="164238" x="7581900" y="4121150"/>
          <p14:tracePt t="164256" x="7607300" y="4197350"/>
          <p14:tracePt t="164272" x="7626350" y="4273550"/>
          <p14:tracePt t="164288" x="7651750" y="4349750"/>
          <p14:tracePt t="164304" x="7670800" y="4400550"/>
          <p14:tracePt t="164322" x="7689850" y="4425950"/>
          <p14:tracePt t="164338" x="7702550" y="4445000"/>
          <p14:tracePt t="164355" x="7708900" y="4457700"/>
          <p14:tracePt t="164371" x="7708900" y="4464050"/>
          <p14:tracePt t="164388" x="7721600" y="4470400"/>
          <p14:tracePt t="164405" x="7734300" y="4476750"/>
          <p14:tracePt t="164422" x="7740650" y="4483100"/>
          <p14:tracePt t="164438" x="7759700" y="4489450"/>
          <p14:tracePt t="164455" x="7778750" y="4502150"/>
          <p14:tracePt t="164472" x="7791450" y="4502150"/>
          <p14:tracePt t="164488" x="7810500" y="4514850"/>
          <p14:tracePt t="164505" x="7835900" y="4527550"/>
          <p14:tracePt t="164521" x="7854950" y="4533900"/>
          <p14:tracePt t="164538" x="7886700" y="4546600"/>
          <p14:tracePt t="164555" x="7905750" y="4546600"/>
          <p14:tracePt t="164571" x="7931150" y="4552950"/>
          <p14:tracePt t="164588" x="7956550" y="4559300"/>
          <p14:tracePt t="164605" x="7969250" y="4559300"/>
          <p14:tracePt t="164622" x="7975600" y="4559300"/>
          <p14:tracePt t="164638" x="7981950" y="4559300"/>
          <p14:tracePt t="165166" x="7994650" y="4559300"/>
          <p14:tracePt t="165174" x="8007350" y="4559300"/>
          <p14:tracePt t="165181" x="8013700" y="4559300"/>
          <p14:tracePt t="165188" x="8032750" y="4572000"/>
          <p14:tracePt t="165204" x="8051800" y="4572000"/>
          <p14:tracePt t="165222" x="8064500" y="4584700"/>
          <p14:tracePt t="165238" x="8077200" y="4584700"/>
          <p14:tracePt t="165255" x="8083550" y="4597400"/>
          <p14:tracePt t="165292" x="8089900" y="4597400"/>
          <p14:tracePt t="165318" x="8096250" y="4597400"/>
          <p14:tracePt t="167118" x="8089900" y="4597400"/>
          <p14:tracePt t="167190" x="8077200" y="4603750"/>
          <p14:tracePt t="167750" x="8089900" y="4610100"/>
          <p14:tracePt t="167766" x="8102600" y="4610100"/>
          <p14:tracePt t="167772" x="8115300" y="4616450"/>
          <p14:tracePt t="167789" x="8121650" y="4622800"/>
          <p14:tracePt t="167804" x="8134350" y="4622800"/>
          <p14:tracePt t="167822" x="8147050" y="4629150"/>
          <p14:tracePt t="167823" x="8153400" y="4635500"/>
          <p14:tracePt t="167838" x="8159750" y="4635500"/>
          <p14:tracePt t="167855" x="8166100" y="4635500"/>
          <p14:tracePt t="167871" x="8172450" y="4641850"/>
          <p14:tracePt t="167888" x="8178800" y="4641850"/>
          <p14:tracePt t="167904" x="8185150" y="4641850"/>
          <p14:tracePt t="167921" x="8191500" y="4641850"/>
          <p14:tracePt t="168062" x="8197850" y="4641850"/>
          <p14:tracePt t="168301" x="8191500" y="4641850"/>
          <p14:tracePt t="168318" x="8185150" y="4641850"/>
          <p14:tracePt t="168326" x="8178800" y="4641850"/>
          <p14:tracePt t="168333" x="8172450" y="4641850"/>
          <p14:tracePt t="168348" x="8159750" y="4641850"/>
          <p14:tracePt t="168354" x="8147050" y="4641850"/>
          <p14:tracePt t="168371" x="8134350" y="4648200"/>
          <p14:tracePt t="168388" x="8128000" y="4648200"/>
          <p14:tracePt t="168404" x="8115300" y="4648200"/>
          <p14:tracePt t="168421" x="8108950" y="4648200"/>
          <p14:tracePt t="168438" x="8096250" y="4648200"/>
          <p14:tracePt t="168455" x="8089900" y="4648200"/>
          <p14:tracePt t="168494" x="8083550" y="4648200"/>
          <p14:tracePt t="168582" x="8070850" y="4648200"/>
          <p14:tracePt t="168590" x="8064500" y="4648200"/>
          <p14:tracePt t="168598" x="8051800" y="4648200"/>
          <p14:tracePt t="168613" x="8039100" y="4629150"/>
          <p14:tracePt t="168622" x="8039100" y="4622800"/>
          <p14:tracePt t="168623" x="8020050" y="4584700"/>
          <p14:tracePt t="168638" x="8001000" y="4552950"/>
          <p14:tracePt t="168655" x="7988300" y="4508500"/>
          <p14:tracePt t="168671" x="7956550" y="4457700"/>
          <p14:tracePt t="168688" x="7943850" y="4406900"/>
          <p14:tracePt t="168704" x="7918450" y="4356100"/>
          <p14:tracePt t="168721" x="7893050" y="4298950"/>
          <p14:tracePt t="168738" x="7886700" y="4254500"/>
          <p14:tracePt t="168755" x="7874000" y="4210050"/>
          <p14:tracePt t="168771" x="7854950" y="4159250"/>
          <p14:tracePt t="168771" x="7854950" y="4140200"/>
          <p14:tracePt t="168790" x="7848600" y="4121150"/>
          <p14:tracePt t="168804" x="7816850" y="4032250"/>
          <p14:tracePt t="168822" x="7810500" y="3975100"/>
          <p14:tracePt t="168838" x="7791450" y="3917950"/>
          <p14:tracePt t="168855" x="7785100" y="3873500"/>
          <p14:tracePt t="168871" x="7778750" y="3822700"/>
          <p14:tracePt t="168888" x="7772400" y="3784600"/>
          <p14:tracePt t="168904" x="7759700" y="3740150"/>
          <p14:tracePt t="168921" x="7753350" y="3708400"/>
          <p14:tracePt t="168938" x="7747000" y="3670300"/>
          <p14:tracePt t="168954" x="7740650" y="3638550"/>
          <p14:tracePt t="168971" x="7727950" y="3600450"/>
          <p14:tracePt t="168988" x="7715250" y="3575050"/>
          <p14:tracePt t="169005" x="7696200" y="3543300"/>
          <p14:tracePt t="169023" x="7689850" y="3524250"/>
          <p14:tracePt t="169038" x="7677150" y="3505200"/>
          <p14:tracePt t="169055" x="7664450" y="3486150"/>
          <p14:tracePt t="169071" x="7658100" y="3479800"/>
          <p14:tracePt t="169088" x="7645400" y="3460750"/>
          <p14:tracePt t="169104" x="7639050" y="3448050"/>
          <p14:tracePt t="169121" x="7632700" y="3441700"/>
          <p14:tracePt t="169138" x="7626350" y="3441700"/>
          <p14:tracePt t="169154" x="7613650" y="3429000"/>
          <p14:tracePt t="169171" x="7594600" y="3416300"/>
          <p14:tracePt t="169204" x="7588250" y="3416300"/>
          <p14:tracePt t="169206" x="7569200" y="3403600"/>
          <p14:tracePt t="169222" x="7550150" y="3397250"/>
          <p14:tracePt t="169239" x="7543800" y="3397250"/>
          <p14:tracePt t="169254" x="7531100" y="3390900"/>
          <p14:tracePt t="169272" x="7524750" y="3390900"/>
          <p14:tracePt t="169288" x="7512050" y="3390900"/>
          <p14:tracePt t="169305" x="7499350" y="3390900"/>
          <p14:tracePt t="169321" x="7486650" y="3390900"/>
          <p14:tracePt t="169338" x="7473950" y="3390900"/>
          <p14:tracePt t="169354" x="7442200" y="3409950"/>
          <p14:tracePt t="169371" x="7429500" y="3422650"/>
          <p14:tracePt t="169388" x="7416800" y="3435350"/>
          <p14:tracePt t="169405" x="7397750" y="3454400"/>
          <p14:tracePt t="169421" x="7378700" y="3473450"/>
          <p14:tracePt t="169438" x="7366000" y="3498850"/>
          <p14:tracePt t="169454" x="7353300" y="3517900"/>
          <p14:tracePt t="169471" x="7340600" y="3530600"/>
          <p14:tracePt t="169488" x="7334250" y="3556000"/>
          <p14:tracePt t="169505" x="7327900" y="3575050"/>
          <p14:tracePt t="169521" x="7315200" y="3587750"/>
          <p14:tracePt t="169539" x="7308850" y="3619500"/>
          <p14:tracePt t="169554" x="7296150" y="3638550"/>
          <p14:tracePt t="169571" x="7289800" y="3676650"/>
          <p14:tracePt t="169588" x="7283450" y="3708400"/>
          <p14:tracePt t="169605" x="7264400" y="3771900"/>
          <p14:tracePt t="169622" x="7264400" y="3810000"/>
          <p14:tracePt t="169638" x="7258050" y="3854450"/>
          <p14:tracePt t="169654" x="7251700" y="3898900"/>
          <p14:tracePt t="169671" x="7245350" y="3930650"/>
          <p14:tracePt t="169688" x="7239000" y="3968750"/>
          <p14:tracePt t="169705" x="7239000" y="4000500"/>
          <p14:tracePt t="169721" x="7226300" y="4032250"/>
          <p14:tracePt t="169738" x="7219950" y="4070350"/>
          <p14:tracePt t="169754" x="7207250" y="4095750"/>
          <p14:tracePt t="169771" x="7188200" y="4140200"/>
          <p14:tracePt t="169788" x="7181850" y="4171950"/>
          <p14:tracePt t="169805" x="7162800" y="4210050"/>
          <p14:tracePt t="169821" x="7137400" y="4273550"/>
          <p14:tracePt t="169838" x="7118350" y="4305300"/>
          <p14:tracePt t="169854" x="7092950" y="4343400"/>
          <p14:tracePt t="169871" x="7067550" y="4381500"/>
          <p14:tracePt t="169888" x="7048500" y="4400550"/>
          <p14:tracePt t="169905" x="7029450" y="4425950"/>
          <p14:tracePt t="169921" x="6997700" y="4451350"/>
          <p14:tracePt t="169938" x="6972300" y="4470400"/>
          <p14:tracePt t="169954" x="6927850" y="4489450"/>
          <p14:tracePt t="169971" x="6889750" y="4514850"/>
          <p14:tracePt t="169988" x="6858000" y="4533900"/>
          <p14:tracePt t="170005" x="6819900" y="4552950"/>
          <p14:tracePt t="170021" x="6788150" y="4565650"/>
          <p14:tracePt t="170038" x="6781800" y="4572000"/>
          <p14:tracePt t="170054" x="6775450" y="4572000"/>
          <p14:tracePt t="170071" x="6762750" y="4572000"/>
          <p14:tracePt t="170088" x="6756400" y="4572000"/>
          <p14:tracePt t="170141" x="6750050" y="4572000"/>
          <p14:tracePt t="170158" x="6743700" y="4578350"/>
          <p14:tracePt t="170166" x="6737350" y="4578350"/>
          <p14:tracePt t="170174" x="6737350" y="4584700"/>
          <p14:tracePt t="170190" x="6731000" y="4584700"/>
          <p14:tracePt t="170373" x="6724650" y="4584700"/>
          <p14:tracePt t="170398" x="6718300" y="4584700"/>
          <p14:tracePt t="170414" x="6711950" y="4584700"/>
          <p14:tracePt t="170454" x="6705600" y="4584700"/>
          <p14:tracePt t="170469" x="6699250" y="4591050"/>
          <p14:tracePt t="170534" x="6692900" y="4591050"/>
          <p14:tracePt t="170549" x="6686550" y="4591050"/>
          <p14:tracePt t="170573" x="6680200" y="4591050"/>
          <p14:tracePt t="170581" x="6673850" y="4597400"/>
          <p14:tracePt t="171437" x="6686550" y="4597400"/>
          <p14:tracePt t="171447" x="6718300" y="4597400"/>
          <p14:tracePt t="171454" x="6756400" y="4597400"/>
          <p14:tracePt t="171455" x="6813550" y="4597400"/>
          <p14:tracePt t="171471" x="6864350" y="4597400"/>
          <p14:tracePt t="171487" x="6902450" y="4597400"/>
          <p14:tracePt t="171504" x="6921500" y="4597400"/>
          <p14:tracePt t="171521" x="6934200" y="4597400"/>
          <p14:tracePt t="171538" x="6946900" y="4597400"/>
          <p14:tracePt t="171758" x="6953250" y="4597400"/>
          <p14:tracePt t="171765" x="6959600" y="4603750"/>
          <p14:tracePt t="171773" x="6965950" y="4603750"/>
          <p14:tracePt t="171780" x="6972300" y="4610100"/>
          <p14:tracePt t="171787" x="6978650" y="4616450"/>
          <p14:tracePt t="171804" x="6985000" y="4622800"/>
          <p14:tracePt t="171844" x="6985000" y="4629150"/>
          <p14:tracePt t="171860" x="6991350" y="4629150"/>
          <p14:tracePt t="171878" x="7004050" y="4629150"/>
          <p14:tracePt t="171894" x="7010400" y="4629150"/>
          <p14:tracePt t="171909" x="7016750" y="4629150"/>
          <p14:tracePt t="171925" x="7023100" y="4629150"/>
          <p14:tracePt t="171941" x="7029450" y="4629150"/>
          <p14:tracePt t="171973" x="7035800" y="4629150"/>
          <p14:tracePt t="171989" x="7042150" y="4629150"/>
          <p14:tracePt t="172013" x="7048500" y="4635500"/>
          <p14:tracePt t="172021" x="7054850" y="4635500"/>
          <p14:tracePt t="172022" x="7067550" y="4635500"/>
          <p14:tracePt t="172038" x="7080250" y="4635500"/>
          <p14:tracePt t="172054" x="7105650" y="4635500"/>
          <p14:tracePt t="172071" x="7137400" y="4635500"/>
          <p14:tracePt t="172088" x="7175500" y="4635500"/>
          <p14:tracePt t="172105" x="7213600" y="4635500"/>
          <p14:tracePt t="172121" x="7251700" y="4635500"/>
          <p14:tracePt t="172138" x="7283450" y="4635500"/>
          <p14:tracePt t="172154" x="7302500" y="4635500"/>
          <p14:tracePt t="172171" x="7327900" y="4635500"/>
          <p14:tracePt t="172188" x="7346950" y="4622800"/>
          <p14:tracePt t="172204" x="7378700" y="4591050"/>
          <p14:tracePt t="172222" x="7391400" y="4559300"/>
          <p14:tracePt t="172238" x="7410450" y="4495800"/>
          <p14:tracePt t="172254" x="7429500" y="4445000"/>
          <p14:tracePt t="172271" x="7435850" y="4400550"/>
          <p14:tracePt t="172288" x="7448550" y="4362450"/>
          <p14:tracePt t="172304" x="7454900" y="4330700"/>
          <p14:tracePt t="172321" x="7473950" y="4292600"/>
          <p14:tracePt t="172338" x="7486650" y="4260850"/>
          <p14:tracePt t="172354" x="7499350" y="4222750"/>
          <p14:tracePt t="172371" x="7512050" y="4191000"/>
          <p14:tracePt t="172388" x="7524750" y="4159250"/>
          <p14:tracePt t="172404" x="7550150" y="4089400"/>
          <p14:tracePt t="172422" x="7562850" y="4032250"/>
          <p14:tracePt t="172438" x="7581900" y="3962400"/>
          <p14:tracePt t="172454" x="7600950" y="3898900"/>
          <p14:tracePt t="172471" x="7620000" y="3822700"/>
          <p14:tracePt t="172488" x="7632700" y="3752850"/>
          <p14:tracePt t="172504" x="7639050" y="3695700"/>
          <p14:tracePt t="172521" x="7658100" y="3632200"/>
          <p14:tracePt t="172537" x="7664450" y="3575050"/>
          <p14:tracePt t="172554" x="7670800" y="3517900"/>
          <p14:tracePt t="172572" x="7689850" y="3479800"/>
          <p14:tracePt t="172588" x="7708900" y="3416300"/>
          <p14:tracePt t="172606" x="7721600" y="3384550"/>
          <p14:tracePt t="172622" x="7740650" y="3352800"/>
          <p14:tracePt t="172638" x="7747000" y="3333750"/>
          <p14:tracePt t="172654" x="7759700" y="3308350"/>
          <p14:tracePt t="172671" x="7772400" y="3295650"/>
          <p14:tracePt t="172687" x="7778750" y="3289300"/>
          <p14:tracePt t="172704" x="7785100" y="3282950"/>
          <p14:tracePt t="172721" x="7791450" y="3270250"/>
          <p14:tracePt t="172738" x="7804150" y="3263900"/>
          <p14:tracePt t="172754" x="7810500" y="3263900"/>
          <p14:tracePt t="172771" x="7823200" y="3257550"/>
          <p14:tracePt t="172788" x="7829550" y="3257550"/>
          <p14:tracePt t="172804" x="7842250" y="3251200"/>
          <p14:tracePt t="172821" x="7854950" y="3244850"/>
          <p14:tracePt t="172838" x="7861300" y="3244850"/>
          <p14:tracePt t="172854" x="7874000" y="3244850"/>
          <p14:tracePt t="172871" x="7886700" y="3244850"/>
          <p14:tracePt t="172887" x="7899400" y="3244850"/>
          <p14:tracePt t="172905" x="7905750" y="3244850"/>
          <p14:tracePt t="172921" x="7918450" y="3244850"/>
          <p14:tracePt t="172938" x="7937500" y="3244850"/>
          <p14:tracePt t="172954" x="7943850" y="3251200"/>
          <p14:tracePt t="172971" x="7969250" y="3263900"/>
          <p14:tracePt t="172987" x="7981950" y="3270250"/>
          <p14:tracePt t="173004" x="7994650" y="3276600"/>
          <p14:tracePt t="173021" x="8020050" y="3289300"/>
          <p14:tracePt t="173038" x="8032750" y="3302000"/>
          <p14:tracePt t="173054" x="8051800" y="3321050"/>
          <p14:tracePt t="173071" x="8070850" y="3340100"/>
          <p14:tracePt t="173088" x="8089900" y="3378200"/>
          <p14:tracePt t="173104" x="8102600" y="3416300"/>
          <p14:tracePt t="173121" x="8128000" y="3467100"/>
          <p14:tracePt t="173138" x="8147050" y="3530600"/>
          <p14:tracePt t="173154" x="8159750" y="3600450"/>
          <p14:tracePt t="173171" x="8166100" y="3651250"/>
          <p14:tracePt t="173187" x="8178800" y="3721100"/>
          <p14:tracePt t="173204" x="8191500" y="3784600"/>
          <p14:tracePt t="173222" x="8191500" y="3829050"/>
          <p14:tracePt t="173238" x="8197850" y="3867150"/>
          <p14:tracePt t="173254" x="8204200" y="3905250"/>
          <p14:tracePt t="173271" x="8210550" y="3956050"/>
          <p14:tracePt t="173287" x="8223250" y="4000500"/>
          <p14:tracePt t="173305" x="8229600" y="4057650"/>
          <p14:tracePt t="173321" x="8235950" y="4108450"/>
          <p14:tracePt t="173338" x="8248650" y="4165600"/>
          <p14:tracePt t="173354" x="8255000" y="4210050"/>
          <p14:tracePt t="173371" x="8261350" y="4241800"/>
          <p14:tracePt t="173387" x="8267700" y="4273550"/>
          <p14:tracePt t="173404" x="8274050" y="4292600"/>
          <p14:tracePt t="173421" x="8286750" y="4318000"/>
          <p14:tracePt t="173438" x="8293100" y="4330700"/>
          <p14:tracePt t="173454" x="8293100" y="4337050"/>
          <p14:tracePt t="173471" x="8299450" y="4349750"/>
          <p14:tracePt t="173488" x="8305800" y="4356100"/>
          <p14:tracePt t="173504" x="8312150" y="4362450"/>
          <p14:tracePt t="173521" x="8318500" y="4375150"/>
          <p14:tracePt t="173538" x="8331200" y="4394200"/>
          <p14:tracePt t="173554" x="8337550" y="4406900"/>
          <p14:tracePt t="173571" x="8356600" y="4425950"/>
          <p14:tracePt t="173588" x="8369300" y="4438650"/>
          <p14:tracePt t="173588" x="8382000" y="4451350"/>
          <p14:tracePt t="173606" x="8401050" y="4470400"/>
          <p14:tracePt t="173622" x="8420100" y="4483100"/>
          <p14:tracePt t="173638" x="8432800" y="4495800"/>
          <p14:tracePt t="173654" x="8439150" y="4495800"/>
          <p14:tracePt t="173671" x="8451850" y="4502150"/>
          <p14:tracePt t="173687" x="8470900" y="4521200"/>
          <p14:tracePt t="173704" x="8489950" y="4533900"/>
          <p14:tracePt t="173721" x="8502650" y="4540250"/>
          <p14:tracePt t="173738" x="8509000" y="4546600"/>
          <p14:tracePt t="173754" x="8521700" y="4552950"/>
          <p14:tracePt t="173771" x="8540750" y="4565650"/>
          <p14:tracePt t="173787" x="8547100" y="4565650"/>
          <p14:tracePt t="173804" x="8559800" y="4572000"/>
          <p14:tracePt t="173822" x="8572500" y="4584700"/>
          <p14:tracePt t="173861" x="8585200" y="4584700"/>
          <p14:tracePt t="173926" x="8591550" y="4584700"/>
          <p14:tracePt t="176525" x="8591550" y="4591050"/>
          <p14:tracePt t="177037" x="8585200" y="4591050"/>
          <p14:tracePt t="177045" x="8572500" y="4591050"/>
          <p14:tracePt t="177053" x="8553450" y="4591050"/>
          <p14:tracePt t="177070" x="8540750" y="4591050"/>
          <p14:tracePt t="177072" x="8521700" y="4591050"/>
          <p14:tracePt t="177087" x="8515350" y="4591050"/>
          <p14:tracePt t="177104" x="8509000" y="4591050"/>
          <p14:tracePt t="177121" x="8496300" y="4584700"/>
          <p14:tracePt t="177138" x="8470900" y="4533900"/>
          <p14:tracePt t="177154" x="8445500" y="4445000"/>
          <p14:tracePt t="177171" x="8420100" y="4337050"/>
          <p14:tracePt t="177187" x="8382000" y="4235450"/>
          <p14:tracePt t="177204" x="8299450" y="4025900"/>
          <p14:tracePt t="177222" x="8204200" y="3860800"/>
          <p14:tracePt t="177238" x="8115300" y="3702050"/>
          <p14:tracePt t="177254" x="8045450" y="3556000"/>
          <p14:tracePt t="177271" x="7981950" y="3448050"/>
          <p14:tracePt t="177287" x="7956550" y="3378200"/>
          <p14:tracePt t="177304" x="7943850" y="3333750"/>
          <p14:tracePt t="177321" x="7931150" y="3321050"/>
          <p14:tracePt t="177469" x="7924800" y="3321050"/>
          <p14:tracePt t="177477" x="7918450" y="3333750"/>
          <p14:tracePt t="177485" x="7918450" y="3352800"/>
          <p14:tracePt t="177488" x="7886700" y="3409950"/>
          <p14:tracePt t="177504" x="7848600" y="3492500"/>
          <p14:tracePt t="177521" x="7810500" y="3594100"/>
          <p14:tracePt t="177537" x="7759700" y="3714750"/>
          <p14:tracePt t="177555" x="7715250" y="3822700"/>
          <p14:tracePt t="177571" x="7677150" y="3968750"/>
          <p14:tracePt t="177589" x="7664450" y="4006850"/>
          <p14:tracePt t="177604" x="7632700" y="4127500"/>
          <p14:tracePt t="177622" x="7607300" y="4210050"/>
          <p14:tracePt t="177638" x="7588250" y="4298950"/>
          <p14:tracePt t="177655" x="7569200" y="4362450"/>
          <p14:tracePt t="177671" x="7543800" y="4445000"/>
          <p14:tracePt t="177687" x="7537450" y="4489450"/>
          <p14:tracePt t="177704" x="7524750" y="4521200"/>
          <p14:tracePt t="177721" x="7512050" y="4546600"/>
          <p14:tracePt t="177737" x="7499350" y="4572000"/>
          <p14:tracePt t="177754" x="7486650" y="4591050"/>
          <p14:tracePt t="177771" x="7473950" y="4610100"/>
          <p14:tracePt t="177788" x="7448550" y="4635500"/>
          <p14:tracePt t="177804" x="7410450" y="4667250"/>
          <p14:tracePt t="177822" x="7391400" y="4679950"/>
          <p14:tracePt t="177838" x="7359650" y="4692650"/>
          <p14:tracePt t="177854" x="7334250" y="4711700"/>
          <p14:tracePt t="177871" x="7308850" y="4724400"/>
          <p14:tracePt t="177887" x="7296150" y="4730750"/>
          <p14:tracePt t="177904" x="7289800" y="4737100"/>
          <p14:tracePt t="177921" x="7283450" y="4737100"/>
          <p14:tracePt t="177937" x="7277100" y="4743450"/>
          <p14:tracePt t="178053" x="7270750" y="4743450"/>
          <p14:tracePt t="178485" x="7264400" y="4743450"/>
          <p14:tracePt t="178501" x="7258050" y="4743450"/>
          <p14:tracePt t="178525" x="7251700" y="4743450"/>
          <p14:tracePt t="178549" x="7245350" y="4743450"/>
          <p14:tracePt t="178557" x="7239000" y="4743450"/>
          <p14:tracePt t="178573" x="7232650" y="4737100"/>
          <p14:tracePt t="179413" x="7239000" y="4737100"/>
          <p14:tracePt t="179421" x="7277100" y="4743450"/>
          <p14:tracePt t="179436" x="7321550" y="4756150"/>
          <p14:tracePt t="179454" x="7334250" y="4762500"/>
          <p14:tracePt t="179455" x="7353300" y="4762500"/>
          <p14:tracePt t="179471" x="7372350" y="4762500"/>
          <p14:tracePt t="179487" x="7378700" y="4762500"/>
          <p14:tracePt t="179533" x="7385050" y="4762500"/>
          <p14:tracePt t="179549" x="7391400" y="4762500"/>
          <p14:tracePt t="179581" x="7397750" y="4762500"/>
          <p14:tracePt t="179597" x="7404100" y="4762500"/>
          <p14:tracePt t="179621" x="7410450" y="4762500"/>
          <p14:tracePt t="179709" x="7404100" y="4762500"/>
          <p14:tracePt t="179717" x="7372350" y="4762500"/>
          <p14:tracePt t="179725" x="7346950" y="4762500"/>
          <p14:tracePt t="179738" x="7308850" y="4762500"/>
          <p14:tracePt t="179738" x="7245350" y="4762500"/>
          <p14:tracePt t="179754" x="7194550" y="4756150"/>
          <p14:tracePt t="179772" x="7156450" y="4749800"/>
          <p14:tracePt t="179926" x="7162800" y="4749800"/>
          <p14:tracePt t="179934" x="7181850" y="4749800"/>
          <p14:tracePt t="179942" x="7200900" y="4749800"/>
          <p14:tracePt t="179955" x="7226300" y="4749800"/>
          <p14:tracePt t="179958" x="7289800" y="4749800"/>
          <p14:tracePt t="179972" x="7340600" y="4749800"/>
          <p14:tracePt t="179988" x="7404100" y="4749800"/>
          <p14:tracePt t="180005" x="7467600" y="4743450"/>
          <p14:tracePt t="180023" x="7499350" y="4743450"/>
          <p14:tracePt t="180039" x="7537450" y="4737100"/>
          <p14:tracePt t="180055" x="7556500" y="4737100"/>
          <p14:tracePt t="180072" x="7575550" y="4730750"/>
          <p14:tracePt t="180088" x="7600950" y="4724400"/>
          <p14:tracePt t="180105" x="7626350" y="4724400"/>
          <p14:tracePt t="180121" x="7658100" y="4724400"/>
          <p14:tracePt t="180138" x="7696200" y="4718050"/>
          <p14:tracePt t="180155" x="7747000" y="4711700"/>
          <p14:tracePt t="180172" x="7797800" y="4699000"/>
          <p14:tracePt t="180189" x="7823200" y="4699000"/>
          <p14:tracePt t="180205" x="7880350" y="4699000"/>
          <p14:tracePt t="180222" x="7924800" y="4699000"/>
          <p14:tracePt t="180238" x="7962900" y="4699000"/>
          <p14:tracePt t="180255" x="7988300" y="4699000"/>
          <p14:tracePt t="180272" x="8007350" y="4699000"/>
          <p14:tracePt t="180288" x="8026400" y="4699000"/>
          <p14:tracePt t="180305" x="8051800" y="4699000"/>
          <p14:tracePt t="180322" x="8077200" y="4699000"/>
          <p14:tracePt t="180339" x="8115300" y="4699000"/>
          <p14:tracePt t="180355" x="8153400" y="4699000"/>
          <p14:tracePt t="180372" x="8178800" y="4699000"/>
          <p14:tracePt t="180388" x="8210550" y="4699000"/>
          <p14:tracePt t="180405" x="8255000" y="4699000"/>
          <p14:tracePt t="180423" x="8267700" y="4699000"/>
          <p14:tracePt t="180438" x="8280400" y="4699000"/>
          <p14:tracePt t="180455" x="8286750" y="4699000"/>
          <p14:tracePt t="180494" x="8293100" y="4699000"/>
          <p14:tracePt t="180495" x="8299450" y="4699000"/>
          <p14:tracePt t="180534" x="8305800" y="4699000"/>
          <p14:tracePt t="180654" x="8299450" y="4699000"/>
          <p14:tracePt t="180657" x="8286750" y="4699000"/>
          <p14:tracePt t="180671" x="8267700" y="4699000"/>
          <p14:tracePt t="180673" x="8235950" y="4699000"/>
          <p14:tracePt t="180688" x="8191500" y="4699000"/>
          <p14:tracePt t="180705" x="8115300" y="4705350"/>
          <p14:tracePt t="180721" x="8026400" y="4711700"/>
          <p14:tracePt t="180738" x="7931150" y="4711700"/>
          <p14:tracePt t="180754" x="7835900" y="4718050"/>
          <p14:tracePt t="180771" x="7766050" y="4724400"/>
          <p14:tracePt t="180789" x="7702550" y="4724400"/>
          <p14:tracePt t="180805" x="7620000" y="4724400"/>
          <p14:tracePt t="180823" x="7575550" y="4724400"/>
          <p14:tracePt t="180838" x="7531100" y="4724400"/>
          <p14:tracePt t="180855" x="7493000" y="4724400"/>
          <p14:tracePt t="180871" x="7461250" y="4724400"/>
          <p14:tracePt t="180888" x="7429500" y="4724400"/>
          <p14:tracePt t="180905" x="7397750" y="4724400"/>
          <p14:tracePt t="180922" x="7372350" y="4724400"/>
          <p14:tracePt t="180938" x="7353300" y="4724400"/>
          <p14:tracePt t="180955" x="7334250" y="4724400"/>
          <p14:tracePt t="180971" x="7321550" y="4724400"/>
          <p14:tracePt t="180988" x="7308850" y="4724400"/>
          <p14:tracePt t="181005" x="7289800" y="4724400"/>
          <p14:tracePt t="181109" x="7283450" y="4724400"/>
          <p14:tracePt t="181119" x="7277100" y="4724400"/>
          <p14:tracePt t="181126" x="7270750" y="4724400"/>
          <p14:tracePt t="181127" x="7258050" y="4730750"/>
          <p14:tracePt t="181138" x="7232650" y="4737100"/>
          <p14:tracePt t="181155" x="7219950" y="4737100"/>
          <p14:tracePt t="181171" x="7207250" y="4737100"/>
          <p14:tracePt t="181188" x="7194550" y="4737100"/>
          <p14:tracePt t="181205" x="7181850" y="4737100"/>
          <p14:tracePt t="181223" x="7162800" y="4737100"/>
          <p14:tracePt t="181238" x="7150100" y="4737100"/>
          <p14:tracePt t="181255" x="7131050" y="4737100"/>
          <p14:tracePt t="181272" x="7105650" y="4737100"/>
          <p14:tracePt t="181288" x="7080250" y="4737100"/>
          <p14:tracePt t="181305" x="7054850" y="4737100"/>
          <p14:tracePt t="181322" x="7035800" y="4737100"/>
          <p14:tracePt t="181338" x="7029450" y="4737100"/>
          <p14:tracePt t="181355" x="7016750" y="4737100"/>
          <p14:tracePt t="181371" x="7004050" y="4737100"/>
          <p14:tracePt t="181388" x="6985000" y="4737100"/>
          <p14:tracePt t="181405" x="6965950" y="4737100"/>
          <p14:tracePt t="181423" x="6953250" y="4737100"/>
          <p14:tracePt t="181438" x="6934200" y="4737100"/>
          <p14:tracePt t="181455" x="6908800" y="4737100"/>
          <p14:tracePt t="181471" x="6877050" y="4737100"/>
          <p14:tracePt t="181488" x="6838950" y="4737100"/>
          <p14:tracePt t="181505" x="6800850" y="4737100"/>
          <p14:tracePt t="181522" x="6775450" y="4737100"/>
          <p14:tracePt t="181538" x="6762750" y="4737100"/>
          <p14:tracePt t="181555" x="6756400" y="4737100"/>
          <p14:tracePt t="181766" x="6769100" y="4737100"/>
          <p14:tracePt t="181773" x="6775450" y="4737100"/>
          <p14:tracePt t="181781" x="6788150" y="4737100"/>
          <p14:tracePt t="181788" x="6819900" y="4737100"/>
          <p14:tracePt t="181805" x="6858000" y="4737100"/>
          <p14:tracePt t="181823" x="6889750" y="4737100"/>
          <p14:tracePt t="181838" x="6921500" y="4737100"/>
          <p14:tracePt t="181855" x="6959600" y="4737100"/>
          <p14:tracePt t="181871" x="6997700" y="4743450"/>
          <p14:tracePt t="181888" x="7035800" y="4743450"/>
          <p14:tracePt t="181905" x="7067550" y="4743450"/>
          <p14:tracePt t="181922" x="7112000" y="4743450"/>
          <p14:tracePt t="181938" x="7143750" y="4743450"/>
          <p14:tracePt t="181955" x="7181850" y="4743450"/>
          <p14:tracePt t="181971" x="7213600" y="4743450"/>
          <p14:tracePt t="181988" x="7245350" y="4743450"/>
          <p14:tracePt t="182005" x="7283450" y="4743450"/>
          <p14:tracePt t="182022" x="7308850" y="4743450"/>
          <p14:tracePt t="182038" x="7334250" y="4743450"/>
          <p14:tracePt t="182055" x="7353300" y="4743450"/>
          <p14:tracePt t="182071" x="7372350" y="4743450"/>
          <p14:tracePt t="182088" x="7397750" y="4749800"/>
          <p14:tracePt t="182105" x="7423150" y="4749800"/>
          <p14:tracePt t="182122" x="7442200" y="4756150"/>
          <p14:tracePt t="182138" x="7473950" y="4762500"/>
          <p14:tracePt t="182155" x="7505700" y="4762500"/>
          <p14:tracePt t="182171" x="7543800" y="4768850"/>
          <p14:tracePt t="182188" x="7575550" y="4768850"/>
          <p14:tracePt t="182205" x="7626350" y="4768850"/>
          <p14:tracePt t="182223" x="7658100" y="4768850"/>
          <p14:tracePt t="182238" x="7702550" y="4768850"/>
          <p14:tracePt t="182255" x="7734300" y="4768850"/>
          <p14:tracePt t="182271" x="7772400" y="4768850"/>
          <p14:tracePt t="182288" x="7797800" y="4768850"/>
          <p14:tracePt t="182305" x="7823200" y="4768850"/>
          <p14:tracePt t="182322" x="7848600" y="4768850"/>
          <p14:tracePt t="182338" x="7880350" y="4768850"/>
          <p14:tracePt t="182355" x="7918450" y="4768850"/>
          <p14:tracePt t="182371" x="7956550" y="4768850"/>
          <p14:tracePt t="182388" x="7994650" y="4768850"/>
          <p14:tracePt t="182405" x="8026400" y="4768850"/>
          <p14:tracePt t="182422" x="8039100" y="4768850"/>
          <p14:tracePt t="182439" x="8051800" y="4768850"/>
          <p14:tracePt t="182478" x="8058150" y="4768850"/>
          <p14:tracePt t="182542" x="8070850" y="4768850"/>
          <p14:tracePt t="182550" x="8077200" y="4768850"/>
          <p14:tracePt t="182558" x="8083550" y="4768850"/>
          <p14:tracePt t="182571" x="8096250" y="4768850"/>
          <p14:tracePt t="182572" x="8115300" y="4768850"/>
          <p14:tracePt t="182588" x="8128000" y="4768850"/>
          <p14:tracePt t="182605" x="8147050" y="4768850"/>
          <p14:tracePt t="182622" x="8159750" y="4768850"/>
          <p14:tracePt t="182638" x="8166100" y="4768850"/>
          <p14:tracePt t="182655" x="8178800" y="4768850"/>
          <p14:tracePt t="182672" x="8191500" y="4768850"/>
          <p14:tracePt t="182710" x="8197850" y="4768850"/>
          <p14:tracePt t="182894" x="8191500" y="4768850"/>
          <p14:tracePt t="182910" x="8185150" y="4768850"/>
          <p14:tracePt t="182917" x="8178800" y="4768850"/>
          <p14:tracePt t="182930" x="8172450" y="4768850"/>
          <p14:tracePt t="182930" x="8159750" y="4768850"/>
          <p14:tracePt t="182942" x="8147050" y="4768850"/>
          <p14:tracePt t="182942" x="8134350" y="4768850"/>
          <p14:tracePt t="182954" x="8089900" y="4768850"/>
          <p14:tracePt t="182971" x="8039100" y="4768850"/>
          <p14:tracePt t="182988" x="7950200" y="4768850"/>
          <p14:tracePt t="183005" x="7842250" y="4768850"/>
          <p14:tracePt t="183022" x="7753350" y="4768850"/>
          <p14:tracePt t="183038" x="7664450" y="4768850"/>
          <p14:tracePt t="183055" x="7575550" y="4768850"/>
          <p14:tracePt t="183072" x="7505700" y="4768850"/>
          <p14:tracePt t="183088" x="7435850" y="4775200"/>
          <p14:tracePt t="183105" x="7359650" y="4781550"/>
          <p14:tracePt t="183121" x="7296150" y="4794250"/>
          <p14:tracePt t="183138" x="7245350" y="4794250"/>
          <p14:tracePt t="183155" x="7194550" y="4794250"/>
          <p14:tracePt t="183172" x="7162800" y="4794250"/>
          <p14:tracePt t="183188" x="7118350" y="4794250"/>
          <p14:tracePt t="183188" x="7099300" y="4794250"/>
          <p14:tracePt t="183206" x="7067550" y="4794250"/>
          <p14:tracePt t="183222" x="7042150" y="4794250"/>
          <p14:tracePt t="183239" x="7029450" y="4794250"/>
          <p14:tracePt t="183255" x="7016750" y="4794250"/>
          <p14:tracePt t="183272" x="7010400" y="4794250"/>
          <p14:tracePt t="183288" x="6997700" y="4794250"/>
          <p14:tracePt t="183305" x="6985000" y="4794250"/>
          <p14:tracePt t="183321" x="6972300" y="4794250"/>
          <p14:tracePt t="183338" x="6959600" y="4794250"/>
          <p14:tracePt t="183355" x="6934200" y="4794250"/>
          <p14:tracePt t="183372" x="6908800" y="4794250"/>
          <p14:tracePt t="183388" x="6883400" y="4781550"/>
          <p14:tracePt t="183405" x="6838950" y="4775200"/>
          <p14:tracePt t="183423" x="6807200" y="4768850"/>
          <p14:tracePt t="183438" x="6781800" y="4762500"/>
          <p14:tracePt t="183455" x="6769100" y="4762500"/>
          <p14:tracePt t="183471" x="6756400" y="4756150"/>
          <p14:tracePt t="183654" x="6762750" y="4756150"/>
          <p14:tracePt t="183664" x="6769100" y="4756150"/>
          <p14:tracePt t="183665" x="6788150" y="4756150"/>
          <p14:tracePt t="183671" x="6832600" y="4756150"/>
          <p14:tracePt t="183688" x="6921500" y="4756150"/>
          <p14:tracePt t="183705" x="7016750" y="4756150"/>
          <p14:tracePt t="183721" x="7105650" y="4756150"/>
          <p14:tracePt t="183739" x="7194550" y="4756150"/>
          <p14:tracePt t="183755" x="7277100" y="4756150"/>
          <p14:tracePt t="183772" x="7353300" y="4756150"/>
          <p14:tracePt t="183788" x="7391400" y="4756150"/>
          <p14:tracePt t="183788" x="7404100" y="4756150"/>
          <p14:tracePt t="183806" x="7416800" y="4756150"/>
          <p14:tracePt t="183821" x="7448550" y="4756150"/>
          <p14:tracePt t="183838" x="7461250" y="4756150"/>
          <p14:tracePt t="183854" x="7473950" y="4756150"/>
          <p14:tracePt t="183871" x="7480300" y="4756150"/>
          <p14:tracePt t="183888" x="7493000" y="4756150"/>
          <p14:tracePt t="183905" x="7499350" y="4756150"/>
          <p14:tracePt t="184109" x="7493000" y="4756150"/>
          <p14:tracePt t="184117" x="7480300" y="4756150"/>
          <p14:tracePt t="184122" x="7461250" y="4756150"/>
          <p14:tracePt t="184138" x="7429500" y="4756150"/>
          <p14:tracePt t="184139" x="7378700" y="4756150"/>
          <p14:tracePt t="184155" x="7315200" y="4756150"/>
          <p14:tracePt t="184171" x="7264400" y="4756150"/>
          <p14:tracePt t="184188" x="7213600" y="4756150"/>
          <p14:tracePt t="184205" x="7181850" y="4756150"/>
          <p14:tracePt t="184222" x="7162800" y="4756150"/>
          <p14:tracePt t="184238" x="7150100" y="4756150"/>
          <p14:tracePt t="184256" x="7137400" y="4756150"/>
          <p14:tracePt t="184271" x="7131050" y="4756150"/>
          <p14:tracePt t="184309" x="7124700" y="4756150"/>
          <p14:tracePt t="184590" x="7131050" y="4756150"/>
          <p14:tracePt t="184599" x="7131050" y="4749800"/>
          <p14:tracePt t="184646" x="7137400" y="4749800"/>
          <p14:tracePt t="184941" x="7143750" y="4749800"/>
          <p14:tracePt t="184950" x="7150100" y="4749800"/>
          <p14:tracePt t="184958" x="7150100" y="4743450"/>
          <p14:tracePt t="184974" x="7150100" y="4730750"/>
          <p14:tracePt t="184980" x="7150100" y="4718050"/>
          <p14:tracePt t="184988" x="7156450" y="4692650"/>
          <p14:tracePt t="185004" x="7169150" y="4635500"/>
          <p14:tracePt t="185022" x="7169150" y="4597400"/>
          <p14:tracePt t="185038" x="7169150" y="4552950"/>
          <p14:tracePt t="185055" x="7169150" y="4508500"/>
          <p14:tracePt t="185071" x="7169150" y="4470400"/>
          <p14:tracePt t="185088" x="7175500" y="4438650"/>
          <p14:tracePt t="185104" x="7175500" y="4406900"/>
          <p14:tracePt t="185122" x="7175500" y="4375150"/>
          <p14:tracePt t="185138" x="7175500" y="4349750"/>
          <p14:tracePt t="185155" x="7175500" y="4330700"/>
          <p14:tracePt t="185171" x="7175500" y="4298950"/>
          <p14:tracePt t="185188" x="7175500" y="4267200"/>
          <p14:tracePt t="185205" x="7175500" y="4210050"/>
          <p14:tracePt t="185223" x="7175500" y="4171950"/>
          <p14:tracePt t="185238" x="7175500" y="4133850"/>
          <p14:tracePt t="185255" x="7175500" y="4102100"/>
          <p14:tracePt t="185272" x="7175500" y="4083050"/>
          <p14:tracePt t="185288" x="7175500" y="4070350"/>
          <p14:tracePt t="185305" x="7175500" y="4051300"/>
          <p14:tracePt t="185321" x="7175500" y="4044950"/>
          <p14:tracePt t="185338" x="7175500" y="4032250"/>
          <p14:tracePt t="185355" x="7175500" y="4025900"/>
          <p14:tracePt t="185371" x="7169150" y="4006850"/>
          <p14:tracePt t="185389" x="7162800" y="3987800"/>
          <p14:tracePt t="185404" x="7150100" y="3981450"/>
          <p14:tracePt t="185422" x="7143750" y="3968750"/>
          <p14:tracePt t="185462" x="7137400" y="3962400"/>
          <p14:tracePt t="185725" x="7131050" y="3962400"/>
          <p14:tracePt t="185750" x="7124700" y="3962400"/>
          <p14:tracePt t="186479" x="0" y="0"/>
        </p14:tracePtLst>
        <p14:tracePtLst>
          <p14:tracePt t="186669" x="7124700" y="3962400"/>
          <p14:tracePt t="190469" x="7131050" y="3962400"/>
          <p14:tracePt t="190480" x="7175500" y="3943350"/>
          <p14:tracePt t="190485" x="7251700" y="3930650"/>
          <p14:tracePt t="190490" x="7385050" y="3917950"/>
          <p14:tracePt t="190503" x="7486650" y="3917950"/>
          <p14:tracePt t="190520" x="7569200" y="3917950"/>
          <p14:tracePt t="190537" x="7632700" y="3917950"/>
          <p14:tracePt t="190553" x="7702550" y="3917950"/>
          <p14:tracePt t="190570" x="7766050" y="3917950"/>
          <p14:tracePt t="190587" x="7823200" y="3917950"/>
          <p14:tracePt t="190603" x="7886700" y="3917950"/>
          <p14:tracePt t="190621" x="7912100" y="3917950"/>
          <p14:tracePt t="190637" x="7931150" y="3917950"/>
          <p14:tracePt t="190654" x="7943850" y="3917950"/>
          <p14:tracePt t="190671" x="7950200" y="3917950"/>
          <p14:tracePt t="190688" x="7962900" y="3917950"/>
          <p14:tracePt t="190704" x="7969250" y="3917950"/>
          <p14:tracePt t="190720" x="7981950" y="3917950"/>
          <p14:tracePt t="190737" x="7988300" y="3917950"/>
          <p14:tracePt t="190754" x="8007350" y="3917950"/>
          <p14:tracePt t="190770" x="8026400" y="3917950"/>
          <p14:tracePt t="190787" x="8032750" y="3917950"/>
          <p14:tracePt t="190803" x="8045450" y="3917950"/>
          <p14:tracePt t="190820" x="8051800" y="3917950"/>
          <p14:tracePt t="190837" x="8064500" y="3917950"/>
          <p14:tracePt t="190853" x="8070850" y="3917950"/>
          <p14:tracePt t="190870" x="8077200" y="3917950"/>
          <p14:tracePt t="190887" x="8083550" y="3917950"/>
          <p14:tracePt t="190904" x="8089900" y="3911600"/>
          <p14:tracePt t="191397" x="8096250" y="3905250"/>
          <p14:tracePt t="191415" x="8102600" y="3905250"/>
          <p14:tracePt t="192487" x="0" y="0"/>
        </p14:tracePtLst>
        <p14:tracePtLst>
          <p14:tracePt t="192677" x="8102600" y="3905250"/>
          <p14:tracePt t="195998" x="8102600" y="3898900"/>
          <p14:tracePt t="196005" x="8096250" y="3898900"/>
          <p14:tracePt t="196006" x="8032750" y="3898900"/>
          <p14:tracePt t="196021" x="7918450" y="3962400"/>
          <p14:tracePt t="196037" x="7797800" y="4044950"/>
          <p14:tracePt t="196054" x="7600950" y="4178300"/>
          <p14:tracePt t="196071" x="7359650" y="4318000"/>
          <p14:tracePt t="196087" x="6985000" y="4521200"/>
          <p14:tracePt t="196104" x="6623050" y="4705350"/>
          <p14:tracePt t="196121" x="6337300" y="4838700"/>
          <p14:tracePt t="196137" x="6153150" y="4921250"/>
          <p14:tracePt t="196154" x="6007100" y="4991100"/>
          <p14:tracePt t="196171" x="5899150" y="5016500"/>
          <p14:tracePt t="196188" x="5816600" y="5041900"/>
          <p14:tracePt t="196188" x="5778500" y="5054600"/>
          <p14:tracePt t="196205" x="5708650" y="5080000"/>
          <p14:tracePt t="196221" x="5638800" y="5111750"/>
          <p14:tracePt t="196238" x="5588000" y="5143500"/>
          <p14:tracePt t="196254" x="5543550" y="5168900"/>
          <p14:tracePt t="196271" x="5505450" y="5187950"/>
          <p14:tracePt t="196287" x="5467350" y="5207000"/>
          <p14:tracePt t="196304" x="5448300" y="5226050"/>
          <p14:tracePt t="196321" x="5422900" y="5238750"/>
          <p14:tracePt t="196338" x="5403850" y="5245100"/>
          <p14:tracePt t="196354" x="5397500" y="5251450"/>
          <p14:tracePt t="196416" x="0" y="0"/>
        </p14:tracePtLst>
      </p14:laserTraceLst>
    </p:ext>
  </p:extLs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Custom 5">
      <a:dk1>
        <a:srgbClr val="FFFFFF"/>
      </a:dk1>
      <a:lt1>
        <a:sysClr val="window" lastClr="FFFFFF"/>
      </a:lt1>
      <a:dk2>
        <a:srgbClr val="FFFFFF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2893</TotalTime>
  <Words>568</Words>
  <Application>Microsoft Office PowerPoint</Application>
  <PresentationFormat>On-screen Show (4:3)</PresentationFormat>
  <Paragraphs>92</Paragraphs>
  <Slides>13</Slides>
  <Notes>0</Notes>
  <HiddenSlides>0</HiddenSlides>
  <MMClips>11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Median</vt:lpstr>
      <vt:lpstr>Computer Aided Diagnosis: Classification</vt:lpstr>
      <vt:lpstr>Recommended Reference</vt:lpstr>
      <vt:lpstr>CAD</vt:lpstr>
      <vt:lpstr>Classification Assumptions</vt:lpstr>
      <vt:lpstr>Classifiers: Model </vt:lpstr>
      <vt:lpstr>Classifiers: Learning</vt:lpstr>
      <vt:lpstr>Minimum Distance Classifier</vt:lpstr>
      <vt:lpstr>K-Voting Nearest Neighbor</vt:lpstr>
      <vt:lpstr>Naïve Bayesian Classifier</vt:lpstr>
      <vt:lpstr>Discriminant Analysis </vt:lpstr>
      <vt:lpstr>Other Important Classifiers</vt:lpstr>
      <vt:lpstr>Things to Watch for</vt:lpstr>
      <vt:lpstr>Assignments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Human Factors Engineering: Design of Medical Devices</dc:title>
  <dc:creator>Yasser</dc:creator>
  <cp:lastModifiedBy>Yasser</cp:lastModifiedBy>
  <cp:revision>319</cp:revision>
  <dcterms:created xsi:type="dcterms:W3CDTF">2006-08-16T00:00:00Z</dcterms:created>
  <dcterms:modified xsi:type="dcterms:W3CDTF">2013-09-17T19:16:32Z</dcterms:modified>
</cp:coreProperties>
</file>