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37"/>
  </p:notesMasterIdLst>
  <p:sldIdLst>
    <p:sldId id="287" r:id="rId2"/>
    <p:sldId id="577" r:id="rId3"/>
    <p:sldId id="332" r:id="rId4"/>
    <p:sldId id="351" r:id="rId5"/>
    <p:sldId id="598" r:id="rId6"/>
    <p:sldId id="596" r:id="rId7"/>
    <p:sldId id="597" r:id="rId8"/>
    <p:sldId id="590" r:id="rId9"/>
    <p:sldId id="580" r:id="rId10"/>
    <p:sldId id="337" r:id="rId11"/>
    <p:sldId id="341" r:id="rId12"/>
    <p:sldId id="342" r:id="rId13"/>
    <p:sldId id="581" r:id="rId14"/>
    <p:sldId id="358" r:id="rId15"/>
    <p:sldId id="382" r:id="rId16"/>
    <p:sldId id="359" r:id="rId17"/>
    <p:sldId id="362" r:id="rId18"/>
    <p:sldId id="363" r:id="rId19"/>
    <p:sldId id="365" r:id="rId20"/>
    <p:sldId id="367" r:id="rId21"/>
    <p:sldId id="368" r:id="rId22"/>
    <p:sldId id="369" r:id="rId23"/>
    <p:sldId id="370" r:id="rId24"/>
    <p:sldId id="371" r:id="rId25"/>
    <p:sldId id="373" r:id="rId26"/>
    <p:sldId id="375" r:id="rId27"/>
    <p:sldId id="376" r:id="rId28"/>
    <p:sldId id="377" r:id="rId29"/>
    <p:sldId id="599" r:id="rId30"/>
    <p:sldId id="378" r:id="rId31"/>
    <p:sldId id="379" r:id="rId32"/>
    <p:sldId id="380" r:id="rId33"/>
    <p:sldId id="585" r:id="rId34"/>
    <p:sldId id="594" r:id="rId35"/>
    <p:sldId id="349"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Tw Cen MT" panose="020B0602020104020603" pitchFamily="34" charset="0"/>
      <p:regular r:id="rId42"/>
      <p:bold r:id="rId43"/>
      <p:italic r:id="rId44"/>
      <p:boldItalic r:id="rId45"/>
    </p:embeddedFont>
    <p:embeddedFont>
      <p:font typeface="Wingdings 2" panose="05020102010507070707" pitchFamily="18" charset="2"/>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6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8"/>
      </p:cViewPr>
      <p:guideLst>
        <p:guide orient="horz" pos="3566"/>
        <p:guide pos="3840"/>
      </p:guideLst>
    </p:cSldViewPr>
  </p:slideViewPr>
  <p:notesTextViewPr>
    <p:cViewPr>
      <p:scale>
        <a:sx n="100" d="100"/>
        <a:sy n="100" d="100"/>
      </p:scale>
      <p:origin x="0" y="0"/>
    </p:cViewPr>
  </p:notesTextViewPr>
  <p:sorterViewPr>
    <p:cViewPr>
      <p:scale>
        <a:sx n="100" d="100"/>
        <a:sy n="100" d="100"/>
      </p:scale>
      <p:origin x="0" y="-89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image" Target="../media/image74.jpeg"/><Relationship Id="rId6" Type="http://schemas.openxmlformats.org/officeDocument/2006/relationships/image" Target="../media/image79.jpg"/><Relationship Id="rId5" Type="http://schemas.openxmlformats.org/officeDocument/2006/relationships/image" Target="../media/image78.png"/><Relationship Id="rId4" Type="http://schemas.openxmlformats.org/officeDocument/2006/relationships/image" Target="../media/image77.gif"/></Relationships>
</file>

<file path=ppt/diagrams/_rels/drawing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image" Target="../media/image74.jpeg"/><Relationship Id="rId6" Type="http://schemas.openxmlformats.org/officeDocument/2006/relationships/image" Target="../media/image79.jpg"/><Relationship Id="rId5" Type="http://schemas.openxmlformats.org/officeDocument/2006/relationships/image" Target="../media/image78.png"/><Relationship Id="rId4" Type="http://schemas.openxmlformats.org/officeDocument/2006/relationships/image" Target="../media/image77.gif"/></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690296-175A-447D-8463-F076CAF2C4AB}" type="doc">
      <dgm:prSet loTypeId="urn:microsoft.com/office/officeart/2005/8/layout/hList7" loCatId="list" qsTypeId="urn:microsoft.com/office/officeart/2005/8/quickstyle/simple1" qsCatId="simple" csTypeId="urn:microsoft.com/office/officeart/2005/8/colors/colorful3" csCatId="colorful" phldr="1"/>
      <dgm:spPr/>
      <dgm:t>
        <a:bodyPr/>
        <a:lstStyle/>
        <a:p>
          <a:endParaRPr lang="en-US"/>
        </a:p>
      </dgm:t>
    </dgm:pt>
    <dgm:pt modelId="{2B121C7F-CD00-4AA4-8BC7-D63DB113472B}">
      <dgm:prSet phldrT="[Text]"/>
      <dgm:spPr/>
      <dgm:t>
        <a:bodyPr/>
        <a:lstStyle/>
        <a:p>
          <a:pPr algn="l"/>
          <a:r>
            <a:rPr lang="ar-SA" b="1"/>
            <a:t>5</a:t>
          </a:r>
          <a:endParaRPr lang="en-US" b="1" dirty="0"/>
        </a:p>
      </dgm:t>
    </dgm:pt>
    <dgm:pt modelId="{8C450ACF-3B47-467E-BAEB-3610462F5F14}" type="parTrans" cxnId="{58394EF3-464D-42BD-A1A1-DC7369A09506}">
      <dgm:prSet/>
      <dgm:spPr/>
      <dgm:t>
        <a:bodyPr/>
        <a:lstStyle/>
        <a:p>
          <a:endParaRPr lang="en-US"/>
        </a:p>
      </dgm:t>
    </dgm:pt>
    <dgm:pt modelId="{8D49AF14-8ED8-4F7F-B13E-018CBD10C2D3}" type="sibTrans" cxnId="{58394EF3-464D-42BD-A1A1-DC7369A09506}">
      <dgm:prSet/>
      <dgm:spPr/>
      <dgm:t>
        <a:bodyPr/>
        <a:lstStyle/>
        <a:p>
          <a:endParaRPr lang="en-US"/>
        </a:p>
      </dgm:t>
    </dgm:pt>
    <dgm:pt modelId="{F2C03A20-7F9B-4911-B7EF-A5E48FFD79D4}">
      <dgm:prSet phldrT="[Text]"/>
      <dgm:spPr/>
      <dgm:t>
        <a:bodyPr/>
        <a:lstStyle/>
        <a:p>
          <a:pPr algn="l"/>
          <a:r>
            <a:rPr lang="ar-SA" b="1"/>
            <a:t>100</a:t>
          </a:r>
          <a:endParaRPr lang="en-US" b="1" dirty="0"/>
        </a:p>
      </dgm:t>
    </dgm:pt>
    <dgm:pt modelId="{A92A2F08-0BA0-49FD-8445-FC9CAB896D80}" type="parTrans" cxnId="{29887BF4-D1BD-4DE0-AA95-12A47E58737B}">
      <dgm:prSet/>
      <dgm:spPr/>
      <dgm:t>
        <a:bodyPr/>
        <a:lstStyle/>
        <a:p>
          <a:endParaRPr lang="en-US"/>
        </a:p>
      </dgm:t>
    </dgm:pt>
    <dgm:pt modelId="{01666C51-9991-4B99-B76E-737092E344E9}" type="sibTrans" cxnId="{29887BF4-D1BD-4DE0-AA95-12A47E58737B}">
      <dgm:prSet/>
      <dgm:spPr/>
      <dgm:t>
        <a:bodyPr/>
        <a:lstStyle/>
        <a:p>
          <a:endParaRPr lang="en-US"/>
        </a:p>
      </dgm:t>
    </dgm:pt>
    <dgm:pt modelId="{A766CF88-DDEA-4822-A5BF-5E63BC3438A2}">
      <dgm:prSet phldrT="[Text]"/>
      <dgm:spPr/>
      <dgm:t>
        <a:bodyPr/>
        <a:lstStyle/>
        <a:p>
          <a:pPr algn="l"/>
          <a:r>
            <a:rPr lang="en-US" dirty="0"/>
            <a:t>Chest</a:t>
          </a:r>
        </a:p>
      </dgm:t>
    </dgm:pt>
    <dgm:pt modelId="{06663CD8-7361-46AB-B734-B6685B3E0ABA}" type="parTrans" cxnId="{E882A36F-A01B-4C4F-AB4B-17A1E873CEDC}">
      <dgm:prSet/>
      <dgm:spPr/>
      <dgm:t>
        <a:bodyPr/>
        <a:lstStyle/>
        <a:p>
          <a:endParaRPr lang="en-US"/>
        </a:p>
      </dgm:t>
    </dgm:pt>
    <dgm:pt modelId="{5CA2AEDA-A9A7-489A-B779-1F6DC8D48BA2}" type="sibTrans" cxnId="{E882A36F-A01B-4C4F-AB4B-17A1E873CEDC}">
      <dgm:prSet/>
      <dgm:spPr/>
      <dgm:t>
        <a:bodyPr/>
        <a:lstStyle/>
        <a:p>
          <a:endParaRPr lang="en-US"/>
        </a:p>
      </dgm:t>
    </dgm:pt>
    <dgm:pt modelId="{6349DA13-3580-4EB8-B792-D52C0BB20DAA}">
      <dgm:prSet phldrT="[Text]"/>
      <dgm:spPr/>
      <dgm:t>
        <a:bodyPr/>
        <a:lstStyle/>
        <a:p>
          <a:pPr algn="l"/>
          <a:r>
            <a:rPr lang="ar-SA" b="1"/>
            <a:t>400</a:t>
          </a:r>
          <a:endParaRPr lang="en-US" b="1" dirty="0"/>
        </a:p>
      </dgm:t>
    </dgm:pt>
    <dgm:pt modelId="{A4D86E9B-009C-42E3-B51E-59DA564372BC}" type="parTrans" cxnId="{EF5B1533-4A09-46E7-AEDA-23DC422821C0}">
      <dgm:prSet/>
      <dgm:spPr/>
      <dgm:t>
        <a:bodyPr/>
        <a:lstStyle/>
        <a:p>
          <a:endParaRPr lang="en-US"/>
        </a:p>
      </dgm:t>
    </dgm:pt>
    <dgm:pt modelId="{0A57CE96-AC2C-427B-8B62-CBC136E22238}" type="sibTrans" cxnId="{EF5B1533-4A09-46E7-AEDA-23DC422821C0}">
      <dgm:prSet/>
      <dgm:spPr/>
      <dgm:t>
        <a:bodyPr/>
        <a:lstStyle/>
        <a:p>
          <a:endParaRPr lang="en-US"/>
        </a:p>
      </dgm:t>
    </dgm:pt>
    <dgm:pt modelId="{93159707-6E78-4272-ACB4-D4EEC828BE97}">
      <dgm:prSet phldrT="[Text]"/>
      <dgm:spPr/>
      <dgm:t>
        <a:bodyPr/>
        <a:lstStyle/>
        <a:p>
          <a:pPr algn="l"/>
          <a:r>
            <a:rPr lang="en-US" dirty="0"/>
            <a:t>Breast</a:t>
          </a:r>
        </a:p>
      </dgm:t>
    </dgm:pt>
    <dgm:pt modelId="{86FAF2D4-93EF-4FFC-8D30-91E8F32C137D}" type="parTrans" cxnId="{1B876D3A-3ED0-4F3A-9D97-6611A30F3CDE}">
      <dgm:prSet/>
      <dgm:spPr/>
      <dgm:t>
        <a:bodyPr/>
        <a:lstStyle/>
        <a:p>
          <a:endParaRPr lang="en-US"/>
        </a:p>
      </dgm:t>
    </dgm:pt>
    <dgm:pt modelId="{AF806D36-0853-481A-9AB3-FAA54523C4AE}" type="sibTrans" cxnId="{1B876D3A-3ED0-4F3A-9D97-6611A30F3CDE}">
      <dgm:prSet/>
      <dgm:spPr/>
      <dgm:t>
        <a:bodyPr/>
        <a:lstStyle/>
        <a:p>
          <a:endParaRPr lang="en-US"/>
        </a:p>
      </dgm:t>
    </dgm:pt>
    <dgm:pt modelId="{D125044A-98A0-4A55-BF80-9FEA17C8BF75}">
      <dgm:prSet phldrT="[Text]"/>
      <dgm:spPr/>
      <dgm:t>
        <a:bodyPr/>
        <a:lstStyle/>
        <a:p>
          <a:pPr algn="l"/>
          <a:r>
            <a:rPr lang="ar-SA" b="1"/>
            <a:t>3000</a:t>
          </a:r>
          <a:endParaRPr lang="en-US" b="1" dirty="0"/>
        </a:p>
      </dgm:t>
    </dgm:pt>
    <dgm:pt modelId="{6B1F27A9-8371-4001-8A1D-4DD19702025D}" type="parTrans" cxnId="{2B4FF0D4-EA82-40F8-850C-F55F023F041E}">
      <dgm:prSet/>
      <dgm:spPr/>
      <dgm:t>
        <a:bodyPr/>
        <a:lstStyle/>
        <a:p>
          <a:endParaRPr lang="en-US"/>
        </a:p>
      </dgm:t>
    </dgm:pt>
    <dgm:pt modelId="{42BD6B9E-1FB1-40C2-909E-D5758239ED16}" type="sibTrans" cxnId="{2B4FF0D4-EA82-40F8-850C-F55F023F041E}">
      <dgm:prSet/>
      <dgm:spPr/>
      <dgm:t>
        <a:bodyPr/>
        <a:lstStyle/>
        <a:p>
          <a:endParaRPr lang="en-US"/>
        </a:p>
      </dgm:t>
    </dgm:pt>
    <dgm:pt modelId="{F5F43E30-F811-48B7-8FCA-452F2A4BF331}">
      <dgm:prSet phldrT="[Text]"/>
      <dgm:spPr/>
      <dgm:t>
        <a:bodyPr/>
        <a:lstStyle/>
        <a:p>
          <a:pPr algn="l"/>
          <a:r>
            <a:rPr lang="en-US" dirty="0"/>
            <a:t>Average Normal  Yearly Exposure</a:t>
          </a:r>
        </a:p>
      </dgm:t>
    </dgm:pt>
    <dgm:pt modelId="{2F785C85-8D60-4EFB-890E-50009CED51E5}" type="parTrans" cxnId="{B471CA4D-2A6B-457E-A8A6-FD42347005D2}">
      <dgm:prSet/>
      <dgm:spPr/>
      <dgm:t>
        <a:bodyPr/>
        <a:lstStyle/>
        <a:p>
          <a:endParaRPr lang="en-US"/>
        </a:p>
      </dgm:t>
    </dgm:pt>
    <dgm:pt modelId="{F203DD3B-ADDC-403B-BD14-65DDD49AA3CA}" type="sibTrans" cxnId="{B471CA4D-2A6B-457E-A8A6-FD42347005D2}">
      <dgm:prSet/>
      <dgm:spPr/>
      <dgm:t>
        <a:bodyPr/>
        <a:lstStyle/>
        <a:p>
          <a:endParaRPr lang="en-US"/>
        </a:p>
      </dgm:t>
    </dgm:pt>
    <dgm:pt modelId="{ABE3E889-A944-493F-924C-E70577B5478C}">
      <dgm:prSet phldrT="[Text]"/>
      <dgm:spPr/>
      <dgm:t>
        <a:bodyPr/>
        <a:lstStyle/>
        <a:p>
          <a:pPr algn="l"/>
          <a:r>
            <a:rPr lang="ar-SA" b="1" dirty="0"/>
            <a:t>10000</a:t>
          </a:r>
          <a:endParaRPr lang="en-US" b="1" dirty="0"/>
        </a:p>
      </dgm:t>
    </dgm:pt>
    <dgm:pt modelId="{82625737-42C3-4BDA-B123-E1FAA51BCF06}" type="parTrans" cxnId="{40C7121D-D8E9-4A7F-A1FC-E1BFDB237E30}">
      <dgm:prSet/>
      <dgm:spPr/>
      <dgm:t>
        <a:bodyPr/>
        <a:lstStyle/>
        <a:p>
          <a:endParaRPr lang="en-US"/>
        </a:p>
      </dgm:t>
    </dgm:pt>
    <dgm:pt modelId="{D23B232C-300D-4197-ADAB-BA2EC5BE9FC7}" type="sibTrans" cxnId="{40C7121D-D8E9-4A7F-A1FC-E1BFDB237E30}">
      <dgm:prSet/>
      <dgm:spPr/>
      <dgm:t>
        <a:bodyPr/>
        <a:lstStyle/>
        <a:p>
          <a:endParaRPr lang="en-US"/>
        </a:p>
      </dgm:t>
    </dgm:pt>
    <dgm:pt modelId="{DCD857F9-7BC9-48C3-B57B-753C0D6970EC}">
      <dgm:prSet phldrT="[Text]"/>
      <dgm:spPr/>
      <dgm:t>
        <a:bodyPr/>
        <a:lstStyle/>
        <a:p>
          <a:pPr algn="l"/>
          <a:r>
            <a:rPr lang="en-US" dirty="0"/>
            <a:t>Virtual Colonoscopy</a:t>
          </a:r>
        </a:p>
      </dgm:t>
    </dgm:pt>
    <dgm:pt modelId="{CFAD9AB1-BA34-4DA7-91DF-ED9B0D71FFDD}" type="parTrans" cxnId="{141F41BD-FC82-4A4B-A915-7A4CD6A12FDC}">
      <dgm:prSet/>
      <dgm:spPr/>
      <dgm:t>
        <a:bodyPr/>
        <a:lstStyle/>
        <a:p>
          <a:endParaRPr lang="en-US"/>
        </a:p>
      </dgm:t>
    </dgm:pt>
    <dgm:pt modelId="{A112290D-B1C6-4940-AF3E-16C6BE7E4CC6}" type="sibTrans" cxnId="{141F41BD-FC82-4A4B-A915-7A4CD6A12FDC}">
      <dgm:prSet/>
      <dgm:spPr/>
      <dgm:t>
        <a:bodyPr/>
        <a:lstStyle/>
        <a:p>
          <a:endParaRPr lang="en-US"/>
        </a:p>
      </dgm:t>
    </dgm:pt>
    <dgm:pt modelId="{35086516-7DAC-4B35-A4B8-043CE3C1C5BD}">
      <dgm:prSet phldrT="[Text]"/>
      <dgm:spPr/>
      <dgm:t>
        <a:bodyPr/>
        <a:lstStyle/>
        <a:p>
          <a:pPr algn="l"/>
          <a:r>
            <a:rPr lang="ar-SA" b="1" dirty="0"/>
            <a:t>15000</a:t>
          </a:r>
          <a:endParaRPr lang="en-US" b="1" dirty="0"/>
        </a:p>
      </dgm:t>
    </dgm:pt>
    <dgm:pt modelId="{35ED18CB-E8F0-419F-BCC7-E2BD699B1F89}" type="parTrans" cxnId="{C51FA4CC-BB81-4FDE-9BD0-AA9B504387D3}">
      <dgm:prSet/>
      <dgm:spPr/>
      <dgm:t>
        <a:bodyPr/>
        <a:lstStyle/>
        <a:p>
          <a:endParaRPr lang="en-US"/>
        </a:p>
      </dgm:t>
    </dgm:pt>
    <dgm:pt modelId="{E57D22FC-084E-48E0-B100-E23DA5573A69}" type="sibTrans" cxnId="{C51FA4CC-BB81-4FDE-9BD0-AA9B504387D3}">
      <dgm:prSet/>
      <dgm:spPr/>
      <dgm:t>
        <a:bodyPr/>
        <a:lstStyle/>
        <a:p>
          <a:endParaRPr lang="en-US"/>
        </a:p>
      </dgm:t>
    </dgm:pt>
    <dgm:pt modelId="{80BBDBDF-B666-4121-82FB-12185D45069F}">
      <dgm:prSet phldrT="[Text]"/>
      <dgm:spPr/>
      <dgm:t>
        <a:bodyPr/>
        <a:lstStyle/>
        <a:p>
          <a:pPr algn="l"/>
          <a:r>
            <a:rPr lang="en-US" dirty="0"/>
            <a:t>CT on Abdomen and Pelvis</a:t>
          </a:r>
        </a:p>
      </dgm:t>
    </dgm:pt>
    <dgm:pt modelId="{37CEABD1-289C-4A33-8082-64D12F232016}" type="parTrans" cxnId="{C0BC383D-5912-432F-A381-52997809EA12}">
      <dgm:prSet/>
      <dgm:spPr/>
      <dgm:t>
        <a:bodyPr/>
        <a:lstStyle/>
        <a:p>
          <a:endParaRPr lang="en-US"/>
        </a:p>
      </dgm:t>
    </dgm:pt>
    <dgm:pt modelId="{84DC5562-0813-493D-9911-8B0166E09078}" type="sibTrans" cxnId="{C0BC383D-5912-432F-A381-52997809EA12}">
      <dgm:prSet/>
      <dgm:spPr/>
      <dgm:t>
        <a:bodyPr/>
        <a:lstStyle/>
        <a:p>
          <a:endParaRPr lang="en-US"/>
        </a:p>
      </dgm:t>
    </dgm:pt>
    <dgm:pt modelId="{CB581B61-547E-436C-A594-7B7C20EACDF7}">
      <dgm:prSet phldrT="[Text]"/>
      <dgm:spPr/>
      <dgm:t>
        <a:bodyPr/>
        <a:lstStyle/>
        <a:p>
          <a:pPr algn="l"/>
          <a:r>
            <a:rPr lang="en-US" dirty="0"/>
            <a:t>Dental </a:t>
          </a:r>
        </a:p>
      </dgm:t>
    </dgm:pt>
    <dgm:pt modelId="{6C80E62A-0C37-4F28-9CEB-AD082686FD16}" type="sibTrans" cxnId="{21F4E59A-2589-4DF5-B811-F6FE31E0D51A}">
      <dgm:prSet/>
      <dgm:spPr/>
      <dgm:t>
        <a:bodyPr/>
        <a:lstStyle/>
        <a:p>
          <a:endParaRPr lang="en-US"/>
        </a:p>
      </dgm:t>
    </dgm:pt>
    <dgm:pt modelId="{5C6A867C-D122-424C-AC17-322679913C6D}" type="parTrans" cxnId="{21F4E59A-2589-4DF5-B811-F6FE31E0D51A}">
      <dgm:prSet/>
      <dgm:spPr/>
      <dgm:t>
        <a:bodyPr/>
        <a:lstStyle/>
        <a:p>
          <a:endParaRPr lang="en-US"/>
        </a:p>
      </dgm:t>
    </dgm:pt>
    <dgm:pt modelId="{9C9466AE-60CC-4C37-AD24-A29C5BC9A9D0}" type="pres">
      <dgm:prSet presAssocID="{E6690296-175A-447D-8463-F076CAF2C4AB}" presName="Name0" presStyleCnt="0">
        <dgm:presLayoutVars>
          <dgm:dir/>
          <dgm:resizeHandles val="exact"/>
        </dgm:presLayoutVars>
      </dgm:prSet>
      <dgm:spPr/>
    </dgm:pt>
    <dgm:pt modelId="{C2856D07-E677-4830-8092-61D8A1B7F6E0}" type="pres">
      <dgm:prSet presAssocID="{E6690296-175A-447D-8463-F076CAF2C4AB}" presName="fgShape" presStyleLbl="fgShp" presStyleIdx="0" presStyleCnt="1"/>
      <dgm:spPr>
        <a:gradFill flip="none" rotWithShape="1">
          <a:gsLst>
            <a:gs pos="0">
              <a:schemeClr val="accent2">
                <a:lumMod val="0"/>
                <a:lumOff val="100000"/>
              </a:schemeClr>
            </a:gs>
            <a:gs pos="95000">
              <a:srgbClr val="FF0000"/>
            </a:gs>
            <a:gs pos="100000">
              <a:schemeClr val="accent2">
                <a:lumMod val="100000"/>
              </a:schemeClr>
            </a:gs>
          </a:gsLst>
          <a:lin ang="2700000" scaled="1"/>
          <a:tileRect/>
        </a:gradFill>
      </dgm:spPr>
    </dgm:pt>
    <dgm:pt modelId="{4D19B95C-2736-444D-9159-7939DF46FF92}" type="pres">
      <dgm:prSet presAssocID="{E6690296-175A-447D-8463-F076CAF2C4AB}" presName="linComp" presStyleCnt="0"/>
      <dgm:spPr/>
    </dgm:pt>
    <dgm:pt modelId="{D5209A04-2938-45D6-BEF5-87524F9E7E48}" type="pres">
      <dgm:prSet presAssocID="{2B121C7F-CD00-4AA4-8BC7-D63DB113472B}" presName="compNode" presStyleCnt="0"/>
      <dgm:spPr/>
    </dgm:pt>
    <dgm:pt modelId="{C7C5536F-AC7E-4ABC-8B17-3C8E258E4719}" type="pres">
      <dgm:prSet presAssocID="{2B121C7F-CD00-4AA4-8BC7-D63DB113472B}" presName="bkgdShape" presStyleLbl="node1" presStyleIdx="0" presStyleCnt="6"/>
      <dgm:spPr/>
    </dgm:pt>
    <dgm:pt modelId="{6FBDA85F-5703-4929-A1C4-5F0AB5945F9E}" type="pres">
      <dgm:prSet presAssocID="{2B121C7F-CD00-4AA4-8BC7-D63DB113472B}" presName="nodeTx" presStyleLbl="node1" presStyleIdx="0" presStyleCnt="6">
        <dgm:presLayoutVars>
          <dgm:bulletEnabled val="1"/>
        </dgm:presLayoutVars>
      </dgm:prSet>
      <dgm:spPr/>
    </dgm:pt>
    <dgm:pt modelId="{6B4D34F7-141D-4094-B37D-794BFA5B4E90}" type="pres">
      <dgm:prSet presAssocID="{2B121C7F-CD00-4AA4-8BC7-D63DB113472B}" presName="invisiNode" presStyleLbl="node1" presStyleIdx="0" presStyleCnt="6"/>
      <dgm:spPr/>
    </dgm:pt>
    <dgm:pt modelId="{937C89D6-318A-4D4D-A4C8-53688E40D7A0}" type="pres">
      <dgm:prSet presAssocID="{2B121C7F-CD00-4AA4-8BC7-D63DB113472B}" presName="imagNode" presStyleLbl="fgImgPlac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dgm:spPr>
    </dgm:pt>
    <dgm:pt modelId="{02D038DA-E2C9-4C39-B19E-B2CC259E0A9A}" type="pres">
      <dgm:prSet presAssocID="{8D49AF14-8ED8-4F7F-B13E-018CBD10C2D3}" presName="sibTrans" presStyleLbl="sibTrans2D1" presStyleIdx="0" presStyleCnt="0"/>
      <dgm:spPr/>
    </dgm:pt>
    <dgm:pt modelId="{1AF777B4-AA74-4630-A0C8-B8385AFE067F}" type="pres">
      <dgm:prSet presAssocID="{F2C03A20-7F9B-4911-B7EF-A5E48FFD79D4}" presName="compNode" presStyleCnt="0"/>
      <dgm:spPr/>
    </dgm:pt>
    <dgm:pt modelId="{8776231E-DBD7-4A81-9A6B-DA366F916D33}" type="pres">
      <dgm:prSet presAssocID="{F2C03A20-7F9B-4911-B7EF-A5E48FFD79D4}" presName="bkgdShape" presStyleLbl="node1" presStyleIdx="1" presStyleCnt="6"/>
      <dgm:spPr/>
    </dgm:pt>
    <dgm:pt modelId="{94A5B031-CB9B-44C1-AFB0-E605ECEC97FC}" type="pres">
      <dgm:prSet presAssocID="{F2C03A20-7F9B-4911-B7EF-A5E48FFD79D4}" presName="nodeTx" presStyleLbl="node1" presStyleIdx="1" presStyleCnt="6">
        <dgm:presLayoutVars>
          <dgm:bulletEnabled val="1"/>
        </dgm:presLayoutVars>
      </dgm:prSet>
      <dgm:spPr/>
    </dgm:pt>
    <dgm:pt modelId="{E521B879-DAE8-4A4A-A870-3C86CB92C9BE}" type="pres">
      <dgm:prSet presAssocID="{F2C03A20-7F9B-4911-B7EF-A5E48FFD79D4}" presName="invisiNode" presStyleLbl="node1" presStyleIdx="1" presStyleCnt="6"/>
      <dgm:spPr/>
    </dgm:pt>
    <dgm:pt modelId="{2A594849-2A12-4982-AC73-B8E29F4F24E2}" type="pres">
      <dgm:prSet presAssocID="{F2C03A20-7F9B-4911-B7EF-A5E48FFD79D4}" presName="imagNode"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1000" r="-11000"/>
          </a:stretch>
        </a:blipFill>
      </dgm:spPr>
    </dgm:pt>
    <dgm:pt modelId="{4E58C31E-4870-45E1-AD8C-6F1CD25DA7D6}" type="pres">
      <dgm:prSet presAssocID="{01666C51-9991-4B99-B76E-737092E344E9}" presName="sibTrans" presStyleLbl="sibTrans2D1" presStyleIdx="0" presStyleCnt="0"/>
      <dgm:spPr/>
    </dgm:pt>
    <dgm:pt modelId="{025A7C30-6F9C-486E-8244-F5A014FCACA7}" type="pres">
      <dgm:prSet presAssocID="{6349DA13-3580-4EB8-B792-D52C0BB20DAA}" presName="compNode" presStyleCnt="0"/>
      <dgm:spPr/>
    </dgm:pt>
    <dgm:pt modelId="{D030CAA0-46EE-410B-8710-CF87093EC1A2}" type="pres">
      <dgm:prSet presAssocID="{6349DA13-3580-4EB8-B792-D52C0BB20DAA}" presName="bkgdShape" presStyleLbl="node1" presStyleIdx="2" presStyleCnt="6"/>
      <dgm:spPr/>
    </dgm:pt>
    <dgm:pt modelId="{B8566B63-711C-4880-99BD-1B4A3BD38551}" type="pres">
      <dgm:prSet presAssocID="{6349DA13-3580-4EB8-B792-D52C0BB20DAA}" presName="nodeTx" presStyleLbl="node1" presStyleIdx="2" presStyleCnt="6">
        <dgm:presLayoutVars>
          <dgm:bulletEnabled val="1"/>
        </dgm:presLayoutVars>
      </dgm:prSet>
      <dgm:spPr/>
    </dgm:pt>
    <dgm:pt modelId="{7A973ADB-5CC9-4E9C-BD60-464A5B41FF76}" type="pres">
      <dgm:prSet presAssocID="{6349DA13-3580-4EB8-B792-D52C0BB20DAA}" presName="invisiNode" presStyleLbl="node1" presStyleIdx="2" presStyleCnt="6"/>
      <dgm:spPr/>
    </dgm:pt>
    <dgm:pt modelId="{0BCD406A-FEDC-4929-8FF3-FEBD2E18F0F1}" type="pres">
      <dgm:prSet presAssocID="{6349DA13-3580-4EB8-B792-D52C0BB20DAA}" presName="imagNode"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t="-12000" b="-12000"/>
          </a:stretch>
        </a:blipFill>
      </dgm:spPr>
    </dgm:pt>
    <dgm:pt modelId="{68BD0B66-BE8B-4F59-89B1-F46106F8031A}" type="pres">
      <dgm:prSet presAssocID="{0A57CE96-AC2C-427B-8B62-CBC136E22238}" presName="sibTrans" presStyleLbl="sibTrans2D1" presStyleIdx="0" presStyleCnt="0"/>
      <dgm:spPr/>
    </dgm:pt>
    <dgm:pt modelId="{558F470E-9AA4-490C-BE05-D25EFD5B6A94}" type="pres">
      <dgm:prSet presAssocID="{D125044A-98A0-4A55-BF80-9FEA17C8BF75}" presName="compNode" presStyleCnt="0"/>
      <dgm:spPr/>
    </dgm:pt>
    <dgm:pt modelId="{0D795DF5-0062-45C2-8430-4C41B142CCBA}" type="pres">
      <dgm:prSet presAssocID="{D125044A-98A0-4A55-BF80-9FEA17C8BF75}" presName="bkgdShape" presStyleLbl="node1" presStyleIdx="3" presStyleCnt="6"/>
      <dgm:spPr/>
    </dgm:pt>
    <dgm:pt modelId="{EF29710C-0985-44C5-A851-DFD227C868EA}" type="pres">
      <dgm:prSet presAssocID="{D125044A-98A0-4A55-BF80-9FEA17C8BF75}" presName="nodeTx" presStyleLbl="node1" presStyleIdx="3" presStyleCnt="6">
        <dgm:presLayoutVars>
          <dgm:bulletEnabled val="1"/>
        </dgm:presLayoutVars>
      </dgm:prSet>
      <dgm:spPr/>
    </dgm:pt>
    <dgm:pt modelId="{B256C145-D01D-42BD-B998-AE1109A5EE86}" type="pres">
      <dgm:prSet presAssocID="{D125044A-98A0-4A55-BF80-9FEA17C8BF75}" presName="invisiNode" presStyleLbl="node1" presStyleIdx="3" presStyleCnt="6"/>
      <dgm:spPr/>
    </dgm:pt>
    <dgm:pt modelId="{B65C0349-9FDB-4354-AAE5-1B5DCBC35D52}" type="pres">
      <dgm:prSet presAssocID="{D125044A-98A0-4A55-BF80-9FEA17C8BF75}" presName="imagNode"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413FA27F-15B9-4508-AA6E-693803E6E743}" type="pres">
      <dgm:prSet presAssocID="{42BD6B9E-1FB1-40C2-909E-D5758239ED16}" presName="sibTrans" presStyleLbl="sibTrans2D1" presStyleIdx="0" presStyleCnt="0"/>
      <dgm:spPr/>
    </dgm:pt>
    <dgm:pt modelId="{1A37E2C6-0385-4A41-848A-FAA55DDF2C36}" type="pres">
      <dgm:prSet presAssocID="{ABE3E889-A944-493F-924C-E70577B5478C}" presName="compNode" presStyleCnt="0"/>
      <dgm:spPr/>
    </dgm:pt>
    <dgm:pt modelId="{29E24A84-AC47-4CF5-92D4-003B6D82A3CA}" type="pres">
      <dgm:prSet presAssocID="{ABE3E889-A944-493F-924C-E70577B5478C}" presName="bkgdShape" presStyleLbl="node1" presStyleIdx="4" presStyleCnt="6" custLinFactNeighborY="-242"/>
      <dgm:spPr/>
    </dgm:pt>
    <dgm:pt modelId="{8480405B-B377-4751-938F-9111FF0F0C72}" type="pres">
      <dgm:prSet presAssocID="{ABE3E889-A944-493F-924C-E70577B5478C}" presName="nodeTx" presStyleLbl="node1" presStyleIdx="4" presStyleCnt="6">
        <dgm:presLayoutVars>
          <dgm:bulletEnabled val="1"/>
        </dgm:presLayoutVars>
      </dgm:prSet>
      <dgm:spPr/>
    </dgm:pt>
    <dgm:pt modelId="{29BFB208-D458-4611-B7E9-782E6E2D154E}" type="pres">
      <dgm:prSet presAssocID="{ABE3E889-A944-493F-924C-E70577B5478C}" presName="invisiNode" presStyleLbl="node1" presStyleIdx="4" presStyleCnt="6"/>
      <dgm:spPr/>
    </dgm:pt>
    <dgm:pt modelId="{ECF5C72E-565F-443A-A535-FEAA7D2D2C91}" type="pres">
      <dgm:prSet presAssocID="{ABE3E889-A944-493F-924C-E70577B5478C}" presName="imagNode"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99EC1AD6-0B25-402F-A5B1-CFCC602F203F}" type="pres">
      <dgm:prSet presAssocID="{D23B232C-300D-4197-ADAB-BA2EC5BE9FC7}" presName="sibTrans" presStyleLbl="sibTrans2D1" presStyleIdx="0" presStyleCnt="0"/>
      <dgm:spPr/>
    </dgm:pt>
    <dgm:pt modelId="{D1AFC766-7224-4EFB-87E0-E9D48820675D}" type="pres">
      <dgm:prSet presAssocID="{35086516-7DAC-4B35-A4B8-043CE3C1C5BD}" presName="compNode" presStyleCnt="0"/>
      <dgm:spPr/>
    </dgm:pt>
    <dgm:pt modelId="{1CBB9ADB-8626-454F-A8BE-08EDE2311193}" type="pres">
      <dgm:prSet presAssocID="{35086516-7DAC-4B35-A4B8-043CE3C1C5BD}" presName="bkgdShape" presStyleLbl="node1" presStyleIdx="5" presStyleCnt="6" custLinFactNeighborX="-657" custLinFactNeighborY="-969"/>
      <dgm:spPr/>
    </dgm:pt>
    <dgm:pt modelId="{61661FB4-B54A-4948-8089-C6595A46230D}" type="pres">
      <dgm:prSet presAssocID="{35086516-7DAC-4B35-A4B8-043CE3C1C5BD}" presName="nodeTx" presStyleLbl="node1" presStyleIdx="5" presStyleCnt="6">
        <dgm:presLayoutVars>
          <dgm:bulletEnabled val="1"/>
        </dgm:presLayoutVars>
      </dgm:prSet>
      <dgm:spPr/>
    </dgm:pt>
    <dgm:pt modelId="{19AE2A24-504A-43AB-AC66-1A86493D3BC5}" type="pres">
      <dgm:prSet presAssocID="{35086516-7DAC-4B35-A4B8-043CE3C1C5BD}" presName="invisiNode" presStyleLbl="node1" presStyleIdx="5" presStyleCnt="6"/>
      <dgm:spPr/>
    </dgm:pt>
    <dgm:pt modelId="{ABEB2CEF-171D-450E-9B55-1674ADB70094}" type="pres">
      <dgm:prSet presAssocID="{35086516-7DAC-4B35-A4B8-043CE3C1C5BD}" presName="imagNode"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13000" r="-13000"/>
          </a:stretch>
        </a:blipFill>
      </dgm:spPr>
    </dgm:pt>
  </dgm:ptLst>
  <dgm:cxnLst>
    <dgm:cxn modelId="{65472606-75F9-4780-89B5-224BE2974EE0}" type="presOf" srcId="{CB581B61-547E-436C-A594-7B7C20EACDF7}" destId="{C7C5536F-AC7E-4ABC-8B17-3C8E258E4719}" srcOrd="0" destOrd="1" presId="urn:microsoft.com/office/officeart/2005/8/layout/hList7"/>
    <dgm:cxn modelId="{F8E8040C-7454-41FE-8DBD-24DC64C5356D}" type="presOf" srcId="{D125044A-98A0-4A55-BF80-9FEA17C8BF75}" destId="{EF29710C-0985-44C5-A851-DFD227C868EA}" srcOrd="1" destOrd="0" presId="urn:microsoft.com/office/officeart/2005/8/layout/hList7"/>
    <dgm:cxn modelId="{F78ED414-8C6E-4C53-8B14-D02DEEAC1558}" type="presOf" srcId="{CB581B61-547E-436C-A594-7B7C20EACDF7}" destId="{6FBDA85F-5703-4929-A1C4-5F0AB5945F9E}" srcOrd="1" destOrd="1" presId="urn:microsoft.com/office/officeart/2005/8/layout/hList7"/>
    <dgm:cxn modelId="{387F6215-2FD1-4CD7-947A-D6433ED25548}" type="presOf" srcId="{80BBDBDF-B666-4121-82FB-12185D45069F}" destId="{61661FB4-B54A-4948-8089-C6595A46230D}" srcOrd="1" destOrd="1" presId="urn:microsoft.com/office/officeart/2005/8/layout/hList7"/>
    <dgm:cxn modelId="{BB0EF51A-15CB-4871-AD17-0B094DA49C9B}" type="presOf" srcId="{93159707-6E78-4272-ACB4-D4EEC828BE97}" destId="{D030CAA0-46EE-410B-8710-CF87093EC1A2}" srcOrd="0" destOrd="1" presId="urn:microsoft.com/office/officeart/2005/8/layout/hList7"/>
    <dgm:cxn modelId="{40C7121D-D8E9-4A7F-A1FC-E1BFDB237E30}" srcId="{E6690296-175A-447D-8463-F076CAF2C4AB}" destId="{ABE3E889-A944-493F-924C-E70577B5478C}" srcOrd="4" destOrd="0" parTransId="{82625737-42C3-4BDA-B123-E1FAA51BCF06}" sibTransId="{D23B232C-300D-4197-ADAB-BA2EC5BE9FC7}"/>
    <dgm:cxn modelId="{2327A01E-8198-41CF-9618-CEDD40B42ABB}" type="presOf" srcId="{E6690296-175A-447D-8463-F076CAF2C4AB}" destId="{9C9466AE-60CC-4C37-AD24-A29C5BC9A9D0}" srcOrd="0" destOrd="0" presId="urn:microsoft.com/office/officeart/2005/8/layout/hList7"/>
    <dgm:cxn modelId="{494FBF21-0059-4776-A5DA-73C832FC2CF9}" type="presOf" srcId="{93159707-6E78-4272-ACB4-D4EEC828BE97}" destId="{B8566B63-711C-4880-99BD-1B4A3BD38551}" srcOrd="1" destOrd="1" presId="urn:microsoft.com/office/officeart/2005/8/layout/hList7"/>
    <dgm:cxn modelId="{A53CA72E-CEEF-4EC2-8F8C-B8366CE1067C}" type="presOf" srcId="{80BBDBDF-B666-4121-82FB-12185D45069F}" destId="{1CBB9ADB-8626-454F-A8BE-08EDE2311193}" srcOrd="0" destOrd="1" presId="urn:microsoft.com/office/officeart/2005/8/layout/hList7"/>
    <dgm:cxn modelId="{EF5B1533-4A09-46E7-AEDA-23DC422821C0}" srcId="{E6690296-175A-447D-8463-F076CAF2C4AB}" destId="{6349DA13-3580-4EB8-B792-D52C0BB20DAA}" srcOrd="2" destOrd="0" parTransId="{A4D86E9B-009C-42E3-B51E-59DA564372BC}" sibTransId="{0A57CE96-AC2C-427B-8B62-CBC136E22238}"/>
    <dgm:cxn modelId="{DB78AA33-69F7-49D5-AE98-7098A89C9E87}" type="presOf" srcId="{2B121C7F-CD00-4AA4-8BC7-D63DB113472B}" destId="{6FBDA85F-5703-4929-A1C4-5F0AB5945F9E}" srcOrd="1" destOrd="0" presId="urn:microsoft.com/office/officeart/2005/8/layout/hList7"/>
    <dgm:cxn modelId="{1B876D3A-3ED0-4F3A-9D97-6611A30F3CDE}" srcId="{6349DA13-3580-4EB8-B792-D52C0BB20DAA}" destId="{93159707-6E78-4272-ACB4-D4EEC828BE97}" srcOrd="0" destOrd="0" parTransId="{86FAF2D4-93EF-4FFC-8D30-91E8F32C137D}" sibTransId="{AF806D36-0853-481A-9AB3-FAA54523C4AE}"/>
    <dgm:cxn modelId="{D476673C-0362-40DB-B7DB-8048CFA31CBE}" type="presOf" srcId="{ABE3E889-A944-493F-924C-E70577B5478C}" destId="{29E24A84-AC47-4CF5-92D4-003B6D82A3CA}" srcOrd="0" destOrd="0" presId="urn:microsoft.com/office/officeart/2005/8/layout/hList7"/>
    <dgm:cxn modelId="{C0BC383D-5912-432F-A381-52997809EA12}" srcId="{35086516-7DAC-4B35-A4B8-043CE3C1C5BD}" destId="{80BBDBDF-B666-4121-82FB-12185D45069F}" srcOrd="0" destOrd="0" parTransId="{37CEABD1-289C-4A33-8082-64D12F232016}" sibTransId="{84DC5562-0813-493D-9911-8B0166E09078}"/>
    <dgm:cxn modelId="{BA6D2465-4AA2-4642-BB71-24602936EB44}" type="presOf" srcId="{F5F43E30-F811-48B7-8FCA-452F2A4BF331}" destId="{EF29710C-0985-44C5-A851-DFD227C868EA}" srcOrd="1" destOrd="1" presId="urn:microsoft.com/office/officeart/2005/8/layout/hList7"/>
    <dgm:cxn modelId="{F29D6C65-05E4-4D3C-A39B-B0E059EA8CC1}" type="presOf" srcId="{F5F43E30-F811-48B7-8FCA-452F2A4BF331}" destId="{0D795DF5-0062-45C2-8430-4C41B142CCBA}" srcOrd="0" destOrd="1" presId="urn:microsoft.com/office/officeart/2005/8/layout/hList7"/>
    <dgm:cxn modelId="{F9762067-3F33-4922-A6FC-C19FB04E8170}" type="presOf" srcId="{42BD6B9E-1FB1-40C2-909E-D5758239ED16}" destId="{413FA27F-15B9-4508-AA6E-693803E6E743}" srcOrd="0" destOrd="0" presId="urn:microsoft.com/office/officeart/2005/8/layout/hList7"/>
    <dgm:cxn modelId="{1A5A5C48-CFCD-450F-8F02-D373141B75D4}" type="presOf" srcId="{ABE3E889-A944-493F-924C-E70577B5478C}" destId="{8480405B-B377-4751-938F-9111FF0F0C72}" srcOrd="1" destOrd="0" presId="urn:microsoft.com/office/officeart/2005/8/layout/hList7"/>
    <dgm:cxn modelId="{B471CA4D-2A6B-457E-A8A6-FD42347005D2}" srcId="{D125044A-98A0-4A55-BF80-9FEA17C8BF75}" destId="{F5F43E30-F811-48B7-8FCA-452F2A4BF331}" srcOrd="0" destOrd="0" parTransId="{2F785C85-8D60-4EFB-890E-50009CED51E5}" sibTransId="{F203DD3B-ADDC-403B-BD14-65DDD49AA3CA}"/>
    <dgm:cxn modelId="{9DB9196F-5333-48D6-A832-EE4E68DEB837}" type="presOf" srcId="{2B121C7F-CD00-4AA4-8BC7-D63DB113472B}" destId="{C7C5536F-AC7E-4ABC-8B17-3C8E258E4719}" srcOrd="0" destOrd="0" presId="urn:microsoft.com/office/officeart/2005/8/layout/hList7"/>
    <dgm:cxn modelId="{E882A36F-A01B-4C4F-AB4B-17A1E873CEDC}" srcId="{F2C03A20-7F9B-4911-B7EF-A5E48FFD79D4}" destId="{A766CF88-DDEA-4822-A5BF-5E63BC3438A2}" srcOrd="0" destOrd="0" parTransId="{06663CD8-7361-46AB-B734-B6685B3E0ABA}" sibTransId="{5CA2AEDA-A9A7-489A-B779-1F6DC8D48BA2}"/>
    <dgm:cxn modelId="{B5702077-BCB4-407B-B80F-B5E319858242}" type="presOf" srcId="{F2C03A20-7F9B-4911-B7EF-A5E48FFD79D4}" destId="{8776231E-DBD7-4A81-9A6B-DA366F916D33}" srcOrd="0" destOrd="0" presId="urn:microsoft.com/office/officeart/2005/8/layout/hList7"/>
    <dgm:cxn modelId="{3251617F-629B-42E9-9F1A-B466BC214189}" type="presOf" srcId="{D23B232C-300D-4197-ADAB-BA2EC5BE9FC7}" destId="{99EC1AD6-0B25-402F-A5B1-CFCC602F203F}" srcOrd="0" destOrd="0" presId="urn:microsoft.com/office/officeart/2005/8/layout/hList7"/>
    <dgm:cxn modelId="{981E9191-9D82-4DC5-B9B9-967BC6C2D898}" type="presOf" srcId="{35086516-7DAC-4B35-A4B8-043CE3C1C5BD}" destId="{1CBB9ADB-8626-454F-A8BE-08EDE2311193}" srcOrd="0" destOrd="0" presId="urn:microsoft.com/office/officeart/2005/8/layout/hList7"/>
    <dgm:cxn modelId="{2E90A491-3C1C-43C3-B373-CDE242E3F826}" type="presOf" srcId="{A766CF88-DDEA-4822-A5BF-5E63BC3438A2}" destId="{8776231E-DBD7-4A81-9A6B-DA366F916D33}" srcOrd="0" destOrd="1" presId="urn:microsoft.com/office/officeart/2005/8/layout/hList7"/>
    <dgm:cxn modelId="{21F4E59A-2589-4DF5-B811-F6FE31E0D51A}" srcId="{2B121C7F-CD00-4AA4-8BC7-D63DB113472B}" destId="{CB581B61-547E-436C-A594-7B7C20EACDF7}" srcOrd="0" destOrd="0" parTransId="{5C6A867C-D122-424C-AC17-322679913C6D}" sibTransId="{6C80E62A-0C37-4F28-9CEB-AD082686FD16}"/>
    <dgm:cxn modelId="{7DEDF4AD-4378-4863-ADA0-EFF670592BDD}" type="presOf" srcId="{01666C51-9991-4B99-B76E-737092E344E9}" destId="{4E58C31E-4870-45E1-AD8C-6F1CD25DA7D6}" srcOrd="0" destOrd="0" presId="urn:microsoft.com/office/officeart/2005/8/layout/hList7"/>
    <dgm:cxn modelId="{F0C86FB1-271A-43DB-98EC-A4D88DD48E78}" type="presOf" srcId="{A766CF88-DDEA-4822-A5BF-5E63BC3438A2}" destId="{94A5B031-CB9B-44C1-AFB0-E605ECEC97FC}" srcOrd="1" destOrd="1" presId="urn:microsoft.com/office/officeart/2005/8/layout/hList7"/>
    <dgm:cxn modelId="{141F41BD-FC82-4A4B-A915-7A4CD6A12FDC}" srcId="{ABE3E889-A944-493F-924C-E70577B5478C}" destId="{DCD857F9-7BC9-48C3-B57B-753C0D6970EC}" srcOrd="0" destOrd="0" parTransId="{CFAD9AB1-BA34-4DA7-91DF-ED9B0D71FFDD}" sibTransId="{A112290D-B1C6-4940-AF3E-16C6BE7E4CC6}"/>
    <dgm:cxn modelId="{C51FA4CC-BB81-4FDE-9BD0-AA9B504387D3}" srcId="{E6690296-175A-447D-8463-F076CAF2C4AB}" destId="{35086516-7DAC-4B35-A4B8-043CE3C1C5BD}" srcOrd="5" destOrd="0" parTransId="{35ED18CB-E8F0-419F-BCC7-E2BD699B1F89}" sibTransId="{E57D22FC-084E-48E0-B100-E23DA5573A69}"/>
    <dgm:cxn modelId="{D8BA95D1-0682-448B-906E-984582D273E9}" type="presOf" srcId="{DCD857F9-7BC9-48C3-B57B-753C0D6970EC}" destId="{8480405B-B377-4751-938F-9111FF0F0C72}" srcOrd="1" destOrd="1" presId="urn:microsoft.com/office/officeart/2005/8/layout/hList7"/>
    <dgm:cxn modelId="{2B4FF0D4-EA82-40F8-850C-F55F023F041E}" srcId="{E6690296-175A-447D-8463-F076CAF2C4AB}" destId="{D125044A-98A0-4A55-BF80-9FEA17C8BF75}" srcOrd="3" destOrd="0" parTransId="{6B1F27A9-8371-4001-8A1D-4DD19702025D}" sibTransId="{42BD6B9E-1FB1-40C2-909E-D5758239ED16}"/>
    <dgm:cxn modelId="{E29574D5-4B29-4F75-8B08-7004CD80E24D}" type="presOf" srcId="{35086516-7DAC-4B35-A4B8-043CE3C1C5BD}" destId="{61661FB4-B54A-4948-8089-C6595A46230D}" srcOrd="1" destOrd="0" presId="urn:microsoft.com/office/officeart/2005/8/layout/hList7"/>
    <dgm:cxn modelId="{6659A6D5-3E40-46B1-B03D-640465C868BE}" type="presOf" srcId="{DCD857F9-7BC9-48C3-B57B-753C0D6970EC}" destId="{29E24A84-AC47-4CF5-92D4-003B6D82A3CA}" srcOrd="0" destOrd="1" presId="urn:microsoft.com/office/officeart/2005/8/layout/hList7"/>
    <dgm:cxn modelId="{4B4086DB-03CC-4A98-B5E1-D39E4DE2A385}" type="presOf" srcId="{6349DA13-3580-4EB8-B792-D52C0BB20DAA}" destId="{B8566B63-711C-4880-99BD-1B4A3BD38551}" srcOrd="1" destOrd="0" presId="urn:microsoft.com/office/officeart/2005/8/layout/hList7"/>
    <dgm:cxn modelId="{36C039DD-C8BE-4D9B-A9D7-EBB68CBAC4FA}" type="presOf" srcId="{0A57CE96-AC2C-427B-8B62-CBC136E22238}" destId="{68BD0B66-BE8B-4F59-89B1-F46106F8031A}" srcOrd="0" destOrd="0" presId="urn:microsoft.com/office/officeart/2005/8/layout/hList7"/>
    <dgm:cxn modelId="{6F8E4FDE-3319-4C3E-B6E7-123648AEEA53}" type="presOf" srcId="{F2C03A20-7F9B-4911-B7EF-A5E48FFD79D4}" destId="{94A5B031-CB9B-44C1-AFB0-E605ECEC97FC}" srcOrd="1" destOrd="0" presId="urn:microsoft.com/office/officeart/2005/8/layout/hList7"/>
    <dgm:cxn modelId="{224D13E1-7EF2-425D-A5E8-9E6D27B984C6}" type="presOf" srcId="{8D49AF14-8ED8-4F7F-B13E-018CBD10C2D3}" destId="{02D038DA-E2C9-4C39-B19E-B2CC259E0A9A}" srcOrd="0" destOrd="0" presId="urn:microsoft.com/office/officeart/2005/8/layout/hList7"/>
    <dgm:cxn modelId="{EDDFA6F0-1E66-48AC-B808-F46C1345AA6C}" type="presOf" srcId="{6349DA13-3580-4EB8-B792-D52C0BB20DAA}" destId="{D030CAA0-46EE-410B-8710-CF87093EC1A2}" srcOrd="0" destOrd="0" presId="urn:microsoft.com/office/officeart/2005/8/layout/hList7"/>
    <dgm:cxn modelId="{58394EF3-464D-42BD-A1A1-DC7369A09506}" srcId="{E6690296-175A-447D-8463-F076CAF2C4AB}" destId="{2B121C7F-CD00-4AA4-8BC7-D63DB113472B}" srcOrd="0" destOrd="0" parTransId="{8C450ACF-3B47-467E-BAEB-3610462F5F14}" sibTransId="{8D49AF14-8ED8-4F7F-B13E-018CBD10C2D3}"/>
    <dgm:cxn modelId="{29887BF4-D1BD-4DE0-AA95-12A47E58737B}" srcId="{E6690296-175A-447D-8463-F076CAF2C4AB}" destId="{F2C03A20-7F9B-4911-B7EF-A5E48FFD79D4}" srcOrd="1" destOrd="0" parTransId="{A92A2F08-0BA0-49FD-8445-FC9CAB896D80}" sibTransId="{01666C51-9991-4B99-B76E-737092E344E9}"/>
    <dgm:cxn modelId="{2672CDF4-317F-4C0A-BD25-5FA0C5F68DEF}" type="presOf" srcId="{D125044A-98A0-4A55-BF80-9FEA17C8BF75}" destId="{0D795DF5-0062-45C2-8430-4C41B142CCBA}" srcOrd="0" destOrd="0" presId="urn:microsoft.com/office/officeart/2005/8/layout/hList7"/>
    <dgm:cxn modelId="{F0647374-DC9C-46A6-AD77-40DEFA98C20D}" type="presParOf" srcId="{9C9466AE-60CC-4C37-AD24-A29C5BC9A9D0}" destId="{C2856D07-E677-4830-8092-61D8A1B7F6E0}" srcOrd="0" destOrd="0" presId="urn:microsoft.com/office/officeart/2005/8/layout/hList7"/>
    <dgm:cxn modelId="{29276BC9-0FBC-4445-8D2C-440757AFBB52}" type="presParOf" srcId="{9C9466AE-60CC-4C37-AD24-A29C5BC9A9D0}" destId="{4D19B95C-2736-444D-9159-7939DF46FF92}" srcOrd="1" destOrd="0" presId="urn:microsoft.com/office/officeart/2005/8/layout/hList7"/>
    <dgm:cxn modelId="{7E94761B-F2DA-4866-BB1F-90B95F5C1DA6}" type="presParOf" srcId="{4D19B95C-2736-444D-9159-7939DF46FF92}" destId="{D5209A04-2938-45D6-BEF5-87524F9E7E48}" srcOrd="0" destOrd="0" presId="urn:microsoft.com/office/officeart/2005/8/layout/hList7"/>
    <dgm:cxn modelId="{C8387665-097A-4F51-A6F6-62AE0C162DB9}" type="presParOf" srcId="{D5209A04-2938-45D6-BEF5-87524F9E7E48}" destId="{C7C5536F-AC7E-4ABC-8B17-3C8E258E4719}" srcOrd="0" destOrd="0" presId="urn:microsoft.com/office/officeart/2005/8/layout/hList7"/>
    <dgm:cxn modelId="{DE118923-E471-47DE-BF12-792C2484ED49}" type="presParOf" srcId="{D5209A04-2938-45D6-BEF5-87524F9E7E48}" destId="{6FBDA85F-5703-4929-A1C4-5F0AB5945F9E}" srcOrd="1" destOrd="0" presId="urn:microsoft.com/office/officeart/2005/8/layout/hList7"/>
    <dgm:cxn modelId="{14FD6F8D-A1EC-4504-902B-75DB838369AE}" type="presParOf" srcId="{D5209A04-2938-45D6-BEF5-87524F9E7E48}" destId="{6B4D34F7-141D-4094-B37D-794BFA5B4E90}" srcOrd="2" destOrd="0" presId="urn:microsoft.com/office/officeart/2005/8/layout/hList7"/>
    <dgm:cxn modelId="{F69B35A9-9386-454E-8F87-5F006198B8A4}" type="presParOf" srcId="{D5209A04-2938-45D6-BEF5-87524F9E7E48}" destId="{937C89D6-318A-4D4D-A4C8-53688E40D7A0}" srcOrd="3" destOrd="0" presId="urn:microsoft.com/office/officeart/2005/8/layout/hList7"/>
    <dgm:cxn modelId="{7B9477B6-EF07-492A-B923-CA27AB542C6F}" type="presParOf" srcId="{4D19B95C-2736-444D-9159-7939DF46FF92}" destId="{02D038DA-E2C9-4C39-B19E-B2CC259E0A9A}" srcOrd="1" destOrd="0" presId="urn:microsoft.com/office/officeart/2005/8/layout/hList7"/>
    <dgm:cxn modelId="{CA20EECF-E884-4DC0-A454-523EBFAA1E8D}" type="presParOf" srcId="{4D19B95C-2736-444D-9159-7939DF46FF92}" destId="{1AF777B4-AA74-4630-A0C8-B8385AFE067F}" srcOrd="2" destOrd="0" presId="urn:microsoft.com/office/officeart/2005/8/layout/hList7"/>
    <dgm:cxn modelId="{B332072E-BE0F-4C9E-8F4C-C97EC008C421}" type="presParOf" srcId="{1AF777B4-AA74-4630-A0C8-B8385AFE067F}" destId="{8776231E-DBD7-4A81-9A6B-DA366F916D33}" srcOrd="0" destOrd="0" presId="urn:microsoft.com/office/officeart/2005/8/layout/hList7"/>
    <dgm:cxn modelId="{76B43C7C-977A-4E93-8D71-4FFC52774ED9}" type="presParOf" srcId="{1AF777B4-AA74-4630-A0C8-B8385AFE067F}" destId="{94A5B031-CB9B-44C1-AFB0-E605ECEC97FC}" srcOrd="1" destOrd="0" presId="urn:microsoft.com/office/officeart/2005/8/layout/hList7"/>
    <dgm:cxn modelId="{7A483250-D0CF-4D56-B652-BEC4488CF186}" type="presParOf" srcId="{1AF777B4-AA74-4630-A0C8-B8385AFE067F}" destId="{E521B879-DAE8-4A4A-A870-3C86CB92C9BE}" srcOrd="2" destOrd="0" presId="urn:microsoft.com/office/officeart/2005/8/layout/hList7"/>
    <dgm:cxn modelId="{C27848B3-A727-4686-914A-7A4EBEABAAA3}" type="presParOf" srcId="{1AF777B4-AA74-4630-A0C8-B8385AFE067F}" destId="{2A594849-2A12-4982-AC73-B8E29F4F24E2}" srcOrd="3" destOrd="0" presId="urn:microsoft.com/office/officeart/2005/8/layout/hList7"/>
    <dgm:cxn modelId="{95A4176D-31A4-400E-ADB2-425DCDFD93D1}" type="presParOf" srcId="{4D19B95C-2736-444D-9159-7939DF46FF92}" destId="{4E58C31E-4870-45E1-AD8C-6F1CD25DA7D6}" srcOrd="3" destOrd="0" presId="urn:microsoft.com/office/officeart/2005/8/layout/hList7"/>
    <dgm:cxn modelId="{4FC1DB5B-27F6-4606-A37B-146934D6CDC1}" type="presParOf" srcId="{4D19B95C-2736-444D-9159-7939DF46FF92}" destId="{025A7C30-6F9C-486E-8244-F5A014FCACA7}" srcOrd="4" destOrd="0" presId="urn:microsoft.com/office/officeart/2005/8/layout/hList7"/>
    <dgm:cxn modelId="{75ACCBE9-BD4C-43E5-AFA7-F1D487C98CD2}" type="presParOf" srcId="{025A7C30-6F9C-486E-8244-F5A014FCACA7}" destId="{D030CAA0-46EE-410B-8710-CF87093EC1A2}" srcOrd="0" destOrd="0" presId="urn:microsoft.com/office/officeart/2005/8/layout/hList7"/>
    <dgm:cxn modelId="{4F54F7D2-CABB-4A32-B430-4E7A564D020D}" type="presParOf" srcId="{025A7C30-6F9C-486E-8244-F5A014FCACA7}" destId="{B8566B63-711C-4880-99BD-1B4A3BD38551}" srcOrd="1" destOrd="0" presId="urn:microsoft.com/office/officeart/2005/8/layout/hList7"/>
    <dgm:cxn modelId="{BC5B6C9C-8901-4F77-AE68-FEA6C56C3CC2}" type="presParOf" srcId="{025A7C30-6F9C-486E-8244-F5A014FCACA7}" destId="{7A973ADB-5CC9-4E9C-BD60-464A5B41FF76}" srcOrd="2" destOrd="0" presId="urn:microsoft.com/office/officeart/2005/8/layout/hList7"/>
    <dgm:cxn modelId="{EF48E460-40E0-4916-9C0B-68C74470717E}" type="presParOf" srcId="{025A7C30-6F9C-486E-8244-F5A014FCACA7}" destId="{0BCD406A-FEDC-4929-8FF3-FEBD2E18F0F1}" srcOrd="3" destOrd="0" presId="urn:microsoft.com/office/officeart/2005/8/layout/hList7"/>
    <dgm:cxn modelId="{73359C61-011D-43ED-97E3-AB62D1E916DB}" type="presParOf" srcId="{4D19B95C-2736-444D-9159-7939DF46FF92}" destId="{68BD0B66-BE8B-4F59-89B1-F46106F8031A}" srcOrd="5" destOrd="0" presId="urn:microsoft.com/office/officeart/2005/8/layout/hList7"/>
    <dgm:cxn modelId="{B219EA8D-2669-4537-A82F-56B5A053BB32}" type="presParOf" srcId="{4D19B95C-2736-444D-9159-7939DF46FF92}" destId="{558F470E-9AA4-490C-BE05-D25EFD5B6A94}" srcOrd="6" destOrd="0" presId="urn:microsoft.com/office/officeart/2005/8/layout/hList7"/>
    <dgm:cxn modelId="{109B8D76-D44E-4585-90EF-902D82D54BA0}" type="presParOf" srcId="{558F470E-9AA4-490C-BE05-D25EFD5B6A94}" destId="{0D795DF5-0062-45C2-8430-4C41B142CCBA}" srcOrd="0" destOrd="0" presId="urn:microsoft.com/office/officeart/2005/8/layout/hList7"/>
    <dgm:cxn modelId="{C8EDAECF-5B0C-465C-9870-C903100F74D5}" type="presParOf" srcId="{558F470E-9AA4-490C-BE05-D25EFD5B6A94}" destId="{EF29710C-0985-44C5-A851-DFD227C868EA}" srcOrd="1" destOrd="0" presId="urn:microsoft.com/office/officeart/2005/8/layout/hList7"/>
    <dgm:cxn modelId="{3C5B547D-4A74-4D27-9012-9F117214E9C4}" type="presParOf" srcId="{558F470E-9AA4-490C-BE05-D25EFD5B6A94}" destId="{B256C145-D01D-42BD-B998-AE1109A5EE86}" srcOrd="2" destOrd="0" presId="urn:microsoft.com/office/officeart/2005/8/layout/hList7"/>
    <dgm:cxn modelId="{4F6D0648-C4D2-4BE5-A362-52D8E3DBF6A6}" type="presParOf" srcId="{558F470E-9AA4-490C-BE05-D25EFD5B6A94}" destId="{B65C0349-9FDB-4354-AAE5-1B5DCBC35D52}" srcOrd="3" destOrd="0" presId="urn:microsoft.com/office/officeart/2005/8/layout/hList7"/>
    <dgm:cxn modelId="{C437455D-F857-4F0F-BFD7-903B1045A7FD}" type="presParOf" srcId="{4D19B95C-2736-444D-9159-7939DF46FF92}" destId="{413FA27F-15B9-4508-AA6E-693803E6E743}" srcOrd="7" destOrd="0" presId="urn:microsoft.com/office/officeart/2005/8/layout/hList7"/>
    <dgm:cxn modelId="{F899616B-BBBA-4288-90E3-A548DA54DABB}" type="presParOf" srcId="{4D19B95C-2736-444D-9159-7939DF46FF92}" destId="{1A37E2C6-0385-4A41-848A-FAA55DDF2C36}" srcOrd="8" destOrd="0" presId="urn:microsoft.com/office/officeart/2005/8/layout/hList7"/>
    <dgm:cxn modelId="{7E8A9B92-0318-4750-8E19-2784A89F1465}" type="presParOf" srcId="{1A37E2C6-0385-4A41-848A-FAA55DDF2C36}" destId="{29E24A84-AC47-4CF5-92D4-003B6D82A3CA}" srcOrd="0" destOrd="0" presId="urn:microsoft.com/office/officeart/2005/8/layout/hList7"/>
    <dgm:cxn modelId="{C21EF99F-7001-4873-B28E-E17ACF72FB97}" type="presParOf" srcId="{1A37E2C6-0385-4A41-848A-FAA55DDF2C36}" destId="{8480405B-B377-4751-938F-9111FF0F0C72}" srcOrd="1" destOrd="0" presId="urn:microsoft.com/office/officeart/2005/8/layout/hList7"/>
    <dgm:cxn modelId="{5D016668-D6CA-4B17-894F-4BA73DD26C3F}" type="presParOf" srcId="{1A37E2C6-0385-4A41-848A-FAA55DDF2C36}" destId="{29BFB208-D458-4611-B7E9-782E6E2D154E}" srcOrd="2" destOrd="0" presId="urn:microsoft.com/office/officeart/2005/8/layout/hList7"/>
    <dgm:cxn modelId="{348B6CAF-CD13-4784-938F-943869C940CD}" type="presParOf" srcId="{1A37E2C6-0385-4A41-848A-FAA55DDF2C36}" destId="{ECF5C72E-565F-443A-A535-FEAA7D2D2C91}" srcOrd="3" destOrd="0" presId="urn:microsoft.com/office/officeart/2005/8/layout/hList7"/>
    <dgm:cxn modelId="{B238E6BA-97FF-4A49-8FC1-CC4FA3679A5B}" type="presParOf" srcId="{4D19B95C-2736-444D-9159-7939DF46FF92}" destId="{99EC1AD6-0B25-402F-A5B1-CFCC602F203F}" srcOrd="9" destOrd="0" presId="urn:microsoft.com/office/officeart/2005/8/layout/hList7"/>
    <dgm:cxn modelId="{63133AD1-1695-4354-BFE2-F9686986A16A}" type="presParOf" srcId="{4D19B95C-2736-444D-9159-7939DF46FF92}" destId="{D1AFC766-7224-4EFB-87E0-E9D48820675D}" srcOrd="10" destOrd="0" presId="urn:microsoft.com/office/officeart/2005/8/layout/hList7"/>
    <dgm:cxn modelId="{41FBE86D-B95D-463B-9D0C-5F3DA43232D6}" type="presParOf" srcId="{D1AFC766-7224-4EFB-87E0-E9D48820675D}" destId="{1CBB9ADB-8626-454F-A8BE-08EDE2311193}" srcOrd="0" destOrd="0" presId="urn:microsoft.com/office/officeart/2005/8/layout/hList7"/>
    <dgm:cxn modelId="{49EF75CA-243B-42C8-ADF2-50BF6193FC54}" type="presParOf" srcId="{D1AFC766-7224-4EFB-87E0-E9D48820675D}" destId="{61661FB4-B54A-4948-8089-C6595A46230D}" srcOrd="1" destOrd="0" presId="urn:microsoft.com/office/officeart/2005/8/layout/hList7"/>
    <dgm:cxn modelId="{C94FC3B2-8E24-4BFC-8ED8-EACDB0D0991B}" type="presParOf" srcId="{D1AFC766-7224-4EFB-87E0-E9D48820675D}" destId="{19AE2A24-504A-43AB-AC66-1A86493D3BC5}" srcOrd="2" destOrd="0" presId="urn:microsoft.com/office/officeart/2005/8/layout/hList7"/>
    <dgm:cxn modelId="{E64DF0E9-BD97-4798-9628-3988B1CDCDC7}" type="presParOf" srcId="{D1AFC766-7224-4EFB-87E0-E9D48820675D}" destId="{ABEB2CEF-171D-450E-9B55-1674ADB7009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5536F-AC7E-4ABC-8B17-3C8E258E4719}">
      <dsp:nvSpPr>
        <dsp:cNvPr id="0" name=""/>
        <dsp:cNvSpPr/>
      </dsp:nvSpPr>
      <dsp:spPr>
        <a:xfrm>
          <a:off x="113" y="0"/>
          <a:ext cx="1516147" cy="5141567"/>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1">
          <a:noAutofit/>
        </a:bodyPr>
        <a:lstStyle/>
        <a:p>
          <a:pPr marL="0" lvl="0" indent="0" algn="l" defTabSz="933450">
            <a:lnSpc>
              <a:spcPct val="90000"/>
            </a:lnSpc>
            <a:spcBef>
              <a:spcPct val="0"/>
            </a:spcBef>
            <a:spcAft>
              <a:spcPct val="35000"/>
            </a:spcAft>
            <a:buNone/>
          </a:pPr>
          <a:r>
            <a:rPr lang="ar-SA" sz="2100" b="1" kern="1200"/>
            <a:t>5</a:t>
          </a:r>
          <a:endParaRPr lang="en-US" sz="2100" b="1" kern="1200" dirty="0"/>
        </a:p>
        <a:p>
          <a:pPr marL="171450" lvl="1" indent="-171450" algn="l" defTabSz="711200">
            <a:lnSpc>
              <a:spcPct val="90000"/>
            </a:lnSpc>
            <a:spcBef>
              <a:spcPct val="0"/>
            </a:spcBef>
            <a:spcAft>
              <a:spcPct val="15000"/>
            </a:spcAft>
            <a:buChar char="•"/>
          </a:pPr>
          <a:r>
            <a:rPr lang="en-US" sz="1600" kern="1200" dirty="0"/>
            <a:t>Dental </a:t>
          </a:r>
        </a:p>
      </dsp:txBody>
      <dsp:txXfrm>
        <a:off x="113" y="2056626"/>
        <a:ext cx="1516147" cy="2056626"/>
      </dsp:txXfrm>
    </dsp:sp>
    <dsp:sp modelId="{937C89D6-318A-4D4D-A4C8-53688E40D7A0}">
      <dsp:nvSpPr>
        <dsp:cNvPr id="0" name=""/>
        <dsp:cNvSpPr/>
      </dsp:nvSpPr>
      <dsp:spPr>
        <a:xfrm>
          <a:off x="45598" y="308494"/>
          <a:ext cx="1425178" cy="171214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5000" r="-1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76231E-DBD7-4A81-9A6B-DA366F916D33}">
      <dsp:nvSpPr>
        <dsp:cNvPr id="0" name=""/>
        <dsp:cNvSpPr/>
      </dsp:nvSpPr>
      <dsp:spPr>
        <a:xfrm>
          <a:off x="1561746" y="0"/>
          <a:ext cx="1516147" cy="5141567"/>
        </a:xfrm>
        <a:prstGeom prst="roundRect">
          <a:avLst>
            <a:gd name="adj" fmla="val 10000"/>
          </a:avLst>
        </a:prstGeom>
        <a:solidFill>
          <a:schemeClr val="accent3">
            <a:hueOff val="2250053"/>
            <a:satOff val="-3376"/>
            <a:lumOff val="-54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1">
          <a:noAutofit/>
        </a:bodyPr>
        <a:lstStyle/>
        <a:p>
          <a:pPr marL="0" lvl="0" indent="0" algn="l" defTabSz="933450">
            <a:lnSpc>
              <a:spcPct val="90000"/>
            </a:lnSpc>
            <a:spcBef>
              <a:spcPct val="0"/>
            </a:spcBef>
            <a:spcAft>
              <a:spcPct val="35000"/>
            </a:spcAft>
            <a:buNone/>
          </a:pPr>
          <a:r>
            <a:rPr lang="ar-SA" sz="2100" b="1" kern="1200"/>
            <a:t>100</a:t>
          </a:r>
          <a:endParaRPr lang="en-US" sz="2100" b="1" kern="1200" dirty="0"/>
        </a:p>
        <a:p>
          <a:pPr marL="171450" lvl="1" indent="-171450" algn="l" defTabSz="711200">
            <a:lnSpc>
              <a:spcPct val="90000"/>
            </a:lnSpc>
            <a:spcBef>
              <a:spcPct val="0"/>
            </a:spcBef>
            <a:spcAft>
              <a:spcPct val="15000"/>
            </a:spcAft>
            <a:buChar char="•"/>
          </a:pPr>
          <a:r>
            <a:rPr lang="en-US" sz="1600" kern="1200" dirty="0"/>
            <a:t>Chest</a:t>
          </a:r>
        </a:p>
      </dsp:txBody>
      <dsp:txXfrm>
        <a:off x="1561746" y="2056626"/>
        <a:ext cx="1516147" cy="2056626"/>
      </dsp:txXfrm>
    </dsp:sp>
    <dsp:sp modelId="{2A594849-2A12-4982-AC73-B8E29F4F24E2}">
      <dsp:nvSpPr>
        <dsp:cNvPr id="0" name=""/>
        <dsp:cNvSpPr/>
      </dsp:nvSpPr>
      <dsp:spPr>
        <a:xfrm>
          <a:off x="1607230" y="308494"/>
          <a:ext cx="1425178" cy="1712141"/>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1000" r="-11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30CAA0-46EE-410B-8710-CF87093EC1A2}">
      <dsp:nvSpPr>
        <dsp:cNvPr id="0" name=""/>
        <dsp:cNvSpPr/>
      </dsp:nvSpPr>
      <dsp:spPr>
        <a:xfrm>
          <a:off x="3123378" y="0"/>
          <a:ext cx="1516147" cy="5141567"/>
        </a:xfrm>
        <a:prstGeom prst="roundRect">
          <a:avLst>
            <a:gd name="adj" fmla="val 10000"/>
          </a:avLst>
        </a:prstGeom>
        <a:solidFill>
          <a:schemeClr val="accent3">
            <a:hueOff val="4500106"/>
            <a:satOff val="-6752"/>
            <a:lumOff val="-109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1">
          <a:noAutofit/>
        </a:bodyPr>
        <a:lstStyle/>
        <a:p>
          <a:pPr marL="0" lvl="0" indent="0" algn="l" defTabSz="933450">
            <a:lnSpc>
              <a:spcPct val="90000"/>
            </a:lnSpc>
            <a:spcBef>
              <a:spcPct val="0"/>
            </a:spcBef>
            <a:spcAft>
              <a:spcPct val="35000"/>
            </a:spcAft>
            <a:buNone/>
          </a:pPr>
          <a:r>
            <a:rPr lang="ar-SA" sz="2100" b="1" kern="1200"/>
            <a:t>400</a:t>
          </a:r>
          <a:endParaRPr lang="en-US" sz="2100" b="1" kern="1200" dirty="0"/>
        </a:p>
        <a:p>
          <a:pPr marL="171450" lvl="1" indent="-171450" algn="l" defTabSz="711200">
            <a:lnSpc>
              <a:spcPct val="90000"/>
            </a:lnSpc>
            <a:spcBef>
              <a:spcPct val="0"/>
            </a:spcBef>
            <a:spcAft>
              <a:spcPct val="15000"/>
            </a:spcAft>
            <a:buChar char="•"/>
          </a:pPr>
          <a:r>
            <a:rPr lang="en-US" sz="1600" kern="1200" dirty="0"/>
            <a:t>Breast</a:t>
          </a:r>
        </a:p>
      </dsp:txBody>
      <dsp:txXfrm>
        <a:off x="3123378" y="2056626"/>
        <a:ext cx="1516147" cy="2056626"/>
      </dsp:txXfrm>
    </dsp:sp>
    <dsp:sp modelId="{0BCD406A-FEDC-4929-8FF3-FEBD2E18F0F1}">
      <dsp:nvSpPr>
        <dsp:cNvPr id="0" name=""/>
        <dsp:cNvSpPr/>
      </dsp:nvSpPr>
      <dsp:spPr>
        <a:xfrm>
          <a:off x="3168862" y="308494"/>
          <a:ext cx="1425178" cy="171214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2000" b="-12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795DF5-0062-45C2-8430-4C41B142CCBA}">
      <dsp:nvSpPr>
        <dsp:cNvPr id="0" name=""/>
        <dsp:cNvSpPr/>
      </dsp:nvSpPr>
      <dsp:spPr>
        <a:xfrm>
          <a:off x="4685010" y="0"/>
          <a:ext cx="1516147" cy="5141567"/>
        </a:xfrm>
        <a:prstGeom prst="roundRect">
          <a:avLst>
            <a:gd name="adj" fmla="val 10000"/>
          </a:avLst>
        </a:prstGeom>
        <a:solidFill>
          <a:schemeClr val="accent3">
            <a:hueOff val="6750158"/>
            <a:satOff val="-10128"/>
            <a:lumOff val="-164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1">
          <a:noAutofit/>
        </a:bodyPr>
        <a:lstStyle/>
        <a:p>
          <a:pPr marL="0" lvl="0" indent="0" algn="l" defTabSz="933450">
            <a:lnSpc>
              <a:spcPct val="90000"/>
            </a:lnSpc>
            <a:spcBef>
              <a:spcPct val="0"/>
            </a:spcBef>
            <a:spcAft>
              <a:spcPct val="35000"/>
            </a:spcAft>
            <a:buNone/>
          </a:pPr>
          <a:r>
            <a:rPr lang="ar-SA" sz="2100" b="1" kern="1200"/>
            <a:t>3000</a:t>
          </a:r>
          <a:endParaRPr lang="en-US" sz="2100" b="1" kern="1200" dirty="0"/>
        </a:p>
        <a:p>
          <a:pPr marL="171450" lvl="1" indent="-171450" algn="l" defTabSz="711200">
            <a:lnSpc>
              <a:spcPct val="90000"/>
            </a:lnSpc>
            <a:spcBef>
              <a:spcPct val="0"/>
            </a:spcBef>
            <a:spcAft>
              <a:spcPct val="15000"/>
            </a:spcAft>
            <a:buChar char="•"/>
          </a:pPr>
          <a:r>
            <a:rPr lang="en-US" sz="1600" kern="1200" dirty="0"/>
            <a:t>Average Normal  Yearly Exposure</a:t>
          </a:r>
        </a:p>
      </dsp:txBody>
      <dsp:txXfrm>
        <a:off x="4685010" y="2056626"/>
        <a:ext cx="1516147" cy="2056626"/>
      </dsp:txXfrm>
    </dsp:sp>
    <dsp:sp modelId="{B65C0349-9FDB-4354-AAE5-1B5DCBC35D52}">
      <dsp:nvSpPr>
        <dsp:cNvPr id="0" name=""/>
        <dsp:cNvSpPr/>
      </dsp:nvSpPr>
      <dsp:spPr>
        <a:xfrm>
          <a:off x="4730495" y="308494"/>
          <a:ext cx="1425178" cy="171214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E24A84-AC47-4CF5-92D4-003B6D82A3CA}">
      <dsp:nvSpPr>
        <dsp:cNvPr id="0" name=""/>
        <dsp:cNvSpPr/>
      </dsp:nvSpPr>
      <dsp:spPr>
        <a:xfrm>
          <a:off x="6246643" y="0"/>
          <a:ext cx="1516147" cy="5141567"/>
        </a:xfrm>
        <a:prstGeom prst="roundRect">
          <a:avLst>
            <a:gd name="adj" fmla="val 10000"/>
          </a:avLst>
        </a:prstGeom>
        <a:solidFill>
          <a:schemeClr val="accent3">
            <a:hueOff val="9000211"/>
            <a:satOff val="-13504"/>
            <a:lumOff val="-219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1">
          <a:noAutofit/>
        </a:bodyPr>
        <a:lstStyle/>
        <a:p>
          <a:pPr marL="0" lvl="0" indent="0" algn="l" defTabSz="933450">
            <a:lnSpc>
              <a:spcPct val="90000"/>
            </a:lnSpc>
            <a:spcBef>
              <a:spcPct val="0"/>
            </a:spcBef>
            <a:spcAft>
              <a:spcPct val="35000"/>
            </a:spcAft>
            <a:buNone/>
          </a:pPr>
          <a:r>
            <a:rPr lang="ar-SA" sz="2100" b="1" kern="1200" dirty="0"/>
            <a:t>10000</a:t>
          </a:r>
          <a:endParaRPr lang="en-US" sz="2100" b="1" kern="1200" dirty="0"/>
        </a:p>
        <a:p>
          <a:pPr marL="171450" lvl="1" indent="-171450" algn="l" defTabSz="711200">
            <a:lnSpc>
              <a:spcPct val="90000"/>
            </a:lnSpc>
            <a:spcBef>
              <a:spcPct val="0"/>
            </a:spcBef>
            <a:spcAft>
              <a:spcPct val="15000"/>
            </a:spcAft>
            <a:buChar char="•"/>
          </a:pPr>
          <a:r>
            <a:rPr lang="en-US" sz="1600" kern="1200" dirty="0"/>
            <a:t>Virtual Colonoscopy</a:t>
          </a:r>
        </a:p>
      </dsp:txBody>
      <dsp:txXfrm>
        <a:off x="6246643" y="2056626"/>
        <a:ext cx="1516147" cy="2056626"/>
      </dsp:txXfrm>
    </dsp:sp>
    <dsp:sp modelId="{ECF5C72E-565F-443A-A535-FEAA7D2D2C91}">
      <dsp:nvSpPr>
        <dsp:cNvPr id="0" name=""/>
        <dsp:cNvSpPr/>
      </dsp:nvSpPr>
      <dsp:spPr>
        <a:xfrm>
          <a:off x="6292127" y="308494"/>
          <a:ext cx="1425178" cy="1712141"/>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BB9ADB-8626-454F-A8BE-08EDE2311193}">
      <dsp:nvSpPr>
        <dsp:cNvPr id="0" name=""/>
        <dsp:cNvSpPr/>
      </dsp:nvSpPr>
      <dsp:spPr>
        <a:xfrm>
          <a:off x="7798314" y="0"/>
          <a:ext cx="1516147" cy="5141567"/>
        </a:xfrm>
        <a:prstGeom prst="roundRect">
          <a:avLst>
            <a:gd name="adj" fmla="val 10000"/>
          </a:avLst>
        </a:prstGeom>
        <a:solidFill>
          <a:schemeClr val="accent3">
            <a:hueOff val="11250264"/>
            <a:satOff val="-16880"/>
            <a:lumOff val="-274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1">
          <a:noAutofit/>
        </a:bodyPr>
        <a:lstStyle/>
        <a:p>
          <a:pPr marL="0" lvl="0" indent="0" algn="l" defTabSz="933450">
            <a:lnSpc>
              <a:spcPct val="90000"/>
            </a:lnSpc>
            <a:spcBef>
              <a:spcPct val="0"/>
            </a:spcBef>
            <a:spcAft>
              <a:spcPct val="35000"/>
            </a:spcAft>
            <a:buNone/>
          </a:pPr>
          <a:r>
            <a:rPr lang="ar-SA" sz="2100" b="1" kern="1200" dirty="0"/>
            <a:t>15000</a:t>
          </a:r>
          <a:endParaRPr lang="en-US" sz="2100" b="1" kern="1200" dirty="0"/>
        </a:p>
        <a:p>
          <a:pPr marL="171450" lvl="1" indent="-171450" algn="l" defTabSz="711200">
            <a:lnSpc>
              <a:spcPct val="90000"/>
            </a:lnSpc>
            <a:spcBef>
              <a:spcPct val="0"/>
            </a:spcBef>
            <a:spcAft>
              <a:spcPct val="15000"/>
            </a:spcAft>
            <a:buChar char="•"/>
          </a:pPr>
          <a:r>
            <a:rPr lang="en-US" sz="1600" kern="1200" dirty="0"/>
            <a:t>CT on Abdomen and Pelvis</a:t>
          </a:r>
        </a:p>
      </dsp:txBody>
      <dsp:txXfrm>
        <a:off x="7798314" y="2056626"/>
        <a:ext cx="1516147" cy="2056626"/>
      </dsp:txXfrm>
    </dsp:sp>
    <dsp:sp modelId="{ABEB2CEF-171D-450E-9B55-1674ADB70094}">
      <dsp:nvSpPr>
        <dsp:cNvPr id="0" name=""/>
        <dsp:cNvSpPr/>
      </dsp:nvSpPr>
      <dsp:spPr>
        <a:xfrm>
          <a:off x="7853759" y="308494"/>
          <a:ext cx="1425178" cy="1712141"/>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3000" r="-13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856D07-E677-4830-8092-61D8A1B7F6E0}">
      <dsp:nvSpPr>
        <dsp:cNvPr id="0" name=""/>
        <dsp:cNvSpPr/>
      </dsp:nvSpPr>
      <dsp:spPr>
        <a:xfrm>
          <a:off x="372981" y="4113253"/>
          <a:ext cx="8578574" cy="771235"/>
        </a:xfrm>
        <a:prstGeom prst="leftRightArrow">
          <a:avLst/>
        </a:prstGeom>
        <a:gradFill flip="none" rotWithShape="1">
          <a:gsLst>
            <a:gs pos="0">
              <a:schemeClr val="accent2">
                <a:lumMod val="0"/>
                <a:lumOff val="100000"/>
              </a:schemeClr>
            </a:gs>
            <a:gs pos="95000">
              <a:srgbClr val="FF0000"/>
            </a:gs>
            <a:gs pos="100000">
              <a:schemeClr val="accent2">
                <a:lumMod val="100000"/>
              </a:schemeClr>
            </a:gs>
          </a:gsLst>
          <a:lin ang="2700000" scaled="1"/>
          <a:tileRect/>
        </a:gra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4251D5-B792-496E-BD47-3A51EF2DD95A}" type="datetimeFigureOut">
              <a:rPr lang="en-US" smtClean="0"/>
              <a:t>9/27/2021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3AEB3B-4136-4CF7-9A55-4AB9AC6E25FE}" type="slidenum">
              <a:rPr lang="en-US" smtClean="0"/>
              <a:t>‹#›</a:t>
            </a:fld>
            <a:endParaRPr lang="en-US"/>
          </a:p>
        </p:txBody>
      </p:sp>
    </p:spTree>
    <p:extLst>
      <p:ext uri="{BB962C8B-B14F-4D97-AF65-F5344CB8AC3E}">
        <p14:creationId xmlns:p14="http://schemas.microsoft.com/office/powerpoint/2010/main" val="111846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35947-A0B4-49AC-8D5D-F25DD4F5BDC4}" type="slidenum">
              <a:rPr lang="en-US" smtClean="0"/>
              <a:t>1</a:t>
            </a:fld>
            <a:endParaRPr lang="en-US"/>
          </a:p>
        </p:txBody>
      </p:sp>
    </p:spTree>
    <p:extLst>
      <p:ext uri="{BB962C8B-B14F-4D97-AF65-F5344CB8AC3E}">
        <p14:creationId xmlns:p14="http://schemas.microsoft.com/office/powerpoint/2010/main" val="2175037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solidFill>
                  <a:schemeClr val="accent1">
                    <a:lumMod val="50000"/>
                  </a:schemeClr>
                </a:solidFill>
              </a:defRPr>
            </a:lvl1pPr>
          </a:lstStyle>
          <a:p>
            <a:r>
              <a:rPr kumimoji="0" lang="en-US" dirty="0"/>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1D8BD707-D9CF-40AE-B4C6-C98DA3205C09}" type="datetimeFigureOut">
              <a:rPr lang="en-US" smtClean="0"/>
              <a:pPr/>
              <a:t>9/27/2021</a:t>
            </a:fld>
            <a:endParaRPr lang="en-US" dirty="0"/>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1D8BD707-D9CF-40AE-B4C6-C98DA3205C09}" type="datetimeFigureOut">
              <a:rPr lang="en-US" smtClean="0"/>
              <a:pPr/>
              <a:t>9/27/2021</a:t>
            </a:fld>
            <a:endParaRPr lang="en-US"/>
          </a:p>
        </p:txBody>
      </p:sp>
      <p:sp>
        <p:nvSpPr>
          <p:cNvPr id="5" name="Footer Placeholder 4"/>
          <p:cNvSpPr>
            <a:spLocks noGrp="1"/>
          </p:cNvSpPr>
          <p:nvPr>
            <p:ph type="ftr" sz="quarter" idx="11"/>
          </p:nvPr>
        </p:nvSpPr>
        <p:spPr>
          <a:xfrm>
            <a:off x="609602" y="6248208"/>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4" y="103716"/>
            <a:ext cx="533400" cy="325968"/>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normAutofit/>
          </a:bodyPr>
          <a:lstStyle>
            <a:lvl1pPr>
              <a:defRPr sz="3600">
                <a:solidFill>
                  <a:schemeClr val="accent1">
                    <a:lumMod val="50000"/>
                  </a:schemeClr>
                </a:solidFill>
              </a:defRPr>
            </a:lvl1pPr>
          </a:lstStyle>
          <a:p>
            <a:r>
              <a:rPr kumimoji="0" lang="en-US" dirty="0"/>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lvl1pPr>
              <a:defRPr sz="2200">
                <a:solidFill>
                  <a:schemeClr val="bg2">
                    <a:lumMod val="10000"/>
                  </a:schemeClr>
                </a:solidFill>
              </a:defRPr>
            </a:lvl1pPr>
            <a:lvl2pPr>
              <a:defRPr sz="2000">
                <a:solidFill>
                  <a:schemeClr val="accent2">
                    <a:lumMod val="75000"/>
                  </a:schemeClr>
                </a:solidFill>
              </a:defRPr>
            </a:lvl2pPr>
            <a:lvl3pPr>
              <a:defRPr sz="1800">
                <a:solidFill>
                  <a:schemeClr val="accent1"/>
                </a:solidFill>
              </a:defRPr>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1D8BD707-D9CF-40AE-B4C6-C98DA3205C09}" type="datetimeFigureOut">
              <a:rPr lang="en-US" smtClean="0"/>
              <a:pPr/>
              <a:t>9/27/2021</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1D8BD707-D9CF-40AE-B4C6-C98DA3205C09}" type="datetimeFigureOut">
              <a:rPr lang="en-US" smtClean="0"/>
              <a:pPr/>
              <a:t>9/27/2021</a:t>
            </a:fld>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1D8BD707-D9CF-40AE-B4C6-C98DA3205C09}" type="datetimeFigureOut">
              <a:rPr lang="en-US" smtClean="0"/>
              <a:pPr/>
              <a:t>9/27/2021</a:t>
            </a:fld>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9/27/2021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01"/>
            <a:ext cx="3556000" cy="365125"/>
          </a:xfrm>
        </p:spPr>
        <p:txBody>
          <a:bodyPr rtlCol="0"/>
          <a:lstStyle/>
          <a:p>
            <a:fld id="{1D8BD707-D9CF-40AE-B4C6-C98DA3205C09}" type="datetimeFigureOut">
              <a:rPr lang="en-US" smtClean="0"/>
              <a:pPr/>
              <a:t>9/27/2021</a:t>
            </a:fld>
            <a:endParaRPr lang="en-US"/>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1D8BD707-D9CF-40AE-B4C6-C98DA3205C09}" type="datetimeFigureOut">
              <a:rPr lang="en-US" smtClean="0"/>
              <a:pPr/>
              <a:t>9/27/2021</a:t>
            </a:fld>
            <a:endParaRPr lang="en-US"/>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xml"/><Relationship Id="rId5" Type="http://schemas.openxmlformats.org/officeDocument/2006/relationships/image" Target="../media/image3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video" Target="../media/media2.mp4"/><Relationship Id="rId7" Type="http://schemas.openxmlformats.org/officeDocument/2006/relationships/image" Target="../media/image41.png"/><Relationship Id="rId2" Type="http://schemas.microsoft.com/office/2007/relationships/media" Target="../media/media2.mp4"/><Relationship Id="rId1" Type="http://schemas.openxmlformats.org/officeDocument/2006/relationships/tags" Target="../tags/tag3.xml"/><Relationship Id="rId6" Type="http://schemas.openxmlformats.org/officeDocument/2006/relationships/image" Target="../media/image40.jpeg"/><Relationship Id="rId5" Type="http://schemas.openxmlformats.org/officeDocument/2006/relationships/image" Target="../media/image39.png"/><Relationship Id="rId10" Type="http://schemas.openxmlformats.org/officeDocument/2006/relationships/image" Target="../media/image44.jpeg"/><Relationship Id="rId4" Type="http://schemas.openxmlformats.org/officeDocument/2006/relationships/slideLayout" Target="../slideLayouts/slideLayout2.xml"/><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gif"/></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emf"/></Relationships>
</file>

<file path=ppt/slides/_rels/slide6.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 Id="rId9" Type="http://schemas.openxmlformats.org/officeDocument/2006/relationships/image" Target="../media/image26.emf"/></Relationships>
</file>

<file path=ppt/slides/_rels/slide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149600" y="4038600"/>
            <a:ext cx="8636000" cy="1828800"/>
          </a:xfrm>
        </p:spPr>
        <p:txBody>
          <a:bodyPr>
            <a:normAutofit/>
          </a:bodyPr>
          <a:lstStyle/>
          <a:p>
            <a:r>
              <a:rPr lang="en-US"/>
              <a:t>Computed Tomography</a:t>
            </a:r>
            <a:endParaRPr lang="en-US" dirty="0"/>
          </a:p>
        </p:txBody>
      </p:sp>
      <p:sp>
        <p:nvSpPr>
          <p:cNvPr id="7" name="Subtitle 6">
            <a:extLst>
              <a:ext uri="{FF2B5EF4-FFF2-40B4-BE49-F238E27FC236}">
                <a16:creationId xmlns:a16="http://schemas.microsoft.com/office/drawing/2014/main" id="{D4FC273D-5D64-43D6-8E6A-5A825E9F09C5}"/>
              </a:ext>
            </a:extLst>
          </p:cNvPr>
          <p:cNvSpPr>
            <a:spLocks noGrp="1"/>
          </p:cNvSpPr>
          <p:nvPr>
            <p:ph type="subTitle" idx="1"/>
          </p:nvPr>
        </p:nvSpPr>
        <p:spPr/>
        <p:txBody>
          <a:bodyPr>
            <a:normAutofit/>
          </a:bodyPr>
          <a:lstStyle/>
          <a:p>
            <a:r>
              <a:rPr lang="en-US" sz="2800" dirty="0"/>
              <a:t>Prof. Yasser Mostafa Kadah</a:t>
            </a:r>
          </a:p>
        </p:txBody>
      </p:sp>
      <p:pic>
        <p:nvPicPr>
          <p:cNvPr id="10" name="Picture 9">
            <a:extLst>
              <a:ext uri="{FF2B5EF4-FFF2-40B4-BE49-F238E27FC236}">
                <a16:creationId xmlns:a16="http://schemas.microsoft.com/office/drawing/2014/main" id="{ABC7C2B0-E358-4D67-A745-6BA85ACD30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89127"/>
            <a:ext cx="1828800" cy="2210978"/>
          </a:xfrm>
          <a:prstGeom prst="rect">
            <a:avLst/>
          </a:prstGeom>
        </p:spPr>
      </p:pic>
      <p:sp>
        <p:nvSpPr>
          <p:cNvPr id="11" name="TextBox 10">
            <a:extLst>
              <a:ext uri="{FF2B5EF4-FFF2-40B4-BE49-F238E27FC236}">
                <a16:creationId xmlns:a16="http://schemas.microsoft.com/office/drawing/2014/main" id="{AFC08297-2D37-494B-892F-18B8743B240A}"/>
              </a:ext>
            </a:extLst>
          </p:cNvPr>
          <p:cNvSpPr txBox="1"/>
          <p:nvPr/>
        </p:nvSpPr>
        <p:spPr>
          <a:xfrm>
            <a:off x="755071" y="6192882"/>
            <a:ext cx="1930401" cy="400110"/>
          </a:xfrm>
          <a:prstGeom prst="rect">
            <a:avLst/>
          </a:prstGeom>
          <a:noFill/>
        </p:spPr>
        <p:txBody>
          <a:bodyPr wrap="square" rtlCol="0">
            <a:spAutoFit/>
          </a:bodyPr>
          <a:lstStyle/>
          <a:p>
            <a:pPr algn="ctr"/>
            <a:r>
              <a:rPr lang="en-US" sz="2000" dirty="0"/>
              <a:t>EE 472</a:t>
            </a:r>
          </a:p>
        </p:txBody>
      </p:sp>
    </p:spTree>
    <p:extLst>
      <p:ext uri="{BB962C8B-B14F-4D97-AF65-F5344CB8AC3E}">
        <p14:creationId xmlns:p14="http://schemas.microsoft.com/office/powerpoint/2010/main" val="1712222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Back-Projection Example</a:t>
            </a:r>
          </a:p>
        </p:txBody>
      </p:sp>
      <p:grpSp>
        <p:nvGrpSpPr>
          <p:cNvPr id="258" name="Group 257">
            <a:extLst>
              <a:ext uri="{FF2B5EF4-FFF2-40B4-BE49-F238E27FC236}">
                <a16:creationId xmlns:a16="http://schemas.microsoft.com/office/drawing/2014/main" id="{B44D45EE-3D3D-4BD7-BED3-83FDB5800783}"/>
              </a:ext>
            </a:extLst>
          </p:cNvPr>
          <p:cNvGrpSpPr/>
          <p:nvPr/>
        </p:nvGrpSpPr>
        <p:grpSpPr>
          <a:xfrm>
            <a:off x="2286000" y="1828800"/>
            <a:ext cx="7620000" cy="4648200"/>
            <a:chOff x="1219200" y="1828800"/>
            <a:chExt cx="7620000" cy="4648200"/>
          </a:xfrm>
        </p:grpSpPr>
        <p:grpSp>
          <p:nvGrpSpPr>
            <p:cNvPr id="259" name="Group 5">
              <a:extLst>
                <a:ext uri="{FF2B5EF4-FFF2-40B4-BE49-F238E27FC236}">
                  <a16:creationId xmlns:a16="http://schemas.microsoft.com/office/drawing/2014/main" id="{A12E9EFF-2018-4AC1-B251-25F9128AA655}"/>
                </a:ext>
              </a:extLst>
            </p:cNvPr>
            <p:cNvGrpSpPr>
              <a:grpSpLocks/>
            </p:cNvGrpSpPr>
            <p:nvPr/>
          </p:nvGrpSpPr>
          <p:grpSpPr bwMode="auto">
            <a:xfrm>
              <a:off x="3352800" y="4343400"/>
              <a:ext cx="1371600" cy="1371600"/>
              <a:chOff x="2016" y="2640"/>
              <a:chExt cx="864" cy="864"/>
            </a:xfrm>
          </p:grpSpPr>
          <p:grpSp>
            <p:nvGrpSpPr>
              <p:cNvPr id="371" name="Group 6">
                <a:extLst>
                  <a:ext uri="{FF2B5EF4-FFF2-40B4-BE49-F238E27FC236}">
                    <a16:creationId xmlns:a16="http://schemas.microsoft.com/office/drawing/2014/main" id="{F34B57ED-B284-4D8A-931D-6184A1D505F9}"/>
                  </a:ext>
                </a:extLst>
              </p:cNvPr>
              <p:cNvGrpSpPr>
                <a:grpSpLocks/>
              </p:cNvGrpSpPr>
              <p:nvPr/>
            </p:nvGrpSpPr>
            <p:grpSpPr bwMode="auto">
              <a:xfrm>
                <a:off x="2016" y="2640"/>
                <a:ext cx="864" cy="864"/>
                <a:chOff x="816" y="2640"/>
                <a:chExt cx="864" cy="864"/>
              </a:xfrm>
            </p:grpSpPr>
            <p:sp>
              <p:nvSpPr>
                <p:cNvPr id="381" name="Rectangle 7">
                  <a:extLst>
                    <a:ext uri="{FF2B5EF4-FFF2-40B4-BE49-F238E27FC236}">
                      <a16:creationId xmlns:a16="http://schemas.microsoft.com/office/drawing/2014/main" id="{85050179-1B40-4DB7-8B55-57C3380BDBE3}"/>
                    </a:ext>
                  </a:extLst>
                </p:cNvPr>
                <p:cNvSpPr>
                  <a:spLocks noChangeArrowheads="1"/>
                </p:cNvSpPr>
                <p:nvPr/>
              </p:nvSpPr>
              <p:spPr bwMode="auto">
                <a:xfrm>
                  <a:off x="816" y="2640"/>
                  <a:ext cx="864" cy="864"/>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82" name="Line 8">
                  <a:extLst>
                    <a:ext uri="{FF2B5EF4-FFF2-40B4-BE49-F238E27FC236}">
                      <a16:creationId xmlns:a16="http://schemas.microsoft.com/office/drawing/2014/main" id="{C0F15F1E-2D75-41AB-AC8B-285AA50D4732}"/>
                    </a:ext>
                  </a:extLst>
                </p:cNvPr>
                <p:cNvSpPr>
                  <a:spLocks noChangeShapeType="1"/>
                </p:cNvSpPr>
                <p:nvPr/>
              </p:nvSpPr>
              <p:spPr bwMode="auto">
                <a:xfrm>
                  <a:off x="1104" y="2640"/>
                  <a:ext cx="0" cy="864"/>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83" name="Line 9">
                  <a:extLst>
                    <a:ext uri="{FF2B5EF4-FFF2-40B4-BE49-F238E27FC236}">
                      <a16:creationId xmlns:a16="http://schemas.microsoft.com/office/drawing/2014/main" id="{2800C530-B267-4614-9BF4-21B2B7353CB2}"/>
                    </a:ext>
                  </a:extLst>
                </p:cNvPr>
                <p:cNvSpPr>
                  <a:spLocks noChangeShapeType="1"/>
                </p:cNvSpPr>
                <p:nvPr/>
              </p:nvSpPr>
              <p:spPr bwMode="auto">
                <a:xfrm>
                  <a:off x="1392" y="2640"/>
                  <a:ext cx="0" cy="864"/>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84" name="Line 10">
                  <a:extLst>
                    <a:ext uri="{FF2B5EF4-FFF2-40B4-BE49-F238E27FC236}">
                      <a16:creationId xmlns:a16="http://schemas.microsoft.com/office/drawing/2014/main" id="{854AB789-4484-47E9-BB52-E9B7CF53ED10}"/>
                    </a:ext>
                  </a:extLst>
                </p:cNvPr>
                <p:cNvSpPr>
                  <a:spLocks noChangeShapeType="1"/>
                </p:cNvSpPr>
                <p:nvPr/>
              </p:nvSpPr>
              <p:spPr bwMode="auto">
                <a:xfrm>
                  <a:off x="816" y="2928"/>
                  <a:ext cx="864" cy="0"/>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85" name="Line 11">
                  <a:extLst>
                    <a:ext uri="{FF2B5EF4-FFF2-40B4-BE49-F238E27FC236}">
                      <a16:creationId xmlns:a16="http://schemas.microsoft.com/office/drawing/2014/main" id="{FB619B65-BBA0-4F28-B126-F6AC8EA31373}"/>
                    </a:ext>
                  </a:extLst>
                </p:cNvPr>
                <p:cNvSpPr>
                  <a:spLocks noChangeShapeType="1"/>
                </p:cNvSpPr>
                <p:nvPr/>
              </p:nvSpPr>
              <p:spPr bwMode="auto">
                <a:xfrm>
                  <a:off x="816" y="3216"/>
                  <a:ext cx="864" cy="0"/>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grpSp>
          <p:sp>
            <p:nvSpPr>
              <p:cNvPr id="372" name="Text Box 12">
                <a:extLst>
                  <a:ext uri="{FF2B5EF4-FFF2-40B4-BE49-F238E27FC236}">
                    <a16:creationId xmlns:a16="http://schemas.microsoft.com/office/drawing/2014/main" id="{5A528A8F-B62C-476A-A660-8EE17DAC87BF}"/>
                  </a:ext>
                </a:extLst>
              </p:cNvPr>
              <p:cNvSpPr txBox="1">
                <a:spLocks noChangeArrowheads="1"/>
              </p:cNvSpPr>
              <p:nvPr/>
            </p:nvSpPr>
            <p:spPr bwMode="auto">
              <a:xfrm>
                <a:off x="2064"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73" name="Text Box 13">
                <a:extLst>
                  <a:ext uri="{FF2B5EF4-FFF2-40B4-BE49-F238E27FC236}">
                    <a16:creationId xmlns:a16="http://schemas.microsoft.com/office/drawing/2014/main" id="{F21F41C8-9917-426D-B6E3-5457D7EC1EB3}"/>
                  </a:ext>
                </a:extLst>
              </p:cNvPr>
              <p:cNvSpPr txBox="1">
                <a:spLocks noChangeArrowheads="1"/>
              </p:cNvSpPr>
              <p:nvPr/>
            </p:nvSpPr>
            <p:spPr bwMode="auto">
              <a:xfrm>
                <a:off x="2352"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1</a:t>
                </a:r>
              </a:p>
            </p:txBody>
          </p:sp>
          <p:sp>
            <p:nvSpPr>
              <p:cNvPr id="374" name="Text Box 14">
                <a:extLst>
                  <a:ext uri="{FF2B5EF4-FFF2-40B4-BE49-F238E27FC236}">
                    <a16:creationId xmlns:a16="http://schemas.microsoft.com/office/drawing/2014/main" id="{B841E702-38D1-4C25-A9B7-409536936437}"/>
                  </a:ext>
                </a:extLst>
              </p:cNvPr>
              <p:cNvSpPr txBox="1">
                <a:spLocks noChangeArrowheads="1"/>
              </p:cNvSpPr>
              <p:nvPr/>
            </p:nvSpPr>
            <p:spPr bwMode="auto">
              <a:xfrm>
                <a:off x="2640"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75" name="Text Box 15">
                <a:extLst>
                  <a:ext uri="{FF2B5EF4-FFF2-40B4-BE49-F238E27FC236}">
                    <a16:creationId xmlns:a16="http://schemas.microsoft.com/office/drawing/2014/main" id="{AC3AE8AE-7506-442D-8493-2B0F9B0CD739}"/>
                  </a:ext>
                </a:extLst>
              </p:cNvPr>
              <p:cNvSpPr txBox="1">
                <a:spLocks noChangeArrowheads="1"/>
              </p:cNvSpPr>
              <p:nvPr/>
            </p:nvSpPr>
            <p:spPr bwMode="auto">
              <a:xfrm>
                <a:off x="2064"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76" name="Text Box 16">
                <a:extLst>
                  <a:ext uri="{FF2B5EF4-FFF2-40B4-BE49-F238E27FC236}">
                    <a16:creationId xmlns:a16="http://schemas.microsoft.com/office/drawing/2014/main" id="{803564B9-5BC2-4B89-8837-C9645578C6D1}"/>
                  </a:ext>
                </a:extLst>
              </p:cNvPr>
              <p:cNvSpPr txBox="1">
                <a:spLocks noChangeArrowheads="1"/>
              </p:cNvSpPr>
              <p:nvPr/>
            </p:nvSpPr>
            <p:spPr bwMode="auto">
              <a:xfrm>
                <a:off x="2064"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77" name="Text Box 17">
                <a:extLst>
                  <a:ext uri="{FF2B5EF4-FFF2-40B4-BE49-F238E27FC236}">
                    <a16:creationId xmlns:a16="http://schemas.microsoft.com/office/drawing/2014/main" id="{B578EAAF-455B-4B37-A71F-1126F59A02ED}"/>
                  </a:ext>
                </a:extLst>
              </p:cNvPr>
              <p:cNvSpPr txBox="1">
                <a:spLocks noChangeArrowheads="1"/>
              </p:cNvSpPr>
              <p:nvPr/>
            </p:nvSpPr>
            <p:spPr bwMode="auto">
              <a:xfrm>
                <a:off x="2352"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1</a:t>
                </a:r>
              </a:p>
            </p:txBody>
          </p:sp>
          <p:sp>
            <p:nvSpPr>
              <p:cNvPr id="378" name="Text Box 18">
                <a:extLst>
                  <a:ext uri="{FF2B5EF4-FFF2-40B4-BE49-F238E27FC236}">
                    <a16:creationId xmlns:a16="http://schemas.microsoft.com/office/drawing/2014/main" id="{4CE5986C-F459-4801-A121-71972F0C0E16}"/>
                  </a:ext>
                </a:extLst>
              </p:cNvPr>
              <p:cNvSpPr txBox="1">
                <a:spLocks noChangeArrowheads="1"/>
              </p:cNvSpPr>
              <p:nvPr/>
            </p:nvSpPr>
            <p:spPr bwMode="auto">
              <a:xfrm>
                <a:off x="2352"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1</a:t>
                </a:r>
              </a:p>
            </p:txBody>
          </p:sp>
          <p:sp>
            <p:nvSpPr>
              <p:cNvPr id="379" name="Text Box 19">
                <a:extLst>
                  <a:ext uri="{FF2B5EF4-FFF2-40B4-BE49-F238E27FC236}">
                    <a16:creationId xmlns:a16="http://schemas.microsoft.com/office/drawing/2014/main" id="{9BCC88B0-E67E-420F-BF27-BC35362F1F86}"/>
                  </a:ext>
                </a:extLst>
              </p:cNvPr>
              <p:cNvSpPr txBox="1">
                <a:spLocks noChangeArrowheads="1"/>
              </p:cNvSpPr>
              <p:nvPr/>
            </p:nvSpPr>
            <p:spPr bwMode="auto">
              <a:xfrm>
                <a:off x="2640"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80" name="Text Box 20">
                <a:extLst>
                  <a:ext uri="{FF2B5EF4-FFF2-40B4-BE49-F238E27FC236}">
                    <a16:creationId xmlns:a16="http://schemas.microsoft.com/office/drawing/2014/main" id="{C034214B-24BB-4818-8CF5-FBAAD2D21212}"/>
                  </a:ext>
                </a:extLst>
              </p:cNvPr>
              <p:cNvSpPr txBox="1">
                <a:spLocks noChangeArrowheads="1"/>
              </p:cNvSpPr>
              <p:nvPr/>
            </p:nvSpPr>
            <p:spPr bwMode="auto">
              <a:xfrm>
                <a:off x="2640"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grpSp>
        <p:grpSp>
          <p:nvGrpSpPr>
            <p:cNvPr id="260" name="Group 21">
              <a:extLst>
                <a:ext uri="{FF2B5EF4-FFF2-40B4-BE49-F238E27FC236}">
                  <a16:creationId xmlns:a16="http://schemas.microsoft.com/office/drawing/2014/main" id="{EB87FA75-8937-4840-9522-AE1BAA55B0FD}"/>
                </a:ext>
              </a:extLst>
            </p:cNvPr>
            <p:cNvGrpSpPr>
              <a:grpSpLocks/>
            </p:cNvGrpSpPr>
            <p:nvPr/>
          </p:nvGrpSpPr>
          <p:grpSpPr bwMode="auto">
            <a:xfrm>
              <a:off x="2362200" y="2286000"/>
              <a:ext cx="1371600" cy="1371600"/>
              <a:chOff x="2016" y="2640"/>
              <a:chExt cx="864" cy="864"/>
            </a:xfrm>
          </p:grpSpPr>
          <p:grpSp>
            <p:nvGrpSpPr>
              <p:cNvPr id="356" name="Group 22">
                <a:extLst>
                  <a:ext uri="{FF2B5EF4-FFF2-40B4-BE49-F238E27FC236}">
                    <a16:creationId xmlns:a16="http://schemas.microsoft.com/office/drawing/2014/main" id="{58DE484C-685D-404A-BA37-A5EDF58772B5}"/>
                  </a:ext>
                </a:extLst>
              </p:cNvPr>
              <p:cNvGrpSpPr>
                <a:grpSpLocks/>
              </p:cNvGrpSpPr>
              <p:nvPr/>
            </p:nvGrpSpPr>
            <p:grpSpPr bwMode="auto">
              <a:xfrm>
                <a:off x="2016" y="2640"/>
                <a:ext cx="864" cy="864"/>
                <a:chOff x="816" y="2640"/>
                <a:chExt cx="864" cy="864"/>
              </a:xfrm>
            </p:grpSpPr>
            <p:sp>
              <p:nvSpPr>
                <p:cNvPr id="366" name="Rectangle 23">
                  <a:extLst>
                    <a:ext uri="{FF2B5EF4-FFF2-40B4-BE49-F238E27FC236}">
                      <a16:creationId xmlns:a16="http://schemas.microsoft.com/office/drawing/2014/main" id="{E5AE5A84-80A8-4D55-8578-D18905AA904B}"/>
                    </a:ext>
                  </a:extLst>
                </p:cNvPr>
                <p:cNvSpPr>
                  <a:spLocks noChangeArrowheads="1"/>
                </p:cNvSpPr>
                <p:nvPr/>
              </p:nvSpPr>
              <p:spPr bwMode="auto">
                <a:xfrm>
                  <a:off x="816" y="2640"/>
                  <a:ext cx="864" cy="864"/>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67" name="Line 24">
                  <a:extLst>
                    <a:ext uri="{FF2B5EF4-FFF2-40B4-BE49-F238E27FC236}">
                      <a16:creationId xmlns:a16="http://schemas.microsoft.com/office/drawing/2014/main" id="{417F1530-A588-4272-8D3E-4FAA5EBD772B}"/>
                    </a:ext>
                  </a:extLst>
                </p:cNvPr>
                <p:cNvSpPr>
                  <a:spLocks noChangeShapeType="1"/>
                </p:cNvSpPr>
                <p:nvPr/>
              </p:nvSpPr>
              <p:spPr bwMode="auto">
                <a:xfrm>
                  <a:off x="1104" y="2640"/>
                  <a:ext cx="0" cy="864"/>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68" name="Line 25">
                  <a:extLst>
                    <a:ext uri="{FF2B5EF4-FFF2-40B4-BE49-F238E27FC236}">
                      <a16:creationId xmlns:a16="http://schemas.microsoft.com/office/drawing/2014/main" id="{768832A8-8AE8-4C03-88DA-A65B2CB95910}"/>
                    </a:ext>
                  </a:extLst>
                </p:cNvPr>
                <p:cNvSpPr>
                  <a:spLocks noChangeShapeType="1"/>
                </p:cNvSpPr>
                <p:nvPr/>
              </p:nvSpPr>
              <p:spPr bwMode="auto">
                <a:xfrm>
                  <a:off x="1392" y="2640"/>
                  <a:ext cx="0" cy="864"/>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69" name="Line 26">
                  <a:extLst>
                    <a:ext uri="{FF2B5EF4-FFF2-40B4-BE49-F238E27FC236}">
                      <a16:creationId xmlns:a16="http://schemas.microsoft.com/office/drawing/2014/main" id="{95EBEAF2-6D9B-4263-86BD-3F9561E95833}"/>
                    </a:ext>
                  </a:extLst>
                </p:cNvPr>
                <p:cNvSpPr>
                  <a:spLocks noChangeShapeType="1"/>
                </p:cNvSpPr>
                <p:nvPr/>
              </p:nvSpPr>
              <p:spPr bwMode="auto">
                <a:xfrm>
                  <a:off x="816" y="2928"/>
                  <a:ext cx="864" cy="0"/>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70" name="Line 27">
                  <a:extLst>
                    <a:ext uri="{FF2B5EF4-FFF2-40B4-BE49-F238E27FC236}">
                      <a16:creationId xmlns:a16="http://schemas.microsoft.com/office/drawing/2014/main" id="{33DA66DE-3788-48D1-A8D7-3252C2C76B66}"/>
                    </a:ext>
                  </a:extLst>
                </p:cNvPr>
                <p:cNvSpPr>
                  <a:spLocks noChangeShapeType="1"/>
                </p:cNvSpPr>
                <p:nvPr/>
              </p:nvSpPr>
              <p:spPr bwMode="auto">
                <a:xfrm>
                  <a:off x="816" y="3216"/>
                  <a:ext cx="864" cy="0"/>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grpSp>
          <p:sp>
            <p:nvSpPr>
              <p:cNvPr id="357" name="Text Box 28">
                <a:extLst>
                  <a:ext uri="{FF2B5EF4-FFF2-40B4-BE49-F238E27FC236}">
                    <a16:creationId xmlns:a16="http://schemas.microsoft.com/office/drawing/2014/main" id="{409FA555-F5D5-4E9D-A44F-C87DB3261A3C}"/>
                  </a:ext>
                </a:extLst>
              </p:cNvPr>
              <p:cNvSpPr txBox="1">
                <a:spLocks noChangeArrowheads="1"/>
              </p:cNvSpPr>
              <p:nvPr/>
            </p:nvSpPr>
            <p:spPr bwMode="auto">
              <a:xfrm>
                <a:off x="2064"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58" name="Text Box 29">
                <a:extLst>
                  <a:ext uri="{FF2B5EF4-FFF2-40B4-BE49-F238E27FC236}">
                    <a16:creationId xmlns:a16="http://schemas.microsoft.com/office/drawing/2014/main" id="{604421F4-77F4-4DF1-A95E-5AFECEF7B74E}"/>
                  </a:ext>
                </a:extLst>
              </p:cNvPr>
              <p:cNvSpPr txBox="1">
                <a:spLocks noChangeArrowheads="1"/>
              </p:cNvSpPr>
              <p:nvPr/>
            </p:nvSpPr>
            <p:spPr bwMode="auto">
              <a:xfrm>
                <a:off x="2352"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59" name="Text Box 30">
                <a:extLst>
                  <a:ext uri="{FF2B5EF4-FFF2-40B4-BE49-F238E27FC236}">
                    <a16:creationId xmlns:a16="http://schemas.microsoft.com/office/drawing/2014/main" id="{A32497A8-549B-4648-AC53-E638AEEACAF8}"/>
                  </a:ext>
                </a:extLst>
              </p:cNvPr>
              <p:cNvSpPr txBox="1">
                <a:spLocks noChangeArrowheads="1"/>
              </p:cNvSpPr>
              <p:nvPr/>
            </p:nvSpPr>
            <p:spPr bwMode="auto">
              <a:xfrm>
                <a:off x="2640"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60" name="Text Box 31">
                <a:extLst>
                  <a:ext uri="{FF2B5EF4-FFF2-40B4-BE49-F238E27FC236}">
                    <a16:creationId xmlns:a16="http://schemas.microsoft.com/office/drawing/2014/main" id="{E4DD2838-2C0F-46EF-B35E-D258EA9F8EC0}"/>
                  </a:ext>
                </a:extLst>
              </p:cNvPr>
              <p:cNvSpPr txBox="1">
                <a:spLocks noChangeArrowheads="1"/>
              </p:cNvSpPr>
              <p:nvPr/>
            </p:nvSpPr>
            <p:spPr bwMode="auto">
              <a:xfrm>
                <a:off x="2064"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61" name="Text Box 32">
                <a:extLst>
                  <a:ext uri="{FF2B5EF4-FFF2-40B4-BE49-F238E27FC236}">
                    <a16:creationId xmlns:a16="http://schemas.microsoft.com/office/drawing/2014/main" id="{ED5A5034-542B-48A1-9790-22FCD0716DF3}"/>
                  </a:ext>
                </a:extLst>
              </p:cNvPr>
              <p:cNvSpPr txBox="1">
                <a:spLocks noChangeArrowheads="1"/>
              </p:cNvSpPr>
              <p:nvPr/>
            </p:nvSpPr>
            <p:spPr bwMode="auto">
              <a:xfrm>
                <a:off x="2064"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62" name="Text Box 33">
                <a:extLst>
                  <a:ext uri="{FF2B5EF4-FFF2-40B4-BE49-F238E27FC236}">
                    <a16:creationId xmlns:a16="http://schemas.microsoft.com/office/drawing/2014/main" id="{2FADEF1B-49E1-49DF-AD06-9E8A59756740}"/>
                  </a:ext>
                </a:extLst>
              </p:cNvPr>
              <p:cNvSpPr txBox="1">
                <a:spLocks noChangeArrowheads="1"/>
              </p:cNvSpPr>
              <p:nvPr/>
            </p:nvSpPr>
            <p:spPr bwMode="auto">
              <a:xfrm>
                <a:off x="2352"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3</a:t>
                </a:r>
              </a:p>
            </p:txBody>
          </p:sp>
          <p:sp>
            <p:nvSpPr>
              <p:cNvPr id="363" name="Text Box 34">
                <a:extLst>
                  <a:ext uri="{FF2B5EF4-FFF2-40B4-BE49-F238E27FC236}">
                    <a16:creationId xmlns:a16="http://schemas.microsoft.com/office/drawing/2014/main" id="{7B1D166E-E50C-4A81-9AAF-8FA7094DBC29}"/>
                  </a:ext>
                </a:extLst>
              </p:cNvPr>
              <p:cNvSpPr txBox="1">
                <a:spLocks noChangeArrowheads="1"/>
              </p:cNvSpPr>
              <p:nvPr/>
            </p:nvSpPr>
            <p:spPr bwMode="auto">
              <a:xfrm>
                <a:off x="2352"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64" name="Text Box 35">
                <a:extLst>
                  <a:ext uri="{FF2B5EF4-FFF2-40B4-BE49-F238E27FC236}">
                    <a16:creationId xmlns:a16="http://schemas.microsoft.com/office/drawing/2014/main" id="{366EDD6B-A140-43CD-AFEA-4F4E06C0ABA8}"/>
                  </a:ext>
                </a:extLst>
              </p:cNvPr>
              <p:cNvSpPr txBox="1">
                <a:spLocks noChangeArrowheads="1"/>
              </p:cNvSpPr>
              <p:nvPr/>
            </p:nvSpPr>
            <p:spPr bwMode="auto">
              <a:xfrm>
                <a:off x="2640"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65" name="Text Box 36">
                <a:extLst>
                  <a:ext uri="{FF2B5EF4-FFF2-40B4-BE49-F238E27FC236}">
                    <a16:creationId xmlns:a16="http://schemas.microsoft.com/office/drawing/2014/main" id="{A4A16E58-36B7-4010-9BEA-819539A7A545}"/>
                  </a:ext>
                </a:extLst>
              </p:cNvPr>
              <p:cNvSpPr txBox="1">
                <a:spLocks noChangeArrowheads="1"/>
              </p:cNvSpPr>
              <p:nvPr/>
            </p:nvSpPr>
            <p:spPr bwMode="auto">
              <a:xfrm>
                <a:off x="2640"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grpSp>
        <p:grpSp>
          <p:nvGrpSpPr>
            <p:cNvPr id="261" name="Group 37">
              <a:extLst>
                <a:ext uri="{FF2B5EF4-FFF2-40B4-BE49-F238E27FC236}">
                  <a16:creationId xmlns:a16="http://schemas.microsoft.com/office/drawing/2014/main" id="{35EA8644-C54D-4FD3-A983-C8270E7CDE26}"/>
                </a:ext>
              </a:extLst>
            </p:cNvPr>
            <p:cNvGrpSpPr>
              <a:grpSpLocks/>
            </p:cNvGrpSpPr>
            <p:nvPr/>
          </p:nvGrpSpPr>
          <p:grpSpPr bwMode="auto">
            <a:xfrm>
              <a:off x="1295400" y="4343400"/>
              <a:ext cx="1371600" cy="1371600"/>
              <a:chOff x="2016" y="2640"/>
              <a:chExt cx="864" cy="864"/>
            </a:xfrm>
          </p:grpSpPr>
          <p:grpSp>
            <p:nvGrpSpPr>
              <p:cNvPr id="341" name="Group 38">
                <a:extLst>
                  <a:ext uri="{FF2B5EF4-FFF2-40B4-BE49-F238E27FC236}">
                    <a16:creationId xmlns:a16="http://schemas.microsoft.com/office/drawing/2014/main" id="{23159FF3-5556-42FE-91CE-515523FA2056}"/>
                  </a:ext>
                </a:extLst>
              </p:cNvPr>
              <p:cNvGrpSpPr>
                <a:grpSpLocks/>
              </p:cNvGrpSpPr>
              <p:nvPr/>
            </p:nvGrpSpPr>
            <p:grpSpPr bwMode="auto">
              <a:xfrm>
                <a:off x="2016" y="2640"/>
                <a:ext cx="864" cy="864"/>
                <a:chOff x="816" y="2640"/>
                <a:chExt cx="864" cy="864"/>
              </a:xfrm>
            </p:grpSpPr>
            <p:sp>
              <p:nvSpPr>
                <p:cNvPr id="351" name="Rectangle 39">
                  <a:extLst>
                    <a:ext uri="{FF2B5EF4-FFF2-40B4-BE49-F238E27FC236}">
                      <a16:creationId xmlns:a16="http://schemas.microsoft.com/office/drawing/2014/main" id="{2C7D402B-0A7F-4064-9C35-CB0D77EC1B7F}"/>
                    </a:ext>
                  </a:extLst>
                </p:cNvPr>
                <p:cNvSpPr>
                  <a:spLocks noChangeArrowheads="1"/>
                </p:cNvSpPr>
                <p:nvPr/>
              </p:nvSpPr>
              <p:spPr bwMode="auto">
                <a:xfrm>
                  <a:off x="816" y="2640"/>
                  <a:ext cx="864" cy="864"/>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52" name="Line 40">
                  <a:extLst>
                    <a:ext uri="{FF2B5EF4-FFF2-40B4-BE49-F238E27FC236}">
                      <a16:creationId xmlns:a16="http://schemas.microsoft.com/office/drawing/2014/main" id="{E6D130BC-F87F-4845-8F54-F4045AC5A642}"/>
                    </a:ext>
                  </a:extLst>
                </p:cNvPr>
                <p:cNvSpPr>
                  <a:spLocks noChangeShapeType="1"/>
                </p:cNvSpPr>
                <p:nvPr/>
              </p:nvSpPr>
              <p:spPr bwMode="auto">
                <a:xfrm>
                  <a:off x="1104" y="2640"/>
                  <a:ext cx="0" cy="864"/>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53" name="Line 41">
                  <a:extLst>
                    <a:ext uri="{FF2B5EF4-FFF2-40B4-BE49-F238E27FC236}">
                      <a16:creationId xmlns:a16="http://schemas.microsoft.com/office/drawing/2014/main" id="{BCC031E9-C2C8-4F52-B6E2-7610D6CF2FCF}"/>
                    </a:ext>
                  </a:extLst>
                </p:cNvPr>
                <p:cNvSpPr>
                  <a:spLocks noChangeShapeType="1"/>
                </p:cNvSpPr>
                <p:nvPr/>
              </p:nvSpPr>
              <p:spPr bwMode="auto">
                <a:xfrm>
                  <a:off x="1392" y="2640"/>
                  <a:ext cx="0" cy="864"/>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54" name="Line 42">
                  <a:extLst>
                    <a:ext uri="{FF2B5EF4-FFF2-40B4-BE49-F238E27FC236}">
                      <a16:creationId xmlns:a16="http://schemas.microsoft.com/office/drawing/2014/main" id="{692122CA-C031-49BE-9739-AEB9041B4C04}"/>
                    </a:ext>
                  </a:extLst>
                </p:cNvPr>
                <p:cNvSpPr>
                  <a:spLocks noChangeShapeType="1"/>
                </p:cNvSpPr>
                <p:nvPr/>
              </p:nvSpPr>
              <p:spPr bwMode="auto">
                <a:xfrm>
                  <a:off x="816" y="2928"/>
                  <a:ext cx="864" cy="0"/>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55" name="Line 43">
                  <a:extLst>
                    <a:ext uri="{FF2B5EF4-FFF2-40B4-BE49-F238E27FC236}">
                      <a16:creationId xmlns:a16="http://schemas.microsoft.com/office/drawing/2014/main" id="{260E257A-8BEE-42F5-8C85-D896248F5A07}"/>
                    </a:ext>
                  </a:extLst>
                </p:cNvPr>
                <p:cNvSpPr>
                  <a:spLocks noChangeShapeType="1"/>
                </p:cNvSpPr>
                <p:nvPr/>
              </p:nvSpPr>
              <p:spPr bwMode="auto">
                <a:xfrm>
                  <a:off x="816" y="3216"/>
                  <a:ext cx="864" cy="0"/>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grpSp>
          <p:sp>
            <p:nvSpPr>
              <p:cNvPr id="342" name="Text Box 44">
                <a:extLst>
                  <a:ext uri="{FF2B5EF4-FFF2-40B4-BE49-F238E27FC236}">
                    <a16:creationId xmlns:a16="http://schemas.microsoft.com/office/drawing/2014/main" id="{AB012FD1-DAE9-403D-947F-6B00482E3821}"/>
                  </a:ext>
                </a:extLst>
              </p:cNvPr>
              <p:cNvSpPr txBox="1">
                <a:spLocks noChangeArrowheads="1"/>
              </p:cNvSpPr>
              <p:nvPr/>
            </p:nvSpPr>
            <p:spPr bwMode="auto">
              <a:xfrm>
                <a:off x="2064"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43" name="Text Box 45">
                <a:extLst>
                  <a:ext uri="{FF2B5EF4-FFF2-40B4-BE49-F238E27FC236}">
                    <a16:creationId xmlns:a16="http://schemas.microsoft.com/office/drawing/2014/main" id="{7C7FE0AA-5AFA-45E8-93C0-8BABC7996622}"/>
                  </a:ext>
                </a:extLst>
              </p:cNvPr>
              <p:cNvSpPr txBox="1">
                <a:spLocks noChangeArrowheads="1"/>
              </p:cNvSpPr>
              <p:nvPr/>
            </p:nvSpPr>
            <p:spPr bwMode="auto">
              <a:xfrm>
                <a:off x="2352"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44" name="Text Box 46">
                <a:extLst>
                  <a:ext uri="{FF2B5EF4-FFF2-40B4-BE49-F238E27FC236}">
                    <a16:creationId xmlns:a16="http://schemas.microsoft.com/office/drawing/2014/main" id="{B0F3B741-D4A7-4974-9849-A7E8B397AE5C}"/>
                  </a:ext>
                </a:extLst>
              </p:cNvPr>
              <p:cNvSpPr txBox="1">
                <a:spLocks noChangeArrowheads="1"/>
              </p:cNvSpPr>
              <p:nvPr/>
            </p:nvSpPr>
            <p:spPr bwMode="auto">
              <a:xfrm>
                <a:off x="2640"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45" name="Text Box 47">
                <a:extLst>
                  <a:ext uri="{FF2B5EF4-FFF2-40B4-BE49-F238E27FC236}">
                    <a16:creationId xmlns:a16="http://schemas.microsoft.com/office/drawing/2014/main" id="{B16E258C-A720-4E8B-8E63-B0A015D99061}"/>
                  </a:ext>
                </a:extLst>
              </p:cNvPr>
              <p:cNvSpPr txBox="1">
                <a:spLocks noChangeArrowheads="1"/>
              </p:cNvSpPr>
              <p:nvPr/>
            </p:nvSpPr>
            <p:spPr bwMode="auto">
              <a:xfrm>
                <a:off x="2064"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46" name="Text Box 48">
                <a:extLst>
                  <a:ext uri="{FF2B5EF4-FFF2-40B4-BE49-F238E27FC236}">
                    <a16:creationId xmlns:a16="http://schemas.microsoft.com/office/drawing/2014/main" id="{C7425847-517F-4E90-860B-E44C9803A56C}"/>
                  </a:ext>
                </a:extLst>
              </p:cNvPr>
              <p:cNvSpPr txBox="1">
                <a:spLocks noChangeArrowheads="1"/>
              </p:cNvSpPr>
              <p:nvPr/>
            </p:nvSpPr>
            <p:spPr bwMode="auto">
              <a:xfrm>
                <a:off x="2064"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47" name="Text Box 49">
                <a:extLst>
                  <a:ext uri="{FF2B5EF4-FFF2-40B4-BE49-F238E27FC236}">
                    <a16:creationId xmlns:a16="http://schemas.microsoft.com/office/drawing/2014/main" id="{E3544188-093B-49C3-A898-F7B544264697}"/>
                  </a:ext>
                </a:extLst>
              </p:cNvPr>
              <p:cNvSpPr txBox="1">
                <a:spLocks noChangeArrowheads="1"/>
              </p:cNvSpPr>
              <p:nvPr/>
            </p:nvSpPr>
            <p:spPr bwMode="auto">
              <a:xfrm>
                <a:off x="2352"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48" name="Text Box 50">
                <a:extLst>
                  <a:ext uri="{FF2B5EF4-FFF2-40B4-BE49-F238E27FC236}">
                    <a16:creationId xmlns:a16="http://schemas.microsoft.com/office/drawing/2014/main" id="{70CF7A54-E88D-407F-B1A2-1D06833415F4}"/>
                  </a:ext>
                </a:extLst>
              </p:cNvPr>
              <p:cNvSpPr txBox="1">
                <a:spLocks noChangeArrowheads="1"/>
              </p:cNvSpPr>
              <p:nvPr/>
            </p:nvSpPr>
            <p:spPr bwMode="auto">
              <a:xfrm>
                <a:off x="2352"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49" name="Text Box 51">
                <a:extLst>
                  <a:ext uri="{FF2B5EF4-FFF2-40B4-BE49-F238E27FC236}">
                    <a16:creationId xmlns:a16="http://schemas.microsoft.com/office/drawing/2014/main" id="{02949D9C-D5B0-4320-B7E7-97D86066009D}"/>
                  </a:ext>
                </a:extLst>
              </p:cNvPr>
              <p:cNvSpPr txBox="1">
                <a:spLocks noChangeArrowheads="1"/>
              </p:cNvSpPr>
              <p:nvPr/>
            </p:nvSpPr>
            <p:spPr bwMode="auto">
              <a:xfrm>
                <a:off x="2640"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50" name="Text Box 52">
                <a:extLst>
                  <a:ext uri="{FF2B5EF4-FFF2-40B4-BE49-F238E27FC236}">
                    <a16:creationId xmlns:a16="http://schemas.microsoft.com/office/drawing/2014/main" id="{71805711-C2DB-437E-B433-0908B9E6A4B8}"/>
                  </a:ext>
                </a:extLst>
              </p:cNvPr>
              <p:cNvSpPr txBox="1">
                <a:spLocks noChangeArrowheads="1"/>
              </p:cNvSpPr>
              <p:nvPr/>
            </p:nvSpPr>
            <p:spPr bwMode="auto">
              <a:xfrm>
                <a:off x="2640"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grpSp>
        <p:grpSp>
          <p:nvGrpSpPr>
            <p:cNvPr id="262" name="Group 53">
              <a:extLst>
                <a:ext uri="{FF2B5EF4-FFF2-40B4-BE49-F238E27FC236}">
                  <a16:creationId xmlns:a16="http://schemas.microsoft.com/office/drawing/2014/main" id="{19A71CF2-33FE-40FC-AA17-F419ED9E6DC6}"/>
                </a:ext>
              </a:extLst>
            </p:cNvPr>
            <p:cNvGrpSpPr>
              <a:grpSpLocks/>
            </p:cNvGrpSpPr>
            <p:nvPr/>
          </p:nvGrpSpPr>
          <p:grpSpPr bwMode="auto">
            <a:xfrm>
              <a:off x="5410200" y="4343400"/>
              <a:ext cx="1371600" cy="1371600"/>
              <a:chOff x="2016" y="2640"/>
              <a:chExt cx="864" cy="864"/>
            </a:xfrm>
          </p:grpSpPr>
          <p:grpSp>
            <p:nvGrpSpPr>
              <p:cNvPr id="326" name="Group 54">
                <a:extLst>
                  <a:ext uri="{FF2B5EF4-FFF2-40B4-BE49-F238E27FC236}">
                    <a16:creationId xmlns:a16="http://schemas.microsoft.com/office/drawing/2014/main" id="{66D5B348-B219-4F6E-BC95-6A6558DB1AFD}"/>
                  </a:ext>
                </a:extLst>
              </p:cNvPr>
              <p:cNvGrpSpPr>
                <a:grpSpLocks/>
              </p:cNvGrpSpPr>
              <p:nvPr/>
            </p:nvGrpSpPr>
            <p:grpSpPr bwMode="auto">
              <a:xfrm>
                <a:off x="2016" y="2640"/>
                <a:ext cx="864" cy="864"/>
                <a:chOff x="816" y="2640"/>
                <a:chExt cx="864" cy="864"/>
              </a:xfrm>
            </p:grpSpPr>
            <p:sp>
              <p:nvSpPr>
                <p:cNvPr id="336" name="Rectangle 55">
                  <a:extLst>
                    <a:ext uri="{FF2B5EF4-FFF2-40B4-BE49-F238E27FC236}">
                      <a16:creationId xmlns:a16="http://schemas.microsoft.com/office/drawing/2014/main" id="{DA6C597A-8ECF-4C66-A9C6-0766268667C9}"/>
                    </a:ext>
                  </a:extLst>
                </p:cNvPr>
                <p:cNvSpPr>
                  <a:spLocks noChangeArrowheads="1"/>
                </p:cNvSpPr>
                <p:nvPr/>
              </p:nvSpPr>
              <p:spPr bwMode="auto">
                <a:xfrm>
                  <a:off x="816" y="2640"/>
                  <a:ext cx="864" cy="864"/>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37" name="Line 56">
                  <a:extLst>
                    <a:ext uri="{FF2B5EF4-FFF2-40B4-BE49-F238E27FC236}">
                      <a16:creationId xmlns:a16="http://schemas.microsoft.com/office/drawing/2014/main" id="{60CC1CBE-155B-47E3-A96B-994E9780FA70}"/>
                    </a:ext>
                  </a:extLst>
                </p:cNvPr>
                <p:cNvSpPr>
                  <a:spLocks noChangeShapeType="1"/>
                </p:cNvSpPr>
                <p:nvPr/>
              </p:nvSpPr>
              <p:spPr bwMode="auto">
                <a:xfrm>
                  <a:off x="1104" y="2640"/>
                  <a:ext cx="0" cy="864"/>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38" name="Line 57">
                  <a:extLst>
                    <a:ext uri="{FF2B5EF4-FFF2-40B4-BE49-F238E27FC236}">
                      <a16:creationId xmlns:a16="http://schemas.microsoft.com/office/drawing/2014/main" id="{FAB197AB-26F0-45E9-8B83-9D4CDE524C1C}"/>
                    </a:ext>
                  </a:extLst>
                </p:cNvPr>
                <p:cNvSpPr>
                  <a:spLocks noChangeShapeType="1"/>
                </p:cNvSpPr>
                <p:nvPr/>
              </p:nvSpPr>
              <p:spPr bwMode="auto">
                <a:xfrm>
                  <a:off x="1392" y="2640"/>
                  <a:ext cx="0" cy="864"/>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39" name="Line 58">
                  <a:extLst>
                    <a:ext uri="{FF2B5EF4-FFF2-40B4-BE49-F238E27FC236}">
                      <a16:creationId xmlns:a16="http://schemas.microsoft.com/office/drawing/2014/main" id="{F9713B66-ED35-4AD9-B7EF-DADEC790A145}"/>
                    </a:ext>
                  </a:extLst>
                </p:cNvPr>
                <p:cNvSpPr>
                  <a:spLocks noChangeShapeType="1"/>
                </p:cNvSpPr>
                <p:nvPr/>
              </p:nvSpPr>
              <p:spPr bwMode="auto">
                <a:xfrm>
                  <a:off x="816" y="2928"/>
                  <a:ext cx="864" cy="0"/>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40" name="Line 59">
                  <a:extLst>
                    <a:ext uri="{FF2B5EF4-FFF2-40B4-BE49-F238E27FC236}">
                      <a16:creationId xmlns:a16="http://schemas.microsoft.com/office/drawing/2014/main" id="{EDD1045F-DEDB-4BD8-ACCB-2498505DCBC8}"/>
                    </a:ext>
                  </a:extLst>
                </p:cNvPr>
                <p:cNvSpPr>
                  <a:spLocks noChangeShapeType="1"/>
                </p:cNvSpPr>
                <p:nvPr/>
              </p:nvSpPr>
              <p:spPr bwMode="auto">
                <a:xfrm>
                  <a:off x="816" y="3216"/>
                  <a:ext cx="864" cy="0"/>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grpSp>
          <p:sp>
            <p:nvSpPr>
              <p:cNvPr id="327" name="Text Box 60">
                <a:extLst>
                  <a:ext uri="{FF2B5EF4-FFF2-40B4-BE49-F238E27FC236}">
                    <a16:creationId xmlns:a16="http://schemas.microsoft.com/office/drawing/2014/main" id="{6BE2E820-770B-4E25-B222-CD3556DD1E78}"/>
                  </a:ext>
                </a:extLst>
              </p:cNvPr>
              <p:cNvSpPr txBox="1">
                <a:spLocks noChangeArrowheads="1"/>
              </p:cNvSpPr>
              <p:nvPr/>
            </p:nvSpPr>
            <p:spPr bwMode="auto">
              <a:xfrm>
                <a:off x="2064"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28" name="Text Box 61">
                <a:extLst>
                  <a:ext uri="{FF2B5EF4-FFF2-40B4-BE49-F238E27FC236}">
                    <a16:creationId xmlns:a16="http://schemas.microsoft.com/office/drawing/2014/main" id="{26CA3A83-21BD-45CF-B53A-47F60C98B313}"/>
                  </a:ext>
                </a:extLst>
              </p:cNvPr>
              <p:cNvSpPr txBox="1">
                <a:spLocks noChangeArrowheads="1"/>
              </p:cNvSpPr>
              <p:nvPr/>
            </p:nvSpPr>
            <p:spPr bwMode="auto">
              <a:xfrm>
                <a:off x="2352"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1</a:t>
                </a:r>
              </a:p>
            </p:txBody>
          </p:sp>
          <p:sp>
            <p:nvSpPr>
              <p:cNvPr id="329" name="Text Box 62">
                <a:extLst>
                  <a:ext uri="{FF2B5EF4-FFF2-40B4-BE49-F238E27FC236}">
                    <a16:creationId xmlns:a16="http://schemas.microsoft.com/office/drawing/2014/main" id="{233A1C73-CB54-47B6-B4AA-0C87DAA0ED47}"/>
                  </a:ext>
                </a:extLst>
              </p:cNvPr>
              <p:cNvSpPr txBox="1">
                <a:spLocks noChangeArrowheads="1"/>
              </p:cNvSpPr>
              <p:nvPr/>
            </p:nvSpPr>
            <p:spPr bwMode="auto">
              <a:xfrm>
                <a:off x="2640"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30" name="Text Box 63">
                <a:extLst>
                  <a:ext uri="{FF2B5EF4-FFF2-40B4-BE49-F238E27FC236}">
                    <a16:creationId xmlns:a16="http://schemas.microsoft.com/office/drawing/2014/main" id="{6CE30C8E-C04D-4588-B9D7-C00A0DD9D63D}"/>
                  </a:ext>
                </a:extLst>
              </p:cNvPr>
              <p:cNvSpPr txBox="1">
                <a:spLocks noChangeArrowheads="1"/>
              </p:cNvSpPr>
              <p:nvPr/>
            </p:nvSpPr>
            <p:spPr bwMode="auto">
              <a:xfrm>
                <a:off x="2064"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1</a:t>
                </a:r>
              </a:p>
            </p:txBody>
          </p:sp>
          <p:sp>
            <p:nvSpPr>
              <p:cNvPr id="331" name="Text Box 64">
                <a:extLst>
                  <a:ext uri="{FF2B5EF4-FFF2-40B4-BE49-F238E27FC236}">
                    <a16:creationId xmlns:a16="http://schemas.microsoft.com/office/drawing/2014/main" id="{F8CCAA76-CDE8-49F6-8DC8-419EDA7FE91C}"/>
                  </a:ext>
                </a:extLst>
              </p:cNvPr>
              <p:cNvSpPr txBox="1">
                <a:spLocks noChangeArrowheads="1"/>
              </p:cNvSpPr>
              <p:nvPr/>
            </p:nvSpPr>
            <p:spPr bwMode="auto">
              <a:xfrm>
                <a:off x="2064"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32" name="Text Box 65">
                <a:extLst>
                  <a:ext uri="{FF2B5EF4-FFF2-40B4-BE49-F238E27FC236}">
                    <a16:creationId xmlns:a16="http://schemas.microsoft.com/office/drawing/2014/main" id="{E5EF4E38-B566-4BA2-B690-06724564F6DF}"/>
                  </a:ext>
                </a:extLst>
              </p:cNvPr>
              <p:cNvSpPr txBox="1">
                <a:spLocks noChangeArrowheads="1"/>
              </p:cNvSpPr>
              <p:nvPr/>
            </p:nvSpPr>
            <p:spPr bwMode="auto">
              <a:xfrm>
                <a:off x="2352"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2</a:t>
                </a:r>
              </a:p>
            </p:txBody>
          </p:sp>
          <p:sp>
            <p:nvSpPr>
              <p:cNvPr id="333" name="Text Box 66">
                <a:extLst>
                  <a:ext uri="{FF2B5EF4-FFF2-40B4-BE49-F238E27FC236}">
                    <a16:creationId xmlns:a16="http://schemas.microsoft.com/office/drawing/2014/main" id="{831BC409-BC5F-46F1-B747-1F964102E651}"/>
                  </a:ext>
                </a:extLst>
              </p:cNvPr>
              <p:cNvSpPr txBox="1">
                <a:spLocks noChangeArrowheads="1"/>
              </p:cNvSpPr>
              <p:nvPr/>
            </p:nvSpPr>
            <p:spPr bwMode="auto">
              <a:xfrm>
                <a:off x="2352"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1</a:t>
                </a:r>
              </a:p>
            </p:txBody>
          </p:sp>
          <p:sp>
            <p:nvSpPr>
              <p:cNvPr id="334" name="Text Box 67">
                <a:extLst>
                  <a:ext uri="{FF2B5EF4-FFF2-40B4-BE49-F238E27FC236}">
                    <a16:creationId xmlns:a16="http://schemas.microsoft.com/office/drawing/2014/main" id="{A7853C91-F2C5-4B77-949E-3566E11E6EEF}"/>
                  </a:ext>
                </a:extLst>
              </p:cNvPr>
              <p:cNvSpPr txBox="1">
                <a:spLocks noChangeArrowheads="1"/>
              </p:cNvSpPr>
              <p:nvPr/>
            </p:nvSpPr>
            <p:spPr bwMode="auto">
              <a:xfrm>
                <a:off x="2640"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1</a:t>
                </a:r>
              </a:p>
            </p:txBody>
          </p:sp>
          <p:sp>
            <p:nvSpPr>
              <p:cNvPr id="335" name="Text Box 68">
                <a:extLst>
                  <a:ext uri="{FF2B5EF4-FFF2-40B4-BE49-F238E27FC236}">
                    <a16:creationId xmlns:a16="http://schemas.microsoft.com/office/drawing/2014/main" id="{A8FEDEA9-8287-4785-B695-120C24494CFD}"/>
                  </a:ext>
                </a:extLst>
              </p:cNvPr>
              <p:cNvSpPr txBox="1">
                <a:spLocks noChangeArrowheads="1"/>
              </p:cNvSpPr>
              <p:nvPr/>
            </p:nvSpPr>
            <p:spPr bwMode="auto">
              <a:xfrm>
                <a:off x="2640"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grpSp>
        <p:grpSp>
          <p:nvGrpSpPr>
            <p:cNvPr id="263" name="Group 69">
              <a:extLst>
                <a:ext uri="{FF2B5EF4-FFF2-40B4-BE49-F238E27FC236}">
                  <a16:creationId xmlns:a16="http://schemas.microsoft.com/office/drawing/2014/main" id="{D8B8BEDB-CAEA-452E-885F-213716DC4CE6}"/>
                </a:ext>
              </a:extLst>
            </p:cNvPr>
            <p:cNvGrpSpPr>
              <a:grpSpLocks/>
            </p:cNvGrpSpPr>
            <p:nvPr/>
          </p:nvGrpSpPr>
          <p:grpSpPr bwMode="auto">
            <a:xfrm>
              <a:off x="6172200" y="1828800"/>
              <a:ext cx="2362200" cy="2241550"/>
              <a:chOff x="2016" y="1248"/>
              <a:chExt cx="1488" cy="1412"/>
            </a:xfrm>
          </p:grpSpPr>
          <p:grpSp>
            <p:nvGrpSpPr>
              <p:cNvPr id="303" name="Group 70">
                <a:extLst>
                  <a:ext uri="{FF2B5EF4-FFF2-40B4-BE49-F238E27FC236}">
                    <a16:creationId xmlns:a16="http://schemas.microsoft.com/office/drawing/2014/main" id="{314D0F00-52D1-4DA7-8B5E-B83A1CECA872}"/>
                  </a:ext>
                </a:extLst>
              </p:cNvPr>
              <p:cNvGrpSpPr>
                <a:grpSpLocks/>
              </p:cNvGrpSpPr>
              <p:nvPr/>
            </p:nvGrpSpPr>
            <p:grpSpPr bwMode="auto">
              <a:xfrm>
                <a:off x="2208" y="1392"/>
                <a:ext cx="1008" cy="1056"/>
                <a:chOff x="768" y="2544"/>
                <a:chExt cx="1008" cy="1056"/>
              </a:xfrm>
            </p:grpSpPr>
            <p:grpSp>
              <p:nvGrpSpPr>
                <p:cNvPr id="311" name="Group 71">
                  <a:extLst>
                    <a:ext uri="{FF2B5EF4-FFF2-40B4-BE49-F238E27FC236}">
                      <a16:creationId xmlns:a16="http://schemas.microsoft.com/office/drawing/2014/main" id="{7104A928-00D0-48F1-B801-3ECCBD7AA6DD}"/>
                    </a:ext>
                  </a:extLst>
                </p:cNvPr>
                <p:cNvGrpSpPr>
                  <a:grpSpLocks/>
                </p:cNvGrpSpPr>
                <p:nvPr/>
              </p:nvGrpSpPr>
              <p:grpSpPr bwMode="auto">
                <a:xfrm>
                  <a:off x="816" y="2640"/>
                  <a:ext cx="864" cy="864"/>
                  <a:chOff x="816" y="2640"/>
                  <a:chExt cx="864" cy="864"/>
                </a:xfrm>
              </p:grpSpPr>
              <p:sp>
                <p:nvSpPr>
                  <p:cNvPr id="321" name="Rectangle 72">
                    <a:extLst>
                      <a:ext uri="{FF2B5EF4-FFF2-40B4-BE49-F238E27FC236}">
                        <a16:creationId xmlns:a16="http://schemas.microsoft.com/office/drawing/2014/main" id="{513C55A9-53C8-4581-AA14-BFC7C35108FF}"/>
                      </a:ext>
                    </a:extLst>
                  </p:cNvPr>
                  <p:cNvSpPr>
                    <a:spLocks noChangeArrowheads="1"/>
                  </p:cNvSpPr>
                  <p:nvPr/>
                </p:nvSpPr>
                <p:spPr bwMode="auto">
                  <a:xfrm>
                    <a:off x="816" y="2640"/>
                    <a:ext cx="864" cy="864"/>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22" name="Line 73">
                    <a:extLst>
                      <a:ext uri="{FF2B5EF4-FFF2-40B4-BE49-F238E27FC236}">
                        <a16:creationId xmlns:a16="http://schemas.microsoft.com/office/drawing/2014/main" id="{AC8E0B23-4DA7-4260-839C-9452C965CA10}"/>
                      </a:ext>
                    </a:extLst>
                  </p:cNvPr>
                  <p:cNvSpPr>
                    <a:spLocks noChangeShapeType="1"/>
                  </p:cNvSpPr>
                  <p:nvPr/>
                </p:nvSpPr>
                <p:spPr bwMode="auto">
                  <a:xfrm>
                    <a:off x="1104" y="2640"/>
                    <a:ext cx="0" cy="864"/>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23" name="Line 74">
                    <a:extLst>
                      <a:ext uri="{FF2B5EF4-FFF2-40B4-BE49-F238E27FC236}">
                        <a16:creationId xmlns:a16="http://schemas.microsoft.com/office/drawing/2014/main" id="{A47EC72E-2B32-419C-B7B0-728AA264FCB0}"/>
                      </a:ext>
                    </a:extLst>
                  </p:cNvPr>
                  <p:cNvSpPr>
                    <a:spLocks noChangeShapeType="1"/>
                  </p:cNvSpPr>
                  <p:nvPr/>
                </p:nvSpPr>
                <p:spPr bwMode="auto">
                  <a:xfrm>
                    <a:off x="1392" y="2640"/>
                    <a:ext cx="0" cy="864"/>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24" name="Line 75">
                    <a:extLst>
                      <a:ext uri="{FF2B5EF4-FFF2-40B4-BE49-F238E27FC236}">
                        <a16:creationId xmlns:a16="http://schemas.microsoft.com/office/drawing/2014/main" id="{E8A44C23-4D16-4EAF-81DE-622E71B2986F}"/>
                      </a:ext>
                    </a:extLst>
                  </p:cNvPr>
                  <p:cNvSpPr>
                    <a:spLocks noChangeShapeType="1"/>
                  </p:cNvSpPr>
                  <p:nvPr/>
                </p:nvSpPr>
                <p:spPr bwMode="auto">
                  <a:xfrm>
                    <a:off x="816" y="2928"/>
                    <a:ext cx="864" cy="0"/>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25" name="Line 76">
                    <a:extLst>
                      <a:ext uri="{FF2B5EF4-FFF2-40B4-BE49-F238E27FC236}">
                        <a16:creationId xmlns:a16="http://schemas.microsoft.com/office/drawing/2014/main" id="{D6BEB204-8922-4273-A2DB-B3F5BE20BA45}"/>
                      </a:ext>
                    </a:extLst>
                  </p:cNvPr>
                  <p:cNvSpPr>
                    <a:spLocks noChangeShapeType="1"/>
                  </p:cNvSpPr>
                  <p:nvPr/>
                </p:nvSpPr>
                <p:spPr bwMode="auto">
                  <a:xfrm>
                    <a:off x="816" y="3216"/>
                    <a:ext cx="864" cy="0"/>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grpSp>
            <p:sp>
              <p:nvSpPr>
                <p:cNvPr id="312" name="Line 77">
                  <a:extLst>
                    <a:ext uri="{FF2B5EF4-FFF2-40B4-BE49-F238E27FC236}">
                      <a16:creationId xmlns:a16="http://schemas.microsoft.com/office/drawing/2014/main" id="{FB469FF5-AE46-4654-A0BC-9CD0CC27D5E7}"/>
                    </a:ext>
                  </a:extLst>
                </p:cNvPr>
                <p:cNvSpPr>
                  <a:spLocks noChangeShapeType="1"/>
                </p:cNvSpPr>
                <p:nvPr/>
              </p:nvSpPr>
              <p:spPr bwMode="auto">
                <a:xfrm>
                  <a:off x="960" y="2544"/>
                  <a:ext cx="0" cy="1056"/>
                </a:xfrm>
                <a:prstGeom prst="line">
                  <a:avLst/>
                </a:prstGeom>
                <a:noFill/>
                <a:ln w="19050">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13" name="Line 78">
                  <a:extLst>
                    <a:ext uri="{FF2B5EF4-FFF2-40B4-BE49-F238E27FC236}">
                      <a16:creationId xmlns:a16="http://schemas.microsoft.com/office/drawing/2014/main" id="{2422AB03-E36C-465E-8F3A-81362871A877}"/>
                    </a:ext>
                  </a:extLst>
                </p:cNvPr>
                <p:cNvSpPr>
                  <a:spLocks noChangeShapeType="1"/>
                </p:cNvSpPr>
                <p:nvPr/>
              </p:nvSpPr>
              <p:spPr bwMode="auto">
                <a:xfrm>
                  <a:off x="1248" y="2544"/>
                  <a:ext cx="0" cy="1056"/>
                </a:xfrm>
                <a:prstGeom prst="line">
                  <a:avLst/>
                </a:prstGeom>
                <a:noFill/>
                <a:ln w="19050">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14" name="Line 79">
                  <a:extLst>
                    <a:ext uri="{FF2B5EF4-FFF2-40B4-BE49-F238E27FC236}">
                      <a16:creationId xmlns:a16="http://schemas.microsoft.com/office/drawing/2014/main" id="{7F377BDF-2846-45EF-BD6A-6896A471BC05}"/>
                    </a:ext>
                  </a:extLst>
                </p:cNvPr>
                <p:cNvSpPr>
                  <a:spLocks noChangeShapeType="1"/>
                </p:cNvSpPr>
                <p:nvPr/>
              </p:nvSpPr>
              <p:spPr bwMode="auto">
                <a:xfrm>
                  <a:off x="1536" y="2544"/>
                  <a:ext cx="0" cy="1056"/>
                </a:xfrm>
                <a:prstGeom prst="line">
                  <a:avLst/>
                </a:prstGeom>
                <a:noFill/>
                <a:ln w="19050">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15" name="Line 80">
                  <a:extLst>
                    <a:ext uri="{FF2B5EF4-FFF2-40B4-BE49-F238E27FC236}">
                      <a16:creationId xmlns:a16="http://schemas.microsoft.com/office/drawing/2014/main" id="{0D485A5B-274A-4AA0-9B48-FD98ECCABE33}"/>
                    </a:ext>
                  </a:extLst>
                </p:cNvPr>
                <p:cNvSpPr>
                  <a:spLocks noChangeShapeType="1"/>
                </p:cNvSpPr>
                <p:nvPr/>
              </p:nvSpPr>
              <p:spPr bwMode="auto">
                <a:xfrm>
                  <a:off x="768" y="2784"/>
                  <a:ext cx="1008" cy="0"/>
                </a:xfrm>
                <a:prstGeom prst="line">
                  <a:avLst/>
                </a:prstGeom>
                <a:noFill/>
                <a:ln w="19050">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16" name="Line 81">
                  <a:extLst>
                    <a:ext uri="{FF2B5EF4-FFF2-40B4-BE49-F238E27FC236}">
                      <a16:creationId xmlns:a16="http://schemas.microsoft.com/office/drawing/2014/main" id="{4D686931-2FD1-44E9-B7C9-D4C34C92A900}"/>
                    </a:ext>
                  </a:extLst>
                </p:cNvPr>
                <p:cNvSpPr>
                  <a:spLocks noChangeShapeType="1"/>
                </p:cNvSpPr>
                <p:nvPr/>
              </p:nvSpPr>
              <p:spPr bwMode="auto">
                <a:xfrm>
                  <a:off x="768" y="3072"/>
                  <a:ext cx="1008" cy="0"/>
                </a:xfrm>
                <a:prstGeom prst="line">
                  <a:avLst/>
                </a:prstGeom>
                <a:noFill/>
                <a:ln w="19050">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17" name="Line 82">
                  <a:extLst>
                    <a:ext uri="{FF2B5EF4-FFF2-40B4-BE49-F238E27FC236}">
                      <a16:creationId xmlns:a16="http://schemas.microsoft.com/office/drawing/2014/main" id="{7E241CCE-CE2C-4F20-95B6-A9201021662A}"/>
                    </a:ext>
                  </a:extLst>
                </p:cNvPr>
                <p:cNvSpPr>
                  <a:spLocks noChangeShapeType="1"/>
                </p:cNvSpPr>
                <p:nvPr/>
              </p:nvSpPr>
              <p:spPr bwMode="auto">
                <a:xfrm>
                  <a:off x="768" y="3360"/>
                  <a:ext cx="1008" cy="0"/>
                </a:xfrm>
                <a:prstGeom prst="line">
                  <a:avLst/>
                </a:prstGeom>
                <a:noFill/>
                <a:ln w="19050">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18" name="Line 83">
                  <a:extLst>
                    <a:ext uri="{FF2B5EF4-FFF2-40B4-BE49-F238E27FC236}">
                      <a16:creationId xmlns:a16="http://schemas.microsoft.com/office/drawing/2014/main" id="{93635EFA-9ECD-42A9-9A81-8B5F67706036}"/>
                    </a:ext>
                  </a:extLst>
                </p:cNvPr>
                <p:cNvSpPr>
                  <a:spLocks noChangeShapeType="1"/>
                </p:cNvSpPr>
                <p:nvPr/>
              </p:nvSpPr>
              <p:spPr bwMode="auto">
                <a:xfrm>
                  <a:off x="768" y="2928"/>
                  <a:ext cx="720" cy="672"/>
                </a:xfrm>
                <a:prstGeom prst="line">
                  <a:avLst/>
                </a:prstGeom>
                <a:noFill/>
                <a:ln w="19050">
                  <a:solidFill>
                    <a:srgbClr val="00206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19" name="Line 84">
                  <a:extLst>
                    <a:ext uri="{FF2B5EF4-FFF2-40B4-BE49-F238E27FC236}">
                      <a16:creationId xmlns:a16="http://schemas.microsoft.com/office/drawing/2014/main" id="{EF7764CB-EE16-4DC7-9577-13FD79C73771}"/>
                    </a:ext>
                  </a:extLst>
                </p:cNvPr>
                <p:cNvSpPr>
                  <a:spLocks noChangeShapeType="1"/>
                </p:cNvSpPr>
                <p:nvPr/>
              </p:nvSpPr>
              <p:spPr bwMode="auto">
                <a:xfrm>
                  <a:off x="1056" y="2592"/>
                  <a:ext cx="720" cy="672"/>
                </a:xfrm>
                <a:prstGeom prst="line">
                  <a:avLst/>
                </a:prstGeom>
                <a:noFill/>
                <a:ln w="19050">
                  <a:solidFill>
                    <a:srgbClr val="00206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20" name="Line 85">
                  <a:extLst>
                    <a:ext uri="{FF2B5EF4-FFF2-40B4-BE49-F238E27FC236}">
                      <a16:creationId xmlns:a16="http://schemas.microsoft.com/office/drawing/2014/main" id="{E0964562-21CF-4BAD-865C-18396B1DCF89}"/>
                    </a:ext>
                  </a:extLst>
                </p:cNvPr>
                <p:cNvSpPr>
                  <a:spLocks noChangeShapeType="1"/>
                </p:cNvSpPr>
                <p:nvPr/>
              </p:nvSpPr>
              <p:spPr bwMode="auto">
                <a:xfrm>
                  <a:off x="768" y="2592"/>
                  <a:ext cx="1008" cy="1008"/>
                </a:xfrm>
                <a:prstGeom prst="line">
                  <a:avLst/>
                </a:prstGeom>
                <a:noFill/>
                <a:ln w="19050">
                  <a:solidFill>
                    <a:srgbClr val="00206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grpSp>
          <p:sp>
            <p:nvSpPr>
              <p:cNvPr id="304" name="Text Box 86">
                <a:extLst>
                  <a:ext uri="{FF2B5EF4-FFF2-40B4-BE49-F238E27FC236}">
                    <a16:creationId xmlns:a16="http://schemas.microsoft.com/office/drawing/2014/main" id="{7E18D169-F791-40B3-B6C9-C09E62F92F18}"/>
                  </a:ext>
                </a:extLst>
              </p:cNvPr>
              <p:cNvSpPr txBox="1">
                <a:spLocks noChangeArrowheads="1"/>
              </p:cNvSpPr>
              <p:nvPr/>
            </p:nvSpPr>
            <p:spPr bwMode="auto">
              <a:xfrm>
                <a:off x="2208" y="2448"/>
                <a:ext cx="1008"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   0       3       0</a:t>
                </a:r>
              </a:p>
            </p:txBody>
          </p:sp>
          <p:sp>
            <p:nvSpPr>
              <p:cNvPr id="305" name="Text Box 87">
                <a:extLst>
                  <a:ext uri="{FF2B5EF4-FFF2-40B4-BE49-F238E27FC236}">
                    <a16:creationId xmlns:a16="http://schemas.microsoft.com/office/drawing/2014/main" id="{CA461DFF-3C8B-4950-9430-B8FE0AE31E3A}"/>
                  </a:ext>
                </a:extLst>
              </p:cNvPr>
              <p:cNvSpPr txBox="1">
                <a:spLocks noChangeArrowheads="1"/>
              </p:cNvSpPr>
              <p:nvPr/>
            </p:nvSpPr>
            <p:spPr bwMode="auto">
              <a:xfrm>
                <a:off x="3216" y="14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06" name="Text Box 88">
                <a:extLst>
                  <a:ext uri="{FF2B5EF4-FFF2-40B4-BE49-F238E27FC236}">
                    <a16:creationId xmlns:a16="http://schemas.microsoft.com/office/drawing/2014/main" id="{36CADD68-B0B3-49DF-B1D3-92E1D39FF167}"/>
                  </a:ext>
                </a:extLst>
              </p:cNvPr>
              <p:cNvSpPr txBox="1">
                <a:spLocks noChangeArrowheads="1"/>
              </p:cNvSpPr>
              <p:nvPr/>
            </p:nvSpPr>
            <p:spPr bwMode="auto">
              <a:xfrm>
                <a:off x="3216" y="1824"/>
                <a:ext cx="288"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3</a:t>
                </a:r>
              </a:p>
            </p:txBody>
          </p:sp>
          <p:sp>
            <p:nvSpPr>
              <p:cNvPr id="307" name="Text Box 89">
                <a:extLst>
                  <a:ext uri="{FF2B5EF4-FFF2-40B4-BE49-F238E27FC236}">
                    <a16:creationId xmlns:a16="http://schemas.microsoft.com/office/drawing/2014/main" id="{21672161-607A-474C-8161-ACD643427BED}"/>
                  </a:ext>
                </a:extLst>
              </p:cNvPr>
              <p:cNvSpPr txBox="1">
                <a:spLocks noChangeArrowheads="1"/>
              </p:cNvSpPr>
              <p:nvPr/>
            </p:nvSpPr>
            <p:spPr bwMode="auto">
              <a:xfrm>
                <a:off x="3216" y="2112"/>
                <a:ext cx="288"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08" name="Text Box 90">
                <a:extLst>
                  <a:ext uri="{FF2B5EF4-FFF2-40B4-BE49-F238E27FC236}">
                    <a16:creationId xmlns:a16="http://schemas.microsoft.com/office/drawing/2014/main" id="{C6AEBD60-392C-4A69-BDA6-C4C612068073}"/>
                  </a:ext>
                </a:extLst>
              </p:cNvPr>
              <p:cNvSpPr txBox="1">
                <a:spLocks noChangeArrowheads="1"/>
              </p:cNvSpPr>
              <p:nvPr/>
            </p:nvSpPr>
            <p:spPr bwMode="auto">
              <a:xfrm>
                <a:off x="2400" y="124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309" name="Text Box 91">
                <a:extLst>
                  <a:ext uri="{FF2B5EF4-FFF2-40B4-BE49-F238E27FC236}">
                    <a16:creationId xmlns:a16="http://schemas.microsoft.com/office/drawing/2014/main" id="{856F34FE-F9EA-490D-9A76-20A2D78AF367}"/>
                  </a:ext>
                </a:extLst>
              </p:cNvPr>
              <p:cNvSpPr txBox="1">
                <a:spLocks noChangeArrowheads="1"/>
              </p:cNvSpPr>
              <p:nvPr/>
            </p:nvSpPr>
            <p:spPr bwMode="auto">
              <a:xfrm>
                <a:off x="2016" y="1296"/>
                <a:ext cx="288"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3</a:t>
                </a:r>
              </a:p>
            </p:txBody>
          </p:sp>
          <p:sp>
            <p:nvSpPr>
              <p:cNvPr id="310" name="Text Box 92">
                <a:extLst>
                  <a:ext uri="{FF2B5EF4-FFF2-40B4-BE49-F238E27FC236}">
                    <a16:creationId xmlns:a16="http://schemas.microsoft.com/office/drawing/2014/main" id="{546FEA98-5DBF-4228-96AE-E57C9A7BB02F}"/>
                  </a:ext>
                </a:extLst>
              </p:cNvPr>
              <p:cNvSpPr txBox="1">
                <a:spLocks noChangeArrowheads="1"/>
              </p:cNvSpPr>
              <p:nvPr/>
            </p:nvSpPr>
            <p:spPr bwMode="auto">
              <a:xfrm>
                <a:off x="2016" y="1584"/>
                <a:ext cx="288"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grpSp>
        <p:grpSp>
          <p:nvGrpSpPr>
            <p:cNvPr id="264" name="Group 93">
              <a:extLst>
                <a:ext uri="{FF2B5EF4-FFF2-40B4-BE49-F238E27FC236}">
                  <a16:creationId xmlns:a16="http://schemas.microsoft.com/office/drawing/2014/main" id="{B4D1578B-686D-4131-98BF-AD5FDBD74632}"/>
                </a:ext>
              </a:extLst>
            </p:cNvPr>
            <p:cNvGrpSpPr>
              <a:grpSpLocks/>
            </p:cNvGrpSpPr>
            <p:nvPr/>
          </p:nvGrpSpPr>
          <p:grpSpPr bwMode="auto">
            <a:xfrm>
              <a:off x="7467600" y="4343400"/>
              <a:ext cx="1371600" cy="1371600"/>
              <a:chOff x="2016" y="2640"/>
              <a:chExt cx="864" cy="864"/>
            </a:xfrm>
          </p:grpSpPr>
          <p:grpSp>
            <p:nvGrpSpPr>
              <p:cNvPr id="288" name="Group 94">
                <a:extLst>
                  <a:ext uri="{FF2B5EF4-FFF2-40B4-BE49-F238E27FC236}">
                    <a16:creationId xmlns:a16="http://schemas.microsoft.com/office/drawing/2014/main" id="{C8353723-A1CC-4F62-B6BC-0D77C6973680}"/>
                  </a:ext>
                </a:extLst>
              </p:cNvPr>
              <p:cNvGrpSpPr>
                <a:grpSpLocks/>
              </p:cNvGrpSpPr>
              <p:nvPr/>
            </p:nvGrpSpPr>
            <p:grpSpPr bwMode="auto">
              <a:xfrm>
                <a:off x="2016" y="2640"/>
                <a:ext cx="864" cy="864"/>
                <a:chOff x="816" y="2640"/>
                <a:chExt cx="864" cy="864"/>
              </a:xfrm>
            </p:grpSpPr>
            <p:sp>
              <p:nvSpPr>
                <p:cNvPr id="298" name="Rectangle 95">
                  <a:extLst>
                    <a:ext uri="{FF2B5EF4-FFF2-40B4-BE49-F238E27FC236}">
                      <a16:creationId xmlns:a16="http://schemas.microsoft.com/office/drawing/2014/main" id="{D4492155-53BD-4CE7-9C05-29A1A9DB3F00}"/>
                    </a:ext>
                  </a:extLst>
                </p:cNvPr>
                <p:cNvSpPr>
                  <a:spLocks noChangeArrowheads="1"/>
                </p:cNvSpPr>
                <p:nvPr/>
              </p:nvSpPr>
              <p:spPr bwMode="auto">
                <a:xfrm>
                  <a:off x="816" y="2640"/>
                  <a:ext cx="864" cy="864"/>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299" name="Line 96">
                  <a:extLst>
                    <a:ext uri="{FF2B5EF4-FFF2-40B4-BE49-F238E27FC236}">
                      <a16:creationId xmlns:a16="http://schemas.microsoft.com/office/drawing/2014/main" id="{275A41CA-5B09-4C61-9803-661869437017}"/>
                    </a:ext>
                  </a:extLst>
                </p:cNvPr>
                <p:cNvSpPr>
                  <a:spLocks noChangeShapeType="1"/>
                </p:cNvSpPr>
                <p:nvPr/>
              </p:nvSpPr>
              <p:spPr bwMode="auto">
                <a:xfrm>
                  <a:off x="1104" y="2640"/>
                  <a:ext cx="0" cy="864"/>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00" name="Line 97">
                  <a:extLst>
                    <a:ext uri="{FF2B5EF4-FFF2-40B4-BE49-F238E27FC236}">
                      <a16:creationId xmlns:a16="http://schemas.microsoft.com/office/drawing/2014/main" id="{97C51911-6225-45F8-96D0-17E3AD586BC8}"/>
                    </a:ext>
                  </a:extLst>
                </p:cNvPr>
                <p:cNvSpPr>
                  <a:spLocks noChangeShapeType="1"/>
                </p:cNvSpPr>
                <p:nvPr/>
              </p:nvSpPr>
              <p:spPr bwMode="auto">
                <a:xfrm>
                  <a:off x="1392" y="2640"/>
                  <a:ext cx="0" cy="864"/>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01" name="Line 98">
                  <a:extLst>
                    <a:ext uri="{FF2B5EF4-FFF2-40B4-BE49-F238E27FC236}">
                      <a16:creationId xmlns:a16="http://schemas.microsoft.com/office/drawing/2014/main" id="{F7084680-2F26-45C1-AAFA-9C3A1928F4BD}"/>
                    </a:ext>
                  </a:extLst>
                </p:cNvPr>
                <p:cNvSpPr>
                  <a:spLocks noChangeShapeType="1"/>
                </p:cNvSpPr>
                <p:nvPr/>
              </p:nvSpPr>
              <p:spPr bwMode="auto">
                <a:xfrm>
                  <a:off x="816" y="2928"/>
                  <a:ext cx="864" cy="0"/>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302" name="Line 99">
                  <a:extLst>
                    <a:ext uri="{FF2B5EF4-FFF2-40B4-BE49-F238E27FC236}">
                      <a16:creationId xmlns:a16="http://schemas.microsoft.com/office/drawing/2014/main" id="{3522738A-D0F3-40B2-8DF7-221224350F6C}"/>
                    </a:ext>
                  </a:extLst>
                </p:cNvPr>
                <p:cNvSpPr>
                  <a:spLocks noChangeShapeType="1"/>
                </p:cNvSpPr>
                <p:nvPr/>
              </p:nvSpPr>
              <p:spPr bwMode="auto">
                <a:xfrm>
                  <a:off x="816" y="3216"/>
                  <a:ext cx="864" cy="0"/>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grpSp>
          <p:sp>
            <p:nvSpPr>
              <p:cNvPr id="289" name="Text Box 100">
                <a:extLst>
                  <a:ext uri="{FF2B5EF4-FFF2-40B4-BE49-F238E27FC236}">
                    <a16:creationId xmlns:a16="http://schemas.microsoft.com/office/drawing/2014/main" id="{E7ABB2B6-45DA-49B8-8A86-866675A69FEA}"/>
                  </a:ext>
                </a:extLst>
              </p:cNvPr>
              <p:cNvSpPr txBox="1">
                <a:spLocks noChangeArrowheads="1"/>
              </p:cNvSpPr>
              <p:nvPr/>
            </p:nvSpPr>
            <p:spPr bwMode="auto">
              <a:xfrm>
                <a:off x="2064"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1</a:t>
                </a:r>
              </a:p>
            </p:txBody>
          </p:sp>
          <p:sp>
            <p:nvSpPr>
              <p:cNvPr id="290" name="Text Box 101">
                <a:extLst>
                  <a:ext uri="{FF2B5EF4-FFF2-40B4-BE49-F238E27FC236}">
                    <a16:creationId xmlns:a16="http://schemas.microsoft.com/office/drawing/2014/main" id="{F1353382-9AB3-4ADB-811D-309E766DAB4E}"/>
                  </a:ext>
                </a:extLst>
              </p:cNvPr>
              <p:cNvSpPr txBox="1">
                <a:spLocks noChangeArrowheads="1"/>
              </p:cNvSpPr>
              <p:nvPr/>
            </p:nvSpPr>
            <p:spPr bwMode="auto">
              <a:xfrm>
                <a:off x="2352"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1</a:t>
                </a:r>
              </a:p>
            </p:txBody>
          </p:sp>
          <p:sp>
            <p:nvSpPr>
              <p:cNvPr id="291" name="Text Box 102">
                <a:extLst>
                  <a:ext uri="{FF2B5EF4-FFF2-40B4-BE49-F238E27FC236}">
                    <a16:creationId xmlns:a16="http://schemas.microsoft.com/office/drawing/2014/main" id="{021462EF-3F47-4F6C-9286-BE8A1F4865EB}"/>
                  </a:ext>
                </a:extLst>
              </p:cNvPr>
              <p:cNvSpPr txBox="1">
                <a:spLocks noChangeArrowheads="1"/>
              </p:cNvSpPr>
              <p:nvPr/>
            </p:nvSpPr>
            <p:spPr bwMode="auto">
              <a:xfrm>
                <a:off x="2640"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292" name="Text Box 103">
                <a:extLst>
                  <a:ext uri="{FF2B5EF4-FFF2-40B4-BE49-F238E27FC236}">
                    <a16:creationId xmlns:a16="http://schemas.microsoft.com/office/drawing/2014/main" id="{98467905-64A3-42B8-9640-D5D8960EA0C3}"/>
                  </a:ext>
                </a:extLst>
              </p:cNvPr>
              <p:cNvSpPr txBox="1">
                <a:spLocks noChangeArrowheads="1"/>
              </p:cNvSpPr>
              <p:nvPr/>
            </p:nvSpPr>
            <p:spPr bwMode="auto">
              <a:xfrm>
                <a:off x="2064"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1</a:t>
                </a:r>
              </a:p>
            </p:txBody>
          </p:sp>
          <p:sp>
            <p:nvSpPr>
              <p:cNvPr id="293" name="Text Box 104">
                <a:extLst>
                  <a:ext uri="{FF2B5EF4-FFF2-40B4-BE49-F238E27FC236}">
                    <a16:creationId xmlns:a16="http://schemas.microsoft.com/office/drawing/2014/main" id="{9670ACCA-EC07-4EDD-A8CB-711BBE231421}"/>
                  </a:ext>
                </a:extLst>
              </p:cNvPr>
              <p:cNvSpPr txBox="1">
                <a:spLocks noChangeArrowheads="1"/>
              </p:cNvSpPr>
              <p:nvPr/>
            </p:nvSpPr>
            <p:spPr bwMode="auto">
              <a:xfrm>
                <a:off x="2064"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0</a:t>
                </a:r>
              </a:p>
            </p:txBody>
          </p:sp>
          <p:sp>
            <p:nvSpPr>
              <p:cNvPr id="294" name="Text Box 105">
                <a:extLst>
                  <a:ext uri="{FF2B5EF4-FFF2-40B4-BE49-F238E27FC236}">
                    <a16:creationId xmlns:a16="http://schemas.microsoft.com/office/drawing/2014/main" id="{3695D1F1-3780-4E40-8BD0-9B4FB8E377B3}"/>
                  </a:ext>
                </a:extLst>
              </p:cNvPr>
              <p:cNvSpPr txBox="1">
                <a:spLocks noChangeArrowheads="1"/>
              </p:cNvSpPr>
              <p:nvPr/>
            </p:nvSpPr>
            <p:spPr bwMode="auto">
              <a:xfrm>
                <a:off x="2352"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3</a:t>
                </a:r>
              </a:p>
            </p:txBody>
          </p:sp>
          <p:sp>
            <p:nvSpPr>
              <p:cNvPr id="295" name="Text Box 106">
                <a:extLst>
                  <a:ext uri="{FF2B5EF4-FFF2-40B4-BE49-F238E27FC236}">
                    <a16:creationId xmlns:a16="http://schemas.microsoft.com/office/drawing/2014/main" id="{F123383E-2CE0-49BB-9139-9FA5FBA9B14E}"/>
                  </a:ext>
                </a:extLst>
              </p:cNvPr>
              <p:cNvSpPr txBox="1">
                <a:spLocks noChangeArrowheads="1"/>
              </p:cNvSpPr>
              <p:nvPr/>
            </p:nvSpPr>
            <p:spPr bwMode="auto">
              <a:xfrm>
                <a:off x="2352"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1</a:t>
                </a:r>
              </a:p>
            </p:txBody>
          </p:sp>
          <p:sp>
            <p:nvSpPr>
              <p:cNvPr id="296" name="Text Box 107">
                <a:extLst>
                  <a:ext uri="{FF2B5EF4-FFF2-40B4-BE49-F238E27FC236}">
                    <a16:creationId xmlns:a16="http://schemas.microsoft.com/office/drawing/2014/main" id="{5A5440CD-4063-4DBE-B7F8-4DBA8979897B}"/>
                  </a:ext>
                </a:extLst>
              </p:cNvPr>
              <p:cNvSpPr txBox="1">
                <a:spLocks noChangeArrowheads="1"/>
              </p:cNvSpPr>
              <p:nvPr/>
            </p:nvSpPr>
            <p:spPr bwMode="auto">
              <a:xfrm>
                <a:off x="2640"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1</a:t>
                </a:r>
              </a:p>
            </p:txBody>
          </p:sp>
          <p:sp>
            <p:nvSpPr>
              <p:cNvPr id="297" name="Text Box 108">
                <a:extLst>
                  <a:ext uri="{FF2B5EF4-FFF2-40B4-BE49-F238E27FC236}">
                    <a16:creationId xmlns:a16="http://schemas.microsoft.com/office/drawing/2014/main" id="{24060AF9-D46C-48F8-8C43-4F365A879A33}"/>
                  </a:ext>
                </a:extLst>
              </p:cNvPr>
              <p:cNvSpPr txBox="1">
                <a:spLocks noChangeArrowheads="1"/>
              </p:cNvSpPr>
              <p:nvPr/>
            </p:nvSpPr>
            <p:spPr bwMode="auto">
              <a:xfrm>
                <a:off x="2640"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1</a:t>
                </a:r>
              </a:p>
            </p:txBody>
          </p:sp>
        </p:grpSp>
        <p:sp>
          <p:nvSpPr>
            <p:cNvPr id="265" name="Line 109">
              <a:extLst>
                <a:ext uri="{FF2B5EF4-FFF2-40B4-BE49-F238E27FC236}">
                  <a16:creationId xmlns:a16="http://schemas.microsoft.com/office/drawing/2014/main" id="{0A664FB1-A018-41DC-9132-E23CAA7E23D6}"/>
                </a:ext>
              </a:extLst>
            </p:cNvPr>
            <p:cNvSpPr>
              <a:spLocks noChangeShapeType="1"/>
            </p:cNvSpPr>
            <p:nvPr/>
          </p:nvSpPr>
          <p:spPr bwMode="auto">
            <a:xfrm>
              <a:off x="2743200" y="4953000"/>
              <a:ext cx="533400" cy="0"/>
            </a:xfrm>
            <a:prstGeom prst="line">
              <a:avLst/>
            </a:prstGeom>
            <a:noFill/>
            <a:ln w="76200">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266" name="Line 110">
              <a:extLst>
                <a:ext uri="{FF2B5EF4-FFF2-40B4-BE49-F238E27FC236}">
                  <a16:creationId xmlns:a16="http://schemas.microsoft.com/office/drawing/2014/main" id="{126477AA-4912-4D0B-A0C2-B80C055B4E72}"/>
                </a:ext>
              </a:extLst>
            </p:cNvPr>
            <p:cNvSpPr>
              <a:spLocks noChangeShapeType="1"/>
            </p:cNvSpPr>
            <p:nvPr/>
          </p:nvSpPr>
          <p:spPr bwMode="auto">
            <a:xfrm>
              <a:off x="4800600" y="4953000"/>
              <a:ext cx="533400" cy="0"/>
            </a:xfrm>
            <a:prstGeom prst="line">
              <a:avLst/>
            </a:prstGeom>
            <a:noFill/>
            <a:ln w="76200">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267" name="Line 111">
              <a:extLst>
                <a:ext uri="{FF2B5EF4-FFF2-40B4-BE49-F238E27FC236}">
                  <a16:creationId xmlns:a16="http://schemas.microsoft.com/office/drawing/2014/main" id="{4C7E204A-C411-4BB1-B0CD-3416D1BCA2B4}"/>
                </a:ext>
              </a:extLst>
            </p:cNvPr>
            <p:cNvSpPr>
              <a:spLocks noChangeShapeType="1"/>
            </p:cNvSpPr>
            <p:nvPr/>
          </p:nvSpPr>
          <p:spPr bwMode="auto">
            <a:xfrm>
              <a:off x="6858000" y="4941888"/>
              <a:ext cx="533400" cy="0"/>
            </a:xfrm>
            <a:prstGeom prst="line">
              <a:avLst/>
            </a:prstGeom>
            <a:noFill/>
            <a:ln w="76200">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grpSp>
          <p:nvGrpSpPr>
            <p:cNvPr id="268" name="Group 112">
              <a:extLst>
                <a:ext uri="{FF2B5EF4-FFF2-40B4-BE49-F238E27FC236}">
                  <a16:creationId xmlns:a16="http://schemas.microsoft.com/office/drawing/2014/main" id="{A6ACA9CB-DE37-444C-B477-410F7CE695F9}"/>
                </a:ext>
              </a:extLst>
            </p:cNvPr>
            <p:cNvGrpSpPr>
              <a:grpSpLocks/>
            </p:cNvGrpSpPr>
            <p:nvPr/>
          </p:nvGrpSpPr>
          <p:grpSpPr bwMode="auto">
            <a:xfrm>
              <a:off x="2819400" y="4495800"/>
              <a:ext cx="304800" cy="304800"/>
              <a:chOff x="912" y="3696"/>
              <a:chExt cx="192" cy="192"/>
            </a:xfrm>
          </p:grpSpPr>
          <p:sp>
            <p:nvSpPr>
              <p:cNvPr id="285" name="Line 113">
                <a:extLst>
                  <a:ext uri="{FF2B5EF4-FFF2-40B4-BE49-F238E27FC236}">
                    <a16:creationId xmlns:a16="http://schemas.microsoft.com/office/drawing/2014/main" id="{4857E279-D9E8-4EF8-9C2F-F822C636AA9A}"/>
                  </a:ext>
                </a:extLst>
              </p:cNvPr>
              <p:cNvSpPr>
                <a:spLocks noChangeShapeType="1"/>
              </p:cNvSpPr>
              <p:nvPr/>
            </p:nvSpPr>
            <p:spPr bwMode="auto">
              <a:xfrm>
                <a:off x="912" y="3696"/>
                <a:ext cx="0" cy="192"/>
              </a:xfrm>
              <a:prstGeom prst="line">
                <a:avLst/>
              </a:prstGeom>
              <a:noFill/>
              <a:ln w="9525">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286" name="Line 114">
                <a:extLst>
                  <a:ext uri="{FF2B5EF4-FFF2-40B4-BE49-F238E27FC236}">
                    <a16:creationId xmlns:a16="http://schemas.microsoft.com/office/drawing/2014/main" id="{27B001FE-A3C5-4F46-8A80-EB551B5E67A8}"/>
                  </a:ext>
                </a:extLst>
              </p:cNvPr>
              <p:cNvSpPr>
                <a:spLocks noChangeShapeType="1"/>
              </p:cNvSpPr>
              <p:nvPr/>
            </p:nvSpPr>
            <p:spPr bwMode="auto">
              <a:xfrm>
                <a:off x="1008" y="3696"/>
                <a:ext cx="0" cy="192"/>
              </a:xfrm>
              <a:prstGeom prst="line">
                <a:avLst/>
              </a:prstGeom>
              <a:noFill/>
              <a:ln w="9525">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287" name="Line 115">
                <a:extLst>
                  <a:ext uri="{FF2B5EF4-FFF2-40B4-BE49-F238E27FC236}">
                    <a16:creationId xmlns:a16="http://schemas.microsoft.com/office/drawing/2014/main" id="{D4B1C6FA-882A-4F74-95EF-73055DBF03C3}"/>
                  </a:ext>
                </a:extLst>
              </p:cNvPr>
              <p:cNvSpPr>
                <a:spLocks noChangeShapeType="1"/>
              </p:cNvSpPr>
              <p:nvPr/>
            </p:nvSpPr>
            <p:spPr bwMode="auto">
              <a:xfrm>
                <a:off x="1104" y="3696"/>
                <a:ext cx="0" cy="192"/>
              </a:xfrm>
              <a:prstGeom prst="line">
                <a:avLst/>
              </a:prstGeom>
              <a:noFill/>
              <a:ln w="9525">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grpSp>
        <p:grpSp>
          <p:nvGrpSpPr>
            <p:cNvPr id="269" name="Group 116">
              <a:extLst>
                <a:ext uri="{FF2B5EF4-FFF2-40B4-BE49-F238E27FC236}">
                  <a16:creationId xmlns:a16="http://schemas.microsoft.com/office/drawing/2014/main" id="{2794A6A9-DBFD-4D8B-97F3-685BECDDF2B9}"/>
                </a:ext>
              </a:extLst>
            </p:cNvPr>
            <p:cNvGrpSpPr>
              <a:grpSpLocks/>
            </p:cNvGrpSpPr>
            <p:nvPr/>
          </p:nvGrpSpPr>
          <p:grpSpPr bwMode="auto">
            <a:xfrm rot="-5400000">
              <a:off x="4876800" y="4419600"/>
              <a:ext cx="304800" cy="304800"/>
              <a:chOff x="912" y="3696"/>
              <a:chExt cx="192" cy="192"/>
            </a:xfrm>
          </p:grpSpPr>
          <p:sp>
            <p:nvSpPr>
              <p:cNvPr id="282" name="Line 117">
                <a:extLst>
                  <a:ext uri="{FF2B5EF4-FFF2-40B4-BE49-F238E27FC236}">
                    <a16:creationId xmlns:a16="http://schemas.microsoft.com/office/drawing/2014/main" id="{F698E88A-26BD-4A0D-B6AE-D741EAB989D6}"/>
                  </a:ext>
                </a:extLst>
              </p:cNvPr>
              <p:cNvSpPr>
                <a:spLocks noChangeShapeType="1"/>
              </p:cNvSpPr>
              <p:nvPr/>
            </p:nvSpPr>
            <p:spPr bwMode="auto">
              <a:xfrm>
                <a:off x="912" y="3696"/>
                <a:ext cx="0" cy="192"/>
              </a:xfrm>
              <a:prstGeom prst="line">
                <a:avLst/>
              </a:prstGeom>
              <a:noFill/>
              <a:ln w="9525">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283" name="Line 118">
                <a:extLst>
                  <a:ext uri="{FF2B5EF4-FFF2-40B4-BE49-F238E27FC236}">
                    <a16:creationId xmlns:a16="http://schemas.microsoft.com/office/drawing/2014/main" id="{DD6F056A-40B4-4FB0-AB47-DC08DCB0F246}"/>
                  </a:ext>
                </a:extLst>
              </p:cNvPr>
              <p:cNvSpPr>
                <a:spLocks noChangeShapeType="1"/>
              </p:cNvSpPr>
              <p:nvPr/>
            </p:nvSpPr>
            <p:spPr bwMode="auto">
              <a:xfrm>
                <a:off x="1008" y="3696"/>
                <a:ext cx="0" cy="192"/>
              </a:xfrm>
              <a:prstGeom prst="line">
                <a:avLst/>
              </a:prstGeom>
              <a:noFill/>
              <a:ln w="9525">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284" name="Line 119">
                <a:extLst>
                  <a:ext uri="{FF2B5EF4-FFF2-40B4-BE49-F238E27FC236}">
                    <a16:creationId xmlns:a16="http://schemas.microsoft.com/office/drawing/2014/main" id="{7A0ED698-E66B-40BA-8BF2-18D139FE6C5B}"/>
                  </a:ext>
                </a:extLst>
              </p:cNvPr>
              <p:cNvSpPr>
                <a:spLocks noChangeShapeType="1"/>
              </p:cNvSpPr>
              <p:nvPr/>
            </p:nvSpPr>
            <p:spPr bwMode="auto">
              <a:xfrm>
                <a:off x="1104" y="3696"/>
                <a:ext cx="0" cy="192"/>
              </a:xfrm>
              <a:prstGeom prst="line">
                <a:avLst/>
              </a:prstGeom>
              <a:noFill/>
              <a:ln w="9525">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grpSp>
        <p:grpSp>
          <p:nvGrpSpPr>
            <p:cNvPr id="270" name="Group 120">
              <a:extLst>
                <a:ext uri="{FF2B5EF4-FFF2-40B4-BE49-F238E27FC236}">
                  <a16:creationId xmlns:a16="http://schemas.microsoft.com/office/drawing/2014/main" id="{A5E484EF-BCD7-4BA7-AC0A-129E79C77B41}"/>
                </a:ext>
              </a:extLst>
            </p:cNvPr>
            <p:cNvGrpSpPr>
              <a:grpSpLocks/>
            </p:cNvGrpSpPr>
            <p:nvPr/>
          </p:nvGrpSpPr>
          <p:grpSpPr bwMode="auto">
            <a:xfrm rot="-13777449">
              <a:off x="6934200" y="4419600"/>
              <a:ext cx="304800" cy="304800"/>
              <a:chOff x="912" y="3696"/>
              <a:chExt cx="192" cy="192"/>
            </a:xfrm>
          </p:grpSpPr>
          <p:sp>
            <p:nvSpPr>
              <p:cNvPr id="279" name="Line 121">
                <a:extLst>
                  <a:ext uri="{FF2B5EF4-FFF2-40B4-BE49-F238E27FC236}">
                    <a16:creationId xmlns:a16="http://schemas.microsoft.com/office/drawing/2014/main" id="{054F0BE6-2BB6-479A-A63F-1CB4882BC6E2}"/>
                  </a:ext>
                </a:extLst>
              </p:cNvPr>
              <p:cNvSpPr>
                <a:spLocks noChangeShapeType="1"/>
              </p:cNvSpPr>
              <p:nvPr/>
            </p:nvSpPr>
            <p:spPr bwMode="auto">
              <a:xfrm>
                <a:off x="912" y="3696"/>
                <a:ext cx="0" cy="192"/>
              </a:xfrm>
              <a:prstGeom prst="line">
                <a:avLst/>
              </a:prstGeom>
              <a:noFill/>
              <a:ln w="9525">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280" name="Line 122">
                <a:extLst>
                  <a:ext uri="{FF2B5EF4-FFF2-40B4-BE49-F238E27FC236}">
                    <a16:creationId xmlns:a16="http://schemas.microsoft.com/office/drawing/2014/main" id="{AF0184AE-EC6B-4B28-8E21-F518DE6F25B6}"/>
                  </a:ext>
                </a:extLst>
              </p:cNvPr>
              <p:cNvSpPr>
                <a:spLocks noChangeShapeType="1"/>
              </p:cNvSpPr>
              <p:nvPr/>
            </p:nvSpPr>
            <p:spPr bwMode="auto">
              <a:xfrm>
                <a:off x="1008" y="3696"/>
                <a:ext cx="0" cy="192"/>
              </a:xfrm>
              <a:prstGeom prst="line">
                <a:avLst/>
              </a:prstGeom>
              <a:noFill/>
              <a:ln w="9525">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281" name="Line 123">
                <a:extLst>
                  <a:ext uri="{FF2B5EF4-FFF2-40B4-BE49-F238E27FC236}">
                    <a16:creationId xmlns:a16="http://schemas.microsoft.com/office/drawing/2014/main" id="{261ECBA7-8337-45E5-92AF-CF51D9A90D42}"/>
                  </a:ext>
                </a:extLst>
              </p:cNvPr>
              <p:cNvSpPr>
                <a:spLocks noChangeShapeType="1"/>
              </p:cNvSpPr>
              <p:nvPr/>
            </p:nvSpPr>
            <p:spPr bwMode="auto">
              <a:xfrm>
                <a:off x="1104" y="3696"/>
                <a:ext cx="0" cy="192"/>
              </a:xfrm>
              <a:prstGeom prst="line">
                <a:avLst/>
              </a:prstGeom>
              <a:noFill/>
              <a:ln w="9525">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grpSp>
        <p:sp>
          <p:nvSpPr>
            <p:cNvPr id="271" name="Text Box 124">
              <a:extLst>
                <a:ext uri="{FF2B5EF4-FFF2-40B4-BE49-F238E27FC236}">
                  <a16:creationId xmlns:a16="http://schemas.microsoft.com/office/drawing/2014/main" id="{1C36F54D-D2C7-4318-8971-8B144EA7011B}"/>
                </a:ext>
              </a:extLst>
            </p:cNvPr>
            <p:cNvSpPr txBox="1">
              <a:spLocks noChangeArrowheads="1"/>
            </p:cNvSpPr>
            <p:nvPr/>
          </p:nvSpPr>
          <p:spPr bwMode="auto">
            <a:xfrm>
              <a:off x="1219200" y="2392363"/>
              <a:ext cx="990600" cy="784830"/>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solidFill>
                    <a:srgbClr val="DD8047">
                      <a:lumMod val="75000"/>
                    </a:srgbClr>
                  </a:solidFill>
                  <a:effectLst/>
                  <a:uLnTx/>
                  <a:uFillTx/>
                </a:rPr>
                <a:t>True</a:t>
              </a:r>
            </a:p>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solidFill>
                    <a:srgbClr val="DD8047">
                      <a:lumMod val="75000"/>
                    </a:srgbClr>
                  </a:solidFill>
                  <a:effectLst/>
                  <a:uLnTx/>
                  <a:uFillTx/>
                </a:rPr>
                <a:t>Image</a:t>
              </a:r>
            </a:p>
          </p:txBody>
        </p:sp>
        <p:sp>
          <p:nvSpPr>
            <p:cNvPr id="272" name="Text Box 125">
              <a:extLst>
                <a:ext uri="{FF2B5EF4-FFF2-40B4-BE49-F238E27FC236}">
                  <a16:creationId xmlns:a16="http://schemas.microsoft.com/office/drawing/2014/main" id="{AD4A2338-5D3D-4642-B421-0B53F0F6D5D5}"/>
                </a:ext>
              </a:extLst>
            </p:cNvPr>
            <p:cNvSpPr txBox="1">
              <a:spLocks noChangeArrowheads="1"/>
            </p:cNvSpPr>
            <p:nvPr/>
          </p:nvSpPr>
          <p:spPr bwMode="auto">
            <a:xfrm>
              <a:off x="4724400" y="2484438"/>
              <a:ext cx="1600200" cy="36933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solidFill>
                    <a:srgbClr val="DD8047">
                      <a:lumMod val="75000"/>
                    </a:srgbClr>
                  </a:solidFill>
                  <a:effectLst/>
                  <a:uLnTx/>
                  <a:uFillTx/>
                </a:rPr>
                <a:t>Projection Data</a:t>
              </a:r>
            </a:p>
          </p:txBody>
        </p:sp>
        <p:sp>
          <p:nvSpPr>
            <p:cNvPr id="273" name="Text Box 126">
              <a:extLst>
                <a:ext uri="{FF2B5EF4-FFF2-40B4-BE49-F238E27FC236}">
                  <a16:creationId xmlns:a16="http://schemas.microsoft.com/office/drawing/2014/main" id="{5D707119-BEF5-4514-A46B-834C015B824B}"/>
                </a:ext>
              </a:extLst>
            </p:cNvPr>
            <p:cNvSpPr txBox="1">
              <a:spLocks noChangeArrowheads="1"/>
            </p:cNvSpPr>
            <p:nvPr/>
          </p:nvSpPr>
          <p:spPr bwMode="auto">
            <a:xfrm>
              <a:off x="1524000" y="5773737"/>
              <a:ext cx="990600" cy="703263"/>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dirty="0">
                  <a:ln>
                    <a:noFill/>
                  </a:ln>
                  <a:solidFill>
                    <a:srgbClr val="DD8047">
                      <a:lumMod val="75000"/>
                    </a:srgbClr>
                  </a:solidFill>
                  <a:effectLst/>
                  <a:uLnTx/>
                  <a:uFillTx/>
                </a:rPr>
                <a:t>Initial</a:t>
              </a:r>
            </a:p>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dirty="0">
                  <a:ln>
                    <a:noFill/>
                  </a:ln>
                  <a:solidFill>
                    <a:srgbClr val="DD8047">
                      <a:lumMod val="75000"/>
                    </a:srgbClr>
                  </a:solidFill>
                  <a:effectLst/>
                  <a:uLnTx/>
                  <a:uFillTx/>
                </a:rPr>
                <a:t>Solution</a:t>
              </a:r>
            </a:p>
          </p:txBody>
        </p:sp>
        <p:grpSp>
          <p:nvGrpSpPr>
            <p:cNvPr id="274" name="Group 127">
              <a:extLst>
                <a:ext uri="{FF2B5EF4-FFF2-40B4-BE49-F238E27FC236}">
                  <a16:creationId xmlns:a16="http://schemas.microsoft.com/office/drawing/2014/main" id="{F79F2AD9-C6F3-46C4-AC39-E4C77EC4DBCC}"/>
                </a:ext>
              </a:extLst>
            </p:cNvPr>
            <p:cNvGrpSpPr>
              <a:grpSpLocks/>
            </p:cNvGrpSpPr>
            <p:nvPr/>
          </p:nvGrpSpPr>
          <p:grpSpPr bwMode="auto">
            <a:xfrm>
              <a:off x="3048000" y="5943600"/>
              <a:ext cx="5181600" cy="381000"/>
              <a:chOff x="2592" y="3744"/>
              <a:chExt cx="2592" cy="240"/>
            </a:xfrm>
          </p:grpSpPr>
          <p:sp>
            <p:nvSpPr>
              <p:cNvPr id="276" name="Line 128">
                <a:extLst>
                  <a:ext uri="{FF2B5EF4-FFF2-40B4-BE49-F238E27FC236}">
                    <a16:creationId xmlns:a16="http://schemas.microsoft.com/office/drawing/2014/main" id="{121B584D-A566-4C6C-990E-E9FAE161878E}"/>
                  </a:ext>
                </a:extLst>
              </p:cNvPr>
              <p:cNvSpPr>
                <a:spLocks noChangeShapeType="1"/>
              </p:cNvSpPr>
              <p:nvPr/>
            </p:nvSpPr>
            <p:spPr bwMode="auto">
              <a:xfrm flipH="1" flipV="1">
                <a:off x="2592" y="3984"/>
                <a:ext cx="2592" cy="0"/>
              </a:xfrm>
              <a:prstGeom prst="line">
                <a:avLst/>
              </a:prstGeom>
              <a:noFill/>
              <a:ln w="57150">
                <a:solidFill>
                  <a:srgbClr val="00206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277" name="Line 129">
                <a:extLst>
                  <a:ext uri="{FF2B5EF4-FFF2-40B4-BE49-F238E27FC236}">
                    <a16:creationId xmlns:a16="http://schemas.microsoft.com/office/drawing/2014/main" id="{62AB200E-A008-4E67-99BA-24ABD249ED85}"/>
                  </a:ext>
                </a:extLst>
              </p:cNvPr>
              <p:cNvSpPr>
                <a:spLocks noChangeShapeType="1"/>
              </p:cNvSpPr>
              <p:nvPr/>
            </p:nvSpPr>
            <p:spPr bwMode="auto">
              <a:xfrm flipV="1">
                <a:off x="2592" y="3744"/>
                <a:ext cx="0" cy="240"/>
              </a:xfrm>
              <a:prstGeom prst="line">
                <a:avLst/>
              </a:prstGeom>
              <a:noFill/>
              <a:ln w="57150">
                <a:solidFill>
                  <a:srgbClr val="002060"/>
                </a:solidFill>
                <a:prstDash val="dash"/>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sp>
            <p:nvSpPr>
              <p:cNvPr id="278" name="Line 130">
                <a:extLst>
                  <a:ext uri="{FF2B5EF4-FFF2-40B4-BE49-F238E27FC236}">
                    <a16:creationId xmlns:a16="http://schemas.microsoft.com/office/drawing/2014/main" id="{2D58976A-AE0D-4517-93D5-F00FEB1D5F2F}"/>
                  </a:ext>
                </a:extLst>
              </p:cNvPr>
              <p:cNvSpPr>
                <a:spLocks noChangeShapeType="1"/>
              </p:cNvSpPr>
              <p:nvPr/>
            </p:nvSpPr>
            <p:spPr bwMode="auto">
              <a:xfrm flipV="1">
                <a:off x="5184" y="3744"/>
                <a:ext cx="0" cy="240"/>
              </a:xfrm>
              <a:prstGeom prst="line">
                <a:avLst/>
              </a:prstGeom>
              <a:noFill/>
              <a:ln w="57150">
                <a:solidFill>
                  <a:srgbClr val="00206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DD8047">
                      <a:lumMod val="75000"/>
                    </a:srgbClr>
                  </a:solidFill>
                  <a:effectLst/>
                  <a:uLnTx/>
                  <a:uFillTx/>
                </a:endParaRPr>
              </a:p>
            </p:txBody>
          </p:sp>
        </p:grpSp>
        <p:sp>
          <p:nvSpPr>
            <p:cNvPr id="275" name="Text Box 131">
              <a:extLst>
                <a:ext uri="{FF2B5EF4-FFF2-40B4-BE49-F238E27FC236}">
                  <a16:creationId xmlns:a16="http://schemas.microsoft.com/office/drawing/2014/main" id="{8CF94EB0-66EE-4429-8778-A3FA5CCA1D9C}"/>
                </a:ext>
              </a:extLst>
            </p:cNvPr>
            <p:cNvSpPr txBox="1">
              <a:spLocks noChangeArrowheads="1"/>
            </p:cNvSpPr>
            <p:nvPr/>
          </p:nvSpPr>
          <p:spPr bwMode="auto">
            <a:xfrm>
              <a:off x="3733800" y="5943600"/>
              <a:ext cx="4038600" cy="336550"/>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rgbClr val="DD8047">
                      <a:lumMod val="75000"/>
                    </a:srgbClr>
                  </a:solidFill>
                  <a:effectLst/>
                  <a:uLnTx/>
                  <a:uFillTx/>
                </a:rPr>
                <a:t>Iterate until sufficient accuracy is achieved</a:t>
              </a:r>
            </a:p>
          </p:txBody>
        </p:sp>
      </p:grpSp>
    </p:spTree>
    <p:extLst>
      <p:ext uri="{BB962C8B-B14F-4D97-AF65-F5344CB8AC3E}">
        <p14:creationId xmlns:p14="http://schemas.microsoft.com/office/powerpoint/2010/main" val="3999083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816864" y="228600"/>
            <a:ext cx="10871200" cy="990600"/>
          </a:xfrm>
        </p:spPr>
        <p:txBody>
          <a:bodyPr>
            <a:normAutofit/>
          </a:bodyPr>
          <a:lstStyle/>
          <a:p>
            <a:r>
              <a:rPr lang="en-US" dirty="0"/>
              <a:t>Algebraic Reconstruction Technique (ART)</a:t>
            </a:r>
          </a:p>
        </p:txBody>
      </p:sp>
      <p:sp>
        <p:nvSpPr>
          <p:cNvPr id="6147" name="Rectangle 3"/>
          <p:cNvSpPr>
            <a:spLocks noGrp="1" noChangeArrowheads="1"/>
          </p:cNvSpPr>
          <p:nvPr>
            <p:ph sz="quarter" idx="1"/>
          </p:nvPr>
        </p:nvSpPr>
        <p:spPr>
          <a:xfrm>
            <a:off x="816864" y="1600200"/>
            <a:ext cx="10871200" cy="4495800"/>
          </a:xfrm>
        </p:spPr>
        <p:txBody>
          <a:bodyPr/>
          <a:lstStyle/>
          <a:p>
            <a:r>
              <a:rPr lang="en-US" dirty="0"/>
              <a:t>A low-complexity iterative solver to the algebraic reconstruction problem</a:t>
            </a:r>
          </a:p>
          <a:p>
            <a:r>
              <a:rPr lang="en-US" dirty="0"/>
              <a:t>Starts with an initial estimate and tries to push the estimate closer to the true solution</a:t>
            </a:r>
          </a:p>
          <a:p>
            <a:pPr lvl="1"/>
            <a:r>
              <a:rPr lang="en-US" dirty="0"/>
              <a:t>Instead of back-projecting the average ray value, the error between the projection computed from current estimate and the true is used </a:t>
            </a:r>
          </a:p>
        </p:txBody>
      </p:sp>
      <p:graphicFrame>
        <p:nvGraphicFramePr>
          <p:cNvPr id="6148" name="Object 4"/>
          <p:cNvGraphicFramePr>
            <a:graphicFrameLocks noChangeAspect="1"/>
          </p:cNvGraphicFramePr>
          <p:nvPr>
            <p:extLst>
              <p:ext uri="{D42A27DB-BD31-4B8C-83A1-F6EECF244321}">
                <p14:modId xmlns:p14="http://schemas.microsoft.com/office/powerpoint/2010/main" val="1128441324"/>
              </p:ext>
            </p:extLst>
          </p:nvPr>
        </p:nvGraphicFramePr>
        <p:xfrm>
          <a:off x="3124200" y="3590638"/>
          <a:ext cx="5697538" cy="804863"/>
        </p:xfrm>
        <a:graphic>
          <a:graphicData uri="http://schemas.openxmlformats.org/presentationml/2006/ole">
            <mc:AlternateContent xmlns:mc="http://schemas.openxmlformats.org/markup-compatibility/2006">
              <mc:Choice xmlns:v="urn:schemas-microsoft-com:vml" Requires="v">
                <p:oleObj name="Equation" r:id="rId2" imgW="2603160" imgH="368280" progId="Equation.3">
                  <p:embed/>
                </p:oleObj>
              </mc:Choice>
              <mc:Fallback>
                <p:oleObj name="Equation" r:id="rId2" imgW="2603160" imgH="368280" progId="Equation.3">
                  <p:embed/>
                  <p:pic>
                    <p:nvPicPr>
                      <p:cNvPr id="6148" name="Object 4"/>
                      <p:cNvPicPr>
                        <a:picLocks noChangeAspect="1" noChangeArrowheads="1"/>
                      </p:cNvPicPr>
                      <p:nvPr/>
                    </p:nvPicPr>
                    <p:blipFill>
                      <a:blip r:embed="rId3"/>
                      <a:srcRect/>
                      <a:stretch>
                        <a:fillRect/>
                      </a:stretch>
                    </p:blipFill>
                    <p:spPr bwMode="auto">
                      <a:xfrm>
                        <a:off x="3124200" y="3590638"/>
                        <a:ext cx="5697538" cy="804863"/>
                      </a:xfrm>
                      <a:prstGeom prst="rect">
                        <a:avLst/>
                      </a:prstGeom>
                      <a:noFill/>
                      <a:ln>
                        <a:solidFill>
                          <a:schemeClr val="accent1"/>
                        </a:solidFill>
                      </a:ln>
                      <a:effectLst/>
                    </p:spPr>
                  </p:pic>
                </p:oleObj>
              </mc:Fallback>
            </mc:AlternateContent>
          </a:graphicData>
        </a:graphic>
      </p:graphicFrame>
      <p:sp>
        <p:nvSpPr>
          <p:cNvPr id="2" name="TextBox 1"/>
          <p:cNvSpPr txBox="1"/>
          <p:nvPr/>
        </p:nvSpPr>
        <p:spPr>
          <a:xfrm>
            <a:off x="2329872" y="5007975"/>
            <a:ext cx="8476673" cy="369332"/>
          </a:xfrm>
          <a:prstGeom prst="rect">
            <a:avLst/>
          </a:prstGeom>
          <a:noFill/>
          <a:ln>
            <a:solidFill>
              <a:srgbClr val="C00000"/>
            </a:solidFill>
          </a:ln>
        </p:spPr>
        <p:txBody>
          <a:bodyPr wrap="square" rtlCol="0">
            <a:spAutoFit/>
          </a:bodyPr>
          <a:lstStyle/>
          <a:p>
            <a:r>
              <a:rPr lang="en-US" dirty="0">
                <a:solidFill>
                  <a:srgbClr val="A50021"/>
                </a:solidFill>
              </a:rPr>
              <a:t>Update = (True Projection – Estimated Projection) divided over all points in projection path    </a:t>
            </a:r>
          </a:p>
        </p:txBody>
      </p:sp>
      <p:sp>
        <p:nvSpPr>
          <p:cNvPr id="3" name="Right Arrow 2"/>
          <p:cNvSpPr/>
          <p:nvPr/>
        </p:nvSpPr>
        <p:spPr>
          <a:xfrm>
            <a:off x="1410855" y="5002141"/>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4500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ART Example</a:t>
            </a:r>
          </a:p>
        </p:txBody>
      </p:sp>
      <p:grpSp>
        <p:nvGrpSpPr>
          <p:cNvPr id="258" name="Group 257">
            <a:extLst>
              <a:ext uri="{FF2B5EF4-FFF2-40B4-BE49-F238E27FC236}">
                <a16:creationId xmlns:a16="http://schemas.microsoft.com/office/drawing/2014/main" id="{006489D3-7C42-4F2A-97D4-600A58D9F668}"/>
              </a:ext>
            </a:extLst>
          </p:cNvPr>
          <p:cNvGrpSpPr/>
          <p:nvPr/>
        </p:nvGrpSpPr>
        <p:grpSpPr>
          <a:xfrm>
            <a:off x="2286000" y="1745672"/>
            <a:ext cx="7620000" cy="4648200"/>
            <a:chOff x="1219200" y="1828800"/>
            <a:chExt cx="7620000" cy="4648200"/>
          </a:xfrm>
        </p:grpSpPr>
        <p:grpSp>
          <p:nvGrpSpPr>
            <p:cNvPr id="259" name="Group 64">
              <a:extLst>
                <a:ext uri="{FF2B5EF4-FFF2-40B4-BE49-F238E27FC236}">
                  <a16:creationId xmlns:a16="http://schemas.microsoft.com/office/drawing/2014/main" id="{2C3CAD95-3841-4CA7-88B1-CD4CC12748C5}"/>
                </a:ext>
              </a:extLst>
            </p:cNvPr>
            <p:cNvGrpSpPr>
              <a:grpSpLocks/>
            </p:cNvGrpSpPr>
            <p:nvPr/>
          </p:nvGrpSpPr>
          <p:grpSpPr bwMode="auto">
            <a:xfrm>
              <a:off x="3352800" y="4343400"/>
              <a:ext cx="1371600" cy="1371600"/>
              <a:chOff x="2016" y="2640"/>
              <a:chExt cx="864" cy="864"/>
            </a:xfrm>
          </p:grpSpPr>
          <p:grpSp>
            <p:nvGrpSpPr>
              <p:cNvPr id="371" name="Group 49">
                <a:extLst>
                  <a:ext uri="{FF2B5EF4-FFF2-40B4-BE49-F238E27FC236}">
                    <a16:creationId xmlns:a16="http://schemas.microsoft.com/office/drawing/2014/main" id="{E315B0FC-34D2-4C4B-8378-CBD496FD9496}"/>
                  </a:ext>
                </a:extLst>
              </p:cNvPr>
              <p:cNvGrpSpPr>
                <a:grpSpLocks/>
              </p:cNvGrpSpPr>
              <p:nvPr/>
            </p:nvGrpSpPr>
            <p:grpSpPr bwMode="auto">
              <a:xfrm>
                <a:off x="2016" y="2640"/>
                <a:ext cx="864" cy="864"/>
                <a:chOff x="816" y="2640"/>
                <a:chExt cx="864" cy="864"/>
              </a:xfrm>
            </p:grpSpPr>
            <p:sp>
              <p:nvSpPr>
                <p:cNvPr id="381" name="Rectangle 50">
                  <a:extLst>
                    <a:ext uri="{FF2B5EF4-FFF2-40B4-BE49-F238E27FC236}">
                      <a16:creationId xmlns:a16="http://schemas.microsoft.com/office/drawing/2014/main" id="{63F5E00D-E459-4CE7-BA63-6441CD3A61F4}"/>
                    </a:ext>
                  </a:extLst>
                </p:cNvPr>
                <p:cNvSpPr>
                  <a:spLocks noChangeArrowheads="1"/>
                </p:cNvSpPr>
                <p:nvPr/>
              </p:nvSpPr>
              <p:spPr bwMode="auto">
                <a:xfrm>
                  <a:off x="816" y="2640"/>
                  <a:ext cx="864" cy="864"/>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82" name="Line 51">
                  <a:extLst>
                    <a:ext uri="{FF2B5EF4-FFF2-40B4-BE49-F238E27FC236}">
                      <a16:creationId xmlns:a16="http://schemas.microsoft.com/office/drawing/2014/main" id="{5AE666F4-8BA8-417A-9B7E-6C456CBA965A}"/>
                    </a:ext>
                  </a:extLst>
                </p:cNvPr>
                <p:cNvSpPr>
                  <a:spLocks noChangeShapeType="1"/>
                </p:cNvSpPr>
                <p:nvPr/>
              </p:nvSpPr>
              <p:spPr bwMode="auto">
                <a:xfrm>
                  <a:off x="1104" y="2640"/>
                  <a:ext cx="0" cy="864"/>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83" name="Line 52">
                  <a:extLst>
                    <a:ext uri="{FF2B5EF4-FFF2-40B4-BE49-F238E27FC236}">
                      <a16:creationId xmlns:a16="http://schemas.microsoft.com/office/drawing/2014/main" id="{7CE20B59-CF86-467C-ADFE-9519DDC00A64}"/>
                    </a:ext>
                  </a:extLst>
                </p:cNvPr>
                <p:cNvSpPr>
                  <a:spLocks noChangeShapeType="1"/>
                </p:cNvSpPr>
                <p:nvPr/>
              </p:nvSpPr>
              <p:spPr bwMode="auto">
                <a:xfrm>
                  <a:off x="1392" y="2640"/>
                  <a:ext cx="0" cy="864"/>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84" name="Line 53">
                  <a:extLst>
                    <a:ext uri="{FF2B5EF4-FFF2-40B4-BE49-F238E27FC236}">
                      <a16:creationId xmlns:a16="http://schemas.microsoft.com/office/drawing/2014/main" id="{FDFE85E2-6059-4252-AA30-8123EBF0618E}"/>
                    </a:ext>
                  </a:extLst>
                </p:cNvPr>
                <p:cNvSpPr>
                  <a:spLocks noChangeShapeType="1"/>
                </p:cNvSpPr>
                <p:nvPr/>
              </p:nvSpPr>
              <p:spPr bwMode="auto">
                <a:xfrm>
                  <a:off x="816" y="2928"/>
                  <a:ext cx="864" cy="0"/>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85" name="Line 54">
                  <a:extLst>
                    <a:ext uri="{FF2B5EF4-FFF2-40B4-BE49-F238E27FC236}">
                      <a16:creationId xmlns:a16="http://schemas.microsoft.com/office/drawing/2014/main" id="{1D4D8C4D-C8C3-4C81-BC53-957BFE21E97C}"/>
                    </a:ext>
                  </a:extLst>
                </p:cNvPr>
                <p:cNvSpPr>
                  <a:spLocks noChangeShapeType="1"/>
                </p:cNvSpPr>
                <p:nvPr/>
              </p:nvSpPr>
              <p:spPr bwMode="auto">
                <a:xfrm>
                  <a:off x="816" y="3216"/>
                  <a:ext cx="864" cy="0"/>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grpSp>
          <p:sp>
            <p:nvSpPr>
              <p:cNvPr id="372" name="Text Box 55">
                <a:extLst>
                  <a:ext uri="{FF2B5EF4-FFF2-40B4-BE49-F238E27FC236}">
                    <a16:creationId xmlns:a16="http://schemas.microsoft.com/office/drawing/2014/main" id="{FA560CE5-0FE6-41AB-85D4-C6D3B0220D45}"/>
                  </a:ext>
                </a:extLst>
              </p:cNvPr>
              <p:cNvSpPr txBox="1">
                <a:spLocks noChangeArrowheads="1"/>
              </p:cNvSpPr>
              <p:nvPr/>
            </p:nvSpPr>
            <p:spPr bwMode="auto">
              <a:xfrm>
                <a:off x="2064"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4</a:t>
                </a:r>
              </a:p>
            </p:txBody>
          </p:sp>
          <p:sp>
            <p:nvSpPr>
              <p:cNvPr id="373" name="Text Box 56">
                <a:extLst>
                  <a:ext uri="{FF2B5EF4-FFF2-40B4-BE49-F238E27FC236}">
                    <a16:creationId xmlns:a16="http://schemas.microsoft.com/office/drawing/2014/main" id="{211D3979-18DB-4430-B1DE-7881ACFB131F}"/>
                  </a:ext>
                </a:extLst>
              </p:cNvPr>
              <p:cNvSpPr txBox="1">
                <a:spLocks noChangeArrowheads="1"/>
              </p:cNvSpPr>
              <p:nvPr/>
            </p:nvSpPr>
            <p:spPr bwMode="auto">
              <a:xfrm>
                <a:off x="2352"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5</a:t>
                </a:r>
              </a:p>
            </p:txBody>
          </p:sp>
          <p:sp>
            <p:nvSpPr>
              <p:cNvPr id="374" name="Text Box 57">
                <a:extLst>
                  <a:ext uri="{FF2B5EF4-FFF2-40B4-BE49-F238E27FC236}">
                    <a16:creationId xmlns:a16="http://schemas.microsoft.com/office/drawing/2014/main" id="{01468394-D8AF-4BCA-91A9-E5F80834E68D}"/>
                  </a:ext>
                </a:extLst>
              </p:cNvPr>
              <p:cNvSpPr txBox="1">
                <a:spLocks noChangeArrowheads="1"/>
              </p:cNvSpPr>
              <p:nvPr/>
            </p:nvSpPr>
            <p:spPr bwMode="auto">
              <a:xfrm>
                <a:off x="2640"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6</a:t>
                </a:r>
              </a:p>
            </p:txBody>
          </p:sp>
          <p:sp>
            <p:nvSpPr>
              <p:cNvPr id="375" name="Text Box 58">
                <a:extLst>
                  <a:ext uri="{FF2B5EF4-FFF2-40B4-BE49-F238E27FC236}">
                    <a16:creationId xmlns:a16="http://schemas.microsoft.com/office/drawing/2014/main" id="{AEAA94AA-4A4A-49EC-ADB2-AEE22631F66D}"/>
                  </a:ext>
                </a:extLst>
              </p:cNvPr>
              <p:cNvSpPr txBox="1">
                <a:spLocks noChangeArrowheads="1"/>
              </p:cNvSpPr>
              <p:nvPr/>
            </p:nvSpPr>
            <p:spPr bwMode="auto">
              <a:xfrm>
                <a:off x="2064"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4</a:t>
                </a:r>
              </a:p>
            </p:txBody>
          </p:sp>
          <p:sp>
            <p:nvSpPr>
              <p:cNvPr id="376" name="Text Box 59">
                <a:extLst>
                  <a:ext uri="{FF2B5EF4-FFF2-40B4-BE49-F238E27FC236}">
                    <a16:creationId xmlns:a16="http://schemas.microsoft.com/office/drawing/2014/main" id="{05C4D037-A130-440F-A4CB-EC4E5147E9E6}"/>
                  </a:ext>
                </a:extLst>
              </p:cNvPr>
              <p:cNvSpPr txBox="1">
                <a:spLocks noChangeArrowheads="1"/>
              </p:cNvSpPr>
              <p:nvPr/>
            </p:nvSpPr>
            <p:spPr bwMode="auto">
              <a:xfrm>
                <a:off x="2064"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4</a:t>
                </a:r>
              </a:p>
            </p:txBody>
          </p:sp>
          <p:sp>
            <p:nvSpPr>
              <p:cNvPr id="377" name="Text Box 60">
                <a:extLst>
                  <a:ext uri="{FF2B5EF4-FFF2-40B4-BE49-F238E27FC236}">
                    <a16:creationId xmlns:a16="http://schemas.microsoft.com/office/drawing/2014/main" id="{EEB3C08C-16FF-4D13-8A00-C1BE9863B00C}"/>
                  </a:ext>
                </a:extLst>
              </p:cNvPr>
              <p:cNvSpPr txBox="1">
                <a:spLocks noChangeArrowheads="1"/>
              </p:cNvSpPr>
              <p:nvPr/>
            </p:nvSpPr>
            <p:spPr bwMode="auto">
              <a:xfrm>
                <a:off x="2352"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5</a:t>
                </a:r>
              </a:p>
            </p:txBody>
          </p:sp>
          <p:sp>
            <p:nvSpPr>
              <p:cNvPr id="378" name="Text Box 61">
                <a:extLst>
                  <a:ext uri="{FF2B5EF4-FFF2-40B4-BE49-F238E27FC236}">
                    <a16:creationId xmlns:a16="http://schemas.microsoft.com/office/drawing/2014/main" id="{10C75C23-620F-4284-938C-1A7135F5F78F}"/>
                  </a:ext>
                </a:extLst>
              </p:cNvPr>
              <p:cNvSpPr txBox="1">
                <a:spLocks noChangeArrowheads="1"/>
              </p:cNvSpPr>
              <p:nvPr/>
            </p:nvSpPr>
            <p:spPr bwMode="auto">
              <a:xfrm>
                <a:off x="2352"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5</a:t>
                </a:r>
              </a:p>
            </p:txBody>
          </p:sp>
          <p:sp>
            <p:nvSpPr>
              <p:cNvPr id="379" name="Text Box 62">
                <a:extLst>
                  <a:ext uri="{FF2B5EF4-FFF2-40B4-BE49-F238E27FC236}">
                    <a16:creationId xmlns:a16="http://schemas.microsoft.com/office/drawing/2014/main" id="{B2C903D6-036A-4C32-A0A4-1AB206C551F9}"/>
                  </a:ext>
                </a:extLst>
              </p:cNvPr>
              <p:cNvSpPr txBox="1">
                <a:spLocks noChangeArrowheads="1"/>
              </p:cNvSpPr>
              <p:nvPr/>
            </p:nvSpPr>
            <p:spPr bwMode="auto">
              <a:xfrm>
                <a:off x="2640"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6</a:t>
                </a:r>
              </a:p>
            </p:txBody>
          </p:sp>
          <p:sp>
            <p:nvSpPr>
              <p:cNvPr id="380" name="Text Box 63">
                <a:extLst>
                  <a:ext uri="{FF2B5EF4-FFF2-40B4-BE49-F238E27FC236}">
                    <a16:creationId xmlns:a16="http://schemas.microsoft.com/office/drawing/2014/main" id="{E0640EE6-2E3F-4862-883C-14F57624CDB3}"/>
                  </a:ext>
                </a:extLst>
              </p:cNvPr>
              <p:cNvSpPr txBox="1">
                <a:spLocks noChangeArrowheads="1"/>
              </p:cNvSpPr>
              <p:nvPr/>
            </p:nvSpPr>
            <p:spPr bwMode="auto">
              <a:xfrm>
                <a:off x="2640"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6</a:t>
                </a:r>
              </a:p>
            </p:txBody>
          </p:sp>
        </p:grpSp>
        <p:grpSp>
          <p:nvGrpSpPr>
            <p:cNvPr id="260" name="Group 65">
              <a:extLst>
                <a:ext uri="{FF2B5EF4-FFF2-40B4-BE49-F238E27FC236}">
                  <a16:creationId xmlns:a16="http://schemas.microsoft.com/office/drawing/2014/main" id="{F0F5F9C6-AEAF-4B96-9DA8-0006773E0868}"/>
                </a:ext>
              </a:extLst>
            </p:cNvPr>
            <p:cNvGrpSpPr>
              <a:grpSpLocks/>
            </p:cNvGrpSpPr>
            <p:nvPr/>
          </p:nvGrpSpPr>
          <p:grpSpPr bwMode="auto">
            <a:xfrm>
              <a:off x="2362200" y="2286000"/>
              <a:ext cx="1371600" cy="1371600"/>
              <a:chOff x="2016" y="2640"/>
              <a:chExt cx="864" cy="864"/>
            </a:xfrm>
          </p:grpSpPr>
          <p:grpSp>
            <p:nvGrpSpPr>
              <p:cNvPr id="356" name="Group 66">
                <a:extLst>
                  <a:ext uri="{FF2B5EF4-FFF2-40B4-BE49-F238E27FC236}">
                    <a16:creationId xmlns:a16="http://schemas.microsoft.com/office/drawing/2014/main" id="{96D0F6C8-27C8-4855-AC2D-E0524AE3EEB3}"/>
                  </a:ext>
                </a:extLst>
              </p:cNvPr>
              <p:cNvGrpSpPr>
                <a:grpSpLocks/>
              </p:cNvGrpSpPr>
              <p:nvPr/>
            </p:nvGrpSpPr>
            <p:grpSpPr bwMode="auto">
              <a:xfrm>
                <a:off x="2016" y="2640"/>
                <a:ext cx="864" cy="864"/>
                <a:chOff x="816" y="2640"/>
                <a:chExt cx="864" cy="864"/>
              </a:xfrm>
            </p:grpSpPr>
            <p:sp>
              <p:nvSpPr>
                <p:cNvPr id="366" name="Rectangle 67">
                  <a:extLst>
                    <a:ext uri="{FF2B5EF4-FFF2-40B4-BE49-F238E27FC236}">
                      <a16:creationId xmlns:a16="http://schemas.microsoft.com/office/drawing/2014/main" id="{25B9B0F0-95AA-4ED3-B9AD-5937011D27BE}"/>
                    </a:ext>
                  </a:extLst>
                </p:cNvPr>
                <p:cNvSpPr>
                  <a:spLocks noChangeArrowheads="1"/>
                </p:cNvSpPr>
                <p:nvPr/>
              </p:nvSpPr>
              <p:spPr bwMode="auto">
                <a:xfrm>
                  <a:off x="816" y="2640"/>
                  <a:ext cx="864" cy="864"/>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67" name="Line 68">
                  <a:extLst>
                    <a:ext uri="{FF2B5EF4-FFF2-40B4-BE49-F238E27FC236}">
                      <a16:creationId xmlns:a16="http://schemas.microsoft.com/office/drawing/2014/main" id="{CEB96F9C-6B4C-4D38-8846-6F6E8313F905}"/>
                    </a:ext>
                  </a:extLst>
                </p:cNvPr>
                <p:cNvSpPr>
                  <a:spLocks noChangeShapeType="1"/>
                </p:cNvSpPr>
                <p:nvPr/>
              </p:nvSpPr>
              <p:spPr bwMode="auto">
                <a:xfrm>
                  <a:off x="1104" y="2640"/>
                  <a:ext cx="0" cy="864"/>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68" name="Line 69">
                  <a:extLst>
                    <a:ext uri="{FF2B5EF4-FFF2-40B4-BE49-F238E27FC236}">
                      <a16:creationId xmlns:a16="http://schemas.microsoft.com/office/drawing/2014/main" id="{ED573124-8453-4F23-AB98-846C14288F7A}"/>
                    </a:ext>
                  </a:extLst>
                </p:cNvPr>
                <p:cNvSpPr>
                  <a:spLocks noChangeShapeType="1"/>
                </p:cNvSpPr>
                <p:nvPr/>
              </p:nvSpPr>
              <p:spPr bwMode="auto">
                <a:xfrm>
                  <a:off x="1392" y="2640"/>
                  <a:ext cx="0" cy="864"/>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69" name="Line 70">
                  <a:extLst>
                    <a:ext uri="{FF2B5EF4-FFF2-40B4-BE49-F238E27FC236}">
                      <a16:creationId xmlns:a16="http://schemas.microsoft.com/office/drawing/2014/main" id="{0DD9B1E4-AED0-42F8-8C88-4D57A664421B}"/>
                    </a:ext>
                  </a:extLst>
                </p:cNvPr>
                <p:cNvSpPr>
                  <a:spLocks noChangeShapeType="1"/>
                </p:cNvSpPr>
                <p:nvPr/>
              </p:nvSpPr>
              <p:spPr bwMode="auto">
                <a:xfrm>
                  <a:off x="816" y="2928"/>
                  <a:ext cx="864" cy="0"/>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70" name="Line 71">
                  <a:extLst>
                    <a:ext uri="{FF2B5EF4-FFF2-40B4-BE49-F238E27FC236}">
                      <a16:creationId xmlns:a16="http://schemas.microsoft.com/office/drawing/2014/main" id="{84C4445F-E591-4391-A81D-8937298883AD}"/>
                    </a:ext>
                  </a:extLst>
                </p:cNvPr>
                <p:cNvSpPr>
                  <a:spLocks noChangeShapeType="1"/>
                </p:cNvSpPr>
                <p:nvPr/>
              </p:nvSpPr>
              <p:spPr bwMode="auto">
                <a:xfrm>
                  <a:off x="816" y="3216"/>
                  <a:ext cx="864" cy="0"/>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grpSp>
          <p:sp>
            <p:nvSpPr>
              <p:cNvPr id="357" name="Text Box 72">
                <a:extLst>
                  <a:ext uri="{FF2B5EF4-FFF2-40B4-BE49-F238E27FC236}">
                    <a16:creationId xmlns:a16="http://schemas.microsoft.com/office/drawing/2014/main" id="{F009961F-834F-419D-9462-97DBF9AEBA3C}"/>
                  </a:ext>
                </a:extLst>
              </p:cNvPr>
              <p:cNvSpPr txBox="1">
                <a:spLocks noChangeArrowheads="1"/>
              </p:cNvSpPr>
              <p:nvPr/>
            </p:nvSpPr>
            <p:spPr bwMode="auto">
              <a:xfrm>
                <a:off x="2064"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1</a:t>
                </a:r>
              </a:p>
            </p:txBody>
          </p:sp>
          <p:sp>
            <p:nvSpPr>
              <p:cNvPr id="358" name="Text Box 73">
                <a:extLst>
                  <a:ext uri="{FF2B5EF4-FFF2-40B4-BE49-F238E27FC236}">
                    <a16:creationId xmlns:a16="http://schemas.microsoft.com/office/drawing/2014/main" id="{DE602829-0C15-4B99-8791-E89A44967443}"/>
                  </a:ext>
                </a:extLst>
              </p:cNvPr>
              <p:cNvSpPr txBox="1">
                <a:spLocks noChangeArrowheads="1"/>
              </p:cNvSpPr>
              <p:nvPr/>
            </p:nvSpPr>
            <p:spPr bwMode="auto">
              <a:xfrm>
                <a:off x="2352"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2</a:t>
                </a:r>
              </a:p>
            </p:txBody>
          </p:sp>
          <p:sp>
            <p:nvSpPr>
              <p:cNvPr id="359" name="Text Box 74">
                <a:extLst>
                  <a:ext uri="{FF2B5EF4-FFF2-40B4-BE49-F238E27FC236}">
                    <a16:creationId xmlns:a16="http://schemas.microsoft.com/office/drawing/2014/main" id="{34C02264-A020-4D6E-B674-7C5182F07DAE}"/>
                  </a:ext>
                </a:extLst>
              </p:cNvPr>
              <p:cNvSpPr txBox="1">
                <a:spLocks noChangeArrowheads="1"/>
              </p:cNvSpPr>
              <p:nvPr/>
            </p:nvSpPr>
            <p:spPr bwMode="auto">
              <a:xfrm>
                <a:off x="2640"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3</a:t>
                </a:r>
              </a:p>
            </p:txBody>
          </p:sp>
          <p:sp>
            <p:nvSpPr>
              <p:cNvPr id="360" name="Text Box 75">
                <a:extLst>
                  <a:ext uri="{FF2B5EF4-FFF2-40B4-BE49-F238E27FC236}">
                    <a16:creationId xmlns:a16="http://schemas.microsoft.com/office/drawing/2014/main" id="{4BCA8982-0F9D-438D-95E2-6A5DF1C01E95}"/>
                  </a:ext>
                </a:extLst>
              </p:cNvPr>
              <p:cNvSpPr txBox="1">
                <a:spLocks noChangeArrowheads="1"/>
              </p:cNvSpPr>
              <p:nvPr/>
            </p:nvSpPr>
            <p:spPr bwMode="auto">
              <a:xfrm>
                <a:off x="2064"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4</a:t>
                </a:r>
              </a:p>
            </p:txBody>
          </p:sp>
          <p:sp>
            <p:nvSpPr>
              <p:cNvPr id="361" name="Text Box 76">
                <a:extLst>
                  <a:ext uri="{FF2B5EF4-FFF2-40B4-BE49-F238E27FC236}">
                    <a16:creationId xmlns:a16="http://schemas.microsoft.com/office/drawing/2014/main" id="{90482607-5D26-4D42-B75B-BA8FED8B3AC8}"/>
                  </a:ext>
                </a:extLst>
              </p:cNvPr>
              <p:cNvSpPr txBox="1">
                <a:spLocks noChangeArrowheads="1"/>
              </p:cNvSpPr>
              <p:nvPr/>
            </p:nvSpPr>
            <p:spPr bwMode="auto">
              <a:xfrm>
                <a:off x="2064"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7</a:t>
                </a:r>
              </a:p>
            </p:txBody>
          </p:sp>
          <p:sp>
            <p:nvSpPr>
              <p:cNvPr id="362" name="Text Box 77">
                <a:extLst>
                  <a:ext uri="{FF2B5EF4-FFF2-40B4-BE49-F238E27FC236}">
                    <a16:creationId xmlns:a16="http://schemas.microsoft.com/office/drawing/2014/main" id="{9ADF6640-42CF-4ABF-9C8B-0795B9F70642}"/>
                  </a:ext>
                </a:extLst>
              </p:cNvPr>
              <p:cNvSpPr txBox="1">
                <a:spLocks noChangeArrowheads="1"/>
              </p:cNvSpPr>
              <p:nvPr/>
            </p:nvSpPr>
            <p:spPr bwMode="auto">
              <a:xfrm>
                <a:off x="2352"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5</a:t>
                </a:r>
              </a:p>
            </p:txBody>
          </p:sp>
          <p:sp>
            <p:nvSpPr>
              <p:cNvPr id="363" name="Text Box 78">
                <a:extLst>
                  <a:ext uri="{FF2B5EF4-FFF2-40B4-BE49-F238E27FC236}">
                    <a16:creationId xmlns:a16="http://schemas.microsoft.com/office/drawing/2014/main" id="{9397B4C7-6FA0-4220-9B3A-9A3288F2B132}"/>
                  </a:ext>
                </a:extLst>
              </p:cNvPr>
              <p:cNvSpPr txBox="1">
                <a:spLocks noChangeArrowheads="1"/>
              </p:cNvSpPr>
              <p:nvPr/>
            </p:nvSpPr>
            <p:spPr bwMode="auto">
              <a:xfrm>
                <a:off x="2352"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8</a:t>
                </a:r>
              </a:p>
            </p:txBody>
          </p:sp>
          <p:sp>
            <p:nvSpPr>
              <p:cNvPr id="364" name="Text Box 79">
                <a:extLst>
                  <a:ext uri="{FF2B5EF4-FFF2-40B4-BE49-F238E27FC236}">
                    <a16:creationId xmlns:a16="http://schemas.microsoft.com/office/drawing/2014/main" id="{008CBB1F-6A3F-4936-A452-0A10094D33F4}"/>
                  </a:ext>
                </a:extLst>
              </p:cNvPr>
              <p:cNvSpPr txBox="1">
                <a:spLocks noChangeArrowheads="1"/>
              </p:cNvSpPr>
              <p:nvPr/>
            </p:nvSpPr>
            <p:spPr bwMode="auto">
              <a:xfrm>
                <a:off x="2640"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6</a:t>
                </a:r>
              </a:p>
            </p:txBody>
          </p:sp>
          <p:sp>
            <p:nvSpPr>
              <p:cNvPr id="365" name="Text Box 80">
                <a:extLst>
                  <a:ext uri="{FF2B5EF4-FFF2-40B4-BE49-F238E27FC236}">
                    <a16:creationId xmlns:a16="http://schemas.microsoft.com/office/drawing/2014/main" id="{D384F872-1F6E-49E0-AD56-74B224639274}"/>
                  </a:ext>
                </a:extLst>
              </p:cNvPr>
              <p:cNvSpPr txBox="1">
                <a:spLocks noChangeArrowheads="1"/>
              </p:cNvSpPr>
              <p:nvPr/>
            </p:nvSpPr>
            <p:spPr bwMode="auto">
              <a:xfrm>
                <a:off x="2640"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9</a:t>
                </a:r>
              </a:p>
            </p:txBody>
          </p:sp>
        </p:grpSp>
        <p:grpSp>
          <p:nvGrpSpPr>
            <p:cNvPr id="261" name="Group 81">
              <a:extLst>
                <a:ext uri="{FF2B5EF4-FFF2-40B4-BE49-F238E27FC236}">
                  <a16:creationId xmlns:a16="http://schemas.microsoft.com/office/drawing/2014/main" id="{9C2CB2E5-FCB9-42A3-8B95-33313B9F05F6}"/>
                </a:ext>
              </a:extLst>
            </p:cNvPr>
            <p:cNvGrpSpPr>
              <a:grpSpLocks/>
            </p:cNvGrpSpPr>
            <p:nvPr/>
          </p:nvGrpSpPr>
          <p:grpSpPr bwMode="auto">
            <a:xfrm>
              <a:off x="1295400" y="4343400"/>
              <a:ext cx="1371600" cy="1371600"/>
              <a:chOff x="2016" y="2640"/>
              <a:chExt cx="864" cy="864"/>
            </a:xfrm>
          </p:grpSpPr>
          <p:grpSp>
            <p:nvGrpSpPr>
              <p:cNvPr id="341" name="Group 82">
                <a:extLst>
                  <a:ext uri="{FF2B5EF4-FFF2-40B4-BE49-F238E27FC236}">
                    <a16:creationId xmlns:a16="http://schemas.microsoft.com/office/drawing/2014/main" id="{D58BD47A-AA4E-45B2-B253-001622BE4AAB}"/>
                  </a:ext>
                </a:extLst>
              </p:cNvPr>
              <p:cNvGrpSpPr>
                <a:grpSpLocks/>
              </p:cNvGrpSpPr>
              <p:nvPr/>
            </p:nvGrpSpPr>
            <p:grpSpPr bwMode="auto">
              <a:xfrm>
                <a:off x="2016" y="2640"/>
                <a:ext cx="864" cy="864"/>
                <a:chOff x="816" y="2640"/>
                <a:chExt cx="864" cy="864"/>
              </a:xfrm>
            </p:grpSpPr>
            <p:sp>
              <p:nvSpPr>
                <p:cNvPr id="351" name="Rectangle 83">
                  <a:extLst>
                    <a:ext uri="{FF2B5EF4-FFF2-40B4-BE49-F238E27FC236}">
                      <a16:creationId xmlns:a16="http://schemas.microsoft.com/office/drawing/2014/main" id="{0F29D3C1-DB82-4FE6-A8C8-9045EF0C0C39}"/>
                    </a:ext>
                  </a:extLst>
                </p:cNvPr>
                <p:cNvSpPr>
                  <a:spLocks noChangeArrowheads="1"/>
                </p:cNvSpPr>
                <p:nvPr/>
              </p:nvSpPr>
              <p:spPr bwMode="auto">
                <a:xfrm>
                  <a:off x="816" y="2640"/>
                  <a:ext cx="864" cy="864"/>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52" name="Line 84">
                  <a:extLst>
                    <a:ext uri="{FF2B5EF4-FFF2-40B4-BE49-F238E27FC236}">
                      <a16:creationId xmlns:a16="http://schemas.microsoft.com/office/drawing/2014/main" id="{4A49D9CE-2C22-43A1-A512-104FD5FF77F3}"/>
                    </a:ext>
                  </a:extLst>
                </p:cNvPr>
                <p:cNvSpPr>
                  <a:spLocks noChangeShapeType="1"/>
                </p:cNvSpPr>
                <p:nvPr/>
              </p:nvSpPr>
              <p:spPr bwMode="auto">
                <a:xfrm>
                  <a:off x="1104" y="2640"/>
                  <a:ext cx="0" cy="864"/>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53" name="Line 85">
                  <a:extLst>
                    <a:ext uri="{FF2B5EF4-FFF2-40B4-BE49-F238E27FC236}">
                      <a16:creationId xmlns:a16="http://schemas.microsoft.com/office/drawing/2014/main" id="{39D47EF0-4AD5-4FD4-8D66-0855ED787904}"/>
                    </a:ext>
                  </a:extLst>
                </p:cNvPr>
                <p:cNvSpPr>
                  <a:spLocks noChangeShapeType="1"/>
                </p:cNvSpPr>
                <p:nvPr/>
              </p:nvSpPr>
              <p:spPr bwMode="auto">
                <a:xfrm>
                  <a:off x="1392" y="2640"/>
                  <a:ext cx="0" cy="864"/>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54" name="Line 86">
                  <a:extLst>
                    <a:ext uri="{FF2B5EF4-FFF2-40B4-BE49-F238E27FC236}">
                      <a16:creationId xmlns:a16="http://schemas.microsoft.com/office/drawing/2014/main" id="{D4E821F4-3327-420F-BDB7-A7AA47301588}"/>
                    </a:ext>
                  </a:extLst>
                </p:cNvPr>
                <p:cNvSpPr>
                  <a:spLocks noChangeShapeType="1"/>
                </p:cNvSpPr>
                <p:nvPr/>
              </p:nvSpPr>
              <p:spPr bwMode="auto">
                <a:xfrm>
                  <a:off x="816" y="2928"/>
                  <a:ext cx="864" cy="0"/>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55" name="Line 87">
                  <a:extLst>
                    <a:ext uri="{FF2B5EF4-FFF2-40B4-BE49-F238E27FC236}">
                      <a16:creationId xmlns:a16="http://schemas.microsoft.com/office/drawing/2014/main" id="{CBFC8C87-941A-4B9F-A45F-7A9A865C1825}"/>
                    </a:ext>
                  </a:extLst>
                </p:cNvPr>
                <p:cNvSpPr>
                  <a:spLocks noChangeShapeType="1"/>
                </p:cNvSpPr>
                <p:nvPr/>
              </p:nvSpPr>
              <p:spPr bwMode="auto">
                <a:xfrm>
                  <a:off x="816" y="3216"/>
                  <a:ext cx="864" cy="0"/>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grpSp>
          <p:sp>
            <p:nvSpPr>
              <p:cNvPr id="342" name="Text Box 88">
                <a:extLst>
                  <a:ext uri="{FF2B5EF4-FFF2-40B4-BE49-F238E27FC236}">
                    <a16:creationId xmlns:a16="http://schemas.microsoft.com/office/drawing/2014/main" id="{32EF67C4-E8ED-4251-864D-103B9817F5E5}"/>
                  </a:ext>
                </a:extLst>
              </p:cNvPr>
              <p:cNvSpPr txBox="1">
                <a:spLocks noChangeArrowheads="1"/>
              </p:cNvSpPr>
              <p:nvPr/>
            </p:nvSpPr>
            <p:spPr bwMode="auto">
              <a:xfrm>
                <a:off x="2064"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0</a:t>
                </a:r>
              </a:p>
            </p:txBody>
          </p:sp>
          <p:sp>
            <p:nvSpPr>
              <p:cNvPr id="343" name="Text Box 89">
                <a:extLst>
                  <a:ext uri="{FF2B5EF4-FFF2-40B4-BE49-F238E27FC236}">
                    <a16:creationId xmlns:a16="http://schemas.microsoft.com/office/drawing/2014/main" id="{C3A9D5B2-EEA8-4C86-B6AA-C480B43E52B6}"/>
                  </a:ext>
                </a:extLst>
              </p:cNvPr>
              <p:cNvSpPr txBox="1">
                <a:spLocks noChangeArrowheads="1"/>
              </p:cNvSpPr>
              <p:nvPr/>
            </p:nvSpPr>
            <p:spPr bwMode="auto">
              <a:xfrm>
                <a:off x="2352"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0</a:t>
                </a:r>
              </a:p>
            </p:txBody>
          </p:sp>
          <p:sp>
            <p:nvSpPr>
              <p:cNvPr id="344" name="Text Box 90">
                <a:extLst>
                  <a:ext uri="{FF2B5EF4-FFF2-40B4-BE49-F238E27FC236}">
                    <a16:creationId xmlns:a16="http://schemas.microsoft.com/office/drawing/2014/main" id="{564D7798-307D-4AB0-B499-292E54EA8386}"/>
                  </a:ext>
                </a:extLst>
              </p:cNvPr>
              <p:cNvSpPr txBox="1">
                <a:spLocks noChangeArrowheads="1"/>
              </p:cNvSpPr>
              <p:nvPr/>
            </p:nvSpPr>
            <p:spPr bwMode="auto">
              <a:xfrm>
                <a:off x="2640"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0</a:t>
                </a:r>
              </a:p>
            </p:txBody>
          </p:sp>
          <p:sp>
            <p:nvSpPr>
              <p:cNvPr id="345" name="Text Box 91">
                <a:extLst>
                  <a:ext uri="{FF2B5EF4-FFF2-40B4-BE49-F238E27FC236}">
                    <a16:creationId xmlns:a16="http://schemas.microsoft.com/office/drawing/2014/main" id="{C4F3FB9D-A91F-42D4-A8A9-1F430FCB729B}"/>
                  </a:ext>
                </a:extLst>
              </p:cNvPr>
              <p:cNvSpPr txBox="1">
                <a:spLocks noChangeArrowheads="1"/>
              </p:cNvSpPr>
              <p:nvPr/>
            </p:nvSpPr>
            <p:spPr bwMode="auto">
              <a:xfrm>
                <a:off x="2064"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0</a:t>
                </a:r>
              </a:p>
            </p:txBody>
          </p:sp>
          <p:sp>
            <p:nvSpPr>
              <p:cNvPr id="346" name="Text Box 92">
                <a:extLst>
                  <a:ext uri="{FF2B5EF4-FFF2-40B4-BE49-F238E27FC236}">
                    <a16:creationId xmlns:a16="http://schemas.microsoft.com/office/drawing/2014/main" id="{F1A5D6AD-D958-4AD4-95C2-CC0491C7945E}"/>
                  </a:ext>
                </a:extLst>
              </p:cNvPr>
              <p:cNvSpPr txBox="1">
                <a:spLocks noChangeArrowheads="1"/>
              </p:cNvSpPr>
              <p:nvPr/>
            </p:nvSpPr>
            <p:spPr bwMode="auto">
              <a:xfrm>
                <a:off x="2064"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0</a:t>
                </a:r>
              </a:p>
            </p:txBody>
          </p:sp>
          <p:sp>
            <p:nvSpPr>
              <p:cNvPr id="347" name="Text Box 93">
                <a:extLst>
                  <a:ext uri="{FF2B5EF4-FFF2-40B4-BE49-F238E27FC236}">
                    <a16:creationId xmlns:a16="http://schemas.microsoft.com/office/drawing/2014/main" id="{EF15B645-EFDE-4FDA-B4E7-6DB92C05A7CB}"/>
                  </a:ext>
                </a:extLst>
              </p:cNvPr>
              <p:cNvSpPr txBox="1">
                <a:spLocks noChangeArrowheads="1"/>
              </p:cNvSpPr>
              <p:nvPr/>
            </p:nvSpPr>
            <p:spPr bwMode="auto">
              <a:xfrm>
                <a:off x="2352"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0</a:t>
                </a:r>
              </a:p>
            </p:txBody>
          </p:sp>
          <p:sp>
            <p:nvSpPr>
              <p:cNvPr id="348" name="Text Box 94">
                <a:extLst>
                  <a:ext uri="{FF2B5EF4-FFF2-40B4-BE49-F238E27FC236}">
                    <a16:creationId xmlns:a16="http://schemas.microsoft.com/office/drawing/2014/main" id="{83879102-0A2A-4995-9A38-BB45CA959074}"/>
                  </a:ext>
                </a:extLst>
              </p:cNvPr>
              <p:cNvSpPr txBox="1">
                <a:spLocks noChangeArrowheads="1"/>
              </p:cNvSpPr>
              <p:nvPr/>
            </p:nvSpPr>
            <p:spPr bwMode="auto">
              <a:xfrm>
                <a:off x="2352"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0</a:t>
                </a:r>
              </a:p>
            </p:txBody>
          </p:sp>
          <p:sp>
            <p:nvSpPr>
              <p:cNvPr id="349" name="Text Box 95">
                <a:extLst>
                  <a:ext uri="{FF2B5EF4-FFF2-40B4-BE49-F238E27FC236}">
                    <a16:creationId xmlns:a16="http://schemas.microsoft.com/office/drawing/2014/main" id="{C17A3B10-67F1-45BC-89C8-BE115DC6583B}"/>
                  </a:ext>
                </a:extLst>
              </p:cNvPr>
              <p:cNvSpPr txBox="1">
                <a:spLocks noChangeArrowheads="1"/>
              </p:cNvSpPr>
              <p:nvPr/>
            </p:nvSpPr>
            <p:spPr bwMode="auto">
              <a:xfrm>
                <a:off x="2640"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0</a:t>
                </a:r>
              </a:p>
            </p:txBody>
          </p:sp>
          <p:sp>
            <p:nvSpPr>
              <p:cNvPr id="350" name="Text Box 96">
                <a:extLst>
                  <a:ext uri="{FF2B5EF4-FFF2-40B4-BE49-F238E27FC236}">
                    <a16:creationId xmlns:a16="http://schemas.microsoft.com/office/drawing/2014/main" id="{10B85FFB-D3A2-4E03-B79A-01F78F0FBC83}"/>
                  </a:ext>
                </a:extLst>
              </p:cNvPr>
              <p:cNvSpPr txBox="1">
                <a:spLocks noChangeArrowheads="1"/>
              </p:cNvSpPr>
              <p:nvPr/>
            </p:nvSpPr>
            <p:spPr bwMode="auto">
              <a:xfrm>
                <a:off x="2640"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0</a:t>
                </a:r>
              </a:p>
            </p:txBody>
          </p:sp>
        </p:grpSp>
        <p:grpSp>
          <p:nvGrpSpPr>
            <p:cNvPr id="262" name="Group 97">
              <a:extLst>
                <a:ext uri="{FF2B5EF4-FFF2-40B4-BE49-F238E27FC236}">
                  <a16:creationId xmlns:a16="http://schemas.microsoft.com/office/drawing/2014/main" id="{1064D98B-3493-4D82-B26B-A77AC71D3F8B}"/>
                </a:ext>
              </a:extLst>
            </p:cNvPr>
            <p:cNvGrpSpPr>
              <a:grpSpLocks/>
            </p:cNvGrpSpPr>
            <p:nvPr/>
          </p:nvGrpSpPr>
          <p:grpSpPr bwMode="auto">
            <a:xfrm>
              <a:off x="5410200" y="4343400"/>
              <a:ext cx="1371600" cy="1371600"/>
              <a:chOff x="2016" y="2640"/>
              <a:chExt cx="864" cy="864"/>
            </a:xfrm>
          </p:grpSpPr>
          <p:grpSp>
            <p:nvGrpSpPr>
              <p:cNvPr id="326" name="Group 98">
                <a:extLst>
                  <a:ext uri="{FF2B5EF4-FFF2-40B4-BE49-F238E27FC236}">
                    <a16:creationId xmlns:a16="http://schemas.microsoft.com/office/drawing/2014/main" id="{3EBB9407-D7BF-46CD-8554-A92C8CE579BC}"/>
                  </a:ext>
                </a:extLst>
              </p:cNvPr>
              <p:cNvGrpSpPr>
                <a:grpSpLocks/>
              </p:cNvGrpSpPr>
              <p:nvPr/>
            </p:nvGrpSpPr>
            <p:grpSpPr bwMode="auto">
              <a:xfrm>
                <a:off x="2016" y="2640"/>
                <a:ext cx="864" cy="864"/>
                <a:chOff x="816" y="2640"/>
                <a:chExt cx="864" cy="864"/>
              </a:xfrm>
            </p:grpSpPr>
            <p:sp>
              <p:nvSpPr>
                <p:cNvPr id="336" name="Rectangle 99">
                  <a:extLst>
                    <a:ext uri="{FF2B5EF4-FFF2-40B4-BE49-F238E27FC236}">
                      <a16:creationId xmlns:a16="http://schemas.microsoft.com/office/drawing/2014/main" id="{F9615066-4465-421E-B1D3-C869FE5FF173}"/>
                    </a:ext>
                  </a:extLst>
                </p:cNvPr>
                <p:cNvSpPr>
                  <a:spLocks noChangeArrowheads="1"/>
                </p:cNvSpPr>
                <p:nvPr/>
              </p:nvSpPr>
              <p:spPr bwMode="auto">
                <a:xfrm>
                  <a:off x="816" y="2640"/>
                  <a:ext cx="864" cy="864"/>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37" name="Line 100">
                  <a:extLst>
                    <a:ext uri="{FF2B5EF4-FFF2-40B4-BE49-F238E27FC236}">
                      <a16:creationId xmlns:a16="http://schemas.microsoft.com/office/drawing/2014/main" id="{B2A45188-B612-45A1-9264-AE3BB0048F57}"/>
                    </a:ext>
                  </a:extLst>
                </p:cNvPr>
                <p:cNvSpPr>
                  <a:spLocks noChangeShapeType="1"/>
                </p:cNvSpPr>
                <p:nvPr/>
              </p:nvSpPr>
              <p:spPr bwMode="auto">
                <a:xfrm>
                  <a:off x="1104" y="2640"/>
                  <a:ext cx="0" cy="864"/>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38" name="Line 101">
                  <a:extLst>
                    <a:ext uri="{FF2B5EF4-FFF2-40B4-BE49-F238E27FC236}">
                      <a16:creationId xmlns:a16="http://schemas.microsoft.com/office/drawing/2014/main" id="{B742FB73-73E4-433D-8367-6A1713D8F0E7}"/>
                    </a:ext>
                  </a:extLst>
                </p:cNvPr>
                <p:cNvSpPr>
                  <a:spLocks noChangeShapeType="1"/>
                </p:cNvSpPr>
                <p:nvPr/>
              </p:nvSpPr>
              <p:spPr bwMode="auto">
                <a:xfrm>
                  <a:off x="1392" y="2640"/>
                  <a:ext cx="0" cy="864"/>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39" name="Line 102">
                  <a:extLst>
                    <a:ext uri="{FF2B5EF4-FFF2-40B4-BE49-F238E27FC236}">
                      <a16:creationId xmlns:a16="http://schemas.microsoft.com/office/drawing/2014/main" id="{68997D44-FA39-4973-A191-D7BC1BF6AA1C}"/>
                    </a:ext>
                  </a:extLst>
                </p:cNvPr>
                <p:cNvSpPr>
                  <a:spLocks noChangeShapeType="1"/>
                </p:cNvSpPr>
                <p:nvPr/>
              </p:nvSpPr>
              <p:spPr bwMode="auto">
                <a:xfrm>
                  <a:off x="816" y="2928"/>
                  <a:ext cx="864" cy="0"/>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40" name="Line 103">
                  <a:extLst>
                    <a:ext uri="{FF2B5EF4-FFF2-40B4-BE49-F238E27FC236}">
                      <a16:creationId xmlns:a16="http://schemas.microsoft.com/office/drawing/2014/main" id="{F70D8F95-2F9B-4CE1-A717-6475207DAB6C}"/>
                    </a:ext>
                  </a:extLst>
                </p:cNvPr>
                <p:cNvSpPr>
                  <a:spLocks noChangeShapeType="1"/>
                </p:cNvSpPr>
                <p:nvPr/>
              </p:nvSpPr>
              <p:spPr bwMode="auto">
                <a:xfrm>
                  <a:off x="816" y="3216"/>
                  <a:ext cx="864" cy="0"/>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grpSp>
          <p:sp>
            <p:nvSpPr>
              <p:cNvPr id="327" name="Text Box 104">
                <a:extLst>
                  <a:ext uri="{FF2B5EF4-FFF2-40B4-BE49-F238E27FC236}">
                    <a16:creationId xmlns:a16="http://schemas.microsoft.com/office/drawing/2014/main" id="{6C287B8F-914B-4275-8C50-BA249B5EE793}"/>
                  </a:ext>
                </a:extLst>
              </p:cNvPr>
              <p:cNvSpPr txBox="1">
                <a:spLocks noChangeArrowheads="1"/>
              </p:cNvSpPr>
              <p:nvPr/>
            </p:nvSpPr>
            <p:spPr bwMode="auto">
              <a:xfrm>
                <a:off x="2064"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1</a:t>
                </a:r>
              </a:p>
            </p:txBody>
          </p:sp>
          <p:sp>
            <p:nvSpPr>
              <p:cNvPr id="328" name="Text Box 105">
                <a:extLst>
                  <a:ext uri="{FF2B5EF4-FFF2-40B4-BE49-F238E27FC236}">
                    <a16:creationId xmlns:a16="http://schemas.microsoft.com/office/drawing/2014/main" id="{3C314A9F-3DBF-40DF-A0C6-C986DDD613C3}"/>
                  </a:ext>
                </a:extLst>
              </p:cNvPr>
              <p:cNvSpPr txBox="1">
                <a:spLocks noChangeArrowheads="1"/>
              </p:cNvSpPr>
              <p:nvPr/>
            </p:nvSpPr>
            <p:spPr bwMode="auto">
              <a:xfrm>
                <a:off x="2352"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2</a:t>
                </a:r>
              </a:p>
            </p:txBody>
          </p:sp>
          <p:sp>
            <p:nvSpPr>
              <p:cNvPr id="329" name="Text Box 106">
                <a:extLst>
                  <a:ext uri="{FF2B5EF4-FFF2-40B4-BE49-F238E27FC236}">
                    <a16:creationId xmlns:a16="http://schemas.microsoft.com/office/drawing/2014/main" id="{7CE42073-4D5C-496C-A762-55D478F56471}"/>
                  </a:ext>
                </a:extLst>
              </p:cNvPr>
              <p:cNvSpPr txBox="1">
                <a:spLocks noChangeArrowheads="1"/>
              </p:cNvSpPr>
              <p:nvPr/>
            </p:nvSpPr>
            <p:spPr bwMode="auto">
              <a:xfrm>
                <a:off x="2640"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3</a:t>
                </a:r>
              </a:p>
            </p:txBody>
          </p:sp>
          <p:sp>
            <p:nvSpPr>
              <p:cNvPr id="330" name="Text Box 107">
                <a:extLst>
                  <a:ext uri="{FF2B5EF4-FFF2-40B4-BE49-F238E27FC236}">
                    <a16:creationId xmlns:a16="http://schemas.microsoft.com/office/drawing/2014/main" id="{41F08BC8-C557-4B56-8901-25E8A0199561}"/>
                  </a:ext>
                </a:extLst>
              </p:cNvPr>
              <p:cNvSpPr txBox="1">
                <a:spLocks noChangeArrowheads="1"/>
              </p:cNvSpPr>
              <p:nvPr/>
            </p:nvSpPr>
            <p:spPr bwMode="auto">
              <a:xfrm>
                <a:off x="2064"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4</a:t>
                </a:r>
              </a:p>
            </p:txBody>
          </p:sp>
          <p:sp>
            <p:nvSpPr>
              <p:cNvPr id="331" name="Text Box 108">
                <a:extLst>
                  <a:ext uri="{FF2B5EF4-FFF2-40B4-BE49-F238E27FC236}">
                    <a16:creationId xmlns:a16="http://schemas.microsoft.com/office/drawing/2014/main" id="{54EBB7F4-6C47-40DF-8908-3ACCDE5F414E}"/>
                  </a:ext>
                </a:extLst>
              </p:cNvPr>
              <p:cNvSpPr txBox="1">
                <a:spLocks noChangeArrowheads="1"/>
              </p:cNvSpPr>
              <p:nvPr/>
            </p:nvSpPr>
            <p:spPr bwMode="auto">
              <a:xfrm>
                <a:off x="2064"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7</a:t>
                </a:r>
              </a:p>
            </p:txBody>
          </p:sp>
          <p:sp>
            <p:nvSpPr>
              <p:cNvPr id="332" name="Text Box 109">
                <a:extLst>
                  <a:ext uri="{FF2B5EF4-FFF2-40B4-BE49-F238E27FC236}">
                    <a16:creationId xmlns:a16="http://schemas.microsoft.com/office/drawing/2014/main" id="{4F499936-6165-4918-971A-855647F96037}"/>
                  </a:ext>
                </a:extLst>
              </p:cNvPr>
              <p:cNvSpPr txBox="1">
                <a:spLocks noChangeArrowheads="1"/>
              </p:cNvSpPr>
              <p:nvPr/>
            </p:nvSpPr>
            <p:spPr bwMode="auto">
              <a:xfrm>
                <a:off x="2352"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5</a:t>
                </a:r>
              </a:p>
            </p:txBody>
          </p:sp>
          <p:sp>
            <p:nvSpPr>
              <p:cNvPr id="333" name="Text Box 110">
                <a:extLst>
                  <a:ext uri="{FF2B5EF4-FFF2-40B4-BE49-F238E27FC236}">
                    <a16:creationId xmlns:a16="http://schemas.microsoft.com/office/drawing/2014/main" id="{00EDCF27-51C7-422B-B1EF-D247EE7657FA}"/>
                  </a:ext>
                </a:extLst>
              </p:cNvPr>
              <p:cNvSpPr txBox="1">
                <a:spLocks noChangeArrowheads="1"/>
              </p:cNvSpPr>
              <p:nvPr/>
            </p:nvSpPr>
            <p:spPr bwMode="auto">
              <a:xfrm>
                <a:off x="2352"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8</a:t>
                </a:r>
              </a:p>
            </p:txBody>
          </p:sp>
          <p:sp>
            <p:nvSpPr>
              <p:cNvPr id="334" name="Text Box 111">
                <a:extLst>
                  <a:ext uri="{FF2B5EF4-FFF2-40B4-BE49-F238E27FC236}">
                    <a16:creationId xmlns:a16="http://schemas.microsoft.com/office/drawing/2014/main" id="{D4B37C46-7E2F-48BC-A467-5D650EFB5341}"/>
                  </a:ext>
                </a:extLst>
              </p:cNvPr>
              <p:cNvSpPr txBox="1">
                <a:spLocks noChangeArrowheads="1"/>
              </p:cNvSpPr>
              <p:nvPr/>
            </p:nvSpPr>
            <p:spPr bwMode="auto">
              <a:xfrm>
                <a:off x="2640"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6</a:t>
                </a:r>
              </a:p>
            </p:txBody>
          </p:sp>
          <p:sp>
            <p:nvSpPr>
              <p:cNvPr id="335" name="Text Box 112">
                <a:extLst>
                  <a:ext uri="{FF2B5EF4-FFF2-40B4-BE49-F238E27FC236}">
                    <a16:creationId xmlns:a16="http://schemas.microsoft.com/office/drawing/2014/main" id="{22088A33-578F-4DF2-87F2-A182FE0F716F}"/>
                  </a:ext>
                </a:extLst>
              </p:cNvPr>
              <p:cNvSpPr txBox="1">
                <a:spLocks noChangeArrowheads="1"/>
              </p:cNvSpPr>
              <p:nvPr/>
            </p:nvSpPr>
            <p:spPr bwMode="auto">
              <a:xfrm>
                <a:off x="2640"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9</a:t>
                </a:r>
              </a:p>
            </p:txBody>
          </p:sp>
        </p:grpSp>
        <p:grpSp>
          <p:nvGrpSpPr>
            <p:cNvPr id="263" name="Group 121">
              <a:extLst>
                <a:ext uri="{FF2B5EF4-FFF2-40B4-BE49-F238E27FC236}">
                  <a16:creationId xmlns:a16="http://schemas.microsoft.com/office/drawing/2014/main" id="{0D6BE8B6-E198-4C5A-B98B-1A2103D0006F}"/>
                </a:ext>
              </a:extLst>
            </p:cNvPr>
            <p:cNvGrpSpPr>
              <a:grpSpLocks/>
            </p:cNvGrpSpPr>
            <p:nvPr/>
          </p:nvGrpSpPr>
          <p:grpSpPr bwMode="auto">
            <a:xfrm>
              <a:off x="6172200" y="1828800"/>
              <a:ext cx="2362200" cy="2243138"/>
              <a:chOff x="2016" y="1248"/>
              <a:chExt cx="1488" cy="1413"/>
            </a:xfrm>
          </p:grpSpPr>
          <p:grpSp>
            <p:nvGrpSpPr>
              <p:cNvPr id="303" name="Group 113">
                <a:extLst>
                  <a:ext uri="{FF2B5EF4-FFF2-40B4-BE49-F238E27FC236}">
                    <a16:creationId xmlns:a16="http://schemas.microsoft.com/office/drawing/2014/main" id="{AF144CBD-51D7-4424-9EF9-D2CF21DB47A8}"/>
                  </a:ext>
                </a:extLst>
              </p:cNvPr>
              <p:cNvGrpSpPr>
                <a:grpSpLocks/>
              </p:cNvGrpSpPr>
              <p:nvPr/>
            </p:nvGrpSpPr>
            <p:grpSpPr bwMode="auto">
              <a:xfrm>
                <a:off x="2208" y="1392"/>
                <a:ext cx="1008" cy="1056"/>
                <a:chOff x="768" y="2544"/>
                <a:chExt cx="1008" cy="1056"/>
              </a:xfrm>
            </p:grpSpPr>
            <p:grpSp>
              <p:nvGrpSpPr>
                <p:cNvPr id="311" name="Group 37">
                  <a:extLst>
                    <a:ext uri="{FF2B5EF4-FFF2-40B4-BE49-F238E27FC236}">
                      <a16:creationId xmlns:a16="http://schemas.microsoft.com/office/drawing/2014/main" id="{44F450CC-E935-4972-A2C2-19AB4FE9C6CB}"/>
                    </a:ext>
                  </a:extLst>
                </p:cNvPr>
                <p:cNvGrpSpPr>
                  <a:grpSpLocks/>
                </p:cNvGrpSpPr>
                <p:nvPr/>
              </p:nvGrpSpPr>
              <p:grpSpPr bwMode="auto">
                <a:xfrm>
                  <a:off x="816" y="2640"/>
                  <a:ext cx="864" cy="864"/>
                  <a:chOff x="816" y="2640"/>
                  <a:chExt cx="864" cy="864"/>
                </a:xfrm>
              </p:grpSpPr>
              <p:sp>
                <p:nvSpPr>
                  <p:cNvPr id="321" name="Rectangle 32">
                    <a:extLst>
                      <a:ext uri="{FF2B5EF4-FFF2-40B4-BE49-F238E27FC236}">
                        <a16:creationId xmlns:a16="http://schemas.microsoft.com/office/drawing/2014/main" id="{AB507611-E929-49F5-A296-A17548D19536}"/>
                      </a:ext>
                    </a:extLst>
                  </p:cNvPr>
                  <p:cNvSpPr>
                    <a:spLocks noChangeArrowheads="1"/>
                  </p:cNvSpPr>
                  <p:nvPr/>
                </p:nvSpPr>
                <p:spPr bwMode="auto">
                  <a:xfrm>
                    <a:off x="816" y="2640"/>
                    <a:ext cx="864" cy="864"/>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22" name="Line 33">
                    <a:extLst>
                      <a:ext uri="{FF2B5EF4-FFF2-40B4-BE49-F238E27FC236}">
                        <a16:creationId xmlns:a16="http://schemas.microsoft.com/office/drawing/2014/main" id="{ABF07664-A4BC-4888-B513-45323E8C80C2}"/>
                      </a:ext>
                    </a:extLst>
                  </p:cNvPr>
                  <p:cNvSpPr>
                    <a:spLocks noChangeShapeType="1"/>
                  </p:cNvSpPr>
                  <p:nvPr/>
                </p:nvSpPr>
                <p:spPr bwMode="auto">
                  <a:xfrm>
                    <a:off x="1104" y="2640"/>
                    <a:ext cx="0" cy="864"/>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23" name="Line 34">
                    <a:extLst>
                      <a:ext uri="{FF2B5EF4-FFF2-40B4-BE49-F238E27FC236}">
                        <a16:creationId xmlns:a16="http://schemas.microsoft.com/office/drawing/2014/main" id="{B5E47EA4-AA59-42E5-8E32-25964DF30746}"/>
                      </a:ext>
                    </a:extLst>
                  </p:cNvPr>
                  <p:cNvSpPr>
                    <a:spLocks noChangeShapeType="1"/>
                  </p:cNvSpPr>
                  <p:nvPr/>
                </p:nvSpPr>
                <p:spPr bwMode="auto">
                  <a:xfrm>
                    <a:off x="1392" y="2640"/>
                    <a:ext cx="0" cy="864"/>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24" name="Line 35">
                    <a:extLst>
                      <a:ext uri="{FF2B5EF4-FFF2-40B4-BE49-F238E27FC236}">
                        <a16:creationId xmlns:a16="http://schemas.microsoft.com/office/drawing/2014/main" id="{C6957B1D-0EFB-4229-8553-430BB8E01723}"/>
                      </a:ext>
                    </a:extLst>
                  </p:cNvPr>
                  <p:cNvSpPr>
                    <a:spLocks noChangeShapeType="1"/>
                  </p:cNvSpPr>
                  <p:nvPr/>
                </p:nvSpPr>
                <p:spPr bwMode="auto">
                  <a:xfrm>
                    <a:off x="816" y="2928"/>
                    <a:ext cx="864" cy="0"/>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25" name="Line 36">
                    <a:extLst>
                      <a:ext uri="{FF2B5EF4-FFF2-40B4-BE49-F238E27FC236}">
                        <a16:creationId xmlns:a16="http://schemas.microsoft.com/office/drawing/2014/main" id="{F134790D-4CE4-4867-AF17-E49DF1763B2A}"/>
                      </a:ext>
                    </a:extLst>
                  </p:cNvPr>
                  <p:cNvSpPr>
                    <a:spLocks noChangeShapeType="1"/>
                  </p:cNvSpPr>
                  <p:nvPr/>
                </p:nvSpPr>
                <p:spPr bwMode="auto">
                  <a:xfrm>
                    <a:off x="816" y="3216"/>
                    <a:ext cx="864" cy="0"/>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grpSp>
            <p:sp>
              <p:nvSpPr>
                <p:cNvPr id="312" name="Line 38">
                  <a:extLst>
                    <a:ext uri="{FF2B5EF4-FFF2-40B4-BE49-F238E27FC236}">
                      <a16:creationId xmlns:a16="http://schemas.microsoft.com/office/drawing/2014/main" id="{7CACB8F4-4F9E-48CD-AEB0-D429BD12556F}"/>
                    </a:ext>
                  </a:extLst>
                </p:cNvPr>
                <p:cNvSpPr>
                  <a:spLocks noChangeShapeType="1"/>
                </p:cNvSpPr>
                <p:nvPr/>
              </p:nvSpPr>
              <p:spPr bwMode="auto">
                <a:xfrm>
                  <a:off x="960" y="2544"/>
                  <a:ext cx="0" cy="1056"/>
                </a:xfrm>
                <a:prstGeom prst="line">
                  <a:avLst/>
                </a:prstGeom>
                <a:noFill/>
                <a:ln w="19050">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13" name="Line 39">
                  <a:extLst>
                    <a:ext uri="{FF2B5EF4-FFF2-40B4-BE49-F238E27FC236}">
                      <a16:creationId xmlns:a16="http://schemas.microsoft.com/office/drawing/2014/main" id="{02117793-59BB-4E47-AC06-01D576136C7B}"/>
                    </a:ext>
                  </a:extLst>
                </p:cNvPr>
                <p:cNvSpPr>
                  <a:spLocks noChangeShapeType="1"/>
                </p:cNvSpPr>
                <p:nvPr/>
              </p:nvSpPr>
              <p:spPr bwMode="auto">
                <a:xfrm>
                  <a:off x="1248" y="2544"/>
                  <a:ext cx="0" cy="1056"/>
                </a:xfrm>
                <a:prstGeom prst="line">
                  <a:avLst/>
                </a:prstGeom>
                <a:noFill/>
                <a:ln w="19050">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14" name="Line 40">
                  <a:extLst>
                    <a:ext uri="{FF2B5EF4-FFF2-40B4-BE49-F238E27FC236}">
                      <a16:creationId xmlns:a16="http://schemas.microsoft.com/office/drawing/2014/main" id="{B4DEFB86-24A1-4DC6-8D1B-4F2DD4513641}"/>
                    </a:ext>
                  </a:extLst>
                </p:cNvPr>
                <p:cNvSpPr>
                  <a:spLocks noChangeShapeType="1"/>
                </p:cNvSpPr>
                <p:nvPr/>
              </p:nvSpPr>
              <p:spPr bwMode="auto">
                <a:xfrm>
                  <a:off x="1536" y="2544"/>
                  <a:ext cx="0" cy="1056"/>
                </a:xfrm>
                <a:prstGeom prst="line">
                  <a:avLst/>
                </a:prstGeom>
                <a:noFill/>
                <a:ln w="19050">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15" name="Line 41">
                  <a:extLst>
                    <a:ext uri="{FF2B5EF4-FFF2-40B4-BE49-F238E27FC236}">
                      <a16:creationId xmlns:a16="http://schemas.microsoft.com/office/drawing/2014/main" id="{681B0719-B676-4EDA-941D-D19517CBC9AE}"/>
                    </a:ext>
                  </a:extLst>
                </p:cNvPr>
                <p:cNvSpPr>
                  <a:spLocks noChangeShapeType="1"/>
                </p:cNvSpPr>
                <p:nvPr/>
              </p:nvSpPr>
              <p:spPr bwMode="auto">
                <a:xfrm>
                  <a:off x="768" y="2784"/>
                  <a:ext cx="1008" cy="0"/>
                </a:xfrm>
                <a:prstGeom prst="line">
                  <a:avLst/>
                </a:prstGeom>
                <a:noFill/>
                <a:ln w="19050">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16" name="Line 42">
                  <a:extLst>
                    <a:ext uri="{FF2B5EF4-FFF2-40B4-BE49-F238E27FC236}">
                      <a16:creationId xmlns:a16="http://schemas.microsoft.com/office/drawing/2014/main" id="{D2734A5F-0118-492B-A40D-8F096B95B8CA}"/>
                    </a:ext>
                  </a:extLst>
                </p:cNvPr>
                <p:cNvSpPr>
                  <a:spLocks noChangeShapeType="1"/>
                </p:cNvSpPr>
                <p:nvPr/>
              </p:nvSpPr>
              <p:spPr bwMode="auto">
                <a:xfrm>
                  <a:off x="768" y="3072"/>
                  <a:ext cx="1008" cy="0"/>
                </a:xfrm>
                <a:prstGeom prst="line">
                  <a:avLst/>
                </a:prstGeom>
                <a:noFill/>
                <a:ln w="19050">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17" name="Line 43">
                  <a:extLst>
                    <a:ext uri="{FF2B5EF4-FFF2-40B4-BE49-F238E27FC236}">
                      <a16:creationId xmlns:a16="http://schemas.microsoft.com/office/drawing/2014/main" id="{AAB32297-BCA1-4FCF-BF50-D19380B6C962}"/>
                    </a:ext>
                  </a:extLst>
                </p:cNvPr>
                <p:cNvSpPr>
                  <a:spLocks noChangeShapeType="1"/>
                </p:cNvSpPr>
                <p:nvPr/>
              </p:nvSpPr>
              <p:spPr bwMode="auto">
                <a:xfrm>
                  <a:off x="768" y="3360"/>
                  <a:ext cx="1008" cy="0"/>
                </a:xfrm>
                <a:prstGeom prst="line">
                  <a:avLst/>
                </a:prstGeom>
                <a:noFill/>
                <a:ln w="19050">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18" name="Line 44">
                  <a:extLst>
                    <a:ext uri="{FF2B5EF4-FFF2-40B4-BE49-F238E27FC236}">
                      <a16:creationId xmlns:a16="http://schemas.microsoft.com/office/drawing/2014/main" id="{697CEADF-48CD-4C81-822D-18199B8CA16E}"/>
                    </a:ext>
                  </a:extLst>
                </p:cNvPr>
                <p:cNvSpPr>
                  <a:spLocks noChangeShapeType="1"/>
                </p:cNvSpPr>
                <p:nvPr/>
              </p:nvSpPr>
              <p:spPr bwMode="auto">
                <a:xfrm>
                  <a:off x="768" y="2928"/>
                  <a:ext cx="720" cy="672"/>
                </a:xfrm>
                <a:prstGeom prst="line">
                  <a:avLst/>
                </a:prstGeom>
                <a:noFill/>
                <a:ln w="19050">
                  <a:solidFill>
                    <a:srgbClr val="00206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19" name="Line 45">
                  <a:extLst>
                    <a:ext uri="{FF2B5EF4-FFF2-40B4-BE49-F238E27FC236}">
                      <a16:creationId xmlns:a16="http://schemas.microsoft.com/office/drawing/2014/main" id="{D0659A72-3F4B-4FD8-A9C2-9333296F8EDB}"/>
                    </a:ext>
                  </a:extLst>
                </p:cNvPr>
                <p:cNvSpPr>
                  <a:spLocks noChangeShapeType="1"/>
                </p:cNvSpPr>
                <p:nvPr/>
              </p:nvSpPr>
              <p:spPr bwMode="auto">
                <a:xfrm>
                  <a:off x="1056" y="2592"/>
                  <a:ext cx="720" cy="672"/>
                </a:xfrm>
                <a:prstGeom prst="line">
                  <a:avLst/>
                </a:prstGeom>
                <a:noFill/>
                <a:ln w="19050">
                  <a:solidFill>
                    <a:srgbClr val="00206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20" name="Line 46">
                  <a:extLst>
                    <a:ext uri="{FF2B5EF4-FFF2-40B4-BE49-F238E27FC236}">
                      <a16:creationId xmlns:a16="http://schemas.microsoft.com/office/drawing/2014/main" id="{E10ED573-456F-4B56-A79B-9E581F7E9B7F}"/>
                    </a:ext>
                  </a:extLst>
                </p:cNvPr>
                <p:cNvSpPr>
                  <a:spLocks noChangeShapeType="1"/>
                </p:cNvSpPr>
                <p:nvPr/>
              </p:nvSpPr>
              <p:spPr bwMode="auto">
                <a:xfrm>
                  <a:off x="768" y="2592"/>
                  <a:ext cx="1008" cy="1008"/>
                </a:xfrm>
                <a:prstGeom prst="line">
                  <a:avLst/>
                </a:prstGeom>
                <a:noFill/>
                <a:ln w="19050">
                  <a:solidFill>
                    <a:srgbClr val="00206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grpSp>
          <p:sp>
            <p:nvSpPr>
              <p:cNvPr id="304" name="Text Box 114">
                <a:extLst>
                  <a:ext uri="{FF2B5EF4-FFF2-40B4-BE49-F238E27FC236}">
                    <a16:creationId xmlns:a16="http://schemas.microsoft.com/office/drawing/2014/main" id="{053E24C0-7976-466F-B3C6-891B4AF72E7F}"/>
                  </a:ext>
                </a:extLst>
              </p:cNvPr>
              <p:cNvSpPr txBox="1">
                <a:spLocks noChangeArrowheads="1"/>
              </p:cNvSpPr>
              <p:nvPr/>
            </p:nvSpPr>
            <p:spPr bwMode="auto">
              <a:xfrm>
                <a:off x="2208" y="2448"/>
                <a:ext cx="1008" cy="213"/>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  12     15      18</a:t>
                </a:r>
              </a:p>
            </p:txBody>
          </p:sp>
          <p:sp>
            <p:nvSpPr>
              <p:cNvPr id="305" name="Text Box 115">
                <a:extLst>
                  <a:ext uri="{FF2B5EF4-FFF2-40B4-BE49-F238E27FC236}">
                    <a16:creationId xmlns:a16="http://schemas.microsoft.com/office/drawing/2014/main" id="{599B9E0F-3F65-4F0C-910B-FAA60B94EFBF}"/>
                  </a:ext>
                </a:extLst>
              </p:cNvPr>
              <p:cNvSpPr txBox="1">
                <a:spLocks noChangeArrowheads="1"/>
              </p:cNvSpPr>
              <p:nvPr/>
            </p:nvSpPr>
            <p:spPr bwMode="auto">
              <a:xfrm>
                <a:off x="3216" y="14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6</a:t>
                </a:r>
              </a:p>
            </p:txBody>
          </p:sp>
          <p:sp>
            <p:nvSpPr>
              <p:cNvPr id="306" name="Text Box 116">
                <a:extLst>
                  <a:ext uri="{FF2B5EF4-FFF2-40B4-BE49-F238E27FC236}">
                    <a16:creationId xmlns:a16="http://schemas.microsoft.com/office/drawing/2014/main" id="{3B830F1E-3ECE-4DE0-A7EF-2358FF7ED88D}"/>
                  </a:ext>
                </a:extLst>
              </p:cNvPr>
              <p:cNvSpPr txBox="1">
                <a:spLocks noChangeArrowheads="1"/>
              </p:cNvSpPr>
              <p:nvPr/>
            </p:nvSpPr>
            <p:spPr bwMode="auto">
              <a:xfrm>
                <a:off x="3216" y="1824"/>
                <a:ext cx="288"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15</a:t>
                </a:r>
              </a:p>
            </p:txBody>
          </p:sp>
          <p:sp>
            <p:nvSpPr>
              <p:cNvPr id="307" name="Text Box 117">
                <a:extLst>
                  <a:ext uri="{FF2B5EF4-FFF2-40B4-BE49-F238E27FC236}">
                    <a16:creationId xmlns:a16="http://schemas.microsoft.com/office/drawing/2014/main" id="{C14D85EF-2E3B-4C91-8B27-3DC0F68DEE2F}"/>
                  </a:ext>
                </a:extLst>
              </p:cNvPr>
              <p:cNvSpPr txBox="1">
                <a:spLocks noChangeArrowheads="1"/>
              </p:cNvSpPr>
              <p:nvPr/>
            </p:nvSpPr>
            <p:spPr bwMode="auto">
              <a:xfrm>
                <a:off x="3216" y="2112"/>
                <a:ext cx="288"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24</a:t>
                </a:r>
              </a:p>
            </p:txBody>
          </p:sp>
          <p:sp>
            <p:nvSpPr>
              <p:cNvPr id="308" name="Text Box 118">
                <a:extLst>
                  <a:ext uri="{FF2B5EF4-FFF2-40B4-BE49-F238E27FC236}">
                    <a16:creationId xmlns:a16="http://schemas.microsoft.com/office/drawing/2014/main" id="{005A198C-D6FE-42C8-93B5-F2EC8F2083C2}"/>
                  </a:ext>
                </a:extLst>
              </p:cNvPr>
              <p:cNvSpPr txBox="1">
                <a:spLocks noChangeArrowheads="1"/>
              </p:cNvSpPr>
              <p:nvPr/>
            </p:nvSpPr>
            <p:spPr bwMode="auto">
              <a:xfrm>
                <a:off x="2400" y="124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8</a:t>
                </a:r>
              </a:p>
            </p:txBody>
          </p:sp>
          <p:sp>
            <p:nvSpPr>
              <p:cNvPr id="309" name="Text Box 119">
                <a:extLst>
                  <a:ext uri="{FF2B5EF4-FFF2-40B4-BE49-F238E27FC236}">
                    <a16:creationId xmlns:a16="http://schemas.microsoft.com/office/drawing/2014/main" id="{1F8D85DA-5702-4DF1-ACAB-0E427DB0F261}"/>
                  </a:ext>
                </a:extLst>
              </p:cNvPr>
              <p:cNvSpPr txBox="1">
                <a:spLocks noChangeArrowheads="1"/>
              </p:cNvSpPr>
              <p:nvPr/>
            </p:nvSpPr>
            <p:spPr bwMode="auto">
              <a:xfrm>
                <a:off x="2016" y="1296"/>
                <a:ext cx="288"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15</a:t>
                </a:r>
              </a:p>
            </p:txBody>
          </p:sp>
          <p:sp>
            <p:nvSpPr>
              <p:cNvPr id="310" name="Text Box 120">
                <a:extLst>
                  <a:ext uri="{FF2B5EF4-FFF2-40B4-BE49-F238E27FC236}">
                    <a16:creationId xmlns:a16="http://schemas.microsoft.com/office/drawing/2014/main" id="{F56EF45F-B4CE-43EA-B181-ACDE4B032D74}"/>
                  </a:ext>
                </a:extLst>
              </p:cNvPr>
              <p:cNvSpPr txBox="1">
                <a:spLocks noChangeArrowheads="1"/>
              </p:cNvSpPr>
              <p:nvPr/>
            </p:nvSpPr>
            <p:spPr bwMode="auto">
              <a:xfrm>
                <a:off x="2016" y="1584"/>
                <a:ext cx="288"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dirty="0">
                    <a:ln>
                      <a:noFill/>
                    </a:ln>
                    <a:solidFill>
                      <a:schemeClr val="accent2">
                        <a:lumMod val="75000"/>
                      </a:schemeClr>
                    </a:solidFill>
                    <a:effectLst/>
                    <a:uLnTx/>
                    <a:uFillTx/>
                  </a:rPr>
                  <a:t>12</a:t>
                </a:r>
              </a:p>
            </p:txBody>
          </p:sp>
        </p:grpSp>
        <p:grpSp>
          <p:nvGrpSpPr>
            <p:cNvPr id="264" name="Group 122">
              <a:extLst>
                <a:ext uri="{FF2B5EF4-FFF2-40B4-BE49-F238E27FC236}">
                  <a16:creationId xmlns:a16="http://schemas.microsoft.com/office/drawing/2014/main" id="{191D4D94-69A9-4A6D-83EB-9C9977BD42F4}"/>
                </a:ext>
              </a:extLst>
            </p:cNvPr>
            <p:cNvGrpSpPr>
              <a:grpSpLocks/>
            </p:cNvGrpSpPr>
            <p:nvPr/>
          </p:nvGrpSpPr>
          <p:grpSpPr bwMode="auto">
            <a:xfrm>
              <a:off x="7467600" y="4343400"/>
              <a:ext cx="1371600" cy="1371600"/>
              <a:chOff x="2016" y="2640"/>
              <a:chExt cx="864" cy="864"/>
            </a:xfrm>
          </p:grpSpPr>
          <p:grpSp>
            <p:nvGrpSpPr>
              <p:cNvPr id="288" name="Group 123">
                <a:extLst>
                  <a:ext uri="{FF2B5EF4-FFF2-40B4-BE49-F238E27FC236}">
                    <a16:creationId xmlns:a16="http://schemas.microsoft.com/office/drawing/2014/main" id="{E82EB3C1-B296-4654-80BF-CFC0DEDB0D55}"/>
                  </a:ext>
                </a:extLst>
              </p:cNvPr>
              <p:cNvGrpSpPr>
                <a:grpSpLocks/>
              </p:cNvGrpSpPr>
              <p:nvPr/>
            </p:nvGrpSpPr>
            <p:grpSpPr bwMode="auto">
              <a:xfrm>
                <a:off x="2016" y="2640"/>
                <a:ext cx="864" cy="864"/>
                <a:chOff x="816" y="2640"/>
                <a:chExt cx="864" cy="864"/>
              </a:xfrm>
            </p:grpSpPr>
            <p:sp>
              <p:nvSpPr>
                <p:cNvPr id="298" name="Rectangle 124">
                  <a:extLst>
                    <a:ext uri="{FF2B5EF4-FFF2-40B4-BE49-F238E27FC236}">
                      <a16:creationId xmlns:a16="http://schemas.microsoft.com/office/drawing/2014/main" id="{CD2F0197-0AD7-4085-AEA9-CEB72DFC4BD0}"/>
                    </a:ext>
                  </a:extLst>
                </p:cNvPr>
                <p:cNvSpPr>
                  <a:spLocks noChangeArrowheads="1"/>
                </p:cNvSpPr>
                <p:nvPr/>
              </p:nvSpPr>
              <p:spPr bwMode="auto">
                <a:xfrm>
                  <a:off x="816" y="2640"/>
                  <a:ext cx="864" cy="864"/>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299" name="Line 125">
                  <a:extLst>
                    <a:ext uri="{FF2B5EF4-FFF2-40B4-BE49-F238E27FC236}">
                      <a16:creationId xmlns:a16="http://schemas.microsoft.com/office/drawing/2014/main" id="{AEAB437D-3CE0-461C-8BC9-9E694842DF94}"/>
                    </a:ext>
                  </a:extLst>
                </p:cNvPr>
                <p:cNvSpPr>
                  <a:spLocks noChangeShapeType="1"/>
                </p:cNvSpPr>
                <p:nvPr/>
              </p:nvSpPr>
              <p:spPr bwMode="auto">
                <a:xfrm>
                  <a:off x="1104" y="2640"/>
                  <a:ext cx="0" cy="864"/>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00" name="Line 126">
                  <a:extLst>
                    <a:ext uri="{FF2B5EF4-FFF2-40B4-BE49-F238E27FC236}">
                      <a16:creationId xmlns:a16="http://schemas.microsoft.com/office/drawing/2014/main" id="{D0A7D01B-D941-4845-8477-6D53A46395E6}"/>
                    </a:ext>
                  </a:extLst>
                </p:cNvPr>
                <p:cNvSpPr>
                  <a:spLocks noChangeShapeType="1"/>
                </p:cNvSpPr>
                <p:nvPr/>
              </p:nvSpPr>
              <p:spPr bwMode="auto">
                <a:xfrm>
                  <a:off x="1392" y="2640"/>
                  <a:ext cx="0" cy="864"/>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01" name="Line 127">
                  <a:extLst>
                    <a:ext uri="{FF2B5EF4-FFF2-40B4-BE49-F238E27FC236}">
                      <a16:creationId xmlns:a16="http://schemas.microsoft.com/office/drawing/2014/main" id="{770A3401-DBD8-4ACE-9CCF-C83C0604CE41}"/>
                    </a:ext>
                  </a:extLst>
                </p:cNvPr>
                <p:cNvSpPr>
                  <a:spLocks noChangeShapeType="1"/>
                </p:cNvSpPr>
                <p:nvPr/>
              </p:nvSpPr>
              <p:spPr bwMode="auto">
                <a:xfrm>
                  <a:off x="816" y="2928"/>
                  <a:ext cx="864" cy="0"/>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302" name="Line 128">
                  <a:extLst>
                    <a:ext uri="{FF2B5EF4-FFF2-40B4-BE49-F238E27FC236}">
                      <a16:creationId xmlns:a16="http://schemas.microsoft.com/office/drawing/2014/main" id="{DF906388-8168-45E1-87CD-F862400AF629}"/>
                    </a:ext>
                  </a:extLst>
                </p:cNvPr>
                <p:cNvSpPr>
                  <a:spLocks noChangeShapeType="1"/>
                </p:cNvSpPr>
                <p:nvPr/>
              </p:nvSpPr>
              <p:spPr bwMode="auto">
                <a:xfrm>
                  <a:off x="816" y="3216"/>
                  <a:ext cx="864" cy="0"/>
                </a:xfrm>
                <a:prstGeom prst="line">
                  <a:avLst/>
                </a:prstGeom>
                <a:noFill/>
                <a:ln w="9525">
                  <a:solidFill>
                    <a:srgbClr val="00206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grpSp>
          <p:sp>
            <p:nvSpPr>
              <p:cNvPr id="289" name="Text Box 129">
                <a:extLst>
                  <a:ext uri="{FF2B5EF4-FFF2-40B4-BE49-F238E27FC236}">
                    <a16:creationId xmlns:a16="http://schemas.microsoft.com/office/drawing/2014/main" id="{A2A04FDF-4750-4D6E-B970-AA75B133CC54}"/>
                  </a:ext>
                </a:extLst>
              </p:cNvPr>
              <p:cNvSpPr txBox="1">
                <a:spLocks noChangeArrowheads="1"/>
              </p:cNvSpPr>
              <p:nvPr/>
            </p:nvSpPr>
            <p:spPr bwMode="auto">
              <a:xfrm>
                <a:off x="2064"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1</a:t>
                </a:r>
              </a:p>
            </p:txBody>
          </p:sp>
          <p:sp>
            <p:nvSpPr>
              <p:cNvPr id="290" name="Text Box 130">
                <a:extLst>
                  <a:ext uri="{FF2B5EF4-FFF2-40B4-BE49-F238E27FC236}">
                    <a16:creationId xmlns:a16="http://schemas.microsoft.com/office/drawing/2014/main" id="{AA6EC429-0CB6-46EF-A1C8-8520D2463EBA}"/>
                  </a:ext>
                </a:extLst>
              </p:cNvPr>
              <p:cNvSpPr txBox="1">
                <a:spLocks noChangeArrowheads="1"/>
              </p:cNvSpPr>
              <p:nvPr/>
            </p:nvSpPr>
            <p:spPr bwMode="auto">
              <a:xfrm>
                <a:off x="2352"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2</a:t>
                </a:r>
              </a:p>
            </p:txBody>
          </p:sp>
          <p:sp>
            <p:nvSpPr>
              <p:cNvPr id="291" name="Text Box 131">
                <a:extLst>
                  <a:ext uri="{FF2B5EF4-FFF2-40B4-BE49-F238E27FC236}">
                    <a16:creationId xmlns:a16="http://schemas.microsoft.com/office/drawing/2014/main" id="{820DF397-6108-49D9-8228-6F57783BE48D}"/>
                  </a:ext>
                </a:extLst>
              </p:cNvPr>
              <p:cNvSpPr txBox="1">
                <a:spLocks noChangeArrowheads="1"/>
              </p:cNvSpPr>
              <p:nvPr/>
            </p:nvSpPr>
            <p:spPr bwMode="auto">
              <a:xfrm>
                <a:off x="2640" y="2688"/>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3</a:t>
                </a:r>
              </a:p>
            </p:txBody>
          </p:sp>
          <p:sp>
            <p:nvSpPr>
              <p:cNvPr id="292" name="Text Box 132">
                <a:extLst>
                  <a:ext uri="{FF2B5EF4-FFF2-40B4-BE49-F238E27FC236}">
                    <a16:creationId xmlns:a16="http://schemas.microsoft.com/office/drawing/2014/main" id="{7B6C9DD0-73AC-4E9C-BF00-F99FDDB3F255}"/>
                  </a:ext>
                </a:extLst>
              </p:cNvPr>
              <p:cNvSpPr txBox="1">
                <a:spLocks noChangeArrowheads="1"/>
              </p:cNvSpPr>
              <p:nvPr/>
            </p:nvSpPr>
            <p:spPr bwMode="auto">
              <a:xfrm>
                <a:off x="2064"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4</a:t>
                </a:r>
              </a:p>
            </p:txBody>
          </p:sp>
          <p:sp>
            <p:nvSpPr>
              <p:cNvPr id="293" name="Text Box 133">
                <a:extLst>
                  <a:ext uri="{FF2B5EF4-FFF2-40B4-BE49-F238E27FC236}">
                    <a16:creationId xmlns:a16="http://schemas.microsoft.com/office/drawing/2014/main" id="{EFE510DB-74E3-4F09-A96B-2345278DF76C}"/>
                  </a:ext>
                </a:extLst>
              </p:cNvPr>
              <p:cNvSpPr txBox="1">
                <a:spLocks noChangeArrowheads="1"/>
              </p:cNvSpPr>
              <p:nvPr/>
            </p:nvSpPr>
            <p:spPr bwMode="auto">
              <a:xfrm>
                <a:off x="2064"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7</a:t>
                </a:r>
              </a:p>
            </p:txBody>
          </p:sp>
          <p:sp>
            <p:nvSpPr>
              <p:cNvPr id="294" name="Text Box 134">
                <a:extLst>
                  <a:ext uri="{FF2B5EF4-FFF2-40B4-BE49-F238E27FC236}">
                    <a16:creationId xmlns:a16="http://schemas.microsoft.com/office/drawing/2014/main" id="{8F9207A9-E120-4779-B3ED-52AAB5E9B9E9}"/>
                  </a:ext>
                </a:extLst>
              </p:cNvPr>
              <p:cNvSpPr txBox="1">
                <a:spLocks noChangeArrowheads="1"/>
              </p:cNvSpPr>
              <p:nvPr/>
            </p:nvSpPr>
            <p:spPr bwMode="auto">
              <a:xfrm>
                <a:off x="2352"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5</a:t>
                </a:r>
              </a:p>
            </p:txBody>
          </p:sp>
          <p:sp>
            <p:nvSpPr>
              <p:cNvPr id="295" name="Text Box 135">
                <a:extLst>
                  <a:ext uri="{FF2B5EF4-FFF2-40B4-BE49-F238E27FC236}">
                    <a16:creationId xmlns:a16="http://schemas.microsoft.com/office/drawing/2014/main" id="{CED48DE5-0752-4E13-A7FB-E41CF6F3FEA1}"/>
                  </a:ext>
                </a:extLst>
              </p:cNvPr>
              <p:cNvSpPr txBox="1">
                <a:spLocks noChangeArrowheads="1"/>
              </p:cNvSpPr>
              <p:nvPr/>
            </p:nvSpPr>
            <p:spPr bwMode="auto">
              <a:xfrm>
                <a:off x="2352"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8</a:t>
                </a:r>
              </a:p>
            </p:txBody>
          </p:sp>
          <p:sp>
            <p:nvSpPr>
              <p:cNvPr id="296" name="Text Box 136">
                <a:extLst>
                  <a:ext uri="{FF2B5EF4-FFF2-40B4-BE49-F238E27FC236}">
                    <a16:creationId xmlns:a16="http://schemas.microsoft.com/office/drawing/2014/main" id="{85571D10-4E76-43C1-8675-FFA72BBA1D5C}"/>
                  </a:ext>
                </a:extLst>
              </p:cNvPr>
              <p:cNvSpPr txBox="1">
                <a:spLocks noChangeArrowheads="1"/>
              </p:cNvSpPr>
              <p:nvPr/>
            </p:nvSpPr>
            <p:spPr bwMode="auto">
              <a:xfrm>
                <a:off x="2640" y="2976"/>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6</a:t>
                </a:r>
              </a:p>
            </p:txBody>
          </p:sp>
          <p:sp>
            <p:nvSpPr>
              <p:cNvPr id="297" name="Text Box 137">
                <a:extLst>
                  <a:ext uri="{FF2B5EF4-FFF2-40B4-BE49-F238E27FC236}">
                    <a16:creationId xmlns:a16="http://schemas.microsoft.com/office/drawing/2014/main" id="{8E6DEBB1-6FE3-44AC-9FCA-F63C6E8FC77C}"/>
                  </a:ext>
                </a:extLst>
              </p:cNvPr>
              <p:cNvSpPr txBox="1">
                <a:spLocks noChangeArrowheads="1"/>
              </p:cNvSpPr>
              <p:nvPr/>
            </p:nvSpPr>
            <p:spPr bwMode="auto">
              <a:xfrm>
                <a:off x="2640" y="3264"/>
                <a:ext cx="192" cy="21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9</a:t>
                </a:r>
              </a:p>
            </p:txBody>
          </p:sp>
        </p:grpSp>
        <p:sp>
          <p:nvSpPr>
            <p:cNvPr id="265" name="Line 138">
              <a:extLst>
                <a:ext uri="{FF2B5EF4-FFF2-40B4-BE49-F238E27FC236}">
                  <a16:creationId xmlns:a16="http://schemas.microsoft.com/office/drawing/2014/main" id="{20088BB6-C498-4761-B447-889981C26B2D}"/>
                </a:ext>
              </a:extLst>
            </p:cNvPr>
            <p:cNvSpPr>
              <a:spLocks noChangeShapeType="1"/>
            </p:cNvSpPr>
            <p:nvPr/>
          </p:nvSpPr>
          <p:spPr bwMode="auto">
            <a:xfrm>
              <a:off x="2743200" y="4953000"/>
              <a:ext cx="533400" cy="0"/>
            </a:xfrm>
            <a:prstGeom prst="line">
              <a:avLst/>
            </a:prstGeom>
            <a:noFill/>
            <a:ln w="76200">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266" name="Line 139">
              <a:extLst>
                <a:ext uri="{FF2B5EF4-FFF2-40B4-BE49-F238E27FC236}">
                  <a16:creationId xmlns:a16="http://schemas.microsoft.com/office/drawing/2014/main" id="{91C10822-4E24-4256-AF58-6EEC46DD7190}"/>
                </a:ext>
              </a:extLst>
            </p:cNvPr>
            <p:cNvSpPr>
              <a:spLocks noChangeShapeType="1"/>
            </p:cNvSpPr>
            <p:nvPr/>
          </p:nvSpPr>
          <p:spPr bwMode="auto">
            <a:xfrm>
              <a:off x="4800600" y="4953000"/>
              <a:ext cx="533400" cy="0"/>
            </a:xfrm>
            <a:prstGeom prst="line">
              <a:avLst/>
            </a:prstGeom>
            <a:noFill/>
            <a:ln w="76200">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267" name="Line 140">
              <a:extLst>
                <a:ext uri="{FF2B5EF4-FFF2-40B4-BE49-F238E27FC236}">
                  <a16:creationId xmlns:a16="http://schemas.microsoft.com/office/drawing/2014/main" id="{E947C028-2318-4821-8EAC-104761EB6FB9}"/>
                </a:ext>
              </a:extLst>
            </p:cNvPr>
            <p:cNvSpPr>
              <a:spLocks noChangeShapeType="1"/>
            </p:cNvSpPr>
            <p:nvPr/>
          </p:nvSpPr>
          <p:spPr bwMode="auto">
            <a:xfrm>
              <a:off x="6858000" y="4941888"/>
              <a:ext cx="533400" cy="0"/>
            </a:xfrm>
            <a:prstGeom prst="line">
              <a:avLst/>
            </a:prstGeom>
            <a:noFill/>
            <a:ln w="76200">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grpSp>
          <p:nvGrpSpPr>
            <p:cNvPr id="268" name="Group 144">
              <a:extLst>
                <a:ext uri="{FF2B5EF4-FFF2-40B4-BE49-F238E27FC236}">
                  <a16:creationId xmlns:a16="http://schemas.microsoft.com/office/drawing/2014/main" id="{EBAEDD63-F4D3-4295-B409-2F2593AEAA31}"/>
                </a:ext>
              </a:extLst>
            </p:cNvPr>
            <p:cNvGrpSpPr>
              <a:grpSpLocks/>
            </p:cNvGrpSpPr>
            <p:nvPr/>
          </p:nvGrpSpPr>
          <p:grpSpPr bwMode="auto">
            <a:xfrm>
              <a:off x="2819400" y="4495800"/>
              <a:ext cx="304800" cy="304800"/>
              <a:chOff x="912" y="3696"/>
              <a:chExt cx="192" cy="192"/>
            </a:xfrm>
          </p:grpSpPr>
          <p:sp>
            <p:nvSpPr>
              <p:cNvPr id="285" name="Line 141">
                <a:extLst>
                  <a:ext uri="{FF2B5EF4-FFF2-40B4-BE49-F238E27FC236}">
                    <a16:creationId xmlns:a16="http://schemas.microsoft.com/office/drawing/2014/main" id="{3AE5001D-81BD-4FC3-B5D2-13B167E30E6A}"/>
                  </a:ext>
                </a:extLst>
              </p:cNvPr>
              <p:cNvSpPr>
                <a:spLocks noChangeShapeType="1"/>
              </p:cNvSpPr>
              <p:nvPr/>
            </p:nvSpPr>
            <p:spPr bwMode="auto">
              <a:xfrm>
                <a:off x="912" y="3696"/>
                <a:ext cx="0" cy="192"/>
              </a:xfrm>
              <a:prstGeom prst="line">
                <a:avLst/>
              </a:prstGeom>
              <a:noFill/>
              <a:ln w="9525">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286" name="Line 142">
                <a:extLst>
                  <a:ext uri="{FF2B5EF4-FFF2-40B4-BE49-F238E27FC236}">
                    <a16:creationId xmlns:a16="http://schemas.microsoft.com/office/drawing/2014/main" id="{0C79266F-9B32-4546-B997-74F214B3CCB9}"/>
                  </a:ext>
                </a:extLst>
              </p:cNvPr>
              <p:cNvSpPr>
                <a:spLocks noChangeShapeType="1"/>
              </p:cNvSpPr>
              <p:nvPr/>
            </p:nvSpPr>
            <p:spPr bwMode="auto">
              <a:xfrm>
                <a:off x="1008" y="3696"/>
                <a:ext cx="0" cy="192"/>
              </a:xfrm>
              <a:prstGeom prst="line">
                <a:avLst/>
              </a:prstGeom>
              <a:noFill/>
              <a:ln w="9525">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287" name="Line 143">
                <a:extLst>
                  <a:ext uri="{FF2B5EF4-FFF2-40B4-BE49-F238E27FC236}">
                    <a16:creationId xmlns:a16="http://schemas.microsoft.com/office/drawing/2014/main" id="{6BC2C766-775B-46EA-8BCD-79176BD11646}"/>
                  </a:ext>
                </a:extLst>
              </p:cNvPr>
              <p:cNvSpPr>
                <a:spLocks noChangeShapeType="1"/>
              </p:cNvSpPr>
              <p:nvPr/>
            </p:nvSpPr>
            <p:spPr bwMode="auto">
              <a:xfrm>
                <a:off x="1104" y="3696"/>
                <a:ext cx="0" cy="192"/>
              </a:xfrm>
              <a:prstGeom prst="line">
                <a:avLst/>
              </a:prstGeom>
              <a:noFill/>
              <a:ln w="9525">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grpSp>
        <p:grpSp>
          <p:nvGrpSpPr>
            <p:cNvPr id="269" name="Group 145">
              <a:extLst>
                <a:ext uri="{FF2B5EF4-FFF2-40B4-BE49-F238E27FC236}">
                  <a16:creationId xmlns:a16="http://schemas.microsoft.com/office/drawing/2014/main" id="{3E70937F-3331-4756-AAF7-9A44E19C886F}"/>
                </a:ext>
              </a:extLst>
            </p:cNvPr>
            <p:cNvGrpSpPr>
              <a:grpSpLocks/>
            </p:cNvGrpSpPr>
            <p:nvPr/>
          </p:nvGrpSpPr>
          <p:grpSpPr bwMode="auto">
            <a:xfrm rot="-5400000">
              <a:off x="4876800" y="4419600"/>
              <a:ext cx="304800" cy="304800"/>
              <a:chOff x="912" y="3696"/>
              <a:chExt cx="192" cy="192"/>
            </a:xfrm>
          </p:grpSpPr>
          <p:sp>
            <p:nvSpPr>
              <p:cNvPr id="282" name="Line 146">
                <a:extLst>
                  <a:ext uri="{FF2B5EF4-FFF2-40B4-BE49-F238E27FC236}">
                    <a16:creationId xmlns:a16="http://schemas.microsoft.com/office/drawing/2014/main" id="{8FF7CBB9-D108-476A-B91B-202E9EE830C2}"/>
                  </a:ext>
                </a:extLst>
              </p:cNvPr>
              <p:cNvSpPr>
                <a:spLocks noChangeShapeType="1"/>
              </p:cNvSpPr>
              <p:nvPr/>
            </p:nvSpPr>
            <p:spPr bwMode="auto">
              <a:xfrm>
                <a:off x="912" y="3696"/>
                <a:ext cx="0" cy="192"/>
              </a:xfrm>
              <a:prstGeom prst="line">
                <a:avLst/>
              </a:prstGeom>
              <a:noFill/>
              <a:ln w="9525">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283" name="Line 147">
                <a:extLst>
                  <a:ext uri="{FF2B5EF4-FFF2-40B4-BE49-F238E27FC236}">
                    <a16:creationId xmlns:a16="http://schemas.microsoft.com/office/drawing/2014/main" id="{6AE88593-DEB7-4BA1-B243-25EC7196B6FC}"/>
                  </a:ext>
                </a:extLst>
              </p:cNvPr>
              <p:cNvSpPr>
                <a:spLocks noChangeShapeType="1"/>
              </p:cNvSpPr>
              <p:nvPr/>
            </p:nvSpPr>
            <p:spPr bwMode="auto">
              <a:xfrm>
                <a:off x="1008" y="3696"/>
                <a:ext cx="0" cy="192"/>
              </a:xfrm>
              <a:prstGeom prst="line">
                <a:avLst/>
              </a:prstGeom>
              <a:noFill/>
              <a:ln w="9525">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284" name="Line 148">
                <a:extLst>
                  <a:ext uri="{FF2B5EF4-FFF2-40B4-BE49-F238E27FC236}">
                    <a16:creationId xmlns:a16="http://schemas.microsoft.com/office/drawing/2014/main" id="{F234B6F6-C2BE-4833-BA26-EE2EA4D25297}"/>
                  </a:ext>
                </a:extLst>
              </p:cNvPr>
              <p:cNvSpPr>
                <a:spLocks noChangeShapeType="1"/>
              </p:cNvSpPr>
              <p:nvPr/>
            </p:nvSpPr>
            <p:spPr bwMode="auto">
              <a:xfrm>
                <a:off x="1104" y="3696"/>
                <a:ext cx="0" cy="192"/>
              </a:xfrm>
              <a:prstGeom prst="line">
                <a:avLst/>
              </a:prstGeom>
              <a:noFill/>
              <a:ln w="9525">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grpSp>
        <p:grpSp>
          <p:nvGrpSpPr>
            <p:cNvPr id="270" name="Group 149">
              <a:extLst>
                <a:ext uri="{FF2B5EF4-FFF2-40B4-BE49-F238E27FC236}">
                  <a16:creationId xmlns:a16="http://schemas.microsoft.com/office/drawing/2014/main" id="{7834DAA0-566D-4D70-A6F9-342A7A5B995E}"/>
                </a:ext>
              </a:extLst>
            </p:cNvPr>
            <p:cNvGrpSpPr>
              <a:grpSpLocks/>
            </p:cNvGrpSpPr>
            <p:nvPr/>
          </p:nvGrpSpPr>
          <p:grpSpPr bwMode="auto">
            <a:xfrm rot="-13777449">
              <a:off x="6934200" y="4419600"/>
              <a:ext cx="304800" cy="304800"/>
              <a:chOff x="912" y="3696"/>
              <a:chExt cx="192" cy="192"/>
            </a:xfrm>
          </p:grpSpPr>
          <p:sp>
            <p:nvSpPr>
              <p:cNvPr id="279" name="Line 150">
                <a:extLst>
                  <a:ext uri="{FF2B5EF4-FFF2-40B4-BE49-F238E27FC236}">
                    <a16:creationId xmlns:a16="http://schemas.microsoft.com/office/drawing/2014/main" id="{8A7D90F0-9C5E-4E42-9D85-0BFB373497B3}"/>
                  </a:ext>
                </a:extLst>
              </p:cNvPr>
              <p:cNvSpPr>
                <a:spLocks noChangeShapeType="1"/>
              </p:cNvSpPr>
              <p:nvPr/>
            </p:nvSpPr>
            <p:spPr bwMode="auto">
              <a:xfrm>
                <a:off x="912" y="3696"/>
                <a:ext cx="0" cy="192"/>
              </a:xfrm>
              <a:prstGeom prst="line">
                <a:avLst/>
              </a:prstGeom>
              <a:noFill/>
              <a:ln w="9525">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280" name="Line 151">
                <a:extLst>
                  <a:ext uri="{FF2B5EF4-FFF2-40B4-BE49-F238E27FC236}">
                    <a16:creationId xmlns:a16="http://schemas.microsoft.com/office/drawing/2014/main" id="{24D82018-B40C-4AF3-A924-02E80F5CF503}"/>
                  </a:ext>
                </a:extLst>
              </p:cNvPr>
              <p:cNvSpPr>
                <a:spLocks noChangeShapeType="1"/>
              </p:cNvSpPr>
              <p:nvPr/>
            </p:nvSpPr>
            <p:spPr bwMode="auto">
              <a:xfrm>
                <a:off x="1008" y="3696"/>
                <a:ext cx="0" cy="192"/>
              </a:xfrm>
              <a:prstGeom prst="line">
                <a:avLst/>
              </a:prstGeom>
              <a:noFill/>
              <a:ln w="9525">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281" name="Line 152">
                <a:extLst>
                  <a:ext uri="{FF2B5EF4-FFF2-40B4-BE49-F238E27FC236}">
                    <a16:creationId xmlns:a16="http://schemas.microsoft.com/office/drawing/2014/main" id="{A7BD916B-5282-4671-9BB1-26EA7AC0F850}"/>
                  </a:ext>
                </a:extLst>
              </p:cNvPr>
              <p:cNvSpPr>
                <a:spLocks noChangeShapeType="1"/>
              </p:cNvSpPr>
              <p:nvPr/>
            </p:nvSpPr>
            <p:spPr bwMode="auto">
              <a:xfrm>
                <a:off x="1104" y="3696"/>
                <a:ext cx="0" cy="192"/>
              </a:xfrm>
              <a:prstGeom prst="line">
                <a:avLst/>
              </a:prstGeom>
              <a:noFill/>
              <a:ln w="9525">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grpSp>
        <p:sp>
          <p:nvSpPr>
            <p:cNvPr id="271" name="Text Box 153">
              <a:extLst>
                <a:ext uri="{FF2B5EF4-FFF2-40B4-BE49-F238E27FC236}">
                  <a16:creationId xmlns:a16="http://schemas.microsoft.com/office/drawing/2014/main" id="{2D0D3934-1317-4ABF-AD6E-C3258B0A89DA}"/>
                </a:ext>
              </a:extLst>
            </p:cNvPr>
            <p:cNvSpPr txBox="1">
              <a:spLocks noChangeArrowheads="1"/>
            </p:cNvSpPr>
            <p:nvPr/>
          </p:nvSpPr>
          <p:spPr bwMode="auto">
            <a:xfrm>
              <a:off x="1219200" y="2392363"/>
              <a:ext cx="990600" cy="784830"/>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solidFill>
                    <a:schemeClr val="accent2">
                      <a:lumMod val="75000"/>
                    </a:schemeClr>
                  </a:solidFill>
                  <a:effectLst/>
                  <a:uLnTx/>
                  <a:uFillTx/>
                </a:rPr>
                <a:t>True</a:t>
              </a:r>
            </a:p>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solidFill>
                    <a:schemeClr val="accent2">
                      <a:lumMod val="75000"/>
                    </a:schemeClr>
                  </a:solidFill>
                  <a:effectLst/>
                  <a:uLnTx/>
                  <a:uFillTx/>
                </a:rPr>
                <a:t>Image</a:t>
              </a:r>
            </a:p>
          </p:txBody>
        </p:sp>
        <p:sp>
          <p:nvSpPr>
            <p:cNvPr id="272" name="Text Box 154">
              <a:extLst>
                <a:ext uri="{FF2B5EF4-FFF2-40B4-BE49-F238E27FC236}">
                  <a16:creationId xmlns:a16="http://schemas.microsoft.com/office/drawing/2014/main" id="{C40916F7-61D5-47B0-AF67-84BCC03363E0}"/>
                </a:ext>
              </a:extLst>
            </p:cNvPr>
            <p:cNvSpPr txBox="1">
              <a:spLocks noChangeArrowheads="1"/>
            </p:cNvSpPr>
            <p:nvPr/>
          </p:nvSpPr>
          <p:spPr bwMode="auto">
            <a:xfrm>
              <a:off x="4648200" y="2484438"/>
              <a:ext cx="1600200" cy="369332"/>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solidFill>
                    <a:schemeClr val="accent2">
                      <a:lumMod val="75000"/>
                    </a:schemeClr>
                  </a:solidFill>
                  <a:effectLst/>
                  <a:uLnTx/>
                  <a:uFillTx/>
                </a:rPr>
                <a:t>Projection Data</a:t>
              </a:r>
            </a:p>
          </p:txBody>
        </p:sp>
        <p:sp>
          <p:nvSpPr>
            <p:cNvPr id="273" name="Text Box 155">
              <a:extLst>
                <a:ext uri="{FF2B5EF4-FFF2-40B4-BE49-F238E27FC236}">
                  <a16:creationId xmlns:a16="http://schemas.microsoft.com/office/drawing/2014/main" id="{9A279487-1C59-49A6-BE64-A2C1FFC5A3BE}"/>
                </a:ext>
              </a:extLst>
            </p:cNvPr>
            <p:cNvSpPr txBox="1">
              <a:spLocks noChangeArrowheads="1"/>
            </p:cNvSpPr>
            <p:nvPr/>
          </p:nvSpPr>
          <p:spPr bwMode="auto">
            <a:xfrm>
              <a:off x="1524000" y="5773737"/>
              <a:ext cx="990600" cy="703263"/>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dirty="0">
                  <a:ln>
                    <a:noFill/>
                  </a:ln>
                  <a:solidFill>
                    <a:schemeClr val="accent2">
                      <a:lumMod val="75000"/>
                    </a:schemeClr>
                  </a:solidFill>
                  <a:effectLst/>
                  <a:uLnTx/>
                  <a:uFillTx/>
                </a:rPr>
                <a:t>Initial</a:t>
              </a:r>
            </a:p>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dirty="0">
                  <a:ln>
                    <a:noFill/>
                  </a:ln>
                  <a:solidFill>
                    <a:schemeClr val="accent2">
                      <a:lumMod val="75000"/>
                    </a:schemeClr>
                  </a:solidFill>
                  <a:effectLst/>
                  <a:uLnTx/>
                  <a:uFillTx/>
                </a:rPr>
                <a:t>Solution</a:t>
              </a:r>
            </a:p>
          </p:txBody>
        </p:sp>
        <p:grpSp>
          <p:nvGrpSpPr>
            <p:cNvPr id="274" name="Group 159">
              <a:extLst>
                <a:ext uri="{FF2B5EF4-FFF2-40B4-BE49-F238E27FC236}">
                  <a16:creationId xmlns:a16="http://schemas.microsoft.com/office/drawing/2014/main" id="{34F6F84F-0E60-4D8A-97FA-EF202CD36FE9}"/>
                </a:ext>
              </a:extLst>
            </p:cNvPr>
            <p:cNvGrpSpPr>
              <a:grpSpLocks/>
            </p:cNvGrpSpPr>
            <p:nvPr/>
          </p:nvGrpSpPr>
          <p:grpSpPr bwMode="auto">
            <a:xfrm>
              <a:off x="3048000" y="5943600"/>
              <a:ext cx="5181600" cy="381000"/>
              <a:chOff x="2592" y="3744"/>
              <a:chExt cx="2592" cy="240"/>
            </a:xfrm>
          </p:grpSpPr>
          <p:sp>
            <p:nvSpPr>
              <p:cNvPr id="276" name="Line 156">
                <a:extLst>
                  <a:ext uri="{FF2B5EF4-FFF2-40B4-BE49-F238E27FC236}">
                    <a16:creationId xmlns:a16="http://schemas.microsoft.com/office/drawing/2014/main" id="{17D90A08-CC8E-4281-ABB8-850C6EA6F9DF}"/>
                  </a:ext>
                </a:extLst>
              </p:cNvPr>
              <p:cNvSpPr>
                <a:spLocks noChangeShapeType="1"/>
              </p:cNvSpPr>
              <p:nvPr/>
            </p:nvSpPr>
            <p:spPr bwMode="auto">
              <a:xfrm flipH="1" flipV="1">
                <a:off x="2592" y="3984"/>
                <a:ext cx="2592" cy="0"/>
              </a:xfrm>
              <a:prstGeom prst="line">
                <a:avLst/>
              </a:prstGeom>
              <a:noFill/>
              <a:ln w="57150">
                <a:solidFill>
                  <a:srgbClr val="00206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277" name="Line 157">
                <a:extLst>
                  <a:ext uri="{FF2B5EF4-FFF2-40B4-BE49-F238E27FC236}">
                    <a16:creationId xmlns:a16="http://schemas.microsoft.com/office/drawing/2014/main" id="{020BFF85-3CFF-405E-BF4B-AE5C1093A56F}"/>
                  </a:ext>
                </a:extLst>
              </p:cNvPr>
              <p:cNvSpPr>
                <a:spLocks noChangeShapeType="1"/>
              </p:cNvSpPr>
              <p:nvPr/>
            </p:nvSpPr>
            <p:spPr bwMode="auto">
              <a:xfrm flipV="1">
                <a:off x="2592" y="3744"/>
                <a:ext cx="0" cy="240"/>
              </a:xfrm>
              <a:prstGeom prst="line">
                <a:avLst/>
              </a:prstGeom>
              <a:noFill/>
              <a:ln w="57150">
                <a:solidFill>
                  <a:srgbClr val="002060"/>
                </a:solidFill>
                <a:prstDash val="dash"/>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sp>
            <p:nvSpPr>
              <p:cNvPr id="278" name="Line 158">
                <a:extLst>
                  <a:ext uri="{FF2B5EF4-FFF2-40B4-BE49-F238E27FC236}">
                    <a16:creationId xmlns:a16="http://schemas.microsoft.com/office/drawing/2014/main" id="{1A931CEF-CF6C-49B7-853F-9DE08C29AA2A}"/>
                  </a:ext>
                </a:extLst>
              </p:cNvPr>
              <p:cNvSpPr>
                <a:spLocks noChangeShapeType="1"/>
              </p:cNvSpPr>
              <p:nvPr/>
            </p:nvSpPr>
            <p:spPr bwMode="auto">
              <a:xfrm flipV="1">
                <a:off x="5184" y="3744"/>
                <a:ext cx="0" cy="240"/>
              </a:xfrm>
              <a:prstGeom prst="line">
                <a:avLst/>
              </a:prstGeom>
              <a:noFill/>
              <a:ln w="57150">
                <a:solidFill>
                  <a:srgbClr val="00206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2">
                      <a:lumMod val="75000"/>
                    </a:schemeClr>
                  </a:solidFill>
                  <a:effectLst/>
                  <a:uLnTx/>
                  <a:uFillTx/>
                </a:endParaRPr>
              </a:p>
            </p:txBody>
          </p:sp>
        </p:grpSp>
        <p:sp>
          <p:nvSpPr>
            <p:cNvPr id="275" name="Text Box 160">
              <a:extLst>
                <a:ext uri="{FF2B5EF4-FFF2-40B4-BE49-F238E27FC236}">
                  <a16:creationId xmlns:a16="http://schemas.microsoft.com/office/drawing/2014/main" id="{13E73B5B-539D-40FE-AC8E-5A60438A8696}"/>
                </a:ext>
              </a:extLst>
            </p:cNvPr>
            <p:cNvSpPr txBox="1">
              <a:spLocks noChangeArrowheads="1"/>
            </p:cNvSpPr>
            <p:nvPr/>
          </p:nvSpPr>
          <p:spPr bwMode="auto">
            <a:xfrm>
              <a:off x="3733800" y="5943600"/>
              <a:ext cx="4038600" cy="336550"/>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600" b="0" i="0" u="none" strike="noStrike" kern="0" cap="none" spc="0" normalizeH="0" baseline="0" noProof="0">
                  <a:ln>
                    <a:noFill/>
                  </a:ln>
                  <a:solidFill>
                    <a:schemeClr val="accent2">
                      <a:lumMod val="75000"/>
                    </a:schemeClr>
                  </a:solidFill>
                  <a:effectLst/>
                  <a:uLnTx/>
                  <a:uFillTx/>
                </a:rPr>
                <a:t>Iterate until sufficient accuracy is achieved</a:t>
              </a:r>
            </a:p>
          </p:txBody>
        </p:sp>
      </p:grpSp>
    </p:spTree>
    <p:extLst>
      <p:ext uri="{BB962C8B-B14F-4D97-AF65-F5344CB8AC3E}">
        <p14:creationId xmlns:p14="http://schemas.microsoft.com/office/powerpoint/2010/main" val="2963625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Demo of Image Reconstruction</a:t>
            </a:r>
          </a:p>
        </p:txBody>
      </p:sp>
      <p:pic>
        <p:nvPicPr>
          <p:cNvPr id="5" name="CT1">
            <a:hlinkClick r:id="" action="ppaction://media"/>
            <a:extLst>
              <a:ext uri="{FF2B5EF4-FFF2-40B4-BE49-F238E27FC236}">
                <a16:creationId xmlns:a16="http://schemas.microsoft.com/office/drawing/2014/main" id="{D45C894D-B6E3-4780-B129-F1AA5537596A}"/>
              </a:ext>
            </a:extLst>
          </p:cNvPr>
          <p:cNvPicPr>
            <a:picLocks noGrp="1" noChangeAspect="1"/>
          </p:cNvPicPr>
          <p:nvPr>
            <p:ph sz="quarter" idx="1"/>
            <a:videoFile r:link="rId3"/>
            <p:extLst>
              <p:ext uri="{DAA4B4D4-6D71-4841-9C94-3DE7FCFB9230}">
                <p14:media xmlns:p14="http://schemas.microsoft.com/office/powerpoint/2010/main" r:embed="rId2"/>
              </p:ext>
            </p:extLst>
          </p:nvPr>
        </p:nvPicPr>
        <p:blipFill>
          <a:blip r:embed="rId5"/>
          <a:stretch>
            <a:fillRect/>
          </a:stretch>
        </p:blipFill>
        <p:spPr>
          <a:xfrm>
            <a:off x="2070100" y="1600200"/>
            <a:ext cx="8367713" cy="4495800"/>
          </a:xfrm>
        </p:spPr>
      </p:pic>
    </p:spTree>
    <p:custDataLst>
      <p:tags r:id="rId1"/>
    </p:custDataLst>
    <p:extLst>
      <p:ext uri="{BB962C8B-B14F-4D97-AF65-F5344CB8AC3E}">
        <p14:creationId xmlns:p14="http://schemas.microsoft.com/office/powerpoint/2010/main" val="308299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 Numbers and Hounsfield Units</a:t>
            </a:r>
          </a:p>
        </p:txBody>
      </p:sp>
      <p:sp>
        <p:nvSpPr>
          <p:cNvPr id="3" name="Content Placeholder 2"/>
          <p:cNvSpPr>
            <a:spLocks noGrp="1"/>
          </p:cNvSpPr>
          <p:nvPr>
            <p:ph sz="quarter" idx="1"/>
          </p:nvPr>
        </p:nvSpPr>
        <p:spPr/>
        <p:txBody>
          <a:bodyPr/>
          <a:lstStyle/>
          <a:p>
            <a:r>
              <a:rPr lang="en-US" dirty="0"/>
              <a:t>CT number is the value of CT image pixels expressed in Hounsfield units (HU)</a:t>
            </a:r>
          </a:p>
          <a:p>
            <a:pPr lvl="1"/>
            <a:r>
              <a:rPr lang="en-US" dirty="0"/>
              <a:t>Value usually varies in the range -1,000 (air) to 3,000 (bone)</a:t>
            </a:r>
          </a:p>
          <a:p>
            <a:pPr lvl="1"/>
            <a:r>
              <a:rPr lang="en-US" dirty="0"/>
              <a:t>To properly view CT image, it is necessary to apply a so-called window (center C and width W)</a:t>
            </a:r>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424" y="3768324"/>
            <a:ext cx="2692308"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36082" y="2935332"/>
            <a:ext cx="3238500" cy="160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704" y="2952750"/>
            <a:ext cx="3238500" cy="742950"/>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9B59D95F-CD9A-4C74-9D15-6C571B8939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6907" y="2952750"/>
            <a:ext cx="5091113" cy="383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CTwindowing2.mp4">
            <a:hlinkClick r:id="" action="ppaction://media"/>
            <a:extLst>
              <a:ext uri="{FF2B5EF4-FFF2-40B4-BE49-F238E27FC236}">
                <a16:creationId xmlns:a16="http://schemas.microsoft.com/office/drawing/2014/main" id="{644B730C-A217-49F2-A1AB-6943250E26D5}"/>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8798020" y="4555547"/>
            <a:ext cx="3091873" cy="2318905"/>
          </a:xfrm>
          <a:prstGeom prst="rect">
            <a:avLst/>
          </a:prstGeom>
        </p:spPr>
      </p:pic>
      <p:pic>
        <p:nvPicPr>
          <p:cNvPr id="5" name="Picture 4">
            <a:extLst>
              <a:ext uri="{FF2B5EF4-FFF2-40B4-BE49-F238E27FC236}">
                <a16:creationId xmlns:a16="http://schemas.microsoft.com/office/drawing/2014/main" id="{32CA8CD5-D8C4-4E15-918D-D15FD1DB10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09578" y="4707765"/>
            <a:ext cx="1030804" cy="221039"/>
          </a:xfrm>
          <a:prstGeom prst="rect">
            <a:avLst/>
          </a:prstGeom>
        </p:spPr>
      </p:pic>
    </p:spTree>
    <p:custDataLst>
      <p:tags r:id="rId1"/>
    </p:custDataLst>
    <p:extLst>
      <p:ext uri="{BB962C8B-B14F-4D97-AF65-F5344CB8AC3E}">
        <p14:creationId xmlns:p14="http://schemas.microsoft.com/office/powerpoint/2010/main" val="45858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fade">
                                      <p:cBhvr>
                                        <p:cTn id="10" dur="500"/>
                                        <p:tgtEl>
                                          <p:spTgt spid="1126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267"/>
                                        </p:tgtEl>
                                        <p:attrNameLst>
                                          <p:attrName>style.visibility</p:attrName>
                                        </p:attrNameLst>
                                      </p:cBhvr>
                                      <p:to>
                                        <p:strVal val="visible"/>
                                      </p:to>
                                    </p:set>
                                    <p:animEffect transition="in" filter="fade">
                                      <p:cBhvr>
                                        <p:cTn id="23" dur="500"/>
                                        <p:tgtEl>
                                          <p:spTgt spid="1126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53" presetClass="entr" presetSubtype="16"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1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 Image Artifacts</a:t>
            </a:r>
          </a:p>
        </p:txBody>
      </p:sp>
      <p:sp>
        <p:nvSpPr>
          <p:cNvPr id="3" name="Content Placeholder 2"/>
          <p:cNvSpPr>
            <a:spLocks noGrp="1"/>
          </p:cNvSpPr>
          <p:nvPr>
            <p:ph sz="quarter" idx="1"/>
          </p:nvPr>
        </p:nvSpPr>
        <p:spPr/>
        <p:txBody>
          <a:bodyPr/>
          <a:lstStyle/>
          <a:p>
            <a:r>
              <a:rPr lang="en-GB" dirty="0"/>
              <a:t>Numerical errors in image reconstruction on computers</a:t>
            </a:r>
            <a:endParaRPr lang="en-US" dirty="0"/>
          </a:p>
          <a:p>
            <a:r>
              <a:rPr lang="en-US" dirty="0"/>
              <a:t>Common CT artifacts: </a:t>
            </a:r>
          </a:p>
          <a:p>
            <a:pPr lvl="1"/>
            <a:r>
              <a:rPr lang="en-US" dirty="0"/>
              <a:t>(A) Streak artifact </a:t>
            </a:r>
          </a:p>
          <a:p>
            <a:pPr lvl="1"/>
            <a:r>
              <a:rPr lang="en-US" dirty="0"/>
              <a:t>(B) Motion artifact</a:t>
            </a:r>
          </a:p>
          <a:p>
            <a:pPr lvl="1"/>
            <a:r>
              <a:rPr lang="en-US" dirty="0"/>
              <a:t>(C) Beam-hardening artifact </a:t>
            </a:r>
          </a:p>
          <a:p>
            <a:pPr lvl="1"/>
            <a:r>
              <a:rPr lang="en-US" dirty="0"/>
              <a:t>(D-E) Ring artifacts</a:t>
            </a:r>
          </a:p>
          <a:p>
            <a:pPr lvl="1"/>
            <a:r>
              <a:rPr lang="en-US" dirty="0"/>
              <a:t>(F) Bloom (metal) artifact</a:t>
            </a:r>
          </a:p>
        </p:txBody>
      </p:sp>
      <p:pic>
        <p:nvPicPr>
          <p:cNvPr id="17411" name="Picture 3" descr="C:\Documents and Settings\YASSER.YMK\My Documents\Downloads\F1.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399" y="2250496"/>
            <a:ext cx="6601097" cy="437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931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 Installation</a:t>
            </a:r>
          </a:p>
        </p:txBody>
      </p:sp>
      <p:sp>
        <p:nvSpPr>
          <p:cNvPr id="3" name="Content Placeholder 2"/>
          <p:cNvSpPr>
            <a:spLocks noGrp="1"/>
          </p:cNvSpPr>
          <p:nvPr>
            <p:ph sz="quarter" idx="1"/>
          </p:nvPr>
        </p:nvSpPr>
        <p:spPr/>
        <p:txBody>
          <a:bodyPr>
            <a:normAutofit/>
          </a:bodyPr>
          <a:lstStyle/>
          <a:p>
            <a:r>
              <a:rPr lang="en-US" dirty="0"/>
              <a:t>CT room must meet several requirements</a:t>
            </a:r>
          </a:p>
          <a:p>
            <a:pPr lvl="1"/>
            <a:r>
              <a:rPr lang="en-US" dirty="0"/>
              <a:t>it must have floors with adequate load-carrying capacity</a:t>
            </a:r>
          </a:p>
          <a:p>
            <a:pPr lvl="1"/>
            <a:r>
              <a:rPr lang="en-US" dirty="0"/>
              <a:t>its walls must be constructed of X-ray absorbing material (this is usually a barium (Ba) plaster)</a:t>
            </a:r>
          </a:p>
          <a:p>
            <a:pPr lvl="1"/>
            <a:r>
              <a:rPr lang="en-US" dirty="0"/>
              <a:t>the floor should be lined with material that is both anti-slip and antistatic</a:t>
            </a:r>
          </a:p>
          <a:p>
            <a:r>
              <a:rPr lang="en-US" dirty="0"/>
              <a:t>Separate rooms for CT scanner and radiographers;</a:t>
            </a:r>
          </a:p>
          <a:p>
            <a:pPr lvl="1"/>
            <a:r>
              <a:rPr lang="en-US" dirty="0"/>
              <a:t>Separated by special protective window-glass (containing lead, </a:t>
            </a:r>
            <a:r>
              <a:rPr lang="en-US" dirty="0" err="1"/>
              <a:t>Pb</a:t>
            </a:r>
            <a:r>
              <a:rPr lang="en-US" dirty="0"/>
              <a:t>)</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2934" y="4151400"/>
            <a:ext cx="4777508" cy="26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835" y="4197367"/>
            <a:ext cx="3341432" cy="2581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8713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of CT Devices</a:t>
            </a:r>
          </a:p>
        </p:txBody>
      </p:sp>
      <p:sp>
        <p:nvSpPr>
          <p:cNvPr id="3" name="Content Placeholder 2"/>
          <p:cNvSpPr>
            <a:spLocks noGrp="1"/>
          </p:cNvSpPr>
          <p:nvPr>
            <p:ph sz="quarter" idx="1"/>
          </p:nvPr>
        </p:nvSpPr>
        <p:spPr/>
        <p:txBody>
          <a:bodyPr/>
          <a:lstStyle/>
          <a:p>
            <a:r>
              <a:rPr lang="en-US" dirty="0"/>
              <a:t>The final CT image is produced as a result of a whole chain of processes and is affected by a range of factors </a:t>
            </a:r>
          </a:p>
          <a:p>
            <a:pPr lvl="1"/>
            <a:r>
              <a:rPr lang="en-US" dirty="0"/>
              <a:t>Technical parameters of the scanner</a:t>
            </a:r>
          </a:p>
          <a:p>
            <a:pPr lvl="1"/>
            <a:r>
              <a:rPr lang="en-US" dirty="0"/>
              <a:t>Type of projection system</a:t>
            </a:r>
          </a:p>
          <a:p>
            <a:pPr lvl="1"/>
            <a:r>
              <a:rPr lang="en-US" dirty="0"/>
              <a:t>Type of reconstruction algorithm applied</a:t>
            </a:r>
          </a:p>
          <a:p>
            <a:r>
              <a:rPr lang="en-US" dirty="0"/>
              <a:t>Assessment of the physical and technical capabilities of CT scanners is made possible by the establishment of standardized, quantitative, comparative criteria.</a:t>
            </a:r>
          </a:p>
        </p:txBody>
      </p:sp>
    </p:spTree>
    <p:extLst>
      <p:ext uri="{BB962C8B-B14F-4D97-AF65-F5344CB8AC3E}">
        <p14:creationId xmlns:p14="http://schemas.microsoft.com/office/powerpoint/2010/main" val="58325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dirty="0"/>
              <a:t>Technical Parameters of CT Devices</a:t>
            </a:r>
          </a:p>
        </p:txBody>
      </p:sp>
      <p:sp>
        <p:nvSpPr>
          <p:cNvPr id="3" name="Content Placeholder 2"/>
          <p:cNvSpPr>
            <a:spLocks noGrp="1"/>
          </p:cNvSpPr>
          <p:nvPr>
            <p:ph sz="quarter" idx="1"/>
          </p:nvPr>
        </p:nvSpPr>
        <p:spPr>
          <a:xfrm>
            <a:off x="816864" y="1600199"/>
            <a:ext cx="10871200" cy="4897315"/>
          </a:xfrm>
        </p:spPr>
        <p:txBody>
          <a:bodyPr>
            <a:normAutofit/>
          </a:bodyPr>
          <a:lstStyle/>
          <a:p>
            <a:r>
              <a:rPr lang="en-US" dirty="0"/>
              <a:t>Cycle Time: The total time taken to scan and reconstruct the image</a:t>
            </a:r>
          </a:p>
          <a:p>
            <a:pPr lvl="1"/>
            <a:r>
              <a:rPr lang="en-US" dirty="0"/>
              <a:t>The smaller the cycle time, the greater the chance of avoiding creation of artifacts caused by patient movement, including physiological movements such as beating heart or chest movements while breathing</a:t>
            </a:r>
          </a:p>
          <a:p>
            <a:endParaRPr lang="en-US" dirty="0"/>
          </a:p>
          <a:p>
            <a:r>
              <a:rPr lang="en-US" dirty="0"/>
              <a:t>Spatial Resolution: The minimum area in the image in which changes can be detected</a:t>
            </a:r>
          </a:p>
          <a:p>
            <a:pPr lvl="1"/>
            <a:r>
              <a:rPr lang="en-US" dirty="0"/>
              <a:t>This quantity is defined using the transfer function of the scanner G(</a:t>
            </a:r>
            <a:r>
              <a:rPr lang="en-US" dirty="0" err="1"/>
              <a:t>fx</a:t>
            </a:r>
            <a:r>
              <a:rPr lang="en-US" dirty="0"/>
              <a:t>, </a:t>
            </a:r>
            <a:r>
              <a:rPr lang="en-US" dirty="0" err="1"/>
              <a:t>fy</a:t>
            </a:r>
            <a:r>
              <a:rPr lang="en-US" dirty="0"/>
              <a:t>) (called often modulation transfer function or MTF)</a:t>
            </a:r>
          </a:p>
          <a:p>
            <a:pPr lvl="2"/>
            <a:r>
              <a:rPr lang="en-US" dirty="0"/>
              <a:t>MTF defines frequency domain relationship between original and reconstructed image in presence of noise, and determines ability of scanner to capture rapidly changing attenuation coefficients in object</a:t>
            </a:r>
          </a:p>
          <a:p>
            <a:pPr lvl="1"/>
            <a:r>
              <a:rPr lang="en-US" dirty="0"/>
              <a:t>Spatial resolution is most often defined in terms of cut-off frequency of MTF</a:t>
            </a:r>
          </a:p>
          <a:p>
            <a:pPr lvl="2"/>
            <a:r>
              <a:rPr lang="en-US" dirty="0"/>
              <a:t>Value at which function MTF(f) drops to 50%, 10% or 2% level </a:t>
            </a:r>
          </a:p>
          <a:p>
            <a:pPr lvl="1"/>
            <a:endParaRPr lang="en-US" dirty="0"/>
          </a:p>
          <a:p>
            <a:endParaRPr lang="en-US" dirty="0"/>
          </a:p>
        </p:txBody>
      </p:sp>
      <p:pic>
        <p:nvPicPr>
          <p:cNvPr id="4" name="Picture 2">
            <a:extLst>
              <a:ext uri="{FF2B5EF4-FFF2-40B4-BE49-F238E27FC236}">
                <a16:creationId xmlns:a16="http://schemas.microsoft.com/office/drawing/2014/main" id="{14A55C4C-19CF-4B53-8837-D0B953661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2069" y="4991598"/>
            <a:ext cx="2669931" cy="1819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7949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dirty="0"/>
              <a:t>Technical Parameters of CT Devices</a:t>
            </a:r>
          </a:p>
        </p:txBody>
      </p:sp>
      <p:sp>
        <p:nvSpPr>
          <p:cNvPr id="3" name="Content Placeholder 2"/>
          <p:cNvSpPr>
            <a:spLocks noGrp="1"/>
          </p:cNvSpPr>
          <p:nvPr>
            <p:ph sz="quarter" idx="1"/>
          </p:nvPr>
        </p:nvSpPr>
        <p:spPr>
          <a:xfrm>
            <a:off x="816864" y="1600199"/>
            <a:ext cx="10871200" cy="4835769"/>
          </a:xfrm>
        </p:spPr>
        <p:txBody>
          <a:bodyPr>
            <a:normAutofit fontScale="92500"/>
          </a:bodyPr>
          <a:lstStyle/>
          <a:p>
            <a:r>
              <a:rPr lang="en-US" dirty="0"/>
              <a:t>Low-Contrast Resolution (Contrast Detail): Ability to detect small differences of attenuation in tissues</a:t>
            </a:r>
          </a:p>
          <a:p>
            <a:pPr lvl="1"/>
            <a:r>
              <a:rPr lang="en-US" dirty="0"/>
              <a:t>It is defined as ratio between the smallest detectable difference of attenuation coefficient (on the Hounsfield scale) and the average value within an object of a given size, for a specific radiation dose</a:t>
            </a:r>
          </a:p>
          <a:p>
            <a:pPr lvl="2"/>
            <a:r>
              <a:rPr lang="en-US" dirty="0"/>
              <a:t>This last factor is introduced because low-contrast resolution is proportional to the radiation dose</a:t>
            </a:r>
          </a:p>
          <a:p>
            <a:pPr lvl="1"/>
            <a:r>
              <a:rPr lang="en-US" dirty="0"/>
              <a:t>Current scanners have a resolution of between 0.3 and 0.4%. This can be increased by increasing the radiation dose or extending the scanning time</a:t>
            </a:r>
          </a:p>
          <a:p>
            <a:endParaRPr lang="en-US" dirty="0"/>
          </a:p>
          <a:p>
            <a:r>
              <a:rPr lang="en-US" dirty="0"/>
              <a:t>Uniformity: Measure of homogeneity of image (or rather heterogeneity)</a:t>
            </a:r>
          </a:p>
          <a:p>
            <a:pPr lvl="1"/>
            <a:r>
              <a:rPr lang="en-US" dirty="0"/>
              <a:t>This can be calculated from average attenuation coefficients measured at selected areas of uniform standard water phantom as:</a:t>
            </a:r>
          </a:p>
          <a:p>
            <a:pPr lvl="1"/>
            <a:endParaRPr lang="en-US" dirty="0"/>
          </a:p>
          <a:p>
            <a:pPr lvl="1"/>
            <a:endParaRPr lang="en-US" dirty="0"/>
          </a:p>
          <a:p>
            <a:pPr lvl="2"/>
            <a:r>
              <a:rPr lang="en-US" dirty="0"/>
              <a:t>where </a:t>
            </a:r>
            <a:r>
              <a:rPr lang="en-US" dirty="0">
                <a:sym typeface="Symbol"/>
              </a:rPr>
              <a:t></a:t>
            </a:r>
            <a:r>
              <a:rPr lang="en-US" baseline="30000" dirty="0"/>
              <a:t>max</a:t>
            </a:r>
            <a:r>
              <a:rPr lang="en-US" dirty="0"/>
              <a:t>(</a:t>
            </a:r>
            <a:r>
              <a:rPr lang="en-US" dirty="0" err="1"/>
              <a:t>x,y</a:t>
            </a:r>
            <a:r>
              <a:rPr lang="en-US" dirty="0"/>
              <a:t>) is the highest average attenuation coefficient from among all the selected areas of phantom; </a:t>
            </a:r>
            <a:r>
              <a:rPr lang="en-US" dirty="0">
                <a:sym typeface="Symbol"/>
              </a:rPr>
              <a:t></a:t>
            </a:r>
            <a:r>
              <a:rPr lang="en-US" baseline="30000" dirty="0"/>
              <a:t>min</a:t>
            </a:r>
            <a:r>
              <a:rPr lang="en-US" dirty="0"/>
              <a:t>(</a:t>
            </a:r>
            <a:r>
              <a:rPr lang="en-US" dirty="0" err="1"/>
              <a:t>x,y</a:t>
            </a:r>
            <a:r>
              <a:rPr lang="en-US" dirty="0"/>
              <a:t>) is the smallest average attenuation coefficient from among all the selected areas of phantom</a:t>
            </a:r>
          </a:p>
          <a:p>
            <a:endParaRPr lang="en-US" dirty="0"/>
          </a:p>
        </p:txBody>
      </p:sp>
      <p:pic>
        <p:nvPicPr>
          <p:cNvPr id="4" name="Picture 2">
            <a:extLst>
              <a:ext uri="{FF2B5EF4-FFF2-40B4-BE49-F238E27FC236}">
                <a16:creationId xmlns:a16="http://schemas.microsoft.com/office/drawing/2014/main" id="{2D9ABD96-A1CF-4747-995D-7D649D1CB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1276" y="4986705"/>
            <a:ext cx="3762375" cy="78105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2623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dirty="0"/>
              <a:t>Computed Tomography (CT)</a:t>
            </a:r>
          </a:p>
        </p:txBody>
      </p:sp>
      <p:sp>
        <p:nvSpPr>
          <p:cNvPr id="3" name="Content Placeholder 2"/>
          <p:cNvSpPr>
            <a:spLocks noGrp="1"/>
          </p:cNvSpPr>
          <p:nvPr>
            <p:ph sz="quarter" idx="1"/>
          </p:nvPr>
        </p:nvSpPr>
        <p:spPr>
          <a:xfrm>
            <a:off x="816864" y="1600200"/>
            <a:ext cx="10871200" cy="4495800"/>
          </a:xfrm>
        </p:spPr>
        <p:txBody>
          <a:bodyPr>
            <a:normAutofit/>
          </a:bodyPr>
          <a:lstStyle/>
          <a:p>
            <a:r>
              <a:rPr lang="en-US" dirty="0"/>
              <a:t>Tomography aims to image slice of the body using x-rays</a:t>
            </a:r>
            <a:endParaRPr lang="ar-SA" dirty="0"/>
          </a:p>
          <a:p>
            <a:pPr lvl="1"/>
            <a:r>
              <a:rPr lang="en-US" dirty="0"/>
              <a:t>Eliminate overlap problem in projection imaging</a:t>
            </a:r>
            <a:endParaRPr lang="ar-SA" dirty="0"/>
          </a:p>
          <a:p>
            <a:pPr lvl="1"/>
            <a:r>
              <a:rPr lang="en-US" dirty="0"/>
              <a:t>Each point in image represents single point in reality not accumulation of many points</a:t>
            </a:r>
            <a:endParaRPr lang="ar-SA" dirty="0"/>
          </a:p>
        </p:txBody>
      </p:sp>
      <p:pic>
        <p:nvPicPr>
          <p:cNvPr id="4" name="Picture 5" descr="C:\Users\Yasser\Desktop\403v103n03-90140428fig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6647" y="3067516"/>
            <a:ext cx="8531634" cy="3790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751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a:t>Technical Parameters of CT Devices</a:t>
            </a:r>
            <a:endParaRPr lang="en-US" dirty="0"/>
          </a:p>
        </p:txBody>
      </p:sp>
      <p:sp>
        <p:nvSpPr>
          <p:cNvPr id="3" name="Content Placeholder 2"/>
          <p:cNvSpPr>
            <a:spLocks noGrp="1"/>
          </p:cNvSpPr>
          <p:nvPr>
            <p:ph sz="quarter" idx="1"/>
          </p:nvPr>
        </p:nvSpPr>
        <p:spPr>
          <a:xfrm>
            <a:off x="816864" y="1600200"/>
            <a:ext cx="10871200" cy="4671291"/>
          </a:xfrm>
        </p:spPr>
        <p:txBody>
          <a:bodyPr>
            <a:normAutofit/>
          </a:bodyPr>
          <a:lstStyle/>
          <a:p>
            <a:r>
              <a:rPr lang="en-US" sz="2400" dirty="0"/>
              <a:t>Linearity (Sensitometry): defines the relationship between the attenuation coefficients measured at the average energy of the scanner and the values assigned to them on the Hounsfield scale for all types of tissue, using the formula</a:t>
            </a:r>
          </a:p>
          <a:p>
            <a:endParaRPr lang="en-US" sz="2400" dirty="0"/>
          </a:p>
          <a:p>
            <a:endParaRPr lang="en-US" sz="2400" dirty="0"/>
          </a:p>
          <a:p>
            <a:pPr lvl="1"/>
            <a:endParaRPr lang="en-US" sz="2400" dirty="0"/>
          </a:p>
          <a:p>
            <a:pPr lvl="2"/>
            <a:r>
              <a:rPr lang="en-US" sz="2000" dirty="0">
                <a:sym typeface="Symbol"/>
              </a:rPr>
              <a:t></a:t>
            </a:r>
            <a:r>
              <a:rPr lang="en-US" sz="2000" baseline="-25000" dirty="0"/>
              <a:t>i</a:t>
            </a:r>
            <a:r>
              <a:rPr lang="en-US" sz="2000" dirty="0"/>
              <a:t> is attenuation coefficient assigned to given tissue, on Hounsfield scale</a:t>
            </a:r>
          </a:p>
          <a:p>
            <a:pPr lvl="2"/>
            <a:r>
              <a:rPr lang="en-US" sz="2000" dirty="0">
                <a:sym typeface="Symbol"/>
              </a:rPr>
              <a:t></a:t>
            </a:r>
            <a:r>
              <a:rPr lang="en-US" sz="2000" baseline="-25000" dirty="0" err="1"/>
              <a:t>i</a:t>
            </a:r>
            <a:r>
              <a:rPr lang="en-US" sz="2000" baseline="30000" dirty="0" err="1"/>
              <a:t>av</a:t>
            </a:r>
            <a:r>
              <a:rPr lang="en-US" sz="2000" dirty="0"/>
              <a:t> is attenuation coefficient measured at average energy of scanner</a:t>
            </a:r>
          </a:p>
          <a:p>
            <a:pPr lvl="2"/>
            <a:r>
              <a:rPr lang="en-US" sz="2000" dirty="0"/>
              <a:t>I is number of tissues under consideration</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5064" y="2867025"/>
            <a:ext cx="4114800" cy="112395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804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dirty="0"/>
              <a:t>Technical Parameters of CT Devices</a:t>
            </a:r>
          </a:p>
        </p:txBody>
      </p:sp>
      <p:sp>
        <p:nvSpPr>
          <p:cNvPr id="3" name="Content Placeholder 2"/>
          <p:cNvSpPr>
            <a:spLocks noGrp="1"/>
          </p:cNvSpPr>
          <p:nvPr>
            <p:ph sz="quarter" idx="1"/>
          </p:nvPr>
        </p:nvSpPr>
        <p:spPr>
          <a:xfrm>
            <a:off x="816864" y="1600200"/>
            <a:ext cx="10871200" cy="4495800"/>
          </a:xfrm>
        </p:spPr>
        <p:txBody>
          <a:bodyPr>
            <a:normAutofit/>
          </a:bodyPr>
          <a:lstStyle/>
          <a:p>
            <a:r>
              <a:rPr lang="en-US" dirty="0"/>
              <a:t>Slice Thickness: nominal thickness of image cross-section</a:t>
            </a:r>
          </a:p>
          <a:p>
            <a:pPr lvl="1"/>
            <a:r>
              <a:rPr lang="en-US" dirty="0"/>
              <a:t>This is often determined using value of full width at half maximum (FWHM) of scanner </a:t>
            </a:r>
          </a:p>
          <a:p>
            <a:pPr lvl="2"/>
            <a:r>
              <a:rPr lang="en-US" dirty="0"/>
              <a:t>Defined by sensitivity function of the scanner (Example of simplified sensitivity function is shown)</a:t>
            </a:r>
          </a:p>
          <a:p>
            <a:pPr lvl="1"/>
            <a:r>
              <a:rPr lang="en-US" dirty="0"/>
              <a:t>Slice thickness is distance between two points on graph of sensitivity function which have values equal to half maximum value </a:t>
            </a:r>
          </a:p>
          <a:p>
            <a:pPr lvl="2"/>
            <a:r>
              <a:rPr lang="en-US" dirty="0"/>
              <a:t>Typical value for this parameter would be in range 0.4–10 mm</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1268" y="3921647"/>
            <a:ext cx="4829464" cy="280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331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dirty="0"/>
              <a:t>Technical Parameters of CT Devices</a:t>
            </a:r>
          </a:p>
        </p:txBody>
      </p:sp>
      <p:sp>
        <p:nvSpPr>
          <p:cNvPr id="3" name="Content Placeholder 2"/>
          <p:cNvSpPr>
            <a:spLocks noGrp="1"/>
          </p:cNvSpPr>
          <p:nvPr>
            <p:ph sz="quarter" idx="1"/>
          </p:nvPr>
        </p:nvSpPr>
        <p:spPr>
          <a:xfrm>
            <a:off x="816864" y="1600200"/>
            <a:ext cx="10871200" cy="4495800"/>
          </a:xfrm>
        </p:spPr>
        <p:txBody>
          <a:bodyPr>
            <a:normAutofit/>
          </a:bodyPr>
          <a:lstStyle/>
          <a:p>
            <a:r>
              <a:rPr lang="en-US" dirty="0"/>
              <a:t>Computed Tomography Dose Index (CTDI): Index measured in </a:t>
            </a:r>
            <a:r>
              <a:rPr lang="en-US" dirty="0" err="1"/>
              <a:t>milligrays</a:t>
            </a:r>
            <a:r>
              <a:rPr lang="en-US" dirty="0"/>
              <a:t> (</a:t>
            </a:r>
            <a:r>
              <a:rPr lang="en-US" dirty="0" err="1"/>
              <a:t>mGy</a:t>
            </a:r>
            <a:r>
              <a:rPr lang="en-US" dirty="0"/>
              <a:t>) and defines what dose patient absorbs when scanned by particular CT apparatus</a:t>
            </a:r>
          </a:p>
          <a:p>
            <a:pPr lvl="1"/>
            <a:r>
              <a:rPr lang="en-US" dirty="0"/>
              <a:t>CTDI is determined by:</a:t>
            </a:r>
          </a:p>
          <a:p>
            <a:endParaRPr lang="en-US" dirty="0"/>
          </a:p>
          <a:p>
            <a:endParaRPr lang="en-US" dirty="0"/>
          </a:p>
          <a:p>
            <a:pPr lvl="2"/>
            <a:endParaRPr lang="en-US" dirty="0"/>
          </a:p>
          <a:p>
            <a:pPr lvl="2"/>
            <a:endParaRPr lang="en-US" dirty="0"/>
          </a:p>
          <a:p>
            <a:pPr lvl="2"/>
            <a:r>
              <a:rPr lang="en-US" dirty="0"/>
              <a:t>Dose(z) is distribution along z-axis of dose absorbed by phantom during test</a:t>
            </a:r>
          </a:p>
          <a:p>
            <a:pPr lvl="2"/>
            <a:r>
              <a:rPr lang="en-US" dirty="0"/>
              <a:t>z</a:t>
            </a:r>
            <a:r>
              <a:rPr lang="en-US" baseline="-25000" dirty="0"/>
              <a:t>1</a:t>
            </a:r>
            <a:r>
              <a:rPr lang="en-US" dirty="0"/>
              <a:t>, z</a:t>
            </a:r>
            <a:r>
              <a:rPr lang="en-US" baseline="-25000" dirty="0"/>
              <a:t>2</a:t>
            </a:r>
            <a:r>
              <a:rPr lang="en-US" dirty="0"/>
              <a:t> are start and endpoints on z-axis of measurements made by dosimeter</a:t>
            </a:r>
          </a:p>
          <a:p>
            <a:pPr lvl="1"/>
            <a:r>
              <a:rPr lang="en-US" dirty="0"/>
              <a:t>Total dose absorbed by patient should not exceed permissible levels </a:t>
            </a:r>
          </a:p>
          <a:p>
            <a:pPr lvl="2"/>
            <a:r>
              <a:rPr lang="en-US" dirty="0"/>
              <a:t>Much of efforts of CT manufacturers are currently directed towards minimizing this dose</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3273" y="2842398"/>
            <a:ext cx="3819525" cy="117320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3499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dirty="0"/>
              <a:t>Technical Parameters of CT Devices</a:t>
            </a:r>
          </a:p>
        </p:txBody>
      </p:sp>
      <p:sp>
        <p:nvSpPr>
          <p:cNvPr id="3" name="Content Placeholder 2"/>
          <p:cNvSpPr>
            <a:spLocks noGrp="1"/>
          </p:cNvSpPr>
          <p:nvPr>
            <p:ph sz="quarter" idx="1"/>
          </p:nvPr>
        </p:nvSpPr>
        <p:spPr>
          <a:xfrm>
            <a:off x="816864" y="1600200"/>
            <a:ext cx="10871200" cy="4495800"/>
          </a:xfrm>
        </p:spPr>
        <p:txBody>
          <a:bodyPr>
            <a:normAutofit/>
          </a:bodyPr>
          <a:lstStyle/>
          <a:p>
            <a:r>
              <a:rPr lang="en-US" dirty="0"/>
              <a:t>Pitch: Ratio between displacement of table with patient on it and thickness of scanned layer for one revolution of the scanner</a:t>
            </a:r>
          </a:p>
          <a:p>
            <a:pPr lvl="1"/>
            <a:r>
              <a:rPr lang="en-US" dirty="0"/>
              <a:t>This factor is only relevant to spiral scan systems</a:t>
            </a:r>
          </a:p>
          <a:p>
            <a:pPr lvl="1"/>
            <a:endParaRPr lang="en-US" dirty="0"/>
          </a:p>
          <a:p>
            <a:pPr lvl="1"/>
            <a:endParaRPr lang="en-US" dirty="0"/>
          </a:p>
          <a:p>
            <a:pPr lvl="1"/>
            <a:endParaRPr lang="en-US" dirty="0"/>
          </a:p>
          <a:p>
            <a:pPr lvl="2"/>
            <a:r>
              <a:rPr lang="en-US" dirty="0">
                <a:sym typeface="Symbol"/>
              </a:rPr>
              <a:t></a:t>
            </a:r>
            <a:r>
              <a:rPr lang="en-US" dirty="0"/>
              <a:t> is relative travel of spiral described by tube as it moves around test object in mm/rad</a:t>
            </a:r>
          </a:p>
          <a:p>
            <a:pPr lvl="2"/>
            <a:r>
              <a:rPr lang="en-US" dirty="0"/>
              <a:t>SW is nominal thickness of layer in mm</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7312" y="2839916"/>
            <a:ext cx="1857375" cy="82867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4629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Control Phantoms</a:t>
            </a:r>
          </a:p>
        </p:txBody>
      </p:sp>
      <p:sp>
        <p:nvSpPr>
          <p:cNvPr id="3" name="Content Placeholder 2"/>
          <p:cNvSpPr>
            <a:spLocks noGrp="1"/>
          </p:cNvSpPr>
          <p:nvPr>
            <p:ph sz="quarter" idx="1"/>
          </p:nvPr>
        </p:nvSpPr>
        <p:spPr>
          <a:xfrm>
            <a:off x="816864" y="1600200"/>
            <a:ext cx="8230421" cy="4923692"/>
          </a:xfrm>
        </p:spPr>
        <p:txBody>
          <a:bodyPr>
            <a:normAutofit/>
          </a:bodyPr>
          <a:lstStyle/>
          <a:p>
            <a:r>
              <a:rPr lang="en-US" dirty="0"/>
              <a:t>ATS Phantom proposed by American Association of Physicists in Medicine (AAPM)</a:t>
            </a:r>
          </a:p>
          <a:p>
            <a:pPr lvl="1"/>
            <a:r>
              <a:rPr lang="en-US" dirty="0"/>
              <a:t>Designed to test low-contrast resolution</a:t>
            </a:r>
          </a:p>
          <a:p>
            <a:pPr lvl="1"/>
            <a:r>
              <a:rPr lang="en-US" dirty="0"/>
              <a:t>Situated inside Plexiglas housing of this phantom are rows of circular inserts with diameters that change from row to row</a:t>
            </a:r>
          </a:p>
          <a:p>
            <a:pPr lvl="1"/>
            <a:r>
              <a:rPr lang="en-US" dirty="0"/>
              <a:t>These inserts have adjustable attenuation coefficient values, expressed on Hounsfield scale with whole of inside of phantom filled with water</a:t>
            </a:r>
          </a:p>
          <a:p>
            <a:endParaRPr lang="en-US" dirty="0"/>
          </a:p>
          <a:p>
            <a:r>
              <a:rPr lang="en-US" dirty="0" err="1"/>
              <a:t>Moström’s</a:t>
            </a:r>
            <a:r>
              <a:rPr lang="en-US" dirty="0"/>
              <a:t> Phantom</a:t>
            </a:r>
          </a:p>
          <a:p>
            <a:pPr lvl="1"/>
            <a:r>
              <a:rPr lang="en-US" dirty="0"/>
              <a:t>Used to measure Linearity (sensitometry) or homogeneity of image </a:t>
            </a:r>
          </a:p>
          <a:p>
            <a:pPr lvl="2"/>
            <a:r>
              <a:rPr lang="en-US" dirty="0"/>
              <a:t>In example phantom illustrated, parameter I = 5</a:t>
            </a:r>
          </a:p>
          <a:p>
            <a:endParaRPr lang="en-U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78093" y="1507804"/>
            <a:ext cx="2913907" cy="2606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8DF11C92-DB90-44CB-ADE3-ADD2EA183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7286" y="4403373"/>
            <a:ext cx="3144714" cy="2193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3183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6925" y="1960685"/>
            <a:ext cx="2385075" cy="199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Quality Control Phantoms</a:t>
            </a:r>
          </a:p>
        </p:txBody>
      </p:sp>
      <p:sp>
        <p:nvSpPr>
          <p:cNvPr id="3" name="Content Placeholder 2"/>
          <p:cNvSpPr>
            <a:spLocks noGrp="1"/>
          </p:cNvSpPr>
          <p:nvPr>
            <p:ph sz="quarter" idx="1"/>
          </p:nvPr>
        </p:nvSpPr>
        <p:spPr>
          <a:xfrm>
            <a:off x="816864" y="1600200"/>
            <a:ext cx="9241536" cy="5029200"/>
          </a:xfrm>
        </p:spPr>
        <p:txBody>
          <a:bodyPr>
            <a:normAutofit fontScale="92500" lnSpcReduction="10000"/>
          </a:bodyPr>
          <a:lstStyle/>
          <a:p>
            <a:r>
              <a:rPr lang="en-US" dirty="0"/>
              <a:t>Low-contrast Resolution Phantom</a:t>
            </a:r>
          </a:p>
          <a:p>
            <a:pPr lvl="1"/>
            <a:r>
              <a:rPr lang="en-US" dirty="0"/>
              <a:t>Earliest design of phantom used to measure low-contrast resolution</a:t>
            </a:r>
          </a:p>
          <a:p>
            <a:pPr lvl="1"/>
            <a:r>
              <a:rPr lang="en-US" dirty="0"/>
              <a:t>Metal rods, shown immersed in water in diagram, are arranged in rows, where both diameter d</a:t>
            </a:r>
            <a:r>
              <a:rPr lang="en-US" baseline="-25000" dirty="0"/>
              <a:t>i</a:t>
            </a:r>
            <a:r>
              <a:rPr lang="en-US" dirty="0"/>
              <a:t> and distance between rods 2d</a:t>
            </a:r>
            <a:r>
              <a:rPr lang="en-US" baseline="-25000" dirty="0"/>
              <a:t>i</a:t>
            </a:r>
            <a:r>
              <a:rPr lang="en-US" dirty="0"/>
              <a:t> decrease as index i of row increases</a:t>
            </a:r>
          </a:p>
          <a:p>
            <a:pPr lvl="1"/>
            <a:r>
              <a:rPr lang="en-US" dirty="0"/>
              <a:t>Low-contrast resolution of scanner is determined by smallest diameter of rod, which is visible as distinct element in reconstructed image</a:t>
            </a:r>
          </a:p>
          <a:p>
            <a:endParaRPr lang="en-US" dirty="0"/>
          </a:p>
          <a:p>
            <a:r>
              <a:rPr lang="en-US" dirty="0"/>
              <a:t>Spatial Resolution Phantom</a:t>
            </a:r>
          </a:p>
          <a:p>
            <a:pPr lvl="1"/>
            <a:r>
              <a:rPr lang="en-US" dirty="0"/>
              <a:t>Spatial resolution (units: </a:t>
            </a:r>
            <a:r>
              <a:rPr lang="en-US" dirty="0" err="1"/>
              <a:t>lp</a:t>
            </a:r>
            <a:r>
              <a:rPr lang="en-US" dirty="0"/>
              <a:t>/cm) is determined by use of phantom to measure point spread function</a:t>
            </a:r>
          </a:p>
          <a:p>
            <a:pPr lvl="1"/>
            <a:r>
              <a:rPr lang="en-US" dirty="0"/>
              <a:t>In this phantom, length of stainless steel wire is placed perpendicular to test cross-section</a:t>
            </a:r>
          </a:p>
          <a:p>
            <a:pPr lvl="1"/>
            <a:r>
              <a:rPr lang="en-US" dirty="0"/>
              <a:t>MTF, which directly determines resolution of scanner, can be calculated using Fourier transform of reconstructed image</a:t>
            </a:r>
          </a:p>
          <a:p>
            <a:pPr lvl="2"/>
            <a:r>
              <a:rPr lang="en-US" dirty="0"/>
              <a:t>Because diameter of wire is small in relation to size of pixels, it can be neglected in calculation</a:t>
            </a:r>
          </a:p>
          <a:p>
            <a:endParaRPr lang="en-US" dirty="0"/>
          </a:p>
        </p:txBody>
      </p:sp>
      <p:pic>
        <p:nvPicPr>
          <p:cNvPr id="5" name="Picture 2">
            <a:extLst>
              <a:ext uri="{FF2B5EF4-FFF2-40B4-BE49-F238E27FC236}">
                <a16:creationId xmlns:a16="http://schemas.microsoft.com/office/drawing/2014/main" id="{2D20DBCF-5DE6-4E07-BA73-A697A8A1E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6516" y="4221289"/>
            <a:ext cx="2265484" cy="185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025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Control Phantoms</a:t>
            </a:r>
          </a:p>
        </p:txBody>
      </p:sp>
      <p:sp>
        <p:nvSpPr>
          <p:cNvPr id="3" name="Content Placeholder 2"/>
          <p:cNvSpPr>
            <a:spLocks noGrp="1"/>
          </p:cNvSpPr>
          <p:nvPr>
            <p:ph sz="quarter" idx="1"/>
          </p:nvPr>
        </p:nvSpPr>
        <p:spPr/>
        <p:txBody>
          <a:bodyPr>
            <a:normAutofit/>
          </a:bodyPr>
          <a:lstStyle/>
          <a:p>
            <a:r>
              <a:rPr lang="en-US" dirty="0"/>
              <a:t>CT Linearity Phantom</a:t>
            </a:r>
          </a:p>
          <a:p>
            <a:pPr lvl="1"/>
            <a:r>
              <a:rPr lang="en-US" dirty="0"/>
              <a:t>Assess the linearity of the tomographic image (parameter I = 5)</a:t>
            </a:r>
          </a:p>
          <a:p>
            <a:pPr lvl="1"/>
            <a:r>
              <a:rPr lang="en-US" dirty="0"/>
              <a:t>The five materials used here are selected according to the Hounsfield number assigned to them chosen to cover the widest possible range of the scale</a:t>
            </a:r>
          </a:p>
          <a:p>
            <a:pPr lvl="1"/>
            <a:r>
              <a:rPr lang="en-US" dirty="0"/>
              <a:t>By drawing a graph of the relationship between the Hounsfield numbers assigned to these materials and their attenuation coefficients measured by the scanner (at the average radiation energy), we can establish the nonlinearity parameter based on its equation</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916" y="4746943"/>
            <a:ext cx="2419085" cy="1937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4419601"/>
            <a:ext cx="2438400" cy="234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6499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Control Phantoms</a:t>
            </a:r>
          </a:p>
        </p:txBody>
      </p:sp>
      <p:sp>
        <p:nvSpPr>
          <p:cNvPr id="3" name="Content Placeholder 2"/>
          <p:cNvSpPr>
            <a:spLocks noGrp="1"/>
          </p:cNvSpPr>
          <p:nvPr>
            <p:ph sz="quarter" idx="1"/>
          </p:nvPr>
        </p:nvSpPr>
        <p:spPr/>
        <p:txBody>
          <a:bodyPr>
            <a:normAutofit/>
          </a:bodyPr>
          <a:lstStyle/>
          <a:p>
            <a:r>
              <a:rPr lang="en-US" dirty="0"/>
              <a:t>Slice Thickness Phantom</a:t>
            </a:r>
          </a:p>
          <a:p>
            <a:pPr lvl="1"/>
            <a:r>
              <a:rPr lang="en-US" dirty="0"/>
              <a:t>This phantom has two aluminum strips of thickness b = 0.6 mm inclined to reconstruction plane at fixed angle </a:t>
            </a:r>
            <a:r>
              <a:rPr lang="en-US" dirty="0">
                <a:sym typeface="Symbol"/>
              </a:rPr>
              <a:t></a:t>
            </a:r>
            <a:r>
              <a:rPr lang="en-US" dirty="0"/>
              <a:t> (30 or 45 degrees)</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878" y="2912324"/>
            <a:ext cx="4067784" cy="2916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9225" y="2709863"/>
            <a:ext cx="6181443" cy="323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1" y="5380671"/>
            <a:ext cx="1628775" cy="44767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5300" y="5943600"/>
            <a:ext cx="1628775" cy="64770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7294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024132"/>
            <a:ext cx="5029200" cy="273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Quality Control Phantoms</a:t>
            </a:r>
          </a:p>
        </p:txBody>
      </p:sp>
      <p:sp>
        <p:nvSpPr>
          <p:cNvPr id="3" name="Content Placeholder 2"/>
          <p:cNvSpPr>
            <a:spLocks noGrp="1"/>
          </p:cNvSpPr>
          <p:nvPr>
            <p:ph sz="quarter" idx="1"/>
          </p:nvPr>
        </p:nvSpPr>
        <p:spPr/>
        <p:txBody>
          <a:bodyPr>
            <a:normAutofit/>
          </a:bodyPr>
          <a:lstStyle/>
          <a:p>
            <a:r>
              <a:rPr lang="en-US" dirty="0"/>
              <a:t>Phantom Simulating Skull Bone</a:t>
            </a:r>
          </a:p>
          <a:p>
            <a:pPr lvl="1"/>
            <a:r>
              <a:rPr lang="en-US" dirty="0"/>
              <a:t>Filters are often used in reconstruction algorithms to compensate for the distortions to the image at boundary between skull and brain. </a:t>
            </a:r>
          </a:p>
          <a:p>
            <a:pPr lvl="1"/>
            <a:r>
              <a:rPr lang="en-US" dirty="0"/>
              <a:t>Use of phantoms described before would cause these filters to have an adverse effect on reconstructed image in absence of skull bone </a:t>
            </a:r>
          </a:p>
          <a:p>
            <a:pPr lvl="1"/>
            <a:r>
              <a:rPr lang="en-US" dirty="0"/>
              <a:t>For that reason, a Teflon rim, as shown is usually fitted to one of the phantoms described above to simulate the skull bone</a:t>
            </a:r>
          </a:p>
        </p:txBody>
      </p:sp>
    </p:spTree>
    <p:extLst>
      <p:ext uri="{BB962C8B-B14F-4D97-AF65-F5344CB8AC3E}">
        <p14:creationId xmlns:p14="http://schemas.microsoft.com/office/powerpoint/2010/main" val="3837176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A91D-D2CF-4533-81DF-4650502EBD94}"/>
              </a:ext>
            </a:extLst>
          </p:cNvPr>
          <p:cNvSpPr>
            <a:spLocks noGrp="1"/>
          </p:cNvSpPr>
          <p:nvPr>
            <p:ph type="title"/>
          </p:nvPr>
        </p:nvSpPr>
        <p:spPr/>
        <p:txBody>
          <a:bodyPr/>
          <a:lstStyle/>
          <a:p>
            <a:r>
              <a:rPr lang="en-US" dirty="0"/>
              <a:t>Quality Control Phantoms</a:t>
            </a:r>
          </a:p>
        </p:txBody>
      </p:sp>
      <p:pic>
        <p:nvPicPr>
          <p:cNvPr id="5" name="Picture 4">
            <a:extLst>
              <a:ext uri="{FF2B5EF4-FFF2-40B4-BE49-F238E27FC236}">
                <a16:creationId xmlns:a16="http://schemas.microsoft.com/office/drawing/2014/main" id="{D3663DA3-1E4E-485E-AB8F-FD43B7F50A49}"/>
              </a:ext>
            </a:extLst>
          </p:cNvPr>
          <p:cNvPicPr>
            <a:picLocks noChangeAspect="1"/>
          </p:cNvPicPr>
          <p:nvPr/>
        </p:nvPicPr>
        <p:blipFill>
          <a:blip r:embed="rId2"/>
          <a:stretch>
            <a:fillRect/>
          </a:stretch>
        </p:blipFill>
        <p:spPr>
          <a:xfrm>
            <a:off x="247857" y="3442879"/>
            <a:ext cx="3266087" cy="3034121"/>
          </a:xfrm>
          <a:prstGeom prst="rect">
            <a:avLst/>
          </a:prstGeom>
        </p:spPr>
      </p:pic>
      <p:pic>
        <p:nvPicPr>
          <p:cNvPr id="6" name="Picture 5">
            <a:extLst>
              <a:ext uri="{FF2B5EF4-FFF2-40B4-BE49-F238E27FC236}">
                <a16:creationId xmlns:a16="http://schemas.microsoft.com/office/drawing/2014/main" id="{87EAA9F3-78F2-41C3-A350-281E9A2B127D}"/>
              </a:ext>
            </a:extLst>
          </p:cNvPr>
          <p:cNvPicPr>
            <a:picLocks noChangeAspect="1"/>
          </p:cNvPicPr>
          <p:nvPr/>
        </p:nvPicPr>
        <p:blipFill>
          <a:blip r:embed="rId3"/>
          <a:stretch>
            <a:fillRect/>
          </a:stretch>
        </p:blipFill>
        <p:spPr>
          <a:xfrm>
            <a:off x="3513944" y="3061879"/>
            <a:ext cx="3870925" cy="3296710"/>
          </a:xfrm>
          <a:prstGeom prst="rect">
            <a:avLst/>
          </a:prstGeom>
        </p:spPr>
      </p:pic>
      <p:sp>
        <p:nvSpPr>
          <p:cNvPr id="8" name="Content Placeholder 7">
            <a:extLst>
              <a:ext uri="{FF2B5EF4-FFF2-40B4-BE49-F238E27FC236}">
                <a16:creationId xmlns:a16="http://schemas.microsoft.com/office/drawing/2014/main" id="{EFD8A93B-EE95-43BE-B862-8E7271A382BF}"/>
              </a:ext>
            </a:extLst>
          </p:cNvPr>
          <p:cNvSpPr>
            <a:spLocks noGrp="1"/>
          </p:cNvSpPr>
          <p:nvPr>
            <p:ph sz="quarter" idx="1"/>
          </p:nvPr>
        </p:nvSpPr>
        <p:spPr/>
        <p:txBody>
          <a:bodyPr/>
          <a:lstStyle/>
          <a:p>
            <a:r>
              <a:rPr lang="en-GB" dirty="0"/>
              <a:t>Measure CT image quality parameters</a:t>
            </a:r>
          </a:p>
          <a:p>
            <a:pPr lvl="1"/>
            <a:r>
              <a:rPr lang="en-GB" dirty="0"/>
              <a:t>Examples: uniformity, linearity, spatial resolution, contrast resolution, slice thickness</a:t>
            </a:r>
            <a:endParaRPr lang="en-US" dirty="0"/>
          </a:p>
        </p:txBody>
      </p:sp>
      <p:pic>
        <p:nvPicPr>
          <p:cNvPr id="9" name="Content Placeholder 6">
            <a:extLst>
              <a:ext uri="{FF2B5EF4-FFF2-40B4-BE49-F238E27FC236}">
                <a16:creationId xmlns:a16="http://schemas.microsoft.com/office/drawing/2014/main" id="{DD683527-7F6D-4F00-BFFD-8E94A016494F}"/>
              </a:ext>
            </a:extLst>
          </p:cNvPr>
          <p:cNvPicPr>
            <a:picLocks noChangeAspect="1"/>
          </p:cNvPicPr>
          <p:nvPr/>
        </p:nvPicPr>
        <p:blipFill>
          <a:blip r:embed="rId4"/>
          <a:stretch>
            <a:fillRect/>
          </a:stretch>
        </p:blipFill>
        <p:spPr>
          <a:xfrm>
            <a:off x="7508778" y="3405044"/>
            <a:ext cx="4613549" cy="2920622"/>
          </a:xfrm>
          <a:prstGeom prst="rect">
            <a:avLst/>
          </a:prstGeom>
        </p:spPr>
      </p:pic>
    </p:spTree>
    <p:extLst>
      <p:ext uri="{BB962C8B-B14F-4D97-AF65-F5344CB8AC3E}">
        <p14:creationId xmlns:p14="http://schemas.microsoft.com/office/powerpoint/2010/main" val="2062213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Idea: Image Reconstruction from Projections</a:t>
            </a:r>
          </a:p>
        </p:txBody>
      </p:sp>
      <p:sp>
        <p:nvSpPr>
          <p:cNvPr id="46083" name="Rectangle 3"/>
          <p:cNvSpPr>
            <a:spLocks noGrp="1" noChangeArrowheads="1"/>
          </p:cNvSpPr>
          <p:nvPr>
            <p:ph sz="quarter" idx="1"/>
          </p:nvPr>
        </p:nvSpPr>
        <p:spPr/>
        <p:txBody>
          <a:bodyPr/>
          <a:lstStyle/>
          <a:p>
            <a:r>
              <a:rPr lang="en-US" dirty="0"/>
              <a:t>For an </a:t>
            </a:r>
            <a:r>
              <a:rPr lang="en-US" i="1" dirty="0"/>
              <a:t>N</a:t>
            </a:r>
            <a:r>
              <a:rPr lang="en-US" dirty="0">
                <a:sym typeface="Symbol" pitchFamily="18" charset="2"/>
              </a:rPr>
              <a:t></a:t>
            </a:r>
            <a:r>
              <a:rPr lang="en-US" i="1" dirty="0"/>
              <a:t>N</a:t>
            </a:r>
            <a:r>
              <a:rPr lang="en-US" dirty="0"/>
              <a:t> image, we have </a:t>
            </a:r>
            <a:r>
              <a:rPr lang="en-US" i="1" dirty="0"/>
              <a:t>N</a:t>
            </a:r>
            <a:r>
              <a:rPr lang="en-US" i="1" baseline="30000" dirty="0"/>
              <a:t>2</a:t>
            </a:r>
            <a:r>
              <a:rPr lang="en-US" dirty="0"/>
              <a:t> unknowns to estimate</a:t>
            </a:r>
          </a:p>
          <a:p>
            <a:r>
              <a:rPr lang="en-US" dirty="0"/>
              <a:t>Collect projections of the object from different angles</a:t>
            </a:r>
          </a:p>
          <a:p>
            <a:r>
              <a:rPr lang="en-US" dirty="0"/>
              <a:t>Estimate unknowns by Solving linear system of equations</a:t>
            </a:r>
          </a:p>
          <a:p>
            <a:endParaRPr lang="en-GB" dirty="0"/>
          </a:p>
          <a:p>
            <a:r>
              <a:rPr lang="en-GB" dirty="0"/>
              <a:t>Practical Problem: huge size of linear system (N</a:t>
            </a:r>
            <a:r>
              <a:rPr lang="en-GB" baseline="30000" dirty="0"/>
              <a:t>2</a:t>
            </a:r>
            <a:r>
              <a:rPr lang="en-GB" dirty="0"/>
              <a:t>xN</a:t>
            </a:r>
            <a:r>
              <a:rPr lang="en-GB" baseline="30000" dirty="0"/>
              <a:t>2</a:t>
            </a:r>
            <a:r>
              <a:rPr lang="en-GB" dirty="0"/>
              <a:t> matrix)</a:t>
            </a:r>
            <a:endParaRPr lang="en-US" dirty="0"/>
          </a:p>
          <a:p>
            <a:pPr lvl="1"/>
            <a:endParaRPr lang="en-US" dirty="0"/>
          </a:p>
          <a:p>
            <a:endParaRPr lang="en-US" dirty="0"/>
          </a:p>
        </p:txBody>
      </p:sp>
      <p:pic>
        <p:nvPicPr>
          <p:cNvPr id="3" name="Picture 2">
            <a:extLst>
              <a:ext uri="{FF2B5EF4-FFF2-40B4-BE49-F238E27FC236}">
                <a16:creationId xmlns:a16="http://schemas.microsoft.com/office/drawing/2014/main" id="{08F360B6-4B4E-4BF7-99FE-B5937082D500}"/>
              </a:ext>
            </a:extLst>
          </p:cNvPr>
          <p:cNvPicPr>
            <a:picLocks noChangeAspect="1"/>
          </p:cNvPicPr>
          <p:nvPr/>
        </p:nvPicPr>
        <p:blipFill>
          <a:blip r:embed="rId2"/>
          <a:stretch>
            <a:fillRect/>
          </a:stretch>
        </p:blipFill>
        <p:spPr>
          <a:xfrm>
            <a:off x="8522961" y="1600200"/>
            <a:ext cx="3592365" cy="2841289"/>
          </a:xfrm>
          <a:prstGeom prst="rect">
            <a:avLst/>
          </a:prstGeom>
        </p:spPr>
      </p:pic>
      <p:pic>
        <p:nvPicPr>
          <p:cNvPr id="6" name="Picture 2">
            <a:extLst>
              <a:ext uri="{FF2B5EF4-FFF2-40B4-BE49-F238E27FC236}">
                <a16:creationId xmlns:a16="http://schemas.microsoft.com/office/drawing/2014/main" id="{CA16EC63-BAF6-4A9E-B6C6-7EAA1C43F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548" y="3744742"/>
            <a:ext cx="4294581" cy="302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a:extLst>
              <a:ext uri="{FF2B5EF4-FFF2-40B4-BE49-F238E27FC236}">
                <a16:creationId xmlns:a16="http://schemas.microsoft.com/office/drawing/2014/main" id="{5526B301-BF23-4582-936B-21467A53E531}"/>
              </a:ext>
            </a:extLst>
          </p:cNvPr>
          <p:cNvGrpSpPr/>
          <p:nvPr/>
        </p:nvGrpSpPr>
        <p:grpSpPr>
          <a:xfrm>
            <a:off x="5630010" y="4490112"/>
            <a:ext cx="4112151" cy="2144714"/>
            <a:chOff x="2000780" y="4089400"/>
            <a:chExt cx="4112151" cy="2144714"/>
          </a:xfrm>
        </p:grpSpPr>
        <p:pic>
          <p:nvPicPr>
            <p:cNvPr id="7" name="Picture 3">
              <a:extLst>
                <a:ext uri="{FF2B5EF4-FFF2-40B4-BE49-F238E27FC236}">
                  <a16:creationId xmlns:a16="http://schemas.microsoft.com/office/drawing/2014/main" id="{4C0C96F2-D6A7-430A-B93C-168FD8B91B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780" y="4129089"/>
              <a:ext cx="2009775"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8DD3C537-6EE3-4752-B6D1-A9904113B6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3731" y="4089400"/>
              <a:ext cx="12192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ight Brace 8">
              <a:extLst>
                <a:ext uri="{FF2B5EF4-FFF2-40B4-BE49-F238E27FC236}">
                  <a16:creationId xmlns:a16="http://schemas.microsoft.com/office/drawing/2014/main" id="{8621B02D-ECC8-4396-81A2-669F68A1F1B5}"/>
                </a:ext>
              </a:extLst>
            </p:cNvPr>
            <p:cNvSpPr/>
            <p:nvPr/>
          </p:nvSpPr>
          <p:spPr>
            <a:xfrm>
              <a:off x="4191001" y="4123267"/>
              <a:ext cx="414867" cy="210820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 name="Arrow: Right 9">
            <a:extLst>
              <a:ext uri="{FF2B5EF4-FFF2-40B4-BE49-F238E27FC236}">
                <a16:creationId xmlns:a16="http://schemas.microsoft.com/office/drawing/2014/main" id="{12E5BB25-61B7-4F6B-A41A-AD592C408C07}"/>
              </a:ext>
            </a:extLst>
          </p:cNvPr>
          <p:cNvSpPr/>
          <p:nvPr/>
        </p:nvSpPr>
        <p:spPr>
          <a:xfrm>
            <a:off x="4772297" y="5257800"/>
            <a:ext cx="569850" cy="6379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4930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dirty="0"/>
              <a:t>Start-Up and Test Procedures</a:t>
            </a:r>
          </a:p>
        </p:txBody>
      </p:sp>
      <p:sp>
        <p:nvSpPr>
          <p:cNvPr id="3" name="Content Placeholder 2"/>
          <p:cNvSpPr>
            <a:spLocks noGrp="1"/>
          </p:cNvSpPr>
          <p:nvPr>
            <p:ph sz="quarter" idx="1"/>
          </p:nvPr>
        </p:nvSpPr>
        <p:spPr>
          <a:xfrm>
            <a:off x="816864" y="1600200"/>
            <a:ext cx="10871200" cy="4495800"/>
          </a:xfrm>
        </p:spPr>
        <p:txBody>
          <a:bodyPr>
            <a:normAutofit/>
          </a:bodyPr>
          <a:lstStyle/>
          <a:p>
            <a:r>
              <a:rPr lang="en-US" dirty="0"/>
              <a:t>To ensure reliable operation of CT scanner throughout the whole of its working life, it is important that all manufacturer’s recommended procedures for startup and testing are followed</a:t>
            </a:r>
          </a:p>
          <a:p>
            <a:r>
              <a:rPr lang="en-US" dirty="0"/>
              <a:t>After sliding the table out of the scanner’s gantry (Feed Out), image quality is tested (Test Image), but without the emission of radiation to confirm the correct operation of the imaging system</a:t>
            </a:r>
          </a:p>
          <a:p>
            <a:r>
              <a:rPr lang="en-US" dirty="0"/>
              <a:t>Next step is to prepare x-ray tube for operation by heating it up (Warm Up). </a:t>
            </a:r>
          </a:p>
          <a:p>
            <a:r>
              <a:rPr lang="en-US" dirty="0"/>
              <a:t>Next step (Calibration) takes place in the absence of any radiation-absorbing material in the gantry of scanner. </a:t>
            </a:r>
          </a:p>
          <a:p>
            <a:pPr lvl="1"/>
            <a:r>
              <a:rPr lang="en-US" dirty="0"/>
              <a:t>Measurements made at this time form the basis of the corrections that must be made to the projections obtained during the routine operation of the scanner</a:t>
            </a:r>
          </a:p>
        </p:txBody>
      </p:sp>
    </p:spTree>
    <p:extLst>
      <p:ext uri="{BB962C8B-B14F-4D97-AF65-F5344CB8AC3E}">
        <p14:creationId xmlns:p14="http://schemas.microsoft.com/office/powerpoint/2010/main" val="594705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dirty="0"/>
              <a:t>Start-Up and Test Procedures</a:t>
            </a:r>
          </a:p>
        </p:txBody>
      </p:sp>
      <p:sp>
        <p:nvSpPr>
          <p:cNvPr id="3" name="Content Placeholder 2"/>
          <p:cNvSpPr>
            <a:spLocks noGrp="1"/>
          </p:cNvSpPr>
          <p:nvPr>
            <p:ph sz="quarter" idx="1"/>
          </p:nvPr>
        </p:nvSpPr>
        <p:spPr>
          <a:xfrm>
            <a:off x="816864" y="1600200"/>
            <a:ext cx="10871200" cy="4495800"/>
          </a:xfrm>
        </p:spPr>
        <p:txBody>
          <a:bodyPr>
            <a:normAutofit fontScale="92500" lnSpcReduction="10000"/>
          </a:bodyPr>
          <a:lstStyle/>
          <a:p>
            <a:r>
              <a:rPr lang="en-US" dirty="0"/>
              <a:t>After calibration, procedures testing operation of CT scanner are carried out</a:t>
            </a:r>
          </a:p>
          <a:p>
            <a:pPr lvl="1"/>
            <a:r>
              <a:rPr lang="en-US" dirty="0"/>
              <a:t>Qualitative tests, performed each day or weekly</a:t>
            </a:r>
          </a:p>
          <a:p>
            <a:pPr lvl="1"/>
            <a:r>
              <a:rPr lang="en-US" dirty="0"/>
              <a:t>Stability tests, performed each month</a:t>
            </a:r>
          </a:p>
          <a:p>
            <a:pPr lvl="1"/>
            <a:r>
              <a:rPr lang="en-US" dirty="0"/>
              <a:t>Annual tests</a:t>
            </a:r>
          </a:p>
          <a:p>
            <a:r>
              <a:rPr lang="en-US" dirty="0"/>
              <a:t>Set of daily/weekly tests performed by technicians to check quality of reconstructed image</a:t>
            </a:r>
          </a:p>
          <a:p>
            <a:pPr lvl="1"/>
            <a:r>
              <a:rPr lang="en-US" dirty="0"/>
              <a:t>Test to measure homogeneity of image</a:t>
            </a:r>
          </a:p>
          <a:p>
            <a:pPr lvl="1"/>
            <a:r>
              <a:rPr lang="en-US" dirty="0"/>
              <a:t>Test of point spread function</a:t>
            </a:r>
          </a:p>
          <a:p>
            <a:pPr lvl="1"/>
            <a:r>
              <a:rPr lang="en-US" dirty="0"/>
              <a:t>Check of X-ray tube voltage</a:t>
            </a:r>
          </a:p>
          <a:p>
            <a:r>
              <a:rPr lang="en-US" dirty="0"/>
              <a:t>Battery of tests performed by service personnel or technicians on monthly basis</a:t>
            </a:r>
          </a:p>
          <a:p>
            <a:pPr lvl="1"/>
            <a:r>
              <a:rPr lang="en-US" dirty="0"/>
              <a:t>Spatial resolution</a:t>
            </a:r>
          </a:p>
          <a:p>
            <a:pPr lvl="1"/>
            <a:r>
              <a:rPr lang="en-US" dirty="0"/>
              <a:t>Positioning accuracy</a:t>
            </a:r>
          </a:p>
          <a:p>
            <a:pPr lvl="1"/>
            <a:r>
              <a:rPr lang="en-US" dirty="0"/>
              <a:t>Linearity</a:t>
            </a:r>
          </a:p>
          <a:p>
            <a:pPr lvl="1"/>
            <a:r>
              <a:rPr lang="en-US" dirty="0"/>
              <a:t>Slice thickness</a:t>
            </a:r>
          </a:p>
          <a:p>
            <a:endParaRPr lang="en-US" dirty="0"/>
          </a:p>
        </p:txBody>
      </p:sp>
    </p:spTree>
    <p:extLst>
      <p:ext uri="{BB962C8B-B14F-4D97-AF65-F5344CB8AC3E}">
        <p14:creationId xmlns:p14="http://schemas.microsoft.com/office/powerpoint/2010/main" val="932083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dirty="0"/>
              <a:t>Start-Up and Test Procedures</a:t>
            </a:r>
          </a:p>
        </p:txBody>
      </p:sp>
      <p:sp>
        <p:nvSpPr>
          <p:cNvPr id="3" name="Content Placeholder 2"/>
          <p:cNvSpPr>
            <a:spLocks noGrp="1"/>
          </p:cNvSpPr>
          <p:nvPr>
            <p:ph sz="quarter" idx="1"/>
          </p:nvPr>
        </p:nvSpPr>
        <p:spPr>
          <a:xfrm>
            <a:off x="816864" y="1600200"/>
            <a:ext cx="10871200" cy="4495800"/>
          </a:xfrm>
        </p:spPr>
        <p:txBody>
          <a:bodyPr>
            <a:normAutofit lnSpcReduction="10000"/>
          </a:bodyPr>
          <a:lstStyle/>
          <a:p>
            <a:r>
              <a:rPr lang="en-US" dirty="0"/>
              <a:t>Annual tests might be combination of several examinations and performed by physicists</a:t>
            </a:r>
          </a:p>
          <a:p>
            <a:pPr lvl="1"/>
            <a:r>
              <a:rPr lang="en-US" dirty="0"/>
              <a:t>Daily/weekly tests</a:t>
            </a:r>
          </a:p>
          <a:p>
            <a:pPr lvl="1"/>
            <a:r>
              <a:rPr lang="en-US" dirty="0"/>
              <a:t>Index accuracy and table positioning test</a:t>
            </a:r>
          </a:p>
          <a:p>
            <a:pPr lvl="1"/>
            <a:r>
              <a:rPr lang="en-US" dirty="0"/>
              <a:t>Contrast scale test</a:t>
            </a:r>
          </a:p>
          <a:p>
            <a:pPr lvl="1"/>
            <a:r>
              <a:rPr lang="en-US" dirty="0"/>
              <a:t>Distance accuracy test</a:t>
            </a:r>
          </a:p>
          <a:p>
            <a:pPr lvl="1"/>
            <a:r>
              <a:rPr lang="en-US" dirty="0"/>
              <a:t>Patient dose</a:t>
            </a:r>
          </a:p>
          <a:p>
            <a:r>
              <a:rPr lang="en-US" dirty="0"/>
              <a:t>In emergency, if time needed to perform entire start-up procedure could affect life or health of patient, fast start-up procedure may be carried out</a:t>
            </a:r>
          </a:p>
          <a:p>
            <a:r>
              <a:rPr lang="en-US" dirty="0"/>
              <a:t>Appropriate tests should also be carried out on scanner after installation/upgrading of equipment and after any routine maintenance or servicing</a:t>
            </a:r>
          </a:p>
          <a:p>
            <a:pPr lvl="1"/>
            <a:r>
              <a:rPr lang="en-US" dirty="0"/>
              <a:t>Application software installed on the scanner’s computer enables results of tests to be saved, so creating historical record of device for purposes of comparison</a:t>
            </a:r>
          </a:p>
          <a:p>
            <a:endParaRPr lang="en-US" dirty="0"/>
          </a:p>
        </p:txBody>
      </p:sp>
    </p:spTree>
    <p:extLst>
      <p:ext uri="{BB962C8B-B14F-4D97-AF65-F5344CB8AC3E}">
        <p14:creationId xmlns:p14="http://schemas.microsoft.com/office/powerpoint/2010/main" val="2520914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 Imaging Applications</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94" y="1589316"/>
            <a:ext cx="3707102" cy="5167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5378" y="1589316"/>
            <a:ext cx="3298983" cy="5167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C:\Users\Yasser\Desktop\colon-flythrough.gif">
            <a:extLst>
              <a:ext uri="{FF2B5EF4-FFF2-40B4-BE49-F238E27FC236}">
                <a16:creationId xmlns:a16="http://schemas.microsoft.com/office/drawing/2014/main" id="{9D12383A-076E-4ADF-921E-47AF641AC81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39143" y="1589316"/>
            <a:ext cx="4610687" cy="31076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Yasser\Desktop\ct-colonography.jpg">
            <a:extLst>
              <a:ext uri="{FF2B5EF4-FFF2-40B4-BE49-F238E27FC236}">
                <a16:creationId xmlns:a16="http://schemas.microsoft.com/office/drawing/2014/main" id="{2BC1D32D-BE24-4342-B590-7C50571E93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9143" y="5045180"/>
            <a:ext cx="2340577" cy="125111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9ECA20C-D97F-4303-98E9-A1B97509F830}"/>
              </a:ext>
            </a:extLst>
          </p:cNvPr>
          <p:cNvGrpSpPr/>
          <p:nvPr/>
        </p:nvGrpSpPr>
        <p:grpSpPr>
          <a:xfrm>
            <a:off x="9814563" y="5040204"/>
            <a:ext cx="2299415" cy="1256094"/>
            <a:chOff x="8213510" y="5167730"/>
            <a:chExt cx="2818945" cy="1589197"/>
          </a:xfrm>
        </p:grpSpPr>
        <p:pic>
          <p:nvPicPr>
            <p:cNvPr id="8" name="Picture 3">
              <a:extLst>
                <a:ext uri="{FF2B5EF4-FFF2-40B4-BE49-F238E27FC236}">
                  <a16:creationId xmlns:a16="http://schemas.microsoft.com/office/drawing/2014/main" id="{6C8E543A-E1C9-4F89-9B3E-A9A2A03D37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15534" y="5167730"/>
              <a:ext cx="1416921" cy="1589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389DBD0E-2F08-456E-B6B6-2BF570C158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3510" y="5167731"/>
              <a:ext cx="1338204" cy="1589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79110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 Exposure Dose (Micro Sievert) </a:t>
            </a:r>
            <a:endParaRPr lang="en-US" sz="2800"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819110010"/>
              </p:ext>
            </p:extLst>
          </p:nvPr>
        </p:nvGraphicFramePr>
        <p:xfrm>
          <a:off x="1433731" y="1618462"/>
          <a:ext cx="9324537" cy="5141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45103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Recommended Readings</a:t>
            </a:r>
          </a:p>
        </p:txBody>
      </p:sp>
      <p:sp>
        <p:nvSpPr>
          <p:cNvPr id="3" name="Content Placeholder 2"/>
          <p:cNvSpPr>
            <a:spLocks noGrp="1"/>
          </p:cNvSpPr>
          <p:nvPr>
            <p:ph sz="quarter" idx="1"/>
          </p:nvPr>
        </p:nvSpPr>
        <p:spPr/>
        <p:txBody>
          <a:bodyPr/>
          <a:lstStyle/>
          <a:p>
            <a:r>
              <a:rPr lang="en-US" dirty="0"/>
              <a:t>Stewart C. </a:t>
            </a:r>
            <a:r>
              <a:rPr lang="en-US" dirty="0" err="1"/>
              <a:t>Bushong</a:t>
            </a:r>
            <a:r>
              <a:rPr lang="en-US" dirty="0"/>
              <a:t>, </a:t>
            </a:r>
            <a:r>
              <a:rPr lang="en-US" i="1" dirty="0"/>
              <a:t>Radiologic Science for Technologists: Physics, Biology, and Protection</a:t>
            </a:r>
            <a:r>
              <a:rPr lang="en-US" dirty="0"/>
              <a:t>, 11</a:t>
            </a:r>
            <a:r>
              <a:rPr lang="en-US" baseline="30000" dirty="0"/>
              <a:t>th</a:t>
            </a:r>
            <a:r>
              <a:rPr lang="en-US" dirty="0"/>
              <a:t> ed., Mosby, 2017. </a:t>
            </a:r>
          </a:p>
          <a:p>
            <a:pPr lvl="1"/>
            <a:r>
              <a:rPr lang="en-US" dirty="0"/>
              <a:t>Chapter 28</a:t>
            </a:r>
          </a:p>
          <a:p>
            <a:r>
              <a:rPr lang="en-US" dirty="0"/>
              <a:t>Robert </a:t>
            </a:r>
            <a:r>
              <a:rPr lang="en-US" dirty="0" err="1"/>
              <a:t>Cierniak</a:t>
            </a:r>
            <a:r>
              <a:rPr lang="en-US" dirty="0"/>
              <a:t>, </a:t>
            </a:r>
            <a:r>
              <a:rPr lang="en-US" i="1" dirty="0"/>
              <a:t>X-Ray Computed Tomography in Biomedical Engineering</a:t>
            </a:r>
            <a:r>
              <a:rPr lang="en-US" dirty="0"/>
              <a:t>, Springer, 2011. </a:t>
            </a:r>
          </a:p>
          <a:p>
            <a:pPr lvl="1"/>
            <a:r>
              <a:rPr lang="en-US" dirty="0"/>
              <a:t>Chapters 3, 4, 9</a:t>
            </a:r>
          </a:p>
          <a:p>
            <a:endParaRPr lang="en-US" dirty="0"/>
          </a:p>
        </p:txBody>
      </p:sp>
      <p:pic>
        <p:nvPicPr>
          <p:cNvPr id="4" name="Picture 2" descr="http://www.k-space.org/Class_Info/EE472/radiology.jpg">
            <a:extLst>
              <a:ext uri="{FF2B5EF4-FFF2-40B4-BE49-F238E27FC236}">
                <a16:creationId xmlns:a16="http://schemas.microsoft.com/office/drawing/2014/main" id="{9DE5F49B-9600-4A01-8BE9-FE861A4DE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789" y="3819272"/>
            <a:ext cx="2381047" cy="30387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Yasser\Desktop\CTtext.jpg">
            <a:extLst>
              <a:ext uri="{FF2B5EF4-FFF2-40B4-BE49-F238E27FC236}">
                <a16:creationId xmlns:a16="http://schemas.microsoft.com/office/drawing/2014/main" id="{2CB798D2-1ED4-4124-A9C0-46010CD02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6832" y="3821803"/>
            <a:ext cx="1914513" cy="3041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870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 System Components</a:t>
            </a:r>
          </a:p>
        </p:txBody>
      </p:sp>
      <p:pic>
        <p:nvPicPr>
          <p:cNvPr id="6" name="Picture 5">
            <a:extLst>
              <a:ext uri="{FF2B5EF4-FFF2-40B4-BE49-F238E27FC236}">
                <a16:creationId xmlns:a16="http://schemas.microsoft.com/office/drawing/2014/main" id="{F439B97A-9D55-418E-9EC5-12AE570F4AA7}"/>
              </a:ext>
            </a:extLst>
          </p:cNvPr>
          <p:cNvPicPr>
            <a:picLocks noChangeAspect="1"/>
          </p:cNvPicPr>
          <p:nvPr/>
        </p:nvPicPr>
        <p:blipFill>
          <a:blip r:embed="rId2"/>
          <a:stretch>
            <a:fillRect/>
          </a:stretch>
        </p:blipFill>
        <p:spPr>
          <a:xfrm>
            <a:off x="207876" y="1679045"/>
            <a:ext cx="7292279" cy="5008764"/>
          </a:xfrm>
          <a:prstGeom prst="rect">
            <a:avLst/>
          </a:prstGeom>
        </p:spPr>
      </p:pic>
      <p:pic>
        <p:nvPicPr>
          <p:cNvPr id="7" name="Picture 6">
            <a:extLst>
              <a:ext uri="{FF2B5EF4-FFF2-40B4-BE49-F238E27FC236}">
                <a16:creationId xmlns:a16="http://schemas.microsoft.com/office/drawing/2014/main" id="{7C376207-CED9-4C85-8293-3ED2C24BF4CC}"/>
              </a:ext>
            </a:extLst>
          </p:cNvPr>
          <p:cNvPicPr>
            <a:picLocks noChangeAspect="1"/>
          </p:cNvPicPr>
          <p:nvPr/>
        </p:nvPicPr>
        <p:blipFill>
          <a:blip r:embed="rId3"/>
          <a:stretch>
            <a:fillRect/>
          </a:stretch>
        </p:blipFill>
        <p:spPr>
          <a:xfrm>
            <a:off x="2351240" y="5353081"/>
            <a:ext cx="1612035" cy="1334727"/>
          </a:xfrm>
          <a:prstGeom prst="rect">
            <a:avLst/>
          </a:prstGeom>
        </p:spPr>
      </p:pic>
      <p:pic>
        <p:nvPicPr>
          <p:cNvPr id="9" name="Picture 8">
            <a:extLst>
              <a:ext uri="{FF2B5EF4-FFF2-40B4-BE49-F238E27FC236}">
                <a16:creationId xmlns:a16="http://schemas.microsoft.com/office/drawing/2014/main" id="{ED4AC750-3AAE-41D5-8401-99AB5EDB4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8288" y="2708446"/>
            <a:ext cx="4424943" cy="2949962"/>
          </a:xfrm>
          <a:prstGeom prst="rect">
            <a:avLst/>
          </a:prstGeom>
        </p:spPr>
      </p:pic>
    </p:spTree>
    <p:extLst>
      <p:ext uri="{BB962C8B-B14F-4D97-AF65-F5344CB8AC3E}">
        <p14:creationId xmlns:p14="http://schemas.microsoft.com/office/powerpoint/2010/main" val="4250635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463FC-44E6-46ED-8B4C-F177490B4012}"/>
              </a:ext>
            </a:extLst>
          </p:cNvPr>
          <p:cNvSpPr>
            <a:spLocks noGrp="1"/>
          </p:cNvSpPr>
          <p:nvPr>
            <p:ph type="title"/>
          </p:nvPr>
        </p:nvSpPr>
        <p:spPr/>
        <p:txBody>
          <a:bodyPr/>
          <a:lstStyle/>
          <a:p>
            <a:r>
              <a:rPr lang="en-US" dirty="0"/>
              <a:t>CT Scanner Design Generations</a:t>
            </a:r>
          </a:p>
        </p:txBody>
      </p:sp>
      <p:sp>
        <p:nvSpPr>
          <p:cNvPr id="3" name="Content Placeholder 2">
            <a:extLst>
              <a:ext uri="{FF2B5EF4-FFF2-40B4-BE49-F238E27FC236}">
                <a16:creationId xmlns:a16="http://schemas.microsoft.com/office/drawing/2014/main" id="{0162CC81-9A18-4FE2-A2CB-73FC0ED5CC83}"/>
              </a:ext>
            </a:extLst>
          </p:cNvPr>
          <p:cNvSpPr>
            <a:spLocks noGrp="1"/>
          </p:cNvSpPr>
          <p:nvPr>
            <p:ph sz="quarter" idx="1"/>
          </p:nvPr>
        </p:nvSpPr>
        <p:spPr/>
        <p:txBody>
          <a:bodyPr/>
          <a:lstStyle/>
          <a:p>
            <a:r>
              <a:rPr lang="en-GB" dirty="0"/>
              <a:t>Pencil beam to fan beam: parallel to fan beam projection systems </a:t>
            </a:r>
            <a:endParaRPr lang="en-US" dirty="0"/>
          </a:p>
        </p:txBody>
      </p:sp>
      <p:grpSp>
        <p:nvGrpSpPr>
          <p:cNvPr id="25" name="Group 24">
            <a:extLst>
              <a:ext uri="{FF2B5EF4-FFF2-40B4-BE49-F238E27FC236}">
                <a16:creationId xmlns:a16="http://schemas.microsoft.com/office/drawing/2014/main" id="{570F77C1-127A-45CA-A497-BA6A07F19AE2}"/>
              </a:ext>
            </a:extLst>
          </p:cNvPr>
          <p:cNvGrpSpPr/>
          <p:nvPr/>
        </p:nvGrpSpPr>
        <p:grpSpPr>
          <a:xfrm>
            <a:off x="545683" y="2345834"/>
            <a:ext cx="3096238" cy="4403177"/>
            <a:chOff x="545683" y="2345834"/>
            <a:chExt cx="3096238" cy="4403177"/>
          </a:xfrm>
        </p:grpSpPr>
        <p:grpSp>
          <p:nvGrpSpPr>
            <p:cNvPr id="20" name="Group 19">
              <a:extLst>
                <a:ext uri="{FF2B5EF4-FFF2-40B4-BE49-F238E27FC236}">
                  <a16:creationId xmlns:a16="http://schemas.microsoft.com/office/drawing/2014/main" id="{91FC4510-C561-469A-A182-60709D03AB35}"/>
                </a:ext>
              </a:extLst>
            </p:cNvPr>
            <p:cNvGrpSpPr/>
            <p:nvPr/>
          </p:nvGrpSpPr>
          <p:grpSpPr>
            <a:xfrm>
              <a:off x="545683" y="2345834"/>
              <a:ext cx="3096238" cy="4403177"/>
              <a:chOff x="206038" y="2345834"/>
              <a:chExt cx="3096238" cy="4403177"/>
            </a:xfrm>
          </p:grpSpPr>
          <p:pic>
            <p:nvPicPr>
              <p:cNvPr id="14" name="Picture 13">
                <a:extLst>
                  <a:ext uri="{FF2B5EF4-FFF2-40B4-BE49-F238E27FC236}">
                    <a16:creationId xmlns:a16="http://schemas.microsoft.com/office/drawing/2014/main" id="{3F2F3B89-0B96-4B5D-8F78-460F6104B1E4}"/>
                  </a:ext>
                </a:extLst>
              </p:cNvPr>
              <p:cNvPicPr>
                <a:picLocks noChangeAspect="1"/>
              </p:cNvPicPr>
              <p:nvPr/>
            </p:nvPicPr>
            <p:blipFill>
              <a:blip r:embed="rId3"/>
              <a:stretch>
                <a:fillRect/>
              </a:stretch>
            </p:blipFill>
            <p:spPr>
              <a:xfrm>
                <a:off x="206038" y="2345834"/>
                <a:ext cx="896872" cy="1702619"/>
              </a:xfrm>
              <a:prstGeom prst="rect">
                <a:avLst/>
              </a:prstGeom>
            </p:spPr>
          </p:pic>
          <p:grpSp>
            <p:nvGrpSpPr>
              <p:cNvPr id="18" name="Group 17">
                <a:extLst>
                  <a:ext uri="{FF2B5EF4-FFF2-40B4-BE49-F238E27FC236}">
                    <a16:creationId xmlns:a16="http://schemas.microsoft.com/office/drawing/2014/main" id="{D962D496-3D8B-43F3-9246-C653DB17694F}"/>
                  </a:ext>
                </a:extLst>
              </p:cNvPr>
              <p:cNvGrpSpPr/>
              <p:nvPr/>
            </p:nvGrpSpPr>
            <p:grpSpPr>
              <a:xfrm>
                <a:off x="212427" y="4043676"/>
                <a:ext cx="3089849" cy="2705335"/>
                <a:chOff x="216172" y="3011464"/>
                <a:chExt cx="4286250" cy="3752850"/>
              </a:xfrm>
            </p:grpSpPr>
            <p:pic>
              <p:nvPicPr>
                <p:cNvPr id="17" name="Picture 16">
                  <a:extLst>
                    <a:ext uri="{FF2B5EF4-FFF2-40B4-BE49-F238E27FC236}">
                      <a16:creationId xmlns:a16="http://schemas.microsoft.com/office/drawing/2014/main" id="{F9749FF5-41F3-4B50-A5F2-B5F462413645}"/>
                    </a:ext>
                  </a:extLst>
                </p:cNvPr>
                <p:cNvPicPr>
                  <a:picLocks noChangeAspect="1"/>
                </p:cNvPicPr>
                <p:nvPr/>
              </p:nvPicPr>
              <p:blipFill>
                <a:blip r:embed="rId4"/>
                <a:stretch>
                  <a:fillRect/>
                </a:stretch>
              </p:blipFill>
              <p:spPr>
                <a:xfrm>
                  <a:off x="216172" y="3011464"/>
                  <a:ext cx="4286250" cy="3752850"/>
                </a:xfrm>
                <a:prstGeom prst="rect">
                  <a:avLst/>
                </a:prstGeom>
              </p:spPr>
            </p:pic>
            <p:pic>
              <p:nvPicPr>
                <p:cNvPr id="16" name="Picture 15">
                  <a:extLst>
                    <a:ext uri="{FF2B5EF4-FFF2-40B4-BE49-F238E27FC236}">
                      <a16:creationId xmlns:a16="http://schemas.microsoft.com/office/drawing/2014/main" id="{E9A768FD-017D-43BD-8301-CEB3FA2EC77B}"/>
                    </a:ext>
                  </a:extLst>
                </p:cNvPr>
                <p:cNvPicPr>
                  <a:picLocks noChangeAspect="1"/>
                </p:cNvPicPr>
                <p:nvPr/>
              </p:nvPicPr>
              <p:blipFill>
                <a:blip r:embed="rId5"/>
                <a:stretch>
                  <a:fillRect/>
                </a:stretch>
              </p:blipFill>
              <p:spPr>
                <a:xfrm>
                  <a:off x="1324706" y="4476429"/>
                  <a:ext cx="1784131" cy="1109895"/>
                </a:xfrm>
                <a:prstGeom prst="rect">
                  <a:avLst/>
                </a:prstGeom>
              </p:spPr>
            </p:pic>
          </p:grpSp>
        </p:grpSp>
        <p:sp>
          <p:nvSpPr>
            <p:cNvPr id="21" name="TextBox 20">
              <a:extLst>
                <a:ext uri="{FF2B5EF4-FFF2-40B4-BE49-F238E27FC236}">
                  <a16:creationId xmlns:a16="http://schemas.microsoft.com/office/drawing/2014/main" id="{05A1785C-7017-4CCF-9B9F-A6363926B24A}"/>
                </a:ext>
              </a:extLst>
            </p:cNvPr>
            <p:cNvSpPr txBox="1"/>
            <p:nvPr/>
          </p:nvSpPr>
          <p:spPr>
            <a:xfrm>
              <a:off x="1660902" y="3735899"/>
              <a:ext cx="1410789" cy="307777"/>
            </a:xfrm>
            <a:prstGeom prst="rect">
              <a:avLst/>
            </a:prstGeom>
            <a:noFill/>
          </p:spPr>
          <p:txBody>
            <a:bodyPr wrap="square" rtlCol="0">
              <a:spAutoFit/>
            </a:bodyPr>
            <a:lstStyle/>
            <a:p>
              <a:r>
                <a:rPr lang="en-GB" sz="1400" dirty="0">
                  <a:solidFill>
                    <a:schemeClr val="accent1">
                      <a:lumMod val="50000"/>
                    </a:schemeClr>
                  </a:solidFill>
                </a:rPr>
                <a:t>First Generation</a:t>
              </a:r>
              <a:endParaRPr lang="en-US" sz="1400" dirty="0">
                <a:solidFill>
                  <a:schemeClr val="accent1">
                    <a:lumMod val="50000"/>
                  </a:schemeClr>
                </a:solidFill>
              </a:endParaRPr>
            </a:p>
          </p:txBody>
        </p:sp>
      </p:grpSp>
      <p:grpSp>
        <p:nvGrpSpPr>
          <p:cNvPr id="26" name="Group 25">
            <a:extLst>
              <a:ext uri="{FF2B5EF4-FFF2-40B4-BE49-F238E27FC236}">
                <a16:creationId xmlns:a16="http://schemas.microsoft.com/office/drawing/2014/main" id="{3E3E91A2-6B2D-4DBC-AA2C-FC22A760373E}"/>
              </a:ext>
            </a:extLst>
          </p:cNvPr>
          <p:cNvGrpSpPr/>
          <p:nvPr/>
        </p:nvGrpSpPr>
        <p:grpSpPr>
          <a:xfrm>
            <a:off x="3730135" y="2345834"/>
            <a:ext cx="2600774" cy="4403177"/>
            <a:chOff x="3730135" y="2345834"/>
            <a:chExt cx="2600774" cy="4403177"/>
          </a:xfrm>
        </p:grpSpPr>
        <p:grpSp>
          <p:nvGrpSpPr>
            <p:cNvPr id="19" name="Group 18">
              <a:extLst>
                <a:ext uri="{FF2B5EF4-FFF2-40B4-BE49-F238E27FC236}">
                  <a16:creationId xmlns:a16="http://schemas.microsoft.com/office/drawing/2014/main" id="{2D364917-88EE-4025-B2C3-C518D004EF31}"/>
                </a:ext>
              </a:extLst>
            </p:cNvPr>
            <p:cNvGrpSpPr/>
            <p:nvPr/>
          </p:nvGrpSpPr>
          <p:grpSpPr>
            <a:xfrm>
              <a:off x="3730135" y="2345834"/>
              <a:ext cx="2373138" cy="4403177"/>
              <a:chOff x="3346945" y="2345834"/>
              <a:chExt cx="2373138" cy="4403177"/>
            </a:xfrm>
          </p:grpSpPr>
          <p:pic>
            <p:nvPicPr>
              <p:cNvPr id="11" name="Picture 10">
                <a:extLst>
                  <a:ext uri="{FF2B5EF4-FFF2-40B4-BE49-F238E27FC236}">
                    <a16:creationId xmlns:a16="http://schemas.microsoft.com/office/drawing/2014/main" id="{6C0534D1-49FE-4669-911A-C14F7400EE08}"/>
                  </a:ext>
                </a:extLst>
              </p:cNvPr>
              <p:cNvPicPr>
                <a:picLocks noChangeAspect="1"/>
              </p:cNvPicPr>
              <p:nvPr/>
            </p:nvPicPr>
            <p:blipFill>
              <a:blip r:embed="rId6"/>
              <a:stretch>
                <a:fillRect/>
              </a:stretch>
            </p:blipFill>
            <p:spPr>
              <a:xfrm>
                <a:off x="3346945" y="4043676"/>
                <a:ext cx="2373138" cy="2705335"/>
              </a:xfrm>
              <a:prstGeom prst="rect">
                <a:avLst/>
              </a:prstGeom>
            </p:spPr>
          </p:pic>
          <p:pic>
            <p:nvPicPr>
              <p:cNvPr id="15" name="Picture 14">
                <a:extLst>
                  <a:ext uri="{FF2B5EF4-FFF2-40B4-BE49-F238E27FC236}">
                    <a16:creationId xmlns:a16="http://schemas.microsoft.com/office/drawing/2014/main" id="{77F100CF-0838-4E9E-AE92-A4EE654FCAD5}"/>
                  </a:ext>
                </a:extLst>
              </p:cNvPr>
              <p:cNvPicPr>
                <a:picLocks noChangeAspect="1"/>
              </p:cNvPicPr>
              <p:nvPr/>
            </p:nvPicPr>
            <p:blipFill>
              <a:blip r:embed="rId7"/>
              <a:stretch>
                <a:fillRect/>
              </a:stretch>
            </p:blipFill>
            <p:spPr>
              <a:xfrm>
                <a:off x="3347062" y="2345834"/>
                <a:ext cx="1104562" cy="1697842"/>
              </a:xfrm>
              <a:prstGeom prst="rect">
                <a:avLst/>
              </a:prstGeom>
            </p:spPr>
          </p:pic>
        </p:grpSp>
        <p:sp>
          <p:nvSpPr>
            <p:cNvPr id="22" name="TextBox 21">
              <a:extLst>
                <a:ext uri="{FF2B5EF4-FFF2-40B4-BE49-F238E27FC236}">
                  <a16:creationId xmlns:a16="http://schemas.microsoft.com/office/drawing/2014/main" id="{7566A0B9-5C57-4BDA-BE45-4211D6283158}"/>
                </a:ext>
              </a:extLst>
            </p:cNvPr>
            <p:cNvSpPr txBox="1"/>
            <p:nvPr/>
          </p:nvSpPr>
          <p:spPr>
            <a:xfrm>
              <a:off x="4756990" y="3741663"/>
              <a:ext cx="1573919" cy="307777"/>
            </a:xfrm>
            <a:prstGeom prst="rect">
              <a:avLst/>
            </a:prstGeom>
            <a:noFill/>
          </p:spPr>
          <p:txBody>
            <a:bodyPr wrap="square" rtlCol="0">
              <a:spAutoFit/>
            </a:bodyPr>
            <a:lstStyle/>
            <a:p>
              <a:r>
                <a:rPr lang="en-GB" sz="1400" dirty="0">
                  <a:solidFill>
                    <a:schemeClr val="accent1">
                      <a:lumMod val="50000"/>
                    </a:schemeClr>
                  </a:solidFill>
                </a:rPr>
                <a:t>Second Generation</a:t>
              </a:r>
              <a:endParaRPr lang="en-US" sz="1400" dirty="0">
                <a:solidFill>
                  <a:schemeClr val="accent1">
                    <a:lumMod val="50000"/>
                  </a:schemeClr>
                </a:solidFill>
              </a:endParaRPr>
            </a:p>
          </p:txBody>
        </p:sp>
      </p:grpSp>
      <p:grpSp>
        <p:nvGrpSpPr>
          <p:cNvPr id="27" name="Group 26">
            <a:extLst>
              <a:ext uri="{FF2B5EF4-FFF2-40B4-BE49-F238E27FC236}">
                <a16:creationId xmlns:a16="http://schemas.microsoft.com/office/drawing/2014/main" id="{DC301BAA-32FA-4E73-9620-8CAA31EBE49B}"/>
              </a:ext>
            </a:extLst>
          </p:cNvPr>
          <p:cNvGrpSpPr/>
          <p:nvPr/>
        </p:nvGrpSpPr>
        <p:grpSpPr>
          <a:xfrm>
            <a:off x="6198652" y="3735899"/>
            <a:ext cx="2862146" cy="3013112"/>
            <a:chOff x="6198652" y="3735899"/>
            <a:chExt cx="2862146" cy="3013112"/>
          </a:xfrm>
        </p:grpSpPr>
        <p:pic>
          <p:nvPicPr>
            <p:cNvPr id="9" name="Picture 8">
              <a:extLst>
                <a:ext uri="{FF2B5EF4-FFF2-40B4-BE49-F238E27FC236}">
                  <a16:creationId xmlns:a16="http://schemas.microsoft.com/office/drawing/2014/main" id="{955C3FB8-4963-4FAA-99D4-3624F9D6655D}"/>
                </a:ext>
              </a:extLst>
            </p:cNvPr>
            <p:cNvPicPr>
              <a:picLocks noChangeAspect="1"/>
            </p:cNvPicPr>
            <p:nvPr/>
          </p:nvPicPr>
          <p:blipFill>
            <a:blip r:embed="rId8"/>
            <a:stretch>
              <a:fillRect/>
            </a:stretch>
          </p:blipFill>
          <p:spPr>
            <a:xfrm>
              <a:off x="6198652" y="4043676"/>
              <a:ext cx="2862146" cy="2705335"/>
            </a:xfrm>
            <a:prstGeom prst="rect">
              <a:avLst/>
            </a:prstGeom>
          </p:spPr>
        </p:pic>
        <p:sp>
          <p:nvSpPr>
            <p:cNvPr id="23" name="TextBox 22">
              <a:extLst>
                <a:ext uri="{FF2B5EF4-FFF2-40B4-BE49-F238E27FC236}">
                  <a16:creationId xmlns:a16="http://schemas.microsoft.com/office/drawing/2014/main" id="{0D031692-18BA-4ADA-8BE7-8D328D2ED97A}"/>
                </a:ext>
              </a:extLst>
            </p:cNvPr>
            <p:cNvSpPr txBox="1"/>
            <p:nvPr/>
          </p:nvSpPr>
          <p:spPr>
            <a:xfrm>
              <a:off x="6833510" y="3735899"/>
              <a:ext cx="1410789" cy="307777"/>
            </a:xfrm>
            <a:prstGeom prst="rect">
              <a:avLst/>
            </a:prstGeom>
            <a:noFill/>
          </p:spPr>
          <p:txBody>
            <a:bodyPr wrap="square" rtlCol="0">
              <a:spAutoFit/>
            </a:bodyPr>
            <a:lstStyle/>
            <a:p>
              <a:r>
                <a:rPr lang="en-GB" sz="1400" dirty="0">
                  <a:solidFill>
                    <a:schemeClr val="accent1">
                      <a:lumMod val="50000"/>
                    </a:schemeClr>
                  </a:solidFill>
                </a:rPr>
                <a:t>Third Generation</a:t>
              </a:r>
              <a:endParaRPr lang="en-US" sz="1400" dirty="0">
                <a:solidFill>
                  <a:schemeClr val="accent1">
                    <a:lumMod val="50000"/>
                  </a:schemeClr>
                </a:solidFill>
              </a:endParaRPr>
            </a:p>
          </p:txBody>
        </p:sp>
      </p:grpSp>
      <p:grpSp>
        <p:nvGrpSpPr>
          <p:cNvPr id="28" name="Group 27">
            <a:extLst>
              <a:ext uri="{FF2B5EF4-FFF2-40B4-BE49-F238E27FC236}">
                <a16:creationId xmlns:a16="http://schemas.microsoft.com/office/drawing/2014/main" id="{4A320AAF-88A9-486C-93C2-0AE5C7D0811E}"/>
              </a:ext>
            </a:extLst>
          </p:cNvPr>
          <p:cNvGrpSpPr/>
          <p:nvPr/>
        </p:nvGrpSpPr>
        <p:grpSpPr>
          <a:xfrm>
            <a:off x="9158519" y="3735898"/>
            <a:ext cx="2798366" cy="3013113"/>
            <a:chOff x="9158519" y="3735898"/>
            <a:chExt cx="2798366" cy="3013113"/>
          </a:xfrm>
        </p:grpSpPr>
        <p:pic>
          <p:nvPicPr>
            <p:cNvPr id="13" name="Picture 12">
              <a:extLst>
                <a:ext uri="{FF2B5EF4-FFF2-40B4-BE49-F238E27FC236}">
                  <a16:creationId xmlns:a16="http://schemas.microsoft.com/office/drawing/2014/main" id="{19423925-3E4F-4D60-A912-C3CA08431940}"/>
                </a:ext>
              </a:extLst>
            </p:cNvPr>
            <p:cNvPicPr>
              <a:picLocks noChangeAspect="1"/>
            </p:cNvPicPr>
            <p:nvPr/>
          </p:nvPicPr>
          <p:blipFill>
            <a:blip r:embed="rId9"/>
            <a:stretch>
              <a:fillRect/>
            </a:stretch>
          </p:blipFill>
          <p:spPr>
            <a:xfrm>
              <a:off x="9158519" y="4049361"/>
              <a:ext cx="2798366" cy="2699650"/>
            </a:xfrm>
            <a:prstGeom prst="rect">
              <a:avLst/>
            </a:prstGeom>
          </p:spPr>
        </p:pic>
        <p:sp>
          <p:nvSpPr>
            <p:cNvPr id="24" name="TextBox 23">
              <a:extLst>
                <a:ext uri="{FF2B5EF4-FFF2-40B4-BE49-F238E27FC236}">
                  <a16:creationId xmlns:a16="http://schemas.microsoft.com/office/drawing/2014/main" id="{275015D0-B2FF-40FB-A2A7-57B2D69BF371}"/>
                </a:ext>
              </a:extLst>
            </p:cNvPr>
            <p:cNvSpPr txBox="1"/>
            <p:nvPr/>
          </p:nvSpPr>
          <p:spPr>
            <a:xfrm>
              <a:off x="9852307" y="3735898"/>
              <a:ext cx="1522829" cy="307777"/>
            </a:xfrm>
            <a:prstGeom prst="rect">
              <a:avLst/>
            </a:prstGeom>
            <a:noFill/>
          </p:spPr>
          <p:txBody>
            <a:bodyPr wrap="square" rtlCol="0">
              <a:spAutoFit/>
            </a:bodyPr>
            <a:lstStyle/>
            <a:p>
              <a:r>
                <a:rPr lang="en-GB" sz="1400" dirty="0">
                  <a:solidFill>
                    <a:schemeClr val="accent1">
                      <a:lumMod val="50000"/>
                    </a:schemeClr>
                  </a:solidFill>
                </a:rPr>
                <a:t>Fourth Generation</a:t>
              </a:r>
              <a:endParaRPr lang="en-US" sz="1400" dirty="0">
                <a:solidFill>
                  <a:schemeClr val="accent1">
                    <a:lumMod val="50000"/>
                  </a:schemeClr>
                </a:solidFill>
              </a:endParaRPr>
            </a:p>
          </p:txBody>
        </p:sp>
      </p:grpSp>
    </p:spTree>
    <p:custDataLst>
      <p:tags r:id="rId1"/>
    </p:custDataLst>
    <p:extLst>
      <p:ext uri="{BB962C8B-B14F-4D97-AF65-F5344CB8AC3E}">
        <p14:creationId xmlns:p14="http://schemas.microsoft.com/office/powerpoint/2010/main" val="54818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254D1-145A-4CEA-806E-5FFF32CE715F}"/>
              </a:ext>
            </a:extLst>
          </p:cNvPr>
          <p:cNvSpPr>
            <a:spLocks noGrp="1"/>
          </p:cNvSpPr>
          <p:nvPr>
            <p:ph type="title"/>
          </p:nvPr>
        </p:nvSpPr>
        <p:spPr/>
        <p:txBody>
          <a:bodyPr/>
          <a:lstStyle/>
          <a:p>
            <a:r>
              <a:rPr lang="en-GB" dirty="0"/>
              <a:t>Helical (Spiral) CT</a:t>
            </a:r>
            <a:endParaRPr lang="en-US" dirty="0"/>
          </a:p>
        </p:txBody>
      </p:sp>
      <p:pic>
        <p:nvPicPr>
          <p:cNvPr id="4" name="Picture 3">
            <a:extLst>
              <a:ext uri="{FF2B5EF4-FFF2-40B4-BE49-F238E27FC236}">
                <a16:creationId xmlns:a16="http://schemas.microsoft.com/office/drawing/2014/main" id="{AF9A2639-AC9A-4159-8FF3-69288BFC2B00}"/>
              </a:ext>
            </a:extLst>
          </p:cNvPr>
          <p:cNvPicPr>
            <a:picLocks noChangeAspect="1"/>
          </p:cNvPicPr>
          <p:nvPr/>
        </p:nvPicPr>
        <p:blipFill>
          <a:blip r:embed="rId2"/>
          <a:stretch>
            <a:fillRect/>
          </a:stretch>
        </p:blipFill>
        <p:spPr>
          <a:xfrm>
            <a:off x="460553" y="4339254"/>
            <a:ext cx="2206697" cy="2114849"/>
          </a:xfrm>
          <a:prstGeom prst="rect">
            <a:avLst/>
          </a:prstGeom>
        </p:spPr>
      </p:pic>
      <p:pic>
        <p:nvPicPr>
          <p:cNvPr id="6" name="Picture 5">
            <a:extLst>
              <a:ext uri="{FF2B5EF4-FFF2-40B4-BE49-F238E27FC236}">
                <a16:creationId xmlns:a16="http://schemas.microsoft.com/office/drawing/2014/main" id="{69096A6C-11C2-4986-A5AA-F712DB8F682C}"/>
              </a:ext>
            </a:extLst>
          </p:cNvPr>
          <p:cNvPicPr>
            <a:picLocks noChangeAspect="1"/>
          </p:cNvPicPr>
          <p:nvPr/>
        </p:nvPicPr>
        <p:blipFill>
          <a:blip r:embed="rId3"/>
          <a:stretch>
            <a:fillRect/>
          </a:stretch>
        </p:blipFill>
        <p:spPr>
          <a:xfrm>
            <a:off x="65966" y="1653277"/>
            <a:ext cx="3107641" cy="2342627"/>
          </a:xfrm>
          <a:prstGeom prst="rect">
            <a:avLst/>
          </a:prstGeom>
        </p:spPr>
      </p:pic>
      <p:pic>
        <p:nvPicPr>
          <p:cNvPr id="7" name="Picture 6">
            <a:extLst>
              <a:ext uri="{FF2B5EF4-FFF2-40B4-BE49-F238E27FC236}">
                <a16:creationId xmlns:a16="http://schemas.microsoft.com/office/drawing/2014/main" id="{2629B112-809A-4214-B506-21233AAD889B}"/>
              </a:ext>
            </a:extLst>
          </p:cNvPr>
          <p:cNvPicPr>
            <a:picLocks noChangeAspect="1"/>
          </p:cNvPicPr>
          <p:nvPr/>
        </p:nvPicPr>
        <p:blipFill>
          <a:blip r:embed="rId4"/>
          <a:stretch>
            <a:fillRect/>
          </a:stretch>
        </p:blipFill>
        <p:spPr>
          <a:xfrm>
            <a:off x="3875583" y="1653277"/>
            <a:ext cx="3107642" cy="2342843"/>
          </a:xfrm>
          <a:prstGeom prst="rect">
            <a:avLst/>
          </a:prstGeom>
        </p:spPr>
      </p:pic>
      <p:pic>
        <p:nvPicPr>
          <p:cNvPr id="8" name="Picture 7">
            <a:extLst>
              <a:ext uri="{FF2B5EF4-FFF2-40B4-BE49-F238E27FC236}">
                <a16:creationId xmlns:a16="http://schemas.microsoft.com/office/drawing/2014/main" id="{D32B195B-D582-48F3-8B5D-5E54B1D3269D}"/>
              </a:ext>
            </a:extLst>
          </p:cNvPr>
          <p:cNvPicPr>
            <a:picLocks noChangeAspect="1"/>
          </p:cNvPicPr>
          <p:nvPr/>
        </p:nvPicPr>
        <p:blipFill>
          <a:blip r:embed="rId5"/>
          <a:stretch>
            <a:fillRect/>
          </a:stretch>
        </p:blipFill>
        <p:spPr>
          <a:xfrm>
            <a:off x="3875583" y="4329432"/>
            <a:ext cx="3107642" cy="2103332"/>
          </a:xfrm>
          <a:prstGeom prst="rect">
            <a:avLst/>
          </a:prstGeom>
        </p:spPr>
      </p:pic>
      <p:pic>
        <p:nvPicPr>
          <p:cNvPr id="9" name="Picture 8">
            <a:extLst>
              <a:ext uri="{FF2B5EF4-FFF2-40B4-BE49-F238E27FC236}">
                <a16:creationId xmlns:a16="http://schemas.microsoft.com/office/drawing/2014/main" id="{F190B65F-692A-4492-B983-559CC29B6359}"/>
              </a:ext>
            </a:extLst>
          </p:cNvPr>
          <p:cNvPicPr>
            <a:picLocks noChangeAspect="1"/>
          </p:cNvPicPr>
          <p:nvPr/>
        </p:nvPicPr>
        <p:blipFill>
          <a:blip r:embed="rId6"/>
          <a:stretch>
            <a:fillRect/>
          </a:stretch>
        </p:blipFill>
        <p:spPr>
          <a:xfrm>
            <a:off x="6131210" y="1687650"/>
            <a:ext cx="860450" cy="672373"/>
          </a:xfrm>
          <a:prstGeom prst="rect">
            <a:avLst/>
          </a:prstGeom>
        </p:spPr>
      </p:pic>
      <p:sp>
        <p:nvSpPr>
          <p:cNvPr id="10" name="Arrow: Right 9">
            <a:extLst>
              <a:ext uri="{FF2B5EF4-FFF2-40B4-BE49-F238E27FC236}">
                <a16:creationId xmlns:a16="http://schemas.microsoft.com/office/drawing/2014/main" id="{79FD4905-AF3E-41DE-9778-077E55516567}"/>
              </a:ext>
            </a:extLst>
          </p:cNvPr>
          <p:cNvSpPr/>
          <p:nvPr/>
        </p:nvSpPr>
        <p:spPr>
          <a:xfrm>
            <a:off x="3283122" y="2524356"/>
            <a:ext cx="496397" cy="6020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DAD98152-1694-422D-89CE-532487411AE1}"/>
              </a:ext>
            </a:extLst>
          </p:cNvPr>
          <p:cNvSpPr/>
          <p:nvPr/>
        </p:nvSpPr>
        <p:spPr>
          <a:xfrm>
            <a:off x="1447281" y="4024700"/>
            <a:ext cx="226423" cy="3002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F4DD5B61-9D08-404C-97C7-21B3AC54AD89}"/>
              </a:ext>
            </a:extLst>
          </p:cNvPr>
          <p:cNvSpPr/>
          <p:nvPr/>
        </p:nvSpPr>
        <p:spPr>
          <a:xfrm>
            <a:off x="5316192" y="4017680"/>
            <a:ext cx="226423" cy="3002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4FA16F3-A337-45D7-9757-2AC1706B9B3A}"/>
              </a:ext>
            </a:extLst>
          </p:cNvPr>
          <p:cNvPicPr>
            <a:picLocks noChangeAspect="1"/>
          </p:cNvPicPr>
          <p:nvPr/>
        </p:nvPicPr>
        <p:blipFill>
          <a:blip r:embed="rId7"/>
          <a:stretch>
            <a:fillRect/>
          </a:stretch>
        </p:blipFill>
        <p:spPr>
          <a:xfrm>
            <a:off x="8887588" y="1663100"/>
            <a:ext cx="3272014" cy="2045644"/>
          </a:xfrm>
          <a:prstGeom prst="rect">
            <a:avLst/>
          </a:prstGeom>
        </p:spPr>
      </p:pic>
      <p:pic>
        <p:nvPicPr>
          <p:cNvPr id="14" name="Picture 13">
            <a:extLst>
              <a:ext uri="{FF2B5EF4-FFF2-40B4-BE49-F238E27FC236}">
                <a16:creationId xmlns:a16="http://schemas.microsoft.com/office/drawing/2014/main" id="{2E1BFC1C-EF3A-4049-A41D-A67E9065F2A5}"/>
              </a:ext>
            </a:extLst>
          </p:cNvPr>
          <p:cNvPicPr>
            <a:picLocks noChangeAspect="1"/>
          </p:cNvPicPr>
          <p:nvPr/>
        </p:nvPicPr>
        <p:blipFill>
          <a:blip r:embed="rId8"/>
          <a:stretch>
            <a:fillRect/>
          </a:stretch>
        </p:blipFill>
        <p:spPr>
          <a:xfrm>
            <a:off x="8887588" y="4514551"/>
            <a:ext cx="3272014" cy="2277189"/>
          </a:xfrm>
          <a:prstGeom prst="rect">
            <a:avLst/>
          </a:prstGeom>
        </p:spPr>
      </p:pic>
      <p:pic>
        <p:nvPicPr>
          <p:cNvPr id="15" name="Picture 14">
            <a:extLst>
              <a:ext uri="{FF2B5EF4-FFF2-40B4-BE49-F238E27FC236}">
                <a16:creationId xmlns:a16="http://schemas.microsoft.com/office/drawing/2014/main" id="{901E3408-31C4-450C-ABF8-1CFA2DFB481B}"/>
              </a:ext>
            </a:extLst>
          </p:cNvPr>
          <p:cNvPicPr>
            <a:picLocks noChangeAspect="1"/>
          </p:cNvPicPr>
          <p:nvPr/>
        </p:nvPicPr>
        <p:blipFill>
          <a:blip r:embed="rId9"/>
          <a:stretch>
            <a:fillRect/>
          </a:stretch>
        </p:blipFill>
        <p:spPr>
          <a:xfrm>
            <a:off x="7377306" y="3433377"/>
            <a:ext cx="2098750" cy="1451421"/>
          </a:xfrm>
          <a:prstGeom prst="rect">
            <a:avLst/>
          </a:prstGeom>
          <a:effectLst>
            <a:outerShdw blurRad="50800" dist="38100" algn="l" rotWithShape="0">
              <a:prstClr val="black">
                <a:alpha val="40000"/>
              </a:prstClr>
            </a:outerShdw>
          </a:effectLst>
        </p:spPr>
      </p:pic>
      <p:sp>
        <p:nvSpPr>
          <p:cNvPr id="16" name="Arrow: Curved Right 15">
            <a:extLst>
              <a:ext uri="{FF2B5EF4-FFF2-40B4-BE49-F238E27FC236}">
                <a16:creationId xmlns:a16="http://schemas.microsoft.com/office/drawing/2014/main" id="{1CB5629F-00D1-4108-939C-F09633489037}"/>
              </a:ext>
            </a:extLst>
          </p:cNvPr>
          <p:cNvSpPr/>
          <p:nvPr/>
        </p:nvSpPr>
        <p:spPr>
          <a:xfrm rot="2339453">
            <a:off x="8129100" y="1519097"/>
            <a:ext cx="818560" cy="1991842"/>
          </a:xfrm>
          <a:prstGeom prst="curved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Curved Right 16">
            <a:extLst>
              <a:ext uri="{FF2B5EF4-FFF2-40B4-BE49-F238E27FC236}">
                <a16:creationId xmlns:a16="http://schemas.microsoft.com/office/drawing/2014/main" id="{0DDEBCB0-6A12-4AA4-AE27-F4657D6A9722}"/>
              </a:ext>
            </a:extLst>
          </p:cNvPr>
          <p:cNvSpPr/>
          <p:nvPr/>
        </p:nvSpPr>
        <p:spPr>
          <a:xfrm rot="18877658">
            <a:off x="8411743" y="4871170"/>
            <a:ext cx="818560" cy="1991842"/>
          </a:xfrm>
          <a:prstGeom prst="curved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88820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A259-7F83-4712-AC82-17AE9F884071}"/>
              </a:ext>
            </a:extLst>
          </p:cNvPr>
          <p:cNvSpPr>
            <a:spLocks noGrp="1"/>
          </p:cNvSpPr>
          <p:nvPr>
            <p:ph type="title"/>
          </p:nvPr>
        </p:nvSpPr>
        <p:spPr/>
        <p:txBody>
          <a:bodyPr/>
          <a:lstStyle/>
          <a:p>
            <a:r>
              <a:rPr lang="en-GB" dirty="0"/>
              <a:t>Multi-Slice Helical CT</a:t>
            </a:r>
            <a:endParaRPr lang="en-US" dirty="0"/>
          </a:p>
        </p:txBody>
      </p:sp>
      <p:pic>
        <p:nvPicPr>
          <p:cNvPr id="10" name="Picture 9">
            <a:extLst>
              <a:ext uri="{FF2B5EF4-FFF2-40B4-BE49-F238E27FC236}">
                <a16:creationId xmlns:a16="http://schemas.microsoft.com/office/drawing/2014/main" id="{9A839891-D34C-4655-89E5-DE3D6D48159A}"/>
              </a:ext>
            </a:extLst>
          </p:cNvPr>
          <p:cNvPicPr>
            <a:picLocks noChangeAspect="1"/>
          </p:cNvPicPr>
          <p:nvPr/>
        </p:nvPicPr>
        <p:blipFill>
          <a:blip r:embed="rId2"/>
          <a:stretch>
            <a:fillRect/>
          </a:stretch>
        </p:blipFill>
        <p:spPr>
          <a:xfrm>
            <a:off x="86799" y="1543490"/>
            <a:ext cx="5922118" cy="4105468"/>
          </a:xfrm>
          <a:prstGeom prst="rect">
            <a:avLst/>
          </a:prstGeom>
        </p:spPr>
      </p:pic>
      <p:pic>
        <p:nvPicPr>
          <p:cNvPr id="5" name="Picture 4">
            <a:extLst>
              <a:ext uri="{FF2B5EF4-FFF2-40B4-BE49-F238E27FC236}">
                <a16:creationId xmlns:a16="http://schemas.microsoft.com/office/drawing/2014/main" id="{006BB830-6011-4FA4-BF04-E50AB219F21B}"/>
              </a:ext>
            </a:extLst>
          </p:cNvPr>
          <p:cNvPicPr>
            <a:picLocks noChangeAspect="1"/>
          </p:cNvPicPr>
          <p:nvPr/>
        </p:nvPicPr>
        <p:blipFill>
          <a:blip r:embed="rId3"/>
          <a:stretch>
            <a:fillRect/>
          </a:stretch>
        </p:blipFill>
        <p:spPr>
          <a:xfrm>
            <a:off x="6933752" y="1677796"/>
            <a:ext cx="5162740" cy="4105468"/>
          </a:xfrm>
          <a:prstGeom prst="rect">
            <a:avLst/>
          </a:prstGeom>
        </p:spPr>
      </p:pic>
      <p:pic>
        <p:nvPicPr>
          <p:cNvPr id="4" name="Picture 3">
            <a:extLst>
              <a:ext uri="{FF2B5EF4-FFF2-40B4-BE49-F238E27FC236}">
                <a16:creationId xmlns:a16="http://schemas.microsoft.com/office/drawing/2014/main" id="{DF7BE437-3788-4328-91D9-B7A1403E4A98}"/>
              </a:ext>
            </a:extLst>
          </p:cNvPr>
          <p:cNvPicPr>
            <a:picLocks noChangeAspect="1"/>
          </p:cNvPicPr>
          <p:nvPr/>
        </p:nvPicPr>
        <p:blipFill>
          <a:blip r:embed="rId4"/>
          <a:stretch>
            <a:fillRect/>
          </a:stretch>
        </p:blipFill>
        <p:spPr>
          <a:xfrm>
            <a:off x="5456130" y="5273813"/>
            <a:ext cx="2124471" cy="1530833"/>
          </a:xfrm>
          <a:prstGeom prst="rect">
            <a:avLst/>
          </a:prstGeom>
        </p:spPr>
      </p:pic>
    </p:spTree>
    <p:extLst>
      <p:ext uri="{BB962C8B-B14F-4D97-AF65-F5344CB8AC3E}">
        <p14:creationId xmlns:p14="http://schemas.microsoft.com/office/powerpoint/2010/main" val="2296812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Cone Beam CT</a:t>
            </a:r>
          </a:p>
        </p:txBody>
      </p:sp>
      <p:sp>
        <p:nvSpPr>
          <p:cNvPr id="3" name="Content Placeholder 2"/>
          <p:cNvSpPr>
            <a:spLocks noGrp="1"/>
          </p:cNvSpPr>
          <p:nvPr>
            <p:ph sz="quarter" idx="1"/>
          </p:nvPr>
        </p:nvSpPr>
        <p:spPr/>
        <p:txBody>
          <a:bodyPr/>
          <a:lstStyle/>
          <a:p>
            <a:r>
              <a:rPr lang="en-US" dirty="0"/>
              <a:t>Cone shaped x-ray beam + 2D array of detectors</a:t>
            </a:r>
          </a:p>
          <a:p>
            <a:pPr lvl="1"/>
            <a:r>
              <a:rPr lang="en-US" dirty="0"/>
              <a:t>Mainly used for dental imaging applications now</a:t>
            </a:r>
          </a:p>
        </p:txBody>
      </p:sp>
      <p:grpSp>
        <p:nvGrpSpPr>
          <p:cNvPr id="4" name="Group 3"/>
          <p:cNvGrpSpPr/>
          <p:nvPr/>
        </p:nvGrpSpPr>
        <p:grpSpPr>
          <a:xfrm>
            <a:off x="951694" y="2517477"/>
            <a:ext cx="10288612" cy="3974763"/>
            <a:chOff x="77788" y="1670050"/>
            <a:chExt cx="8892349" cy="343535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3283" y="1670050"/>
              <a:ext cx="6436854" cy="343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1670050"/>
              <a:ext cx="2455495" cy="343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4768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Back-Projection Reconstruction</a:t>
            </a:r>
          </a:p>
        </p:txBody>
      </p:sp>
      <p:sp>
        <p:nvSpPr>
          <p:cNvPr id="10" name="Content Placeholder 9">
            <a:extLst>
              <a:ext uri="{FF2B5EF4-FFF2-40B4-BE49-F238E27FC236}">
                <a16:creationId xmlns:a16="http://schemas.microsoft.com/office/drawing/2014/main" id="{C933B50A-668E-43B8-B58C-3C0D7794FC16}"/>
              </a:ext>
            </a:extLst>
          </p:cNvPr>
          <p:cNvSpPr>
            <a:spLocks noGrp="1"/>
          </p:cNvSpPr>
          <p:nvPr>
            <p:ph sz="quarter" idx="1"/>
          </p:nvPr>
        </p:nvSpPr>
        <p:spPr/>
        <p:txBody>
          <a:bodyPr/>
          <a:lstStyle/>
          <a:p>
            <a:r>
              <a:rPr lang="en-GB" dirty="0"/>
              <a:t>Efficient method to solve large linear system equations</a:t>
            </a:r>
            <a:endParaRPr lang="en-US" dirty="0"/>
          </a:p>
          <a:p>
            <a:r>
              <a:rPr lang="en-US" dirty="0"/>
              <a:t>Idea: Distribute back projection data equally along their paths</a:t>
            </a:r>
          </a:p>
          <a:p>
            <a:endParaRPr lang="en-US" dirty="0"/>
          </a:p>
        </p:txBody>
      </p:sp>
      <p:grpSp>
        <p:nvGrpSpPr>
          <p:cNvPr id="3" name="Group 2">
            <a:extLst>
              <a:ext uri="{FF2B5EF4-FFF2-40B4-BE49-F238E27FC236}">
                <a16:creationId xmlns:a16="http://schemas.microsoft.com/office/drawing/2014/main" id="{5F83A42F-16AA-4904-87A1-82104CA0A9C7}"/>
              </a:ext>
            </a:extLst>
          </p:cNvPr>
          <p:cNvGrpSpPr/>
          <p:nvPr/>
        </p:nvGrpSpPr>
        <p:grpSpPr>
          <a:xfrm>
            <a:off x="3144045" y="2750419"/>
            <a:ext cx="9046179" cy="4008290"/>
            <a:chOff x="1524000" y="1959124"/>
            <a:chExt cx="9046179" cy="4008290"/>
          </a:xfrm>
        </p:grpSpPr>
        <p:pic>
          <p:nvPicPr>
            <p:cNvPr id="4" name="Picture 6" descr="C:\Users\Yasser\Desktop\F6_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6907" y="2048022"/>
              <a:ext cx="6563272" cy="3241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2" y="1959124"/>
              <a:ext cx="2409825"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200547"/>
              <a:ext cx="2476500"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2101" y="4529139"/>
              <a:ext cx="2333625"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Down Arrow 7"/>
            <p:cNvSpPr/>
            <p:nvPr/>
          </p:nvSpPr>
          <p:spPr>
            <a:xfrm>
              <a:off x="1733550" y="2959102"/>
              <a:ext cx="234950" cy="2414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1733550" y="4408415"/>
              <a:ext cx="234950" cy="2414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6" descr="C:\Documents and Settings\Yasser Kadah\Desktop\Lecture\fig5.jpg">
            <a:extLst>
              <a:ext uri="{FF2B5EF4-FFF2-40B4-BE49-F238E27FC236}">
                <a16:creationId xmlns:a16="http://schemas.microsoft.com/office/drawing/2014/main" id="{8A03F6AE-B9B7-4DC0-AEE6-8327DC560D9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76" y="3254520"/>
            <a:ext cx="2852738" cy="245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4019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9.4|193.6|116.7|66.1"/>
</p:tagLst>
</file>

<file path=ppt/tags/tag2.xml><?xml version="1.0" encoding="utf-8"?>
<p:tagLst xmlns:a="http://schemas.openxmlformats.org/drawingml/2006/main" xmlns:r="http://schemas.openxmlformats.org/officeDocument/2006/relationships" xmlns:p="http://schemas.openxmlformats.org/presentationml/2006/main">
  <p:tag name="TIMING" val="|152.6"/>
</p:tagLst>
</file>

<file path=ppt/tags/tag3.xml><?xml version="1.0" encoding="utf-8"?>
<p:tagLst xmlns:a="http://schemas.openxmlformats.org/drawingml/2006/main" xmlns:r="http://schemas.openxmlformats.org/officeDocument/2006/relationships" xmlns:p="http://schemas.openxmlformats.org/presentationml/2006/main">
  <p:tag name="TIMING" val="|157.6|136.5|75.6|25.6"/>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Median</Template>
  <TotalTime>2420</TotalTime>
  <Words>2072</Words>
  <Application>Microsoft Office PowerPoint</Application>
  <PresentationFormat>Widescreen</PresentationFormat>
  <Paragraphs>316</Paragraphs>
  <Slides>35</Slides>
  <Notes>1</Notes>
  <HiddenSlides>0</HiddenSlides>
  <MMClips>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1" baseType="lpstr">
      <vt:lpstr>Wingdings</vt:lpstr>
      <vt:lpstr>Calibri</vt:lpstr>
      <vt:lpstr>Wingdings 2</vt:lpstr>
      <vt:lpstr>Tw Cen MT</vt:lpstr>
      <vt:lpstr>Median</vt:lpstr>
      <vt:lpstr>Equation</vt:lpstr>
      <vt:lpstr>Computed Tomography</vt:lpstr>
      <vt:lpstr>Computed Tomography (CT)</vt:lpstr>
      <vt:lpstr>Basic Idea: Image Reconstruction from Projections</vt:lpstr>
      <vt:lpstr>CT System Components</vt:lpstr>
      <vt:lpstr>CT Scanner Design Generations</vt:lpstr>
      <vt:lpstr>Helical (Spiral) CT</vt:lpstr>
      <vt:lpstr>Multi-Slice Helical CT</vt:lpstr>
      <vt:lpstr>Cone Beam CT</vt:lpstr>
      <vt:lpstr>Back-Projection Reconstruction</vt:lpstr>
      <vt:lpstr>Back-Projection Example</vt:lpstr>
      <vt:lpstr>Algebraic Reconstruction Technique (ART)</vt:lpstr>
      <vt:lpstr>ART Example</vt:lpstr>
      <vt:lpstr>Demo of Image Reconstruction</vt:lpstr>
      <vt:lpstr>CT Numbers and Hounsfield Units</vt:lpstr>
      <vt:lpstr>CT Image Artifacts</vt:lpstr>
      <vt:lpstr>CT Installation</vt:lpstr>
      <vt:lpstr>Evaluation of CT Devices</vt:lpstr>
      <vt:lpstr>Technical Parameters of CT Devices</vt:lpstr>
      <vt:lpstr>Technical Parameters of CT Devices</vt:lpstr>
      <vt:lpstr>Technical Parameters of CT Devices</vt:lpstr>
      <vt:lpstr>Technical Parameters of CT Devices</vt:lpstr>
      <vt:lpstr>Technical Parameters of CT Devices</vt:lpstr>
      <vt:lpstr>Technical Parameters of CT Devices</vt:lpstr>
      <vt:lpstr>Quality Control Phantoms</vt:lpstr>
      <vt:lpstr>Quality Control Phantoms</vt:lpstr>
      <vt:lpstr>Quality Control Phantoms</vt:lpstr>
      <vt:lpstr>Quality Control Phantoms</vt:lpstr>
      <vt:lpstr>Quality Control Phantoms</vt:lpstr>
      <vt:lpstr>Quality Control Phantoms</vt:lpstr>
      <vt:lpstr>Start-Up and Test Procedures</vt:lpstr>
      <vt:lpstr>Start-Up and Test Procedures</vt:lpstr>
      <vt:lpstr>Start-Up and Test Procedures</vt:lpstr>
      <vt:lpstr>CT Imaging Applications</vt:lpstr>
      <vt:lpstr>CT Exposure Dose (Micro Sievert) </vt:lpstr>
      <vt:lpstr>Recommended Readings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Computed Tomography</dc:title>
  <dc:creator>Yasser</dc:creator>
  <cp:lastModifiedBy>YASSER MOSTAFA ABRAHEM KADAH</cp:lastModifiedBy>
  <cp:revision>355</cp:revision>
  <dcterms:created xsi:type="dcterms:W3CDTF">2006-08-16T00:00:00Z</dcterms:created>
  <dcterms:modified xsi:type="dcterms:W3CDTF">2021-09-27T18:14:30Z</dcterms:modified>
</cp:coreProperties>
</file>