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02" r:id="rId15"/>
    <p:sldId id="296" r:id="rId16"/>
    <p:sldId id="298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09800"/>
            <a:ext cx="79248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Factors Engineering:</a:t>
            </a:r>
            <a:br>
              <a:rPr lang="en-US" dirty="0" smtClean="0"/>
            </a:br>
            <a:r>
              <a:rPr lang="en-US" dirty="0" smtClean="0"/>
              <a:t>Design of Medical </a:t>
            </a:r>
            <a:r>
              <a:rPr lang="en-US" dirty="0"/>
              <a:t>Devices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Signs, Symbols, and Markings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/>
              <a:t>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Labels on controls, keyboards, and </a:t>
            </a:r>
            <a:r>
              <a:rPr lang="en-US" dirty="0" smtClean="0"/>
              <a:t>keypads</a:t>
            </a:r>
          </a:p>
          <a:p>
            <a:pPr lvl="1"/>
            <a:r>
              <a:rPr lang="en-US" dirty="0" smtClean="0"/>
              <a:t>Intended </a:t>
            </a:r>
            <a:r>
              <a:rPr lang="en-US" dirty="0"/>
              <a:t>to facilitate identifying, locating, and functionally grouping user </a:t>
            </a:r>
            <a:r>
              <a:rPr lang="en-US" dirty="0" smtClean="0"/>
              <a:t>display and </a:t>
            </a:r>
            <a:r>
              <a:rPr lang="en-US" dirty="0"/>
              <a:t>control components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Markings of control positions are also important to users when they adjust </a:t>
            </a:r>
            <a:r>
              <a:rPr lang="en-US" dirty="0" smtClean="0"/>
              <a:t>mechanical controls </a:t>
            </a:r>
            <a:r>
              <a:rPr lang="en-US" dirty="0"/>
              <a:t>and read mechanical </a:t>
            </a:r>
            <a:r>
              <a:rPr lang="en-US" dirty="0" smtClean="0"/>
              <a:t>displays</a:t>
            </a:r>
          </a:p>
          <a:p>
            <a:r>
              <a:rPr lang="en-US" dirty="0"/>
              <a:t>Positioning and mounting of </a:t>
            </a:r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Placed near above </a:t>
            </a:r>
            <a:r>
              <a:rPr lang="en-US" dirty="0"/>
              <a:t>panel elements, panel displays, or flow lines that users grasp, press</a:t>
            </a:r>
            <a:r>
              <a:rPr lang="en-US" dirty="0" smtClean="0"/>
              <a:t>, follow</a:t>
            </a:r>
            <a:r>
              <a:rPr lang="en-US" dirty="0"/>
              <a:t>, or otherwise </a:t>
            </a:r>
            <a:r>
              <a:rPr lang="en-US" dirty="0" smtClean="0"/>
              <a:t>handle</a:t>
            </a:r>
          </a:p>
          <a:p>
            <a:pPr lvl="1"/>
            <a:r>
              <a:rPr lang="en-US" dirty="0" smtClean="0"/>
              <a:t>Positioned for visibility </a:t>
            </a:r>
            <a:r>
              <a:rPr lang="en-US" dirty="0"/>
              <a:t>and readability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    from </a:t>
            </a:r>
            <a:r>
              <a:rPr lang="en-US" dirty="0"/>
              <a:t>typical viewing </a:t>
            </a:r>
            <a:r>
              <a:rPr lang="en-US" dirty="0" smtClean="0"/>
              <a:t>angles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eparated </a:t>
            </a:r>
            <a:r>
              <a:rPr lang="en-US" dirty="0"/>
              <a:t>by </a:t>
            </a:r>
            <a:r>
              <a:rPr lang="en-US" dirty="0" smtClean="0"/>
              <a:t>sufficient space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343400"/>
            <a:ext cx="2738437" cy="218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55"/>
    </mc:Choice>
    <mc:Fallback>
      <p:transition spd="slow" advTm="19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8" x="4603750" y="2413000"/>
          <p14:tracePt t="8852" x="4597400" y="2413000"/>
          <p14:tracePt t="8876" x="4591050" y="2413000"/>
          <p14:tracePt t="8884" x="4584700" y="2413000"/>
          <p14:tracePt t="8904" x="4578350" y="2413000"/>
          <p14:tracePt t="8908" x="4533900" y="2413000"/>
          <p14:tracePt t="8923" x="4476750" y="2413000"/>
          <p14:tracePt t="8940" x="4324350" y="2425700"/>
          <p14:tracePt t="8964" x="4210050" y="2432050"/>
          <p14:tracePt t="8980" x="4095750" y="2432050"/>
          <p14:tracePt t="8995" x="3994150" y="2432050"/>
          <p14:tracePt t="9011" x="3905250" y="2432050"/>
          <p14:tracePt t="9027" x="3841750" y="2432050"/>
          <p14:tracePt t="9043" x="3790950" y="2432050"/>
          <p14:tracePt t="9059" x="3752850" y="2432050"/>
          <p14:tracePt t="9076" x="3746500" y="2432050"/>
          <p14:tracePt t="9228" x="3752850" y="2432050"/>
          <p14:tracePt t="9236" x="3784600" y="2432050"/>
          <p14:tracePt t="9246" x="3822700" y="2438400"/>
          <p14:tracePt t="9247" x="3867150" y="2444750"/>
          <p14:tracePt t="9254" x="3975100" y="2444750"/>
          <p14:tracePt t="9271" x="4127500" y="2451100"/>
          <p14:tracePt t="9288" x="4298950" y="2451100"/>
          <p14:tracePt t="9305" x="4470400" y="2451100"/>
          <p14:tracePt t="9321" x="4616450" y="2451100"/>
          <p14:tracePt t="9338" x="4756150" y="2451100"/>
          <p14:tracePt t="9354" x="4889500" y="2451100"/>
          <p14:tracePt t="9372" x="4940300" y="2451100"/>
          <p14:tracePt t="9388" x="4978400" y="2451100"/>
          <p14:tracePt t="9405" x="5022850" y="2451100"/>
          <p14:tracePt t="9421" x="5054600" y="2451100"/>
          <p14:tracePt t="9438" x="5080000" y="2451100"/>
          <p14:tracePt t="9454" x="5111750" y="2444750"/>
          <p14:tracePt t="9471" x="5130800" y="2438400"/>
          <p14:tracePt t="9488" x="5143500" y="2438400"/>
          <p14:tracePt t="9505" x="5162550" y="2438400"/>
          <p14:tracePt t="9521" x="5181600" y="2432050"/>
          <p14:tracePt t="9538" x="5200650" y="2425700"/>
          <p14:tracePt t="9555" x="5219700" y="2425700"/>
          <p14:tracePt t="9572" x="5226050" y="2425700"/>
          <p14:tracePt t="9980" x="5270500" y="2425700"/>
          <p14:tracePt t="9996" x="5359400" y="2425700"/>
          <p14:tracePt t="10004" x="5410200" y="2425700"/>
          <p14:tracePt t="10005" x="5549900" y="2425700"/>
          <p14:tracePt t="10021" x="5695950" y="2425700"/>
          <p14:tracePt t="10038" x="5842000" y="2425700"/>
          <p14:tracePt t="10054" x="5962650" y="2425700"/>
          <p14:tracePt t="10071" x="6076950" y="2425700"/>
          <p14:tracePt t="10088" x="6172200" y="2425700"/>
          <p14:tracePt t="10105" x="6242050" y="2425700"/>
          <p14:tracePt t="10121" x="6292850" y="2425700"/>
          <p14:tracePt t="10138" x="6343650" y="2425700"/>
          <p14:tracePt t="10154" x="6400800" y="2425700"/>
          <p14:tracePt t="10172" x="6438900" y="2425700"/>
          <p14:tracePt t="10188" x="6483350" y="2425700"/>
          <p14:tracePt t="10204" x="6527800" y="2425700"/>
          <p14:tracePt t="10221" x="6591300" y="2425700"/>
          <p14:tracePt t="10238" x="6661150" y="2425700"/>
          <p14:tracePt t="10254" x="6756400" y="2438400"/>
          <p14:tracePt t="10271" x="6832600" y="2438400"/>
          <p14:tracePt t="10288" x="6908800" y="2438400"/>
          <p14:tracePt t="10304" x="6972300" y="2438400"/>
          <p14:tracePt t="10322" x="7029450" y="2438400"/>
          <p14:tracePt t="10338" x="7073900" y="2438400"/>
          <p14:tracePt t="10355" x="7112000" y="2438400"/>
          <p14:tracePt t="10371" x="7175500" y="2438400"/>
          <p14:tracePt t="10389" x="7219950" y="2438400"/>
          <p14:tracePt t="10404" x="7277100" y="2438400"/>
          <p14:tracePt t="10421" x="7327900" y="2438400"/>
          <p14:tracePt t="10437" x="7397750" y="2438400"/>
          <p14:tracePt t="10455" x="7486650" y="2438400"/>
          <p14:tracePt t="10471" x="7581900" y="2438400"/>
          <p14:tracePt t="10488" x="7670800" y="2438400"/>
          <p14:tracePt t="10504" x="7772400" y="2438400"/>
          <p14:tracePt t="10522" x="7861300" y="2438400"/>
          <p14:tracePt t="10538" x="7931150" y="2438400"/>
          <p14:tracePt t="10555" x="8020050" y="2438400"/>
          <p14:tracePt t="10572" x="8077200" y="2438400"/>
          <p14:tracePt t="10588" x="8115300" y="2438400"/>
          <p14:tracePt t="10605" x="8140700" y="2438400"/>
          <p14:tracePt t="10622" x="8153400" y="2438400"/>
          <p14:tracePt t="10638" x="8159750" y="2438400"/>
          <p14:tracePt t="10654" x="8166100" y="2438400"/>
          <p14:tracePt t="10671" x="8172450" y="2438400"/>
          <p14:tracePt t="10955" x="8159750" y="2438400"/>
          <p14:tracePt t="10964" x="8121650" y="2438400"/>
          <p14:tracePt t="10971" x="7969250" y="2438400"/>
          <p14:tracePt t="10988" x="7854950" y="2438400"/>
          <p14:tracePt t="10989" x="7359650" y="2438400"/>
          <p14:tracePt t="11004" x="6724650" y="2438400"/>
          <p14:tracePt t="11021" x="5899150" y="2438400"/>
          <p14:tracePt t="11037" x="4972050" y="2438400"/>
          <p14:tracePt t="11055" x="4070350" y="2451100"/>
          <p14:tracePt t="11071" x="3270250" y="2527300"/>
          <p14:tracePt t="11088" x="2578100" y="2628900"/>
          <p14:tracePt t="11104" x="2171700" y="2692400"/>
          <p14:tracePt t="11122" x="1936750" y="2730500"/>
          <p14:tracePt t="11138" x="1803400" y="2743200"/>
          <p14:tracePt t="11138" x="1758950" y="2755900"/>
          <p14:tracePt t="11156" x="1689100" y="2762250"/>
          <p14:tracePt t="11172" x="1638300" y="2768600"/>
          <p14:tracePt t="11188" x="1600200" y="2768600"/>
          <p14:tracePt t="11204" x="1568450" y="2774950"/>
          <p14:tracePt t="11222" x="1530350" y="2781300"/>
          <p14:tracePt t="11238" x="1492250" y="2787650"/>
          <p14:tracePt t="11255" x="1454150" y="2787650"/>
          <p14:tracePt t="11271" x="1409700" y="2794000"/>
          <p14:tracePt t="11288" x="1352550" y="2806700"/>
          <p14:tracePt t="11304" x="1295400" y="2813050"/>
          <p14:tracePt t="11321" x="1250950" y="2819400"/>
          <p14:tracePt t="11338" x="1231900" y="2825750"/>
          <p14:tracePt t="11379" x="1225550" y="2825750"/>
          <p14:tracePt t="11428" x="1231900" y="2825750"/>
          <p14:tracePt t="11436" x="1250950" y="2825750"/>
          <p14:tracePt t="11436" x="1270000" y="2825750"/>
          <p14:tracePt t="11444" x="1289050" y="2825750"/>
          <p14:tracePt t="11454" x="1346200" y="2825750"/>
          <p14:tracePt t="11471" x="1416050" y="2825750"/>
          <p14:tracePt t="11488" x="1504950" y="2832100"/>
          <p14:tracePt t="11504" x="1581150" y="2832100"/>
          <p14:tracePt t="11521" x="1663700" y="2832100"/>
          <p14:tracePt t="11538" x="1720850" y="2832100"/>
          <p14:tracePt t="11555" x="1822450" y="2832100"/>
          <p14:tracePt t="11571" x="1866900" y="2832100"/>
          <p14:tracePt t="11588" x="1898650" y="2832100"/>
          <p14:tracePt t="11604" x="1924050" y="2832100"/>
          <p14:tracePt t="11622" x="1955800" y="2832100"/>
          <p14:tracePt t="11638" x="1981200" y="2832100"/>
          <p14:tracePt t="11655" x="2006600" y="2832100"/>
          <p14:tracePt t="11671" x="2032000" y="2832100"/>
          <p14:tracePt t="11688" x="2057400" y="2832100"/>
          <p14:tracePt t="11704" x="2070100" y="2832100"/>
          <p14:tracePt t="11721" x="2095500" y="2832100"/>
          <p14:tracePt t="11738" x="2108200" y="2832100"/>
          <p14:tracePt t="11754" x="2127250" y="2832100"/>
          <p14:tracePt t="11772" x="2139950" y="2832100"/>
          <p14:tracePt t="11788" x="2159000" y="2832100"/>
          <p14:tracePt t="11804" x="2184400" y="2832100"/>
          <p14:tracePt t="11821" x="2209800" y="2832100"/>
          <p14:tracePt t="11837" x="2247900" y="2832100"/>
          <p14:tracePt t="11854" x="2273300" y="2832100"/>
          <p14:tracePt t="11871" x="2311400" y="2832100"/>
          <p14:tracePt t="11888" x="2349500" y="2832100"/>
          <p14:tracePt t="11904" x="2368550" y="2832100"/>
          <p14:tracePt t="11921" x="2393950" y="2832100"/>
          <p14:tracePt t="11938" x="2406650" y="2832100"/>
          <p14:tracePt t="11954" x="2425700" y="2832100"/>
          <p14:tracePt t="11972" x="2438400" y="2832100"/>
          <p14:tracePt t="11988" x="2451100" y="2832100"/>
          <p14:tracePt t="12005" x="2463800" y="2832100"/>
          <p14:tracePt t="12021" x="2482850" y="2832100"/>
          <p14:tracePt t="12038" x="2495550" y="2832100"/>
          <p14:tracePt t="12054" x="2508250" y="2832100"/>
          <p14:tracePt t="12071" x="2520950" y="2832100"/>
          <p14:tracePt t="12088" x="2527300" y="2832100"/>
          <p14:tracePt t="12104" x="2540000" y="2832100"/>
          <p14:tracePt t="12121" x="2552700" y="2832100"/>
          <p14:tracePt t="12138" x="2565400" y="2832100"/>
          <p14:tracePt t="12154" x="2597150" y="2819400"/>
          <p14:tracePt t="12172" x="2628900" y="2819400"/>
          <p14:tracePt t="12188" x="2660650" y="2813050"/>
          <p14:tracePt t="12204" x="2705100" y="2806700"/>
          <p14:tracePt t="12221" x="2762250" y="2800350"/>
          <p14:tracePt t="12238" x="2825750" y="2794000"/>
          <p14:tracePt t="12254" x="2889250" y="2794000"/>
          <p14:tracePt t="12271" x="2978150" y="2794000"/>
          <p14:tracePt t="12288" x="3060700" y="2794000"/>
          <p14:tracePt t="12304" x="3149600" y="2794000"/>
          <p14:tracePt t="12321" x="3219450" y="2794000"/>
          <p14:tracePt t="12338" x="3276600" y="2794000"/>
          <p14:tracePt t="12354" x="3340100" y="2794000"/>
          <p14:tracePt t="12372" x="3371850" y="2794000"/>
          <p14:tracePt t="12388" x="3409950" y="2794000"/>
          <p14:tracePt t="12405" x="3441700" y="2794000"/>
          <p14:tracePt t="12421" x="3467100" y="2794000"/>
          <p14:tracePt t="12438" x="3486150" y="2794000"/>
          <p14:tracePt t="12454" x="3511550" y="2800350"/>
          <p14:tracePt t="12471" x="3549650" y="2800350"/>
          <p14:tracePt t="12487" x="3562350" y="2800350"/>
          <p14:tracePt t="12504" x="3613150" y="2800350"/>
          <p14:tracePt t="12521" x="3670300" y="2800350"/>
          <p14:tracePt t="12538" x="3733800" y="2800350"/>
          <p14:tracePt t="12554" x="3829050" y="2800350"/>
          <p14:tracePt t="12572" x="3892550" y="2800350"/>
          <p14:tracePt t="12588" x="3956050" y="2800350"/>
          <p14:tracePt t="12605" x="4019550" y="2800350"/>
          <p14:tracePt t="12621" x="4070350" y="2800350"/>
          <p14:tracePt t="12638" x="4133850" y="2800350"/>
          <p14:tracePt t="12654" x="4152900" y="2800350"/>
          <p14:tracePt t="12671" x="4171950" y="2800350"/>
          <p14:tracePt t="12687" x="4197350" y="2800350"/>
          <p14:tracePt t="12705" x="4216400" y="2800350"/>
          <p14:tracePt t="12721" x="4248150" y="2800350"/>
          <p14:tracePt t="12738" x="4267200" y="2800350"/>
          <p14:tracePt t="12754" x="4305300" y="2794000"/>
          <p14:tracePt t="12772" x="4330700" y="2794000"/>
          <p14:tracePt t="12788" x="4356100" y="2787650"/>
          <p14:tracePt t="12804" x="4381500" y="2787650"/>
          <p14:tracePt t="12821" x="4413250" y="2781300"/>
          <p14:tracePt t="12839" x="4432300" y="2774950"/>
          <p14:tracePt t="12854" x="4445000" y="2774950"/>
          <p14:tracePt t="12871" x="4451350" y="2774950"/>
          <p14:tracePt t="12887" x="4457700" y="2774950"/>
          <p14:tracePt t="12904" x="4470400" y="2768600"/>
          <p14:tracePt t="12921" x="4476750" y="2768600"/>
          <p14:tracePt t="12955" x="4483100" y="2768600"/>
          <p14:tracePt t="12956" x="4489450" y="2768600"/>
          <p14:tracePt t="13092" x="4495800" y="2768600"/>
          <p14:tracePt t="13628" x="4483100" y="2806700"/>
          <p14:tracePt t="13636" x="4470400" y="2882900"/>
          <p14:tracePt t="13644" x="4457700" y="2959100"/>
          <p14:tracePt t="13653" x="4425950" y="3124200"/>
          <p14:tracePt t="13656" x="4432300" y="3409950"/>
          <p14:tracePt t="13672" x="4483100" y="3733800"/>
          <p14:tracePt t="13689" x="4565650" y="4083050"/>
          <p14:tracePt t="13705" x="4692650" y="4381500"/>
          <p14:tracePt t="13722" x="4857750" y="4654550"/>
          <p14:tracePt t="13738" x="5003800" y="4870450"/>
          <p14:tracePt t="13755" x="5207000" y="5130800"/>
          <p14:tracePt t="13773" x="5346700" y="5295900"/>
          <p14:tracePt t="13789" x="5467350" y="5410200"/>
          <p14:tracePt t="13805" x="5562600" y="5492750"/>
          <p14:tracePt t="13822" x="5645150" y="5549900"/>
          <p14:tracePt t="13838" x="5702300" y="5594350"/>
          <p14:tracePt t="13855" x="5765800" y="5619750"/>
          <p14:tracePt t="13872" x="5822950" y="5638800"/>
          <p14:tracePt t="13889" x="5867400" y="5651500"/>
          <p14:tracePt t="13905" x="5937250" y="5664200"/>
          <p14:tracePt t="13922" x="6013450" y="5670550"/>
          <p14:tracePt t="13939" x="6108700" y="5676900"/>
          <p14:tracePt t="13955" x="6248400" y="5676900"/>
          <p14:tracePt t="13973" x="6337300" y="5676900"/>
          <p14:tracePt t="13990" x="6438900" y="5664200"/>
          <p14:tracePt t="14005" x="6553200" y="5632450"/>
          <p14:tracePt t="14022" x="6680200" y="5600700"/>
          <p14:tracePt t="14039" x="6788150" y="5568950"/>
          <p14:tracePt t="14056" x="6864350" y="5543550"/>
          <p14:tracePt t="14072" x="6921500" y="5518150"/>
          <p14:tracePt t="14089" x="6972300" y="5492750"/>
          <p14:tracePt t="14106" x="7010400" y="5467350"/>
          <p14:tracePt t="14122" x="7029450" y="5441950"/>
          <p14:tracePt t="14139" x="7048500" y="5391150"/>
          <p14:tracePt t="14139" x="7054850" y="5353050"/>
          <p14:tracePt t="14157" x="7061200" y="5264150"/>
          <p14:tracePt t="14173" x="7067550" y="5175250"/>
          <p14:tracePt t="14189" x="7067550" y="5105400"/>
          <p14:tracePt t="14205" x="7067550" y="5073650"/>
          <p14:tracePt t="14222" x="7061200" y="5041900"/>
          <p14:tracePt t="14238" x="7048500" y="5016500"/>
          <p14:tracePt t="14255" x="7042150" y="4997450"/>
          <p14:tracePt t="14272" x="7016750" y="4972050"/>
          <p14:tracePt t="14289" x="6997700" y="4959350"/>
          <p14:tracePt t="14324" x="6991350" y="4953000"/>
          <p14:tracePt t="14325" x="6972300" y="4946650"/>
          <p14:tracePt t="14338" x="6959600" y="4946650"/>
          <p14:tracePt t="14355" x="6921500" y="4946650"/>
          <p14:tracePt t="14372" x="6877050" y="4946650"/>
          <p14:tracePt t="14389" x="6845300" y="4953000"/>
          <p14:tracePt t="14405" x="6813550" y="4953000"/>
          <p14:tracePt t="14423" x="6794500" y="4959350"/>
          <p14:tracePt t="14438" x="6775450" y="4959350"/>
          <p14:tracePt t="14456" x="6769100" y="4959350"/>
          <p14:tracePt t="14472" x="6762750" y="4959350"/>
          <p14:tracePt t="14489" x="6750050" y="4959350"/>
          <p14:tracePt t="14505" x="6724650" y="4959350"/>
          <p14:tracePt t="14522" x="6705600" y="4965700"/>
          <p14:tracePt t="14538" x="6680200" y="4972050"/>
          <p14:tracePt t="14555" x="6654800" y="4991100"/>
          <p14:tracePt t="14572" x="6616700" y="5010150"/>
          <p14:tracePt t="14589" x="6597650" y="5016500"/>
          <p14:tracePt t="14605" x="6578600" y="5029200"/>
          <p14:tracePt t="14622" x="6565900" y="5041900"/>
          <p14:tracePt t="14638" x="6546850" y="5060950"/>
          <p14:tracePt t="14655" x="6534150" y="5080000"/>
          <p14:tracePt t="14673" x="6515100" y="5099050"/>
          <p14:tracePt t="14689" x="6502400" y="5130800"/>
          <p14:tracePt t="14705" x="6489700" y="5156200"/>
          <p14:tracePt t="14722" x="6483350" y="5175250"/>
          <p14:tracePt t="14738" x="6470650" y="5207000"/>
          <p14:tracePt t="14755" x="6457950" y="5238750"/>
          <p14:tracePt t="14773" x="6457950" y="5264150"/>
          <p14:tracePt t="14789" x="6451600" y="5289550"/>
          <p14:tracePt t="14805" x="6451600" y="5327650"/>
          <p14:tracePt t="14822" x="6451600" y="5353050"/>
          <p14:tracePt t="14838" x="6457950" y="5391150"/>
          <p14:tracePt t="14855" x="6464300" y="5410200"/>
          <p14:tracePt t="14872" x="6483350" y="5441950"/>
          <p14:tracePt t="14888" x="6496050" y="5467350"/>
          <p14:tracePt t="14905" x="6515100" y="5492750"/>
          <p14:tracePt t="14922" x="6534150" y="5518150"/>
          <p14:tracePt t="14939" x="6546850" y="5537200"/>
          <p14:tracePt t="14955" x="6578600" y="5568950"/>
          <p14:tracePt t="14972" x="6597650" y="5588000"/>
          <p14:tracePt t="14989" x="6610350" y="5607050"/>
          <p14:tracePt t="15005" x="6616700" y="5613400"/>
          <p14:tracePt t="15022" x="6629400" y="5626100"/>
          <p14:tracePt t="15038" x="6635750" y="5632450"/>
          <p14:tracePt t="15055" x="6648450" y="5638800"/>
          <p14:tracePt t="15072" x="6667500" y="5657850"/>
          <p14:tracePt t="15088" x="6686550" y="5657850"/>
          <p14:tracePt t="15105" x="6705600" y="5664200"/>
          <p14:tracePt t="15122" x="6718300" y="5664200"/>
          <p14:tracePt t="15138" x="6731000" y="5670550"/>
          <p14:tracePt t="15155" x="6750050" y="5676900"/>
          <p14:tracePt t="15174" x="6756400" y="5676900"/>
          <p14:tracePt t="15189" x="6775450" y="5683250"/>
          <p14:tracePt t="15205" x="6781800" y="5683250"/>
          <p14:tracePt t="15222" x="6794500" y="5689600"/>
          <p14:tracePt t="15238" x="6813550" y="5689600"/>
          <p14:tracePt t="15255" x="6832600" y="5689600"/>
          <p14:tracePt t="15272" x="6858000" y="5689600"/>
          <p14:tracePt t="15288" x="6883400" y="5689600"/>
          <p14:tracePt t="15306" x="6915150" y="5683250"/>
          <p14:tracePt t="15322" x="6940550" y="5676900"/>
          <p14:tracePt t="15339" x="6972300" y="5657850"/>
          <p14:tracePt t="15355" x="7029450" y="5619750"/>
          <p14:tracePt t="15373" x="7067550" y="5581650"/>
          <p14:tracePt t="15389" x="7105650" y="5524500"/>
          <p14:tracePt t="15406" x="7131050" y="5473700"/>
          <p14:tracePt t="15422" x="7143750" y="5416550"/>
          <p14:tracePt t="15439" x="7150100" y="5372100"/>
          <p14:tracePt t="15455" x="7150100" y="5321300"/>
          <p14:tracePt t="15472" x="7150100" y="5276850"/>
          <p14:tracePt t="15488" x="7150100" y="5238750"/>
          <p14:tracePt t="15505" x="7137400" y="5187950"/>
          <p14:tracePt t="15522" x="7124700" y="5137150"/>
          <p14:tracePt t="15539" x="7099300" y="5092700"/>
          <p14:tracePt t="15555" x="7073900" y="5041900"/>
          <p14:tracePt t="15572" x="7054850" y="5016500"/>
          <p14:tracePt t="15589" x="7042150" y="4991100"/>
          <p14:tracePt t="15605" x="7029450" y="4965700"/>
          <p14:tracePt t="15622" x="7016750" y="4940300"/>
          <p14:tracePt t="15639" x="7004050" y="4927600"/>
          <p14:tracePt t="15675" x="6991350" y="4914900"/>
          <p14:tracePt t="15688" x="6978650" y="4914900"/>
          <p14:tracePt t="15689" x="6953250" y="4895850"/>
          <p14:tracePt t="15705" x="6921500" y="4883150"/>
          <p14:tracePt t="15721" x="6889750" y="4876800"/>
          <p14:tracePt t="15738" x="6845300" y="4864100"/>
          <p14:tracePt t="15755" x="6800850" y="4857750"/>
          <p14:tracePt t="15771" x="6737350" y="4857750"/>
          <p14:tracePt t="15788" x="6692900" y="4857750"/>
          <p14:tracePt t="15805" x="6661150" y="4864100"/>
          <p14:tracePt t="15822" x="6623050" y="4870450"/>
          <p14:tracePt t="15839" x="6584950" y="4889500"/>
          <p14:tracePt t="15855" x="6559550" y="4914900"/>
          <p14:tracePt t="15872" x="6527800" y="4927600"/>
          <p14:tracePt t="15888" x="6496050" y="4953000"/>
          <p14:tracePt t="15905" x="6470650" y="4972050"/>
          <p14:tracePt t="15922" x="6451600" y="4997450"/>
          <p14:tracePt t="15939" x="6426200" y="5016500"/>
          <p14:tracePt t="15955" x="6388100" y="5054600"/>
          <p14:tracePt t="15973" x="6369050" y="5086350"/>
          <p14:tracePt t="15989" x="6356350" y="5111750"/>
          <p14:tracePt t="16005" x="6356350" y="5130800"/>
          <p14:tracePt t="16022" x="6350000" y="5162550"/>
          <p14:tracePt t="16039" x="6343650" y="5181600"/>
          <p14:tracePt t="16055" x="6337300" y="5219700"/>
          <p14:tracePt t="16072" x="6337300" y="5251450"/>
          <p14:tracePt t="16088" x="6337300" y="5289550"/>
          <p14:tracePt t="16105" x="6337300" y="5327650"/>
          <p14:tracePt t="16122" x="6337300" y="5372100"/>
          <p14:tracePt t="16139" x="6337300" y="5410200"/>
          <p14:tracePt t="16155" x="6350000" y="5480050"/>
          <p14:tracePt t="16173" x="6356350" y="5524500"/>
          <p14:tracePt t="16189" x="6375400" y="5562600"/>
          <p14:tracePt t="16205" x="6388100" y="5594350"/>
          <p14:tracePt t="16224" x="6407150" y="5626100"/>
          <p14:tracePt t="16239" x="6432550" y="5670550"/>
          <p14:tracePt t="16255" x="6438900" y="5695950"/>
          <p14:tracePt t="16272" x="6457950" y="5721350"/>
          <p14:tracePt t="16288" x="6470650" y="5740400"/>
          <p14:tracePt t="16305" x="6483350" y="5753100"/>
          <p14:tracePt t="16322" x="6496050" y="5765800"/>
          <p14:tracePt t="16339" x="6508750" y="5778500"/>
          <p14:tracePt t="16355" x="6534150" y="5791200"/>
          <p14:tracePt t="16373" x="6546850" y="5797550"/>
          <p14:tracePt t="16389" x="6565900" y="5803900"/>
          <p14:tracePt t="16405" x="6584950" y="5803900"/>
          <p14:tracePt t="16422" x="6610350" y="5810250"/>
          <p14:tracePt t="16438" x="6642100" y="5816600"/>
          <p14:tracePt t="16455" x="6667500" y="5816600"/>
          <p14:tracePt t="16472" x="6692900" y="5816600"/>
          <p14:tracePt t="16488" x="6724650" y="5816600"/>
          <p14:tracePt t="16505" x="6762750" y="5816600"/>
          <p14:tracePt t="16522" x="6794500" y="5816600"/>
          <p14:tracePt t="16539" x="6826250" y="5816600"/>
          <p14:tracePt t="16555" x="6870700" y="5816600"/>
          <p14:tracePt t="16573" x="6902450" y="5816600"/>
          <p14:tracePt t="16589" x="6934200" y="5810250"/>
          <p14:tracePt t="16605" x="6978650" y="5797550"/>
          <p14:tracePt t="16622" x="7023100" y="5778500"/>
          <p14:tracePt t="16639" x="7067550" y="5753100"/>
          <p14:tracePt t="16655" x="7099300" y="5727700"/>
          <p14:tracePt t="16672" x="7105650" y="5721350"/>
          <p14:tracePt t="16689" x="7131050" y="5695950"/>
          <p14:tracePt t="16705" x="7131050" y="5683250"/>
          <p14:tracePt t="16722" x="7150100" y="5645150"/>
          <p14:tracePt t="16739" x="7175500" y="5594350"/>
          <p14:tracePt t="16755" x="7188200" y="5530850"/>
          <p14:tracePt t="16771" x="7194550" y="5397500"/>
          <p14:tracePt t="16788" x="7194550" y="5314950"/>
          <p14:tracePt t="16805" x="7175500" y="5226050"/>
          <p14:tracePt t="16822" x="7150100" y="5143500"/>
          <p14:tracePt t="16838" x="7131050" y="5099050"/>
          <p14:tracePt t="16855" x="7099300" y="5035550"/>
          <p14:tracePt t="16872" x="7080250" y="5010150"/>
          <p14:tracePt t="16888" x="7054850" y="4972050"/>
          <p14:tracePt t="16905" x="7029450" y="4953000"/>
          <p14:tracePt t="16922" x="7010400" y="4933950"/>
          <p14:tracePt t="16939" x="6972300" y="4921250"/>
          <p14:tracePt t="16957" x="6965950" y="4914900"/>
          <p14:tracePt t="16972" x="6940550" y="4902200"/>
          <p14:tracePt t="16989" x="6921500" y="4889500"/>
          <p14:tracePt t="17005" x="6921500" y="4883150"/>
          <p14:tracePt t="17022" x="6908800" y="4876800"/>
          <p14:tracePt t="17060" x="6902450" y="4876800"/>
          <p14:tracePt t="17324" x="6896100" y="4876800"/>
          <p14:tracePt t="17332" x="6883400" y="4883150"/>
          <p14:tracePt t="17340" x="6883400" y="4908550"/>
          <p14:tracePt t="17356" x="6883400" y="4927600"/>
          <p14:tracePt t="17357" x="6883400" y="4978400"/>
          <p14:tracePt t="17372" x="6883400" y="5029200"/>
          <p14:tracePt t="17389" x="6883400" y="5067300"/>
          <p14:tracePt t="17405" x="6883400" y="5092700"/>
          <p14:tracePt t="17422" x="6883400" y="5111750"/>
          <p14:tracePt t="17438" x="6889750" y="5124450"/>
          <p14:tracePt t="17484" x="6889750" y="5130800"/>
          <p14:tracePt t="17492" x="6896100" y="5130800"/>
          <p14:tracePt t="17500" x="6896100" y="5137150"/>
          <p14:tracePt t="17508" x="6902450" y="5143500"/>
          <p14:tracePt t="17522" x="6908800" y="5156200"/>
          <p14:tracePt t="17538" x="6921500" y="5175250"/>
          <p14:tracePt t="17555" x="6927850" y="5187950"/>
          <p14:tracePt t="17573" x="6934200" y="5194300"/>
          <p14:tracePt t="17652" x="6940550" y="5200650"/>
          <p14:tracePt t="17684" x="6946900" y="5200650"/>
          <p14:tracePt t="17692" x="6953250" y="5200650"/>
          <p14:tracePt t="17700" x="6965950" y="5187950"/>
          <p14:tracePt t="17708" x="6985000" y="5156200"/>
          <p14:tracePt t="17722" x="6997700" y="5124450"/>
          <p14:tracePt t="17738" x="7004050" y="5105400"/>
          <p14:tracePt t="17738" x="7010400" y="5099050"/>
          <p14:tracePt t="17756" x="7010400" y="5086350"/>
          <p14:tracePt t="17772" x="7016750" y="5060950"/>
          <p14:tracePt t="17812" x="7016750" y="5054600"/>
          <p14:tracePt t="17813" x="7016750" y="5048250"/>
          <p14:tracePt t="17822" x="7023100" y="5041900"/>
          <p14:tracePt t="17838" x="7023100" y="5035550"/>
          <p14:tracePt t="17855" x="7023100" y="5029200"/>
          <p14:tracePt t="17872" x="7023100" y="5010150"/>
          <p14:tracePt t="17889" x="7029450" y="4997450"/>
          <p14:tracePt t="17905" x="7035800" y="4978400"/>
          <p14:tracePt t="17922" x="7035800" y="4972050"/>
          <p14:tracePt t="17938" x="7035800" y="4965700"/>
          <p14:tracePt t="18068" x="7035800" y="4978400"/>
          <p14:tracePt t="18076" x="7035800" y="4997450"/>
          <p14:tracePt t="18088" x="7048500" y="5029200"/>
          <p14:tracePt t="18089" x="7048500" y="5060950"/>
          <p14:tracePt t="18105" x="7048500" y="5086350"/>
          <p14:tracePt t="18122" x="7048500" y="5130800"/>
          <p14:tracePt t="18138" x="7048500" y="5175250"/>
          <p14:tracePt t="18155" x="7048500" y="5245100"/>
          <p14:tracePt t="18172" x="7048500" y="5283200"/>
          <p14:tracePt t="18188" x="7048500" y="5314950"/>
          <p14:tracePt t="18206" x="7054850" y="5346700"/>
          <p14:tracePt t="18222" x="7054850" y="5378450"/>
          <p14:tracePt t="18238" x="7054850" y="5410200"/>
          <p14:tracePt t="18255" x="7054850" y="5435600"/>
          <p14:tracePt t="18272" x="7054850" y="5461000"/>
          <p14:tracePt t="18288" x="7054850" y="5486400"/>
          <p14:tracePt t="18305" x="7054850" y="5511800"/>
          <p14:tracePt t="18322" x="7054850" y="5524500"/>
          <p14:tracePt t="18338" x="7054850" y="5549900"/>
          <p14:tracePt t="18355" x="7054850" y="5575300"/>
          <p14:tracePt t="18373" x="7054850" y="5594350"/>
          <p14:tracePt t="18436" x="7054850" y="5607050"/>
          <p14:tracePt t="18452" x="7054850" y="5613400"/>
          <p14:tracePt t="18573" x="7054850" y="5619750"/>
          <p14:tracePt t="18574" x="7054850" y="5626100"/>
          <p14:tracePt t="18604" x="7048500" y="5632450"/>
          <p14:tracePt t="18628" x="7042150" y="5632450"/>
          <p14:tracePt t="18639" x="7029450" y="5645150"/>
          <p14:tracePt t="18655" x="7023100" y="5645150"/>
          <p14:tracePt t="18656" x="6997700" y="5645150"/>
          <p14:tracePt t="18672" x="6959600" y="5651500"/>
          <p14:tracePt t="18688" x="6915150" y="5651500"/>
          <p14:tracePt t="18705" x="6870700" y="5651500"/>
          <p14:tracePt t="18722" x="6826250" y="5651500"/>
          <p14:tracePt t="18739" x="6794500" y="5651500"/>
          <p14:tracePt t="18755" x="6743700" y="5651500"/>
          <p14:tracePt t="18773" x="6718300" y="5651500"/>
          <p14:tracePt t="18788" x="6686550" y="5651500"/>
          <p14:tracePt t="18805" x="6648450" y="5651500"/>
          <p14:tracePt t="18822" x="6616700" y="5651500"/>
          <p14:tracePt t="18838" x="6578600" y="5645150"/>
          <p14:tracePt t="18855" x="6534150" y="5632450"/>
          <p14:tracePt t="18872" x="6496050" y="5632450"/>
          <p14:tracePt t="18888" x="6464300" y="5626100"/>
          <p14:tracePt t="18905" x="6426200" y="5619750"/>
          <p14:tracePt t="18922" x="6394450" y="5613400"/>
          <p14:tracePt t="18938" x="6369050" y="5613400"/>
          <p14:tracePt t="18955" x="6324600" y="5607050"/>
          <p14:tracePt t="18973" x="6299200" y="5600700"/>
          <p14:tracePt t="18988" x="6286500" y="5600700"/>
          <p14:tracePt t="19005" x="6273800" y="5594350"/>
          <p14:tracePt t="19022" x="6261100" y="5594350"/>
          <p14:tracePt t="19038" x="6248400" y="5594350"/>
          <p14:tracePt t="19172" x="6248400" y="5588000"/>
          <p14:tracePt t="19198" x="6254750" y="5581650"/>
          <p14:tracePt t="19199" x="6261100" y="5575300"/>
          <p14:tracePt t="19205" x="6267450" y="5549900"/>
          <p14:tracePt t="19222" x="6267450" y="5518150"/>
          <p14:tracePt t="19240" x="6267450" y="5486400"/>
          <p14:tracePt t="19255" x="6273800" y="5454650"/>
          <p14:tracePt t="19272" x="6273800" y="5416550"/>
          <p14:tracePt t="19288" x="6286500" y="5372100"/>
          <p14:tracePt t="19305" x="6292850" y="5308600"/>
          <p14:tracePt t="19322" x="6292850" y="5257800"/>
          <p14:tracePt t="19338" x="6292850" y="5219700"/>
          <p14:tracePt t="19355" x="6292850" y="5187950"/>
          <p14:tracePt t="19388" x="6292850" y="5175250"/>
          <p14:tracePt t="19389" x="6292850" y="5168900"/>
          <p14:tracePt t="19516" x="6292850" y="5162550"/>
          <p14:tracePt t="19524" x="6299200" y="5162550"/>
          <p14:tracePt t="19538" x="6305550" y="5149850"/>
          <p14:tracePt t="19540" x="6311900" y="5137150"/>
          <p14:tracePt t="19555" x="6330950" y="5067300"/>
          <p14:tracePt t="19573" x="6350000" y="5010150"/>
          <p14:tracePt t="19588" x="6362700" y="4972050"/>
          <p14:tracePt t="19605" x="6362700" y="4959350"/>
          <p14:tracePt t="19622" x="6369050" y="4946650"/>
          <p14:tracePt t="19638" x="6375400" y="4940300"/>
          <p14:tracePt t="19764" x="6375400" y="4927600"/>
          <p14:tracePt t="19772" x="6388100" y="4921250"/>
          <p14:tracePt t="19788" x="6388100" y="4908550"/>
          <p14:tracePt t="19793" x="6394450" y="4895850"/>
          <p14:tracePt t="19805" x="6400800" y="4889500"/>
          <p14:tracePt t="19805" x="6400800" y="4870450"/>
          <p14:tracePt t="19821" x="6400800" y="4857750"/>
          <p14:tracePt t="19838" x="6407150" y="4851400"/>
          <p14:tracePt t="19972" x="6413500" y="4845050"/>
          <p14:tracePt t="19980" x="6432550" y="4845050"/>
          <p14:tracePt t="19988" x="6464300" y="4845050"/>
          <p14:tracePt t="20005" x="6477000" y="4845050"/>
          <p14:tracePt t="20005" x="6508750" y="4845050"/>
          <p14:tracePt t="20022" x="6546850" y="4857750"/>
          <p14:tracePt t="20038" x="6591300" y="4864100"/>
          <p14:tracePt t="20055" x="6623050" y="4864100"/>
          <p14:tracePt t="20071" x="6661150" y="4870450"/>
          <p14:tracePt t="20088" x="6680200" y="4870450"/>
          <p14:tracePt t="20105" x="6699250" y="4876800"/>
          <p14:tracePt t="20121" x="6718300" y="4876800"/>
          <p14:tracePt t="20138" x="6731000" y="4876800"/>
          <p14:tracePt t="20155" x="6762750" y="4883150"/>
          <p14:tracePt t="20173" x="6788150" y="4889500"/>
          <p14:tracePt t="20188" x="6813550" y="4889500"/>
          <p14:tracePt t="20205" x="6832600" y="4895850"/>
          <p14:tracePt t="20222" x="6838950" y="4895850"/>
          <p14:tracePt t="20239" x="6845300" y="4895850"/>
          <p14:tracePt t="20256" x="6851650" y="4895850"/>
          <p14:tracePt t="20272" x="6864350" y="4895850"/>
          <p14:tracePt t="20355" x="6877050" y="4895850"/>
          <p14:tracePt t="20364" x="6883400" y="4895850"/>
          <p14:tracePt t="20371" x="6889750" y="4902200"/>
          <p14:tracePt t="20372" x="6902450" y="4908550"/>
          <p14:tracePt t="20388" x="6921500" y="4908550"/>
          <p14:tracePt t="20405" x="6927850" y="4914900"/>
          <p14:tracePt t="20422" x="6934200" y="4914900"/>
          <p14:tracePt t="20468" x="6940550" y="4914900"/>
          <p14:tracePt t="20475" x="6946900" y="4914900"/>
          <p14:tracePt t="20483" x="6946900" y="4921250"/>
          <p14:tracePt t="20488" x="6953250" y="4921250"/>
          <p14:tracePt t="20505" x="6959600" y="4927600"/>
          <p14:tracePt t="20580" x="6972300" y="4927600"/>
          <p14:tracePt t="20588" x="6972300" y="4933950"/>
          <p14:tracePt t="20589" x="6985000" y="4940300"/>
          <p14:tracePt t="20605" x="6991350" y="4940300"/>
          <p14:tracePt t="20622" x="6991350" y="4946650"/>
          <p14:tracePt t="20638" x="6997700" y="4946650"/>
          <p14:tracePt t="20796" x="7004050" y="4953000"/>
          <p14:tracePt t="20804" x="7010400" y="4959350"/>
          <p14:tracePt t="20821" x="7010400" y="4965700"/>
          <p14:tracePt t="20822" x="7023100" y="4984750"/>
          <p14:tracePt t="20838" x="7023100" y="4991100"/>
          <p14:tracePt t="20855" x="7029450" y="5010150"/>
          <p14:tracePt t="20871" x="7035800" y="5029200"/>
          <p14:tracePt t="20907" x="7035800" y="5041900"/>
          <p14:tracePt t="20908" x="7035800" y="5048250"/>
          <p14:tracePt t="20922" x="7042150" y="5067300"/>
          <p14:tracePt t="20938" x="7042150" y="5080000"/>
          <p14:tracePt t="20955" x="7048500" y="5105400"/>
          <p14:tracePt t="20972" x="7048500" y="5130800"/>
          <p14:tracePt t="20989" x="7054850" y="5149850"/>
          <p14:tracePt t="21005" x="7054850" y="5175250"/>
          <p14:tracePt t="21022" x="7054850" y="5194300"/>
          <p14:tracePt t="21038" x="7054850" y="5213350"/>
          <p14:tracePt t="21124" x="7061200" y="5219700"/>
          <p14:tracePt t="21132" x="7067550" y="5226050"/>
          <p14:tracePt t="21140" x="7067550" y="5245100"/>
          <p14:tracePt t="21164" x="7067550" y="5257800"/>
          <p14:tracePt t="21180" x="7067550" y="5264150"/>
          <p14:tracePt t="21180" x="7067550" y="5276850"/>
          <p14:tracePt t="21188" x="7073900" y="5289550"/>
          <p14:tracePt t="21205" x="7073900" y="5314950"/>
          <p14:tracePt t="21222" x="7073900" y="5340350"/>
          <p14:tracePt t="21238" x="7073900" y="5365750"/>
          <p14:tracePt t="21256" x="7073900" y="5391150"/>
          <p14:tracePt t="21271" x="7073900" y="5410200"/>
          <p14:tracePt t="21289" x="7073900" y="5422900"/>
          <p14:tracePt t="21305" x="7073900" y="5435600"/>
          <p14:tracePt t="21322" x="7073900" y="5454650"/>
          <p14:tracePt t="21338" x="7073900" y="5473700"/>
          <p14:tracePt t="21355" x="7073900" y="5505450"/>
          <p14:tracePt t="21372" x="7073900" y="5530850"/>
          <p14:tracePt t="21388" x="7073900" y="5556250"/>
          <p14:tracePt t="21405" x="7073900" y="5575300"/>
          <p14:tracePt t="21422" x="7073900" y="5588000"/>
          <p14:tracePt t="21438" x="7073900" y="5607050"/>
          <p14:tracePt t="21455" x="7073900" y="5626100"/>
          <p14:tracePt t="21471" x="7073900" y="5638800"/>
          <p14:tracePt t="21488" x="7073900" y="5651500"/>
          <p14:tracePt t="21505" x="7073900" y="5657850"/>
          <p14:tracePt t="21522" x="7073900" y="5664200"/>
          <p14:tracePt t="21538" x="7073900" y="5670550"/>
          <p14:tracePt t="21555" x="7073900" y="5676900"/>
          <p14:tracePt t="21571" x="7073900" y="5683250"/>
          <p14:tracePt t="21732" x="7073900" y="5689600"/>
          <p14:tracePt t="21740" x="7067550" y="5695950"/>
          <p14:tracePt t="21756" x="7061200" y="5695950"/>
          <p14:tracePt t="21757" x="7048500" y="5702300"/>
          <p14:tracePt t="21772" x="7023100" y="5708650"/>
          <p14:tracePt t="21788" x="7004050" y="5708650"/>
          <p14:tracePt t="21805" x="6978650" y="5708650"/>
          <p14:tracePt t="21822" x="6940550" y="5715000"/>
          <p14:tracePt t="21838" x="6915150" y="5715000"/>
          <p14:tracePt t="21855" x="6870700" y="5715000"/>
          <p14:tracePt t="21871" x="6845300" y="5715000"/>
          <p14:tracePt t="21888" x="6819900" y="5715000"/>
          <p14:tracePt t="21906" x="6800850" y="5715000"/>
          <p14:tracePt t="21921" x="6775450" y="5715000"/>
          <p14:tracePt t="21939" x="6750050" y="5715000"/>
          <p14:tracePt t="21955" x="6724650" y="5708650"/>
          <p14:tracePt t="21973" x="6699250" y="5702300"/>
          <p14:tracePt t="21988" x="6686550" y="5702300"/>
          <p14:tracePt t="22005" x="6673850" y="5702300"/>
          <p14:tracePt t="22021" x="6654800" y="5695950"/>
          <p14:tracePt t="22038" x="6635750" y="5695950"/>
          <p14:tracePt t="22055" x="6610350" y="5689600"/>
          <p14:tracePt t="22071" x="6591300" y="5683250"/>
          <p14:tracePt t="22088" x="6572250" y="5676900"/>
          <p14:tracePt t="22105" x="6553200" y="5676900"/>
          <p14:tracePt t="22121" x="6540500" y="5676900"/>
          <p14:tracePt t="22138" x="6527800" y="5670550"/>
          <p14:tracePt t="22155" x="6521450" y="5670550"/>
          <p14:tracePt t="22172" x="6515100" y="5670550"/>
          <p14:tracePt t="22188" x="6508750" y="5670550"/>
          <p14:tracePt t="22205" x="6502400" y="5670550"/>
          <p14:tracePt t="22221" x="6496050" y="5670550"/>
          <p14:tracePt t="22238" x="6489700" y="5670550"/>
          <p14:tracePt t="22255" x="6483350" y="5664200"/>
          <p14:tracePt t="22300" x="6477000" y="5664200"/>
          <p14:tracePt t="22451" x="6470650" y="5664200"/>
          <p14:tracePt t="22498" x="6470650" y="5657850"/>
          <p14:tracePt t="22508" x="6470650" y="5651500"/>
          <p14:tracePt t="22515" x="6470650" y="5638800"/>
          <p14:tracePt t="22524" x="6470650" y="5626100"/>
          <p14:tracePt t="22532" x="6470650" y="5613400"/>
          <p14:tracePt t="22538" x="6470650" y="5594350"/>
          <p14:tracePt t="22555" x="6470650" y="5537200"/>
          <p14:tracePt t="22572" x="6470650" y="5505450"/>
          <p14:tracePt t="22588" x="6470650" y="5461000"/>
          <p14:tracePt t="22605" x="6470650" y="5416550"/>
          <p14:tracePt t="22622" x="6470650" y="5372100"/>
          <p14:tracePt t="22638" x="6470650" y="5334000"/>
          <p14:tracePt t="22655" x="6470650" y="5302250"/>
          <p14:tracePt t="22672" x="6464300" y="5257800"/>
          <p14:tracePt t="22688" x="6457950" y="5207000"/>
          <p14:tracePt t="22705" x="6451600" y="5162550"/>
          <p14:tracePt t="22721" x="6445250" y="5118100"/>
          <p14:tracePt t="22738" x="6438900" y="5073650"/>
          <p14:tracePt t="22755" x="6432550" y="5016500"/>
          <p14:tracePt t="22773" x="6419850" y="4972050"/>
          <p14:tracePt t="22788" x="6419850" y="4953000"/>
          <p14:tracePt t="22805" x="6413500" y="4927600"/>
          <p14:tracePt t="22821" x="6413500" y="4921250"/>
          <p14:tracePt t="22838" x="6413500" y="4914900"/>
          <p14:tracePt t="23116" x="6413500" y="4908550"/>
          <p14:tracePt t="23124" x="6419850" y="4908550"/>
          <p14:tracePt t="23131" x="6432550" y="4908550"/>
          <p14:tracePt t="23138" x="6477000" y="4914900"/>
          <p14:tracePt t="23155" x="6534150" y="4921250"/>
          <p14:tracePt t="23172" x="6565900" y="4927600"/>
          <p14:tracePt t="23189" x="6604000" y="4933950"/>
          <p14:tracePt t="23205" x="6635750" y="4940300"/>
          <p14:tracePt t="23222" x="6661150" y="4940300"/>
          <p14:tracePt t="23238" x="6692900" y="4946650"/>
          <p14:tracePt t="23255" x="6718300" y="4953000"/>
          <p14:tracePt t="23271" x="6750050" y="4959350"/>
          <p14:tracePt t="23289" x="6775450" y="4959350"/>
          <p14:tracePt t="23305" x="6800850" y="4959350"/>
          <p14:tracePt t="23321" x="6826250" y="4959350"/>
          <p14:tracePt t="23338" x="6851650" y="4959350"/>
          <p14:tracePt t="23355" x="6877050" y="4959350"/>
          <p14:tracePt t="23373" x="6902450" y="4959350"/>
          <p14:tracePt t="23388" x="6921500" y="4959350"/>
          <p14:tracePt t="23405" x="6946900" y="4959350"/>
          <p14:tracePt t="23421" x="6953250" y="4959350"/>
          <p14:tracePt t="23438" x="6965950" y="4959350"/>
          <p14:tracePt t="23455" x="6978650" y="4959350"/>
          <p14:tracePt t="23471" x="6985000" y="4959350"/>
          <p14:tracePt t="23488" x="6997700" y="4959350"/>
          <p14:tracePt t="23505" x="7004050" y="4959350"/>
          <p14:tracePt t="23521" x="7010400" y="4959350"/>
          <p14:tracePt t="24213" x="7016750" y="4965700"/>
          <p14:tracePt t="24220" x="7016750" y="4972050"/>
          <p14:tracePt t="24221" x="7023100" y="4984750"/>
          <p14:tracePt t="24239" x="7023100" y="4997450"/>
          <p14:tracePt t="24240" x="7023100" y="5022850"/>
          <p14:tracePt t="24256" x="7029450" y="5041900"/>
          <p14:tracePt t="24308" x="7029450" y="5054600"/>
          <p14:tracePt t="24317" x="7029450" y="5060950"/>
          <p14:tracePt t="24324" x="7029450" y="5067300"/>
          <p14:tracePt t="24325" x="7029450" y="5073650"/>
          <p14:tracePt t="24339" x="7029450" y="5099050"/>
          <p14:tracePt t="24356" x="7029450" y="5143500"/>
          <p14:tracePt t="24373" x="7029450" y="5187950"/>
          <p14:tracePt t="24389" x="7029450" y="5219700"/>
          <p14:tracePt t="24406" x="7029450" y="5251450"/>
          <p14:tracePt t="24423" x="7029450" y="5283200"/>
          <p14:tracePt t="24439" x="7029450" y="5314950"/>
          <p14:tracePt t="24456" x="7029450" y="5340350"/>
          <p14:tracePt t="24472" x="7029450" y="5372100"/>
          <p14:tracePt t="24489" x="7029450" y="5403850"/>
          <p14:tracePt t="24506" x="7029450" y="5422900"/>
          <p14:tracePt t="24523" x="7029450" y="5448300"/>
          <p14:tracePt t="24539" x="7029450" y="5467350"/>
          <p14:tracePt t="24557" x="7029450" y="5480050"/>
          <p14:tracePt t="24573" x="7029450" y="5499100"/>
          <p14:tracePt t="24589" x="7029450" y="5511800"/>
          <p14:tracePt t="24605" x="7029450" y="5518150"/>
          <p14:tracePt t="24622" x="7029450" y="5524500"/>
          <p14:tracePt t="24639" x="7029450" y="5537200"/>
          <p14:tracePt t="24656" x="7029450" y="5543550"/>
          <p14:tracePt t="24672" x="7029450" y="5549900"/>
          <p14:tracePt t="24689" x="7029450" y="5556250"/>
          <p14:tracePt t="24706" x="7029450" y="5562600"/>
          <p14:tracePt t="24722" x="7035800" y="5575300"/>
          <p14:tracePt t="24739" x="7035800" y="5581650"/>
          <p14:tracePt t="24756" x="7035800" y="5588000"/>
          <p14:tracePt t="24773" x="7035800" y="5594350"/>
          <p14:tracePt t="24821" x="7035800" y="5600700"/>
          <p14:tracePt t="24949" x="7035800" y="5613400"/>
          <p14:tracePt t="24957" x="7035800" y="5626100"/>
          <p14:tracePt t="24982" x="7035800" y="5638800"/>
          <p14:tracePt t="24988" x="7035800" y="5645150"/>
          <p14:tracePt t="24989" x="7035800" y="5651500"/>
          <p14:tracePt t="25028" x="7035800" y="5657850"/>
          <p14:tracePt t="25148" x="7029450" y="5657850"/>
          <p14:tracePt t="25157" x="6997700" y="5670550"/>
          <p14:tracePt t="25172" x="6965950" y="5676900"/>
          <p14:tracePt t="25189" x="6953250" y="5676900"/>
          <p14:tracePt t="25190" x="6934200" y="5676900"/>
          <p14:tracePt t="25244" x="6921500" y="5676900"/>
          <p14:tracePt t="25265" x="6915150" y="5676900"/>
          <p14:tracePt t="25269" x="6896100" y="5676900"/>
          <p14:tracePt t="25273" x="6870700" y="5676900"/>
          <p14:tracePt t="25289" x="6832600" y="5676900"/>
          <p14:tracePt t="25306" x="6794500" y="5676900"/>
          <p14:tracePt t="25322" x="6750050" y="5676900"/>
          <p14:tracePt t="25339" x="6705600" y="5664200"/>
          <p14:tracePt t="25356" x="6648450" y="5657850"/>
          <p14:tracePt t="25374" x="6616700" y="5657850"/>
          <p14:tracePt t="25389" x="6604000" y="5657850"/>
          <p14:tracePt t="25406" x="6584950" y="5657850"/>
          <p14:tracePt t="25422" x="6578600" y="5657850"/>
          <p14:tracePt t="25439" x="6572250" y="5657850"/>
          <p14:tracePt t="25493" x="6565900" y="5657850"/>
          <p14:tracePt t="25501" x="6559550" y="5657850"/>
          <p14:tracePt t="25533" x="6553200" y="5657850"/>
          <p14:tracePt t="25557" x="6546850" y="5657850"/>
          <p14:tracePt t="25629" x="6540500" y="5657850"/>
          <p14:tracePt t="26029" x="6540500" y="5651500"/>
          <p14:tracePt t="26044" x="6534150" y="5645150"/>
          <p14:tracePt t="26055" x="6527800" y="5638800"/>
          <p14:tracePt t="26221" x="6527800" y="5626100"/>
          <p14:tracePt t="26221" x="6527800" y="5613400"/>
          <p14:tracePt t="26236" x="6527800" y="5600700"/>
          <p14:tracePt t="26248" x="6527800" y="5588000"/>
          <p14:tracePt t="26252" x="6534150" y="5568950"/>
          <p14:tracePt t="26260" x="6534150" y="5530850"/>
          <p14:tracePt t="26272" x="6534150" y="5473700"/>
          <p14:tracePt t="26289" x="6534150" y="5422900"/>
          <p14:tracePt t="26306" x="6534150" y="5346700"/>
          <p14:tracePt t="26323" x="6521450" y="5302250"/>
          <p14:tracePt t="26339" x="6515100" y="5257800"/>
          <p14:tracePt t="26356" x="6508750" y="5200650"/>
          <p14:tracePt t="26373" x="6502400" y="5168900"/>
          <p14:tracePt t="26389" x="6496050" y="5137150"/>
          <p14:tracePt t="26406" x="6489700" y="5118100"/>
          <p14:tracePt t="26422" x="6489700" y="5105400"/>
          <p14:tracePt t="26439" x="6489700" y="5092700"/>
          <p14:tracePt t="26456" x="6489700" y="5086350"/>
          <p14:tracePt t="26472" x="6489700" y="5080000"/>
          <p14:tracePt t="26489" x="6489700" y="5073650"/>
          <p14:tracePt t="26505" x="6483350" y="5067300"/>
          <p14:tracePt t="26522" x="6483350" y="5054600"/>
          <p14:tracePt t="26539" x="6483350" y="5041900"/>
          <p14:tracePt t="26555" x="6483350" y="5029200"/>
          <p14:tracePt t="26573" x="6483350" y="5016500"/>
          <p14:tracePt t="26589" x="6483350" y="5010150"/>
          <p14:tracePt t="26605" x="6483350" y="4997450"/>
          <p14:tracePt t="26677" x="6483350" y="4991100"/>
          <p14:tracePt t="26709" x="6483350" y="4984750"/>
          <p14:tracePt t="26732" x="6496050" y="4984750"/>
          <p14:tracePt t="26740" x="6496050" y="4978400"/>
          <p14:tracePt t="26741" x="6502400" y="4972050"/>
          <p14:tracePt t="26755" x="6521450" y="4965700"/>
          <p14:tracePt t="26773" x="6540500" y="4959350"/>
          <p14:tracePt t="26790" x="6553200" y="4959350"/>
          <p14:tracePt t="26805" x="6578600" y="4953000"/>
          <p14:tracePt t="26823" x="6610350" y="4946650"/>
          <p14:tracePt t="26839" x="6642100" y="4946650"/>
          <p14:tracePt t="26856" x="6673850" y="4946650"/>
          <p14:tracePt t="26872" x="6718300" y="4946650"/>
          <p14:tracePt t="26889" x="6750050" y="4946650"/>
          <p14:tracePt t="26906" x="6788150" y="4946650"/>
          <p14:tracePt t="26922" x="6813550" y="4946650"/>
          <p14:tracePt t="26939" x="6858000" y="4946650"/>
          <p14:tracePt t="26956" x="6896100" y="4946650"/>
          <p14:tracePt t="26973" x="6927850" y="4946650"/>
          <p14:tracePt t="26989" x="6953250" y="4946650"/>
          <p14:tracePt t="27005" x="6972300" y="4946650"/>
          <p14:tracePt t="27023" x="7004050" y="4946650"/>
          <p14:tracePt t="27039" x="7023100" y="4946650"/>
          <p14:tracePt t="27055" x="7035800" y="4946650"/>
          <p14:tracePt t="27072" x="7042150" y="4946650"/>
          <p14:tracePt t="27277" x="7042150" y="4953000"/>
          <p14:tracePt t="27277" x="7042150" y="4972050"/>
          <p14:tracePt t="27292" x="7048500" y="5003800"/>
          <p14:tracePt t="27300" x="7048500" y="5016500"/>
          <p14:tracePt t="27308" x="7048500" y="5035550"/>
          <p14:tracePt t="27316" x="7048500" y="5054600"/>
          <p14:tracePt t="27322" x="7048500" y="5086350"/>
          <p14:tracePt t="27340" x="7048500" y="5124450"/>
          <p14:tracePt t="27355" x="7048500" y="5187950"/>
          <p14:tracePt t="27373" x="7048500" y="5232400"/>
          <p14:tracePt t="27389" x="7048500" y="5270500"/>
          <p14:tracePt t="27405" x="7048500" y="5295900"/>
          <p14:tracePt t="27423" x="7048500" y="5321300"/>
          <p14:tracePt t="27439" x="7048500" y="5340350"/>
          <p14:tracePt t="27456" x="7048500" y="5372100"/>
          <p14:tracePt t="27472" x="7048500" y="5391150"/>
          <p14:tracePt t="27489" x="7048500" y="5416550"/>
          <p14:tracePt t="27505" x="7048500" y="5448300"/>
          <p14:tracePt t="27523" x="7048500" y="5480050"/>
          <p14:tracePt t="27539" x="7048500" y="5505450"/>
          <p14:tracePt t="27556" x="7048500" y="5537200"/>
          <p14:tracePt t="27573" x="7048500" y="5549900"/>
          <p14:tracePt t="27589" x="7048500" y="5556250"/>
          <p14:tracePt t="27605" x="7048500" y="5562600"/>
          <p14:tracePt t="27677" x="7048500" y="5568950"/>
          <p14:tracePt t="27684" x="7048500" y="5575300"/>
          <p14:tracePt t="27700" x="7048500" y="5581650"/>
          <p14:tracePt t="27708" x="7048500" y="5588000"/>
          <p14:tracePt t="27715" x="7048500" y="5594350"/>
          <p14:tracePt t="27722" x="7042150" y="5607050"/>
          <p14:tracePt t="27861" x="7042150" y="5613400"/>
          <p14:tracePt t="27900" x="7035800" y="5626100"/>
          <p14:tracePt t="27916" x="7029450" y="5632450"/>
          <p14:tracePt t="27940" x="7029450" y="5638800"/>
          <p14:tracePt t="27972" x="7029450" y="5645150"/>
          <p14:tracePt t="27988" x="7023100" y="5651500"/>
          <p14:tracePt t="28004" x="7010400" y="5657850"/>
          <p14:tracePt t="28015" x="7004050" y="5664200"/>
          <p14:tracePt t="28022" x="6991350" y="5670550"/>
          <p14:tracePt t="28038" x="6978650" y="5676900"/>
          <p14:tracePt t="28055" x="6972300" y="5676900"/>
          <p14:tracePt t="28072" x="6959600" y="5683250"/>
          <p14:tracePt t="28089" x="6953250" y="5683250"/>
          <p14:tracePt t="28105" x="6940550" y="5683250"/>
          <p14:tracePt t="28122" x="6927850" y="5683250"/>
          <p14:tracePt t="28138" x="6902450" y="5683250"/>
          <p14:tracePt t="28156" x="6877050" y="5683250"/>
          <p14:tracePt t="28173" x="6851650" y="5683250"/>
          <p14:tracePt t="28189" x="6826250" y="5683250"/>
          <p14:tracePt t="28205" x="6794500" y="5683250"/>
          <p14:tracePt t="28223" x="6775450" y="5683250"/>
          <p14:tracePt t="28239" x="6743700" y="5683250"/>
          <p14:tracePt t="28255" x="6724650" y="5683250"/>
          <p14:tracePt t="28272" x="6705600" y="5683250"/>
          <p14:tracePt t="28289" x="6686550" y="5683250"/>
          <p14:tracePt t="28305" x="6673850" y="5683250"/>
          <p14:tracePt t="28322" x="6654800" y="5683250"/>
          <p14:tracePt t="28339" x="6648450" y="5683250"/>
          <p14:tracePt t="28339" x="6642100" y="5683250"/>
          <p14:tracePt t="28357" x="6629400" y="5683250"/>
          <p14:tracePt t="28373" x="6616700" y="5683250"/>
          <p14:tracePt t="28389" x="6610350" y="5683250"/>
          <p14:tracePt t="28429" x="6604000" y="5683250"/>
          <p14:tracePt t="28447" x="6597650" y="5683250"/>
          <p14:tracePt t="28460" x="6591300" y="5683250"/>
          <p14:tracePt t="28492" x="6584950" y="5683250"/>
          <p14:tracePt t="28501" x="6578600" y="5683250"/>
          <p14:tracePt t="28514" x="6572250" y="5683250"/>
          <p14:tracePt t="28515" x="6565900" y="5683250"/>
          <p14:tracePt t="28522" x="6553200" y="5683250"/>
          <p14:tracePt t="28539" x="6540500" y="5689600"/>
          <p14:tracePt t="28556" x="6515100" y="5695950"/>
          <p14:tracePt t="28573" x="6508750" y="5695950"/>
          <p14:tracePt t="28589" x="6502400" y="5695950"/>
          <p14:tracePt t="28605" x="6496050" y="5695950"/>
          <p14:tracePt t="28622" x="6489700" y="5695950"/>
          <p14:tracePt t="28877" x="6489700" y="5683250"/>
          <p14:tracePt t="28884" x="6489700" y="5657850"/>
          <p14:tracePt t="28892" x="6477000" y="5619750"/>
          <p14:tracePt t="28900" x="6470650" y="5581650"/>
          <p14:tracePt t="28905" x="6451600" y="5486400"/>
          <p14:tracePt t="28922" x="6438900" y="5391150"/>
          <p14:tracePt t="28939" x="6426200" y="5302250"/>
          <p14:tracePt t="28955" x="6400800" y="5168900"/>
          <p14:tracePt t="28974" x="6388100" y="5080000"/>
          <p14:tracePt t="28989" x="6381750" y="5010150"/>
          <p14:tracePt t="29006" x="6369050" y="4940300"/>
          <p14:tracePt t="29022" x="6369050" y="4889500"/>
          <p14:tracePt t="29039" x="6362700" y="4857750"/>
          <p14:tracePt t="29055" x="6362700" y="4832350"/>
          <p14:tracePt t="29072" x="6362700" y="4819650"/>
          <p14:tracePt t="29253" x="6362700" y="4813300"/>
          <p14:tracePt t="29260" x="6375400" y="4813300"/>
          <p14:tracePt t="29272" x="6394450" y="4813300"/>
          <p14:tracePt t="29273" x="6451600" y="4813300"/>
          <p14:tracePt t="29289" x="6521450" y="4819650"/>
          <p14:tracePt t="29306" x="6578600" y="4838700"/>
          <p14:tracePt t="29322" x="6629400" y="4851400"/>
          <p14:tracePt t="29339" x="6654800" y="4857750"/>
          <p14:tracePt t="29355" x="6686550" y="4870450"/>
          <p14:tracePt t="29373" x="6711950" y="4870450"/>
          <p14:tracePt t="29389" x="6731000" y="4870450"/>
          <p14:tracePt t="29406" x="6762750" y="4876800"/>
          <p14:tracePt t="29422" x="6800850" y="4889500"/>
          <p14:tracePt t="29439" x="6832600" y="4889500"/>
          <p14:tracePt t="29455" x="6851650" y="4889500"/>
          <p14:tracePt t="29472" x="6864350" y="4895850"/>
          <p14:tracePt t="29489" x="6889750" y="4895850"/>
          <p14:tracePt t="29548" x="6896100" y="4895850"/>
          <p14:tracePt t="29556" x="6902450" y="4895850"/>
          <p14:tracePt t="29588" x="6908800" y="4895850"/>
          <p14:tracePt t="29717" x="6908800" y="4902200"/>
          <p14:tracePt t="29725" x="6915150" y="4908550"/>
          <p14:tracePt t="29731" x="6915150" y="4927600"/>
          <p14:tracePt t="29739" x="6921500" y="4972050"/>
          <p14:tracePt t="29755" x="6940550" y="5073650"/>
          <p14:tracePt t="29773" x="6940550" y="5137150"/>
          <p14:tracePt t="29789" x="6940550" y="5194300"/>
          <p14:tracePt t="29805" x="6940550" y="5245100"/>
          <p14:tracePt t="29822" x="6940550" y="5289550"/>
          <p14:tracePt t="29839" x="6940550" y="5334000"/>
          <p14:tracePt t="29855" x="6940550" y="5378450"/>
          <p14:tracePt t="29872" x="6940550" y="5422900"/>
          <p14:tracePt t="29889" x="6940550" y="5461000"/>
          <p14:tracePt t="29906" x="6940550" y="5499100"/>
          <p14:tracePt t="29923" x="6940550" y="5530850"/>
          <p14:tracePt t="29939" x="6940550" y="5562600"/>
          <p14:tracePt t="29955" x="6940550" y="5600700"/>
          <p14:tracePt t="29973" x="6940550" y="5613400"/>
          <p14:tracePt t="30020" x="6940550" y="5619750"/>
          <p14:tracePt t="30317" x="6934200" y="5619750"/>
          <p14:tracePt t="30321" x="6915150" y="5626100"/>
          <p14:tracePt t="30339" x="6870700" y="5632450"/>
          <p14:tracePt t="30341" x="6864350" y="5632450"/>
          <p14:tracePt t="30356" x="6794500" y="5638800"/>
          <p14:tracePt t="30374" x="6775450" y="5645150"/>
          <p14:tracePt t="30389" x="6743700" y="5651500"/>
          <p14:tracePt t="30405" x="6724650" y="5651500"/>
          <p14:tracePt t="30422" x="6699250" y="5657850"/>
          <p14:tracePt t="30439" x="6686550" y="5657850"/>
          <p14:tracePt t="30455" x="6673850" y="5657850"/>
          <p14:tracePt t="30472" x="6667500" y="5657850"/>
          <p14:tracePt t="30489" x="6654800" y="5657850"/>
          <p14:tracePt t="30505" x="6642100" y="5657850"/>
          <p14:tracePt t="30523" x="6629400" y="5657850"/>
          <p14:tracePt t="30540" x="6616700" y="5657850"/>
          <p14:tracePt t="30556" x="6597650" y="5657850"/>
          <p14:tracePt t="30574" x="6591300" y="5657850"/>
          <p14:tracePt t="30590" x="6584950" y="5657850"/>
          <p14:tracePt t="30606" x="6578600" y="5657850"/>
          <p14:tracePt t="30645" x="6572250" y="5657850"/>
          <p14:tracePt t="31021" x="6565900" y="5657850"/>
          <p14:tracePt t="32773" x="6553200" y="5657850"/>
          <p14:tracePt t="32782" x="6527800" y="5657850"/>
          <p14:tracePt t="32789" x="6457950" y="5657850"/>
          <p14:tracePt t="32799" x="6394450" y="5657850"/>
          <p14:tracePt t="32806" x="6267450" y="5657850"/>
          <p14:tracePt t="32824" x="6127750" y="5657850"/>
          <p14:tracePt t="32840" x="6013450" y="5657850"/>
          <p14:tracePt t="32856" x="5949950" y="5657850"/>
          <p14:tracePt t="32873" x="5930900" y="5657850"/>
          <p14:tracePt t="32889" x="5918200" y="5657850"/>
          <p14:tracePt t="32906" x="5911850" y="5657850"/>
          <p14:tracePt t="32941" x="5905500" y="5657850"/>
          <p14:tracePt t="33164" x="0" y="0"/>
        </p14:tracePtLst>
        <p14:tracePtLst>
          <p14:tracePt t="45847" x="3403600" y="3390900"/>
          <p14:tracePt t="46092" x="3365500" y="3390900"/>
          <p14:tracePt t="46102" x="3308350" y="3397250"/>
          <p14:tracePt t="46108" x="3257550" y="3403600"/>
          <p14:tracePt t="46116" x="3200400" y="3403600"/>
          <p14:tracePt t="46124" x="3092450" y="3409950"/>
          <p14:tracePt t="46140" x="2971800" y="3409950"/>
          <p14:tracePt t="46156" x="2819400" y="3429000"/>
          <p14:tracePt t="46189" x="2749550" y="3435350"/>
          <p14:tracePt t="46196" x="2686050" y="3435350"/>
          <p14:tracePt t="46205" x="2603500" y="3448050"/>
          <p14:tracePt t="46228" x="2540000" y="3454400"/>
          <p14:tracePt t="46244" x="2470150" y="3460750"/>
          <p14:tracePt t="46260" x="2425700" y="3467100"/>
          <p14:tracePt t="46276" x="2400300" y="3467100"/>
          <p14:tracePt t="46292" x="2381250" y="3473450"/>
          <p14:tracePt t="46468" x="2393950" y="3473450"/>
          <p14:tracePt t="46476" x="2413000" y="3473450"/>
          <p14:tracePt t="46484" x="2457450" y="3479800"/>
          <p14:tracePt t="46484" x="2501900" y="3486150"/>
          <p14:tracePt t="46492" x="2546350" y="3492500"/>
          <p14:tracePt t="46505" x="2660650" y="3505200"/>
          <p14:tracePt t="46523" x="2800350" y="3505200"/>
          <p14:tracePt t="46539" x="2965450" y="3505200"/>
          <p14:tracePt t="46555" x="3187700" y="3505200"/>
          <p14:tracePt t="46573" x="3308350" y="3505200"/>
          <p14:tracePt t="46589" x="3409950" y="3505200"/>
          <p14:tracePt t="46606" x="3492500" y="3505200"/>
          <p14:tracePt t="46622" x="3556000" y="3505200"/>
          <p14:tracePt t="46639" x="3600450" y="3505200"/>
          <p14:tracePt t="46655" x="3625850" y="3505200"/>
          <p14:tracePt t="46672" x="3651250" y="3505200"/>
          <p14:tracePt t="46689" x="3663950" y="3505200"/>
          <p14:tracePt t="46705" x="3670300" y="3505200"/>
          <p14:tracePt t="46722" x="3676650" y="3505200"/>
          <p14:tracePt t="46739" x="3683000" y="3505200"/>
          <p14:tracePt t="47060" x="3695700" y="3505200"/>
          <p14:tracePt t="47068" x="3714750" y="3505200"/>
          <p14:tracePt t="47076" x="3733800" y="3505200"/>
          <p14:tracePt t="47084" x="3759200" y="3505200"/>
          <p14:tracePt t="47089" x="3841750" y="3505200"/>
          <p14:tracePt t="47105" x="3962400" y="3505200"/>
          <p14:tracePt t="47123" x="4102100" y="3505200"/>
          <p14:tracePt t="47139" x="4248150" y="3505200"/>
          <p14:tracePt t="47155" x="4470400" y="3505200"/>
          <p14:tracePt t="47172" x="4610100" y="3505200"/>
          <p14:tracePt t="47189" x="4724400" y="3505200"/>
          <p14:tracePt t="47205" x="4806950" y="3505200"/>
          <p14:tracePt t="47224" x="4883150" y="3505200"/>
          <p14:tracePt t="47239" x="4921250" y="3505200"/>
          <p14:tracePt t="47256" x="4946650" y="3505200"/>
          <p14:tracePt t="47272" x="4953000" y="3505200"/>
          <p14:tracePt t="47316" x="4959350" y="3505200"/>
          <p14:tracePt t="47461" x="4933950" y="3505200"/>
          <p14:tracePt t="47468" x="4902200" y="3498850"/>
          <p14:tracePt t="47476" x="4857750" y="3492500"/>
          <p14:tracePt t="47482" x="4806950" y="3492500"/>
          <p14:tracePt t="47489" x="4705350" y="3492500"/>
          <p14:tracePt t="47505" x="4616450" y="3486150"/>
          <p14:tracePt t="47523" x="4540250" y="3473450"/>
          <p14:tracePt t="47539" x="4508500" y="3467100"/>
          <p14:tracePt t="47539" x="4502150" y="3467100"/>
          <p14:tracePt t="47557" x="4495800" y="3467100"/>
          <p14:tracePt t="47684" x="4489450" y="3460750"/>
          <p14:tracePt t="47700" x="4495800" y="3460750"/>
          <p14:tracePt t="47714" x="4521200" y="3460750"/>
          <p14:tracePt t="47715" x="4559300" y="3460750"/>
          <p14:tracePt t="47722" x="4679950" y="3460750"/>
          <p14:tracePt t="47739" x="4826000" y="3460750"/>
          <p14:tracePt t="47739" x="4914900" y="3460750"/>
          <p14:tracePt t="47757" x="5080000" y="3460750"/>
          <p14:tracePt t="47772" x="5264150" y="3460750"/>
          <p14:tracePt t="47789" x="5480050" y="3460750"/>
          <p14:tracePt t="47805" x="5664200" y="3460750"/>
          <p14:tracePt t="47822" x="5842000" y="3460750"/>
          <p14:tracePt t="47839" x="5975350" y="3460750"/>
          <p14:tracePt t="47856" x="6115050" y="3460750"/>
          <p14:tracePt t="47872" x="6242050" y="3460750"/>
          <p14:tracePt t="47889" x="6375400" y="3460750"/>
          <p14:tracePt t="47905" x="6489700" y="3460750"/>
          <p14:tracePt t="47922" x="6610350" y="3460750"/>
          <p14:tracePt t="47939" x="6724650" y="3460750"/>
          <p14:tracePt t="47956" x="6864350" y="3460750"/>
          <p14:tracePt t="47973" x="6921500" y="3454400"/>
          <p14:tracePt t="47989" x="6985000" y="3448050"/>
          <p14:tracePt t="48006" x="7029450" y="3448050"/>
          <p14:tracePt t="48023" x="7048500" y="3441700"/>
          <p14:tracePt t="48040" x="7061200" y="3441700"/>
          <p14:tracePt t="48056" x="7061200" y="3435350"/>
          <p14:tracePt t="49093" x="7054850" y="3435350"/>
          <p14:tracePt t="49141" x="7048500" y="3435350"/>
          <p14:tracePt t="49205" x="7042150" y="3435350"/>
          <p14:tracePt t="52008" x="0" y="0"/>
        </p14:tracePtLst>
        <p14:tracePtLst>
          <p14:tracePt t="88615" x="1485900" y="3994150"/>
          <p14:tracePt t="88876" x="1504950" y="3994150"/>
          <p14:tracePt t="88883" x="1543050" y="3994150"/>
          <p14:tracePt t="88891" x="1638300" y="3994150"/>
          <p14:tracePt t="88907" x="1752600" y="3994150"/>
          <p14:tracePt t="88923" x="1854200" y="3994150"/>
          <p14:tracePt t="88939" x="2044700" y="3994150"/>
          <p14:tracePt t="88964" x="2171700" y="3994150"/>
          <p14:tracePt t="88980" x="2292350" y="3994150"/>
          <p14:tracePt t="88996" x="2406650" y="3994150"/>
          <p14:tracePt t="89005" x="2501900" y="3994150"/>
          <p14:tracePt t="89022" x="2559050" y="3987800"/>
          <p14:tracePt t="89039" x="2597150" y="3981450"/>
          <p14:tracePt t="89055" x="2622550" y="3975100"/>
          <p14:tracePt t="89072" x="2635250" y="3975100"/>
          <p14:tracePt t="89088" x="2654300" y="3975100"/>
          <p14:tracePt t="89105" x="2679700" y="3975100"/>
          <p14:tracePt t="89122" x="2705100" y="3975100"/>
          <p14:tracePt t="89139" x="2794000" y="3975100"/>
          <p14:tracePt t="89156" x="2870200" y="3968750"/>
          <p14:tracePt t="89172" x="2959100" y="3968750"/>
          <p14:tracePt t="89188" x="3054350" y="3968750"/>
          <p14:tracePt t="89206" x="3143250" y="3968750"/>
          <p14:tracePt t="89222" x="3219450" y="3968750"/>
          <p14:tracePt t="89239" x="3276600" y="3968750"/>
          <p14:tracePt t="89255" x="3321050" y="3962400"/>
          <p14:tracePt t="89272" x="3359150" y="3956050"/>
          <p14:tracePt t="89288" x="3390900" y="3956050"/>
          <p14:tracePt t="89305" x="3422650" y="3949700"/>
          <p14:tracePt t="89322" x="3460750" y="3949700"/>
          <p14:tracePt t="89339" x="3498850" y="3943350"/>
          <p14:tracePt t="89356" x="3536950" y="3943350"/>
          <p14:tracePt t="89372" x="3562350" y="3943350"/>
          <p14:tracePt t="89388" x="3581400" y="3943350"/>
          <p14:tracePt t="89405" x="3613150" y="3943350"/>
          <p14:tracePt t="89422" x="3625850" y="3937000"/>
          <p14:tracePt t="89438" x="3638550" y="3937000"/>
          <p14:tracePt t="89455" x="3657600" y="3930650"/>
          <p14:tracePt t="89472" x="3663950" y="3930650"/>
          <p14:tracePt t="89488" x="3670300" y="3930650"/>
          <p14:tracePt t="90364" x="3663950" y="3930650"/>
          <p14:tracePt t="90373" x="3613150" y="3930650"/>
          <p14:tracePt t="90381" x="3581400" y="3930650"/>
          <p14:tracePt t="90389" x="3530600" y="3930650"/>
          <p14:tracePt t="90406" x="3473450" y="3930650"/>
          <p14:tracePt t="90423" x="3416300" y="3930650"/>
          <p14:tracePt t="90439" x="3378200" y="3930650"/>
          <p14:tracePt t="90456" x="3346450" y="3930650"/>
          <p14:tracePt t="90473" x="3327400" y="3930650"/>
          <p14:tracePt t="90490" x="3308350" y="3930650"/>
          <p14:tracePt t="90506" x="3295650" y="3930650"/>
          <p14:tracePt t="90523" x="3289300" y="3930650"/>
          <p14:tracePt t="90539" x="3276600" y="3930650"/>
          <p14:tracePt t="90557" x="3270250" y="3930650"/>
          <p14:tracePt t="90573" x="3263900" y="3930650"/>
          <p14:tracePt t="90590" x="3257550" y="3930650"/>
          <p14:tracePt t="90941" x="3232150" y="3930650"/>
          <p14:tracePt t="90945" x="3219450" y="3930650"/>
          <p14:tracePt t="90956" x="3206750" y="3930650"/>
          <p14:tracePt t="90957" x="3175000" y="3930650"/>
          <p14:tracePt t="90973" x="3149600" y="3930650"/>
          <p14:tracePt t="90989" x="3130550" y="3924300"/>
          <p14:tracePt t="91006" x="3117850" y="3924300"/>
          <p14:tracePt t="91023" x="3105150" y="3924300"/>
          <p14:tracePt t="91039" x="3105150" y="3917950"/>
          <p14:tracePt t="91056" x="3098800" y="3917950"/>
          <p14:tracePt t="91073" x="3086100" y="3917950"/>
          <p14:tracePt t="91090" x="3079750" y="3917950"/>
          <p14:tracePt t="91106" x="3073400" y="3917950"/>
          <p14:tracePt t="91123" x="3067050" y="3917950"/>
          <p14:tracePt t="91139" x="3060700" y="3911600"/>
          <p14:tracePt t="91156" x="3054350" y="3911600"/>
          <p14:tracePt t="91173" x="3048000" y="3911600"/>
          <p14:tracePt t="91189" x="3048000" y="3905250"/>
          <p14:tracePt t="91206" x="3041650" y="3905250"/>
          <p14:tracePt t="91244" x="3035300" y="3905250"/>
          <p14:tracePt t="91255" x="3028950" y="3898900"/>
          <p14:tracePt t="91256" x="3022600" y="3898900"/>
          <p14:tracePt t="91272" x="3016250" y="3898900"/>
          <p14:tracePt t="91289" x="3016250" y="3892550"/>
          <p14:tracePt t="91539" x="3022600" y="3892550"/>
          <p14:tracePt t="91550" x="3041650" y="3892550"/>
          <p14:tracePt t="91551" x="3060700" y="3892550"/>
          <p14:tracePt t="91557" x="3105150" y="3892550"/>
          <p14:tracePt t="91573" x="3155950" y="3892550"/>
          <p14:tracePt t="91589" x="3194050" y="3892550"/>
          <p14:tracePt t="91607" x="3244850" y="3892550"/>
          <p14:tracePt t="91623" x="3295650" y="3892550"/>
          <p14:tracePt t="91640" x="3365500" y="3892550"/>
          <p14:tracePt t="91656" x="3454400" y="3892550"/>
          <p14:tracePt t="91673" x="3543300" y="3892550"/>
          <p14:tracePt t="91689" x="3632200" y="3892550"/>
          <p14:tracePt t="91706" x="3683000" y="3892550"/>
          <p14:tracePt t="91723" x="3733800" y="3886200"/>
          <p14:tracePt t="91723" x="3752850" y="3886200"/>
          <p14:tracePt t="91741" x="3784600" y="3879850"/>
          <p14:tracePt t="91757" x="3810000" y="3879850"/>
          <p14:tracePt t="91773" x="3835400" y="3873500"/>
          <p14:tracePt t="91789" x="3848100" y="3867150"/>
          <p14:tracePt t="91806" x="3854450" y="3867150"/>
          <p14:tracePt t="91823" x="3860800" y="3867150"/>
          <p14:tracePt t="91840" x="3867150" y="3867150"/>
          <p14:tracePt t="92212" x="3873500" y="3867150"/>
          <p14:tracePt t="92236" x="3867150" y="3867150"/>
          <p14:tracePt t="92244" x="3848100" y="3867150"/>
          <p14:tracePt t="92252" x="3829050" y="3867150"/>
          <p14:tracePt t="92260" x="3778250" y="3867150"/>
          <p14:tracePt t="92273" x="3721100" y="3867150"/>
          <p14:tracePt t="92289" x="3663950" y="3867150"/>
          <p14:tracePt t="92306" x="3619500" y="3867150"/>
          <p14:tracePt t="92323" x="3575050" y="3867150"/>
          <p14:tracePt t="92323" x="3556000" y="3867150"/>
          <p14:tracePt t="92341" x="3517900" y="3867150"/>
          <p14:tracePt t="92357" x="3479800" y="3867150"/>
          <p14:tracePt t="92373" x="3441700" y="3867150"/>
          <p14:tracePt t="92389" x="3403600" y="3867150"/>
          <p14:tracePt t="92406" x="3365500" y="3867150"/>
          <p14:tracePt t="92423" x="3333750" y="3867150"/>
          <p14:tracePt t="92439" x="3302000" y="3867150"/>
          <p14:tracePt t="92456" x="3263900" y="3867150"/>
          <p14:tracePt t="92473" x="3225800" y="3854450"/>
          <p14:tracePt t="92489" x="3194050" y="3848100"/>
          <p14:tracePt t="92506" x="3155950" y="3848100"/>
          <p14:tracePt t="92524" x="3130550" y="3848100"/>
          <p14:tracePt t="92524" x="3111500" y="3848100"/>
          <p14:tracePt t="92540" x="3092450" y="3848100"/>
          <p14:tracePt t="92556" x="3073400" y="3848100"/>
          <p14:tracePt t="92573" x="3060700" y="3848100"/>
          <p14:tracePt t="92589" x="3054350" y="3848100"/>
          <p14:tracePt t="92606" x="3048000" y="3848100"/>
          <p14:tracePt t="93077" x="3041650" y="3848100"/>
          <p14:tracePt t="93084" x="3022600" y="3848100"/>
          <p14:tracePt t="93098" x="3009900" y="3848100"/>
          <p14:tracePt t="93099" x="2990850" y="3848100"/>
          <p14:tracePt t="93106" x="2946400" y="3848100"/>
          <p14:tracePt t="93122" x="2889250" y="3854450"/>
          <p14:tracePt t="93139" x="2819400" y="3860800"/>
          <p14:tracePt t="93157" x="2781300" y="3860800"/>
          <p14:tracePt t="93172" x="2755900" y="3860800"/>
          <p14:tracePt t="93190" x="2730500" y="3860800"/>
          <p14:tracePt t="93206" x="2724150" y="3860800"/>
          <p14:tracePt t="93223" x="2711450" y="3860800"/>
          <p14:tracePt t="93239" x="2705100" y="3860800"/>
          <p14:tracePt t="93276" x="2698750" y="3860800"/>
          <p14:tracePt t="94548" x="2692400" y="3867150"/>
          <p14:tracePt t="94564" x="2679700" y="3867150"/>
          <p14:tracePt t="94581" x="2647950" y="3867150"/>
          <p14:tracePt t="94589" x="2622550" y="3873500"/>
          <p14:tracePt t="94590" x="2603500" y="3879850"/>
          <p14:tracePt t="94606" x="2578100" y="3879850"/>
          <p14:tracePt t="94623" x="2559050" y="3886200"/>
          <p14:tracePt t="94639" x="2552700" y="3886200"/>
          <p14:tracePt t="94656" x="2546350" y="3886200"/>
          <p14:tracePt t="95060" x="2540000" y="3898900"/>
          <p14:tracePt t="95068" x="2533650" y="3898900"/>
          <p14:tracePt t="95071" x="2520950" y="3911600"/>
          <p14:tracePt t="95089" x="2514600" y="3930650"/>
          <p14:tracePt t="95106" x="2514600" y="3943350"/>
          <p14:tracePt t="95122" x="2508250" y="3962400"/>
          <p14:tracePt t="95139" x="2501900" y="3981450"/>
          <p14:tracePt t="95196" x="2501900" y="3987800"/>
          <p14:tracePt t="95220" x="2501900" y="3994150"/>
          <p14:tracePt t="95229" x="2501900" y="4000500"/>
          <p14:tracePt t="95244" x="2501900" y="4006850"/>
          <p14:tracePt t="95252" x="2501900" y="4013200"/>
          <p14:tracePt t="95260" x="2501900" y="4032250"/>
          <p14:tracePt t="95273" x="2501900" y="4044950"/>
          <p14:tracePt t="95290" x="2501900" y="4057650"/>
          <p14:tracePt t="95306" x="2501900" y="4070350"/>
          <p14:tracePt t="95323" x="2508250" y="4089400"/>
          <p14:tracePt t="95339" x="2508250" y="4108450"/>
          <p14:tracePt t="95357" x="2514600" y="4114800"/>
          <p14:tracePt t="95373" x="2514600" y="4127500"/>
          <p14:tracePt t="95389" x="2520950" y="4127500"/>
          <p14:tracePt t="95406" x="2520950" y="4133850"/>
          <p14:tracePt t="95423" x="2520950" y="4140200"/>
          <p14:tracePt t="95439" x="2520950" y="4146550"/>
          <p14:tracePt t="95456" x="2514600" y="4165600"/>
          <p14:tracePt t="95473" x="2508250" y="4171950"/>
          <p14:tracePt t="95489" x="2482850" y="4191000"/>
          <p14:tracePt t="95506" x="2457450" y="4203700"/>
          <p14:tracePt t="95522" x="2432050" y="4222750"/>
          <p14:tracePt t="95522" x="2419350" y="4222750"/>
          <p14:tracePt t="95540" x="2406650" y="4235450"/>
          <p14:tracePt t="95557" x="2387600" y="4235450"/>
          <p14:tracePt t="95573" x="2374900" y="4241800"/>
          <p14:tracePt t="95589" x="2368550" y="4241800"/>
          <p14:tracePt t="95606" x="2362200" y="4248150"/>
          <p14:tracePt t="95623" x="2349500" y="4248150"/>
          <p14:tracePt t="95639" x="2343150" y="4248150"/>
          <p14:tracePt t="95656" x="2330450" y="4248150"/>
          <p14:tracePt t="95673" x="2311400" y="4248150"/>
          <p14:tracePt t="95689" x="2298700" y="4248150"/>
          <p14:tracePt t="95706" x="2286000" y="4248150"/>
          <p14:tracePt t="95722" x="2266950" y="4248150"/>
          <p14:tracePt t="95739" x="2254250" y="4248150"/>
          <p14:tracePt t="95788" x="2247900" y="4248150"/>
          <p14:tracePt t="96004" x="2266950" y="4248150"/>
          <p14:tracePt t="96012" x="2286000" y="4248150"/>
          <p14:tracePt t="96020" x="2305050" y="4248150"/>
          <p14:tracePt t="96027" x="2349500" y="4248150"/>
          <p14:tracePt t="96039" x="2406650" y="4248150"/>
          <p14:tracePt t="96056" x="2463800" y="4248150"/>
          <p14:tracePt t="96073" x="2527300" y="4248150"/>
          <p14:tracePt t="96089" x="2584450" y="4248150"/>
          <p14:tracePt t="96106" x="2622550" y="4248150"/>
          <p14:tracePt t="96122" x="2654300" y="4248150"/>
          <p14:tracePt t="96139" x="2698750" y="4248150"/>
          <p14:tracePt t="96156" x="2730500" y="4248150"/>
          <p14:tracePt t="96173" x="2762250" y="4248150"/>
          <p14:tracePt t="96189" x="2806700" y="4248150"/>
          <p14:tracePt t="96206" x="2851150" y="4248150"/>
          <p14:tracePt t="96223" x="2895600" y="4248150"/>
          <p14:tracePt t="96239" x="2933700" y="4248150"/>
          <p14:tracePt t="96256" x="2978150" y="4248150"/>
          <p14:tracePt t="96273" x="3022600" y="4248150"/>
          <p14:tracePt t="96289" x="3067050" y="4248150"/>
          <p14:tracePt t="96306" x="3117850" y="4248150"/>
          <p14:tracePt t="96322" x="3168650" y="4248150"/>
          <p14:tracePt t="96322" x="3187700" y="4248150"/>
          <p14:tracePt t="96340" x="3232150" y="4248150"/>
          <p14:tracePt t="96356" x="3263900" y="4248150"/>
          <p14:tracePt t="96373" x="3302000" y="4248150"/>
          <p14:tracePt t="96389" x="3327400" y="4248150"/>
          <p14:tracePt t="96406" x="3352800" y="4248150"/>
          <p14:tracePt t="96422" x="3397250" y="4248150"/>
          <p14:tracePt t="96439" x="3429000" y="4248150"/>
          <p14:tracePt t="96456" x="3454400" y="4248150"/>
          <p14:tracePt t="96472" x="3492500" y="4248150"/>
          <p14:tracePt t="96489" x="3524250" y="4248150"/>
          <p14:tracePt t="96506" x="3562350" y="4248150"/>
          <p14:tracePt t="96523" x="3606800" y="4248150"/>
          <p14:tracePt t="96539" x="3657600" y="4248150"/>
          <p14:tracePt t="96556" x="3676650" y="4248150"/>
          <p14:tracePt t="96572" x="3695700" y="4248150"/>
          <p14:tracePt t="96589" x="3702050" y="4248150"/>
          <p14:tracePt t="96636" x="3714750" y="4248150"/>
          <p14:tracePt t="97892" x="3733800" y="4248150"/>
          <p14:tracePt t="97900" x="3759200" y="4248150"/>
          <p14:tracePt t="97908" x="3778250" y="4248150"/>
          <p14:tracePt t="97915" x="3790950" y="4254500"/>
          <p14:tracePt t="97922" x="3848100" y="4254500"/>
          <p14:tracePt t="97939" x="3937000" y="4273550"/>
          <p14:tracePt t="97956" x="3987800" y="4279900"/>
          <p14:tracePt t="97973" x="4025900" y="4279900"/>
          <p14:tracePt t="97989" x="4057650" y="4286250"/>
          <p14:tracePt t="98006" x="4083050" y="4286250"/>
          <p14:tracePt t="98022" x="4102100" y="4292600"/>
          <p14:tracePt t="98038" x="4127500" y="4292600"/>
          <p14:tracePt t="98055" x="4140200" y="4292600"/>
          <p14:tracePt t="98072" x="4159250" y="4292600"/>
          <p14:tracePt t="98089" x="4171950" y="4292600"/>
          <p14:tracePt t="98106" x="4184650" y="4292600"/>
          <p14:tracePt t="98122" x="4191000" y="4292600"/>
          <p14:tracePt t="98141" x="4203700" y="4292600"/>
          <p14:tracePt t="98156" x="4210050" y="4292600"/>
          <p14:tracePt t="98173" x="4216400" y="4292600"/>
          <p14:tracePt t="98189" x="4229100" y="4292600"/>
          <p14:tracePt t="98244" x="4235450" y="4292600"/>
          <p14:tracePt t="98620" x="4248150" y="4292600"/>
          <p14:tracePt t="98632" x="4286250" y="4292600"/>
          <p14:tracePt t="98634" x="4311650" y="4292600"/>
          <p14:tracePt t="98639" x="4394200" y="4298950"/>
          <p14:tracePt t="98656" x="4502150" y="4318000"/>
          <p14:tracePt t="98673" x="4584700" y="4330700"/>
          <p14:tracePt t="98689" x="4660900" y="4343400"/>
          <p14:tracePt t="98706" x="4743450" y="4356100"/>
          <p14:tracePt t="98722" x="4826000" y="4362450"/>
          <p14:tracePt t="98739" x="4927600" y="4381500"/>
          <p14:tracePt t="98756" x="4991100" y="4387850"/>
          <p14:tracePt t="98773" x="5054600" y="4400550"/>
          <p14:tracePt t="98789" x="5124450" y="4406900"/>
          <p14:tracePt t="98806" x="5207000" y="4432300"/>
          <p14:tracePt t="98822" x="5314950" y="4457700"/>
          <p14:tracePt t="98839" x="5461000" y="4502150"/>
          <p14:tracePt t="98856" x="5619750" y="4533900"/>
          <p14:tracePt t="98872" x="5784850" y="4578350"/>
          <p14:tracePt t="98889" x="5937250" y="4622800"/>
          <p14:tracePt t="98906" x="6057900" y="4654550"/>
          <p14:tracePt t="98922" x="6153150" y="4679950"/>
          <p14:tracePt t="98939" x="6248400" y="4711700"/>
          <p14:tracePt t="98956" x="6286500" y="4724400"/>
          <p14:tracePt t="98972" x="6311900" y="4724400"/>
          <p14:tracePt t="98989" x="6343650" y="4737100"/>
          <p14:tracePt t="99006" x="6369050" y="4743450"/>
          <p14:tracePt t="99022" x="6394450" y="4749800"/>
          <p14:tracePt t="99039" x="6413500" y="4756150"/>
          <p14:tracePt t="99055" x="6432550" y="4762500"/>
          <p14:tracePt t="99072" x="6451600" y="4775200"/>
          <p14:tracePt t="99089" x="6470650" y="4781550"/>
          <p14:tracePt t="99106" x="6489700" y="4794250"/>
          <p14:tracePt t="99123" x="6521450" y="4819650"/>
          <p14:tracePt t="99139" x="6559550" y="4845050"/>
          <p14:tracePt t="99156" x="6591300" y="4870450"/>
          <p14:tracePt t="99172" x="6629400" y="4895850"/>
          <p14:tracePt t="99189" x="6661150" y="4914900"/>
          <p14:tracePt t="99206" x="6680200" y="4927600"/>
          <p14:tracePt t="99222" x="6699250" y="4940300"/>
          <p14:tracePt t="99239" x="6711950" y="4940300"/>
          <p14:tracePt t="99363" x="6718300" y="4940300"/>
          <p14:tracePt t="99372" x="6724650" y="4940300"/>
          <p14:tracePt t="99388" x="6731000" y="4940300"/>
          <p14:tracePt t="99412" x="6737350" y="4933950"/>
          <p14:tracePt t="99422" x="6737350" y="4927600"/>
          <p14:tracePt t="99432" x="6737350" y="4921250"/>
          <p14:tracePt t="99439" x="6743700" y="4914900"/>
          <p14:tracePt t="99476" x="6743700" y="4908550"/>
          <p14:tracePt t="99508" x="6743700" y="4902200"/>
          <p14:tracePt t="99524" x="6743700" y="4895850"/>
          <p14:tracePt t="99525" x="6743700" y="4889500"/>
          <p14:tracePt t="99556" x="6743700" y="4876800"/>
          <p14:tracePt t="99572" x="6743700" y="4864100"/>
          <p14:tracePt t="99588" x="6743700" y="4857750"/>
          <p14:tracePt t="99597" x="6743700" y="4845050"/>
          <p14:tracePt t="99598" x="6743700" y="4838700"/>
          <p14:tracePt t="99605" x="6743700" y="4819650"/>
          <p14:tracePt t="99622" x="6743700" y="4806950"/>
          <p14:tracePt t="99639" x="6743700" y="4787900"/>
          <p14:tracePt t="99655" x="6743700" y="4775200"/>
          <p14:tracePt t="99672" x="6737350" y="4768850"/>
          <p14:tracePt t="99689" x="6737350" y="4762500"/>
          <p14:tracePt t="99706" x="6737350" y="4756150"/>
          <p14:tracePt t="99884" x="6724650" y="4743450"/>
          <p14:tracePt t="99897" x="6711950" y="4743450"/>
          <p14:tracePt t="99898" x="6699250" y="4737100"/>
          <p14:tracePt t="99906" x="6667500" y="4724400"/>
          <p14:tracePt t="99923" x="6623050" y="4718050"/>
          <p14:tracePt t="99939" x="6597650" y="4718050"/>
          <p14:tracePt t="100180" x="6584950" y="4711700"/>
          <p14:tracePt t="100188" x="6584950" y="4699000"/>
          <p14:tracePt t="100188" x="6565900" y="4673600"/>
          <p14:tracePt t="100206" x="6553200" y="4654550"/>
          <p14:tracePt t="100223" x="6540500" y="4641850"/>
          <p14:tracePt t="100239" x="6534150" y="4635500"/>
          <p14:tracePt t="100332" x="6534150" y="4641850"/>
          <p14:tracePt t="100340" x="6534150" y="4673600"/>
          <p14:tracePt t="100348" x="6534150" y="4679950"/>
          <p14:tracePt t="100357" x="6534150" y="4699000"/>
          <p14:tracePt t="100372" x="6540500" y="4718050"/>
          <p14:tracePt t="100390" x="6553200" y="4737100"/>
          <p14:tracePt t="100405" x="6559550" y="4743450"/>
          <p14:tracePt t="100422" x="6572250" y="4749800"/>
          <p14:tracePt t="100439" x="6597650" y="4762500"/>
          <p14:tracePt t="100457" x="6629400" y="4768850"/>
          <p14:tracePt t="100473" x="6686550" y="4775200"/>
          <p14:tracePt t="100490" x="6737350" y="4775200"/>
          <p14:tracePt t="100506" x="6769100" y="4775200"/>
          <p14:tracePt t="100524" x="6807200" y="4775200"/>
          <p14:tracePt t="100540" x="6838950" y="4775200"/>
          <p14:tracePt t="100557" x="6858000" y="4768850"/>
          <p14:tracePt t="100573" x="6870700" y="4762500"/>
          <p14:tracePt t="100590" x="6883400" y="4749800"/>
          <p14:tracePt t="100606" x="6889750" y="4749800"/>
          <p14:tracePt t="100624" x="6896100" y="4724400"/>
          <p14:tracePt t="100640" x="6896100" y="4711700"/>
          <p14:tracePt t="100657" x="6896100" y="4699000"/>
          <p14:tracePt t="100673" x="6896100" y="4686300"/>
          <p14:tracePt t="100690" x="6896100" y="4679950"/>
          <p14:tracePt t="100706" x="6877050" y="4673600"/>
          <p14:tracePt t="100724" x="6845300" y="4660900"/>
          <p14:tracePt t="100740" x="6775450" y="4660900"/>
          <p14:tracePt t="100757" x="6705600" y="4660900"/>
          <p14:tracePt t="100773" x="6648450" y="4679950"/>
          <p14:tracePt t="100790" x="6597650" y="4705350"/>
          <p14:tracePt t="100806" x="6559550" y="4718050"/>
          <p14:tracePt t="100824" x="6546850" y="4730750"/>
          <p14:tracePt t="100840" x="6527800" y="4749800"/>
          <p14:tracePt t="100857" x="6521450" y="4762500"/>
          <p14:tracePt t="100873" x="6521450" y="4775200"/>
          <p14:tracePt t="100890" x="6515100" y="4787900"/>
          <p14:tracePt t="100906" x="6515100" y="4800600"/>
          <p14:tracePt t="100924" x="6515100" y="4806950"/>
          <p14:tracePt t="100940" x="6521450" y="4819650"/>
          <p14:tracePt t="100958" x="6527800" y="4832350"/>
          <p14:tracePt t="100997" x="6540500" y="4845050"/>
          <p14:tracePt t="101005" x="6553200" y="4857750"/>
          <p14:tracePt t="101023" x="6565900" y="4857750"/>
          <p14:tracePt t="101024" x="6604000" y="4870450"/>
          <p14:tracePt t="101040" x="6642100" y="4870450"/>
          <p14:tracePt t="101057" x="6686550" y="4870450"/>
          <p14:tracePt t="101073" x="6731000" y="4870450"/>
          <p14:tracePt t="101090" x="6775450" y="4851400"/>
          <p14:tracePt t="101107" x="6800850" y="4832350"/>
          <p14:tracePt t="101124" x="6826250" y="4819650"/>
          <p14:tracePt t="101140" x="6864350" y="4794250"/>
          <p14:tracePt t="101157" x="6877050" y="4787900"/>
          <p14:tracePt t="101173" x="6896100" y="4768850"/>
          <p14:tracePt t="101190" x="6902450" y="4762500"/>
          <p14:tracePt t="101206" x="6908800" y="4756150"/>
          <p14:tracePt t="101224" x="6915150" y="4749800"/>
          <p14:tracePt t="101260" x="6915150" y="4743450"/>
          <p14:tracePt t="101277" x="6915150" y="4737100"/>
          <p14:tracePt t="101292" x="6908800" y="4730750"/>
          <p14:tracePt t="101293" x="6908800" y="4724400"/>
          <p14:tracePt t="101293" x="6889750" y="4705350"/>
          <p14:tracePt t="101309" x="6883400" y="4699000"/>
          <p14:tracePt t="101323" x="6845300" y="4686300"/>
          <p14:tracePt t="101340" x="6769100" y="4660900"/>
          <p14:tracePt t="101357" x="6724650" y="4648200"/>
          <p14:tracePt t="101373" x="6673850" y="4648200"/>
          <p14:tracePt t="101391" x="6642100" y="4648200"/>
          <p14:tracePt t="101406" x="6610350" y="4660900"/>
          <p14:tracePt t="101423" x="6572250" y="4679950"/>
          <p14:tracePt t="101440" x="6553200" y="4692650"/>
          <p14:tracePt t="101457" x="6540500" y="4705350"/>
          <p14:tracePt t="101474" x="6521450" y="4724400"/>
          <p14:tracePt t="101490" x="6508750" y="4737100"/>
          <p14:tracePt t="101507" x="6496050" y="4749800"/>
          <p14:tracePt t="101523" x="6489700" y="4775200"/>
          <p14:tracePt t="101523" x="6489700" y="4781550"/>
          <p14:tracePt t="101541" x="6483350" y="4800600"/>
          <p14:tracePt t="101557" x="6483350" y="4819650"/>
          <p14:tracePt t="101574" x="6483350" y="4838700"/>
          <p14:tracePt t="101590" x="6489700" y="4857750"/>
          <p14:tracePt t="101607" x="6508750" y="4883150"/>
          <p14:tracePt t="101624" x="6534150" y="4902200"/>
          <p14:tracePt t="101640" x="6565900" y="4921250"/>
          <p14:tracePt t="101656" x="6604000" y="4940300"/>
          <p14:tracePt t="101673" x="6654800" y="4953000"/>
          <p14:tracePt t="101690" x="6692900" y="4959350"/>
          <p14:tracePt t="101707" x="6743700" y="4959350"/>
          <p14:tracePt t="101723" x="6775450" y="4959350"/>
          <p14:tracePt t="101740" x="6813550" y="4959350"/>
          <p14:tracePt t="101757" x="6845300" y="4953000"/>
          <p14:tracePt t="101773" x="6870700" y="4933950"/>
          <p14:tracePt t="101790" x="6889750" y="4921250"/>
          <p14:tracePt t="101807" x="6908800" y="4908550"/>
          <p14:tracePt t="101823" x="6921500" y="4895850"/>
          <p14:tracePt t="101840" x="6934200" y="4883150"/>
          <p14:tracePt t="101857" x="6946900" y="4870450"/>
          <p14:tracePt t="101874" x="6946900" y="4864100"/>
          <p14:tracePt t="101890" x="6959600" y="4851400"/>
          <p14:tracePt t="101907" x="6959600" y="4838700"/>
          <p14:tracePt t="101923" x="6959600" y="4819650"/>
          <p14:tracePt t="101923" x="6959600" y="4806950"/>
          <p14:tracePt t="101941" x="6959600" y="4787900"/>
          <p14:tracePt t="101957" x="6959600" y="4768850"/>
          <p14:tracePt t="101973" x="6959600" y="4749800"/>
          <p14:tracePt t="101990" x="6959600" y="4737100"/>
          <p14:tracePt t="102007" x="6959600" y="4730750"/>
          <p14:tracePt t="102023" x="6953250" y="4718050"/>
          <p14:tracePt t="102040" x="6946900" y="4711700"/>
          <p14:tracePt t="102056" x="6940550" y="4711700"/>
          <p14:tracePt t="102073" x="6908800" y="4705350"/>
          <p14:tracePt t="102090" x="6896100" y="4705350"/>
          <p14:tracePt t="102106" x="6864350" y="4705350"/>
          <p14:tracePt t="102124" x="6826250" y="4705350"/>
          <p14:tracePt t="102124" x="6807200" y="4705350"/>
          <p14:tracePt t="102141" x="6788150" y="4705350"/>
          <p14:tracePt t="102156" x="6731000" y="4705350"/>
          <p14:tracePt t="102173" x="6705600" y="4718050"/>
          <p14:tracePt t="102190" x="6673850" y="4730750"/>
          <p14:tracePt t="102207" x="6648450" y="4743450"/>
          <p14:tracePt t="102223" x="6616700" y="4768850"/>
          <p14:tracePt t="102240" x="6597650" y="4781550"/>
          <p14:tracePt t="102256" x="6584950" y="4794250"/>
          <p14:tracePt t="102273" x="6578600" y="4806950"/>
          <p14:tracePt t="102290" x="6572250" y="4813300"/>
          <p14:tracePt t="102306" x="6572250" y="4819650"/>
          <p14:tracePt t="102323" x="6572250" y="4832350"/>
          <p14:tracePt t="102360" x="6572250" y="4838700"/>
          <p14:tracePt t="102477" x="6572250" y="4845050"/>
          <p14:tracePt t="102660" x="6578600" y="4838700"/>
          <p14:tracePt t="102668" x="6584950" y="4819650"/>
          <p14:tracePt t="102676" x="6584950" y="4806950"/>
          <p14:tracePt t="102690" x="6591300" y="4787900"/>
          <p14:tracePt t="102693" x="6604000" y="4756150"/>
          <p14:tracePt t="102706" x="6610350" y="4737100"/>
          <p14:tracePt t="102723" x="6623050" y="4711700"/>
          <p14:tracePt t="102740" x="6629400" y="4699000"/>
          <p14:tracePt t="102917" x="6629400" y="4705350"/>
          <p14:tracePt t="102933" x="6629400" y="4711700"/>
          <p14:tracePt t="102941" x="6629400" y="4724400"/>
          <p14:tracePt t="102965" x="6623050" y="4730750"/>
          <p14:tracePt t="102981" x="6616700" y="4737100"/>
          <p14:tracePt t="103028" x="6610350" y="4743450"/>
          <p14:tracePt t="103069" x="6604000" y="4743450"/>
          <p14:tracePt t="103077" x="6597650" y="4743450"/>
          <p14:tracePt t="103089" x="6591300" y="4737100"/>
          <p14:tracePt t="103099" x="6584950" y="4724400"/>
          <p14:tracePt t="103106" x="6572250" y="4699000"/>
          <p14:tracePt t="103106" x="6565900" y="4686300"/>
          <p14:tracePt t="103125" x="6565900" y="4679950"/>
          <p14:tracePt t="103140" x="6559550" y="4654550"/>
          <p14:tracePt t="103157" x="6559550" y="4635500"/>
          <p14:tracePt t="103173" x="6559550" y="4622800"/>
          <p14:tracePt t="104813" x="6559550" y="4616450"/>
          <p14:tracePt t="104820" x="6559550" y="4610100"/>
          <p14:tracePt t="105084" x="6559550" y="4603750"/>
          <p14:tracePt t="105100" x="6565900" y="4591050"/>
          <p14:tracePt t="105325" x="6565900" y="4597400"/>
          <p14:tracePt t="105332" x="6565900" y="4603750"/>
          <p14:tracePt t="105340" x="6565900" y="4610100"/>
          <p14:tracePt t="105341" x="6559550" y="4629150"/>
          <p14:tracePt t="105357" x="6559550" y="4635500"/>
          <p14:tracePt t="105373" x="6559550" y="4641850"/>
          <p14:tracePt t="105893" x="6559550" y="4635500"/>
          <p14:tracePt t="105900" x="6559550" y="4629150"/>
          <p14:tracePt t="105907" x="6559550" y="4616450"/>
          <p14:tracePt t="105923" x="6559550" y="4610100"/>
          <p14:tracePt t="106101" x="6553200" y="4610100"/>
          <p14:tracePt t="106117" x="6553200" y="4616450"/>
          <p14:tracePt t="106124" x="6546850" y="4629150"/>
          <p14:tracePt t="106140" x="6546850" y="4635500"/>
          <p14:tracePt t="106141" x="6540500" y="4654550"/>
          <p14:tracePt t="106157" x="6540500" y="4660900"/>
          <p14:tracePt t="106292" x="6540500" y="4654550"/>
          <p14:tracePt t="106300" x="6540500" y="4641850"/>
          <p14:tracePt t="106308" x="6540500" y="4629150"/>
          <p14:tracePt t="106324" x="6540500" y="4622800"/>
          <p14:tracePt t="106325" x="6540500" y="4616450"/>
          <p14:tracePt t="107509" x="6540500" y="4622800"/>
          <p14:tracePt t="107516" x="6540500" y="4641850"/>
          <p14:tracePt t="107524" x="6540500" y="4654550"/>
          <p14:tracePt t="107525" x="6546850" y="4667250"/>
          <p14:tracePt t="107539" x="6559550" y="4699000"/>
          <p14:tracePt t="107557" x="6559550" y="4705350"/>
          <p14:tracePt t="107660" x="6565900" y="4711700"/>
          <p14:tracePt t="107709" x="6572250" y="4711700"/>
          <p14:tracePt t="107724" x="6578600" y="4711700"/>
          <p14:tracePt t="107732" x="6584950" y="4699000"/>
          <p14:tracePt t="107740" x="6597650" y="4686300"/>
          <p14:tracePt t="107756" x="6604000" y="4679950"/>
          <p14:tracePt t="107757" x="6616700" y="4673600"/>
          <p14:tracePt t="107773" x="6623050" y="4660900"/>
          <p14:tracePt t="107789" x="6623050" y="4654550"/>
          <p14:tracePt t="107924" x="6629400" y="4654550"/>
          <p14:tracePt t="107936" x="6642100" y="4654550"/>
          <p14:tracePt t="107941" x="6648450" y="4673600"/>
          <p14:tracePt t="107957" x="6661150" y="4692650"/>
          <p14:tracePt t="107996" x="6661150" y="4699000"/>
          <p14:tracePt t="108092" x="6667500" y="4699000"/>
          <p14:tracePt t="108100" x="6673850" y="4686300"/>
          <p14:tracePt t="108105" x="6673850" y="4667250"/>
          <p14:tracePt t="108123" x="6686550" y="4648200"/>
          <p14:tracePt t="108123" x="6692900" y="4616450"/>
          <p14:tracePt t="108140" x="6692900" y="4584700"/>
          <p14:tracePt t="108301" x="6692900" y="4597400"/>
          <p14:tracePt t="108308" x="6692900" y="4616450"/>
          <p14:tracePt t="108309" x="6692900" y="4635500"/>
          <p14:tracePt t="108323" x="6692900" y="4648200"/>
          <p14:tracePt t="108339" x="6692900" y="4667250"/>
          <p14:tracePt t="108964" x="6699250" y="4705350"/>
          <p14:tracePt t="108972" x="6731000" y="4781550"/>
          <p14:tracePt t="108980" x="6762750" y="4851400"/>
          <p14:tracePt t="108988" x="6870700" y="5010150"/>
          <p14:tracePt t="109006" x="6921500" y="5073650"/>
          <p14:tracePt t="109007" x="7029450" y="5200650"/>
          <p14:tracePt t="109023" x="7143750" y="5308600"/>
          <p14:tracePt t="109040" x="7232650" y="5372100"/>
          <p14:tracePt t="109056" x="7283450" y="5403850"/>
          <p14:tracePt t="109073" x="7302500" y="5410200"/>
          <p14:tracePt t="109089" x="7308850" y="5410200"/>
          <p14:tracePt t="109740" x="7315200" y="5410200"/>
          <p14:tracePt t="109740" x="7315200" y="5403850"/>
          <p14:tracePt t="109757" x="7315200" y="5391150"/>
          <p14:tracePt t="109773" x="7308850" y="5384800"/>
          <p14:tracePt t="109773" x="7308850" y="5359400"/>
          <p14:tracePt t="109789" x="7302500" y="5340350"/>
          <p14:tracePt t="109806" x="7296150" y="5327650"/>
          <p14:tracePt t="109823" x="7296150" y="5321300"/>
          <p14:tracePt t="109868" x="7296150" y="5314950"/>
          <p14:tracePt t="109908" x="7296150" y="5308600"/>
          <p14:tracePt t="109924" x="7296150" y="5302250"/>
          <p14:tracePt t="109941" x="7296150" y="5295900"/>
          <p14:tracePt t="109948" x="7296150" y="5289550"/>
          <p14:tracePt t="109956" x="7296150" y="5283200"/>
          <p14:tracePt t="109957" x="7296150" y="5276850"/>
          <p14:tracePt t="109973" x="7296150" y="5270500"/>
          <p14:tracePt t="110260" x="7296150" y="5276850"/>
          <p14:tracePt t="110268" x="7302500" y="5289550"/>
          <p14:tracePt t="110276" x="7302500" y="5302250"/>
          <p14:tracePt t="110276" x="7308850" y="5314950"/>
          <p14:tracePt t="110291" x="7315200" y="5327650"/>
          <p14:tracePt t="110306" x="7321550" y="5340350"/>
          <p14:tracePt t="110323" x="7321550" y="5365750"/>
          <p14:tracePt t="110323" x="7327900" y="5378450"/>
          <p14:tracePt t="110324" x="7334250" y="5391150"/>
          <p14:tracePt t="110339" x="7340600" y="5403850"/>
          <p14:tracePt t="110356" x="7346950" y="5416550"/>
          <p14:tracePt t="110396" x="7346950" y="5422900"/>
          <p14:tracePt t="110428" x="7359650" y="5429250"/>
          <p14:tracePt t="110439" x="7366000" y="5429250"/>
          <p14:tracePt t="110456" x="7372350" y="5429250"/>
          <p14:tracePt t="110457" x="7385050" y="5435600"/>
          <p14:tracePt t="110473" x="7391400" y="5441950"/>
          <p14:tracePt t="110490" x="7397750" y="5441950"/>
          <p14:tracePt t="110507" x="7404100" y="5441950"/>
          <p14:tracePt t="110540" x="7410450" y="5441950"/>
          <p14:tracePt t="110605" x="7416800" y="5441950"/>
          <p14:tracePt t="110628" x="7423150" y="5441950"/>
          <p14:tracePt t="110636" x="7435850" y="5441950"/>
          <p14:tracePt t="110644" x="7448550" y="5441950"/>
          <p14:tracePt t="110656" x="7461250" y="5435600"/>
          <p14:tracePt t="110672" x="7473950" y="5422900"/>
          <p14:tracePt t="110690" x="7486650" y="5416550"/>
          <p14:tracePt t="110706" x="7493000" y="5403850"/>
          <p14:tracePt t="110723" x="7505700" y="5391150"/>
          <p14:tracePt t="110739" x="7518400" y="5359400"/>
          <p14:tracePt t="110757" x="7524750" y="5340350"/>
          <p14:tracePt t="110773" x="7524750" y="5314950"/>
          <p14:tracePt t="110789" x="7531100" y="5295900"/>
          <p14:tracePt t="110806" x="7531100" y="5276850"/>
          <p14:tracePt t="110823" x="7531100" y="5264150"/>
          <p14:tracePt t="110839" x="7531100" y="5257800"/>
          <p14:tracePt t="110856" x="7531100" y="5245100"/>
          <p14:tracePt t="110873" x="7531100" y="5238750"/>
          <p14:tracePt t="110889" x="7518400" y="5232400"/>
          <p14:tracePt t="110906" x="7512050" y="5226050"/>
          <p14:tracePt t="110923" x="7499350" y="5219700"/>
          <p14:tracePt t="110939" x="7467600" y="5213350"/>
          <p14:tracePt t="110957" x="7442200" y="5213350"/>
          <p14:tracePt t="110973" x="7410450" y="5213350"/>
          <p14:tracePt t="110989" x="7385050" y="5213350"/>
          <p14:tracePt t="111006" x="7346950" y="5219700"/>
          <p14:tracePt t="111023" x="7321550" y="5226050"/>
          <p14:tracePt t="111039" x="7302500" y="5245100"/>
          <p14:tracePt t="111056" x="7283450" y="5251450"/>
          <p14:tracePt t="111072" x="7264400" y="5257800"/>
          <p14:tracePt t="111089" x="7251700" y="5270500"/>
          <p14:tracePt t="111106" x="7239000" y="5276850"/>
          <p14:tracePt t="111123" x="7219950" y="5289550"/>
          <p14:tracePt t="111139" x="7207250" y="5302250"/>
          <p14:tracePt t="111157" x="7200900" y="5314950"/>
          <p14:tracePt t="111173" x="7194550" y="5340350"/>
          <p14:tracePt t="111189" x="7194550" y="5353050"/>
          <p14:tracePt t="111206" x="7194550" y="5378450"/>
          <p14:tracePt t="111223" x="7194550" y="5397500"/>
          <p14:tracePt t="111239" x="7194550" y="5422900"/>
          <p14:tracePt t="111256" x="7194550" y="5454650"/>
          <p14:tracePt t="111272" x="7194550" y="5480050"/>
          <p14:tracePt t="111289" x="7213600" y="5511800"/>
          <p14:tracePt t="111306" x="7219950" y="5530850"/>
          <p14:tracePt t="111323" x="7232650" y="5549900"/>
          <p14:tracePt t="111323" x="7239000" y="5556250"/>
          <p14:tracePt t="111340" x="7245350" y="5562600"/>
          <p14:tracePt t="111356" x="7251700" y="5568950"/>
          <p14:tracePt t="111396" x="7258050" y="5581650"/>
          <p14:tracePt t="111420" x="7270750" y="5588000"/>
          <p14:tracePt t="111428" x="7277100" y="5594350"/>
          <p14:tracePt t="111436" x="7289800" y="5607050"/>
          <p14:tracePt t="111439" x="7302500" y="5613400"/>
          <p14:tracePt t="111456" x="7315200" y="5626100"/>
          <p14:tracePt t="111473" x="7334250" y="5638800"/>
          <p14:tracePt t="111489" x="7346950" y="5645150"/>
          <p14:tracePt t="111506" x="7359650" y="5657850"/>
          <p14:tracePt t="111523" x="7366000" y="5657850"/>
          <p14:tracePt t="111523" x="7372350" y="5664200"/>
          <p14:tracePt t="111580" x="7378700" y="5664200"/>
          <p14:tracePt t="112013" x="7378700" y="5657850"/>
          <p14:tracePt t="112020" x="7385050" y="5638800"/>
          <p14:tracePt t="112023" x="7391400" y="5594350"/>
          <p14:tracePt t="112040" x="7397750" y="5556250"/>
          <p14:tracePt t="112056" x="7397750" y="5524500"/>
          <p14:tracePt t="112073" x="7397750" y="5499100"/>
          <p14:tracePt t="112089" x="7397750" y="5480050"/>
          <p14:tracePt t="112106" x="7397750" y="5467350"/>
          <p14:tracePt t="112148" x="7397750" y="5461000"/>
          <p14:tracePt t="112476" x="7397750" y="5454650"/>
          <p14:tracePt t="112484" x="7397750" y="5429250"/>
          <p14:tracePt t="112492" x="7397750" y="5359400"/>
          <p14:tracePt t="112506" x="7397750" y="5289550"/>
          <p14:tracePt t="112523" x="7397750" y="5257800"/>
          <p14:tracePt t="112523" x="7397750" y="5245100"/>
          <p14:tracePt t="112541" x="7397750" y="5238750"/>
          <p14:tracePt t="112556" x="7397750" y="5232400"/>
          <p14:tracePt t="112876" x="7391400" y="5226050"/>
          <p14:tracePt t="112885" x="7391400" y="5219700"/>
          <p14:tracePt t="112900" x="7385050" y="5226050"/>
          <p14:tracePt t="112916" x="7385050" y="5232400"/>
          <p14:tracePt t="112923" x="7385050" y="5238750"/>
          <p14:tracePt t="113252" x="7385050" y="5245100"/>
          <p14:tracePt t="113254" x="7378700" y="5251450"/>
          <p14:tracePt t="113264" x="7372350" y="5257800"/>
          <p14:tracePt t="113273" x="7372350" y="5264150"/>
          <p14:tracePt t="113289" x="7366000" y="5276850"/>
          <p14:tracePt t="113306" x="7366000" y="5283200"/>
          <p14:tracePt t="113323" x="7366000" y="5289550"/>
          <p14:tracePt t="114452" x="7366000" y="5283200"/>
          <p14:tracePt t="114460" x="7366000" y="5264150"/>
          <p14:tracePt t="114468" x="7366000" y="5238750"/>
          <p14:tracePt t="114474" x="7366000" y="5207000"/>
          <p14:tracePt t="114489" x="7366000" y="5168900"/>
          <p14:tracePt t="114505" x="7366000" y="5143500"/>
          <p14:tracePt t="114522" x="7366000" y="5130800"/>
          <p14:tracePt t="114539" x="7366000" y="5118100"/>
          <p14:tracePt t="114676" x="7359650" y="5118100"/>
          <p14:tracePt t="114835" x="7359650" y="5124450"/>
          <p14:tracePt t="114844" x="7359650" y="5156200"/>
          <p14:tracePt t="114856" x="7359650" y="5181600"/>
          <p14:tracePt t="114860" x="7359650" y="5270500"/>
          <p14:tracePt t="114873" x="7359650" y="5321300"/>
          <p14:tracePt t="114889" x="7359650" y="5359400"/>
          <p14:tracePt t="114906" x="7359650" y="5365750"/>
          <p14:tracePt t="114922" x="7359650" y="5372100"/>
          <p14:tracePt t="115083" x="7359650" y="5378450"/>
          <p14:tracePt t="115091" x="7359650" y="5384800"/>
          <p14:tracePt t="115108" x="7359650" y="5391150"/>
          <p14:tracePt t="115123" x="7359650" y="5397500"/>
          <p14:tracePt t="115140" x="7359650" y="5403850"/>
          <p14:tracePt t="115140" x="7366000" y="5403850"/>
          <p14:tracePt t="115204" x="7366000" y="5410200"/>
          <p14:tracePt t="115220" x="7366000" y="5416550"/>
          <p14:tracePt t="115236" x="7366000" y="5422900"/>
          <p14:tracePt t="115724" x="7366000" y="5429250"/>
          <p14:tracePt t="115732" x="7366000" y="5435600"/>
          <p14:tracePt t="115740" x="7366000" y="5441950"/>
          <p14:tracePt t="115741" x="7366000" y="5454650"/>
          <p14:tracePt t="115756" x="7366000" y="5473700"/>
          <p14:tracePt t="115772" x="7366000" y="5492750"/>
          <p14:tracePt t="115789" x="7366000" y="5505450"/>
          <p14:tracePt t="115806" x="7366000" y="5511800"/>
          <p14:tracePt t="115822" x="7366000" y="5518150"/>
          <p14:tracePt t="115839" x="7366000" y="5524500"/>
          <p14:tracePt t="115856" x="7366000" y="5530850"/>
          <p14:tracePt t="115872" x="7366000" y="5543550"/>
          <p14:tracePt t="115889" x="7366000" y="5556250"/>
          <p14:tracePt t="115906" x="7366000" y="5568950"/>
          <p14:tracePt t="115922" x="7366000" y="5588000"/>
          <p14:tracePt t="115922" x="7366000" y="5600700"/>
          <p14:tracePt t="115940" x="7366000" y="5607050"/>
          <p14:tracePt t="115956" x="7366000" y="5613400"/>
          <p14:tracePt t="115995" x="7359650" y="5619750"/>
          <p14:tracePt t="116284" x="7353300" y="5619750"/>
          <p14:tracePt t="116508" x="7353300" y="5613400"/>
          <p14:tracePt t="116516" x="7353300" y="5600700"/>
          <p14:tracePt t="116523" x="7353300" y="5581650"/>
          <p14:tracePt t="116524" x="7353300" y="5562600"/>
          <p14:tracePt t="116539" x="7372350" y="5448300"/>
          <p14:tracePt t="116556" x="7372350" y="5340350"/>
          <p14:tracePt t="116572" x="7385050" y="5226050"/>
          <p14:tracePt t="116590" x="7385050" y="5130800"/>
          <p14:tracePt t="116606" x="7385050" y="5054600"/>
          <p14:tracePt t="116623" x="7385050" y="4991100"/>
          <p14:tracePt t="116639" x="7385050" y="4953000"/>
          <p14:tracePt t="116656" x="7385050" y="4933950"/>
          <p14:tracePt t="116672" x="7385050" y="4921250"/>
          <p14:tracePt t="116879" x="7385050" y="4946650"/>
          <p14:tracePt t="116892" x="7378700" y="4984750"/>
          <p14:tracePt t="116899" x="7378700" y="5016500"/>
          <p14:tracePt t="116908" x="7372350" y="5054600"/>
          <p14:tracePt t="116915" x="7366000" y="5092700"/>
          <p14:tracePt t="116923" x="7359650" y="5162550"/>
          <p14:tracePt t="116939" x="7353300" y="5245100"/>
          <p14:tracePt t="116956" x="7353300" y="5276850"/>
          <p14:tracePt t="116972" x="7353300" y="5308600"/>
          <p14:tracePt t="116989" x="7353300" y="5327650"/>
          <p14:tracePt t="117006" x="7353300" y="5353050"/>
          <p14:tracePt t="117023" x="7353300" y="5365750"/>
          <p14:tracePt t="117039" x="7353300" y="5378450"/>
          <p14:tracePt t="117056" x="7353300" y="5384800"/>
          <p14:tracePt t="117072" x="7353300" y="5391150"/>
          <p14:tracePt t="117196" x="7353300" y="5403850"/>
          <p14:tracePt t="117204" x="7353300" y="5410200"/>
          <p14:tracePt t="117212" x="7353300" y="5429250"/>
          <p14:tracePt t="117223" x="7353300" y="5448300"/>
          <p14:tracePt t="117239" x="7353300" y="5461000"/>
          <p14:tracePt t="117256" x="7346950" y="5473700"/>
          <p14:tracePt t="117272" x="7346950" y="5480050"/>
          <p14:tracePt t="117406" x="7346950" y="5461000"/>
          <p14:tracePt t="117419" x="7346950" y="5441950"/>
          <p14:tracePt t="117428" x="7346950" y="5410200"/>
          <p14:tracePt t="117436" x="7346950" y="5372100"/>
          <p14:tracePt t="117443" x="7346950" y="5308600"/>
          <p14:tracePt t="117456" x="7346950" y="5257800"/>
          <p14:tracePt t="117473" x="7346950" y="5219700"/>
          <p14:tracePt t="117489" x="7346950" y="5187950"/>
          <p14:tracePt t="117505" x="7346950" y="5168900"/>
          <p14:tracePt t="117523" x="7346950" y="5156200"/>
          <p14:tracePt t="117539" x="7346950" y="5149850"/>
          <p14:tracePt t="117916" x="7346950" y="5162550"/>
          <p14:tracePt t="117933" x="7340600" y="5226050"/>
          <p14:tracePt t="117933" x="7334250" y="5251450"/>
          <p14:tracePt t="117949" x="7334250" y="5276850"/>
          <p14:tracePt t="117949" x="7327900" y="5302250"/>
          <p14:tracePt t="117957" x="7327900" y="5340350"/>
          <p14:tracePt t="117973" x="7327900" y="5359400"/>
          <p14:tracePt t="117990" x="7327900" y="5378450"/>
          <p14:tracePt t="118007" x="7327900" y="5391150"/>
          <p14:tracePt t="118023" x="7327900" y="5397500"/>
          <p14:tracePt t="118040" x="7327900" y="5403850"/>
          <p14:tracePt t="118076" x="7327900" y="5410200"/>
          <p14:tracePt t="118116" x="7327900" y="5416550"/>
          <p14:tracePt t="118141" x="7327900" y="5422900"/>
          <p14:tracePt t="118221" x="7327900" y="5429250"/>
          <p14:tracePt t="118245" x="7327900" y="5435600"/>
          <p14:tracePt t="118325" x="7327900" y="5441950"/>
          <p14:tracePt t="118373" x="7327900" y="5429250"/>
          <p14:tracePt t="118382" x="7327900" y="5397500"/>
          <p14:tracePt t="118383" x="7327900" y="5372100"/>
          <p14:tracePt t="118397" x="7327900" y="5295900"/>
          <p14:tracePt t="118407" x="7327900" y="5257800"/>
          <p14:tracePt t="118423" x="7327900" y="5226050"/>
          <p14:tracePt t="118440" x="7327900" y="5207000"/>
          <p14:tracePt t="118456" x="7327900" y="5200650"/>
          <p14:tracePt t="118473" x="7327900" y="5187950"/>
          <p14:tracePt t="118525" x="7327900" y="5181600"/>
          <p14:tracePt t="118541" x="7327900" y="5175250"/>
          <p14:tracePt t="118548" x="7327900" y="5168900"/>
          <p14:tracePt t="118725" x="7327900" y="5181600"/>
          <p14:tracePt t="118725" x="7327900" y="5219700"/>
          <p14:tracePt t="118741" x="7327900" y="5264150"/>
          <p14:tracePt t="118741" x="7327900" y="5308600"/>
          <p14:tracePt t="118756" x="7327900" y="5384800"/>
          <p14:tracePt t="118773" x="7327900" y="5422900"/>
          <p14:tracePt t="118774" x="7327900" y="5473700"/>
          <p14:tracePt t="118790" x="7334250" y="5499100"/>
          <p14:tracePt t="118807" x="7334250" y="5518150"/>
          <p14:tracePt t="119029" x="7334250" y="5524500"/>
          <p14:tracePt t="119053" x="7340600" y="5518150"/>
          <p14:tracePt t="119066" x="7340600" y="5511800"/>
          <p14:tracePt t="119073" x="7340600" y="5505450"/>
          <p14:tracePt t="119074" x="7340600" y="5480050"/>
          <p14:tracePt t="119090" x="7340600" y="5467350"/>
          <p14:tracePt t="119107" x="7340600" y="5454650"/>
          <p14:tracePt t="119124" x="7340600" y="5441950"/>
          <p14:tracePt t="119124" x="7340600" y="5435600"/>
          <p14:tracePt t="119141" x="7340600" y="5422900"/>
          <p14:tracePt t="119156" x="7340600" y="5410200"/>
          <p14:tracePt t="119173" x="7346950" y="5384800"/>
          <p14:tracePt t="119190" x="7346950" y="5359400"/>
          <p14:tracePt t="119206" x="7346950" y="5334000"/>
          <p14:tracePt t="119223" x="7346950" y="5308600"/>
          <p14:tracePt t="119240" x="7346950" y="5283200"/>
          <p14:tracePt t="119256" x="7346950" y="5257800"/>
          <p14:tracePt t="119273" x="7346950" y="5245100"/>
          <p14:tracePt t="119290" x="7346950" y="5238750"/>
          <p14:tracePt t="119307" x="7346950" y="5226050"/>
          <p14:tracePt t="119340" x="7346950" y="5219700"/>
          <p14:tracePt t="119636" x="7340600" y="5226050"/>
          <p14:tracePt t="119645" x="7340600" y="5232400"/>
          <p14:tracePt t="119665" x="7340600" y="5245100"/>
          <p14:tracePt t="119666" x="7334250" y="5251450"/>
          <p14:tracePt t="119700" x="7334250" y="5257800"/>
          <p14:tracePt t="119740" x="7327900" y="5264150"/>
          <p14:tracePt t="119756" x="7327900" y="5270500"/>
          <p14:tracePt t="119772" x="7327900" y="5276850"/>
          <p14:tracePt t="119781" x="7327900" y="5283200"/>
          <p14:tracePt t="119788" x="7327900" y="5289550"/>
          <p14:tracePt t="119806" x="7327900" y="5295900"/>
          <p14:tracePt t="119807" x="7321550" y="5314950"/>
          <p14:tracePt t="119823" x="7315200" y="5340350"/>
          <p14:tracePt t="119840" x="7315200" y="5353050"/>
          <p14:tracePt t="119857" x="7308850" y="5372100"/>
          <p14:tracePt t="119873" x="7302500" y="5391150"/>
          <p14:tracePt t="119890" x="7296150" y="5397500"/>
          <p14:tracePt t="119906" x="7296150" y="5403850"/>
          <p14:tracePt t="119923" x="7296150" y="5410200"/>
          <p14:tracePt t="119940" x="7296150" y="5416550"/>
          <p14:tracePt t="119997" x="7296150" y="5422900"/>
          <p14:tracePt t="120012" x="7296150" y="5429250"/>
          <p14:tracePt t="120023" x="7296150" y="5435600"/>
          <p14:tracePt t="120024" x="7296150" y="5441950"/>
          <p14:tracePt t="120040" x="7289800" y="5448300"/>
          <p14:tracePt t="120085" x="7289800" y="5454650"/>
          <p14:tracePt t="120165" x="7277100" y="5461000"/>
          <p14:tracePt t="120173" x="7245350" y="5467350"/>
          <p14:tracePt t="120182" x="7226300" y="5473700"/>
          <p14:tracePt t="120190" x="7194550" y="5480050"/>
          <p14:tracePt t="120206" x="7175500" y="5486400"/>
          <p14:tracePt t="120224" x="7143750" y="5499100"/>
          <p14:tracePt t="120240" x="7131050" y="5505450"/>
          <p14:tracePt t="120257" x="7124700" y="5511800"/>
          <p14:tracePt t="120273" x="7118350" y="5511800"/>
          <p14:tracePt t="120325" x="7112000" y="5518150"/>
          <p14:tracePt t="120452" x="7124700" y="5518150"/>
          <p14:tracePt t="120460" x="7137400" y="5518150"/>
          <p14:tracePt t="120473" x="7150100" y="5518150"/>
          <p14:tracePt t="120476" x="7200900" y="5499100"/>
          <p14:tracePt t="120490" x="7232650" y="5480050"/>
          <p14:tracePt t="120506" x="7258050" y="5461000"/>
          <p14:tracePt t="120523" x="7270750" y="5454650"/>
          <p14:tracePt t="120540" x="7296150" y="5441950"/>
          <p14:tracePt t="120557" x="7296150" y="5435600"/>
          <p14:tracePt t="120604" x="7302500" y="5435600"/>
          <p14:tracePt t="120741" x="7308850" y="5435600"/>
          <p14:tracePt t="120756" x="7308850" y="5422900"/>
          <p14:tracePt t="120772" x="7308850" y="5416550"/>
          <p14:tracePt t="120783" x="7308850" y="5403850"/>
          <p14:tracePt t="120790" x="7315200" y="5391150"/>
          <p14:tracePt t="120790" x="7315200" y="5372100"/>
          <p14:tracePt t="120806" x="7315200" y="5353050"/>
          <p14:tracePt t="120823" x="7315200" y="5340350"/>
          <p14:tracePt t="120840" x="7315200" y="5334000"/>
          <p14:tracePt t="120856" x="7315200" y="5327650"/>
          <p14:tracePt t="120873" x="7315200" y="5321300"/>
          <p14:tracePt t="120890" x="7315200" y="5314950"/>
          <p14:tracePt t="120906" x="7315200" y="5308600"/>
          <p14:tracePt t="120949" x="7315200" y="5302250"/>
          <p14:tracePt t="121188" x="7321550" y="5302250"/>
          <p14:tracePt t="121196" x="7327900" y="5302250"/>
          <p14:tracePt t="121207" x="7334250" y="5302250"/>
          <p14:tracePt t="121244" x="7340600" y="5302250"/>
          <p14:tracePt t="121253" x="7346950" y="5302250"/>
          <p14:tracePt t="121265" x="7346950" y="5295900"/>
          <p14:tracePt t="121748" x="7346950" y="5308600"/>
          <p14:tracePt t="121756" x="7340600" y="5327650"/>
          <p14:tracePt t="121773" x="7340600" y="5334000"/>
          <p14:tracePt t="121774" x="7340600" y="5365750"/>
          <p14:tracePt t="121790" x="7340600" y="5397500"/>
          <p14:tracePt t="121807" x="7340600" y="5422900"/>
          <p14:tracePt t="121823" x="7340600" y="5441950"/>
          <p14:tracePt t="121840" x="7340600" y="5448300"/>
          <p14:tracePt t="121856" x="7340600" y="5454650"/>
          <p14:tracePt t="121873" x="7340600" y="5461000"/>
          <p14:tracePt t="121908" x="7340600" y="5467350"/>
          <p14:tracePt t="121924" x="7346950" y="5473700"/>
          <p14:tracePt t="122141" x="7353300" y="5473700"/>
          <p14:tracePt t="122268" x="7353300" y="5467350"/>
          <p14:tracePt t="122282" x="7353300" y="5461000"/>
          <p14:tracePt t="122284" x="7353300" y="5448300"/>
          <p14:tracePt t="122292" x="7353300" y="5410200"/>
          <p14:tracePt t="122306" x="7353300" y="5353050"/>
          <p14:tracePt t="122323" x="7353300" y="5276850"/>
          <p14:tracePt t="122341" x="7353300" y="5251450"/>
          <p14:tracePt t="122357" x="7353300" y="5238750"/>
          <p14:tracePt t="122373" x="7353300" y="5226050"/>
          <p14:tracePt t="122389" x="7353300" y="5213350"/>
          <p14:tracePt t="122406" x="7353300" y="5200650"/>
          <p14:tracePt t="122423" x="7353300" y="5187950"/>
          <p14:tracePt t="122440" x="7353300" y="5181600"/>
          <p14:tracePt t="122456" x="7359650" y="5168900"/>
          <p14:tracePt t="122492" x="7359650" y="5162550"/>
          <p14:tracePt t="122524" x="7359650" y="5156200"/>
          <p14:tracePt t="123573" x="7334250" y="5149850"/>
          <p14:tracePt t="123580" x="7251700" y="5149850"/>
          <p14:tracePt t="123590" x="7118350" y="5149850"/>
          <p14:tracePt t="123590" x="6673850" y="5149850"/>
          <p14:tracePt t="123606" x="6115050" y="5149850"/>
          <p14:tracePt t="123623" x="5499100" y="5092700"/>
          <p14:tracePt t="123640" x="4953000" y="5003800"/>
          <p14:tracePt t="123657" x="4546600" y="4953000"/>
          <p14:tracePt t="123673" x="4248150" y="4914900"/>
          <p14:tracePt t="123690" x="4013200" y="4883150"/>
          <p14:tracePt t="123706" x="3848100" y="4883150"/>
          <p14:tracePt t="123723" x="3663950" y="4883150"/>
          <p14:tracePt t="123740" x="3397250" y="4883150"/>
          <p14:tracePt t="123757" x="3232150" y="4883150"/>
          <p14:tracePt t="123773" x="3098800" y="4883150"/>
          <p14:tracePt t="123790" x="3022600" y="4883150"/>
          <p14:tracePt t="123806" x="2978150" y="4883150"/>
          <p14:tracePt t="123823" x="2946400" y="4883150"/>
          <p14:tracePt t="123840" x="2933700" y="4883150"/>
          <p14:tracePt t="123856" x="2927350" y="4883150"/>
          <p14:tracePt t="123873" x="2921000" y="4883150"/>
          <p14:tracePt t="124004" x="2933700" y="4883150"/>
          <p14:tracePt t="124016" x="2952750" y="4883150"/>
          <p14:tracePt t="124016" x="2984500" y="4870450"/>
          <p14:tracePt t="124023" x="3067050" y="4851400"/>
          <p14:tracePt t="124040" x="3168650" y="4813300"/>
          <p14:tracePt t="124056" x="3270250" y="4768850"/>
          <p14:tracePt t="124073" x="3378200" y="4737100"/>
          <p14:tracePt t="124090" x="3467100" y="4699000"/>
          <p14:tracePt t="124106" x="3524250" y="4686300"/>
          <p14:tracePt t="124123" x="3575050" y="4673600"/>
          <p14:tracePt t="124140" x="3600450" y="4667250"/>
          <p14:tracePt t="124156" x="3606800" y="4667250"/>
          <p14:tracePt t="124741" x="3606800" y="4673600"/>
          <p14:tracePt t="124749" x="3606800" y="4679950"/>
          <p14:tracePt t="124772" x="3600450" y="4686300"/>
          <p14:tracePt t="124796" x="3594100" y="4699000"/>
          <p14:tracePt t="124812" x="3594100" y="4705350"/>
          <p14:tracePt t="124820" x="3594100" y="4711700"/>
          <p14:tracePt t="124828" x="3594100" y="4730750"/>
          <p14:tracePt t="124840" x="3594100" y="4749800"/>
          <p14:tracePt t="124856" x="3594100" y="4781550"/>
          <p14:tracePt t="124873" x="3594100" y="4800600"/>
          <p14:tracePt t="124889" x="3587750" y="4832350"/>
          <p14:tracePt t="124906" x="3581400" y="4864100"/>
          <p14:tracePt t="124923" x="3568700" y="4895850"/>
          <p14:tracePt t="124941" x="3568700" y="4902200"/>
          <p14:tracePt t="125028" x="3562350" y="4908550"/>
          <p14:tracePt t="125036" x="3556000" y="4908550"/>
          <p14:tracePt t="125044" x="3549650" y="4908550"/>
          <p14:tracePt t="125056" x="3536950" y="4908550"/>
          <p14:tracePt t="125060" x="3530600" y="4914900"/>
          <p14:tracePt t="125073" x="3524250" y="4914900"/>
          <p14:tracePt t="125252" x="3517900" y="4914900"/>
          <p14:tracePt t="125260" x="3511550" y="4914900"/>
          <p14:tracePt t="125276" x="3505200" y="4921250"/>
          <p14:tracePt t="125292" x="3498850" y="4921250"/>
          <p14:tracePt t="125298" x="3492500" y="4921250"/>
          <p14:tracePt t="125306" x="3467100" y="4927600"/>
          <p14:tracePt t="125323" x="3403600" y="4940300"/>
          <p14:tracePt t="125341" x="3359150" y="4953000"/>
          <p14:tracePt t="125356" x="3321050" y="4959350"/>
          <p14:tracePt t="125373" x="3302000" y="4959350"/>
          <p14:tracePt t="125389" x="3295650" y="4965700"/>
          <p14:tracePt t="125406" x="3289300" y="4965700"/>
          <p14:tracePt t="125468" x="3282950" y="4965700"/>
          <p14:tracePt t="125612" x="3276600" y="4965700"/>
          <p14:tracePt t="125612" x="3270250" y="4965700"/>
          <p14:tracePt t="125636" x="3263900" y="4965700"/>
          <p14:tracePt t="125649" x="3257550" y="4965700"/>
          <p14:tracePt t="125652" x="3244850" y="4965700"/>
          <p14:tracePt t="125660" x="3219450" y="4965700"/>
          <p14:tracePt t="125673" x="3187700" y="4965700"/>
          <p14:tracePt t="125689" x="3149600" y="4965700"/>
          <p14:tracePt t="125707" x="3105150" y="4965700"/>
          <p14:tracePt t="125723" x="3060700" y="4965700"/>
          <p14:tracePt t="125723" x="3041650" y="4965700"/>
          <p14:tracePt t="125741" x="3003550" y="4965700"/>
          <p14:tracePt t="125756" x="2965450" y="4965700"/>
          <p14:tracePt t="125773" x="2940050" y="4965700"/>
          <p14:tracePt t="125789" x="2921000" y="4965700"/>
          <p14:tracePt t="125806" x="2908300" y="4965700"/>
          <p14:tracePt t="125823" x="2901950" y="4965700"/>
          <p14:tracePt t="125840" x="2889250" y="4965700"/>
          <p14:tracePt t="125856" x="2882900" y="4965700"/>
          <p14:tracePt t="125891" x="2876550" y="4965700"/>
          <p14:tracePt t="125988" x="2870200" y="4965700"/>
          <p14:tracePt t="126531" x="0" y="0"/>
        </p14:tracePtLst>
        <p14:tracePtLst>
          <p14:tracePt t="168346" x="3257550" y="5791200"/>
          <p14:tracePt t="168596" x="3251200" y="5791200"/>
          <p14:tracePt t="168603" x="3232150" y="5784850"/>
          <p14:tracePt t="168612" x="3149600" y="5784850"/>
          <p14:tracePt t="168623" x="3009900" y="5784850"/>
          <p14:tracePt t="168643" x="2838450" y="5765800"/>
          <p14:tracePt t="168659" x="2698750" y="5759450"/>
          <p14:tracePt t="168675" x="2571750" y="5753100"/>
          <p14:tracePt t="168691" x="2457450" y="5753100"/>
          <p14:tracePt t="168707" x="2349500" y="5753100"/>
          <p14:tracePt t="168723" x="2222500" y="5753100"/>
          <p14:tracePt t="168756" x="2152650" y="5753100"/>
          <p14:tracePt t="168763" x="2089150" y="5753100"/>
          <p14:tracePt t="168773" x="2032000" y="5753100"/>
          <p14:tracePt t="168789" x="1981200" y="5753100"/>
          <p14:tracePt t="168806" x="1936750" y="5753100"/>
          <p14:tracePt t="168824" x="1885950" y="5753100"/>
          <p14:tracePt t="168840" x="1847850" y="5753100"/>
          <p14:tracePt t="168856" x="1816100" y="5753100"/>
          <p14:tracePt t="168873" x="1790700" y="5753100"/>
          <p14:tracePt t="168890" x="1752600" y="5753100"/>
          <p14:tracePt t="168906" x="1727200" y="5753100"/>
          <p14:tracePt t="168922" x="1689100" y="5753100"/>
          <p14:tracePt t="168940" x="1676400" y="5753100"/>
          <p14:tracePt t="168956" x="1670050" y="5753100"/>
          <p14:tracePt t="168996" x="1663700" y="5753100"/>
          <p14:tracePt t="169211" x="1676400" y="5753100"/>
          <p14:tracePt t="169220" x="1695450" y="5753100"/>
          <p14:tracePt t="169220" x="1714500" y="5753100"/>
          <p14:tracePt t="169235" x="1739900" y="5753100"/>
          <p14:tracePt t="169243" x="1765300" y="5753100"/>
          <p14:tracePt t="169251" x="1803400" y="5753100"/>
          <p14:tracePt t="169259" x="1898650" y="5753100"/>
          <p14:tracePt t="169272" x="2006600" y="5753100"/>
          <p14:tracePt t="169289" x="2146300" y="5753100"/>
          <p14:tracePt t="169306" x="2279650" y="5753100"/>
          <p14:tracePt t="169322" x="2476500" y="5753100"/>
          <p14:tracePt t="169341" x="2597150" y="5753100"/>
          <p14:tracePt t="169356" x="2711450" y="5753100"/>
          <p14:tracePt t="169373" x="2806700" y="5753100"/>
          <p14:tracePt t="169389" x="2921000" y="5753100"/>
          <p14:tracePt t="169406" x="3022600" y="5753100"/>
          <p14:tracePt t="169423" x="3130550" y="5753100"/>
          <p14:tracePt t="169439" x="3225800" y="5753100"/>
          <p14:tracePt t="169456" x="3327400" y="5753100"/>
          <p14:tracePt t="169473" x="3416300" y="5753100"/>
          <p14:tracePt t="169489" x="3486150" y="5753100"/>
          <p14:tracePt t="169506" x="3556000" y="5746750"/>
          <p14:tracePt t="169522" x="3632200" y="5746750"/>
          <p14:tracePt t="169540" x="3670300" y="5746750"/>
          <p14:tracePt t="169556" x="3702050" y="5746750"/>
          <p14:tracePt t="169573" x="3733800" y="5746750"/>
          <p14:tracePt t="169589" x="3759200" y="5746750"/>
          <p14:tracePt t="169606" x="3778250" y="5746750"/>
          <p14:tracePt t="169622" x="3797300" y="5746750"/>
          <p14:tracePt t="169639" x="3822700" y="5746750"/>
          <p14:tracePt t="169656" x="3848100" y="5746750"/>
          <p14:tracePt t="169673" x="3867150" y="5746750"/>
          <p14:tracePt t="169690" x="3892550" y="5746750"/>
          <p14:tracePt t="169706" x="3917950" y="5746750"/>
          <p14:tracePt t="169706" x="3930650" y="5746750"/>
          <p14:tracePt t="169724" x="3962400" y="5746750"/>
          <p14:tracePt t="169740" x="4000500" y="5746750"/>
          <p14:tracePt t="169757" x="4038600" y="5746750"/>
          <p14:tracePt t="169773" x="4083050" y="5746750"/>
          <p14:tracePt t="169790" x="4114800" y="5746750"/>
          <p14:tracePt t="169806" x="4159250" y="5746750"/>
          <p14:tracePt t="169823" x="4197350" y="5746750"/>
          <p14:tracePt t="169840" x="4222750" y="5746750"/>
          <p14:tracePt t="169857" x="4248150" y="5746750"/>
          <p14:tracePt t="169873" x="4279900" y="5746750"/>
          <p14:tracePt t="169890" x="4298950" y="5746750"/>
          <p14:tracePt t="169906" x="4324350" y="5746750"/>
          <p14:tracePt t="169923" x="4349750" y="5746750"/>
          <p14:tracePt t="169940" x="4356100" y="5746750"/>
          <p14:tracePt t="170300" x="4349750" y="5746750"/>
          <p14:tracePt t="170308" x="4330700" y="5746750"/>
          <p14:tracePt t="170315" x="4318000" y="5746750"/>
          <p14:tracePt t="170323" x="4273550" y="5746750"/>
          <p14:tracePt t="170339" x="4210050" y="5746750"/>
          <p14:tracePt t="170357" x="4146550" y="5746750"/>
          <p14:tracePt t="170372" x="4070350" y="5746750"/>
          <p14:tracePt t="170391" x="3981450" y="5746750"/>
          <p14:tracePt t="170407" x="3879850" y="5746750"/>
          <p14:tracePt t="170424" x="3771900" y="5746750"/>
          <p14:tracePt t="170440" x="3663950" y="5753100"/>
          <p14:tracePt t="170457" x="3562350" y="5765800"/>
          <p14:tracePt t="170473" x="3467100" y="5778500"/>
          <p14:tracePt t="170490" x="3378200" y="5791200"/>
          <p14:tracePt t="170507" x="3295650" y="5791200"/>
          <p14:tracePt t="170524" x="3168650" y="5791200"/>
          <p14:tracePt t="170541" x="3079750" y="5791200"/>
          <p14:tracePt t="170557" x="2978150" y="5791200"/>
          <p14:tracePt t="170573" x="2870200" y="5791200"/>
          <p14:tracePt t="170590" x="2755900" y="5791200"/>
          <p14:tracePt t="170607" x="2635250" y="5791200"/>
          <p14:tracePt t="170624" x="2533650" y="5791200"/>
          <p14:tracePt t="170640" x="2438400" y="5791200"/>
          <p14:tracePt t="170657" x="2343150" y="5791200"/>
          <p14:tracePt t="170673" x="2266950" y="5791200"/>
          <p14:tracePt t="170690" x="2190750" y="5791200"/>
          <p14:tracePt t="170707" x="2139950" y="5791200"/>
          <p14:tracePt t="170707" x="2101850" y="5791200"/>
          <p14:tracePt t="170725" x="2051050" y="5791200"/>
          <p14:tracePt t="170741" x="2012950" y="5791200"/>
          <p14:tracePt t="170757" x="1981200" y="5791200"/>
          <p14:tracePt t="170774" x="1968500" y="5791200"/>
          <p14:tracePt t="170790" x="1962150" y="5791200"/>
          <p14:tracePt t="170807" x="1955800" y="5791200"/>
          <p14:tracePt t="170981" x="1962150" y="5791200"/>
          <p14:tracePt t="170988" x="1981200" y="5791200"/>
          <p14:tracePt t="170999" x="2006600" y="5791200"/>
          <p14:tracePt t="171004" x="2044700" y="5791200"/>
          <p14:tracePt t="171008" x="2159000" y="5791200"/>
          <p14:tracePt t="171023" x="2305050" y="5791200"/>
          <p14:tracePt t="171040" x="2470150" y="5791200"/>
          <p14:tracePt t="171057" x="2628900" y="5791200"/>
          <p14:tracePt t="171073" x="2800350" y="5791200"/>
          <p14:tracePt t="171090" x="2959100" y="5791200"/>
          <p14:tracePt t="171106" x="3086100" y="5791200"/>
          <p14:tracePt t="171106" x="3155950" y="5791200"/>
          <p14:tracePt t="171124" x="3270250" y="5791200"/>
          <p14:tracePt t="171141" x="3384550" y="5791200"/>
          <p14:tracePt t="171157" x="3479800" y="5791200"/>
          <p14:tracePt t="171173" x="3556000" y="5791200"/>
          <p14:tracePt t="171190" x="3619500" y="5791200"/>
          <p14:tracePt t="171206" x="3676650" y="5791200"/>
          <p14:tracePt t="171223" x="3714750" y="5791200"/>
          <p14:tracePt t="171240" x="3752850" y="5791200"/>
          <p14:tracePt t="171257" x="3784600" y="5791200"/>
          <p14:tracePt t="171273" x="3822700" y="5791200"/>
          <p14:tracePt t="171290" x="3848100" y="5791200"/>
          <p14:tracePt t="171307" x="3879850" y="5791200"/>
          <p14:tracePt t="171324" x="3911600" y="5791200"/>
          <p14:tracePt t="171341" x="3924300" y="5791200"/>
          <p14:tracePt t="171357" x="3943350" y="5791200"/>
          <p14:tracePt t="171375" x="3949700" y="5791200"/>
          <p14:tracePt t="171390" x="3962400" y="5791200"/>
          <p14:tracePt t="171407" x="3968750" y="5791200"/>
          <p14:tracePt t="171423" x="3975100" y="5791200"/>
          <p14:tracePt t="171440" x="3987800" y="5791200"/>
          <p14:tracePt t="171476" x="3994150" y="5791200"/>
          <p14:tracePt t="171493" x="4000500" y="5791200"/>
          <p14:tracePt t="171516" x="4006850" y="5791200"/>
          <p14:tracePt t="171548" x="4013200" y="5791200"/>
          <p14:tracePt t="171580" x="4019550" y="5791200"/>
          <p14:tracePt t="171598" x="4025900" y="5791200"/>
          <p14:tracePt t="174557" x="4032250" y="5797550"/>
          <p14:tracePt t="174579" x="4025900" y="5797550"/>
          <p14:tracePt t="174589" x="4019550" y="5797550"/>
          <p14:tracePt t="174607" x="4013200" y="5797550"/>
          <p14:tracePt t="174636" x="4006850" y="5797550"/>
          <p14:tracePt t="174660" x="4000500" y="5803900"/>
          <p14:tracePt t="174724" x="3994150" y="5803900"/>
          <p14:tracePt t="174884" x="3987800" y="5803900"/>
          <p14:tracePt t="174892" x="3981450" y="5803900"/>
          <p14:tracePt t="174956" x="3975100" y="5803900"/>
          <p14:tracePt t="174989" x="3968750" y="5810250"/>
          <p14:tracePt t="175020" x="3962400" y="5810250"/>
          <p14:tracePt t="175028" x="3956050" y="5810250"/>
          <p14:tracePt t="175044" x="3949700" y="5810250"/>
          <p14:tracePt t="175044" x="3943350" y="5810250"/>
          <p14:tracePt t="175060" x="3924300" y="5810250"/>
          <p14:tracePt t="175073" x="3917950" y="5810250"/>
          <p14:tracePt t="175090" x="3905250" y="5816600"/>
          <p14:tracePt t="175124" x="3898900" y="5816600"/>
          <p14:tracePt t="175188" x="3892550" y="5816600"/>
          <p14:tracePt t="175844" x="3886200" y="5816600"/>
          <p14:tracePt t="175868" x="3879850" y="5816600"/>
          <p14:tracePt t="179100" x="3879850" y="5842000"/>
          <p14:tracePt t="179108" x="3949700" y="5861050"/>
          <p14:tracePt t="179116" x="4025900" y="5886450"/>
          <p14:tracePt t="179123" x="4248150" y="5981700"/>
          <p14:tracePt t="179140" x="4425950" y="6032500"/>
          <p14:tracePt t="179141" x="4654550" y="6127750"/>
          <p14:tracePt t="179156" x="4870450" y="6203950"/>
          <p14:tracePt t="179173" x="5041900" y="6261100"/>
          <p14:tracePt t="179190" x="5194300" y="6299200"/>
          <p14:tracePt t="179206" x="5327650" y="6337300"/>
          <p14:tracePt t="179223" x="5461000" y="6362700"/>
          <p14:tracePt t="179240" x="5600700" y="6388100"/>
          <p14:tracePt t="179256" x="5715000" y="6400800"/>
          <p14:tracePt t="179273" x="5835650" y="6432550"/>
          <p14:tracePt t="179290" x="5956300" y="6451600"/>
          <p14:tracePt t="179306" x="6045200" y="6457950"/>
          <p14:tracePt t="179322" x="6121400" y="6457950"/>
          <p14:tracePt t="179340" x="6153150" y="6457950"/>
          <p14:tracePt t="179356" x="6191250" y="6457950"/>
          <p14:tracePt t="179373" x="6216650" y="6445250"/>
          <p14:tracePt t="179390" x="6248400" y="6426200"/>
          <p14:tracePt t="179406" x="6286500" y="6413500"/>
          <p14:tracePt t="179423" x="6311900" y="6400800"/>
          <p14:tracePt t="179440" x="6356350" y="6381750"/>
          <p14:tracePt t="179456" x="6407150" y="6362700"/>
          <p14:tracePt t="179474" x="6457950" y="6337300"/>
          <p14:tracePt t="179490" x="6515100" y="6318250"/>
          <p14:tracePt t="179507" x="6578600" y="6299200"/>
          <p14:tracePt t="179523" x="6667500" y="6273800"/>
          <p14:tracePt t="179540" x="6724650" y="6261100"/>
          <p14:tracePt t="179556" x="6781800" y="6242050"/>
          <p14:tracePt t="179573" x="6832600" y="6229350"/>
          <p14:tracePt t="179590" x="6883400" y="6210300"/>
          <p14:tracePt t="179606" x="6934200" y="6191250"/>
          <p14:tracePt t="179624" x="6997700" y="6172200"/>
          <p14:tracePt t="179639" x="7061200" y="6153150"/>
          <p14:tracePt t="179657" x="7131050" y="6134100"/>
          <p14:tracePt t="179673" x="7200900" y="6108700"/>
          <p14:tracePt t="179690" x="7277100" y="6083300"/>
          <p14:tracePt t="179706" x="7327900" y="6064250"/>
          <p14:tracePt t="179723" x="7391400" y="6032500"/>
          <p14:tracePt t="179740" x="7416800" y="6026150"/>
          <p14:tracePt t="179756" x="7429500" y="6019800"/>
          <p14:tracePt t="179773" x="7448550" y="6000750"/>
          <p14:tracePt t="179790" x="7461250" y="5994400"/>
          <p14:tracePt t="179806" x="7467600" y="5988050"/>
          <p14:tracePt t="179823" x="7473950" y="5981700"/>
          <p14:tracePt t="179840" x="7486650" y="5975350"/>
          <p14:tracePt t="179856" x="7486650" y="5962650"/>
          <p14:tracePt t="179873" x="7505700" y="5937250"/>
          <p14:tracePt t="179890" x="7505700" y="5918200"/>
          <p14:tracePt t="179906" x="7512050" y="5899150"/>
          <p14:tracePt t="179906" x="7512050" y="5886450"/>
          <p14:tracePt t="179924" x="7518400" y="5867400"/>
          <p14:tracePt t="179940" x="7518400" y="5842000"/>
          <p14:tracePt t="179956" x="7518400" y="5829300"/>
          <p14:tracePt t="179973" x="7518400" y="5803900"/>
          <p14:tracePt t="179990" x="7518400" y="5791200"/>
          <p14:tracePt t="180006" x="7518400" y="5778500"/>
          <p14:tracePt t="180023" x="7518400" y="5765800"/>
          <p14:tracePt t="180039" x="7518400" y="5753100"/>
          <p14:tracePt t="180056" x="7512050" y="5740400"/>
          <p14:tracePt t="180073" x="7505700" y="5727700"/>
          <p14:tracePt t="180090" x="7499350" y="5708650"/>
          <p14:tracePt t="180106" x="7486650" y="5695950"/>
          <p14:tracePt t="180123" x="7473950" y="5670550"/>
          <p14:tracePt t="180140" x="7454900" y="5645150"/>
          <p14:tracePt t="180156" x="7429500" y="5619750"/>
          <p14:tracePt t="180173" x="7404100" y="5594350"/>
          <p14:tracePt t="180190" x="7385050" y="5581650"/>
          <p14:tracePt t="180206" x="7359650" y="5568950"/>
          <p14:tracePt t="180223" x="7334250" y="5556250"/>
          <p14:tracePt t="180239" x="7321550" y="5556250"/>
          <p14:tracePt t="180256" x="7315200" y="5556250"/>
          <p14:tracePt t="180273" x="7302500" y="5556250"/>
          <p14:tracePt t="180290" x="7289800" y="5556250"/>
          <p14:tracePt t="180306" x="7264400" y="5556250"/>
          <p14:tracePt t="180324" x="7245350" y="5556250"/>
          <p14:tracePt t="180340" x="7232650" y="5562600"/>
          <p14:tracePt t="180356" x="7219950" y="5568950"/>
          <p14:tracePt t="180372" x="7213600" y="5575300"/>
          <p14:tracePt t="180390" x="7194550" y="5588000"/>
          <p14:tracePt t="180406" x="7181850" y="5607050"/>
          <p14:tracePt t="180423" x="7175500" y="5638800"/>
          <p14:tracePt t="180439" x="7162800" y="5657850"/>
          <p14:tracePt t="180456" x="7162800" y="5689600"/>
          <p14:tracePt t="180473" x="7162800" y="5715000"/>
          <p14:tracePt t="180490" x="7162800" y="5740400"/>
          <p14:tracePt t="180506" x="7162800" y="5765800"/>
          <p14:tracePt t="180506" x="7162800" y="5772150"/>
          <p14:tracePt t="180524" x="7169150" y="5797550"/>
          <p14:tracePt t="180540" x="7181850" y="5829300"/>
          <p14:tracePt t="180556" x="7188200" y="5848350"/>
          <p14:tracePt t="180573" x="7213600" y="5880100"/>
          <p14:tracePt t="180590" x="7219950" y="5892800"/>
          <p14:tracePt t="180606" x="7232650" y="5911850"/>
          <p14:tracePt t="180623" x="7258050" y="5937250"/>
          <p14:tracePt t="180639" x="7277100" y="5956300"/>
          <p14:tracePt t="180657" x="7296150" y="5969000"/>
          <p14:tracePt t="180673" x="7327900" y="5981700"/>
          <p14:tracePt t="180690" x="7359650" y="6000750"/>
          <p14:tracePt t="180706" x="7404100" y="6013450"/>
          <p14:tracePt t="180724" x="7429500" y="6019800"/>
          <p14:tracePt t="180740" x="7461250" y="6019800"/>
          <p14:tracePt t="180756" x="7486650" y="6019800"/>
          <p14:tracePt t="180773" x="7524750" y="5994400"/>
          <p14:tracePt t="180789" x="7562850" y="5962650"/>
          <p14:tracePt t="180806" x="7588250" y="5930900"/>
          <p14:tracePt t="180823" x="7607300" y="5899150"/>
          <p14:tracePt t="180839" x="7626350" y="5867400"/>
          <p14:tracePt t="180857" x="7639050" y="5829300"/>
          <p14:tracePt t="180873" x="7651750" y="5797550"/>
          <p14:tracePt t="180890" x="7651750" y="5759450"/>
          <p14:tracePt t="180906" x="7651750" y="5740400"/>
          <p14:tracePt t="180906" x="7651750" y="5727700"/>
          <p14:tracePt t="180924" x="7651750" y="5702300"/>
          <p14:tracePt t="180940" x="7651750" y="5683250"/>
          <p14:tracePt t="180956" x="7651750" y="5657850"/>
          <p14:tracePt t="180973" x="7645400" y="5632450"/>
          <p14:tracePt t="180990" x="7639050" y="5626100"/>
          <p14:tracePt t="181007" x="7632700" y="5607050"/>
          <p14:tracePt t="181023" x="7626350" y="5600700"/>
          <p14:tracePt t="181039" x="7613650" y="5594350"/>
          <p14:tracePt t="181056" x="7607300" y="5581650"/>
          <p14:tracePt t="181073" x="7600950" y="5581650"/>
          <p14:tracePt t="181089" x="7581900" y="5575300"/>
          <p14:tracePt t="181106" x="7556500" y="5568950"/>
          <p14:tracePt t="181124" x="7537450" y="5568950"/>
          <p14:tracePt t="181140" x="7512050" y="5568950"/>
          <p14:tracePt t="181156" x="7486650" y="5568950"/>
          <p14:tracePt t="181173" x="7473950" y="5568950"/>
          <p14:tracePt t="181189" x="7461250" y="5568950"/>
          <p14:tracePt t="181206" x="7448550" y="5575300"/>
          <p14:tracePt t="181223" x="7435850" y="5575300"/>
          <p14:tracePt t="181239" x="7410450" y="5588000"/>
          <p14:tracePt t="181256" x="7391400" y="5594350"/>
          <p14:tracePt t="181273" x="7378700" y="5607050"/>
          <p14:tracePt t="181289" x="7359650" y="5619750"/>
          <p14:tracePt t="181289" x="7353300" y="5619750"/>
          <p14:tracePt t="181308" x="7353300" y="5626100"/>
          <p14:tracePt t="181323" x="7327900" y="5645150"/>
          <p14:tracePt t="181340" x="7315200" y="5657850"/>
          <p14:tracePt t="181356" x="7308850" y="5676900"/>
          <p14:tracePt t="181373" x="7296150" y="5689600"/>
          <p14:tracePt t="181390" x="7289800" y="5708650"/>
          <p14:tracePt t="181406" x="7277100" y="5734050"/>
          <p14:tracePt t="181423" x="7277100" y="5746750"/>
          <p14:tracePt t="181440" x="7277100" y="5753100"/>
          <p14:tracePt t="181456" x="7277100" y="5765800"/>
          <p14:tracePt t="181473" x="7277100" y="5772150"/>
          <p14:tracePt t="181524" x="7277100" y="5778500"/>
          <p14:tracePt t="181532" x="7277100" y="5784850"/>
          <p14:tracePt t="181563" x="7277100" y="5791200"/>
          <p14:tracePt t="181587" x="7283450" y="5791200"/>
          <p14:tracePt t="181596" x="7283450" y="5797550"/>
          <p14:tracePt t="181596" x="7289800" y="5797550"/>
          <p14:tracePt t="181619" x="7302500" y="5803900"/>
          <p14:tracePt t="181627" x="7308850" y="5803900"/>
          <p14:tracePt t="181635" x="7315200" y="5810250"/>
          <p14:tracePt t="181639" x="7327900" y="5816600"/>
          <p14:tracePt t="181656" x="7340600" y="5822950"/>
          <p14:tracePt t="181673" x="7359650" y="5829300"/>
          <p14:tracePt t="181689" x="7372350" y="5829300"/>
          <p14:tracePt t="181706" x="7391400" y="5835650"/>
          <p14:tracePt t="181723" x="7416800" y="5835650"/>
          <p14:tracePt t="181740" x="7435850" y="5835650"/>
          <p14:tracePt t="181756" x="7454900" y="5835650"/>
          <p14:tracePt t="181773" x="7473950" y="5835650"/>
          <p14:tracePt t="181789" x="7499350" y="5816600"/>
          <p14:tracePt t="181807" x="7512050" y="5810250"/>
          <p14:tracePt t="181823" x="7524750" y="5803900"/>
          <p14:tracePt t="181840" x="7537450" y="5791200"/>
          <p14:tracePt t="181856" x="7550150" y="5765800"/>
          <p14:tracePt t="181873" x="7550150" y="5753100"/>
          <p14:tracePt t="181889" x="7550150" y="5734050"/>
          <p14:tracePt t="181906" x="7550150" y="5721350"/>
          <p14:tracePt t="181923" x="7550150" y="5702300"/>
          <p14:tracePt t="181940" x="7550150" y="5689600"/>
          <p14:tracePt t="181956" x="7550150" y="5683250"/>
          <p14:tracePt t="181973" x="7543800" y="5676900"/>
          <p14:tracePt t="181989" x="7537450" y="5670550"/>
          <p14:tracePt t="182007" x="7531100" y="5664200"/>
          <p14:tracePt t="182023" x="7518400" y="5657850"/>
          <p14:tracePt t="182040" x="7505700" y="5651500"/>
          <p14:tracePt t="182056" x="7486650" y="5638800"/>
          <p14:tracePt t="182073" x="7467600" y="5632450"/>
          <p14:tracePt t="182089" x="7448550" y="5626100"/>
          <p14:tracePt t="182106" x="7410450" y="5613400"/>
          <p14:tracePt t="182123" x="7366000" y="5600700"/>
          <p14:tracePt t="182140" x="7334250" y="5600700"/>
          <p14:tracePt t="182156" x="7308850" y="5600700"/>
          <p14:tracePt t="182173" x="7289800" y="5600700"/>
          <p14:tracePt t="182189" x="7277100" y="5600700"/>
          <p14:tracePt t="182206" x="7258050" y="5600700"/>
          <p14:tracePt t="182223" x="7245350" y="5607050"/>
          <p14:tracePt t="182240" x="7232650" y="5619750"/>
          <p14:tracePt t="182256" x="7226300" y="5626100"/>
          <p14:tracePt t="182273" x="7219950" y="5638800"/>
          <p14:tracePt t="182289" x="7213600" y="5657850"/>
          <p14:tracePt t="182307" x="7200900" y="5683250"/>
          <p14:tracePt t="182323" x="7200900" y="5715000"/>
          <p14:tracePt t="182340" x="7200900" y="5740400"/>
          <p14:tracePt t="182356" x="7200900" y="5759450"/>
          <p14:tracePt t="182373" x="7200900" y="5772150"/>
          <p14:tracePt t="182389" x="7200900" y="5778500"/>
          <p14:tracePt t="182406" x="7200900" y="5797550"/>
          <p14:tracePt t="182422" x="7207250" y="5803900"/>
          <p14:tracePt t="182440" x="7213600" y="5816600"/>
          <p14:tracePt t="182456" x="7219950" y="5829300"/>
          <p14:tracePt t="182473" x="7232650" y="5842000"/>
          <p14:tracePt t="182489" x="7245350" y="5854700"/>
          <p14:tracePt t="182506" x="7258050" y="5861050"/>
          <p14:tracePt t="182506" x="7258050" y="5867400"/>
          <p14:tracePt t="182524" x="7277100" y="5867400"/>
          <p14:tracePt t="182540" x="7289800" y="5873750"/>
          <p14:tracePt t="182556" x="7302500" y="5880100"/>
          <p14:tracePt t="182573" x="7327900" y="5886450"/>
          <p14:tracePt t="182589" x="7340600" y="5886450"/>
          <p14:tracePt t="182606" x="7366000" y="5886450"/>
          <p14:tracePt t="182623" x="7385050" y="5892800"/>
          <p14:tracePt t="182640" x="7397750" y="5892800"/>
          <p14:tracePt t="182656" x="7416800" y="5892800"/>
          <p14:tracePt t="182673" x="7435850" y="5892800"/>
          <p14:tracePt t="182689" x="7454900" y="5886450"/>
          <p14:tracePt t="182706" x="7473950" y="5867400"/>
          <p14:tracePt t="182723" x="7512050" y="5835650"/>
          <p14:tracePt t="182740" x="7518400" y="5822950"/>
          <p14:tracePt t="182756" x="7531100" y="5810250"/>
          <p14:tracePt t="182773" x="7531100" y="5797550"/>
          <p14:tracePt t="182790" x="7537450" y="5784850"/>
          <p14:tracePt t="182806" x="7543800" y="5765800"/>
          <p14:tracePt t="182823" x="7543800" y="5753100"/>
          <p14:tracePt t="182840" x="7543800" y="5740400"/>
          <p14:tracePt t="182856" x="7543800" y="5721350"/>
          <p14:tracePt t="182873" x="7543800" y="5708650"/>
          <p14:tracePt t="182889" x="7543800" y="5689600"/>
          <p14:tracePt t="182906" x="7531100" y="5670550"/>
          <p14:tracePt t="182923" x="7518400" y="5657850"/>
          <p14:tracePt t="182940" x="7499350" y="5632450"/>
          <p14:tracePt t="182957" x="7480300" y="5613400"/>
          <p14:tracePt t="182973" x="7467600" y="5600700"/>
          <p14:tracePt t="182990" x="7454900" y="5594350"/>
          <p14:tracePt t="183006" x="7448550" y="5588000"/>
          <p14:tracePt t="183023" x="7435850" y="5581650"/>
          <p14:tracePt t="183039" x="7429500" y="5581650"/>
          <p14:tracePt t="183056" x="7416800" y="5581650"/>
          <p14:tracePt t="183073" x="7397750" y="5581650"/>
          <p14:tracePt t="183090" x="7378700" y="5581650"/>
          <p14:tracePt t="183106" x="7353300" y="5581650"/>
          <p14:tracePt t="183124" x="7340600" y="5581650"/>
          <p14:tracePt t="183140" x="7315200" y="5581650"/>
          <p14:tracePt t="183156" x="7296150" y="5594350"/>
          <p14:tracePt t="183173" x="7283450" y="5600700"/>
          <p14:tracePt t="183190" x="7277100" y="5613400"/>
          <p14:tracePt t="183206" x="7264400" y="5626100"/>
          <p14:tracePt t="183223" x="7245350" y="5645150"/>
          <p14:tracePt t="183239" x="7239000" y="5664200"/>
          <p14:tracePt t="183256" x="7232650" y="5683250"/>
          <p14:tracePt t="183273" x="7226300" y="5702300"/>
          <p14:tracePt t="183290" x="7219950" y="5734050"/>
          <p14:tracePt t="183306" x="7213600" y="5765800"/>
          <p14:tracePt t="183324" x="7213600" y="5791200"/>
          <p14:tracePt t="183340" x="7213600" y="5810250"/>
          <p14:tracePt t="183356" x="7213600" y="5829300"/>
          <p14:tracePt t="183373" x="7226300" y="5848350"/>
          <p14:tracePt t="183390" x="7232650" y="5861050"/>
          <p14:tracePt t="183406" x="7245350" y="5880100"/>
          <p14:tracePt t="183423" x="7251700" y="5886450"/>
          <p14:tracePt t="183439" x="7264400" y="5892800"/>
          <p14:tracePt t="183456" x="7277100" y="5899150"/>
          <p14:tracePt t="183473" x="7296150" y="5905500"/>
          <p14:tracePt t="183489" x="7315200" y="5911850"/>
          <p14:tracePt t="183506" x="7359650" y="5924550"/>
          <p14:tracePt t="183525" x="7372350" y="5924550"/>
          <p14:tracePt t="183540" x="7391400" y="5924550"/>
          <p14:tracePt t="183556" x="7410450" y="5924550"/>
          <p14:tracePt t="183572" x="7429500" y="5924550"/>
          <p14:tracePt t="183590" x="7448550" y="5924550"/>
          <p14:tracePt t="183606" x="7467600" y="5924550"/>
          <p14:tracePt t="183623" x="7493000" y="5918200"/>
          <p14:tracePt t="183639" x="7518400" y="5911850"/>
          <p14:tracePt t="183655" x="7537450" y="5899150"/>
          <p14:tracePt t="183672" x="7562850" y="5886450"/>
          <p14:tracePt t="183689" x="7581900" y="5867400"/>
          <p14:tracePt t="183705" x="7588250" y="5854700"/>
          <p14:tracePt t="183722" x="7594600" y="5829300"/>
          <p14:tracePt t="183739" x="7600950" y="5797550"/>
          <p14:tracePt t="183756" x="7600950" y="5778500"/>
          <p14:tracePt t="183772" x="7600950" y="5753100"/>
          <p14:tracePt t="183790" x="7600950" y="5740400"/>
          <p14:tracePt t="183806" x="7588250" y="5721350"/>
          <p14:tracePt t="183823" x="7575550" y="5702300"/>
          <p14:tracePt t="183839" x="7556500" y="5683250"/>
          <p14:tracePt t="183856" x="7543800" y="5664200"/>
          <p14:tracePt t="183872" x="7524750" y="5651500"/>
          <p14:tracePt t="183889" x="7518400" y="5645150"/>
          <p14:tracePt t="183905" x="7505700" y="5638800"/>
          <p14:tracePt t="183922" x="7493000" y="5626100"/>
          <p14:tracePt t="183940" x="7480300" y="5619750"/>
          <p14:tracePt t="183956" x="7473950" y="5619750"/>
          <p14:tracePt t="183973" x="7461250" y="5613400"/>
          <p14:tracePt t="183989" x="7454900" y="5613400"/>
          <p14:tracePt t="184006" x="7448550" y="5607050"/>
          <p14:tracePt t="184023" x="7435850" y="5607050"/>
          <p14:tracePt t="184059" x="7429500" y="5607050"/>
          <p14:tracePt t="184075" x="7423150" y="5607050"/>
          <p14:tracePt t="184091" x="7416800" y="5607050"/>
          <p14:tracePt t="184115" x="7410450" y="5607050"/>
          <p14:tracePt t="184131" x="7404100" y="5607050"/>
          <p14:tracePt t="184139" x="7397750" y="5619750"/>
          <p14:tracePt t="184163" x="7391400" y="5626100"/>
          <p14:tracePt t="184171" x="7391400" y="5638800"/>
          <p14:tracePt t="184182" x="7385050" y="5651500"/>
          <p14:tracePt t="184189" x="7385050" y="5664200"/>
          <p14:tracePt t="184206" x="7378700" y="5683250"/>
          <p14:tracePt t="184223" x="7372350" y="5702300"/>
          <p14:tracePt t="184239" x="7372350" y="5708650"/>
          <p14:tracePt t="184256" x="7372350" y="5721350"/>
          <p14:tracePt t="184273" x="7372350" y="5727700"/>
          <p14:tracePt t="184289" x="7372350" y="5740400"/>
          <p14:tracePt t="184306" x="7372350" y="5753100"/>
          <p14:tracePt t="184306" x="7372350" y="5759450"/>
          <p14:tracePt t="184324" x="7366000" y="5765800"/>
          <p14:tracePt t="184340" x="7366000" y="5778500"/>
          <p14:tracePt t="184356" x="7366000" y="5784850"/>
          <p14:tracePt t="184373" x="7359650" y="5791200"/>
          <p14:tracePt t="184389" x="7353300" y="5797550"/>
          <p14:tracePt t="184406" x="7353300" y="5803900"/>
          <p14:tracePt t="184423" x="7346950" y="5803900"/>
          <p14:tracePt t="184595" x="7353300" y="5803900"/>
          <p14:tracePt t="184603" x="7359650" y="5797550"/>
          <p14:tracePt t="184606" x="7372350" y="5778500"/>
          <p14:tracePt t="184623" x="7385050" y="5765800"/>
          <p14:tracePt t="184640" x="7391400" y="5759450"/>
          <p14:tracePt t="184675" x="7397750" y="5753100"/>
          <p14:tracePt t="184891" x="7397750" y="5759450"/>
          <p14:tracePt t="184907" x="7397750" y="5765800"/>
          <p14:tracePt t="184923" x="7391400" y="5772150"/>
          <p14:tracePt t="184924" x="7391400" y="5778500"/>
          <p14:tracePt t="184940" x="7385050" y="5791200"/>
          <p14:tracePt t="184956" x="7385050" y="5797550"/>
          <p14:tracePt t="184973" x="7385050" y="5816600"/>
          <p14:tracePt t="184989" x="7378700" y="5822950"/>
          <p14:tracePt t="185006" x="7378700" y="5835650"/>
          <p14:tracePt t="185023" x="7378700" y="5842000"/>
          <p14:tracePt t="186891" x="7378700" y="5848350"/>
          <p14:tracePt t="186899" x="7410450" y="5854700"/>
          <p14:tracePt t="186907" x="7467600" y="5861050"/>
          <p14:tracePt t="186907" x="7493000" y="5867400"/>
          <p14:tracePt t="186923" x="7531100" y="5873750"/>
          <p14:tracePt t="186924" x="7575550" y="5873750"/>
          <p14:tracePt t="186939" x="7607300" y="5873750"/>
          <p14:tracePt t="186956" x="7626350" y="5873750"/>
          <p14:tracePt t="186973" x="7651750" y="5873750"/>
          <p14:tracePt t="186989" x="7670800" y="5873750"/>
          <p14:tracePt t="187006" x="7689850" y="5873750"/>
          <p14:tracePt t="187023" x="7708900" y="5873750"/>
          <p14:tracePt t="187039" x="7721600" y="5873750"/>
          <p14:tracePt t="187056" x="7734300" y="5873750"/>
          <p14:tracePt t="187099" x="7740650" y="5873750"/>
          <p14:tracePt t="187211" x="7747000" y="5873750"/>
          <p14:tracePt t="187219" x="7753350" y="5873750"/>
          <p14:tracePt t="187227" x="7759700" y="5873750"/>
          <p14:tracePt t="187701" x="7766050" y="5873750"/>
          <p14:tracePt t="187715" x="7766050" y="5861050"/>
          <p14:tracePt t="187732" x="7766050" y="5854700"/>
          <p14:tracePt t="187739" x="7772400" y="5842000"/>
          <p14:tracePt t="187763" x="7772400" y="5835650"/>
          <p14:tracePt t="187803" x="7772400" y="5829300"/>
          <p14:tracePt t="188037" x="7772400" y="5835650"/>
          <p14:tracePt t="188044" x="7772400" y="5842000"/>
          <p14:tracePt t="188052" x="7772400" y="5848350"/>
          <p14:tracePt t="188073" x="7772400" y="5854700"/>
          <p14:tracePt t="188074" x="7772400" y="5861050"/>
          <p14:tracePt t="188164" x="7778750" y="5861050"/>
          <p14:tracePt t="188172" x="7785100" y="5854700"/>
          <p14:tracePt t="188173" x="7810500" y="5816600"/>
          <p14:tracePt t="188190" x="7848600" y="5759450"/>
          <p14:tracePt t="188207" x="7861300" y="5715000"/>
          <p14:tracePt t="188224" x="7874000" y="5695950"/>
          <p14:tracePt t="188240" x="7880350" y="5670550"/>
          <p14:tracePt t="188284" x="7880350" y="5664200"/>
          <p14:tracePt t="188380" x="7880350" y="5676900"/>
          <p14:tracePt t="188388" x="7880350" y="5689600"/>
          <p14:tracePt t="188396" x="7880350" y="5721350"/>
          <p14:tracePt t="188407" x="7880350" y="5753100"/>
          <p14:tracePt t="188424" x="7874000" y="5784850"/>
          <p14:tracePt t="188440" x="7874000" y="5803900"/>
          <p14:tracePt t="188457" x="7874000" y="5810250"/>
          <p14:tracePt t="188635" x="7874000" y="5803900"/>
          <p14:tracePt t="188644" x="7874000" y="5797550"/>
          <p14:tracePt t="188652" x="7874000" y="5791200"/>
          <p14:tracePt t="188668" x="7874000" y="5784850"/>
          <p14:tracePt t="188684" x="7874000" y="5778500"/>
          <p14:tracePt t="188797" x="7874000" y="5784850"/>
          <p14:tracePt t="188804" x="7874000" y="5810250"/>
          <p14:tracePt t="188812" x="7874000" y="5829300"/>
          <p14:tracePt t="188820" x="7874000" y="5848350"/>
          <p14:tracePt t="188828" x="7874000" y="5873750"/>
          <p14:tracePt t="188840" x="7874000" y="5880100"/>
          <p14:tracePt t="188857" x="7874000" y="5886450"/>
          <p14:tracePt t="189068" x="7874000" y="5880100"/>
          <p14:tracePt t="189076" x="7874000" y="5867400"/>
          <p14:tracePt t="189084" x="7874000" y="5854700"/>
          <p14:tracePt t="189092" x="7867650" y="5842000"/>
          <p14:tracePt t="189107" x="7867650" y="5829300"/>
          <p14:tracePt t="189124" x="7867650" y="5822950"/>
          <p14:tracePt t="189604" x="7867650" y="5816600"/>
          <p14:tracePt t="189612" x="7867650" y="5797550"/>
          <p14:tracePt t="189620" x="7867650" y="5778500"/>
          <p14:tracePt t="189624" x="7867650" y="5746750"/>
          <p14:tracePt t="189640" x="7867650" y="5727700"/>
          <p14:tracePt t="189657" x="7867650" y="5715000"/>
          <p14:tracePt t="189692" x="7867650" y="5708650"/>
          <p14:tracePt t="190028" x="7861300" y="5715000"/>
          <p14:tracePt t="190036" x="7861300" y="5734050"/>
          <p14:tracePt t="190049" x="7861300" y="5746750"/>
          <p14:tracePt t="190051" x="7861300" y="5765800"/>
          <p14:tracePt t="190057" x="7861300" y="5784850"/>
          <p14:tracePt t="190073" x="7861300" y="5810250"/>
          <p14:tracePt t="190090" x="7861300" y="5816600"/>
          <p14:tracePt t="190268" x="7861300" y="5810250"/>
          <p14:tracePt t="190276" x="7861300" y="5784850"/>
          <p14:tracePt t="190283" x="7861300" y="5753100"/>
          <p14:tracePt t="190290" x="7861300" y="5715000"/>
          <p14:tracePt t="190307" x="7861300" y="5676900"/>
          <p14:tracePt t="190307" x="7861300" y="5670550"/>
          <p14:tracePt t="190324" x="7861300" y="5657850"/>
          <p14:tracePt t="190476" x="7861300" y="5676900"/>
          <p14:tracePt t="190484" x="7854950" y="5695950"/>
          <p14:tracePt t="190492" x="7848600" y="5734050"/>
          <p14:tracePt t="190507" x="7848600" y="5759450"/>
          <p14:tracePt t="190513" x="7842250" y="5784850"/>
          <p14:tracePt t="190524" x="7835900" y="5797550"/>
          <p14:tracePt t="190668" x="7835900" y="5784850"/>
          <p14:tracePt t="190676" x="7835900" y="5759450"/>
          <p14:tracePt t="190690" x="7842250" y="5740400"/>
          <p14:tracePt t="190691" x="7848600" y="5708650"/>
          <p14:tracePt t="190707" x="7848600" y="5695950"/>
          <p14:tracePt t="190852" x="7848600" y="5702300"/>
          <p14:tracePt t="190859" x="7848600" y="5734050"/>
          <p14:tracePt t="190868" x="7848600" y="5753100"/>
          <p14:tracePt t="190876" x="7848600" y="5791200"/>
          <p14:tracePt t="190890" x="7848600" y="5816600"/>
          <p14:tracePt t="190906" x="7848600" y="5822950"/>
          <p14:tracePt t="190980" x="7854950" y="5822950"/>
          <p14:tracePt t="190988" x="7861300" y="5822950"/>
          <p14:tracePt t="190996" x="7874000" y="5822950"/>
          <p14:tracePt t="191004" x="7874000" y="5797550"/>
          <p14:tracePt t="191008" x="7886700" y="5727700"/>
          <p14:tracePt t="191023" x="7899400" y="5657850"/>
          <p14:tracePt t="191040" x="7899400" y="5632450"/>
          <p14:tracePt t="191057" x="7905750" y="5619750"/>
          <p14:tracePt t="191173" x="7905750" y="5645150"/>
          <p14:tracePt t="191174" x="7905750" y="5664200"/>
          <p14:tracePt t="191190" x="7905750" y="5683250"/>
          <p14:tracePt t="191191" x="7905750" y="5708650"/>
          <p14:tracePt t="191207" x="7899400" y="5734050"/>
          <p14:tracePt t="191223" x="7899400" y="5746750"/>
          <p14:tracePt t="191240" x="7899400" y="5753100"/>
          <p14:tracePt t="191276" x="7899400" y="5759450"/>
          <p14:tracePt t="191348" x="7899400" y="5765800"/>
          <p14:tracePt t="191356" x="7893050" y="5765800"/>
          <p14:tracePt t="191364" x="7893050" y="5778500"/>
          <p14:tracePt t="191373" x="7886700" y="5784850"/>
          <p14:tracePt t="191390" x="7880350" y="5810250"/>
          <p14:tracePt t="191407" x="7880350" y="5829300"/>
          <p14:tracePt t="191423" x="7867650" y="5854700"/>
          <p14:tracePt t="191440" x="7861300" y="5873750"/>
          <p14:tracePt t="191457" x="7848600" y="5899150"/>
          <p14:tracePt t="191473" x="7842250" y="5911850"/>
          <p14:tracePt t="191490" x="7842250" y="5918200"/>
          <p14:tracePt t="191507" x="7835900" y="5924550"/>
          <p14:tracePt t="191747" x="7829550" y="5924550"/>
          <p14:tracePt t="191756" x="7829550" y="5930900"/>
          <p14:tracePt t="191851" x="7823200" y="5930900"/>
          <p14:tracePt t="193108" x="7804150" y="5930900"/>
          <p14:tracePt t="193116" x="7772400" y="5930900"/>
          <p14:tracePt t="193124" x="7747000" y="5930900"/>
          <p14:tracePt t="193124" x="7683500" y="5930900"/>
          <p14:tracePt t="193140" x="7645400" y="5930900"/>
          <p14:tracePt t="193157" x="7607300" y="5930900"/>
          <p14:tracePt t="193174" x="7531100" y="5930900"/>
          <p14:tracePt t="193190" x="7391400" y="5930900"/>
          <p14:tracePt t="193207" x="7105650" y="5930900"/>
          <p14:tracePt t="193224" x="6686550" y="5930900"/>
          <p14:tracePt t="193240" x="6242050" y="5930900"/>
          <p14:tracePt t="193257" x="5854700" y="5930900"/>
          <p14:tracePt t="193273" x="5632450" y="5930900"/>
          <p14:tracePt t="193290" x="5511800" y="5930900"/>
          <p14:tracePt t="193306" x="5403850" y="5937250"/>
          <p14:tracePt t="193325" x="5359400" y="5943600"/>
          <p14:tracePt t="193340" x="5302250" y="5949950"/>
          <p14:tracePt t="193357" x="5232400" y="5962650"/>
          <p14:tracePt t="193373" x="5156200" y="5969000"/>
          <p14:tracePt t="193390" x="5118100" y="5969000"/>
          <p14:tracePt t="193407" x="5099050" y="5969000"/>
          <p14:tracePt t="193620" x="5086350" y="5969000"/>
          <p14:tracePt t="193628" x="5067300" y="5969000"/>
          <p14:tracePt t="193636" x="5035550" y="5969000"/>
          <p14:tracePt t="193657" x="4940300" y="5969000"/>
          <p14:tracePt t="193658" x="4819650" y="5969000"/>
          <p14:tracePt t="193673" x="4730750" y="5969000"/>
          <p14:tracePt t="193690" x="4660900" y="5969000"/>
          <p14:tracePt t="193707" x="4616450" y="5969000"/>
          <p14:tracePt t="193724" x="4610100" y="5969000"/>
          <p14:tracePt t="193739" x="4597400" y="5969000"/>
          <p14:tracePt t="193756" x="4591050" y="5969000"/>
          <p14:tracePt t="193859" x="4584700" y="5969000"/>
          <p14:tracePt t="19408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Label </a:t>
            </a:r>
            <a:r>
              <a:rPr lang="en-US" dirty="0" smtClean="0"/>
              <a:t>orientation</a:t>
            </a:r>
          </a:p>
          <a:p>
            <a:pPr lvl="1"/>
            <a:r>
              <a:rPr lang="en-US" dirty="0"/>
              <a:t>Labels should be oriented horizontally so that they can be read </a:t>
            </a:r>
            <a:r>
              <a:rPr lang="en-US" dirty="0" smtClean="0"/>
              <a:t>quickly</a:t>
            </a:r>
          </a:p>
          <a:p>
            <a:r>
              <a:rPr lang="en-US" dirty="0"/>
              <a:t>Indications of functional </a:t>
            </a:r>
            <a:r>
              <a:rPr lang="en-US" dirty="0" smtClean="0"/>
              <a:t>relationships</a:t>
            </a:r>
          </a:p>
          <a:p>
            <a:pPr lvl="1"/>
            <a:r>
              <a:rPr lang="en-US" dirty="0"/>
              <a:t>“Location </a:t>
            </a:r>
            <a:r>
              <a:rPr lang="en-US" dirty="0" smtClean="0"/>
              <a:t>aids” such as demarcation</a:t>
            </a:r>
            <a:r>
              <a:rPr lang="en-US" dirty="0"/>
              <a:t>, color coding, background shading, mimics, and flashing lights can be used </a:t>
            </a:r>
            <a:r>
              <a:rPr lang="en-US" dirty="0" smtClean="0"/>
              <a:t>to indicate </a:t>
            </a:r>
            <a:r>
              <a:rPr lang="en-US" dirty="0"/>
              <a:t>the positions of, and relationships between, functionally related controls, displays, and other </a:t>
            </a:r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Redundant if necessary to ensure reliability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05" y="4724400"/>
            <a:ext cx="580479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9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50"/>
    </mc:Choice>
    <mc:Fallback>
      <p:transition spd="slow" advTm="15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53" x="3149600" y="5054600"/>
          <p14:tracePt t="35510" x="3149600" y="5048250"/>
          <p14:tracePt t="35654" x="3162300" y="5029200"/>
          <p14:tracePt t="35662" x="3181350" y="4997450"/>
          <p14:tracePt t="35670" x="3206750" y="4914900"/>
          <p14:tracePt t="35686" x="3232150" y="4775200"/>
          <p14:tracePt t="35702" x="3238500" y="4616450"/>
          <p14:tracePt t="35718" x="3238500" y="4445000"/>
          <p14:tracePt t="35734" x="3225800" y="4254500"/>
          <p14:tracePt t="35750" x="3206750" y="4095750"/>
          <p14:tracePt t="35766" x="3162300" y="3917950"/>
          <p14:tracePt t="35783" x="3124200" y="3829050"/>
          <p14:tracePt t="35807" x="3098800" y="3752850"/>
          <p14:tracePt t="35815" x="3073400" y="3683000"/>
          <p14:tracePt t="35832" x="3035300" y="3619500"/>
          <p14:tracePt t="35849" x="3009900" y="3587750"/>
          <p14:tracePt t="35865" x="2984500" y="3562350"/>
          <p14:tracePt t="35882" x="2971800" y="3549650"/>
          <p14:tracePt t="35899" x="2940050" y="3530600"/>
          <p14:tracePt t="35915" x="2927350" y="3517900"/>
          <p14:tracePt t="35932" x="2908300" y="3511550"/>
          <p14:tracePt t="35949" x="2882900" y="3498850"/>
          <p14:tracePt t="35965" x="2832100" y="3479800"/>
          <p14:tracePt t="35983" x="2806700" y="3473450"/>
          <p14:tracePt t="35998" x="2781300" y="3454400"/>
          <p14:tracePt t="36016" x="2755900" y="3441700"/>
          <p14:tracePt t="36032" x="2717800" y="3429000"/>
          <p14:tracePt t="36049" x="2692400" y="3409950"/>
          <p14:tracePt t="36065" x="2641600" y="3378200"/>
          <p14:tracePt t="36082" x="2609850" y="3352800"/>
          <p14:tracePt t="36098" x="2571750" y="3333750"/>
          <p14:tracePt t="36115" x="2546350" y="3314700"/>
          <p14:tracePt t="36132" x="2508250" y="3289300"/>
          <p14:tracePt t="36149" x="2476500" y="3276600"/>
          <p14:tracePt t="36165" x="2425700" y="3251200"/>
          <p14:tracePt t="36183" x="2349500" y="3225800"/>
          <p14:tracePt t="36199" x="2273300" y="3213100"/>
          <p14:tracePt t="36215" x="2184400" y="3194050"/>
          <p14:tracePt t="36232" x="2095500" y="3181350"/>
          <p14:tracePt t="36249" x="2012950" y="3168650"/>
          <p14:tracePt t="36265" x="1936750" y="3162300"/>
          <p14:tracePt t="36282" x="1879600" y="3162300"/>
          <p14:tracePt t="36298" x="1835150" y="3162300"/>
          <p14:tracePt t="36315" x="1803400" y="3162300"/>
          <p14:tracePt t="36332" x="1765300" y="3162300"/>
          <p14:tracePt t="36349" x="1733550" y="3162300"/>
          <p14:tracePt t="36365" x="1689100" y="3162300"/>
          <p14:tracePt t="36384" x="1651000" y="3162300"/>
          <p14:tracePt t="36399" x="1619250" y="3155950"/>
          <p14:tracePt t="36416" x="1581150" y="3143250"/>
          <p14:tracePt t="36432" x="1524000" y="3143250"/>
          <p14:tracePt t="36449" x="1473200" y="3124200"/>
          <p14:tracePt t="36465" x="1422400" y="3098800"/>
          <p14:tracePt t="36483" x="1365250" y="3079750"/>
          <p14:tracePt t="36498" x="1314450" y="3048000"/>
          <p14:tracePt t="36516" x="1250950" y="3016250"/>
          <p14:tracePt t="36532" x="1225550" y="2997200"/>
          <p14:tracePt t="36549" x="1187450" y="2978150"/>
          <p14:tracePt t="36565" x="1174750" y="2965450"/>
          <p14:tracePt t="36582" x="1162050" y="2965450"/>
          <p14:tracePt t="36662" x="1155700" y="2959100"/>
          <p14:tracePt t="36782" x="1162050" y="2959100"/>
          <p14:tracePt t="36792" x="1187450" y="2959100"/>
          <p14:tracePt t="36799" x="1212850" y="2959100"/>
          <p14:tracePt t="36815" x="1276350" y="2959100"/>
          <p14:tracePt t="36816" x="1339850" y="2959100"/>
          <p14:tracePt t="36832" x="1384300" y="2959100"/>
          <p14:tracePt t="36849" x="1428750" y="2959100"/>
          <p14:tracePt t="36865" x="1466850" y="2959100"/>
          <p14:tracePt t="36882" x="1511300" y="2959100"/>
          <p14:tracePt t="36899" x="1555750" y="2959100"/>
          <p14:tracePt t="36915" x="1593850" y="2959100"/>
          <p14:tracePt t="36932" x="1631950" y="2959100"/>
          <p14:tracePt t="36932" x="1644650" y="2959100"/>
          <p14:tracePt t="36950" x="1663700" y="2959100"/>
          <p14:tracePt t="36965" x="1695450" y="2959100"/>
          <p14:tracePt t="36982" x="1720850" y="2959100"/>
          <p14:tracePt t="36998" x="1746250" y="2959100"/>
          <p14:tracePt t="37015" x="1778000" y="2959100"/>
          <p14:tracePt t="37033" x="1803400" y="2959100"/>
          <p14:tracePt t="37049" x="1822450" y="2959100"/>
          <p14:tracePt t="37065" x="1835150" y="2959100"/>
          <p14:tracePt t="37082" x="1847850" y="2959100"/>
          <p14:tracePt t="37099" x="1860550" y="2959100"/>
          <p14:tracePt t="37116" x="1873250" y="2959100"/>
          <p14:tracePt t="37132" x="1879600" y="2959100"/>
          <p14:tracePt t="37149" x="1898650" y="2959100"/>
          <p14:tracePt t="37165" x="1924050" y="2959100"/>
          <p14:tracePt t="37183" x="1949450" y="2959100"/>
          <p14:tracePt t="37198" x="1981200" y="2959100"/>
          <p14:tracePt t="37215" x="2019300" y="2959100"/>
          <p14:tracePt t="37232" x="2063750" y="2959100"/>
          <p14:tracePt t="37249" x="2120900" y="2959100"/>
          <p14:tracePt t="37265" x="2190750" y="2959100"/>
          <p14:tracePt t="37282" x="2241550" y="2959100"/>
          <p14:tracePt t="37298" x="2305050" y="2959100"/>
          <p14:tracePt t="37315" x="2349500" y="2959100"/>
          <p14:tracePt t="37332" x="2413000" y="2965450"/>
          <p14:tracePt t="37349" x="2489200" y="2978150"/>
          <p14:tracePt t="37365" x="2647950" y="3003550"/>
          <p14:tracePt t="37383" x="2787650" y="3003550"/>
          <p14:tracePt t="37399" x="2933700" y="3003550"/>
          <p14:tracePt t="37415" x="3092450" y="3003550"/>
          <p14:tracePt t="37433" x="3232150" y="3003550"/>
          <p14:tracePt t="37448" x="3340100" y="3003550"/>
          <p14:tracePt t="37465" x="3416300" y="3003550"/>
          <p14:tracePt t="37482" x="3479800" y="3003550"/>
          <p14:tracePt t="37499" x="3530600" y="3003550"/>
          <p14:tracePt t="37515" x="3587750" y="3003550"/>
          <p14:tracePt t="37532" x="3632200" y="3003550"/>
          <p14:tracePt t="37548" x="3689350" y="3003550"/>
          <p14:tracePt t="37548" x="3708400" y="3003550"/>
          <p14:tracePt t="37566" x="3746500" y="3003550"/>
          <p14:tracePt t="37582" x="3784600" y="3003550"/>
          <p14:tracePt t="37599" x="3822700" y="3003550"/>
          <p14:tracePt t="37615" x="3854450" y="3003550"/>
          <p14:tracePt t="37632" x="3886200" y="3003550"/>
          <p14:tracePt t="37648" x="3930650" y="3003550"/>
          <p14:tracePt t="37666" x="3968750" y="3003550"/>
          <p14:tracePt t="37682" x="4006850" y="3003550"/>
          <p14:tracePt t="37699" x="4057650" y="3003550"/>
          <p14:tracePt t="37715" x="4121150" y="3003550"/>
          <p14:tracePt t="37732" x="4184650" y="3003550"/>
          <p14:tracePt t="37748" x="4254500" y="3003550"/>
          <p14:tracePt t="37748" x="4298950" y="3003550"/>
          <p14:tracePt t="37767" x="4368800" y="3003550"/>
          <p14:tracePt t="37782" x="4432300" y="3003550"/>
          <p14:tracePt t="37799" x="4489450" y="3003550"/>
          <p14:tracePt t="37815" x="4508500" y="3003550"/>
          <p14:tracePt t="37832" x="4584700" y="3003550"/>
          <p14:tracePt t="37848" x="4686300" y="2984500"/>
          <p14:tracePt t="37865" x="4762500" y="2984500"/>
          <p14:tracePt t="37882" x="4851400" y="2971800"/>
          <p14:tracePt t="37899" x="4946650" y="2971800"/>
          <p14:tracePt t="37915" x="5060950" y="2971800"/>
          <p14:tracePt t="37932" x="5175250" y="2971800"/>
          <p14:tracePt t="37948" x="5283200" y="2971800"/>
          <p14:tracePt t="37965" x="5422900" y="2971800"/>
          <p14:tracePt t="37983" x="5505450" y="2971800"/>
          <p14:tracePt t="37999" x="5549900" y="2971800"/>
          <p14:tracePt t="38015" x="5581650" y="2971800"/>
          <p14:tracePt t="38032" x="5613400" y="2965450"/>
          <p14:tracePt t="38050" x="5645150" y="2965450"/>
          <p14:tracePt t="38065" x="5676900" y="2959100"/>
          <p14:tracePt t="38082" x="5702300" y="2952750"/>
          <p14:tracePt t="38099" x="5727700" y="2946400"/>
          <p14:tracePt t="38115" x="5740400" y="2946400"/>
          <p14:tracePt t="38132" x="5746750" y="2946400"/>
          <p14:tracePt t="38182" x="5753100" y="2946400"/>
          <p14:tracePt t="38679" x="5746750" y="2946400"/>
          <p14:tracePt t="38686" x="5708650" y="2946400"/>
          <p14:tracePt t="38699" x="5645150" y="2946400"/>
          <p14:tracePt t="38699" x="5499100" y="2946400"/>
          <p14:tracePt t="38715" x="5334000" y="2959100"/>
          <p14:tracePt t="38732" x="5054600" y="2997200"/>
          <p14:tracePt t="38748" x="4775200" y="3035300"/>
          <p14:tracePt t="38765" x="4387850" y="3092450"/>
          <p14:tracePt t="38782" x="4210050" y="3111500"/>
          <p14:tracePt t="38798" x="4070350" y="3130550"/>
          <p14:tracePt t="38815" x="3917950" y="3143250"/>
          <p14:tracePt t="38832" x="3752850" y="3168650"/>
          <p14:tracePt t="38848" x="3587750" y="3187700"/>
          <p14:tracePt t="38865" x="3403600" y="3219450"/>
          <p14:tracePt t="38882" x="3200400" y="3251200"/>
          <p14:tracePt t="38899" x="2959100" y="3302000"/>
          <p14:tracePt t="38915" x="2724150" y="3371850"/>
          <p14:tracePt t="38932" x="2590800" y="3429000"/>
          <p14:tracePt t="38948" x="2495550" y="3460750"/>
          <p14:tracePt t="38965" x="2413000" y="3479800"/>
          <p14:tracePt t="38982" x="2381250" y="3492500"/>
          <p14:tracePt t="38998" x="2349500" y="3498850"/>
          <p14:tracePt t="39015" x="2330450" y="3498850"/>
          <p14:tracePt t="39032" x="2305050" y="3498850"/>
          <p14:tracePt t="39048" x="2298700" y="3498850"/>
          <p14:tracePt t="39066" x="2286000" y="3498850"/>
          <p14:tracePt t="39083" x="2279650" y="3498850"/>
          <p14:tracePt t="39099" x="2273300" y="3498850"/>
          <p14:tracePt t="39116" x="2266950" y="3498850"/>
          <p14:tracePt t="39132" x="2241550" y="3498850"/>
          <p14:tracePt t="39149" x="2216150" y="3492500"/>
          <p14:tracePt t="39165" x="2178050" y="3473450"/>
          <p14:tracePt t="39182" x="2139950" y="3460750"/>
          <p14:tracePt t="39199" x="2114550" y="3448050"/>
          <p14:tracePt t="39215" x="2082800" y="3435350"/>
          <p14:tracePt t="39232" x="2063750" y="3429000"/>
          <p14:tracePt t="39249" x="2044700" y="3416300"/>
          <p14:tracePt t="39265" x="2038350" y="3416300"/>
          <p14:tracePt t="39282" x="2025650" y="3409950"/>
          <p14:tracePt t="39494" x="2038350" y="3416300"/>
          <p14:tracePt t="39501" x="2070100" y="3454400"/>
          <p14:tracePt t="39510" x="2108200" y="3492500"/>
          <p14:tracePt t="39515" x="2203450" y="3606800"/>
          <p14:tracePt t="39532" x="2298700" y="3752850"/>
          <p14:tracePt t="39549" x="2368550" y="3898900"/>
          <p14:tracePt t="39565" x="2489200" y="4184650"/>
          <p14:tracePt t="39583" x="2552700" y="4400550"/>
          <p14:tracePt t="39598" x="2635250" y="4635500"/>
          <p14:tracePt t="39615" x="2724150" y="4832350"/>
          <p14:tracePt t="39632" x="2844800" y="5010150"/>
          <p14:tracePt t="39649" x="2965450" y="5162550"/>
          <p14:tracePt t="39665" x="3073400" y="5276850"/>
          <p14:tracePt t="39682" x="3187700" y="5365750"/>
          <p14:tracePt t="39698" x="3289300" y="5435600"/>
          <p14:tracePt t="39715" x="3384550" y="5505450"/>
          <p14:tracePt t="39732" x="3492500" y="5568950"/>
          <p14:tracePt t="39749" x="3594100" y="5626100"/>
          <p14:tracePt t="39765" x="3740150" y="5708650"/>
          <p14:tracePt t="39798" x="3835400" y="5765800"/>
          <p14:tracePt t="39799" x="3917950" y="5803900"/>
          <p14:tracePt t="39815" x="3981450" y="5829300"/>
          <p14:tracePt t="39832" x="4019550" y="5829300"/>
          <p14:tracePt t="39849" x="4044950" y="5829300"/>
          <p14:tracePt t="39865" x="4076700" y="5829300"/>
          <p14:tracePt t="39882" x="4121150" y="5816600"/>
          <p14:tracePt t="39898" x="4178300" y="5759450"/>
          <p14:tracePt t="39915" x="4222750" y="5689600"/>
          <p14:tracePt t="39932" x="4267200" y="5607050"/>
          <p14:tracePt t="39948" x="4292600" y="5511800"/>
          <p14:tracePt t="39965" x="4318000" y="5410200"/>
          <p14:tracePt t="39982" x="4318000" y="5327650"/>
          <p14:tracePt t="39998" x="4286250" y="5232400"/>
          <p14:tracePt t="40015" x="4241800" y="5137150"/>
          <p14:tracePt t="40032" x="4171950" y="5041900"/>
          <p14:tracePt t="40049" x="4083050" y="4946650"/>
          <p14:tracePt t="40066" x="3994150" y="4883150"/>
          <p14:tracePt t="40082" x="3898900" y="4832350"/>
          <p14:tracePt t="40099" x="3790950" y="4781550"/>
          <p14:tracePt t="40115" x="3670300" y="4749800"/>
          <p14:tracePt t="40132" x="3549650" y="4737100"/>
          <p14:tracePt t="40149" x="3441700" y="4730750"/>
          <p14:tracePt t="40165" x="3302000" y="4749800"/>
          <p14:tracePt t="40183" x="3200400" y="4800600"/>
          <p14:tracePt t="40198" x="3105150" y="4876800"/>
          <p14:tracePt t="40215" x="3028950" y="4972050"/>
          <p14:tracePt t="40232" x="2952750" y="5118100"/>
          <p14:tracePt t="40248" x="2914650" y="5276850"/>
          <p14:tracePt t="40265" x="2889250" y="5441950"/>
          <p14:tracePt t="40282" x="2882900" y="5613400"/>
          <p14:tracePt t="40298" x="2882900" y="5791200"/>
          <p14:tracePt t="40315" x="2901950" y="5937250"/>
          <p14:tracePt t="40332" x="2946400" y="6070600"/>
          <p14:tracePt t="40349" x="3003550" y="6191250"/>
          <p14:tracePt t="40365" x="3098800" y="6330950"/>
          <p14:tracePt t="40384" x="3168650" y="6419850"/>
          <p14:tracePt t="40398" x="3232150" y="6489700"/>
          <p14:tracePt t="40415" x="3308350" y="6578600"/>
          <p14:tracePt t="40432" x="3371850" y="6642100"/>
          <p14:tracePt t="40448" x="3422650" y="6692900"/>
          <p14:tracePt t="40465" x="3492500" y="6731000"/>
          <p14:tracePt t="40483" x="3568700" y="6769100"/>
          <p14:tracePt t="40498" x="3644900" y="6788150"/>
          <p14:tracePt t="40515" x="3746500" y="6800850"/>
          <p14:tracePt t="40531" x="3860800" y="6807200"/>
          <p14:tracePt t="40531" x="3917950" y="6807200"/>
          <p14:tracePt t="40550" x="4019550" y="6807200"/>
          <p14:tracePt t="40566" x="4121150" y="6807200"/>
          <p14:tracePt t="40582" x="4235450" y="6807200"/>
          <p14:tracePt t="40598" x="4375150" y="6800850"/>
          <p14:tracePt t="40615" x="4508500" y="6756400"/>
          <p14:tracePt t="40632" x="4641850" y="6661150"/>
          <p14:tracePt t="40648" x="4756150" y="6546850"/>
          <p14:tracePt t="40665" x="4845050" y="6388100"/>
          <p14:tracePt t="40682" x="4889500" y="6197600"/>
          <p14:tracePt t="40698" x="4895850" y="5911850"/>
          <p14:tracePt t="40715" x="4800600" y="5588000"/>
          <p14:tracePt t="40732" x="4610100" y="5181600"/>
          <p14:tracePt t="40748" x="4254500" y="4699000"/>
          <p14:tracePt t="40767" x="3994150" y="4464050"/>
          <p14:tracePt t="40782" x="3689350" y="4241800"/>
          <p14:tracePt t="40799" x="3409950" y="4127500"/>
          <p14:tracePt t="40815" x="3187700" y="4051300"/>
          <p14:tracePt t="40832" x="3003550" y="4000500"/>
          <p14:tracePt t="40849" x="2863850" y="3994150"/>
          <p14:tracePt t="40865" x="2762250" y="3994150"/>
          <p14:tracePt t="40882" x="2654300" y="4044950"/>
          <p14:tracePt t="40898" x="2540000" y="4140200"/>
          <p14:tracePt t="40915" x="2425700" y="4305300"/>
          <p14:tracePt t="40932" x="2317750" y="4495800"/>
          <p14:tracePt t="40948" x="2235200" y="4699000"/>
          <p14:tracePt t="40965" x="2146300" y="5022850"/>
          <p14:tracePt t="40982" x="2127250" y="5334000"/>
          <p14:tracePt t="40999" x="2139950" y="5638800"/>
          <p14:tracePt t="41015" x="2222500" y="5975350"/>
          <p14:tracePt t="41032" x="2355850" y="6286500"/>
          <p14:tracePt t="41048" x="2514600" y="6489700"/>
          <p14:tracePt t="41065" x="2698750" y="6673850"/>
          <p14:tracePt t="41082" x="2895600" y="6813550"/>
          <p14:tracePt t="41098" x="3117850" y="6851650"/>
          <p14:tracePt t="41115" x="3327400" y="6851650"/>
          <p14:tracePt t="41132" x="3511550" y="6851650"/>
          <p14:tracePt t="41148" x="3632200" y="6851650"/>
          <p14:tracePt t="41165" x="3790950" y="6851650"/>
          <p14:tracePt t="41182" x="3879850" y="6851650"/>
          <p14:tracePt t="41199" x="3962400" y="6826250"/>
          <p14:tracePt t="41215" x="4038600" y="6781800"/>
          <p14:tracePt t="41232" x="4108450" y="6731000"/>
          <p14:tracePt t="41248" x="4159250" y="6667500"/>
          <p14:tracePt t="41264" x="4197350" y="6578600"/>
          <p14:tracePt t="41281" x="4229100" y="6508750"/>
          <p14:tracePt t="41299" x="4248150" y="6464300"/>
          <p14:tracePt t="41315" x="4254500" y="6426200"/>
          <p14:tracePt t="41332" x="4260850" y="6400800"/>
          <p14:tracePt t="41348" x="4267200" y="6388100"/>
          <p14:tracePt t="41365" x="4267200" y="6381750"/>
          <p14:tracePt t="41421" x="4273550" y="6375400"/>
          <p14:tracePt t="41485" x="4286250" y="6375400"/>
          <p14:tracePt t="41494" x="4298950" y="6375400"/>
          <p14:tracePt t="41502" x="4324350" y="6375400"/>
          <p14:tracePt t="41510" x="4349750" y="6375400"/>
          <p14:tracePt t="41518" x="4451350" y="6394450"/>
          <p14:tracePt t="41532" x="4591050" y="6438900"/>
          <p14:tracePt t="41548" x="4743450" y="6464300"/>
          <p14:tracePt t="41548" x="4838700" y="6483350"/>
          <p14:tracePt t="41566" x="5054600" y="6502400"/>
          <p14:tracePt t="41583" x="5251450" y="6521450"/>
          <p14:tracePt t="41600" x="5448300" y="6521450"/>
          <p14:tracePt t="41616" x="5607050" y="6502400"/>
          <p14:tracePt t="41633" x="5734050" y="6438900"/>
          <p14:tracePt t="41649" x="5848350" y="6362700"/>
          <p14:tracePt t="41666" x="5943600" y="6273800"/>
          <p14:tracePt t="41682" x="6007100" y="6172200"/>
          <p14:tracePt t="41700" x="6064250" y="6019800"/>
          <p14:tracePt t="41716" x="6108700" y="5861050"/>
          <p14:tracePt t="41733" x="6121400" y="5740400"/>
          <p14:tracePt t="41749" x="6127750" y="5581650"/>
          <p14:tracePt t="41768" x="6127750" y="5492750"/>
          <p14:tracePt t="41783" x="6121400" y="5410200"/>
          <p14:tracePt t="41799" x="6108700" y="5340350"/>
          <p14:tracePt t="41816" x="6083300" y="5270500"/>
          <p14:tracePt t="41833" x="6051550" y="5213350"/>
          <p14:tracePt t="41849" x="6019800" y="5143500"/>
          <p14:tracePt t="41866" x="5981700" y="5092700"/>
          <p14:tracePt t="41883" x="5949950" y="5041900"/>
          <p14:tracePt t="41900" x="5918200" y="5010150"/>
          <p14:tracePt t="41916" x="5892800" y="4972050"/>
          <p14:tracePt t="41933" x="5854700" y="4927600"/>
          <p14:tracePt t="41949" x="5829300" y="4895850"/>
          <p14:tracePt t="41949" x="5810250" y="4870450"/>
          <p14:tracePt t="41967" x="5784850" y="4832350"/>
          <p14:tracePt t="41983" x="5759450" y="4806950"/>
          <p14:tracePt t="41999" x="5721350" y="4768850"/>
          <p14:tracePt t="42016" x="5676900" y="4743450"/>
          <p14:tracePt t="42033" x="5638800" y="4718050"/>
          <p14:tracePt t="42049" x="5594350" y="4699000"/>
          <p14:tracePt t="42066" x="5556250" y="4686300"/>
          <p14:tracePt t="42083" x="5511800" y="4679950"/>
          <p14:tracePt t="42100" x="5473700" y="4679950"/>
          <p14:tracePt t="42116" x="5422900" y="4679950"/>
          <p14:tracePt t="42133" x="5359400" y="4699000"/>
          <p14:tracePt t="42149" x="5308600" y="4743450"/>
          <p14:tracePt t="42166" x="5226050" y="4819650"/>
          <p14:tracePt t="42183" x="5194300" y="4870450"/>
          <p14:tracePt t="42199" x="5156200" y="4946650"/>
          <p14:tracePt t="42216" x="5137150" y="5029200"/>
          <p14:tracePt t="42233" x="5111750" y="5118100"/>
          <p14:tracePt t="42249" x="5099050" y="5232400"/>
          <p14:tracePt t="42266" x="5099050" y="5334000"/>
          <p14:tracePt t="42282" x="5099050" y="5435600"/>
          <p14:tracePt t="42299" x="5099050" y="5530850"/>
          <p14:tracePt t="42315" x="5099050" y="5613400"/>
          <p14:tracePt t="42333" x="5105400" y="5715000"/>
          <p14:tracePt t="42349" x="5130800" y="5810250"/>
          <p14:tracePt t="42366" x="5181600" y="5962650"/>
          <p14:tracePt t="42384" x="5232400" y="6070600"/>
          <p14:tracePt t="42399" x="5276850" y="6172200"/>
          <p14:tracePt t="42417" x="5327650" y="6267450"/>
          <p14:tracePt t="42432" x="5372100" y="6343650"/>
          <p14:tracePt t="42449" x="5422900" y="6426200"/>
          <p14:tracePt t="42466" x="5467350" y="6483350"/>
          <p14:tracePt t="42483" x="5511800" y="6534150"/>
          <p14:tracePt t="42499" x="5543550" y="6572250"/>
          <p14:tracePt t="42516" x="5588000" y="6610350"/>
          <p14:tracePt t="42532" x="5638800" y="6635750"/>
          <p14:tracePt t="42549" x="5676900" y="6654800"/>
          <p14:tracePt t="42566" x="5759450" y="6686550"/>
          <p14:tracePt t="42584" x="5816600" y="6699250"/>
          <p14:tracePt t="42599" x="5880100" y="6699250"/>
          <p14:tracePt t="42616" x="5956300" y="6699250"/>
          <p14:tracePt t="42633" x="6051550" y="6654800"/>
          <p14:tracePt t="42649" x="6172200" y="6546850"/>
          <p14:tracePt t="42666" x="6261100" y="6413500"/>
          <p14:tracePt t="42683" x="6324600" y="6235700"/>
          <p14:tracePt t="42699" x="6369050" y="6076950"/>
          <p14:tracePt t="42716" x="6388100" y="5930900"/>
          <p14:tracePt t="42732" x="6400800" y="5784850"/>
          <p14:tracePt t="42749" x="6400800" y="5638800"/>
          <p14:tracePt t="42767" x="6362700" y="5461000"/>
          <p14:tracePt t="42783" x="6337300" y="5365750"/>
          <p14:tracePt t="42799" x="6292850" y="5276850"/>
          <p14:tracePt t="42816" x="6261100" y="5200650"/>
          <p14:tracePt t="42832" x="6223000" y="5137150"/>
          <p14:tracePt t="42849" x="6178550" y="5073650"/>
          <p14:tracePt t="42866" x="6127750" y="5003800"/>
          <p14:tracePt t="42883" x="6083300" y="4946650"/>
          <p14:tracePt t="42899" x="6051550" y="4908550"/>
          <p14:tracePt t="42916" x="6007100" y="4857750"/>
          <p14:tracePt t="42933" x="5975350" y="4819650"/>
          <p14:tracePt t="42949" x="5937250" y="4781550"/>
          <p14:tracePt t="42966" x="5892800" y="4743450"/>
          <p14:tracePt t="42984" x="5854700" y="4711700"/>
          <p14:tracePt t="42999" x="5816600" y="4692650"/>
          <p14:tracePt t="43016" x="5784850" y="4679950"/>
          <p14:tracePt t="43032" x="5740400" y="4667250"/>
          <p14:tracePt t="43049" x="5702300" y="4654550"/>
          <p14:tracePt t="43066" x="5651500" y="4648200"/>
          <p14:tracePt t="43083" x="5600700" y="4648200"/>
          <p14:tracePt t="43099" x="5562600" y="4641850"/>
          <p14:tracePt t="43117" x="5518150" y="4641850"/>
          <p14:tracePt t="43132" x="5480050" y="4641850"/>
          <p14:tracePt t="43150" x="5448300" y="4641850"/>
          <p14:tracePt t="43166" x="5397500" y="4667250"/>
          <p14:tracePt t="43183" x="5365750" y="4692650"/>
          <p14:tracePt t="43199" x="5321300" y="4737100"/>
          <p14:tracePt t="43216" x="5270500" y="4819650"/>
          <p14:tracePt t="43232" x="5232400" y="4883150"/>
          <p14:tracePt t="43250" x="5200650" y="4984750"/>
          <p14:tracePt t="43266" x="5175250" y="5092700"/>
          <p14:tracePt t="43283" x="5143500" y="5226050"/>
          <p14:tracePt t="43299" x="5137150" y="5372100"/>
          <p14:tracePt t="43316" x="5137150" y="5511800"/>
          <p14:tracePt t="43332" x="5137150" y="5651500"/>
          <p14:tracePt t="43349" x="5137150" y="5765800"/>
          <p14:tracePt t="43366" x="5175250" y="5924550"/>
          <p14:tracePt t="43383" x="5213350" y="6032500"/>
          <p14:tracePt t="43399" x="5257800" y="6134100"/>
          <p14:tracePt t="43416" x="5295900" y="6210300"/>
          <p14:tracePt t="43433" x="5327650" y="6273800"/>
          <p14:tracePt t="43450" x="5372100" y="6324600"/>
          <p14:tracePt t="43466" x="5397500" y="6356350"/>
          <p14:tracePt t="43483" x="5416550" y="6381750"/>
          <p14:tracePt t="43499" x="5435600" y="6400800"/>
          <p14:tracePt t="43516" x="5454650" y="6419850"/>
          <p14:tracePt t="43533" x="5480050" y="6445250"/>
          <p14:tracePt t="43549" x="5518150" y="6477000"/>
          <p14:tracePt t="43566" x="5568950" y="6508750"/>
          <p14:tracePt t="43584" x="5613400" y="6534150"/>
          <p14:tracePt t="43599" x="5657850" y="6546850"/>
          <p14:tracePt t="43616" x="5702300" y="6559550"/>
          <p14:tracePt t="43632" x="5753100" y="6572250"/>
          <p14:tracePt t="43649" x="5816600" y="6572250"/>
          <p14:tracePt t="43666" x="5880100" y="6572250"/>
          <p14:tracePt t="43682" x="5949950" y="6572250"/>
          <p14:tracePt t="43699" x="6032500" y="6534150"/>
          <p14:tracePt t="43716" x="6121400" y="6457950"/>
          <p14:tracePt t="43732" x="6210300" y="6330950"/>
          <p14:tracePt t="43749" x="6292850" y="6108700"/>
          <p14:tracePt t="43767" x="6394450" y="5543550"/>
          <p14:tracePt t="43783" x="6394450" y="5175250"/>
          <p14:tracePt t="43799" x="6375400" y="4826000"/>
          <p14:tracePt t="43816" x="6299200" y="4578350"/>
          <p14:tracePt t="43832" x="6235700" y="4438650"/>
          <p14:tracePt t="43849" x="6191250" y="4356100"/>
          <p14:tracePt t="43866" x="6146800" y="4298950"/>
          <p14:tracePt t="43883" x="6115050" y="4267200"/>
          <p14:tracePt t="43899" x="6083300" y="4254500"/>
          <p14:tracePt t="43916" x="6032500" y="4241800"/>
          <p14:tracePt t="43932" x="5994400" y="4235450"/>
          <p14:tracePt t="43949" x="5930900" y="4229100"/>
          <p14:tracePt t="43966" x="5816600" y="4229100"/>
          <p14:tracePt t="43983" x="5721350" y="4229100"/>
          <p14:tracePt t="43999" x="5600700" y="4267200"/>
          <p14:tracePt t="44016" x="5467350" y="4337050"/>
          <p14:tracePt t="44032" x="5314950" y="4445000"/>
          <p14:tracePt t="44049" x="5187950" y="4565650"/>
          <p14:tracePt t="44067" x="5080000" y="4705350"/>
          <p14:tracePt t="44082" x="5022850" y="4851400"/>
          <p14:tracePt t="44099" x="4997450" y="5022850"/>
          <p14:tracePt t="44116" x="4984750" y="5194300"/>
          <p14:tracePt t="44134" x="4984750" y="5359400"/>
          <p14:tracePt t="44149" x="4997450" y="5588000"/>
          <p14:tracePt t="44183" x="5041900" y="5740400"/>
          <p14:tracePt t="44183" x="5092700" y="5854700"/>
          <p14:tracePt t="44199" x="5143500" y="5969000"/>
          <p14:tracePt t="44216" x="5200650" y="6076950"/>
          <p14:tracePt t="44233" x="5245100" y="6159500"/>
          <p14:tracePt t="44249" x="5289550" y="6223000"/>
          <p14:tracePt t="44266" x="5327650" y="6280150"/>
          <p14:tracePt t="44282" x="5372100" y="6324600"/>
          <p14:tracePt t="44299" x="5391150" y="6337300"/>
          <p14:tracePt t="44316" x="5410200" y="6350000"/>
          <p14:tracePt t="44333" x="5416550" y="6356350"/>
          <p14:tracePt t="44399" x="5397500" y="6337300"/>
          <p14:tracePt t="44399" x="5365750" y="6311900"/>
          <p14:tracePt t="44416" x="5314950" y="6273800"/>
          <p14:tracePt t="44416" x="5143500" y="6172200"/>
          <p14:tracePt t="44433" x="4902200" y="6045200"/>
          <p14:tracePt t="44449" x="4648200" y="5899150"/>
          <p14:tracePt t="44466" x="4413250" y="5784850"/>
          <p14:tracePt t="44482" x="4197350" y="5689600"/>
          <p14:tracePt t="44499" x="4038600" y="5619750"/>
          <p14:tracePt t="44516" x="3911600" y="5562600"/>
          <p14:tracePt t="44533" x="3797300" y="5524500"/>
          <p14:tracePt t="44549" x="3708400" y="5505450"/>
          <p14:tracePt t="44566" x="3638550" y="5499100"/>
          <p14:tracePt t="44583" x="3619500" y="5499100"/>
          <p14:tracePt t="44599" x="3606800" y="5499100"/>
          <p14:tracePt t="44616" x="3594100" y="5511800"/>
          <p14:tracePt t="44633" x="3594100" y="5524500"/>
          <p14:tracePt t="44649" x="3594100" y="5549900"/>
          <p14:tracePt t="44666" x="3594100" y="5562600"/>
          <p14:tracePt t="44682" x="3606800" y="5588000"/>
          <p14:tracePt t="44699" x="3625850" y="5600700"/>
          <p14:tracePt t="44716" x="3663950" y="5619750"/>
          <p14:tracePt t="44733" x="3714750" y="5619750"/>
          <p14:tracePt t="44749" x="3797300" y="5613400"/>
          <p14:tracePt t="44767" x="3835400" y="5568950"/>
          <p14:tracePt t="44783" x="3841750" y="5467350"/>
          <p14:tracePt t="44800" x="3841750" y="5340350"/>
          <p14:tracePt t="44816" x="3810000" y="5226050"/>
          <p14:tracePt t="44833" x="3778250" y="5118100"/>
          <p14:tracePt t="44849" x="3746500" y="5022850"/>
          <p14:tracePt t="44866" x="3689350" y="4927600"/>
          <p14:tracePt t="44883" x="3625850" y="4838700"/>
          <p14:tracePt t="44899" x="3549650" y="4762500"/>
          <p14:tracePt t="44916" x="3454400" y="4705350"/>
          <p14:tracePt t="44933" x="3359150" y="4673600"/>
          <p14:tracePt t="44949" x="3251200" y="4654550"/>
          <p14:tracePt t="44949" x="3206750" y="4654550"/>
          <p14:tracePt t="44967" x="3143250" y="4654550"/>
          <p14:tracePt t="44983" x="3048000" y="4724400"/>
          <p14:tracePt t="44999" x="2959100" y="4864100"/>
          <p14:tracePt t="45016" x="2882900" y="5035550"/>
          <p14:tracePt t="45033" x="2819400" y="5226050"/>
          <p14:tracePt t="45049" x="2806700" y="5378450"/>
          <p14:tracePt t="45066" x="2806700" y="5486400"/>
          <p14:tracePt t="45082" x="2844800" y="5600700"/>
          <p14:tracePt t="45099" x="2895600" y="5702300"/>
          <p14:tracePt t="45116" x="2933700" y="5791200"/>
          <p14:tracePt t="45133" x="2965450" y="5880100"/>
          <p14:tracePt t="45150" x="3003550" y="5962650"/>
          <p14:tracePt t="45150" x="3016250" y="6000750"/>
          <p14:tracePt t="45167" x="3048000" y="6076950"/>
          <p14:tracePt t="45183" x="3079750" y="6140450"/>
          <p14:tracePt t="45199" x="3098800" y="6184900"/>
          <p14:tracePt t="45216" x="3105150" y="6210300"/>
          <p14:tracePt t="45232" x="3117850" y="6242050"/>
          <p14:tracePt t="45249" x="3124200" y="6261100"/>
          <p14:tracePt t="45266" x="3130550" y="6273800"/>
          <p14:tracePt t="45282" x="3136900" y="6286500"/>
          <p14:tracePt t="45299" x="3143250" y="6292850"/>
          <p14:tracePt t="45343" x="3143250" y="6299200"/>
          <p14:tracePt t="45382" x="3149600" y="6305550"/>
          <p14:tracePt t="45779" x="3155950" y="6330950"/>
          <p14:tracePt t="45783" x="3181350" y="6356350"/>
          <p14:tracePt t="45799" x="3200400" y="6375400"/>
          <p14:tracePt t="45800" x="3270250" y="6451600"/>
          <p14:tracePt t="45816" x="3352800" y="6515100"/>
          <p14:tracePt t="45832" x="3454400" y="6578600"/>
          <p14:tracePt t="45849" x="3530600" y="6616700"/>
          <p14:tracePt t="45866" x="3575050" y="6629400"/>
          <p14:tracePt t="45883" x="3587750" y="6629400"/>
          <p14:tracePt t="45899" x="3613150" y="6629400"/>
          <p14:tracePt t="45916" x="3619500" y="6610350"/>
          <p14:tracePt t="45932" x="3619500" y="6534150"/>
          <p14:tracePt t="45949" x="3606800" y="6394450"/>
          <p14:tracePt t="45966" x="3517900" y="6115050"/>
          <p14:tracePt t="45983" x="3435350" y="5911850"/>
          <p14:tracePt t="45999" x="3384550" y="5715000"/>
          <p14:tracePt t="46016" x="3321050" y="5505450"/>
          <p14:tracePt t="46032" x="3289300" y="5365750"/>
          <p14:tracePt t="46049" x="3282950" y="5270500"/>
          <p14:tracePt t="46066" x="3282950" y="5226050"/>
          <p14:tracePt t="46083" x="3282950" y="5207000"/>
          <p14:tracePt t="46167" x="3289300" y="5270500"/>
          <p14:tracePt t="46175" x="3308350" y="5378450"/>
          <p14:tracePt t="46178" x="3321050" y="5480050"/>
          <p14:tracePt t="46183" x="3397250" y="5683250"/>
          <p14:tracePt t="46199" x="3492500" y="5867400"/>
          <p14:tracePt t="46216" x="3632200" y="6051550"/>
          <p14:tracePt t="46232" x="3829050" y="6216650"/>
          <p14:tracePt t="46249" x="4044950" y="6330950"/>
          <p14:tracePt t="46266" x="4311650" y="6407150"/>
          <p14:tracePt t="46283" x="4597400" y="6451600"/>
          <p14:tracePt t="46299" x="4895850" y="6483350"/>
          <p14:tracePt t="46316" x="5181600" y="6483350"/>
          <p14:tracePt t="46332" x="5467350" y="6483350"/>
          <p14:tracePt t="46349" x="5784850" y="6483350"/>
          <p14:tracePt t="46366" x="6343650" y="6413500"/>
          <p14:tracePt t="46383" x="6699250" y="6356350"/>
          <p14:tracePt t="46399" x="6997700" y="6318250"/>
          <p14:tracePt t="46416" x="7219950" y="6286500"/>
          <p14:tracePt t="46432" x="7385050" y="6261100"/>
          <p14:tracePt t="46449" x="7562850" y="6235700"/>
          <p14:tracePt t="46465" x="7683500" y="6223000"/>
          <p14:tracePt t="46483" x="7797800" y="6223000"/>
          <p14:tracePt t="46499" x="7861300" y="6223000"/>
          <p14:tracePt t="46516" x="7886700" y="6216650"/>
          <p14:tracePt t="46532" x="7899400" y="6210300"/>
          <p14:tracePt t="46678" x="7886700" y="6210300"/>
          <p14:tracePt t="46687" x="7848600" y="6210300"/>
          <p14:tracePt t="46695" x="7778750" y="6223000"/>
          <p14:tracePt t="46702" x="7613650" y="6248400"/>
          <p14:tracePt t="46716" x="7378700" y="6286500"/>
          <p14:tracePt t="46732" x="7016750" y="6362700"/>
          <p14:tracePt t="46749" x="6705600" y="6432550"/>
          <p14:tracePt t="46765" x="6229350" y="6508750"/>
          <p14:tracePt t="46783" x="6045200" y="6540500"/>
          <p14:tracePt t="46799" x="5861050" y="6540500"/>
          <p14:tracePt t="46816" x="5676900" y="6540500"/>
          <p14:tracePt t="46832" x="5372100" y="6540500"/>
          <p14:tracePt t="46849" x="4965700" y="6502400"/>
          <p14:tracePt t="46866" x="4476750" y="6457950"/>
          <p14:tracePt t="46883" x="3949700" y="6457950"/>
          <p14:tracePt t="46899" x="3454400" y="6457950"/>
          <p14:tracePt t="46916" x="3067050" y="6457950"/>
          <p14:tracePt t="46932" x="2857500" y="6457950"/>
          <p14:tracePt t="46949" x="2768600" y="6457950"/>
          <p14:tracePt t="46966" x="2705100" y="6457950"/>
          <p14:tracePt t="46983" x="2698750" y="6457950"/>
          <p14:tracePt t="47023" x="2692400" y="6457950"/>
          <p14:tracePt t="47036" x="2686050" y="6457950"/>
          <p14:tracePt t="47054" x="2679700" y="6457950"/>
          <p14:tracePt t="47062" x="2673350" y="6457950"/>
          <p14:tracePt t="47082" x="2660650" y="6457950"/>
          <p14:tracePt t="47083" x="2654300" y="6457950"/>
          <p14:tracePt t="47099" x="2647950" y="6457950"/>
          <p14:tracePt t="47116" x="2641600" y="6457950"/>
          <p14:tracePt t="47132" x="2635250" y="6457950"/>
          <p14:tracePt t="47174" x="2628900" y="6457950"/>
          <p14:tracePt t="47311" x="2635250" y="6451600"/>
          <p14:tracePt t="47318" x="2647950" y="6451600"/>
          <p14:tracePt t="47326" x="2667000" y="6445250"/>
          <p14:tracePt t="47333" x="2743200" y="6438900"/>
          <p14:tracePt t="47349" x="2851150" y="6407150"/>
          <p14:tracePt t="47349" x="2927350" y="6375400"/>
          <p14:tracePt t="47367" x="3117850" y="6273800"/>
          <p14:tracePt t="47382" x="3397250" y="6045200"/>
          <p14:tracePt t="47399" x="3625850" y="5835650"/>
          <p14:tracePt t="47416" x="3765550" y="5689600"/>
          <p14:tracePt t="47432" x="3841750" y="5600700"/>
          <p14:tracePt t="47448" x="3860800" y="5543550"/>
          <p14:tracePt t="47466" x="3873500" y="5492750"/>
          <p14:tracePt t="47482" x="3873500" y="5454650"/>
          <p14:tracePt t="47499" x="3867150" y="5410200"/>
          <p14:tracePt t="47515" x="3860800" y="5372100"/>
          <p14:tracePt t="47532" x="3848100" y="5346700"/>
          <p14:tracePt t="47549" x="3848100" y="5308600"/>
          <p14:tracePt t="47566" x="3835400" y="5238750"/>
          <p14:tracePt t="47582" x="3835400" y="5194300"/>
          <p14:tracePt t="47599" x="3854450" y="5137150"/>
          <p14:tracePt t="47616" x="3879850" y="5099050"/>
          <p14:tracePt t="47633" x="3911600" y="5060950"/>
          <p14:tracePt t="47649" x="3943350" y="5022850"/>
          <p14:tracePt t="47666" x="3968750" y="4984750"/>
          <p14:tracePt t="47682" x="3987800" y="4946650"/>
          <p14:tracePt t="47699" x="3994150" y="4902200"/>
          <p14:tracePt t="47715" x="4000500" y="4864100"/>
          <p14:tracePt t="47732" x="4000500" y="4832350"/>
          <p14:tracePt t="47749" x="3994150" y="4806950"/>
          <p14:tracePt t="47766" x="3968750" y="4768850"/>
          <p14:tracePt t="47783" x="3917950" y="4749800"/>
          <p14:tracePt t="47799" x="3841750" y="4730750"/>
          <p14:tracePt t="47816" x="3746500" y="4718050"/>
          <p14:tracePt t="47833" x="3632200" y="4711700"/>
          <p14:tracePt t="47849" x="3530600" y="4711700"/>
          <p14:tracePt t="47866" x="3422650" y="4711700"/>
          <p14:tracePt t="47882" x="3327400" y="4711700"/>
          <p14:tracePt t="47899" x="3251200" y="4737100"/>
          <p14:tracePt t="47916" x="3162300" y="4806950"/>
          <p14:tracePt t="47933" x="3079750" y="4902200"/>
          <p14:tracePt t="47949" x="2914650" y="5232400"/>
          <p14:tracePt t="47967" x="2813050" y="5556250"/>
          <p14:tracePt t="47984" x="2800350" y="5727700"/>
          <p14:tracePt t="47999" x="2800350" y="5899150"/>
          <p14:tracePt t="48016" x="2857500" y="6026150"/>
          <p14:tracePt t="48033" x="2978150" y="6178550"/>
          <p14:tracePt t="48049" x="3136900" y="6369050"/>
          <p14:tracePt t="48067" x="3365500" y="6553200"/>
          <p14:tracePt t="48083" x="3733800" y="6756400"/>
          <p14:tracePt t="48100" x="4165600" y="6851650"/>
          <p14:tracePt t="48116" x="4730750" y="6851650"/>
          <p14:tracePt t="48133" x="5226050" y="6851650"/>
          <p14:tracePt t="48149" x="5842000" y="6826250"/>
          <p14:tracePt t="48167" x="6159500" y="6737350"/>
          <p14:tracePt t="48184" x="6337300" y="6642100"/>
          <p14:tracePt t="48199" x="6451600" y="6540500"/>
          <p14:tracePt t="48216" x="6515100" y="6445250"/>
          <p14:tracePt t="48232" x="6534150" y="6324600"/>
          <p14:tracePt t="48249" x="6553200" y="6191250"/>
          <p14:tracePt t="48266" x="6559550" y="6038850"/>
          <p14:tracePt t="48282" x="6559550" y="5905500"/>
          <p14:tracePt t="48299" x="6559550" y="5753100"/>
          <p14:tracePt t="48315" x="6559550" y="5588000"/>
          <p14:tracePt t="48333" x="6559550" y="5416550"/>
          <p14:tracePt t="48349" x="6515100" y="5175250"/>
          <p14:tracePt t="48367" x="6477000" y="5060950"/>
          <p14:tracePt t="48383" x="6407150" y="4959350"/>
          <p14:tracePt t="48399" x="6343650" y="4889500"/>
          <p14:tracePt t="48416" x="6267450" y="4851400"/>
          <p14:tracePt t="48432" x="6184900" y="4838700"/>
          <p14:tracePt t="48449" x="6102350" y="4838700"/>
          <p14:tracePt t="48465" x="6007100" y="4838700"/>
          <p14:tracePt t="48482" x="5905500" y="4870450"/>
          <p14:tracePt t="48499" x="5803900" y="4921250"/>
          <p14:tracePt t="48515" x="5702300" y="5016500"/>
          <p14:tracePt t="48532" x="5575300" y="5137150"/>
          <p14:tracePt t="48549" x="5473700" y="5276850"/>
          <p14:tracePt t="48566" x="5359400" y="5492750"/>
          <p14:tracePt t="48583" x="5340350" y="5638800"/>
          <p14:tracePt t="48599" x="5334000" y="5816600"/>
          <p14:tracePt t="48616" x="5346700" y="5988050"/>
          <p14:tracePt t="48633" x="5397500" y="6127750"/>
          <p14:tracePt t="48649" x="5454650" y="6254750"/>
          <p14:tracePt t="48666" x="5499100" y="6369050"/>
          <p14:tracePt t="48683" x="5530850" y="6413500"/>
          <p14:tracePt t="48699" x="5543550" y="6438900"/>
          <p14:tracePt t="48715" x="5549900" y="6451600"/>
          <p14:tracePt t="48733" x="5556250" y="6451600"/>
          <p14:tracePt t="49734" x="5556250" y="6457950"/>
          <p14:tracePt t="49739" x="5568950" y="6457950"/>
          <p14:tracePt t="49750" x="5568950" y="6451600"/>
          <p14:tracePt t="49750" x="5575300" y="6432550"/>
          <p14:tracePt t="49764" x="5588000" y="6419850"/>
          <p14:tracePt t="49782" x="5588000" y="6413500"/>
          <p14:tracePt t="49798" x="5588000" y="6400800"/>
          <p14:tracePt t="49837" x="5588000" y="6394450"/>
          <p14:tracePt t="49840" x="5588000" y="6388100"/>
          <p14:tracePt t="49848" x="5588000" y="6381750"/>
          <p14:tracePt t="49864" x="5588000" y="6356350"/>
          <p14:tracePt t="49882" x="5588000" y="6324600"/>
          <p14:tracePt t="49898" x="5588000" y="6254750"/>
          <p14:tracePt t="49915" x="5588000" y="6203950"/>
          <p14:tracePt t="49931" x="5594350" y="6172200"/>
          <p14:tracePt t="49948" x="5600700" y="6140450"/>
          <p14:tracePt t="49964" x="5600700" y="6121400"/>
          <p14:tracePt t="49982" x="5600700" y="6115050"/>
          <p14:tracePt t="50029" x="5600700" y="6108700"/>
          <p14:tracePt t="50061" x="5600700" y="6102350"/>
          <p14:tracePt t="50077" x="5607050" y="6096000"/>
          <p14:tracePt t="50094" x="5607050" y="6089650"/>
          <p14:tracePt t="50109" x="5613400" y="6083300"/>
          <p14:tracePt t="50126" x="5613400" y="6076950"/>
          <p14:tracePt t="50133" x="5613400" y="6070600"/>
          <p14:tracePt t="50157" x="5613400" y="6064250"/>
          <p14:tracePt t="50165" x="5613400" y="6057900"/>
          <p14:tracePt t="50181" x="5613400" y="6051550"/>
          <p14:tracePt t="50182" x="5613400" y="6045200"/>
          <p14:tracePt t="50198" x="5619750" y="6019800"/>
          <p14:tracePt t="50215" x="5626100" y="5988050"/>
          <p14:tracePt t="50231" x="5626100" y="5949950"/>
          <p14:tracePt t="50248" x="5632450" y="5905500"/>
          <p14:tracePt t="50265" x="5638800" y="5880100"/>
          <p14:tracePt t="50281" x="5645150" y="5867400"/>
          <p14:tracePt t="50523" x="5645150" y="5861050"/>
          <p14:tracePt t="50541" x="5645150" y="5848350"/>
          <p14:tracePt t="50549" x="5645150" y="5822950"/>
          <p14:tracePt t="50549" x="5645150" y="5803900"/>
          <p14:tracePt t="50565" x="5645150" y="5727700"/>
          <p14:tracePt t="50582" x="5645150" y="5689600"/>
          <p14:tracePt t="50598" x="5632450" y="5651500"/>
          <p14:tracePt t="50614" x="5626100" y="5632450"/>
          <p14:tracePt t="50886" x="5626100" y="5626100"/>
          <p14:tracePt t="50893" x="5581650" y="5619750"/>
          <p14:tracePt t="50896" x="5492750" y="5645150"/>
          <p14:tracePt t="50914" x="5334000" y="5683250"/>
          <p14:tracePt t="50915" x="4895850" y="5753100"/>
          <p14:tracePt t="50931" x="4438650" y="5803900"/>
          <p14:tracePt t="50948" x="4146550" y="5816600"/>
          <p14:tracePt t="50948" x="4076700" y="5816600"/>
          <p14:tracePt t="50966" x="3975100" y="5816600"/>
          <p14:tracePt t="50981" x="3930650" y="5816600"/>
          <p14:tracePt t="50998" x="3917950" y="5816600"/>
          <p14:tracePt t="51014" x="3911600" y="5816600"/>
          <p14:tracePt t="53301" x="3937000" y="5810250"/>
          <p14:tracePt t="53309" x="4013200" y="5803900"/>
          <p14:tracePt t="53318" x="4102100" y="5797550"/>
          <p14:tracePt t="53325" x="4260850" y="5791200"/>
          <p14:tracePt t="53333" x="4559300" y="5791200"/>
          <p14:tracePt t="53348" x="4826000" y="5791200"/>
          <p14:tracePt t="53364" x="5073650" y="5791200"/>
          <p14:tracePt t="53381" x="5137150" y="5791200"/>
          <p14:tracePt t="53398" x="5168900" y="5791200"/>
          <p14:tracePt t="53414" x="5200650" y="5791200"/>
          <p14:tracePt t="53431" x="5238750" y="5791200"/>
          <p14:tracePt t="53448" x="5295900" y="5791200"/>
          <p14:tracePt t="53465" x="5334000" y="5791200"/>
          <p14:tracePt t="53482" x="5372100" y="5791200"/>
          <p14:tracePt t="53498" x="5397500" y="5791200"/>
          <p14:tracePt t="53515" x="5403850" y="5791200"/>
          <p14:tracePt t="53677" x="5410200" y="5791200"/>
          <p14:tracePt t="53690" x="5422900" y="5791200"/>
          <p14:tracePt t="53693" x="5448300" y="5784850"/>
          <p14:tracePt t="53700" x="5524500" y="5772150"/>
          <p14:tracePt t="53714" x="5594350" y="5759450"/>
          <p14:tracePt t="53731" x="5657850" y="5753100"/>
          <p14:tracePt t="53731" x="5683250" y="5746750"/>
          <p14:tracePt t="53750" x="5708650" y="5740400"/>
          <p14:tracePt t="53764" x="5734050" y="5740400"/>
          <p14:tracePt t="54309" x="0" y="0"/>
        </p14:tracePtLst>
        <p14:tracePtLst>
          <p14:tracePt t="66654" x="5435600" y="3511550"/>
          <p14:tracePt t="66661" x="5435600" y="3505200"/>
          <p14:tracePt t="66685" x="5441950" y="3505200"/>
          <p14:tracePt t="66742" x="5448300" y="3505200"/>
          <p14:tracePt t="66758" x="5454650" y="3498850"/>
          <p14:tracePt t="66781" x="5461000" y="3498850"/>
          <p14:tracePt t="66789" x="5467350" y="3492500"/>
          <p14:tracePt t="66797" x="5480050" y="3479800"/>
          <p14:tracePt t="66813" x="5499100" y="3448050"/>
          <p14:tracePt t="66829" x="5499100" y="3435350"/>
          <p14:tracePt t="66837" x="5511800" y="3409950"/>
          <p14:tracePt t="66848" x="5511800" y="3397250"/>
          <p14:tracePt t="66877" x="5511800" y="3390900"/>
          <p14:tracePt t="66885" x="5461000" y="3352800"/>
          <p14:tracePt t="66901" x="5372100" y="3314700"/>
          <p14:tracePt t="66915" x="5289550" y="3289300"/>
          <p14:tracePt t="66931" x="5238750" y="3282950"/>
          <p14:tracePt t="66931" x="5232400" y="3282950"/>
          <p14:tracePt t="66950" x="5226050" y="3282950"/>
          <p14:tracePt t="66964" x="5213350" y="3282950"/>
          <p14:tracePt t="67029" x="5207000" y="3282950"/>
          <p14:tracePt t="67198" x="5219700" y="3282950"/>
          <p14:tracePt t="67205" x="5238750" y="3282950"/>
          <p14:tracePt t="67215" x="5251450" y="3282950"/>
          <p14:tracePt t="67215" x="5289550" y="3282950"/>
          <p14:tracePt t="67231" x="5321300" y="3282950"/>
          <p14:tracePt t="67248" x="5334000" y="3282950"/>
          <p14:tracePt t="67285" x="5340350" y="3282950"/>
          <p14:tracePt t="67694" x="5353050" y="3282950"/>
          <p14:tracePt t="67701" x="5365750" y="3282950"/>
          <p14:tracePt t="67715" x="5384800" y="3289300"/>
          <p14:tracePt t="67813" x="5378450" y="3289300"/>
          <p14:tracePt t="67821" x="5346700" y="3302000"/>
          <p14:tracePt t="67829" x="5314950" y="3308350"/>
          <p14:tracePt t="67834" x="5232400" y="3327400"/>
          <p14:tracePt t="67848" x="5137150" y="3340100"/>
          <p14:tracePt t="67864" x="5022850" y="3359150"/>
          <p14:tracePt t="67881" x="4908550" y="3359150"/>
          <p14:tracePt t="67898" x="4800600" y="3365500"/>
          <p14:tracePt t="67915" x="4730750" y="3365500"/>
          <p14:tracePt t="67931" x="4686300" y="3365500"/>
          <p14:tracePt t="67948" x="4641850" y="3371850"/>
          <p14:tracePt t="67967" x="4629150" y="3371850"/>
          <p14:tracePt t="67981" x="4616450" y="3378200"/>
          <p14:tracePt t="68229" x="4635500" y="3378200"/>
          <p14:tracePt t="68231" x="4673600" y="3378200"/>
          <p14:tracePt t="68249" x="4711700" y="3378200"/>
          <p14:tracePt t="68250" x="4813300" y="3378200"/>
          <p14:tracePt t="68266" x="4908550" y="3378200"/>
          <p14:tracePt t="68282" x="4965700" y="3378200"/>
          <p14:tracePt t="68299" x="5003800" y="3378200"/>
          <p14:tracePt t="68315" x="5010150" y="3378200"/>
          <p14:tracePt t="68398" x="4997450" y="3384550"/>
          <p14:tracePt t="68407" x="4940300" y="3390900"/>
          <p14:tracePt t="68408" x="4889500" y="3397250"/>
          <p14:tracePt t="68416" x="4768850" y="3409950"/>
          <p14:tracePt t="68432" x="4654550" y="3429000"/>
          <p14:tracePt t="68449" x="4546600" y="3441700"/>
          <p14:tracePt t="68466" x="4451350" y="3441700"/>
          <p14:tracePt t="68482" x="4381500" y="3441700"/>
          <p14:tracePt t="68499" x="4337050" y="3441700"/>
          <p14:tracePt t="68516" x="4292600" y="3441700"/>
          <p14:tracePt t="68532" x="4254500" y="3435350"/>
          <p14:tracePt t="68549" x="4203700" y="3429000"/>
          <p14:tracePt t="68567" x="4178300" y="3422650"/>
          <p14:tracePt t="68583" x="4152900" y="3422650"/>
          <p14:tracePt t="68599" x="4121150" y="3409950"/>
          <p14:tracePt t="68615" x="4108450" y="3409950"/>
          <p14:tracePt t="68632" x="4102100" y="3409950"/>
          <p14:tracePt t="68649" x="4102100" y="3403600"/>
          <p14:tracePt t="68782" x="4108450" y="3403600"/>
          <p14:tracePt t="68792" x="4127500" y="3403600"/>
          <p14:tracePt t="68799" x="4165600" y="3403600"/>
          <p14:tracePt t="68800" x="4260850" y="3403600"/>
          <p14:tracePt t="68815" x="4394200" y="3403600"/>
          <p14:tracePt t="68832" x="4565650" y="3403600"/>
          <p14:tracePt t="68849" x="4743450" y="3403600"/>
          <p14:tracePt t="68866" x="4921250" y="3403600"/>
          <p14:tracePt t="68882" x="5111750" y="3403600"/>
          <p14:tracePt t="68899" x="5264150" y="3403600"/>
          <p14:tracePt t="68915" x="5403850" y="3409950"/>
          <p14:tracePt t="68932" x="5518150" y="3416300"/>
          <p14:tracePt t="68949" x="5664200" y="3422650"/>
          <p14:tracePt t="68967" x="5772150" y="3429000"/>
          <p14:tracePt t="68983" x="5880100" y="3429000"/>
          <p14:tracePt t="68999" x="6000750" y="3429000"/>
          <p14:tracePt t="69016" x="6102350" y="3429000"/>
          <p14:tracePt t="69032" x="6216650" y="3435350"/>
          <p14:tracePt t="69048" x="6330950" y="3435350"/>
          <p14:tracePt t="69066" x="6419850" y="3435350"/>
          <p14:tracePt t="69082" x="6515100" y="3435350"/>
          <p14:tracePt t="69099" x="6610350" y="3435350"/>
          <p14:tracePt t="69115" x="6692900" y="3435350"/>
          <p14:tracePt t="69133" x="6769100" y="3435350"/>
          <p14:tracePt t="69149" x="6838950" y="3435350"/>
          <p14:tracePt t="69167" x="6870700" y="3435350"/>
          <p14:tracePt t="69182" x="6877050" y="3435350"/>
          <p14:tracePt t="69220" x="6883400" y="3435350"/>
          <p14:tracePt t="69510" x="6889750" y="3435350"/>
          <p14:tracePt t="69519" x="6921500" y="3435350"/>
          <p14:tracePt t="69532" x="6953250" y="3435350"/>
          <p14:tracePt t="69533" x="7048500" y="3435350"/>
          <p14:tracePt t="69549" x="7219950" y="3416300"/>
          <p14:tracePt t="69566" x="7372350" y="3409950"/>
          <p14:tracePt t="69582" x="7480300" y="3409950"/>
          <p14:tracePt t="69599" x="7588250" y="3403600"/>
          <p14:tracePt t="69615" x="7658100" y="3403600"/>
          <p14:tracePt t="69632" x="7702550" y="3397250"/>
          <p14:tracePt t="69649" x="7740650" y="3390900"/>
          <p14:tracePt t="69665" x="7759700" y="3384550"/>
          <p14:tracePt t="69682" x="7797800" y="3384550"/>
          <p14:tracePt t="69699" x="7823200" y="3378200"/>
          <p14:tracePt t="69715" x="7861300" y="3371850"/>
          <p14:tracePt t="69732" x="7905750" y="3365500"/>
          <p14:tracePt t="69749" x="7956550" y="3365500"/>
          <p14:tracePt t="69766" x="8007350" y="3352800"/>
          <p14:tracePt t="69783" x="8045450" y="3346450"/>
          <p14:tracePt t="69799" x="8070850" y="3340100"/>
          <p14:tracePt t="69846" x="8089900" y="3340100"/>
          <p14:tracePt t="69857" x="8102600" y="3333750"/>
          <p14:tracePt t="69858" x="8121650" y="3327400"/>
          <p14:tracePt t="69865" x="8153400" y="3321050"/>
          <p14:tracePt t="69882" x="8185150" y="3308350"/>
          <p14:tracePt t="69899" x="8210550" y="3302000"/>
          <p14:tracePt t="69916" x="8223250" y="3295650"/>
          <p14:tracePt t="69932" x="8235950" y="3289300"/>
          <p14:tracePt t="69966" x="8242300" y="3289300"/>
          <p14:tracePt t="69990" x="8248650" y="3282950"/>
          <p14:tracePt t="70262" x="8204200" y="3282950"/>
          <p14:tracePt t="70270" x="8128000" y="3282950"/>
          <p14:tracePt t="70270" x="8051800" y="3302000"/>
          <p14:tracePt t="70286" x="7937500" y="3314700"/>
          <p14:tracePt t="70286" x="7816850" y="3314700"/>
          <p14:tracePt t="70299" x="7594600" y="3333750"/>
          <p14:tracePt t="70316" x="7175500" y="3378200"/>
          <p14:tracePt t="70332" x="6692900" y="3384550"/>
          <p14:tracePt t="70349" x="6381750" y="3397250"/>
          <p14:tracePt t="70365" x="5981700" y="3403600"/>
          <p14:tracePt t="70382" x="5797550" y="3422650"/>
          <p14:tracePt t="70399" x="5613400" y="3429000"/>
          <p14:tracePt t="70416" x="5467350" y="3448050"/>
          <p14:tracePt t="70432" x="5314950" y="3473450"/>
          <p14:tracePt t="70449" x="5200650" y="3492500"/>
          <p14:tracePt t="70465" x="5041900" y="3511550"/>
          <p14:tracePt t="70483" x="4889500" y="3536950"/>
          <p14:tracePt t="70499" x="4730750" y="3556000"/>
          <p14:tracePt t="70516" x="4572000" y="3587750"/>
          <p14:tracePt t="70532" x="4438650" y="3600450"/>
          <p14:tracePt t="70549" x="4279900" y="3625850"/>
          <p14:tracePt t="70567" x="4197350" y="3638550"/>
          <p14:tracePt t="70582" x="4114800" y="3657600"/>
          <p14:tracePt t="70599" x="4064000" y="3663950"/>
          <p14:tracePt t="70616" x="4013200" y="3670300"/>
          <p14:tracePt t="70632" x="3949700" y="3676650"/>
          <p14:tracePt t="70649" x="3898900" y="3683000"/>
          <p14:tracePt t="70665" x="3822700" y="3695700"/>
          <p14:tracePt t="70682" x="3740150" y="3702050"/>
          <p14:tracePt t="70699" x="3663950" y="3714750"/>
          <p14:tracePt t="70716" x="3562350" y="3733800"/>
          <p14:tracePt t="70732" x="3473450" y="3746500"/>
          <p14:tracePt t="70749" x="3409950" y="3752850"/>
          <p14:tracePt t="70749" x="3384550" y="3759200"/>
          <p14:tracePt t="70766" x="3333750" y="3765550"/>
          <p14:tracePt t="70782" x="3295650" y="3778250"/>
          <p14:tracePt t="70799" x="3263900" y="3778250"/>
          <p14:tracePt t="70815" x="3238500" y="3778250"/>
          <p14:tracePt t="70832" x="3213100" y="3784600"/>
          <p14:tracePt t="70849" x="3181350" y="3790950"/>
          <p14:tracePt t="70865" x="3155950" y="3797300"/>
          <p14:tracePt t="70883" x="3136900" y="3797300"/>
          <p14:tracePt t="70899" x="3124200" y="3797300"/>
          <p14:tracePt t="70915" x="3105150" y="3797300"/>
          <p14:tracePt t="70932" x="3086100" y="3803650"/>
          <p14:tracePt t="70949" x="3054350" y="3803650"/>
          <p14:tracePt t="70966" x="3022600" y="3803650"/>
          <p14:tracePt t="70982" x="2997200" y="3803650"/>
          <p14:tracePt t="71000" x="2965450" y="3803650"/>
          <p14:tracePt t="71015" x="2921000" y="3803650"/>
          <p14:tracePt t="71032" x="2863850" y="3803650"/>
          <p14:tracePt t="71049" x="2794000" y="3803650"/>
          <p14:tracePt t="71065" x="2705100" y="3803650"/>
          <p14:tracePt t="71082" x="2647950" y="3803650"/>
          <p14:tracePt t="71099" x="2603500" y="3803650"/>
          <p14:tracePt t="71116" x="2552700" y="3803650"/>
          <p14:tracePt t="71132" x="2501900" y="3803650"/>
          <p14:tracePt t="71149" x="2406650" y="3803650"/>
          <p14:tracePt t="71166" x="2336800" y="3803650"/>
          <p14:tracePt t="71182" x="2273300" y="3803650"/>
          <p14:tracePt t="71199" x="2235200" y="3803650"/>
          <p14:tracePt t="71215" x="2184400" y="3803650"/>
          <p14:tracePt t="71232" x="2146300" y="3803650"/>
          <p14:tracePt t="71249" x="2108200" y="3803650"/>
          <p14:tracePt t="71265" x="2089150" y="3803650"/>
          <p14:tracePt t="71282" x="2070100" y="3803650"/>
          <p14:tracePt t="71299" x="2044700" y="3797300"/>
          <p14:tracePt t="71315" x="2038350" y="3790950"/>
          <p14:tracePt t="71332" x="2012950" y="3784600"/>
          <p14:tracePt t="71349" x="1962150" y="3784600"/>
          <p14:tracePt t="71367" x="1936750" y="3771900"/>
          <p14:tracePt t="71382" x="1911350" y="3771900"/>
          <p14:tracePt t="71399" x="1898650" y="3759200"/>
          <p14:tracePt t="71415" x="1885950" y="3759200"/>
          <p14:tracePt t="71574" x="1879600" y="3759200"/>
          <p14:tracePt t="71579" x="1879600" y="3752850"/>
          <p14:tracePt t="71614" x="1885950" y="3746500"/>
          <p14:tracePt t="71630" x="1892300" y="3746500"/>
          <p14:tracePt t="71631" x="1898650" y="3746500"/>
          <p14:tracePt t="71654" x="1911350" y="3746500"/>
          <p14:tracePt t="71662" x="1917700" y="3746500"/>
          <p14:tracePt t="71665" x="1924050" y="3740150"/>
          <p14:tracePt t="71682" x="1936750" y="3733800"/>
          <p14:tracePt t="71699" x="1949450" y="3733800"/>
          <p14:tracePt t="71715" x="1955800" y="3727450"/>
          <p14:tracePt t="71732" x="1962150" y="3721100"/>
          <p14:tracePt t="71749" x="1974850" y="3714750"/>
          <p14:tracePt t="71767" x="1987550" y="3708400"/>
          <p14:tracePt t="71782" x="2000250" y="3702050"/>
          <p14:tracePt t="71799" x="2019300" y="3689350"/>
          <p14:tracePt t="71815" x="2032000" y="3683000"/>
          <p14:tracePt t="71832" x="2044700" y="3683000"/>
          <p14:tracePt t="71849" x="2057400" y="3670300"/>
          <p14:tracePt t="71866" x="2063750" y="3670300"/>
          <p14:tracePt t="71882" x="2076450" y="3663950"/>
          <p14:tracePt t="71899" x="2101850" y="3657600"/>
          <p14:tracePt t="71915" x="2133600" y="3651250"/>
          <p14:tracePt t="71932" x="2190750" y="3644900"/>
          <p14:tracePt t="71949" x="2292350" y="3632200"/>
          <p14:tracePt t="71966" x="2362200" y="3619500"/>
          <p14:tracePt t="71982" x="2413000" y="3613150"/>
          <p14:tracePt t="71999" x="2451100" y="3613150"/>
          <p14:tracePt t="72016" x="2476500" y="3606800"/>
          <p14:tracePt t="72032" x="2489200" y="3606800"/>
          <p14:tracePt t="72049" x="2495550" y="3606800"/>
          <p14:tracePt t="72066" x="2508250" y="3606800"/>
          <p14:tracePt t="72082" x="2514600" y="3606800"/>
          <p14:tracePt t="72099" x="2520950" y="3606800"/>
          <p14:tracePt t="72115" x="2527300" y="3606800"/>
          <p14:tracePt t="72131" x="2540000" y="3606800"/>
          <p14:tracePt t="72148" x="2546350" y="3606800"/>
          <p14:tracePt t="72166" x="2565400" y="3606800"/>
          <p14:tracePt t="72182" x="2584450" y="3606800"/>
          <p14:tracePt t="72199" x="2609850" y="3606800"/>
          <p14:tracePt t="72215" x="2628900" y="3606800"/>
          <p14:tracePt t="72232" x="2660650" y="3606800"/>
          <p14:tracePt t="72248" x="2679700" y="3606800"/>
          <p14:tracePt t="72265" x="2711450" y="3606800"/>
          <p14:tracePt t="72282" x="2743200" y="3606800"/>
          <p14:tracePt t="72299" x="2768600" y="3606800"/>
          <p14:tracePt t="72315" x="2806700" y="3606800"/>
          <p14:tracePt t="72332" x="2832100" y="3606800"/>
          <p14:tracePt t="72348" x="2876550" y="3606800"/>
          <p14:tracePt t="72366" x="2901950" y="3606800"/>
          <p14:tracePt t="72382" x="2933700" y="3606800"/>
          <p14:tracePt t="72398" x="2971800" y="3606800"/>
          <p14:tracePt t="72415" x="3009900" y="3606800"/>
          <p14:tracePt t="72432" x="3041650" y="3606800"/>
          <p14:tracePt t="72449" x="3073400" y="3606800"/>
          <p14:tracePt t="72465" x="3098800" y="3606800"/>
          <p14:tracePt t="72483" x="3136900" y="3606800"/>
          <p14:tracePt t="72499" x="3168650" y="3606800"/>
          <p14:tracePt t="72515" x="3200400" y="3606800"/>
          <p14:tracePt t="72532" x="3238500" y="3606800"/>
          <p14:tracePt t="72548" x="3295650" y="3606800"/>
          <p14:tracePt t="72566" x="3333750" y="3606800"/>
          <p14:tracePt t="72582" x="3384550" y="3606800"/>
          <p14:tracePt t="72599" x="3448050" y="3606800"/>
          <p14:tracePt t="72615" x="3511550" y="3606800"/>
          <p14:tracePt t="72632" x="3562350" y="3606800"/>
          <p14:tracePt t="72649" x="3606800" y="3606800"/>
          <p14:tracePt t="72665" x="3644900" y="3606800"/>
          <p14:tracePt t="72682" x="3683000" y="3606800"/>
          <p14:tracePt t="72699" x="3721100" y="3600450"/>
          <p14:tracePt t="72715" x="3759200" y="3594100"/>
          <p14:tracePt t="72732" x="3790950" y="3594100"/>
          <p14:tracePt t="72749" x="3854450" y="3594100"/>
          <p14:tracePt t="72766" x="3905250" y="3594100"/>
          <p14:tracePt t="72782" x="3930650" y="3594100"/>
          <p14:tracePt t="72799" x="3987800" y="3594100"/>
          <p14:tracePt t="72815" x="4102100" y="3594100"/>
          <p14:tracePt t="72832" x="4197350" y="3594100"/>
          <p14:tracePt t="72849" x="4292600" y="3594100"/>
          <p14:tracePt t="72866" x="4368800" y="3594100"/>
          <p14:tracePt t="72882" x="4457700" y="3594100"/>
          <p14:tracePt t="72899" x="4527550" y="3594100"/>
          <p14:tracePt t="72915" x="4584700" y="3594100"/>
          <p14:tracePt t="72932" x="4641850" y="3594100"/>
          <p14:tracePt t="72949" x="4711700" y="3594100"/>
          <p14:tracePt t="72966" x="4743450" y="3594100"/>
          <p14:tracePt t="72982" x="4775200" y="3594100"/>
          <p14:tracePt t="72999" x="4806950" y="3594100"/>
          <p14:tracePt t="73015" x="4826000" y="3594100"/>
          <p14:tracePt t="73033" x="4851400" y="3594100"/>
          <p14:tracePt t="73049" x="4876800" y="3594100"/>
          <p14:tracePt t="73065" x="4902200" y="3594100"/>
          <p14:tracePt t="73082" x="4933950" y="3594100"/>
          <p14:tracePt t="73117" x="4946650" y="3594100"/>
          <p14:tracePt t="73118" x="4959350" y="3594100"/>
          <p14:tracePt t="73132" x="4972050" y="3594100"/>
          <p14:tracePt t="73149" x="5003800" y="3594100"/>
          <p14:tracePt t="73166" x="5022850" y="3594100"/>
          <p14:tracePt t="73182" x="5035550" y="3594100"/>
          <p14:tracePt t="73199" x="5041900" y="3594100"/>
          <p14:tracePt t="73215" x="5048250" y="3594100"/>
          <p14:tracePt t="73590" x="5067300" y="3594100"/>
          <p14:tracePt t="73598" x="5149850" y="3594100"/>
          <p14:tracePt t="73615" x="5207000" y="3594100"/>
          <p14:tracePt t="73616" x="5327650" y="3594100"/>
          <p14:tracePt t="73632" x="5530850" y="3594100"/>
          <p14:tracePt t="73649" x="5721350" y="3594100"/>
          <p14:tracePt t="73665" x="5943600" y="3594100"/>
          <p14:tracePt t="73682" x="6121400" y="3594100"/>
          <p14:tracePt t="73698" x="6254750" y="3594100"/>
          <p14:tracePt t="73715" x="6381750" y="3594100"/>
          <p14:tracePt t="73732" x="6489700" y="3594100"/>
          <p14:tracePt t="73749" x="6540500" y="3594100"/>
          <p14:tracePt t="73766" x="6604000" y="3587750"/>
          <p14:tracePt t="73782" x="6635750" y="3581400"/>
          <p14:tracePt t="73798" x="6692900" y="3575050"/>
          <p14:tracePt t="73815" x="6731000" y="3568700"/>
          <p14:tracePt t="73832" x="6769100" y="3562350"/>
          <p14:tracePt t="73849" x="6794500" y="3562350"/>
          <p14:tracePt t="73865" x="6813550" y="3556000"/>
          <p14:tracePt t="73882" x="6832600" y="3549650"/>
          <p14:tracePt t="73898" x="6845300" y="3549650"/>
          <p14:tracePt t="73915" x="6858000" y="3543300"/>
          <p14:tracePt t="74166" x="6883400" y="3543300"/>
          <p14:tracePt t="74175" x="6902450" y="3543300"/>
          <p14:tracePt t="74175" x="6921500" y="3543300"/>
          <p14:tracePt t="74182" x="6991350" y="3543300"/>
          <p14:tracePt t="74199" x="7073900" y="3543300"/>
          <p14:tracePt t="74215" x="7181850" y="3543300"/>
          <p14:tracePt t="74232" x="7296150" y="3543300"/>
          <p14:tracePt t="74248" x="7416800" y="3543300"/>
          <p14:tracePt t="74265" x="7505700" y="3543300"/>
          <p14:tracePt t="74282" x="7550150" y="3543300"/>
          <p14:tracePt t="74298" x="7575550" y="3543300"/>
          <p14:tracePt t="74315" x="7588250" y="3543300"/>
          <p14:tracePt t="74332" x="7594600" y="3536950"/>
          <p14:tracePt t="74349" x="7600950" y="3536950"/>
          <p14:tracePt t="74406" x="7607300" y="3536950"/>
          <p14:tracePt t="74414" x="7613650" y="3536950"/>
          <p14:tracePt t="74422" x="7620000" y="3536950"/>
          <p14:tracePt t="74430" x="7626350" y="3536950"/>
          <p14:tracePt t="74435" x="7645400" y="3536950"/>
          <p14:tracePt t="74448" x="7658100" y="3530600"/>
          <p14:tracePt t="74465" x="7683500" y="3524250"/>
          <p14:tracePt t="74482" x="7689850" y="3524250"/>
          <p14:tracePt t="74498" x="7702550" y="3524250"/>
          <p14:tracePt t="74774" x="7696200" y="3524250"/>
          <p14:tracePt t="74782" x="7664450" y="3524250"/>
          <p14:tracePt t="74797" x="7632700" y="3524250"/>
          <p14:tracePt t="74815" x="7607300" y="3524250"/>
          <p14:tracePt t="74816" x="7562850" y="3524250"/>
          <p14:tracePt t="74832" x="7524750" y="3524250"/>
          <p14:tracePt t="74848" x="7467600" y="3524250"/>
          <p14:tracePt t="74865" x="7416800" y="3524250"/>
          <p14:tracePt t="74882" x="7353300" y="3524250"/>
          <p14:tracePt t="74899" x="7283450" y="3524250"/>
          <p14:tracePt t="74915" x="7219950" y="3524250"/>
          <p14:tracePt t="74932" x="7181850" y="3524250"/>
          <p14:tracePt t="74949" x="7131050" y="3524250"/>
          <p14:tracePt t="74966" x="7112000" y="3524250"/>
          <p14:tracePt t="74982" x="7099300" y="3524250"/>
          <p14:tracePt t="74999" x="7073900" y="3524250"/>
          <p14:tracePt t="75015" x="7054850" y="3524250"/>
          <p14:tracePt t="75032" x="7035800" y="3524250"/>
          <p14:tracePt t="75048" x="7016750" y="3524250"/>
          <p14:tracePt t="75066" x="6997700" y="3524250"/>
          <p14:tracePt t="75082" x="6985000" y="3524250"/>
          <p14:tracePt t="75099" x="6972300" y="3524250"/>
          <p14:tracePt t="75115" x="6959600" y="3524250"/>
          <p14:tracePt t="75132" x="6940550" y="3524250"/>
          <p14:tracePt t="75148" x="6921500" y="3517900"/>
          <p14:tracePt t="75166" x="6908800" y="3517900"/>
          <p14:tracePt t="75182" x="6889750" y="3511550"/>
          <p14:tracePt t="75199" x="6877050" y="3511550"/>
          <p14:tracePt t="75215" x="6870700" y="3511550"/>
          <p14:tracePt t="75231" x="6851650" y="3511550"/>
          <p14:tracePt t="75248" x="6845300" y="3511550"/>
          <p14:tracePt t="75264" x="6838950" y="3511550"/>
          <p14:tracePt t="75282" x="6832600" y="3511550"/>
          <p14:tracePt t="75299" x="6826250" y="3511550"/>
          <p14:tracePt t="75342" x="6819900" y="3511550"/>
          <p14:tracePt t="75366" x="6813550" y="3511550"/>
          <p14:tracePt t="75373" x="6807200" y="3511550"/>
          <p14:tracePt t="75382" x="6794500" y="3511550"/>
          <p14:tracePt t="75392" x="6781800" y="3511550"/>
          <p14:tracePt t="75398" x="6756400" y="3511550"/>
          <p14:tracePt t="75415" x="6718300" y="3511550"/>
          <p14:tracePt t="75432" x="6667500" y="3517900"/>
          <p14:tracePt t="75448" x="6610350" y="3524250"/>
          <p14:tracePt t="75465" x="6521450" y="3530600"/>
          <p14:tracePt t="75482" x="6413500" y="3530600"/>
          <p14:tracePt t="75499" x="6311900" y="3530600"/>
          <p14:tracePt t="75515" x="6203950" y="3530600"/>
          <p14:tracePt t="75532" x="6121400" y="3530600"/>
          <p14:tracePt t="75548" x="6038850" y="3536950"/>
          <p14:tracePt t="75567" x="5994400" y="3536950"/>
          <p14:tracePt t="75582" x="5962650" y="3543300"/>
          <p14:tracePt t="75599" x="5937250" y="3543300"/>
          <p14:tracePt t="75615" x="5905500" y="3556000"/>
          <p14:tracePt t="75632" x="5880100" y="3562350"/>
          <p14:tracePt t="75648" x="5848350" y="3575050"/>
          <p14:tracePt t="75665" x="5822950" y="3581400"/>
          <p14:tracePt t="75682" x="5791200" y="3606800"/>
          <p14:tracePt t="75699" x="5772150" y="3613150"/>
          <p14:tracePt t="75715" x="5765800" y="3625850"/>
          <p14:tracePt t="75732" x="5753100" y="3638550"/>
          <p14:tracePt t="75748" x="5746750" y="3670300"/>
          <p14:tracePt t="75766" x="5746750" y="3689350"/>
          <p14:tracePt t="75782" x="5746750" y="3708400"/>
          <p14:tracePt t="75798" x="5746750" y="3721100"/>
          <p14:tracePt t="75815" x="5746750" y="3746500"/>
          <p14:tracePt t="75832" x="5759450" y="3765550"/>
          <p14:tracePt t="75848" x="5759450" y="3771900"/>
          <p14:tracePt t="75865" x="5759450" y="3778250"/>
          <p14:tracePt t="75918" x="5765800" y="3784600"/>
          <p14:tracePt t="75926" x="5772150" y="3790950"/>
          <p14:tracePt t="75933" x="5797550" y="3803650"/>
          <p14:tracePt t="75934" x="5816600" y="3803650"/>
          <p14:tracePt t="75948" x="5924550" y="3816350"/>
          <p14:tracePt t="75966" x="6026150" y="3822700"/>
          <p14:tracePt t="75982" x="6178550" y="3841750"/>
          <p14:tracePt t="75998" x="6330950" y="3860800"/>
          <p14:tracePt t="76015" x="6483350" y="3879850"/>
          <p14:tracePt t="76032" x="6591300" y="3892550"/>
          <p14:tracePt t="76048" x="6680200" y="3911600"/>
          <p14:tracePt t="76065" x="6705600" y="3924300"/>
          <p14:tracePt t="76082" x="6718300" y="3924300"/>
          <p14:tracePt t="76182" x="6718300" y="3930650"/>
          <p14:tracePt t="76197" x="6718300" y="3937000"/>
          <p14:tracePt t="76205" x="6692900" y="3943350"/>
          <p14:tracePt t="76215" x="6654800" y="3956050"/>
          <p14:tracePt t="76217" x="6546850" y="3968750"/>
          <p14:tracePt t="76232" x="6388100" y="3987800"/>
          <p14:tracePt t="76248" x="6178550" y="4019550"/>
          <p14:tracePt t="76265" x="5937250" y="4038600"/>
          <p14:tracePt t="76282" x="5721350" y="4044950"/>
          <p14:tracePt t="76299" x="5568950" y="4044950"/>
          <p14:tracePt t="76315" x="5391150" y="4044950"/>
          <p14:tracePt t="76332" x="5207000" y="4044950"/>
          <p14:tracePt t="76348" x="5041900" y="4044950"/>
          <p14:tracePt t="76366" x="4978400" y="4044950"/>
          <p14:tracePt t="76382" x="4927600" y="4038600"/>
          <p14:tracePt t="76398" x="4902200" y="4032250"/>
          <p14:tracePt t="76416" x="4876800" y="4025900"/>
          <p14:tracePt t="76432" x="4857750" y="4025900"/>
          <p14:tracePt t="76449" x="4851400" y="4019550"/>
          <p14:tracePt t="76465" x="4838700" y="4013200"/>
          <p14:tracePt t="76482" x="4826000" y="4013200"/>
          <p14:tracePt t="76498" x="4813300" y="4006850"/>
          <p14:tracePt t="76543" x="4806950" y="4006850"/>
          <p14:tracePt t="76631" x="4813300" y="4006850"/>
          <p14:tracePt t="76638" x="4838700" y="4032250"/>
          <p14:tracePt t="76646" x="4870450" y="4057650"/>
          <p14:tracePt t="76649" x="4972050" y="4127500"/>
          <p14:tracePt t="76666" x="5086350" y="4191000"/>
          <p14:tracePt t="76683" x="5257800" y="4260850"/>
          <p14:tracePt t="76699" x="5416550" y="4305300"/>
          <p14:tracePt t="76717" x="5537200" y="4330700"/>
          <p14:tracePt t="76733" x="5689600" y="4349750"/>
          <p14:tracePt t="76749" x="5943600" y="4349750"/>
          <p14:tracePt t="76767" x="6076950" y="4318000"/>
          <p14:tracePt t="76783" x="6203950" y="4267200"/>
          <p14:tracePt t="76800" x="6305550" y="4222750"/>
          <p14:tracePt t="76816" x="6375400" y="4178300"/>
          <p14:tracePt t="76833" x="6432550" y="4146550"/>
          <p14:tracePt t="76850" x="6464300" y="4127500"/>
          <p14:tracePt t="76866" x="6483350" y="4121150"/>
          <p14:tracePt t="76884" x="6496050" y="4114800"/>
          <p14:tracePt t="76900" x="6496050" y="4108450"/>
          <p14:tracePt t="77031" x="6489700" y="4108450"/>
          <p14:tracePt t="77042" x="6483350" y="4108450"/>
          <p14:tracePt t="77049" x="6470650" y="4108450"/>
          <p14:tracePt t="77050" x="6445250" y="4108450"/>
          <p14:tracePt t="77066" x="6400800" y="4121150"/>
          <p14:tracePt t="77083" x="6330950" y="4146550"/>
          <p14:tracePt t="77100" x="6235700" y="4171950"/>
          <p14:tracePt t="77116" x="6115050" y="4203700"/>
          <p14:tracePt t="77133" x="5956300" y="4222750"/>
          <p14:tracePt t="77150" x="5740400" y="4235450"/>
          <p14:tracePt t="77167" x="5607050" y="4235450"/>
          <p14:tracePt t="77183" x="5499100" y="4235450"/>
          <p14:tracePt t="77199" x="5416550" y="4235450"/>
          <p14:tracePt t="77216" x="5340350" y="4222750"/>
          <p14:tracePt t="77233" x="5302250" y="4210050"/>
          <p14:tracePt t="77250" x="5283200" y="4203700"/>
          <p14:tracePt t="77266" x="5276850" y="4203700"/>
          <p14:tracePt t="77302" x="5270500" y="4203700"/>
          <p14:tracePt t="78759" x="5257800" y="4210050"/>
          <p14:tracePt t="78766" x="5251450" y="4267200"/>
          <p14:tracePt t="78774" x="5251450" y="4324350"/>
          <p14:tracePt t="78782" x="5251450" y="4451350"/>
          <p14:tracePt t="78799" x="5251450" y="4527550"/>
          <p14:tracePt t="78800" x="5251450" y="4648200"/>
          <p14:tracePt t="78816" x="5270500" y="4781550"/>
          <p14:tracePt t="78834" x="5302250" y="4895850"/>
          <p14:tracePt t="78849" x="5327650" y="4991100"/>
          <p14:tracePt t="78866" x="5340350" y="5054600"/>
          <p14:tracePt t="78883" x="5365750" y="5124450"/>
          <p14:tracePt t="78900" x="5372100" y="5168900"/>
          <p14:tracePt t="78916" x="5372100" y="5213350"/>
          <p14:tracePt t="78933" x="5378450" y="5264150"/>
          <p14:tracePt t="78949" x="5391150" y="5327650"/>
          <p14:tracePt t="78967" x="5403850" y="5378450"/>
          <p14:tracePt t="78983" x="5403850" y="5410200"/>
          <p14:tracePt t="79000" x="5416550" y="5435600"/>
          <p14:tracePt t="79016" x="5422900" y="5454650"/>
          <p14:tracePt t="79033" x="5422900" y="5467350"/>
          <p14:tracePt t="79049" x="5429250" y="5480050"/>
          <p14:tracePt t="79066" x="5435600" y="5492750"/>
          <p14:tracePt t="79102" x="5441950" y="5505450"/>
          <p14:tracePt t="79103" x="5454650" y="5511800"/>
          <p14:tracePt t="79117" x="5499100" y="5530850"/>
          <p14:tracePt t="79135" x="5518150" y="5543550"/>
          <p14:tracePt t="79149" x="5562600" y="5549900"/>
          <p14:tracePt t="79167" x="5581650" y="5549900"/>
          <p14:tracePt t="79183" x="5600700" y="5549900"/>
          <p14:tracePt t="79200" x="5613400" y="5549900"/>
          <p14:tracePt t="79238" x="5619750" y="5549900"/>
          <p14:tracePt t="79262" x="5626100" y="5549900"/>
          <p14:tracePt t="79286" x="5632450" y="5543550"/>
          <p14:tracePt t="79303" x="5638800" y="5543550"/>
          <p14:tracePt t="79310" x="5638800" y="5537200"/>
          <p14:tracePt t="79326" x="5651500" y="5530850"/>
          <p14:tracePt t="79407" x="5657850" y="5530850"/>
          <p14:tracePt t="79495" x="5664200" y="5530850"/>
          <p14:tracePt t="79534" x="5670550" y="5530850"/>
          <p14:tracePt t="80631" x="5651500" y="5530850"/>
          <p14:tracePt t="80638" x="5607050" y="5530850"/>
          <p14:tracePt t="80649" x="5562600" y="5530850"/>
          <p14:tracePt t="80650" x="5441950" y="5543550"/>
          <p14:tracePt t="80666" x="5276850" y="5556250"/>
          <p14:tracePt t="80683" x="5086350" y="5556250"/>
          <p14:tracePt t="80700" x="4991100" y="5556250"/>
          <p14:tracePt t="80716" x="4870450" y="5556250"/>
          <p14:tracePt t="80732" x="4749800" y="5549900"/>
          <p14:tracePt t="80750" x="4572000" y="5518150"/>
          <p14:tracePt t="80767" x="4470400" y="5505450"/>
          <p14:tracePt t="80782" x="4368800" y="5492750"/>
          <p14:tracePt t="80799" x="4260850" y="5473700"/>
          <p14:tracePt t="80816" x="4146550" y="5461000"/>
          <p14:tracePt t="80833" x="4038600" y="5448300"/>
          <p14:tracePt t="80849" x="3943350" y="5435600"/>
          <p14:tracePt t="80866" x="3841750" y="5422900"/>
          <p14:tracePt t="80883" x="3752850" y="5410200"/>
          <p14:tracePt t="80899" x="3670300" y="5397500"/>
          <p14:tracePt t="80916" x="3606800" y="5384800"/>
          <p14:tracePt t="80932" x="3562350" y="5372100"/>
          <p14:tracePt t="80949" x="3505200" y="5365750"/>
          <p14:tracePt t="80966" x="3479800" y="5359400"/>
          <p14:tracePt t="80983" x="3467100" y="5359400"/>
          <p14:tracePt t="80999" x="3454400" y="5359400"/>
          <p14:tracePt t="81016" x="3448050" y="5359400"/>
          <p14:tracePt t="81032" x="3435350" y="5359400"/>
          <p14:tracePt t="81049" x="3429000" y="5359400"/>
          <p14:tracePt t="81066" x="3422650" y="5359400"/>
          <p14:tracePt t="81083" x="3409950" y="5359400"/>
          <p14:tracePt t="81099" x="3390900" y="5365750"/>
          <p14:tracePt t="81116" x="3371850" y="5372100"/>
          <p14:tracePt t="81132" x="3365500" y="5372100"/>
          <p14:tracePt t="81132" x="3359150" y="5378450"/>
          <p14:tracePt t="81166" x="3352800" y="5384800"/>
          <p14:tracePt t="81198" x="3346450" y="5391150"/>
          <p14:tracePt t="81238" x="3346450" y="5397500"/>
          <p14:tracePt t="81279" x="3346450" y="5403850"/>
          <p14:tracePt t="81319" x="3346450" y="5410200"/>
          <p14:tracePt t="81478" x="3346450" y="5416550"/>
          <p14:tracePt t="81494" x="3346450" y="5422900"/>
          <p14:tracePt t="81510" x="3346450" y="5429250"/>
          <p14:tracePt t="82222" x="3359150" y="5435600"/>
          <p14:tracePt t="82230" x="3397250" y="5435600"/>
          <p14:tracePt t="82231" x="3422650" y="5435600"/>
          <p14:tracePt t="82241" x="3460750" y="5435600"/>
          <p14:tracePt t="82254" x="3549650" y="5435600"/>
          <p14:tracePt t="82266" x="3670300" y="5441950"/>
          <p14:tracePt t="82282" x="3790950" y="5454650"/>
          <p14:tracePt t="82299" x="3949700" y="5467350"/>
          <p14:tracePt t="82316" x="4095750" y="5467350"/>
          <p14:tracePt t="82333" x="4235450" y="5473700"/>
          <p14:tracePt t="82349" x="4464050" y="5473700"/>
          <p14:tracePt t="82367" x="4603750" y="5473700"/>
          <p14:tracePt t="82382" x="4718050" y="5473700"/>
          <p14:tracePt t="82399" x="4819650" y="5473700"/>
          <p14:tracePt t="82416" x="4914900" y="5473700"/>
          <p14:tracePt t="82433" x="4997450" y="5473700"/>
          <p14:tracePt t="82448" x="5048250" y="5473700"/>
          <p14:tracePt t="82465" x="5080000" y="5473700"/>
          <p14:tracePt t="82566" x="5086350" y="5473700"/>
          <p14:tracePt t="82582" x="5092700" y="5473700"/>
          <p14:tracePt t="82587" x="5124450" y="5473700"/>
          <p14:tracePt t="82599" x="5168900" y="5473700"/>
          <p14:tracePt t="82616" x="5207000" y="5473700"/>
          <p14:tracePt t="82633" x="5232400" y="5473700"/>
          <p14:tracePt t="82649" x="5264150" y="5473700"/>
          <p14:tracePt t="82666" x="5283200" y="5473700"/>
          <p14:tracePt t="82682" x="5308600" y="5473700"/>
          <p14:tracePt t="82699" x="5340350" y="5473700"/>
          <p14:tracePt t="82716" x="5372100" y="5480050"/>
          <p14:tracePt t="82733" x="5403850" y="5480050"/>
          <p14:tracePt t="82749" x="5441950" y="5486400"/>
          <p14:tracePt t="82767" x="5461000" y="5492750"/>
          <p14:tracePt t="82782" x="5467350" y="5492750"/>
          <p14:tracePt t="82799" x="5473700" y="5492750"/>
          <p14:tracePt t="82816" x="5480050" y="5492750"/>
          <p14:tracePt t="82926" x="5473700" y="5492750"/>
          <p14:tracePt t="82934" x="5441950" y="5492750"/>
          <p14:tracePt t="82941" x="5403850" y="5492750"/>
          <p14:tracePt t="82951" x="5187950" y="5492750"/>
          <p14:tracePt t="82967" x="5010150" y="5492750"/>
          <p14:tracePt t="82982" x="4781550" y="5492750"/>
          <p14:tracePt t="82999" x="4578350" y="5492750"/>
          <p14:tracePt t="83016" x="4400550" y="5492750"/>
          <p14:tracePt t="83033" x="4222750" y="5492750"/>
          <p14:tracePt t="83050" x="4070350" y="5492750"/>
          <p14:tracePt t="83066" x="3943350" y="5492750"/>
          <p14:tracePt t="83083" x="3848100" y="5492750"/>
          <p14:tracePt t="83099" x="3803650" y="5499100"/>
          <p14:tracePt t="83116" x="3752850" y="5505450"/>
          <p14:tracePt t="83132" x="3733800" y="5505450"/>
          <p14:tracePt t="83132" x="3721100" y="5505450"/>
          <p14:tracePt t="83150" x="3708400" y="5505450"/>
          <p14:tracePt t="83190" x="3702050" y="5505450"/>
          <p14:tracePt t="83342" x="3708400" y="5505450"/>
          <p14:tracePt t="83350" x="3740150" y="5505450"/>
          <p14:tracePt t="83351" x="3854450" y="5505450"/>
          <p14:tracePt t="83367" x="4051300" y="5505450"/>
          <p14:tracePt t="83383" x="4368800" y="5505450"/>
          <p14:tracePt t="83399" x="4724400" y="5505450"/>
          <p14:tracePt t="83416" x="5080000" y="5505450"/>
          <p14:tracePt t="83432" x="5397500" y="5505450"/>
          <p14:tracePt t="83450" x="5645150" y="5505450"/>
          <p14:tracePt t="83465" x="5784850" y="5505450"/>
          <p14:tracePt t="83482" x="5880100" y="5505450"/>
          <p14:tracePt t="83499" x="5937250" y="5505450"/>
          <p14:tracePt t="83516" x="5956300" y="5505450"/>
          <p14:tracePt t="83532" x="5969000" y="5505450"/>
          <p14:tracePt t="83549" x="5975350" y="5505450"/>
          <p14:tracePt t="83734" x="5937250" y="5505450"/>
          <p14:tracePt t="83742" x="5873750" y="5505450"/>
          <p14:tracePt t="83750" x="5797550" y="5505450"/>
          <p14:tracePt t="83751" x="5537200" y="5505450"/>
          <p14:tracePt t="83766" x="5187950" y="5486400"/>
          <p14:tracePt t="83783" x="4845050" y="5473700"/>
          <p14:tracePt t="83799" x="4495800" y="5473700"/>
          <p14:tracePt t="83816" x="4229100" y="5473700"/>
          <p14:tracePt t="83832" x="3975100" y="5480050"/>
          <p14:tracePt t="83849" x="3797300" y="5480050"/>
          <p14:tracePt t="83866" x="3657600" y="5492750"/>
          <p14:tracePt t="83883" x="3581400" y="5505450"/>
          <p14:tracePt t="83899" x="3549650" y="5505450"/>
          <p14:tracePt t="83916" x="3536950" y="5505450"/>
          <p14:tracePt t="83932" x="3530600" y="5505450"/>
          <p14:tracePt t="84838" x="3556000" y="5505450"/>
          <p14:tracePt t="84846" x="3594100" y="5505450"/>
          <p14:tracePt t="84854" x="3727450" y="5505450"/>
          <p14:tracePt t="84866" x="4006850" y="5505450"/>
          <p14:tracePt t="84883" x="4413250" y="5505450"/>
          <p14:tracePt t="84899" x="4895850" y="5518150"/>
          <p14:tracePt t="84915" x="5391150" y="5518150"/>
          <p14:tracePt t="84932" x="5848350" y="5518150"/>
          <p14:tracePt t="84949" x="6381750" y="5486400"/>
          <p14:tracePt t="84967" x="6534150" y="5461000"/>
          <p14:tracePt t="84982" x="6654800" y="5429250"/>
          <p14:tracePt t="84999" x="6711950" y="5397500"/>
          <p14:tracePt t="85016" x="6781800" y="5359400"/>
          <p14:tracePt t="85033" x="6851650" y="5314950"/>
          <p14:tracePt t="85049" x="6927850" y="5257800"/>
          <p14:tracePt t="85066" x="7010400" y="5175250"/>
          <p14:tracePt t="85082" x="7080250" y="5073650"/>
          <p14:tracePt t="85099" x="7150100" y="4953000"/>
          <p14:tracePt t="85116" x="7219950" y="4819650"/>
          <p14:tracePt t="85132" x="7302500" y="4679950"/>
          <p14:tracePt t="85149" x="7372350" y="4521200"/>
          <p14:tracePt t="85167" x="7385050" y="4457700"/>
          <p14:tracePt t="85182" x="7397750" y="4425950"/>
          <p14:tracePt t="85200" x="7397750" y="4406900"/>
          <p14:tracePt t="85216" x="7397750" y="4400550"/>
          <p14:tracePt t="85454" x="7391400" y="4400550"/>
          <p14:tracePt t="85462" x="7378700" y="4400550"/>
          <p14:tracePt t="85470" x="7353300" y="4400550"/>
          <p14:tracePt t="85482" x="7321550" y="4394200"/>
          <p14:tracePt t="85486" x="7270750" y="4368800"/>
          <p14:tracePt t="85499" x="7207250" y="4349750"/>
          <p14:tracePt t="85515" x="7080250" y="4318000"/>
          <p14:tracePt t="85532" x="6921500" y="4279900"/>
          <p14:tracePt t="85548" x="6623050" y="4235450"/>
          <p14:tracePt t="85566" x="6356350" y="4197350"/>
          <p14:tracePt t="85582" x="6165850" y="4152900"/>
          <p14:tracePt t="85599" x="5880100" y="4083050"/>
          <p14:tracePt t="85615" x="5664200" y="4013200"/>
          <p14:tracePt t="85632" x="5416550" y="3943350"/>
          <p14:tracePt t="85649" x="5238750" y="3892550"/>
          <p14:tracePt t="85666" x="5105400" y="3841750"/>
          <p14:tracePt t="85682" x="4997450" y="3816350"/>
          <p14:tracePt t="85699" x="4921250" y="3797300"/>
          <p14:tracePt t="85716" x="4845050" y="3771900"/>
          <p14:tracePt t="85732" x="4781550" y="3759200"/>
          <p14:tracePt t="85749" x="4679950" y="3740150"/>
          <p14:tracePt t="85767" x="4629150" y="3740150"/>
          <p14:tracePt t="85782" x="4559300" y="3727450"/>
          <p14:tracePt t="85799" x="4508500" y="3721100"/>
          <p14:tracePt t="85816" x="4432300" y="3708400"/>
          <p14:tracePt t="85832" x="4368800" y="3702050"/>
          <p14:tracePt t="85849" x="4311650" y="3689350"/>
          <p14:tracePt t="85865" x="4260850" y="3683000"/>
          <p14:tracePt t="85882" x="4216400" y="3676650"/>
          <p14:tracePt t="85899" x="4184650" y="3670300"/>
          <p14:tracePt t="85916" x="4146550" y="3670300"/>
          <p14:tracePt t="85932" x="4114800" y="3663950"/>
          <p14:tracePt t="85949" x="4064000" y="3651250"/>
          <p14:tracePt t="85967" x="4025900" y="3651250"/>
          <p14:tracePt t="85982" x="4013200" y="3651250"/>
          <p14:tracePt t="85999" x="4000500" y="3651250"/>
          <p14:tracePt t="86016" x="3994150" y="3651250"/>
          <p14:tracePt t="86107" x="4019550" y="3651250"/>
          <p14:tracePt t="86126" x="4102100" y="3689350"/>
          <p14:tracePt t="86134" x="4267200" y="3746500"/>
          <p14:tracePt t="86134" x="4483100" y="3797300"/>
          <p14:tracePt t="86149" x="5467350" y="4083050"/>
          <p14:tracePt t="86167" x="6197600" y="4267200"/>
          <p14:tracePt t="86182" x="6870700" y="4381500"/>
          <p14:tracePt t="86199" x="7327900" y="4432300"/>
          <p14:tracePt t="86217" x="7600950" y="4483100"/>
          <p14:tracePt t="86232" x="7670800" y="4489450"/>
          <p14:tracePt t="86250" x="7747000" y="4489450"/>
          <p14:tracePt t="86266" x="7797800" y="4489450"/>
          <p14:tracePt t="86283" x="7829550" y="4489450"/>
          <p14:tracePt t="86299" x="7848600" y="4489450"/>
          <p14:tracePt t="86316" x="7880350" y="4489450"/>
          <p14:tracePt t="86332" x="7899400" y="4483100"/>
          <p14:tracePt t="86349" x="7924800" y="4476750"/>
          <p14:tracePt t="86366" x="7924800" y="4470400"/>
          <p14:tracePt t="86764" x="0" y="0"/>
        </p14:tracePtLst>
        <p14:tracePtLst>
          <p14:tracePt t="120253" x="3346450" y="3924300"/>
          <p14:tracePt t="120350" x="3346450" y="3930650"/>
          <p14:tracePt t="120357" x="3346450" y="3956050"/>
          <p14:tracePt t="120366" x="3352800" y="4038600"/>
          <p14:tracePt t="120382" x="3378200" y="4152900"/>
          <p14:tracePt t="120398" x="3448050" y="4298950"/>
          <p14:tracePt t="120413" x="3498850" y="4368800"/>
          <p14:tracePt t="120421" x="3613150" y="4514850"/>
          <p14:tracePt t="120432" x="3721100" y="4629150"/>
          <p14:tracePt t="120453" x="3822700" y="4718050"/>
          <p14:tracePt t="120466" x="3917950" y="4787900"/>
          <p14:tracePt t="120486" x="3987800" y="4826000"/>
          <p14:tracePt t="120502" x="4006850" y="4838700"/>
          <p14:tracePt t="120557" x="4013200" y="4838700"/>
          <p14:tracePt t="120662" x="4019550" y="4838700"/>
          <p14:tracePt t="120670" x="4025900" y="4838700"/>
          <p14:tracePt t="120678" x="4032250" y="4838700"/>
          <p14:tracePt t="120699" x="4038600" y="4838700"/>
          <p14:tracePt t="120700" x="4057650" y="4838700"/>
          <p14:tracePt t="120716" x="4089400" y="4832350"/>
          <p14:tracePt t="120733" x="4146550" y="4819650"/>
          <p14:tracePt t="120749" x="4267200" y="4800600"/>
          <p14:tracePt t="120766" x="4375150" y="4768850"/>
          <p14:tracePt t="120782" x="4476750" y="4756150"/>
          <p14:tracePt t="120799" x="4597400" y="4743450"/>
          <p14:tracePt t="120816" x="4692650" y="4724400"/>
          <p14:tracePt t="120833" x="4781550" y="4718050"/>
          <p14:tracePt t="120849" x="4845050" y="4705350"/>
          <p14:tracePt t="120866" x="4908550" y="4686300"/>
          <p14:tracePt t="120882" x="4953000" y="4679950"/>
          <p14:tracePt t="120899" x="4978400" y="4679950"/>
          <p14:tracePt t="120916" x="5003800" y="4679950"/>
          <p14:tracePt t="120932" x="5016500" y="4673600"/>
          <p14:tracePt t="120949" x="5041900" y="4667250"/>
          <p14:tracePt t="120966" x="5067300" y="4660900"/>
          <p14:tracePt t="120982" x="5080000" y="4660900"/>
          <p14:tracePt t="120999" x="5099050" y="4660900"/>
          <p14:tracePt t="121016" x="5111750" y="4660900"/>
          <p14:tracePt t="121032" x="5118100" y="4660900"/>
          <p14:tracePt t="121069" x="5124450" y="4660900"/>
          <p14:tracePt t="121430" x="5118100" y="4660900"/>
          <p14:tracePt t="121442" x="5111750" y="4660900"/>
          <p14:tracePt t="121446" x="5092700" y="4660900"/>
          <p14:tracePt t="121466" x="5054600" y="4648200"/>
          <p14:tracePt t="121466" x="5016500" y="4641850"/>
          <p14:tracePt t="121483" x="4959350" y="4635500"/>
          <p14:tracePt t="121499" x="4889500" y="4635500"/>
          <p14:tracePt t="121516" x="4826000" y="4635500"/>
          <p14:tracePt t="121532" x="4711700" y="4629150"/>
          <p14:tracePt t="121550" x="4622800" y="4629150"/>
          <p14:tracePt t="121566" x="4533900" y="4629150"/>
          <p14:tracePt t="121583" x="4457700" y="4629150"/>
          <p14:tracePt t="121599" x="4375150" y="4629150"/>
          <p14:tracePt t="121616" x="4305300" y="4629150"/>
          <p14:tracePt t="121632" x="4235450" y="4629150"/>
          <p14:tracePt t="121649" x="4165600" y="4629150"/>
          <p14:tracePt t="121665" x="4102100" y="4629150"/>
          <p14:tracePt t="121683" x="4051300" y="4629150"/>
          <p14:tracePt t="121699" x="4006850" y="4629150"/>
          <p14:tracePt t="121717" x="3975100" y="4629150"/>
          <p14:tracePt t="121732" x="3937000" y="4629150"/>
          <p14:tracePt t="121750" x="3886200" y="4622800"/>
          <p14:tracePt t="121766" x="3810000" y="4616450"/>
          <p14:tracePt t="121783" x="3714750" y="4616450"/>
          <p14:tracePt t="121799" x="3638550" y="4616450"/>
          <p14:tracePt t="121816" x="3581400" y="4616450"/>
          <p14:tracePt t="121832" x="3511550" y="4616450"/>
          <p14:tracePt t="121849" x="3429000" y="4616450"/>
          <p14:tracePt t="121865" x="3340100" y="4616450"/>
          <p14:tracePt t="121883" x="3270250" y="4616450"/>
          <p14:tracePt t="121899" x="3181350" y="4616450"/>
          <p14:tracePt t="121916" x="3111500" y="4616450"/>
          <p14:tracePt t="121932" x="3054350" y="4616450"/>
          <p14:tracePt t="121932" x="3022600" y="4616450"/>
          <p14:tracePt t="121950" x="3003550" y="4616450"/>
          <p14:tracePt t="121966" x="2965450" y="4616450"/>
          <p14:tracePt t="121983" x="2914650" y="4616450"/>
          <p14:tracePt t="121999" x="2870200" y="4616450"/>
          <p14:tracePt t="122016" x="2819400" y="4616450"/>
          <p14:tracePt t="122032" x="2774950" y="4616450"/>
          <p14:tracePt t="122049" x="2743200" y="4610100"/>
          <p14:tracePt t="122066" x="2711450" y="4610100"/>
          <p14:tracePt t="122082" x="2673350" y="4610100"/>
          <p14:tracePt t="122099" x="2647950" y="4610100"/>
          <p14:tracePt t="122116" x="2622550" y="4603750"/>
          <p14:tracePt t="122132" x="2603500" y="4603750"/>
          <p14:tracePt t="122132" x="2590800" y="4603750"/>
          <p14:tracePt t="122150" x="2565400" y="4603750"/>
          <p14:tracePt t="122166" x="2546350" y="4603750"/>
          <p14:tracePt t="122183" x="2520950" y="4597400"/>
          <p14:tracePt t="122199" x="2495550" y="4597400"/>
          <p14:tracePt t="122216" x="2476500" y="4591050"/>
          <p14:tracePt t="122233" x="2451100" y="4584700"/>
          <p14:tracePt t="122249" x="2438400" y="4584700"/>
          <p14:tracePt t="122265" x="2419350" y="4584700"/>
          <p14:tracePt t="122283" x="2393950" y="4578350"/>
          <p14:tracePt t="122299" x="2362200" y="4572000"/>
          <p14:tracePt t="122316" x="2330450" y="4572000"/>
          <p14:tracePt t="122332" x="2279650" y="4565650"/>
          <p14:tracePt t="122350" x="2241550" y="4559300"/>
          <p14:tracePt t="122366" x="2203450" y="4552950"/>
          <p14:tracePt t="122382" x="2165350" y="4546600"/>
          <p14:tracePt t="122399" x="2120900" y="4546600"/>
          <p14:tracePt t="122416" x="2082800" y="4546600"/>
          <p14:tracePt t="122432" x="2044700" y="4540250"/>
          <p14:tracePt t="122449" x="2006600" y="4540250"/>
          <p14:tracePt t="122465" x="1968500" y="4540250"/>
          <p14:tracePt t="122485" x="1930400" y="4540250"/>
          <p14:tracePt t="122499" x="1898650" y="4540250"/>
          <p14:tracePt t="122516" x="1866900" y="4540250"/>
          <p14:tracePt t="122532" x="1841500" y="4540250"/>
          <p14:tracePt t="122532" x="1828800" y="4540250"/>
          <p14:tracePt t="122550" x="1809750" y="4540250"/>
          <p14:tracePt t="122566" x="1790700" y="4540250"/>
          <p14:tracePt t="122582" x="1771650" y="4540250"/>
          <p14:tracePt t="122599" x="1758950" y="4540250"/>
          <p14:tracePt t="122616" x="1733550" y="4540250"/>
          <p14:tracePt t="122632" x="1727200" y="4540250"/>
          <p14:tracePt t="122649" x="1708150" y="4540250"/>
          <p14:tracePt t="122666" x="1695450" y="4540250"/>
          <p14:tracePt t="122683" x="1682750" y="4540250"/>
          <p14:tracePt t="122699" x="1670050" y="4540250"/>
          <p14:tracePt t="122716" x="1651000" y="4540250"/>
          <p14:tracePt t="122758" x="1644650" y="4540250"/>
          <p14:tracePt t="122837" x="1638300" y="4540250"/>
          <p14:tracePt t="123733" x="1644650" y="4540250"/>
          <p14:tracePt t="123741" x="1651000" y="4540250"/>
          <p14:tracePt t="123750" x="1670050" y="4540250"/>
          <p14:tracePt t="123766" x="1682750" y="4540250"/>
          <p14:tracePt t="123766" x="1701800" y="4540250"/>
          <p14:tracePt t="123782" x="1727200" y="4540250"/>
          <p14:tracePt t="123799" x="1733550" y="4540250"/>
          <p14:tracePt t="123815" x="1752600" y="4540250"/>
          <p14:tracePt t="123833" x="1771650" y="4540250"/>
          <p14:tracePt t="123849" x="1784350" y="4540250"/>
          <p14:tracePt t="123866" x="1809750" y="4540250"/>
          <p14:tracePt t="123882" x="1828800" y="4540250"/>
          <p14:tracePt t="123899" x="1854200" y="4540250"/>
          <p14:tracePt t="123915" x="1885950" y="4540250"/>
          <p14:tracePt t="123932" x="1917700" y="4540250"/>
          <p14:tracePt t="123949" x="1981200" y="4540250"/>
          <p14:tracePt t="123966" x="2019300" y="4540250"/>
          <p14:tracePt t="123982" x="2063750" y="4540250"/>
          <p14:tracePt t="123999" x="2120900" y="4540250"/>
          <p14:tracePt t="124015" x="2184400" y="4540250"/>
          <p14:tracePt t="124032" x="2235200" y="4540250"/>
          <p14:tracePt t="124049" x="2279650" y="4540250"/>
          <p14:tracePt t="124066" x="2311400" y="4540250"/>
          <p14:tracePt t="124082" x="2336800" y="4540250"/>
          <p14:tracePt t="124099" x="2349500" y="4540250"/>
          <p14:tracePt t="124115" x="2362200" y="4540250"/>
          <p14:tracePt t="124132" x="2368550" y="4540250"/>
          <p14:tracePt t="124149" x="2374900" y="4540250"/>
          <p14:tracePt t="124166" x="2381250" y="4540250"/>
          <p14:tracePt t="124182" x="2387600" y="4540250"/>
          <p14:tracePt t="124230" x="2393950" y="4540250"/>
          <p14:tracePt t="124262" x="2400300" y="4540250"/>
          <p14:tracePt t="125006" x="2413000" y="4540250"/>
          <p14:tracePt t="125006" x="2425700" y="4546600"/>
          <p14:tracePt t="125029" x="2432050" y="4546600"/>
          <p14:tracePt t="125038" x="2444750" y="4546600"/>
          <p14:tracePt t="125084" x="2451100" y="4546600"/>
          <p14:tracePt t="125318" x="2463800" y="4546600"/>
          <p14:tracePt t="125333" x="2470150" y="4546600"/>
          <p14:tracePt t="125341" x="2482850" y="4546600"/>
          <p14:tracePt t="125349" x="2489200" y="4546600"/>
          <p14:tracePt t="125350" x="2501900" y="4552950"/>
          <p14:tracePt t="125366" x="2520950" y="4552950"/>
          <p14:tracePt t="125382" x="2527300" y="4559300"/>
          <p14:tracePt t="125399" x="2540000" y="4559300"/>
          <p14:tracePt t="125416" x="2546350" y="4559300"/>
          <p14:tracePt t="125432" x="2552700" y="4559300"/>
          <p14:tracePt t="125449" x="2565400" y="4559300"/>
          <p14:tracePt t="125465" x="2571750" y="4559300"/>
          <p14:tracePt t="125501" x="2578100" y="4559300"/>
          <p14:tracePt t="125534" x="2584450" y="4559300"/>
          <p14:tracePt t="125541" x="2590800" y="4559300"/>
          <p14:tracePt t="126957" x="2616200" y="4559300"/>
          <p14:tracePt t="126965" x="2692400" y="4559300"/>
          <p14:tracePt t="126966" x="2749550" y="4559300"/>
          <p14:tracePt t="126982" x="2806700" y="4559300"/>
          <p14:tracePt t="126989" x="2940050" y="4559300"/>
          <p14:tracePt t="126999" x="3086100" y="4584700"/>
          <p14:tracePt t="127015" x="3219450" y="4591050"/>
          <p14:tracePt t="127032" x="3327400" y="4597400"/>
          <p14:tracePt t="127049" x="3409950" y="4603750"/>
          <p14:tracePt t="127066" x="3479800" y="4603750"/>
          <p14:tracePt t="127082" x="3536950" y="4603750"/>
          <p14:tracePt t="127099" x="3600450" y="4603750"/>
          <p14:tracePt t="127115" x="3663950" y="4603750"/>
          <p14:tracePt t="127132" x="3708400" y="4603750"/>
          <p14:tracePt t="127148" x="3765550" y="4603750"/>
          <p14:tracePt t="127165" x="3784600" y="4603750"/>
          <p14:tracePt t="127181" x="3810000" y="4603750"/>
          <p14:tracePt t="127198" x="3816350" y="4603750"/>
          <p14:tracePt t="127215" x="3835400" y="4603750"/>
          <p14:tracePt t="127232" x="3860800" y="4603750"/>
          <p14:tracePt t="127248" x="3879850" y="4603750"/>
          <p14:tracePt t="127265" x="3905250" y="4603750"/>
          <p14:tracePt t="127282" x="3924300" y="4603750"/>
          <p14:tracePt t="127299" x="3943350" y="4603750"/>
          <p14:tracePt t="127316" x="3956050" y="4603750"/>
          <p14:tracePt t="127332" x="3962400" y="4603750"/>
          <p14:tracePt t="127349" x="3987800" y="4603750"/>
          <p14:tracePt t="127366" x="3994150" y="4603750"/>
          <p14:tracePt t="127382" x="4000500" y="4603750"/>
          <p14:tracePt t="127399" x="4006850" y="4603750"/>
          <p14:tracePt t="127415" x="4013200" y="4603750"/>
          <p14:tracePt t="127432" x="4019550" y="4603750"/>
          <p14:tracePt t="127448" x="4025900" y="4603750"/>
          <p14:tracePt t="127465" x="4032250" y="4603750"/>
          <p14:tracePt t="127481" x="4038600" y="4603750"/>
          <p14:tracePt t="127498" x="4044950" y="4603750"/>
          <p14:tracePt t="127541" x="4051300" y="4603750"/>
          <p14:tracePt t="127710" x="4057650" y="4603750"/>
          <p14:tracePt t="127725" x="4064000" y="4603750"/>
          <p14:tracePt t="127741" x="4070350" y="4603750"/>
          <p14:tracePt t="127749" x="4083050" y="4603750"/>
          <p14:tracePt t="127765" x="4095750" y="4603750"/>
          <p14:tracePt t="127766" x="4108450" y="4603750"/>
          <p14:tracePt t="127782" x="4127500" y="4603750"/>
          <p14:tracePt t="127800" x="4152900" y="4603750"/>
          <p14:tracePt t="127815" x="4178300" y="4603750"/>
          <p14:tracePt t="127832" x="4203700" y="4597400"/>
          <p14:tracePt t="127849" x="4210050" y="4597400"/>
          <p14:tracePt t="127865" x="4229100" y="4597400"/>
          <p14:tracePt t="127882" x="4241800" y="4597400"/>
          <p14:tracePt t="127899" x="4254500" y="4597400"/>
          <p14:tracePt t="127915" x="4260850" y="4597400"/>
          <p14:tracePt t="127932" x="4267200" y="4597400"/>
          <p14:tracePt t="127949" x="4279900" y="4597400"/>
          <p14:tracePt t="127966" x="4292600" y="4597400"/>
          <p14:tracePt t="127982" x="4305300" y="4597400"/>
          <p14:tracePt t="127999" x="4324350" y="4597400"/>
          <p14:tracePt t="128015" x="4330700" y="4597400"/>
          <p14:tracePt t="128032" x="4343400" y="4597400"/>
          <p14:tracePt t="128048" x="4356100" y="4597400"/>
          <p14:tracePt t="128065" x="4362450" y="4597400"/>
          <p14:tracePt t="128082" x="4368800" y="4597400"/>
          <p14:tracePt t="128125" x="4375150" y="4597400"/>
          <p14:tracePt t="128166" x="4381500" y="4597400"/>
          <p14:tracePt t="128573" x="4400550" y="4597400"/>
          <p14:tracePt t="128581" x="4425950" y="4597400"/>
          <p14:tracePt t="128590" x="4464050" y="4597400"/>
          <p14:tracePt t="128591" x="4508500" y="4597400"/>
          <p14:tracePt t="128599" x="4610100" y="4597400"/>
          <p14:tracePt t="128616" x="4730750" y="4597400"/>
          <p14:tracePt t="128632" x="4845050" y="4597400"/>
          <p14:tracePt t="128649" x="4953000" y="4597400"/>
          <p14:tracePt t="128665" x="5073650" y="4597400"/>
          <p14:tracePt t="128682" x="5168900" y="4597400"/>
          <p14:tracePt t="128699" x="5264150" y="4597400"/>
          <p14:tracePt t="128716" x="5327650" y="4597400"/>
          <p14:tracePt t="128732" x="5365750" y="4597400"/>
          <p14:tracePt t="128748" x="5416550" y="4591050"/>
          <p14:tracePt t="128765" x="5441950" y="4584700"/>
          <p14:tracePt t="128782" x="5467350" y="4578350"/>
          <p14:tracePt t="128799" x="5492750" y="4578350"/>
          <p14:tracePt t="128816" x="5511800" y="4578350"/>
          <p14:tracePt t="128832" x="5537200" y="4578350"/>
          <p14:tracePt t="128849" x="5556250" y="4578350"/>
          <p14:tracePt t="128865" x="5575300" y="4578350"/>
          <p14:tracePt t="128882" x="5588000" y="4578350"/>
          <p14:tracePt t="128899" x="5607050" y="4578350"/>
          <p14:tracePt t="128916" x="5613400" y="4578350"/>
          <p14:tracePt t="128932" x="5638800" y="4578350"/>
          <p14:tracePt t="128950" x="5651500" y="4578350"/>
          <p14:tracePt t="128965" x="5657850" y="4578350"/>
          <p14:tracePt t="128982" x="5676900" y="4572000"/>
          <p14:tracePt t="129031" x="5683250" y="4572000"/>
          <p14:tracePt t="130206" x="5702300" y="4572000"/>
          <p14:tracePt t="130214" x="5734050" y="4572000"/>
          <p14:tracePt t="130218" x="5803900" y="4572000"/>
          <p14:tracePt t="130234" x="5873750" y="4572000"/>
          <p14:tracePt t="130249" x="5937250" y="4572000"/>
          <p14:tracePt t="130266" x="5988050" y="4572000"/>
          <p14:tracePt t="130283" x="6026150" y="4572000"/>
          <p14:tracePt t="130300" x="6051550" y="4572000"/>
          <p14:tracePt t="130316" x="6064250" y="4572000"/>
          <p14:tracePt t="130333" x="6070600" y="4572000"/>
          <p14:tracePt t="130333" x="6076950" y="4572000"/>
          <p14:tracePt t="13105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Permanence </a:t>
            </a:r>
            <a:r>
              <a:rPr lang="en-US" dirty="0"/>
              <a:t>and durability of </a:t>
            </a:r>
            <a:r>
              <a:rPr lang="en-US" dirty="0" smtClean="0"/>
              <a:t>labels</a:t>
            </a:r>
          </a:p>
          <a:p>
            <a:pPr lvl="1"/>
            <a:r>
              <a:rPr lang="en-US" dirty="0"/>
              <a:t>Markings should be permanent and should remain legible throughout the intended life of the equipment </a:t>
            </a:r>
            <a:r>
              <a:rPr lang="en-US" dirty="0" smtClean="0"/>
              <a:t>under anticipated </a:t>
            </a:r>
            <a:r>
              <a:rPr lang="en-US" dirty="0"/>
              <a:t>use and maintenance </a:t>
            </a:r>
            <a:r>
              <a:rPr lang="en-US" dirty="0" smtClean="0"/>
              <a:t>conditions </a:t>
            </a:r>
          </a:p>
          <a:p>
            <a:pPr lvl="1"/>
            <a:r>
              <a:rPr lang="en-US" dirty="0" smtClean="0"/>
              <a:t>Durability </a:t>
            </a:r>
            <a:r>
              <a:rPr lang="en-US" dirty="0"/>
              <a:t>is of special concern for controls like keypads </a:t>
            </a:r>
            <a:r>
              <a:rPr lang="en-US" dirty="0" smtClean="0"/>
              <a:t>and pushbuttons </a:t>
            </a:r>
            <a:r>
              <a:rPr lang="en-US" dirty="0"/>
              <a:t>because constant use can lead to </a:t>
            </a:r>
            <a:r>
              <a:rPr lang="en-US" dirty="0" smtClean="0"/>
              <a:t>wear</a:t>
            </a:r>
          </a:p>
          <a:p>
            <a:pPr lvl="1"/>
            <a:r>
              <a:rPr lang="en-US" dirty="0" smtClean="0"/>
              <a:t>Etched molding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86199"/>
            <a:ext cx="51816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7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99"/>
    </mc:Choice>
    <mc:Fallback>
      <p:transition spd="slow" advTm="14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1" x="2025650" y="2019300"/>
          <p14:tracePt t="6036" x="2057400" y="2019300"/>
          <p14:tracePt t="6044" x="2120900" y="2019300"/>
          <p14:tracePt t="6048" x="2190750" y="2019300"/>
          <p14:tracePt t="6053" x="2362200" y="2019300"/>
          <p14:tracePt t="6070" x="2571750" y="2019300"/>
          <p14:tracePt t="6087" x="2768600" y="2019300"/>
          <p14:tracePt t="6103" x="2946400" y="2019300"/>
          <p14:tracePt t="6122" x="3098800" y="2025650"/>
          <p14:tracePt t="6137" x="3206750" y="2025650"/>
          <p14:tracePt t="6154" x="3295650" y="2025650"/>
          <p14:tracePt t="6170" x="3378200" y="2025650"/>
          <p14:tracePt t="6187" x="3454400" y="2025650"/>
          <p14:tracePt t="6203" x="3575050" y="2025650"/>
          <p14:tracePt t="6221" x="3644900" y="2025650"/>
          <p14:tracePt t="6237" x="3702050" y="2025650"/>
          <p14:tracePt t="6254" x="3733800" y="2025650"/>
          <p14:tracePt t="6270" x="3759200" y="2025650"/>
          <p14:tracePt t="6287" x="3771900" y="2025650"/>
          <p14:tracePt t="6303" x="3784600" y="2025650"/>
          <p14:tracePt t="6320" x="3797300" y="2025650"/>
          <p14:tracePt t="6337" x="3810000" y="2025650"/>
          <p14:tracePt t="6354" x="3822700" y="2025650"/>
          <p14:tracePt t="6370" x="3841750" y="2025650"/>
          <p14:tracePt t="6387" x="3867150" y="2025650"/>
          <p14:tracePt t="6403" x="3898900" y="2025650"/>
          <p14:tracePt t="6421" x="3930650" y="2025650"/>
          <p14:tracePt t="6436" x="3956050" y="2025650"/>
          <p14:tracePt t="6453" x="3994150" y="2025650"/>
          <p14:tracePt t="6470" x="4032250" y="2025650"/>
          <p14:tracePt t="6487" x="4095750" y="2038350"/>
          <p14:tracePt t="6503" x="4165600" y="2044700"/>
          <p14:tracePt t="6521" x="4248150" y="2057400"/>
          <p14:tracePt t="6537" x="4330700" y="2070100"/>
          <p14:tracePt t="6554" x="4343400" y="2070100"/>
          <p14:tracePt t="6570" x="4349750" y="2070100"/>
          <p14:tracePt t="6587" x="4451350" y="2089150"/>
          <p14:tracePt t="6603" x="4641850" y="2108200"/>
          <p14:tracePt t="6621" x="4787900" y="2114550"/>
          <p14:tracePt t="6636" x="4895850" y="2114550"/>
          <p14:tracePt t="6653" x="4946650" y="2114550"/>
          <p14:tracePt t="6670" x="5003800" y="2114550"/>
          <p14:tracePt t="6687" x="5029200" y="2114550"/>
          <p14:tracePt t="6703" x="5035550" y="2114550"/>
          <p14:tracePt t="6853" x="5048250" y="2114550"/>
          <p14:tracePt t="7532" x="5041900" y="2114550"/>
          <p14:tracePt t="7549" x="5035550" y="2114550"/>
          <p14:tracePt t="7557" x="4991100" y="2108200"/>
          <p14:tracePt t="7573" x="4965700" y="2101850"/>
          <p14:tracePt t="7574" x="4927600" y="2095500"/>
          <p14:tracePt t="7587" x="4832350" y="2082800"/>
          <p14:tracePt t="7604" x="4673600" y="2063750"/>
          <p14:tracePt t="7621" x="4559300" y="2044700"/>
          <p14:tracePt t="7638" x="4432300" y="2032000"/>
          <p14:tracePt t="7654" x="4311650" y="2012950"/>
          <p14:tracePt t="7671" x="4222750" y="2012950"/>
          <p14:tracePt t="7687" x="4114800" y="2000250"/>
          <p14:tracePt t="7704" x="3956050" y="2000250"/>
          <p14:tracePt t="7721" x="3784600" y="2000250"/>
          <p14:tracePt t="7738" x="3638550" y="2000250"/>
          <p14:tracePt t="7754" x="3505200" y="2000250"/>
          <p14:tracePt t="7772" x="3384550" y="2000250"/>
          <p14:tracePt t="7787" x="3270250" y="2000250"/>
          <p14:tracePt t="7804" x="3124200" y="2000250"/>
          <p14:tracePt t="7822" x="3028950" y="2000250"/>
          <p14:tracePt t="7838" x="2940050" y="2000250"/>
          <p14:tracePt t="7854" x="2851150" y="2000250"/>
          <p14:tracePt t="7871" x="2774950" y="2000250"/>
          <p14:tracePt t="7887" x="2692400" y="2000250"/>
          <p14:tracePt t="7904" x="2622550" y="2000250"/>
          <p14:tracePt t="7921" x="2552700" y="2000250"/>
          <p14:tracePt t="7938" x="2501900" y="2000250"/>
          <p14:tracePt t="7954" x="2457450" y="2000250"/>
          <p14:tracePt t="7970" x="2393950" y="2006600"/>
          <p14:tracePt t="7987" x="2330450" y="2012950"/>
          <p14:tracePt t="8004" x="2260600" y="2025650"/>
          <p14:tracePt t="8021" x="2235200" y="2025650"/>
          <p14:tracePt t="8037" x="2203450" y="2032000"/>
          <p14:tracePt t="8054" x="2184400" y="2038350"/>
          <p14:tracePt t="8071" x="2159000" y="2038350"/>
          <p14:tracePt t="8088" x="2146300" y="2044700"/>
          <p14:tracePt t="8104" x="2133600" y="2044700"/>
          <p14:tracePt t="8157" x="2127250" y="2044700"/>
          <p14:tracePt t="8676" x="2114550" y="2044700"/>
          <p14:tracePt t="8684" x="2095500" y="2057400"/>
          <p14:tracePt t="8687" x="2051050" y="2082800"/>
          <p14:tracePt t="8703" x="2006600" y="2114550"/>
          <p14:tracePt t="8720" x="1974850" y="2133600"/>
          <p14:tracePt t="8736" x="1949450" y="2152650"/>
          <p14:tracePt t="8753" x="1936750" y="2159000"/>
          <p14:tracePt t="8770" x="1924050" y="2171700"/>
          <p14:tracePt t="8786" x="1898650" y="2184400"/>
          <p14:tracePt t="8803" x="1847850" y="2222500"/>
          <p14:tracePt t="8821" x="1816100" y="2241550"/>
          <p14:tracePt t="8836" x="1771650" y="2260600"/>
          <p14:tracePt t="8854" x="1739900" y="2279650"/>
          <p14:tracePt t="8870" x="1708150" y="2298700"/>
          <p14:tracePt t="8887" x="1676400" y="2311400"/>
          <p14:tracePt t="8903" x="1651000" y="2330450"/>
          <p14:tracePt t="8920" x="1619250" y="2343150"/>
          <p14:tracePt t="8936" x="1593850" y="2368550"/>
          <p14:tracePt t="8953" x="1568450" y="2387600"/>
          <p14:tracePt t="8970" x="1549400" y="2406650"/>
          <p14:tracePt t="8987" x="1530350" y="2425700"/>
          <p14:tracePt t="9003" x="1524000" y="2438400"/>
          <p14:tracePt t="9020" x="1517650" y="2444750"/>
          <p14:tracePt t="9068" x="1511300" y="2451100"/>
          <p14:tracePt t="9156" x="1517650" y="2457450"/>
          <p14:tracePt t="9164" x="1524000" y="2463800"/>
          <p14:tracePt t="9172" x="1530350" y="2463800"/>
          <p14:tracePt t="9180" x="1543050" y="2463800"/>
          <p14:tracePt t="9186" x="1587500" y="2476500"/>
          <p14:tracePt t="9203" x="1695450" y="2489200"/>
          <p14:tracePt t="9221" x="1790700" y="2501900"/>
          <p14:tracePt t="9236" x="1892300" y="2508250"/>
          <p14:tracePt t="9253" x="1987550" y="2514600"/>
          <p14:tracePt t="9270" x="2089150" y="2514600"/>
          <p14:tracePt t="9287" x="2197100" y="2514600"/>
          <p14:tracePt t="9303" x="2311400" y="2520950"/>
          <p14:tracePt t="9320" x="2413000" y="2520950"/>
          <p14:tracePt t="9337" x="2489200" y="2520950"/>
          <p14:tracePt t="9353" x="2552700" y="2520950"/>
          <p14:tracePt t="9370" x="2622550" y="2520950"/>
          <p14:tracePt t="9387" x="2686050" y="2520950"/>
          <p14:tracePt t="9403" x="2794000" y="2520950"/>
          <p14:tracePt t="9421" x="2844800" y="2520950"/>
          <p14:tracePt t="9436" x="2901950" y="2520950"/>
          <p14:tracePt t="9453" x="2952750" y="2520950"/>
          <p14:tracePt t="9470" x="2990850" y="2520950"/>
          <p14:tracePt t="9487" x="3028950" y="2520950"/>
          <p14:tracePt t="9503" x="3067050" y="2520950"/>
          <p14:tracePt t="9520" x="3098800" y="2520950"/>
          <p14:tracePt t="9536" x="3124200" y="2520950"/>
          <p14:tracePt t="9553" x="3162300" y="2520950"/>
          <p14:tracePt t="9570" x="3187700" y="2520950"/>
          <p14:tracePt t="9587" x="3206750" y="2520950"/>
          <p14:tracePt t="9603" x="3232150" y="2520950"/>
          <p14:tracePt t="9725" x="3225800" y="2520950"/>
          <p14:tracePt t="9732" x="3187700" y="2520950"/>
          <p14:tracePt t="9740" x="3086100" y="2520950"/>
          <p14:tracePt t="9753" x="2940050" y="2520950"/>
          <p14:tracePt t="9769" x="2781300" y="2520950"/>
          <p14:tracePt t="9786" x="2609850" y="2520950"/>
          <p14:tracePt t="9803" x="2374900" y="2508250"/>
          <p14:tracePt t="9820" x="2228850" y="2482850"/>
          <p14:tracePt t="9836" x="2089150" y="2463800"/>
          <p14:tracePt t="9853" x="2000250" y="2451100"/>
          <p14:tracePt t="9870" x="1955800" y="2444750"/>
          <p14:tracePt t="9887" x="1924050" y="2444750"/>
          <p14:tracePt t="9903" x="1911350" y="2438400"/>
          <p14:tracePt t="9964" x="1905000" y="2438400"/>
          <p14:tracePt t="9988" x="1898650" y="2438400"/>
          <p14:tracePt t="9996" x="1892300" y="2438400"/>
          <p14:tracePt t="10028" x="1885950" y="2438400"/>
          <p14:tracePt t="10160" x="1892300" y="2438400"/>
          <p14:tracePt t="10180" x="1905000" y="2438400"/>
          <p14:tracePt t="10188" x="1924050" y="2438400"/>
          <p14:tracePt t="10188" x="1949450" y="2438400"/>
          <p14:tracePt t="10205" x="2057400" y="2438400"/>
          <p14:tracePt t="10220" x="2165350" y="2438400"/>
          <p14:tracePt t="10237" x="2298700" y="2438400"/>
          <p14:tracePt t="10254" x="2451100" y="2438400"/>
          <p14:tracePt t="10271" x="2616200" y="2438400"/>
          <p14:tracePt t="10287" x="2787650" y="2438400"/>
          <p14:tracePt t="10304" x="2952750" y="2438400"/>
          <p14:tracePt t="10321" x="3086100" y="2438400"/>
          <p14:tracePt t="10338" x="3200400" y="2438400"/>
          <p14:tracePt t="10354" x="3270250" y="2438400"/>
          <p14:tracePt t="10371" x="3321050" y="2438400"/>
          <p14:tracePt t="10387" x="3346450" y="2438400"/>
          <p14:tracePt t="10387" x="3359150" y="2438400"/>
          <p14:tracePt t="10405" x="3371850" y="2438400"/>
          <p14:tracePt t="10421" x="3384550" y="2438400"/>
          <p14:tracePt t="10438" x="3397250" y="2438400"/>
          <p14:tracePt t="10454" x="3416300" y="2438400"/>
          <p14:tracePt t="10471" x="3448050" y="2438400"/>
          <p14:tracePt t="10487" x="3473450" y="2438400"/>
          <p14:tracePt t="10504" x="3511550" y="2438400"/>
          <p14:tracePt t="10521" x="3543300" y="2438400"/>
          <p14:tracePt t="10537" x="3575050" y="2438400"/>
          <p14:tracePt t="10554" x="3606800" y="2438400"/>
          <p14:tracePt t="10571" x="3644900" y="2438400"/>
          <p14:tracePt t="10588" x="3683000" y="2438400"/>
          <p14:tracePt t="10604" x="3740150" y="2438400"/>
          <p14:tracePt t="10621" x="3790950" y="2438400"/>
          <p14:tracePt t="10637" x="3829050" y="2438400"/>
          <p14:tracePt t="10654" x="3854450" y="2438400"/>
          <p14:tracePt t="10671" x="3873500" y="2438400"/>
          <p14:tracePt t="10687" x="3886200" y="2438400"/>
          <p14:tracePt t="11621" x="3898900" y="2438400"/>
          <p14:tracePt t="11630" x="3937000" y="2438400"/>
          <p14:tracePt t="11631" x="3987800" y="2438400"/>
          <p14:tracePt t="11637" x="4076700" y="2438400"/>
          <p14:tracePt t="11654" x="4197350" y="2438400"/>
          <p14:tracePt t="11671" x="4311650" y="2438400"/>
          <p14:tracePt t="11687" x="4406900" y="2438400"/>
          <p14:tracePt t="11704" x="4489450" y="2438400"/>
          <p14:tracePt t="11720" x="4552950" y="2438400"/>
          <p14:tracePt t="11737" x="4559300" y="2438400"/>
          <p14:tracePt t="11754" x="4597400" y="2438400"/>
          <p14:tracePt t="11771" x="4641850" y="2438400"/>
          <p14:tracePt t="11787" x="4686300" y="2438400"/>
          <p14:tracePt t="11804" x="4768850" y="2438400"/>
          <p14:tracePt t="11821" x="4819650" y="2438400"/>
          <p14:tracePt t="11837" x="4883150" y="2438400"/>
          <p14:tracePt t="11854" x="4953000" y="2438400"/>
          <p14:tracePt t="11871" x="5016500" y="2438400"/>
          <p14:tracePt t="11887" x="5067300" y="2438400"/>
          <p14:tracePt t="11904" x="5118100" y="2438400"/>
          <p14:tracePt t="11921" x="5168900" y="2438400"/>
          <p14:tracePt t="11937" x="5219700" y="2438400"/>
          <p14:tracePt t="11954" x="5283200" y="2438400"/>
          <p14:tracePt t="11970" x="5321300" y="2438400"/>
          <p14:tracePt t="11988" x="5372100" y="2438400"/>
          <p14:tracePt t="12004" x="5441950" y="2438400"/>
          <p14:tracePt t="12022" x="5492750" y="2438400"/>
          <p14:tracePt t="12037" x="5530850" y="2438400"/>
          <p14:tracePt t="12054" x="5556250" y="2438400"/>
          <p14:tracePt t="12071" x="5581650" y="2432050"/>
          <p14:tracePt t="12087" x="5594350" y="2432050"/>
          <p14:tracePt t="12104" x="5600700" y="2432050"/>
          <p14:tracePt t="12121" x="5607050" y="2425700"/>
          <p14:tracePt t="12165" x="5613400" y="2425700"/>
          <p14:tracePt t="12437" x="5607050" y="2425700"/>
          <p14:tracePt t="12461" x="5600700" y="2425700"/>
          <p14:tracePt t="12477" x="5594350" y="2425700"/>
          <p14:tracePt t="12487" x="5588000" y="2425700"/>
          <p14:tracePt t="12488" x="5581650" y="2425700"/>
          <p14:tracePt t="12504" x="5562600" y="2425700"/>
          <p14:tracePt t="12521" x="5537200" y="2425700"/>
          <p14:tracePt t="12537" x="5505450" y="2425700"/>
          <p14:tracePt t="12554" x="5492750" y="2425700"/>
          <p14:tracePt t="12570" x="5486400" y="2425700"/>
          <p14:tracePt t="12757" x="5505450" y="2425700"/>
          <p14:tracePt t="12765" x="5524500" y="2425700"/>
          <p14:tracePt t="12773" x="5537200" y="2425700"/>
          <p14:tracePt t="12787" x="5568950" y="2425700"/>
          <p14:tracePt t="12788" x="5638800" y="2425700"/>
          <p14:tracePt t="12804" x="5759450" y="2425700"/>
          <p14:tracePt t="12821" x="5848350" y="2425700"/>
          <p14:tracePt t="12837" x="5937250" y="2425700"/>
          <p14:tracePt t="12854" x="6051550" y="2425700"/>
          <p14:tracePt t="12871" x="6121400" y="2425700"/>
          <p14:tracePt t="12888" x="6191250" y="2425700"/>
          <p14:tracePt t="12904" x="6223000" y="2425700"/>
          <p14:tracePt t="12921" x="6248400" y="2425700"/>
          <p14:tracePt t="12937" x="6254750" y="2425700"/>
          <p14:tracePt t="12954" x="6261100" y="2425700"/>
          <p14:tracePt t="13173" x="6254750" y="2425700"/>
          <p14:tracePt t="13181" x="6242050" y="2432050"/>
          <p14:tracePt t="13189" x="6229350" y="2432050"/>
          <p14:tracePt t="13189" x="6210300" y="2432050"/>
          <p14:tracePt t="13204" x="6172200" y="2432050"/>
          <p14:tracePt t="13221" x="6153150" y="2432050"/>
          <p14:tracePt t="13237" x="6140450" y="2432050"/>
          <p14:tracePt t="13293" x="6134100" y="2432050"/>
          <p14:tracePt t="13397" x="6140450" y="2432050"/>
          <p14:tracePt t="13405" x="6172200" y="2432050"/>
          <p14:tracePt t="13413" x="6203950" y="2432050"/>
          <p14:tracePt t="13421" x="6261100" y="2432050"/>
          <p14:tracePt t="13437" x="6324600" y="2432050"/>
          <p14:tracePt t="13454" x="6413500" y="2432050"/>
          <p14:tracePt t="13471" x="6483350" y="2432050"/>
          <p14:tracePt t="13487" x="6546850" y="2432050"/>
          <p14:tracePt t="13504" x="6635750" y="2432050"/>
          <p14:tracePt t="13521" x="6718300" y="2432050"/>
          <p14:tracePt t="13537" x="6800850" y="2432050"/>
          <p14:tracePt t="13554" x="6889750" y="2432050"/>
          <p14:tracePt t="13570" x="6965950" y="2432050"/>
          <p14:tracePt t="13587" x="6997700" y="2432050"/>
          <p14:tracePt t="13587" x="7016750" y="2432050"/>
          <p14:tracePt t="13605" x="7061200" y="2432050"/>
          <p14:tracePt t="13621" x="7124700" y="2432050"/>
          <p14:tracePt t="13638" x="7175500" y="2432050"/>
          <p14:tracePt t="13654" x="7213600" y="2432050"/>
          <p14:tracePt t="13671" x="7239000" y="2432050"/>
          <p14:tracePt t="13687" x="7270750" y="2432050"/>
          <p14:tracePt t="13704" x="7296150" y="2432050"/>
          <p14:tracePt t="13720" x="7327900" y="2432050"/>
          <p14:tracePt t="13737" x="7353300" y="2432050"/>
          <p14:tracePt t="13754" x="7385050" y="2432050"/>
          <p14:tracePt t="13771" x="7423150" y="2432050"/>
          <p14:tracePt t="13787" x="7461250" y="2432050"/>
          <p14:tracePt t="13804" x="7486650" y="2432050"/>
          <p14:tracePt t="13821" x="7518400" y="2432050"/>
          <p14:tracePt t="13837" x="7556500" y="2432050"/>
          <p14:tracePt t="13854" x="7581900" y="2432050"/>
          <p14:tracePt t="13871" x="7620000" y="2432050"/>
          <p14:tracePt t="13887" x="7651750" y="2432050"/>
          <p14:tracePt t="13904" x="7683500" y="2432050"/>
          <p14:tracePt t="13920" x="7702550" y="2432050"/>
          <p14:tracePt t="13937" x="7721600" y="2432050"/>
          <p14:tracePt t="13954" x="7753350" y="2432050"/>
          <p14:tracePt t="13971" x="7797800" y="2432050"/>
          <p14:tracePt t="13987" x="7842250" y="2432050"/>
          <p14:tracePt t="14004" x="7937500" y="2432050"/>
          <p14:tracePt t="14021" x="7994650" y="2432050"/>
          <p14:tracePt t="14037" x="8045450" y="2432050"/>
          <p14:tracePt t="14054" x="8077200" y="2432050"/>
          <p14:tracePt t="14071" x="8102600" y="2432050"/>
          <p14:tracePt t="14087" x="8108950" y="2432050"/>
          <p14:tracePt t="14197" x="8096250" y="2438400"/>
          <p14:tracePt t="14205" x="8058150" y="2444750"/>
          <p14:tracePt t="14213" x="8007350" y="2451100"/>
          <p14:tracePt t="14221" x="7854950" y="2457450"/>
          <p14:tracePt t="14237" x="7721600" y="2457450"/>
          <p14:tracePt t="14238" x="7245350" y="2457450"/>
          <p14:tracePt t="14254" x="6680200" y="2457450"/>
          <p14:tracePt t="14271" x="5886450" y="2438400"/>
          <p14:tracePt t="14287" x="5073650" y="2413000"/>
          <p14:tracePt t="14304" x="4330700" y="2400300"/>
          <p14:tracePt t="14320" x="3886200" y="2400300"/>
          <p14:tracePt t="14337" x="3460750" y="2400300"/>
          <p14:tracePt t="14354" x="3130550" y="2387600"/>
          <p14:tracePt t="14371" x="3117850" y="2393950"/>
          <p14:tracePt t="14387" x="3079750" y="2400300"/>
          <p14:tracePt t="14404" x="2914650" y="2432050"/>
          <p14:tracePt t="14421" x="2806700" y="2451100"/>
          <p14:tracePt t="14437" x="2705100" y="2476500"/>
          <p14:tracePt t="14454" x="2628900" y="2501900"/>
          <p14:tracePt t="14471" x="2584450" y="2514600"/>
          <p14:tracePt t="14487" x="2533650" y="2527300"/>
          <p14:tracePt t="14504" x="2495550" y="2540000"/>
          <p14:tracePt t="14520" x="2470150" y="2546350"/>
          <p14:tracePt t="14537" x="2444750" y="2565400"/>
          <p14:tracePt t="14554" x="2432050" y="2571750"/>
          <p14:tracePt t="14570" x="2419350" y="2578100"/>
          <p14:tracePt t="14587" x="2413000" y="2584450"/>
          <p14:tracePt t="14604" x="2374900" y="2609850"/>
          <p14:tracePt t="14621" x="2349500" y="2622550"/>
          <p14:tracePt t="14637" x="2311400" y="2641600"/>
          <p14:tracePt t="14655" x="2279650" y="2654300"/>
          <p14:tracePt t="14671" x="2228850" y="2679700"/>
          <p14:tracePt t="14687" x="2184400" y="2692400"/>
          <p14:tracePt t="14704" x="2127250" y="2717800"/>
          <p14:tracePt t="14721" x="2076450" y="2736850"/>
          <p14:tracePt t="14737" x="2038350" y="2755900"/>
          <p14:tracePt t="14754" x="2019300" y="2768600"/>
          <p14:tracePt t="14771" x="2012950" y="2768600"/>
          <p14:tracePt t="14877" x="2012950" y="2774950"/>
          <p14:tracePt t="14884" x="2019300" y="2781300"/>
          <p14:tracePt t="14891" x="2038350" y="2787650"/>
          <p14:tracePt t="14904" x="2057400" y="2787650"/>
          <p14:tracePt t="14904" x="2114550" y="2787650"/>
          <p14:tracePt t="14920" x="2203450" y="2787650"/>
          <p14:tracePt t="14956" x="2222500" y="2787650"/>
          <p14:tracePt t="14957" x="2254250" y="2787650"/>
          <p14:tracePt t="14970" x="2349500" y="2787650"/>
          <p14:tracePt t="14987" x="2432050" y="2787650"/>
          <p14:tracePt t="15004" x="2559050" y="2787650"/>
          <p14:tracePt t="15021" x="2641600" y="2787650"/>
          <p14:tracePt t="15037" x="2717800" y="2787650"/>
          <p14:tracePt t="15054" x="2781300" y="2787650"/>
          <p14:tracePt t="15070" x="2844800" y="2787650"/>
          <p14:tracePt t="15087" x="2895600" y="2787650"/>
          <p14:tracePt t="15104" x="2959100" y="2787650"/>
          <p14:tracePt t="15120" x="3028950" y="2787650"/>
          <p14:tracePt t="15137" x="3079750" y="2787650"/>
          <p14:tracePt t="15154" x="3124200" y="2787650"/>
          <p14:tracePt t="15170" x="3181350" y="2787650"/>
          <p14:tracePt t="15187" x="3232150" y="2787650"/>
          <p14:tracePt t="15204" x="3302000" y="2787650"/>
          <p14:tracePt t="15222" x="3352800" y="2787650"/>
          <p14:tracePt t="15237" x="3416300" y="2787650"/>
          <p14:tracePt t="15254" x="3473450" y="2787650"/>
          <p14:tracePt t="15270" x="3524250" y="2787650"/>
          <p14:tracePt t="15288" x="3581400" y="2794000"/>
          <p14:tracePt t="15304" x="3625850" y="2794000"/>
          <p14:tracePt t="15321" x="3657600" y="2794000"/>
          <p14:tracePt t="15373" x="3676650" y="2800350"/>
          <p14:tracePt t="15381" x="3695700" y="2800350"/>
          <p14:tracePt t="15386" x="3759200" y="2800350"/>
          <p14:tracePt t="15404" x="3797300" y="2800350"/>
          <p14:tracePt t="15405" x="3867150" y="2800350"/>
          <p14:tracePt t="15421" x="3943350" y="2800350"/>
          <p14:tracePt t="15437" x="4006850" y="2800350"/>
          <p14:tracePt t="15454" x="4051300" y="2800350"/>
          <p14:tracePt t="15470" x="4083050" y="2800350"/>
          <p14:tracePt t="15487" x="4095750" y="2800350"/>
          <p14:tracePt t="15504" x="4114800" y="2800350"/>
          <p14:tracePt t="15521" x="4121150" y="2800350"/>
          <p14:tracePt t="15556" x="4127500" y="2800350"/>
          <p14:tracePt t="16389" x="4133850" y="2794000"/>
          <p14:tracePt t="16405" x="4140200" y="2781300"/>
          <p14:tracePt t="16421" x="4146550" y="2774950"/>
          <p14:tracePt t="16436" x="4146550" y="2768600"/>
          <p14:tracePt t="16493" x="4146550" y="2762250"/>
          <p14:tracePt t="17268" x="0" y="0"/>
        </p14:tracePtLst>
        <p14:tracePtLst>
          <p14:tracePt t="58287" x="4076700" y="2914650"/>
          <p14:tracePt t="58533" x="4114800" y="2914650"/>
          <p14:tracePt t="58541" x="4603750" y="2914650"/>
          <p14:tracePt t="58557" x="5168900" y="2914650"/>
          <p14:tracePt t="58573" x="5784850" y="2914650"/>
          <p14:tracePt t="58589" x="6318250" y="2914650"/>
          <p14:tracePt t="58605" x="6667500" y="2914650"/>
          <p14:tracePt t="58621" x="6832600" y="2908300"/>
          <p14:tracePt t="58637" x="7010400" y="2889250"/>
          <p14:tracePt t="58654" x="7099300" y="2870200"/>
          <p14:tracePt t="58661" x="7143750" y="2851150"/>
          <p14:tracePt t="58676" x="7150100" y="2844800"/>
          <p14:tracePt t="58821" x="7150100" y="2838450"/>
          <p14:tracePt t="58829" x="7150100" y="2819400"/>
          <p14:tracePt t="58837" x="7150100" y="2781300"/>
          <p14:tracePt t="58869" x="7118350" y="2755900"/>
          <p14:tracePt t="58880" x="7099300" y="2736850"/>
          <p14:tracePt t="58888" x="7061200" y="2711450"/>
          <p14:tracePt t="58889" x="7004050" y="2673350"/>
          <p14:tracePt t="58904" x="6934200" y="2635250"/>
          <p14:tracePt t="58921" x="6864350" y="2609850"/>
          <p14:tracePt t="58938" x="6807200" y="2603500"/>
          <p14:tracePt t="58955" x="6775450" y="2603500"/>
          <p14:tracePt t="58971" x="6762750" y="2603500"/>
          <p14:tracePt t="59165" x="6762750" y="2597150"/>
          <p14:tracePt t="59171" x="6737350" y="2597150"/>
          <p14:tracePt t="59180" x="6692900" y="2597150"/>
          <p14:tracePt t="59188" x="6502400" y="2597150"/>
          <p14:tracePt t="59206" x="6330950" y="2597150"/>
          <p14:tracePt t="59221" x="6153150" y="2597150"/>
          <p14:tracePt t="59237" x="5981700" y="2597150"/>
          <p14:tracePt t="59254" x="5848350" y="2597150"/>
          <p14:tracePt t="59272" x="5810250" y="2597150"/>
          <p14:tracePt t="59288" x="5778500" y="2597150"/>
          <p14:tracePt t="59305" x="5753100" y="2590800"/>
          <p14:tracePt t="59321" x="5721350" y="2590800"/>
          <p14:tracePt t="59338" x="5676900" y="2590800"/>
          <p14:tracePt t="59354" x="5600700" y="2590800"/>
          <p14:tracePt t="59370" x="5530850" y="2590800"/>
          <p14:tracePt t="59387" x="5441950" y="2590800"/>
          <p14:tracePt t="59406" x="5397500" y="2590800"/>
          <p14:tracePt t="59421" x="5372100" y="2590800"/>
          <p14:tracePt t="59438" x="5346700" y="2590800"/>
          <p14:tracePt t="59454" x="5321300" y="2590800"/>
          <p14:tracePt t="59471" x="5302250" y="2590800"/>
          <p14:tracePt t="59488" x="5283200" y="2590800"/>
          <p14:tracePt t="59504" x="5257800" y="2590800"/>
          <p14:tracePt t="59521" x="5232400" y="2590800"/>
          <p14:tracePt t="59538" x="5219700" y="2590800"/>
          <p14:tracePt t="59554" x="5213350" y="2590800"/>
          <p14:tracePt t="59571" x="5207000" y="2590800"/>
          <p14:tracePt t="59588" x="5194300" y="2597150"/>
          <p14:tracePt t="59605" x="5181600" y="2597150"/>
          <p14:tracePt t="59621" x="5168900" y="2597150"/>
          <p14:tracePt t="59638" x="5143500" y="2597150"/>
          <p14:tracePt t="59654" x="5130800" y="2597150"/>
          <p14:tracePt t="59671" x="5118100" y="2597150"/>
          <p14:tracePt t="59688" x="5105400" y="2597150"/>
          <p14:tracePt t="59705" x="5099050" y="2597150"/>
          <p14:tracePt t="59721" x="5092700" y="2597150"/>
          <p14:tracePt t="59828" x="5086350" y="2597150"/>
          <p14:tracePt t="59837" x="5080000" y="2597150"/>
          <p14:tracePt t="59868" x="5073650" y="2597150"/>
          <p14:tracePt t="60093" x="5067300" y="2597150"/>
          <p14:tracePt t="60109" x="5060950" y="2597150"/>
          <p14:tracePt t="60189" x="5054600" y="2597150"/>
          <p14:tracePt t="60197" x="5048250" y="2597150"/>
          <p14:tracePt t="60198" x="5041900" y="2603500"/>
          <p14:tracePt t="60205" x="5035550" y="2603500"/>
          <p14:tracePt t="60221" x="5016500" y="2609850"/>
          <p14:tracePt t="60238" x="4997450" y="2609850"/>
          <p14:tracePt t="60285" x="4991100" y="2609850"/>
          <p14:tracePt t="60293" x="4965700" y="2628900"/>
          <p14:tracePt t="60304" x="4927600" y="2647950"/>
          <p14:tracePt t="60305" x="4838700" y="2692400"/>
          <p14:tracePt t="60341" x="4787900" y="2705100"/>
          <p14:tracePt t="60354" x="4730750" y="2724150"/>
          <p14:tracePt t="60355" x="4648200" y="2749550"/>
          <p14:tracePt t="60371" x="4597400" y="2768600"/>
          <p14:tracePt t="60387" x="4572000" y="2774950"/>
          <p14:tracePt t="60387" x="4552950" y="2774950"/>
          <p14:tracePt t="60405" x="4533900" y="2781300"/>
          <p14:tracePt t="60421" x="4508500" y="2781300"/>
          <p14:tracePt t="60437" x="4489450" y="2781300"/>
          <p14:tracePt t="60454" x="4464050" y="2781300"/>
          <p14:tracePt t="60471" x="4432300" y="2781300"/>
          <p14:tracePt t="60488" x="4394200" y="2781300"/>
          <p14:tracePt t="60504" x="4349750" y="2781300"/>
          <p14:tracePt t="60521" x="4305300" y="2781300"/>
          <p14:tracePt t="60538" x="4267200" y="2781300"/>
          <p14:tracePt t="60554" x="4222750" y="2781300"/>
          <p14:tracePt t="60571" x="4203700" y="2787650"/>
          <p14:tracePt t="60588" x="4184650" y="2787650"/>
          <p14:tracePt t="60605" x="4178300" y="2787650"/>
          <p14:tracePt t="60749" x="4171950" y="2787650"/>
          <p14:tracePt t="61213" x="4165600" y="2787650"/>
          <p14:tracePt t="61229" x="4152900" y="2800350"/>
          <p14:tracePt t="61236" x="4133850" y="2806700"/>
          <p14:tracePt t="61254" x="4127500" y="2806700"/>
          <p14:tracePt t="61255" x="4114800" y="2819400"/>
          <p14:tracePt t="61271" x="4083050" y="2832100"/>
          <p14:tracePt t="61288" x="4051300" y="2844800"/>
          <p14:tracePt t="61305" x="4025900" y="2857500"/>
          <p14:tracePt t="61321" x="3994150" y="2863850"/>
          <p14:tracePt t="61338" x="3962400" y="2876550"/>
          <p14:tracePt t="61354" x="3924300" y="2876550"/>
          <p14:tracePt t="61371" x="3886200" y="2882900"/>
          <p14:tracePt t="61371" x="3873500" y="2882900"/>
          <p14:tracePt t="61389" x="3835400" y="2889250"/>
          <p14:tracePt t="61405" x="3797300" y="2895600"/>
          <p14:tracePt t="61422" x="3740150" y="2901950"/>
          <p14:tracePt t="61437" x="3670300" y="2908300"/>
          <p14:tracePt t="61454" x="3587750" y="2927350"/>
          <p14:tracePt t="61471" x="3511550" y="2940050"/>
          <p14:tracePt t="61488" x="3429000" y="2952750"/>
          <p14:tracePt t="61504" x="3340100" y="2965450"/>
          <p14:tracePt t="61521" x="3289300" y="2990850"/>
          <p14:tracePt t="61537" x="3213100" y="3016250"/>
          <p14:tracePt t="61555" x="3117850" y="3048000"/>
          <p14:tracePt t="61571" x="3009900" y="3079750"/>
          <p14:tracePt t="61588" x="2781300" y="3175000"/>
          <p14:tracePt t="61605" x="2616200" y="3257550"/>
          <p14:tracePt t="61622" x="2463800" y="3333750"/>
          <p14:tracePt t="61638" x="2317750" y="3403600"/>
          <p14:tracePt t="61654" x="2209800" y="3460750"/>
          <p14:tracePt t="61671" x="2114550" y="3524250"/>
          <p14:tracePt t="61688" x="2051050" y="3556000"/>
          <p14:tracePt t="61704" x="1993900" y="3587750"/>
          <p14:tracePt t="61721" x="1955800" y="3613150"/>
          <p14:tracePt t="61738" x="1924050" y="3625850"/>
          <p14:tracePt t="61755" x="1898650" y="3638550"/>
          <p14:tracePt t="61771" x="1873250" y="3644900"/>
          <p14:tracePt t="61788" x="1847850" y="3657600"/>
          <p14:tracePt t="61805" x="1841500" y="3657600"/>
          <p14:tracePt t="61821" x="1835150" y="3657600"/>
          <p14:tracePt t="61838" x="1828800" y="3657600"/>
          <p14:tracePt t="61949" x="1822450" y="3657600"/>
          <p14:tracePt t="62148" x="1828800" y="3657600"/>
          <p14:tracePt t="62157" x="1841500" y="3657600"/>
          <p14:tracePt t="62164" x="1860550" y="3657600"/>
          <p14:tracePt t="62172" x="1930400" y="3644900"/>
          <p14:tracePt t="62188" x="2076450" y="3613150"/>
          <p14:tracePt t="62205" x="2197100" y="3581400"/>
          <p14:tracePt t="62221" x="2305050" y="3556000"/>
          <p14:tracePt t="62237" x="2368550" y="3530600"/>
          <p14:tracePt t="62254" x="2413000" y="3517900"/>
          <p14:tracePt t="62271" x="2419350" y="3517900"/>
          <p14:tracePt t="62365" x="2387600" y="3517900"/>
          <p14:tracePt t="62372" x="2324100" y="3517900"/>
          <p14:tracePt t="62373" x="2247900" y="3517900"/>
          <p14:tracePt t="62387" x="1873250" y="3511550"/>
          <p14:tracePt t="62405" x="1644650" y="3486150"/>
          <p14:tracePt t="62421" x="1479550" y="3454400"/>
          <p14:tracePt t="62438" x="1346200" y="3441700"/>
          <p14:tracePt t="62454" x="1282700" y="3441700"/>
          <p14:tracePt t="62471" x="1263650" y="3441700"/>
          <p14:tracePt t="62620" x="1276350" y="3441700"/>
          <p14:tracePt t="62628" x="1308100" y="3435350"/>
          <p14:tracePt t="62636" x="1352550" y="3429000"/>
          <p14:tracePt t="62647" x="1371600" y="3429000"/>
          <p14:tracePt t="62654" x="1397000" y="3422650"/>
          <p14:tracePt t="62671" x="1416050" y="3416300"/>
          <p14:tracePt t="62886" x="1422400" y="3416300"/>
          <p14:tracePt t="62893" x="1460500" y="3416300"/>
          <p14:tracePt t="62901" x="1485900" y="3422650"/>
          <p14:tracePt t="62906" x="1587500" y="3435350"/>
          <p14:tracePt t="62922" x="1714500" y="3435350"/>
          <p14:tracePt t="62939" x="1816100" y="3435350"/>
          <p14:tracePt t="62955" x="1892300" y="3435350"/>
          <p14:tracePt t="62972" x="1930400" y="3435350"/>
          <p14:tracePt t="62988" x="1955800" y="3435350"/>
          <p14:tracePt t="63006" x="1962150" y="3435350"/>
          <p14:tracePt t="63165" x="1968500" y="3435350"/>
          <p14:tracePt t="63182" x="1974850" y="3435350"/>
          <p14:tracePt t="63198" x="1981200" y="3435350"/>
          <p14:tracePt t="63221" x="1987550" y="3435350"/>
          <p14:tracePt t="63245" x="1993900" y="3435350"/>
          <p14:tracePt t="64606" x="2025650" y="3435350"/>
          <p14:tracePt t="64613" x="2051050" y="3435350"/>
          <p14:tracePt t="64622" x="2076450" y="3435350"/>
          <p14:tracePt t="64622" x="2120900" y="3435350"/>
          <p14:tracePt t="64638" x="2165350" y="3435350"/>
          <p14:tracePt t="64655" x="2209800" y="3435350"/>
          <p14:tracePt t="64671" x="2254250" y="3435350"/>
          <p14:tracePt t="64689" x="2298700" y="3435350"/>
          <p14:tracePt t="64705" x="2355850" y="3435350"/>
          <p14:tracePt t="64722" x="2400300" y="3435350"/>
          <p14:tracePt t="64738" x="2438400" y="3435350"/>
          <p14:tracePt t="64755" x="2470150" y="3435350"/>
          <p14:tracePt t="64772" x="2501900" y="3435350"/>
          <p14:tracePt t="64788" x="2546350" y="3435350"/>
          <p14:tracePt t="64806" x="2565400" y="3435350"/>
          <p14:tracePt t="64822" x="2590800" y="3435350"/>
          <p14:tracePt t="64838" x="2597150" y="3435350"/>
          <p14:tracePt t="64856" x="2603500" y="3435350"/>
          <p14:tracePt t="64872" x="2609850" y="3435350"/>
          <p14:tracePt t="64909" x="2616200" y="3435350"/>
          <p14:tracePt t="64910" x="2622550" y="3435350"/>
          <p14:tracePt t="64922" x="2628900" y="3441700"/>
          <p14:tracePt t="64938" x="2647950" y="3441700"/>
          <p14:tracePt t="64955" x="2673350" y="3441700"/>
          <p14:tracePt t="64972" x="2717800" y="3441700"/>
          <p14:tracePt t="64989" x="2781300" y="3441700"/>
          <p14:tracePt t="65006" x="2857500" y="3441700"/>
          <p14:tracePt t="65022" x="2940050" y="3441700"/>
          <p14:tracePt t="65038" x="3028950" y="3441700"/>
          <p14:tracePt t="65055" x="3105150" y="3441700"/>
          <p14:tracePt t="65072" x="3168650" y="3441700"/>
          <p14:tracePt t="65089" x="3232150" y="3441700"/>
          <p14:tracePt t="65105" x="3282950" y="3441700"/>
          <p14:tracePt t="65122" x="3327400" y="3441700"/>
          <p14:tracePt t="65138" x="3371850" y="3441700"/>
          <p14:tracePt t="65156" x="3429000" y="3441700"/>
          <p14:tracePt t="65172" x="3473450" y="3441700"/>
          <p14:tracePt t="65172" x="3492500" y="3441700"/>
          <p14:tracePt t="65190" x="3536950" y="3441700"/>
          <p14:tracePt t="65205" x="3575050" y="3441700"/>
          <p14:tracePt t="65222" x="3606800" y="3441700"/>
          <p14:tracePt t="65238" x="3638550" y="3441700"/>
          <p14:tracePt t="65255" x="3670300" y="3441700"/>
          <p14:tracePt t="65272" x="3702050" y="3441700"/>
          <p14:tracePt t="65289" x="3746500" y="3441700"/>
          <p14:tracePt t="65305" x="3797300" y="3441700"/>
          <p14:tracePt t="65323" x="3873500" y="3441700"/>
          <p14:tracePt t="65338" x="3956050" y="3441700"/>
          <p14:tracePt t="65356" x="4044950" y="3441700"/>
          <p14:tracePt t="65373" x="4114800" y="3441700"/>
          <p14:tracePt t="65373" x="4146550" y="3441700"/>
          <p14:tracePt t="65390" x="4229100" y="3441700"/>
          <p14:tracePt t="65406" x="4286250" y="3441700"/>
          <p14:tracePt t="65422" x="4292600" y="3441700"/>
          <p14:tracePt t="65438" x="4311650" y="3441700"/>
          <p14:tracePt t="65455" x="4349750" y="3441700"/>
          <p14:tracePt t="65472" x="4394200" y="3441700"/>
          <p14:tracePt t="65488" x="4438650" y="3441700"/>
          <p14:tracePt t="65505" x="4476750" y="3441700"/>
          <p14:tracePt t="65522" x="4514850" y="3441700"/>
          <p14:tracePt t="65538" x="4546600" y="3441700"/>
          <p14:tracePt t="65555" x="4578350" y="3441700"/>
          <p14:tracePt t="65571" x="4610100" y="3441700"/>
          <p14:tracePt t="65588" x="4648200" y="3441700"/>
          <p14:tracePt t="65605" x="4679950" y="3441700"/>
          <p14:tracePt t="65622" x="4699000" y="3441700"/>
          <p14:tracePt t="65639" x="4724400" y="3441700"/>
          <p14:tracePt t="65655" x="4743450" y="3441700"/>
          <p14:tracePt t="65672" x="4762500" y="3441700"/>
          <p14:tracePt t="65688" x="4781550" y="3441700"/>
          <p14:tracePt t="65705" x="4806950" y="3441700"/>
          <p14:tracePt t="65722" x="4826000" y="3441700"/>
          <p14:tracePt t="65738" x="4857750" y="3441700"/>
          <p14:tracePt t="65755" x="4883150" y="3441700"/>
          <p14:tracePt t="65772" x="4914900" y="3441700"/>
          <p14:tracePt t="65788" x="4972050" y="3441700"/>
          <p14:tracePt t="65807" x="5003800" y="3441700"/>
          <p14:tracePt t="65822" x="5035550" y="3441700"/>
          <p14:tracePt t="65838" x="5067300" y="3441700"/>
          <p14:tracePt t="65855" x="5092700" y="3441700"/>
          <p14:tracePt t="65873" x="5111750" y="3441700"/>
          <p14:tracePt t="65888" x="5130800" y="3441700"/>
          <p14:tracePt t="65906" x="5143500" y="3441700"/>
          <p14:tracePt t="65922" x="5156200" y="3441700"/>
          <p14:tracePt t="65939" x="5162550" y="3441700"/>
          <p14:tracePt t="65955" x="5175250" y="3441700"/>
          <p14:tracePt t="65972" x="5181600" y="3441700"/>
          <p14:tracePt t="65988" x="5200650" y="3441700"/>
          <p14:tracePt t="66006" x="5207000" y="3441700"/>
          <p14:tracePt t="66213" x="5200650" y="3441700"/>
          <p14:tracePt t="66221" x="5175250" y="3441700"/>
          <p14:tracePt t="66230" x="5168900" y="3441700"/>
          <p14:tracePt t="66239" x="5137150" y="3441700"/>
          <p14:tracePt t="66255" x="5105400" y="3441700"/>
          <p14:tracePt t="66272" x="5086350" y="3441700"/>
          <p14:tracePt t="66397" x="5105400" y="3435350"/>
          <p14:tracePt t="66405" x="5143500" y="3429000"/>
          <p14:tracePt t="66406" x="5187950" y="3422650"/>
          <p14:tracePt t="66422" x="5238750" y="3416300"/>
          <p14:tracePt t="66438" x="5359400" y="3409950"/>
          <p14:tracePt t="66439" x="5499100" y="3403600"/>
          <p14:tracePt t="66455" x="5664200" y="3403600"/>
          <p14:tracePt t="66472" x="5803900" y="3403600"/>
          <p14:tracePt t="66488" x="5930900" y="3403600"/>
          <p14:tracePt t="66505" x="6026150" y="3403600"/>
          <p14:tracePt t="66522" x="6038850" y="3403600"/>
          <p14:tracePt t="66539" x="6083300" y="3403600"/>
          <p14:tracePt t="66555" x="6134100" y="3403600"/>
          <p14:tracePt t="66571" x="6191250" y="3403600"/>
          <p14:tracePt t="66588" x="6242050" y="3403600"/>
          <p14:tracePt t="66607" x="6267450" y="3403600"/>
          <p14:tracePt t="66669" x="6286500" y="3403600"/>
          <p14:tracePt t="66678" x="6292850" y="3403600"/>
          <p14:tracePt t="66685" x="6305550" y="3403600"/>
          <p14:tracePt t="66691" x="6324600" y="3403600"/>
          <p14:tracePt t="66705" x="6343650" y="3403600"/>
          <p14:tracePt t="66722" x="6362700" y="3403600"/>
          <p14:tracePt t="66739" x="6369050" y="3403600"/>
          <p14:tracePt t="66755" x="6375400" y="3403600"/>
          <p14:tracePt t="66949" x="6343650" y="3403600"/>
          <p14:tracePt t="66957" x="6299200" y="3409950"/>
          <p14:tracePt t="66964" x="6261100" y="3416300"/>
          <p14:tracePt t="66972" x="6178550" y="3435350"/>
          <p14:tracePt t="66988" x="6038850" y="3448050"/>
          <p14:tracePt t="67005" x="5981700" y="3448050"/>
          <p14:tracePt t="67022" x="5956300" y="3448050"/>
          <p14:tracePt t="67158" x="5962650" y="3448050"/>
          <p14:tracePt t="67165" x="5994400" y="3448050"/>
          <p14:tracePt t="67172" x="6026150" y="3448050"/>
          <p14:tracePt t="67188" x="6140450" y="3448050"/>
          <p14:tracePt t="67192" x="6280150" y="3448050"/>
          <p14:tracePt t="67205" x="6426200" y="3448050"/>
          <p14:tracePt t="67222" x="6572250" y="3448050"/>
          <p14:tracePt t="67238" x="6718300" y="3448050"/>
          <p14:tracePt t="67255" x="6838950" y="3448050"/>
          <p14:tracePt t="67272" x="6934200" y="3448050"/>
          <p14:tracePt t="67288" x="6991350" y="3448050"/>
          <p14:tracePt t="67305" x="7016750" y="3448050"/>
          <p14:tracePt t="67353" x="7023100" y="3448050"/>
          <p14:tracePt t="67813" x="7035800" y="3448050"/>
          <p14:tracePt t="67823" x="7073900" y="3448050"/>
          <p14:tracePt t="67823" x="7213600" y="3448050"/>
          <p14:tracePt t="67839" x="7366000" y="3448050"/>
          <p14:tracePt t="67855" x="7404100" y="3448050"/>
          <p14:tracePt t="67871" x="7537450" y="3448050"/>
          <p14:tracePt t="67888" x="7645400" y="3441700"/>
          <p14:tracePt t="67905" x="7708900" y="3435350"/>
          <p14:tracePt t="67922" x="7740650" y="3435350"/>
          <p14:tracePt t="67938" x="7747000" y="3429000"/>
          <p14:tracePt t="68093" x="7740650" y="3429000"/>
          <p14:tracePt t="68101" x="7734300" y="3429000"/>
          <p14:tracePt t="68197" x="7759700" y="3429000"/>
          <p14:tracePt t="68205" x="7912100" y="3429000"/>
          <p14:tracePt t="68214" x="8058150" y="3429000"/>
          <p14:tracePt t="68222" x="8375650" y="3429000"/>
          <p14:tracePt t="68238" x="8642350" y="3429000"/>
          <p14:tracePt t="68255" x="8959850" y="3429000"/>
          <p14:tracePt t="68271" x="9137650" y="3429000"/>
          <p14:tracePt t="68288" x="9137650" y="3403600"/>
          <p14:tracePt t="68305" x="9137650" y="3384550"/>
          <p14:tracePt t="68322" x="9137650" y="3378200"/>
          <p14:tracePt t="68477" x="9124950" y="3378200"/>
          <p14:tracePt t="68485" x="9105900" y="3378200"/>
          <p14:tracePt t="68493" x="9086850" y="3378200"/>
          <p14:tracePt t="68501" x="9061450" y="3378200"/>
          <p14:tracePt t="68509" x="8985250" y="3378200"/>
          <p14:tracePt t="68522" x="8883650" y="3378200"/>
          <p14:tracePt t="68538" x="8769350" y="3378200"/>
          <p14:tracePt t="68555" x="8597900" y="3378200"/>
          <p14:tracePt t="68572" x="8350250" y="3378200"/>
          <p14:tracePt t="68588" x="7905750" y="3378200"/>
          <p14:tracePt t="68605" x="7512050" y="3378200"/>
          <p14:tracePt t="68622" x="6985000" y="3378200"/>
          <p14:tracePt t="68638" x="6457950" y="3378200"/>
          <p14:tracePt t="68654" x="5911850" y="3378200"/>
          <p14:tracePt t="68672" x="5435600" y="3378200"/>
          <p14:tracePt t="68688" x="4984750" y="3390900"/>
          <p14:tracePt t="68705" x="4559300" y="3454400"/>
          <p14:tracePt t="68722" x="4171950" y="3511550"/>
          <p14:tracePt t="68738" x="3949700" y="3536950"/>
          <p14:tracePt t="68755" x="3841750" y="3562350"/>
          <p14:tracePt t="68771" x="3651250" y="3587750"/>
          <p14:tracePt t="68788" x="3390900" y="3619500"/>
          <p14:tracePt t="68806" x="3251200" y="3644900"/>
          <p14:tracePt t="68822" x="3168650" y="3657600"/>
          <p14:tracePt t="68838" x="3086100" y="3670300"/>
          <p14:tracePt t="68855" x="3041650" y="3676650"/>
          <p14:tracePt t="68872" x="2997200" y="3683000"/>
          <p14:tracePt t="68888" x="2933700" y="3689350"/>
          <p14:tracePt t="68905" x="2863850" y="3702050"/>
          <p14:tracePt t="68922" x="2800350" y="3708400"/>
          <p14:tracePt t="68938" x="2717800" y="3708400"/>
          <p14:tracePt t="68955" x="2609850" y="3708400"/>
          <p14:tracePt t="68971" x="2533650" y="3714750"/>
          <p14:tracePt t="68988" x="2413000" y="3733800"/>
          <p14:tracePt t="69006" x="2368550" y="3740150"/>
          <p14:tracePt t="69022" x="2362200" y="3740150"/>
          <p14:tracePt t="69038" x="2343150" y="3740150"/>
          <p14:tracePt t="69055" x="2324100" y="3740150"/>
          <p14:tracePt t="69071" x="2311400" y="3746500"/>
          <p14:tracePt t="69088" x="2305050" y="3746500"/>
          <p14:tracePt t="69105" x="2298700" y="3746500"/>
          <p14:tracePt t="69269" x="2330450" y="3746500"/>
          <p14:tracePt t="69272" x="2374900" y="3746500"/>
          <p14:tracePt t="69288" x="2419350" y="3746500"/>
          <p14:tracePt t="69289" x="2546350" y="3746500"/>
          <p14:tracePt t="69305" x="2711450" y="3746500"/>
          <p14:tracePt t="69321" x="2889250" y="3746500"/>
          <p14:tracePt t="69338" x="3009900" y="3746500"/>
          <p14:tracePt t="69355" x="3124200" y="3746500"/>
          <p14:tracePt t="69372" x="3238500" y="3746500"/>
          <p14:tracePt t="69388" x="3346450" y="3746500"/>
          <p14:tracePt t="69405" x="3371850" y="3746500"/>
          <p14:tracePt t="69422" x="3390900" y="3746500"/>
          <p14:tracePt t="69557" x="3384550" y="3746500"/>
          <p14:tracePt t="69565" x="3359150" y="3746500"/>
          <p14:tracePt t="69573" x="3308350" y="3746500"/>
          <p14:tracePt t="69574" x="3257550" y="3746500"/>
          <p14:tracePt t="69588" x="3092450" y="3746500"/>
          <p14:tracePt t="69621" x="3003550" y="3746500"/>
          <p14:tracePt t="69622" x="2927350" y="3746500"/>
          <p14:tracePt t="69638" x="2857500" y="3740150"/>
          <p14:tracePt t="69655" x="2794000" y="3727450"/>
          <p14:tracePt t="69672" x="2749550" y="3721100"/>
          <p14:tracePt t="69688" x="2705100" y="3714750"/>
          <p14:tracePt t="69705" x="2679700" y="3702050"/>
          <p14:tracePt t="69721" x="2667000" y="3702050"/>
          <p14:tracePt t="69738" x="2660650" y="3702050"/>
          <p14:tracePt t="70445" x="2647950" y="3702050"/>
          <p14:tracePt t="70461" x="2635250" y="3702050"/>
          <p14:tracePt t="70477" x="2628900" y="3708400"/>
          <p14:tracePt t="70485" x="2622550" y="3714750"/>
          <p14:tracePt t="70492" x="2622550" y="3721100"/>
          <p14:tracePt t="70505" x="2616200" y="3733800"/>
          <p14:tracePt t="70505" x="2609850" y="3746500"/>
          <p14:tracePt t="70522" x="2603500" y="3752850"/>
          <p14:tracePt t="70538" x="2603500" y="3759200"/>
          <p14:tracePt t="73004" x="0" y="0"/>
        </p14:tracePtLst>
        <p14:tracePtLst>
          <p14:tracePt t="94957" x="2698750" y="4210050"/>
          <p14:tracePt t="95180" x="2679700" y="4210050"/>
          <p14:tracePt t="95188" x="2584450" y="4216400"/>
          <p14:tracePt t="95204" x="2457450" y="4229100"/>
          <p14:tracePt t="95220" x="2311400" y="4235450"/>
          <p14:tracePt t="95237" x="2165350" y="4241800"/>
          <p14:tracePt t="95250" x="2076450" y="4241800"/>
          <p14:tracePt t="95260" x="1917700" y="4241800"/>
          <p14:tracePt t="95271" x="1771650" y="4241800"/>
          <p14:tracePt t="95292" x="1638300" y="4241800"/>
          <p14:tracePt t="95309" x="1524000" y="4248150"/>
          <p14:tracePt t="95324" x="1416050" y="4248150"/>
          <p14:tracePt t="95340" x="1327150" y="4248150"/>
          <p14:tracePt t="95355" x="1257300" y="4248150"/>
          <p14:tracePt t="95370" x="1200150" y="4248150"/>
          <p14:tracePt t="95387" x="1162050" y="4248150"/>
          <p14:tracePt t="95405" x="1149350" y="4248150"/>
          <p14:tracePt t="95421" x="1143000" y="4248150"/>
          <p14:tracePt t="95461" x="1136650" y="4248150"/>
          <p14:tracePt t="95469" x="1130300" y="4248150"/>
          <p14:tracePt t="95597" x="1136650" y="4248150"/>
          <p14:tracePt t="95605" x="1162050" y="4248150"/>
          <p14:tracePt t="95621" x="1174750" y="4241800"/>
          <p14:tracePt t="95622" x="1219200" y="4241800"/>
          <p14:tracePt t="95638" x="1276350" y="4241800"/>
          <p14:tracePt t="95655" x="1339850" y="4235450"/>
          <p14:tracePt t="95671" x="1409700" y="4235450"/>
          <p14:tracePt t="95688" x="1479550" y="4235450"/>
          <p14:tracePt t="95704" x="1549400" y="4235450"/>
          <p14:tracePt t="95721" x="1638300" y="4235450"/>
          <p14:tracePt t="95738" x="1714500" y="4235450"/>
          <p14:tracePt t="95755" x="1771650" y="4229100"/>
          <p14:tracePt t="95771" x="1816100" y="4229100"/>
          <p14:tracePt t="95771" x="1841500" y="4222750"/>
          <p14:tracePt t="95789" x="1879600" y="4222750"/>
          <p14:tracePt t="95805" x="1924050" y="4222750"/>
          <p14:tracePt t="95821" x="1968500" y="4222750"/>
          <p14:tracePt t="95838" x="2006600" y="4222750"/>
          <p14:tracePt t="95855" x="2025650" y="4222750"/>
          <p14:tracePt t="95871" x="2044700" y="4222750"/>
          <p14:tracePt t="95888" x="2076450" y="4210050"/>
          <p14:tracePt t="95904" x="2108200" y="4210050"/>
          <p14:tracePt t="95921" x="2133600" y="4203700"/>
          <p14:tracePt t="95938" x="2159000" y="4197350"/>
          <p14:tracePt t="95955" x="2165350" y="4197350"/>
          <p14:tracePt t="95972" x="2178050" y="4191000"/>
          <p14:tracePt t="96012" x="2184400" y="4191000"/>
          <p14:tracePt t="96029" x="2190750" y="4191000"/>
          <p14:tracePt t="96037" x="2197100" y="4191000"/>
          <p14:tracePt t="96061" x="2203450" y="4191000"/>
          <p14:tracePt t="96071" x="2209800" y="4191000"/>
          <p14:tracePt t="96076" x="2216150" y="4191000"/>
          <p14:tracePt t="96088" x="2235200" y="4191000"/>
          <p14:tracePt t="96104" x="2260600" y="4191000"/>
          <p14:tracePt t="96121" x="2279650" y="4184650"/>
          <p14:tracePt t="96138" x="2305050" y="4184650"/>
          <p14:tracePt t="96155" x="2324100" y="4184650"/>
          <p14:tracePt t="96171" x="2355850" y="4184650"/>
          <p14:tracePt t="96171" x="2374900" y="4184650"/>
          <p14:tracePt t="96189" x="2413000" y="4184650"/>
          <p14:tracePt t="96205" x="2463800" y="4184650"/>
          <p14:tracePt t="96221" x="2514600" y="4184650"/>
          <p14:tracePt t="96238" x="2571750" y="4184650"/>
          <p14:tracePt t="96254" x="2616200" y="4184650"/>
          <p14:tracePt t="96271" x="2635250" y="4184650"/>
          <p14:tracePt t="96289" x="2667000" y="4184650"/>
          <p14:tracePt t="96304" x="2692400" y="4184650"/>
          <p14:tracePt t="96321" x="2717800" y="4184650"/>
          <p14:tracePt t="96338" x="2730500" y="4184650"/>
          <p14:tracePt t="96354" x="2749550" y="4184650"/>
          <p14:tracePt t="96371" x="2762250" y="4184650"/>
          <p14:tracePt t="96387" x="2787650" y="4184650"/>
          <p14:tracePt t="96404" x="2806700" y="4184650"/>
          <p14:tracePt t="96421" x="2825750" y="4184650"/>
          <p14:tracePt t="96437" x="2838450" y="4184650"/>
          <p14:tracePt t="96454" x="2851150" y="4184650"/>
          <p14:tracePt t="96471" x="2876550" y="4184650"/>
          <p14:tracePt t="96488" x="2895600" y="4191000"/>
          <p14:tracePt t="96504" x="2927350" y="4203700"/>
          <p14:tracePt t="96521" x="2984500" y="4222750"/>
          <p14:tracePt t="96538" x="3016250" y="4235450"/>
          <p14:tracePt t="96554" x="3035300" y="4241800"/>
          <p14:tracePt t="96613" x="3041650" y="4241800"/>
          <p14:tracePt t="96645" x="3041650" y="4248150"/>
          <p14:tracePt t="96661" x="3060700" y="4260850"/>
          <p14:tracePt t="96668" x="3067050" y="4279900"/>
          <p14:tracePt t="96671" x="3136900" y="4356100"/>
          <p14:tracePt t="96688" x="3251200" y="4457700"/>
          <p14:tracePt t="96705" x="3460750" y="4603750"/>
          <p14:tracePt t="96721" x="3721100" y="4756150"/>
          <p14:tracePt t="96738" x="3949700" y="4851400"/>
          <p14:tracePt t="96755" x="4191000" y="4914900"/>
          <p14:tracePt t="96771" x="4470400" y="4978400"/>
          <p14:tracePt t="96788" x="4711700" y="4984750"/>
          <p14:tracePt t="96805" x="4876800" y="4984750"/>
          <p14:tracePt t="96821" x="4997450" y="4972050"/>
          <p14:tracePt t="96838" x="5080000" y="4946650"/>
          <p14:tracePt t="96854" x="5130800" y="4927600"/>
          <p14:tracePt t="96871" x="5137150" y="4927600"/>
          <p14:tracePt t="96888" x="5143500" y="4927600"/>
          <p14:tracePt t="97093" x="5175250" y="4908550"/>
          <p14:tracePt t="97101" x="5226050" y="4889500"/>
          <p14:tracePt t="97108" x="5276850" y="4864100"/>
          <p14:tracePt t="97116" x="5334000" y="4826000"/>
          <p14:tracePt t="97124" x="5410200" y="4781550"/>
          <p14:tracePt t="97138" x="5454650" y="4762500"/>
          <p14:tracePt t="97155" x="5467350" y="4762500"/>
          <p14:tracePt t="97221" x="5480050" y="4762500"/>
          <p14:tracePt t="97229" x="5486400" y="4762500"/>
          <p14:tracePt t="97231" x="5492750" y="4762500"/>
          <p14:tracePt t="97238" x="5518150" y="4762500"/>
          <p14:tracePt t="97254" x="5556250" y="4762500"/>
          <p14:tracePt t="97271" x="5607050" y="4749800"/>
          <p14:tracePt t="97288" x="5695950" y="4737100"/>
          <p14:tracePt t="97305" x="5797550" y="4724400"/>
          <p14:tracePt t="97321" x="5905500" y="4705350"/>
          <p14:tracePt t="97338" x="6007100" y="4692650"/>
          <p14:tracePt t="97354" x="6096000" y="4679950"/>
          <p14:tracePt t="97371" x="6178550" y="4660900"/>
          <p14:tracePt t="97388" x="6261100" y="4629150"/>
          <p14:tracePt t="97405" x="6292850" y="4616450"/>
          <p14:tracePt t="97421" x="6299200" y="4610100"/>
          <p14:tracePt t="97437" x="6305550" y="4603750"/>
          <p14:tracePt t="97454" x="6311900" y="4603750"/>
          <p14:tracePt t="97492" x="6311900" y="4597400"/>
          <p14:tracePt t="97508" x="6318250" y="4591050"/>
          <p14:tracePt t="97524" x="6318250" y="4578350"/>
          <p14:tracePt t="97541" x="6318250" y="4572000"/>
          <p14:tracePt t="97541" x="6318250" y="4565650"/>
          <p14:tracePt t="97554" x="6318250" y="4552950"/>
          <p14:tracePt t="97571" x="6324600" y="4533900"/>
          <p14:tracePt t="97587" x="6324600" y="4508500"/>
          <p14:tracePt t="97605" x="6324600" y="4476750"/>
          <p14:tracePt t="97621" x="6324600" y="4451350"/>
          <p14:tracePt t="97638" x="6324600" y="4432300"/>
          <p14:tracePt t="97655" x="6324600" y="4413250"/>
          <p14:tracePt t="97672" x="6318250" y="4394200"/>
          <p14:tracePt t="97688" x="6311900" y="4381500"/>
          <p14:tracePt t="97705" x="6299200" y="4368800"/>
          <p14:tracePt t="97722" x="6286500" y="4362450"/>
          <p14:tracePt t="97739" x="6261100" y="4349750"/>
          <p14:tracePt t="97756" x="6223000" y="4349750"/>
          <p14:tracePt t="97772" x="6159500" y="4337050"/>
          <p14:tracePt t="97789" x="6115050" y="4337050"/>
          <p14:tracePt t="97806" x="6057900" y="4337050"/>
          <p14:tracePt t="97822" x="6013450" y="4337050"/>
          <p14:tracePt t="97839" x="5981700" y="4337050"/>
          <p14:tracePt t="97855" x="5937250" y="4349750"/>
          <p14:tracePt t="97872" x="5905500" y="4362450"/>
          <p14:tracePt t="97888" x="5867400" y="4381500"/>
          <p14:tracePt t="97905" x="5829300" y="4400550"/>
          <p14:tracePt t="97922" x="5791200" y="4425950"/>
          <p14:tracePt t="97939" x="5772150" y="4451350"/>
          <p14:tracePt t="97955" x="5753100" y="4470400"/>
          <p14:tracePt t="97955" x="5740400" y="4483100"/>
          <p14:tracePt t="97974" x="5727700" y="4502150"/>
          <p14:tracePt t="97989" x="5708650" y="4540250"/>
          <p14:tracePt t="98006" x="5708650" y="4565650"/>
          <p14:tracePt t="98022" x="5702300" y="4591050"/>
          <p14:tracePt t="98039" x="5702300" y="4616450"/>
          <p14:tracePt t="98055" x="5702300" y="4641850"/>
          <p14:tracePt t="98072" x="5702300" y="4673600"/>
          <p14:tracePt t="98089" x="5702300" y="4699000"/>
          <p14:tracePt t="98105" x="5702300" y="4711700"/>
          <p14:tracePt t="98122" x="5715000" y="4737100"/>
          <p14:tracePt t="98139" x="5715000" y="4743450"/>
          <p14:tracePt t="98155" x="5721350" y="4756150"/>
          <p14:tracePt t="98172" x="5721350" y="4768850"/>
          <p14:tracePt t="98188" x="5734050" y="4787900"/>
          <p14:tracePt t="98205" x="5746750" y="4806950"/>
          <p14:tracePt t="98223" x="5753100" y="4819650"/>
          <p14:tracePt t="98239" x="5765800" y="4838700"/>
          <p14:tracePt t="98256" x="5778500" y="4851400"/>
          <p14:tracePt t="98272" x="5797550" y="4864100"/>
          <p14:tracePt t="98289" x="5810250" y="4883150"/>
          <p14:tracePt t="98305" x="5842000" y="4902200"/>
          <p14:tracePt t="98323" x="5880100" y="4927600"/>
          <p14:tracePt t="98339" x="5924550" y="4953000"/>
          <p14:tracePt t="98356" x="5962650" y="4978400"/>
          <p14:tracePt t="98372" x="6007100" y="4997450"/>
          <p14:tracePt t="98372" x="6038850" y="5010150"/>
          <p14:tracePt t="98390" x="6057900" y="5010150"/>
          <p14:tracePt t="98405" x="6096000" y="5022850"/>
          <p14:tracePt t="98422" x="6127750" y="5022850"/>
          <p14:tracePt t="98439" x="6153150" y="5022850"/>
          <p14:tracePt t="98455" x="6172200" y="5016500"/>
          <p14:tracePt t="98471" x="6197600" y="5003800"/>
          <p14:tracePt t="98489" x="6210300" y="4991100"/>
          <p14:tracePt t="98505" x="6223000" y="4978400"/>
          <p14:tracePt t="98522" x="6229350" y="4972050"/>
          <p14:tracePt t="98539" x="6235700" y="4959350"/>
          <p14:tracePt t="98555" x="6242050" y="4940300"/>
          <p14:tracePt t="98572" x="6267450" y="4876800"/>
          <p14:tracePt t="98590" x="6292850" y="4819650"/>
          <p14:tracePt t="98606" x="6311900" y="4737100"/>
          <p14:tracePt t="98622" x="6318250" y="4673600"/>
          <p14:tracePt t="98639" x="6318250" y="4622800"/>
          <p14:tracePt t="98655" x="6318250" y="4565650"/>
          <p14:tracePt t="98672" x="6311900" y="4527550"/>
          <p14:tracePt t="98689" x="6286500" y="4476750"/>
          <p14:tracePt t="98705" x="6248400" y="4432300"/>
          <p14:tracePt t="98722" x="6210300" y="4381500"/>
          <p14:tracePt t="98738" x="6159500" y="4337050"/>
          <p14:tracePt t="98756" x="6089650" y="4292600"/>
          <p14:tracePt t="98772" x="5975350" y="4248150"/>
          <p14:tracePt t="98790" x="5918200" y="4229100"/>
          <p14:tracePt t="98806" x="5861050" y="4222750"/>
          <p14:tracePt t="98822" x="5810250" y="4222750"/>
          <p14:tracePt t="98839" x="5753100" y="4222750"/>
          <p14:tracePt t="98855" x="5689600" y="4241800"/>
          <p14:tracePt t="98872" x="5619750" y="4273550"/>
          <p14:tracePt t="98889" x="5575300" y="4298950"/>
          <p14:tracePt t="98905" x="5511800" y="4349750"/>
          <p14:tracePt t="98922" x="5454650" y="4406900"/>
          <p14:tracePt t="98939" x="5410200" y="4445000"/>
          <p14:tracePt t="98956" x="5384800" y="4495800"/>
          <p14:tracePt t="98972" x="5365750" y="4565650"/>
          <p14:tracePt t="98989" x="5365750" y="4603750"/>
          <p14:tracePt t="99005" x="5359400" y="4629150"/>
          <p14:tracePt t="99022" x="5359400" y="4654550"/>
          <p14:tracePt t="99039" x="5359400" y="4679950"/>
          <p14:tracePt t="99056" x="5372100" y="4705350"/>
          <p14:tracePt t="99072" x="5384800" y="4724400"/>
          <p14:tracePt t="99089" x="5403850" y="4749800"/>
          <p14:tracePt t="99105" x="5429250" y="4775200"/>
          <p14:tracePt t="99122" x="5461000" y="4806950"/>
          <p14:tracePt t="99139" x="5511800" y="4857750"/>
          <p14:tracePt t="99156" x="5594350" y="4908550"/>
          <p14:tracePt t="99172" x="5715000" y="4978400"/>
          <p14:tracePt t="99190" x="5810250" y="5022850"/>
          <p14:tracePt t="99205" x="5899150" y="5054600"/>
          <p14:tracePt t="99222" x="5994400" y="5073650"/>
          <p14:tracePt t="99238" x="6064250" y="5080000"/>
          <p14:tracePt t="99255" x="6115050" y="5080000"/>
          <p14:tracePt t="99272" x="6146800" y="5080000"/>
          <p14:tracePt t="99289" x="6172200" y="5073650"/>
          <p14:tracePt t="99305" x="6197600" y="5054600"/>
          <p14:tracePt t="99322" x="6223000" y="5029200"/>
          <p14:tracePt t="99339" x="6242050" y="5003800"/>
          <p14:tracePt t="99356" x="6248400" y="4991100"/>
          <p14:tracePt t="99372" x="6254750" y="4965700"/>
          <p14:tracePt t="99389" x="6254750" y="4946650"/>
          <p14:tracePt t="99405" x="6254750" y="4933950"/>
          <p14:tracePt t="99422" x="6261100" y="4914900"/>
          <p14:tracePt t="99439" x="6261100" y="4895850"/>
          <p14:tracePt t="99455" x="6261100" y="4883150"/>
          <p14:tracePt t="99472" x="6261100" y="4864100"/>
          <p14:tracePt t="99488" x="6261100" y="4851400"/>
          <p14:tracePt t="99505" x="6261100" y="4832350"/>
          <p14:tracePt t="99521" x="6261100" y="4806950"/>
          <p14:tracePt t="99538" x="6261100" y="4775200"/>
          <p14:tracePt t="99556" x="6254750" y="4743450"/>
          <p14:tracePt t="99572" x="6229350" y="4648200"/>
          <p14:tracePt t="99605" x="6216650" y="4565650"/>
          <p14:tracePt t="99606" x="6191250" y="4508500"/>
          <p14:tracePt t="99622" x="6172200" y="4451350"/>
          <p14:tracePt t="99638" x="6140450" y="4406900"/>
          <p14:tracePt t="99655" x="6127750" y="4387850"/>
          <p14:tracePt t="99672" x="6115050" y="4368800"/>
          <p14:tracePt t="99689" x="6102350" y="4356100"/>
          <p14:tracePt t="99705" x="6083300" y="4343400"/>
          <p14:tracePt t="99722" x="6051550" y="4337050"/>
          <p14:tracePt t="99738" x="6026150" y="4337050"/>
          <p14:tracePt t="99755" x="6000750" y="4330700"/>
          <p14:tracePt t="99772" x="5943600" y="4330700"/>
          <p14:tracePt t="99790" x="5892800" y="4349750"/>
          <p14:tracePt t="99805" x="5854700" y="4368800"/>
          <p14:tracePt t="99822" x="5810250" y="4387850"/>
          <p14:tracePt t="99839" x="5772150" y="4419600"/>
          <p14:tracePt t="99855" x="5740400" y="4451350"/>
          <p14:tracePt t="99873" x="5740400" y="4457700"/>
          <p14:tracePt t="99888" x="5727700" y="4470400"/>
          <p14:tracePt t="99906" x="5727700" y="4502150"/>
          <p14:tracePt t="99922" x="5715000" y="4527550"/>
          <p14:tracePt t="99939" x="5715000" y="4565650"/>
          <p14:tracePt t="99955" x="5715000" y="4584700"/>
          <p14:tracePt t="99972" x="5715000" y="4603750"/>
          <p14:tracePt t="99989" x="5715000" y="4610100"/>
          <p14:tracePt t="100005" x="5715000" y="4616450"/>
          <p14:tracePt t="100045" x="5715000" y="4622800"/>
          <p14:tracePt t="100053" x="5721350" y="4635500"/>
          <p14:tracePt t="100072" x="5727700" y="4648200"/>
          <p14:tracePt t="100072" x="5734050" y="4673600"/>
          <p14:tracePt t="100088" x="5746750" y="4705350"/>
          <p14:tracePt t="100105" x="5765800" y="4730750"/>
          <p14:tracePt t="100122" x="5784850" y="4768850"/>
          <p14:tracePt t="100139" x="5791200" y="4781550"/>
          <p14:tracePt t="100155" x="5797550" y="4787900"/>
          <p14:tracePt t="100172" x="5797550" y="4794250"/>
          <p14:tracePt t="100188" x="5803900" y="4794250"/>
          <p14:tracePt t="100261" x="5803900" y="4800600"/>
          <p14:tracePt t="100270" x="5816600" y="4806950"/>
          <p14:tracePt t="100271" x="5816600" y="4813300"/>
          <p14:tracePt t="100288" x="5829300" y="4813300"/>
          <p14:tracePt t="100305" x="5829300" y="4819650"/>
          <p14:tracePt t="100397" x="5835650" y="4819650"/>
          <p14:tracePt t="100725" x="5854700" y="4819650"/>
          <p14:tracePt t="100734" x="5867400" y="4819650"/>
          <p14:tracePt t="100741" x="5880100" y="4826000"/>
          <p14:tracePt t="100755" x="5899150" y="4832350"/>
          <p14:tracePt t="100757" x="5924550" y="4838700"/>
          <p14:tracePt t="100772" x="5962650" y="4851400"/>
          <p14:tracePt t="100788" x="5981700" y="4857750"/>
          <p14:tracePt t="100806" x="5994400" y="4857750"/>
          <p14:tracePt t="100822" x="6007100" y="4864100"/>
          <p14:tracePt t="100839" x="6013450" y="4864100"/>
          <p14:tracePt t="100855" x="6032500" y="4864100"/>
          <p14:tracePt t="100872" x="6045200" y="4864100"/>
          <p14:tracePt t="100888" x="6051550" y="4864100"/>
          <p14:tracePt t="100905" x="6057900" y="4864100"/>
          <p14:tracePt t="100922" x="6064250" y="4864100"/>
          <p14:tracePt t="100939" x="6070600" y="4864100"/>
          <p14:tracePt t="100955" x="6076950" y="4864100"/>
          <p14:tracePt t="100972" x="6083300" y="4864100"/>
          <p14:tracePt t="100988" x="6089650" y="4864100"/>
          <p14:tracePt t="101029" x="6096000" y="4857750"/>
          <p14:tracePt t="101053" x="6102350" y="4851400"/>
          <p14:tracePt t="101069" x="6108700" y="4851400"/>
          <p14:tracePt t="101085" x="6108700" y="4845050"/>
          <p14:tracePt t="101097" x="6115050" y="4845050"/>
          <p14:tracePt t="101109" x="6121400" y="4838700"/>
          <p14:tracePt t="101125" x="6127750" y="4826000"/>
          <p14:tracePt t="101141" x="6134100" y="4813300"/>
          <p14:tracePt t="101165" x="6134100" y="4806950"/>
          <p14:tracePt t="101205" x="6134100" y="4800600"/>
          <p14:tracePt t="101357" x="6134100" y="4794250"/>
          <p14:tracePt t="101373" x="6127750" y="4794250"/>
          <p14:tracePt t="101398" x="6115050" y="4794250"/>
          <p14:tracePt t="101399" x="6108700" y="4794250"/>
          <p14:tracePt t="101405" x="6102350" y="4794250"/>
          <p14:tracePt t="101422" x="6089650" y="4794250"/>
          <p14:tracePt t="101439" x="6064250" y="4794250"/>
          <p14:tracePt t="101455" x="6032500" y="4813300"/>
          <p14:tracePt t="101472" x="6013450" y="4832350"/>
          <p14:tracePt t="101488" x="5994400" y="4851400"/>
          <p14:tracePt t="101505" x="5981700" y="4883150"/>
          <p14:tracePt t="101523" x="5981700" y="4889500"/>
          <p14:tracePt t="101556" x="5975350" y="4895850"/>
          <p14:tracePt t="101597" x="5975350" y="4902200"/>
          <p14:tracePt t="101669" x="5975350" y="4908550"/>
          <p14:tracePt t="101693" x="5981700" y="4908550"/>
          <p14:tracePt t="101701" x="5988050" y="4908550"/>
          <p14:tracePt t="101717" x="6000750" y="4908550"/>
          <p14:tracePt t="101720" x="6007100" y="4908550"/>
          <p14:tracePt t="101738" x="6013450" y="4908550"/>
          <p14:tracePt t="101739" x="6032500" y="4895850"/>
          <p14:tracePt t="101755" x="6038850" y="4864100"/>
          <p14:tracePt t="101772" x="6045200" y="4832350"/>
          <p14:tracePt t="101790" x="6045200" y="4819650"/>
          <p14:tracePt t="101805" x="6045200" y="4806950"/>
          <p14:tracePt t="101822" x="6045200" y="4781550"/>
          <p14:tracePt t="101839" x="6045200" y="4768850"/>
          <p14:tracePt t="101855" x="6045200" y="4749800"/>
          <p14:tracePt t="101872" x="6045200" y="4737100"/>
          <p14:tracePt t="101889" x="6045200" y="4724400"/>
          <p14:tracePt t="101905" x="6045200" y="4705350"/>
          <p14:tracePt t="101922" x="6032500" y="4679950"/>
          <p14:tracePt t="101938" x="6032500" y="4660900"/>
          <p14:tracePt t="101955" x="6026150" y="4635500"/>
          <p14:tracePt t="101972" x="6019800" y="4622800"/>
          <p14:tracePt t="101990" x="6019800" y="4603750"/>
          <p14:tracePt t="102005" x="6013450" y="4597400"/>
          <p14:tracePt t="102022" x="6007100" y="4591050"/>
          <p14:tracePt t="102038" x="6007100" y="4584700"/>
          <p14:tracePt t="102055" x="6000750" y="4572000"/>
          <p14:tracePt t="102072" x="5988050" y="4565650"/>
          <p14:tracePt t="102089" x="5981700" y="4552950"/>
          <p14:tracePt t="102105" x="5969000" y="4540250"/>
          <p14:tracePt t="102122" x="5962650" y="4533900"/>
          <p14:tracePt t="102138" x="5949950" y="4527550"/>
          <p14:tracePt t="102173" x="5943600" y="4521200"/>
          <p14:tracePt t="102197" x="5937250" y="4521200"/>
          <p14:tracePt t="102213" x="5930900" y="4521200"/>
          <p14:tracePt t="102222" x="5924550" y="4521200"/>
          <p14:tracePt t="102222" x="5918200" y="4521200"/>
          <p14:tracePt t="102238" x="5905500" y="4521200"/>
          <p14:tracePt t="102255" x="5892800" y="4521200"/>
          <p14:tracePt t="102272" x="5867400" y="4521200"/>
          <p14:tracePt t="102289" x="5854700" y="4521200"/>
          <p14:tracePt t="102305" x="5829300" y="4521200"/>
          <p14:tracePt t="102322" x="5816600" y="4521200"/>
          <p14:tracePt t="102338" x="5803900" y="4521200"/>
          <p14:tracePt t="102421" x="5797550" y="4521200"/>
          <p14:tracePt t="102437" x="5797550" y="4527550"/>
          <p14:tracePt t="102445" x="5784850" y="4533900"/>
          <p14:tracePt t="102455" x="5778500" y="4540250"/>
          <p14:tracePt t="102472" x="5772150" y="4552950"/>
          <p14:tracePt t="102489" x="5772150" y="4559300"/>
          <p14:tracePt t="102505" x="5765800" y="4572000"/>
          <p14:tracePt t="102522" x="5765800" y="4584700"/>
          <p14:tracePt t="102538" x="5765800" y="4591050"/>
          <p14:tracePt t="102555" x="5765800" y="4603750"/>
          <p14:tracePt t="102571" x="5765800" y="4616450"/>
          <p14:tracePt t="102588" x="5765800" y="4629150"/>
          <p14:tracePt t="102605" x="5765800" y="4635500"/>
          <p14:tracePt t="102621" x="5765800" y="4648200"/>
          <p14:tracePt t="102638" x="5765800" y="4654550"/>
          <p14:tracePt t="102655" x="5765800" y="4660900"/>
          <p14:tracePt t="102672" x="5765800" y="4673600"/>
          <p14:tracePt t="102689" x="5765800" y="4679950"/>
          <p14:tracePt t="102725" x="5765800" y="4686300"/>
          <p14:tracePt t="102741" x="5765800" y="4692650"/>
          <p14:tracePt t="102755" x="5772150" y="4699000"/>
          <p14:tracePt t="102756" x="5778500" y="4711700"/>
          <p14:tracePt t="102772" x="5791200" y="4724400"/>
          <p14:tracePt t="102790" x="5791200" y="4730750"/>
          <p14:tracePt t="102805" x="5797550" y="4743450"/>
          <p14:tracePt t="102822" x="5803900" y="4749800"/>
          <p14:tracePt t="102861" x="5803900" y="4756150"/>
          <p14:tracePt t="102869" x="5810250" y="4762500"/>
          <p14:tracePt t="102875" x="5810250" y="4768850"/>
          <p14:tracePt t="102889" x="5816600" y="4768850"/>
          <p14:tracePt t="102905" x="5816600" y="4775200"/>
          <p14:tracePt t="102922" x="5822950" y="4781550"/>
          <p14:tracePt t="102957" x="5829300" y="4787900"/>
          <p14:tracePt t="102973" x="5835650" y="4794250"/>
          <p14:tracePt t="103005" x="5842000" y="4800600"/>
          <p14:tracePt t="103029" x="5848350" y="4800600"/>
          <p14:tracePt t="103053" x="5848350" y="4806950"/>
          <p14:tracePt t="103069" x="5854700" y="4806950"/>
          <p14:tracePt t="103073" x="5861050" y="4813300"/>
          <p14:tracePt t="103088" x="5867400" y="4813300"/>
          <p14:tracePt t="103105" x="5873750" y="4819650"/>
          <p14:tracePt t="103122" x="5886450" y="4819650"/>
          <p14:tracePt t="103138" x="5899150" y="4819650"/>
          <p14:tracePt t="103155" x="5911850" y="4819650"/>
          <p14:tracePt t="103172" x="5918200" y="4819650"/>
          <p14:tracePt t="103189" x="5930900" y="4819650"/>
          <p14:tracePt t="103205" x="5937250" y="4819650"/>
          <p14:tracePt t="103222" x="5949950" y="4819650"/>
          <p14:tracePt t="103239" x="5956300" y="4819650"/>
          <p14:tracePt t="103255" x="5962650" y="4819650"/>
          <p14:tracePt t="103272" x="5969000" y="4819650"/>
          <p14:tracePt t="103288" x="5975350" y="4819650"/>
          <p14:tracePt t="103305" x="5988050" y="4819650"/>
          <p14:tracePt t="103322" x="5994400" y="4819650"/>
          <p14:tracePt t="103338" x="6000750" y="4813300"/>
          <p14:tracePt t="103355" x="6019800" y="4813300"/>
          <p14:tracePt t="103372" x="6038850" y="4800600"/>
          <p14:tracePt t="103413" x="6045200" y="4800600"/>
          <p14:tracePt t="103421" x="6051550" y="4794250"/>
          <p14:tracePt t="103453" x="6064250" y="4781550"/>
          <p14:tracePt t="103477" x="6064250" y="4768850"/>
          <p14:tracePt t="103485" x="6070600" y="4762500"/>
          <p14:tracePt t="103493" x="6076950" y="4743450"/>
          <p14:tracePt t="103506" x="6076950" y="4737100"/>
          <p14:tracePt t="103522" x="6076950" y="4718050"/>
          <p14:tracePt t="103538" x="6076950" y="4711700"/>
          <p14:tracePt t="103555" x="6076950" y="4699000"/>
          <p14:tracePt t="103613" x="6076950" y="4692650"/>
          <p14:tracePt t="103765" x="6076950" y="4686300"/>
          <p14:tracePt t="103773" x="6070600" y="4686300"/>
          <p14:tracePt t="103780" x="6064250" y="4686300"/>
          <p14:tracePt t="103789" x="6032500" y="4686300"/>
          <p14:tracePt t="103797" x="6019800" y="4686300"/>
          <p14:tracePt t="103805" x="5981700" y="4686300"/>
          <p14:tracePt t="103822" x="5956300" y="4686300"/>
          <p14:tracePt t="103839" x="5949950" y="4692650"/>
          <p14:tracePt t="103855" x="5937250" y="4692650"/>
          <p14:tracePt t="104213" x="5943600" y="4692650"/>
          <p14:tracePt t="104221" x="5969000" y="4692650"/>
          <p14:tracePt t="104238" x="5981700" y="4692650"/>
          <p14:tracePt t="104239" x="6007100" y="4692650"/>
          <p14:tracePt t="104255" x="6026150" y="4692650"/>
          <p14:tracePt t="104272" x="6051550" y="4692650"/>
          <p14:tracePt t="104288" x="6070600" y="4692650"/>
          <p14:tracePt t="104305" x="6076950" y="4692650"/>
          <p14:tracePt t="104321" x="6089650" y="4692650"/>
          <p14:tracePt t="104338" x="6115050" y="4686300"/>
          <p14:tracePt t="104355" x="6127750" y="4686300"/>
          <p14:tracePt t="104371" x="6134100" y="4686300"/>
          <p14:tracePt t="104388" x="6153150" y="4679950"/>
          <p14:tracePt t="104406" x="6159500" y="4679950"/>
          <p14:tracePt t="104525" x="6165850" y="4679950"/>
          <p14:tracePt t="104933" x="6165850" y="4686300"/>
          <p14:tracePt t="104941" x="6165850" y="4692650"/>
          <p14:tracePt t="104949" x="6165850" y="4699000"/>
          <p14:tracePt t="104955" x="6165850" y="4711700"/>
          <p14:tracePt t="104971" x="6165850" y="4724400"/>
          <p14:tracePt t="104988" x="6172200" y="4730750"/>
          <p14:tracePt t="105061" x="6178550" y="4730750"/>
          <p14:tracePt t="105077" x="6178550" y="4737100"/>
          <p14:tracePt t="105085" x="6184900" y="4743450"/>
          <p14:tracePt t="105089" x="6197600" y="4743450"/>
          <p14:tracePt t="105105" x="6210300" y="4756150"/>
          <p14:tracePt t="105122" x="6229350" y="4768850"/>
          <p14:tracePt t="105138" x="6248400" y="4768850"/>
          <p14:tracePt t="105155" x="6261100" y="4768850"/>
          <p14:tracePt t="105171" x="6267450" y="4768850"/>
          <p14:tracePt t="105171" x="6273800" y="4768850"/>
          <p14:tracePt t="105189" x="6280150" y="4768850"/>
          <p14:tracePt t="105205" x="6292850" y="4756150"/>
          <p14:tracePt t="105222" x="6292850" y="4724400"/>
          <p14:tracePt t="105238" x="6292850" y="4686300"/>
          <p14:tracePt t="105255" x="6292850" y="4660900"/>
          <p14:tracePt t="105271" x="6286500" y="4635500"/>
          <p14:tracePt t="105288" x="6273800" y="4603750"/>
          <p14:tracePt t="105305" x="6254750" y="4578350"/>
          <p14:tracePt t="105322" x="6242050" y="4565650"/>
          <p14:tracePt t="105338" x="6216650" y="4552950"/>
          <p14:tracePt t="105355" x="6184900" y="4546600"/>
          <p14:tracePt t="105371" x="6146800" y="4527550"/>
          <p14:tracePt t="105389" x="6121400" y="4514850"/>
          <p14:tracePt t="105405" x="6108700" y="4508500"/>
          <p14:tracePt t="105423" x="6089650" y="4502150"/>
          <p14:tracePt t="105438" x="6083300" y="4495800"/>
          <p14:tracePt t="105455" x="6076950" y="4495800"/>
          <p14:tracePt t="105471" x="6057900" y="4489450"/>
          <p14:tracePt t="105488" x="6038850" y="4489450"/>
          <p14:tracePt t="105505" x="6007100" y="4483100"/>
          <p14:tracePt t="105522" x="5975350" y="4483100"/>
          <p14:tracePt t="105538" x="5943600" y="4483100"/>
          <p14:tracePt t="105555" x="5918200" y="4483100"/>
          <p14:tracePt t="105571" x="5892800" y="4483100"/>
          <p14:tracePt t="105571" x="5880100" y="4483100"/>
          <p14:tracePt t="105589" x="5861050" y="4483100"/>
          <p14:tracePt t="105605" x="5835650" y="4483100"/>
          <p14:tracePt t="105622" x="5816600" y="4483100"/>
          <p14:tracePt t="105638" x="5791200" y="4483100"/>
          <p14:tracePt t="105655" x="5772150" y="4495800"/>
          <p14:tracePt t="105671" x="5740400" y="4521200"/>
          <p14:tracePt t="105688" x="5721350" y="4533900"/>
          <p14:tracePt t="105705" x="5702300" y="4552950"/>
          <p14:tracePt t="105722" x="5683250" y="4572000"/>
          <p14:tracePt t="105738" x="5670550" y="4603750"/>
          <p14:tracePt t="105755" x="5657850" y="4629150"/>
          <p14:tracePt t="105772" x="5651500" y="4654550"/>
          <p14:tracePt t="105789" x="5651500" y="4679950"/>
          <p14:tracePt t="105805" x="5651500" y="4692650"/>
          <p14:tracePt t="105821" x="5651500" y="4705350"/>
          <p14:tracePt t="105838" x="5651500" y="4718050"/>
          <p14:tracePt t="105856" x="5651500" y="4730750"/>
          <p14:tracePt t="105871" x="5657850" y="4743450"/>
          <p14:tracePt t="105889" x="5664200" y="4762500"/>
          <p14:tracePt t="105905" x="5676900" y="4768850"/>
          <p14:tracePt t="105922" x="5689600" y="4794250"/>
          <p14:tracePt t="105938" x="5702300" y="4819650"/>
          <p14:tracePt t="105955" x="5715000" y="4826000"/>
          <p14:tracePt t="105972" x="5734050" y="4857750"/>
          <p14:tracePt t="105989" x="5759450" y="4876800"/>
          <p14:tracePt t="106005" x="5784850" y="4889500"/>
          <p14:tracePt t="106022" x="5810250" y="4902200"/>
          <p14:tracePt t="106038" x="5848350" y="4921250"/>
          <p14:tracePt t="106055" x="5886450" y="4940300"/>
          <p14:tracePt t="106071" x="5930900" y="4953000"/>
          <p14:tracePt t="106088" x="5981700" y="4965700"/>
          <p14:tracePt t="106105" x="6045200" y="4972050"/>
          <p14:tracePt t="106122" x="6096000" y="4984750"/>
          <p14:tracePt t="106138" x="6140450" y="4984750"/>
          <p14:tracePt t="106155" x="6191250" y="4984750"/>
          <p14:tracePt t="106171" x="6280150" y="4959350"/>
          <p14:tracePt t="106189" x="6318250" y="4940300"/>
          <p14:tracePt t="106205" x="6356350" y="4908550"/>
          <p14:tracePt t="106221" x="6394450" y="4845050"/>
          <p14:tracePt t="106238" x="6413500" y="4794250"/>
          <p14:tracePt t="106255" x="6419850" y="4762500"/>
          <p14:tracePt t="106271" x="6419850" y="4737100"/>
          <p14:tracePt t="106288" x="6419850" y="4711700"/>
          <p14:tracePt t="106305" x="6419850" y="4686300"/>
          <p14:tracePt t="106321" x="6419850" y="4660900"/>
          <p14:tracePt t="106338" x="6407150" y="4635500"/>
          <p14:tracePt t="106355" x="6375400" y="4591050"/>
          <p14:tracePt t="106371" x="6311900" y="4533900"/>
          <p14:tracePt t="106389" x="6254750" y="4489450"/>
          <p14:tracePt t="106405" x="6203950" y="4457700"/>
          <p14:tracePt t="106422" x="6153150" y="4425950"/>
          <p14:tracePt t="106439" x="6108700" y="4413250"/>
          <p14:tracePt t="106455" x="6070600" y="4400550"/>
          <p14:tracePt t="106472" x="6038850" y="4387850"/>
          <p14:tracePt t="106488" x="6000750" y="4387850"/>
          <p14:tracePt t="106505" x="5975350" y="4387850"/>
          <p14:tracePt t="106521" x="5943600" y="4387850"/>
          <p14:tracePt t="106539" x="5911850" y="4387850"/>
          <p14:tracePt t="106555" x="5880100" y="4394200"/>
          <p14:tracePt t="106572" x="5854700" y="4400550"/>
          <p14:tracePt t="106589" x="5842000" y="4406900"/>
          <p14:tracePt t="106605" x="5829300" y="4413250"/>
          <p14:tracePt t="106645" x="5822950" y="4413250"/>
          <p14:tracePt t="106661" x="5816600" y="4413250"/>
          <p14:tracePt t="107413" x="5810250" y="4425950"/>
          <p14:tracePt t="107421" x="5784850" y="4445000"/>
          <p14:tracePt t="107431" x="5778500" y="4451350"/>
          <p14:tracePt t="107438" x="5753100" y="4470400"/>
          <p14:tracePt t="107455" x="5727700" y="4495800"/>
          <p14:tracePt t="107472" x="5702300" y="4508500"/>
          <p14:tracePt t="107488" x="5689600" y="4521200"/>
          <p14:tracePt t="107505" x="5676900" y="4540250"/>
          <p14:tracePt t="107521" x="5670550" y="4559300"/>
          <p14:tracePt t="107538" x="5664200" y="4584700"/>
          <p14:tracePt t="107555" x="5664200" y="4603750"/>
          <p14:tracePt t="107572" x="5657850" y="4641850"/>
          <p14:tracePt t="107589" x="5657850" y="4667250"/>
          <p14:tracePt t="107605" x="5657850" y="4686300"/>
          <p14:tracePt t="107621" x="5657850" y="4699000"/>
          <p14:tracePt t="107638" x="5664200" y="4711700"/>
          <p14:tracePt t="107655" x="5664200" y="4718050"/>
          <p14:tracePt t="107671" x="5670550" y="4724400"/>
          <p14:tracePt t="107688" x="5670550" y="4730750"/>
          <p14:tracePt t="107705" x="5683250" y="4749800"/>
          <p14:tracePt t="107722" x="5689600" y="4762500"/>
          <p14:tracePt t="107737" x="5695950" y="4768850"/>
          <p14:tracePt t="107853" x="5708650" y="4775200"/>
          <p14:tracePt t="107864" x="5727700" y="4775200"/>
          <p14:tracePt t="107871" x="5734050" y="4775200"/>
          <p14:tracePt t="107872" x="5778500" y="4775200"/>
          <p14:tracePt t="107888" x="5822950" y="4787900"/>
          <p14:tracePt t="107905" x="5861050" y="4794250"/>
          <p14:tracePt t="107921" x="5892800" y="4800600"/>
          <p14:tracePt t="107938" x="5911850" y="4800600"/>
          <p14:tracePt t="107955" x="5937250" y="4800600"/>
          <p14:tracePt t="107972" x="5969000" y="4806950"/>
          <p14:tracePt t="107989" x="6000750" y="4806950"/>
          <p14:tracePt t="108005" x="6026150" y="4806950"/>
          <p14:tracePt t="108021" x="6057900" y="4806950"/>
          <p14:tracePt t="108038" x="6096000" y="4806950"/>
          <p14:tracePt t="108055" x="6134100" y="4806950"/>
          <p14:tracePt t="108071" x="6172200" y="4806950"/>
          <p14:tracePt t="108088" x="6197600" y="4806950"/>
          <p14:tracePt t="108105" x="6229350" y="4806950"/>
          <p14:tracePt t="108121" x="6242050" y="4806950"/>
          <p14:tracePt t="108138" x="6254750" y="4806950"/>
          <p14:tracePt t="108221" x="6267450" y="4806950"/>
          <p14:tracePt t="108230" x="6273800" y="4806950"/>
          <p14:tracePt t="108231" x="6286500" y="4806950"/>
          <p14:tracePt t="108238" x="6299200" y="4806950"/>
          <p14:tracePt t="108255" x="6305550" y="4806950"/>
          <p14:tracePt t="108271" x="6318250" y="4806950"/>
          <p14:tracePt t="108288" x="6324600" y="4806950"/>
          <p14:tracePt t="108305" x="6330950" y="4806950"/>
          <p14:tracePt t="108683" x="6330950" y="4813300"/>
          <p14:tracePt t="108692" x="6305550" y="4826000"/>
          <p14:tracePt t="108700" x="6292850" y="4832350"/>
          <p14:tracePt t="108708" x="6242050" y="4870450"/>
          <p14:tracePt t="108721" x="6197600" y="4908550"/>
          <p14:tracePt t="108738" x="6153150" y="4953000"/>
          <p14:tracePt t="108755" x="6140450" y="4984750"/>
          <p14:tracePt t="108771" x="6134100" y="5003800"/>
          <p14:tracePt t="108901" x="6134100" y="5010150"/>
          <p14:tracePt t="108932" x="6140450" y="5010150"/>
          <p14:tracePt t="108947" x="6146800" y="5010150"/>
          <p14:tracePt t="108948" x="6153150" y="5010150"/>
          <p14:tracePt t="108955" x="6165850" y="5010150"/>
          <p14:tracePt t="108971" x="6197600" y="5010150"/>
          <p14:tracePt t="108989" x="6216650" y="5003800"/>
          <p14:tracePt t="109005" x="6235700" y="4991100"/>
          <p14:tracePt t="109022" x="6254750" y="4991100"/>
          <p14:tracePt t="109038" x="6280150" y="4984750"/>
          <p14:tracePt t="109055" x="6299200" y="4972050"/>
          <p14:tracePt t="109071" x="6305550" y="4965700"/>
          <p14:tracePt t="109088" x="6324600" y="4959350"/>
          <p14:tracePt t="109105" x="6337300" y="4946650"/>
          <p14:tracePt t="109122" x="6343650" y="4946650"/>
          <p14:tracePt t="111717" x="6350000" y="4940300"/>
          <p14:tracePt t="111724" x="6356350" y="4933950"/>
          <p14:tracePt t="111725" x="6356350" y="4927600"/>
          <p14:tracePt t="111738" x="6356350" y="4895850"/>
          <p14:tracePt t="111755" x="6356350" y="4864100"/>
          <p14:tracePt t="111771" x="6356350" y="4819650"/>
          <p14:tracePt t="111789" x="6343650" y="4775200"/>
          <p14:tracePt t="111805" x="6337300" y="4743450"/>
          <p14:tracePt t="111822" x="6337300" y="4705350"/>
          <p14:tracePt t="111838" x="6330950" y="4667250"/>
          <p14:tracePt t="111855" x="6318250" y="4629150"/>
          <p14:tracePt t="111871" x="6311900" y="4603750"/>
          <p14:tracePt t="111888" x="6305550" y="4559300"/>
          <p14:tracePt t="111904" x="6292850" y="4514850"/>
          <p14:tracePt t="111921" x="6273800" y="4464050"/>
          <p14:tracePt t="111938" x="6273800" y="4432300"/>
          <p14:tracePt t="111955" x="6267450" y="4425950"/>
          <p14:tracePt t="111971" x="6261100" y="4419600"/>
          <p14:tracePt t="111988" x="6254750" y="4413250"/>
          <p14:tracePt t="112045" x="6248400" y="4413250"/>
          <p14:tracePt t="112052" x="6235700" y="4406900"/>
          <p14:tracePt t="112060" x="6229350" y="4400550"/>
          <p14:tracePt t="112068" x="6210300" y="4394200"/>
          <p14:tracePt t="112076" x="6197600" y="4394200"/>
          <p14:tracePt t="112088" x="6165850" y="4381500"/>
          <p14:tracePt t="112104" x="6153150" y="4375150"/>
          <p14:tracePt t="112121" x="6140450" y="4368800"/>
          <p14:tracePt t="112138" x="6121400" y="4368800"/>
          <p14:tracePt t="112155" x="6102350" y="4368800"/>
          <p14:tracePt t="112171" x="6083300" y="4368800"/>
          <p14:tracePt t="112189" x="6057900" y="4368800"/>
          <p14:tracePt t="112204" x="6038850" y="4368800"/>
          <p14:tracePt t="112221" x="6007100" y="4368800"/>
          <p14:tracePt t="112238" x="5981700" y="4375150"/>
          <p14:tracePt t="112255" x="5949950" y="4381500"/>
          <p14:tracePt t="112271" x="5930900" y="4387850"/>
          <p14:tracePt t="112288" x="5905500" y="4400550"/>
          <p14:tracePt t="112304" x="5880100" y="4400550"/>
          <p14:tracePt t="112321" x="5861050" y="4413250"/>
          <p14:tracePt t="112338" x="5829300" y="4425950"/>
          <p14:tracePt t="112355" x="5810250" y="4438650"/>
          <p14:tracePt t="112371" x="5765800" y="4457700"/>
          <p14:tracePt t="112389" x="5753100" y="4476750"/>
          <p14:tracePt t="112405" x="5734050" y="4489450"/>
          <p14:tracePt t="112421" x="5715000" y="4502150"/>
          <p14:tracePt t="112438" x="5702300" y="4508500"/>
          <p14:tracePt t="112455" x="5695950" y="4521200"/>
          <p14:tracePt t="112471" x="5689600" y="4533900"/>
          <p14:tracePt t="112488" x="5683250" y="4559300"/>
          <p14:tracePt t="112504" x="5676900" y="4572000"/>
          <p14:tracePt t="112522" x="5676900" y="4597400"/>
          <p14:tracePt t="112538" x="5676900" y="4616450"/>
          <p14:tracePt t="112555" x="5676900" y="4654550"/>
          <p14:tracePt t="112571" x="5683250" y="4699000"/>
          <p14:tracePt t="112589" x="5695950" y="4730750"/>
          <p14:tracePt t="112605" x="5715000" y="4768850"/>
          <p14:tracePt t="112621" x="5740400" y="4806950"/>
          <p14:tracePt t="112638" x="5772150" y="4851400"/>
          <p14:tracePt t="112655" x="5797550" y="4889500"/>
          <p14:tracePt t="112671" x="5816600" y="4908550"/>
          <p14:tracePt t="112688" x="5835650" y="4927600"/>
          <p14:tracePt t="112705" x="5861050" y="4959350"/>
          <p14:tracePt t="112722" x="5880100" y="4978400"/>
          <p14:tracePt t="112738" x="5905500" y="4991100"/>
          <p14:tracePt t="112755" x="5937250" y="5010150"/>
          <p14:tracePt t="112771" x="5975350" y="5022850"/>
          <p14:tracePt t="112789" x="6013450" y="5029200"/>
          <p14:tracePt t="112804" x="6045200" y="5029200"/>
          <p14:tracePt t="112821" x="6089650" y="5029200"/>
          <p14:tracePt t="112838" x="6134100" y="5029200"/>
          <p14:tracePt t="112854" x="6178550" y="5029200"/>
          <p14:tracePt t="112871" x="6216650" y="5029200"/>
          <p14:tracePt t="112888" x="6248400" y="5029200"/>
          <p14:tracePt t="112904" x="6280150" y="5010150"/>
          <p14:tracePt t="112921" x="6292850" y="5003800"/>
          <p14:tracePt t="112938" x="6330950" y="4991100"/>
          <p14:tracePt t="112955" x="6356350" y="4978400"/>
          <p14:tracePt t="112971" x="6388100" y="4965700"/>
          <p14:tracePt t="112989" x="6407150" y="4959350"/>
          <p14:tracePt t="113004" x="6426200" y="4946650"/>
          <p14:tracePt t="113022" x="6438900" y="4946650"/>
          <p14:tracePt t="113038" x="6445250" y="4946650"/>
          <p14:tracePt t="113054" x="6451600" y="4940300"/>
          <p14:tracePt t="113072" x="6457950" y="4940300"/>
          <p14:tracePt t="113088" x="6470650" y="4933950"/>
          <p14:tracePt t="113148" x="6477000" y="4933950"/>
          <p14:tracePt t="113156" x="6483350" y="4933950"/>
          <p14:tracePt t="113436" x="6477000" y="4933950"/>
          <p14:tracePt t="113468" x="6477000" y="4940300"/>
          <p14:tracePt t="113484" x="6477000" y="4946650"/>
          <p14:tracePt t="113492" x="6477000" y="4959350"/>
          <p14:tracePt t="113492" x="6477000" y="4972050"/>
          <p14:tracePt t="117877" x="6489700" y="4978400"/>
          <p14:tracePt t="117885" x="6534150" y="4978400"/>
          <p14:tracePt t="117890" x="6616700" y="4978400"/>
          <p14:tracePt t="117905" x="6731000" y="4953000"/>
          <p14:tracePt t="117922" x="6819900" y="4933950"/>
          <p14:tracePt t="117939" x="6883400" y="4914900"/>
          <p14:tracePt t="117955" x="6915150" y="4902200"/>
          <p14:tracePt t="117972" x="6921500" y="4902200"/>
          <p14:tracePt t="117988" x="6934200" y="4895850"/>
          <p14:tracePt t="118005" x="6940550" y="4889500"/>
          <p14:tracePt t="118277" x="6946900" y="4889500"/>
          <p14:tracePt t="118285" x="6953250" y="4889500"/>
          <p14:tracePt t="118293" x="6972300" y="4883150"/>
          <p14:tracePt t="118305" x="6978650" y="4883150"/>
          <p14:tracePt t="118309" x="6991350" y="4876800"/>
          <p14:tracePt t="118322" x="6997700" y="4876800"/>
          <p14:tracePt t="118338" x="7010400" y="4876800"/>
          <p14:tracePt t="118445" x="6978650" y="4876800"/>
          <p14:tracePt t="118454" x="6934200" y="4889500"/>
          <p14:tracePt t="118464" x="6877050" y="4914900"/>
          <p14:tracePt t="118465" x="6807200" y="4933950"/>
          <p14:tracePt t="118472" x="6705600" y="4959350"/>
          <p14:tracePt t="118489" x="6654800" y="4978400"/>
          <p14:tracePt t="118505" x="6648450" y="4978400"/>
          <p14:tracePt t="118782" x="6654800" y="4978400"/>
          <p14:tracePt t="118821" x="6661150" y="4978400"/>
          <p14:tracePt t="118980" x="6654800" y="4978400"/>
          <p14:tracePt t="118989" x="6642100" y="4984750"/>
          <p14:tracePt t="118990" x="6629400" y="4991100"/>
          <p14:tracePt t="119005" x="6604000" y="4997450"/>
          <p14:tracePt t="119022" x="6597650" y="4997450"/>
          <p14:tracePt t="119023" x="6584950" y="5003800"/>
          <p14:tracePt t="119038" x="6578600" y="5010150"/>
          <p14:tracePt t="119055" x="6572250" y="5010150"/>
          <p14:tracePt t="119213" x="6578600" y="5010150"/>
          <p14:tracePt t="119221" x="6597650" y="5010150"/>
          <p14:tracePt t="119229" x="6610350" y="5010150"/>
          <p14:tracePt t="119237" x="6629400" y="5010150"/>
          <p14:tracePt t="119243" x="6680200" y="5010150"/>
          <p14:tracePt t="119255" x="6731000" y="5010150"/>
          <p14:tracePt t="119272" x="6769100" y="5010150"/>
          <p14:tracePt t="119289" x="6807200" y="5003800"/>
          <p14:tracePt t="119305" x="6838950" y="4991100"/>
          <p14:tracePt t="119322" x="6858000" y="4984750"/>
          <p14:tracePt t="119338" x="6864350" y="4972050"/>
          <p14:tracePt t="119355" x="6877050" y="4972050"/>
          <p14:tracePt t="119372" x="6883400" y="4965700"/>
          <p14:tracePt t="119413" x="6896100" y="4959350"/>
          <p14:tracePt t="119437" x="6902450" y="4953000"/>
          <p14:tracePt t="119447" x="6908800" y="4953000"/>
          <p14:tracePt t="119597" x="6902450" y="4953000"/>
          <p14:tracePt t="119605" x="6877050" y="4953000"/>
          <p14:tracePt t="119615" x="6864350" y="4953000"/>
          <p14:tracePt t="119623" x="6826250" y="4953000"/>
          <p14:tracePt t="119639" x="6781800" y="4953000"/>
          <p14:tracePt t="119655" x="6743700" y="4953000"/>
          <p14:tracePt t="119672" x="6711950" y="4953000"/>
          <p14:tracePt t="119688" x="6686550" y="4953000"/>
          <p14:tracePt t="119706" x="6667500" y="4953000"/>
          <p14:tracePt t="119722" x="6654800" y="4953000"/>
          <p14:tracePt t="119739" x="6642100" y="4953000"/>
          <p14:tracePt t="119755" x="6629400" y="4953000"/>
          <p14:tracePt t="119772" x="6610350" y="4940300"/>
          <p14:tracePt t="119789" x="6591300" y="4921250"/>
          <p14:tracePt t="119805" x="6572250" y="4895850"/>
          <p14:tracePt t="119822" x="6559550" y="4857750"/>
          <p14:tracePt t="119839" x="6540500" y="4826000"/>
          <p14:tracePt t="119855" x="6540500" y="4787900"/>
          <p14:tracePt t="119872" x="6534150" y="4768850"/>
          <p14:tracePt t="119888" x="6527800" y="4749800"/>
          <p14:tracePt t="119905" x="6527800" y="4737100"/>
          <p14:tracePt t="119922" x="6527800" y="4730750"/>
          <p14:tracePt t="119939" x="6527800" y="4724400"/>
          <p14:tracePt t="120077" x="6527800" y="4718050"/>
          <p14:tracePt t="120165" x="6534150" y="4724400"/>
          <p14:tracePt t="120173" x="6540500" y="4730750"/>
          <p14:tracePt t="120181" x="6540500" y="4743450"/>
          <p14:tracePt t="120189" x="6559550" y="4768850"/>
          <p14:tracePt t="120198" x="6565900" y="4781550"/>
          <p14:tracePt t="120205" x="6584950" y="4806950"/>
          <p14:tracePt t="120222" x="6604000" y="4832350"/>
          <p14:tracePt t="120239" x="6616700" y="4851400"/>
          <p14:tracePt t="120255" x="6642100" y="4870450"/>
          <p14:tracePt t="120272" x="6680200" y="4895850"/>
          <p14:tracePt t="120288" x="6705600" y="4921250"/>
          <p14:tracePt t="120305" x="6750050" y="4940300"/>
          <p14:tracePt t="120322" x="6794500" y="4965700"/>
          <p14:tracePt t="120339" x="6826250" y="4984750"/>
          <p14:tracePt t="120355" x="6870700" y="5016500"/>
          <p14:tracePt t="120372" x="6946900" y="5060950"/>
          <p14:tracePt t="120389" x="6991350" y="5086350"/>
          <p14:tracePt t="120405" x="7023100" y="5111750"/>
          <p14:tracePt t="120422" x="7061200" y="5137150"/>
          <p14:tracePt t="120439" x="7092950" y="5162550"/>
          <p14:tracePt t="120455" x="7118350" y="5175250"/>
          <p14:tracePt t="120472" x="7118350" y="5181600"/>
          <p14:tracePt t="120597" x="7131050" y="5187950"/>
          <p14:tracePt t="120605" x="7143750" y="5194300"/>
          <p14:tracePt t="120613" x="7150100" y="5200650"/>
          <p14:tracePt t="120621" x="7169150" y="5213350"/>
          <p14:tracePt t="120630" x="7175500" y="5226050"/>
          <p14:tracePt t="120639" x="7200900" y="5238750"/>
          <p14:tracePt t="120655" x="7226300" y="5257800"/>
          <p14:tracePt t="120672" x="7232650" y="5264150"/>
          <p14:tracePt t="120688" x="7239000" y="5270500"/>
          <p14:tracePt t="120705" x="7245350" y="5276850"/>
          <p14:tracePt t="120722" x="7251700" y="5283200"/>
          <p14:tracePt t="120739" x="7258050" y="5289550"/>
          <p14:tracePt t="120755" x="7264400" y="5302250"/>
          <p14:tracePt t="120772" x="7277100" y="5308600"/>
          <p14:tracePt t="120788" x="7283450" y="5321300"/>
          <p14:tracePt t="121253" x="7289800" y="5327650"/>
          <p14:tracePt t="121256" x="7296150" y="5334000"/>
          <p14:tracePt t="121272" x="7296150" y="5346700"/>
          <p14:tracePt t="121273" x="7327900" y="5378450"/>
          <p14:tracePt t="121288" x="7340600" y="5416550"/>
          <p14:tracePt t="121305" x="7353300" y="5435600"/>
          <p14:tracePt t="121322" x="7359650" y="5448300"/>
          <p14:tracePt t="121437" x="7366000" y="5454650"/>
          <p14:tracePt t="121445" x="7366000" y="5467350"/>
          <p14:tracePt t="121453" x="7372350" y="5473700"/>
          <p14:tracePt t="121455" x="7372350" y="5505450"/>
          <p14:tracePt t="121471" x="7385050" y="5524500"/>
          <p14:tracePt t="121488" x="7391400" y="5543550"/>
          <p14:tracePt t="121505" x="7391400" y="5556250"/>
          <p14:tracePt t="12190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</a:t>
            </a:r>
            <a:r>
              <a:rPr lang="en-US" dirty="0" smtClean="0"/>
              <a:t>Design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pPr lvl="1"/>
            <a:r>
              <a:rPr lang="en-US" dirty="0" smtClean="0"/>
              <a:t>Wording</a:t>
            </a:r>
            <a:r>
              <a:rPr lang="en-US" dirty="0"/>
              <a:t>, </a:t>
            </a:r>
            <a:r>
              <a:rPr lang="en-US" dirty="0" err="1"/>
              <a:t>symbology</a:t>
            </a:r>
            <a:r>
              <a:rPr lang="en-US" dirty="0"/>
              <a:t>, coding, and </a:t>
            </a:r>
            <a:r>
              <a:rPr lang="en-US" dirty="0" smtClean="0"/>
              <a:t>all other </a:t>
            </a:r>
            <a:r>
              <a:rPr lang="en-US" dirty="0"/>
              <a:t>aspects of labeling should be consistent within devices and systems</a:t>
            </a:r>
            <a:r>
              <a:rPr lang="en-US" dirty="0" smtClean="0"/>
              <a:t>.</a:t>
            </a:r>
          </a:p>
          <a:p>
            <a:r>
              <a:rPr lang="en-US" dirty="0"/>
              <a:t>Label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Clarity, consistency, and brevity of label information are </a:t>
            </a:r>
            <a:r>
              <a:rPr lang="en-US" dirty="0" smtClean="0"/>
              <a:t>critical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57771"/>
            <a:ext cx="3031997" cy="245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4572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99"/>
    </mc:Choice>
    <mc:Fallback>
      <p:transition spd="slow" advTm="12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79" x="2038350" y="2559050"/>
          <p14:tracePt t="20794" x="2070100" y="2559050"/>
          <p14:tracePt t="20802" x="2089150" y="2559050"/>
          <p14:tracePt t="20802" x="2127250" y="2559050"/>
          <p14:tracePt t="20822" x="2165350" y="2559050"/>
          <p14:tracePt t="20823" x="2209800" y="2559050"/>
          <p14:tracePt t="20857" x="2222500" y="2559050"/>
          <p14:tracePt t="20858" x="2241550" y="2559050"/>
          <p14:tracePt t="20986" x="2260600" y="2559050"/>
          <p14:tracePt t="20994" x="2266950" y="2559050"/>
          <p14:tracePt t="21002" x="2279650" y="2559050"/>
          <p14:tracePt t="21007" x="2298700" y="2552700"/>
          <p14:tracePt t="21022" x="2305050" y="2552700"/>
          <p14:tracePt t="21038" x="2317750" y="2552700"/>
          <p14:tracePt t="21055" x="2330450" y="2546350"/>
          <p14:tracePt t="21072" x="2336800" y="2546350"/>
          <p14:tracePt t="21089" x="2362200" y="2546350"/>
          <p14:tracePt t="21161" x="2393950" y="2540000"/>
          <p14:tracePt t="21169" x="2419350" y="2533650"/>
          <p14:tracePt t="21172" x="2470150" y="2527300"/>
          <p14:tracePt t="21189" x="2527300" y="2514600"/>
          <p14:tracePt t="21206" x="2578100" y="2514600"/>
          <p14:tracePt t="21222" x="2609850" y="2508250"/>
          <p14:tracePt t="21239" x="2628900" y="2508250"/>
          <p14:tracePt t="21255" x="2635250" y="2508250"/>
          <p14:tracePt t="21290" x="2641600" y="2508250"/>
          <p14:tracePt t="21314" x="2647950" y="2501900"/>
          <p14:tracePt t="21329" x="2654300" y="2501900"/>
          <p14:tracePt t="21338" x="2660650" y="2501900"/>
          <p14:tracePt t="21347" x="2667000" y="2501900"/>
          <p14:tracePt t="21355" x="2698750" y="2501900"/>
          <p14:tracePt t="21373" x="2730500" y="2501900"/>
          <p14:tracePt t="21388" x="2755900" y="2501900"/>
          <p14:tracePt t="21406" x="2787650" y="2501900"/>
          <p14:tracePt t="21422" x="2800350" y="2501900"/>
          <p14:tracePt t="21439" x="2806700" y="2501900"/>
          <p14:tracePt t="21481" x="2813050" y="2501900"/>
          <p14:tracePt t="21498" x="2819400" y="2501900"/>
          <p14:tracePt t="21522" x="2825750" y="2501900"/>
          <p14:tracePt t="21874" x="2838450" y="2501900"/>
          <p14:tracePt t="21882" x="2870200" y="2501900"/>
          <p14:tracePt t="21890" x="2940050" y="2501900"/>
          <p14:tracePt t="21907" x="2997200" y="2501900"/>
          <p14:tracePt t="21907" x="3244850" y="2520950"/>
          <p14:tracePt t="21923" x="3581400" y="2571750"/>
          <p14:tracePt t="21940" x="3765550" y="2571750"/>
          <p14:tracePt t="21956" x="3886200" y="2571750"/>
          <p14:tracePt t="21973" x="3949700" y="2571750"/>
          <p14:tracePt t="21989" x="3987800" y="2565400"/>
          <p14:tracePt t="22006" x="4013200" y="2565400"/>
          <p14:tracePt t="22022" x="4051300" y="2559050"/>
          <p14:tracePt t="22039" x="4083050" y="2552700"/>
          <p14:tracePt t="22056" x="4102100" y="2552700"/>
          <p14:tracePt t="22073" x="4121150" y="2546350"/>
          <p14:tracePt t="22089" x="4140200" y="2546350"/>
          <p14:tracePt t="22107" x="4165600" y="2546350"/>
          <p14:tracePt t="22123" x="4210050" y="2546350"/>
          <p14:tracePt t="22140" x="4292600" y="2546350"/>
          <p14:tracePt t="22156" x="4387850" y="2540000"/>
          <p14:tracePt t="22173" x="4470400" y="2520950"/>
          <p14:tracePt t="22189" x="4502150" y="2514600"/>
          <p14:tracePt t="22206" x="4508500" y="2514600"/>
          <p14:tracePt t="22307" x="4514850" y="2508250"/>
          <p14:tracePt t="22339" x="4508500" y="2508250"/>
          <p14:tracePt t="22354" x="4502150" y="2508250"/>
          <p14:tracePt t="22361" x="4489450" y="2501900"/>
          <p14:tracePt t="22374" x="4483100" y="2501900"/>
          <p14:tracePt t="22389" x="4476750" y="2501900"/>
          <p14:tracePt t="22406" x="4470400" y="2495550"/>
          <p14:tracePt t="22423" x="4457700" y="2489200"/>
          <p14:tracePt t="22439" x="4438650" y="2482850"/>
          <p14:tracePt t="22456" x="4425950" y="2470150"/>
          <p14:tracePt t="22473" x="4413250" y="2463800"/>
          <p14:tracePt t="22587" x="4413250" y="2457450"/>
          <p14:tracePt t="22598" x="4413250" y="2451100"/>
          <p14:tracePt t="22599" x="4413250" y="2438400"/>
          <p14:tracePt t="22606" x="4451350" y="2413000"/>
          <p14:tracePt t="22623" x="4508500" y="2387600"/>
          <p14:tracePt t="22639" x="4610100" y="2362200"/>
          <p14:tracePt t="22656" x="4705350" y="2349500"/>
          <p14:tracePt t="22673" x="4813300" y="2336800"/>
          <p14:tracePt t="22690" x="4946650" y="2330450"/>
          <p14:tracePt t="22707" x="5010150" y="2330450"/>
          <p14:tracePt t="22723" x="5073650" y="2330450"/>
          <p14:tracePt t="22740" x="5130800" y="2330450"/>
          <p14:tracePt t="22756" x="5200650" y="2330450"/>
          <p14:tracePt t="22773" x="5283200" y="2330450"/>
          <p14:tracePt t="22789" x="5378450" y="2330450"/>
          <p14:tracePt t="22806" x="5480050" y="2330450"/>
          <p14:tracePt t="22823" x="5581650" y="2330450"/>
          <p14:tracePt t="22839" x="5670550" y="2336800"/>
          <p14:tracePt t="22856" x="5740400" y="2343150"/>
          <p14:tracePt t="22873" x="5784850" y="2349500"/>
          <p14:tracePt t="22890" x="5816600" y="2355850"/>
          <p14:tracePt t="22906" x="5822950" y="2355850"/>
          <p14:tracePt t="22923" x="5829300" y="2355850"/>
          <p14:tracePt t="22939" x="5842000" y="2355850"/>
          <p14:tracePt t="22956" x="5854700" y="2362200"/>
          <p14:tracePt t="22973" x="5886450" y="2374900"/>
          <p14:tracePt t="22989" x="5918200" y="2387600"/>
          <p14:tracePt t="23006" x="5988050" y="2400300"/>
          <p14:tracePt t="23023" x="6083300" y="2432050"/>
          <p14:tracePt t="23039" x="6203950" y="2463800"/>
          <p14:tracePt t="23055" x="6337300" y="2489200"/>
          <p14:tracePt t="23073" x="6445250" y="2508250"/>
          <p14:tracePt t="23090" x="6527800" y="2520950"/>
          <p14:tracePt t="23107" x="6540500" y="2520950"/>
          <p14:tracePt t="23168" x="6521450" y="2527300"/>
          <p14:tracePt t="23194" x="6502400" y="2540000"/>
          <p14:tracePt t="23206" x="6483350" y="2540000"/>
          <p14:tracePt t="23210" x="6400800" y="2559050"/>
          <p14:tracePt t="23223" x="6286500" y="2571750"/>
          <p14:tracePt t="23239" x="6235700" y="2571750"/>
          <p14:tracePt t="23256" x="5924550" y="2527300"/>
          <p14:tracePt t="23273" x="5835650" y="2514600"/>
          <p14:tracePt t="23289" x="5486400" y="2457450"/>
          <p14:tracePt t="23306" x="4991100" y="2368550"/>
          <p14:tracePt t="23323" x="4806950" y="2343150"/>
          <p14:tracePt t="23339" x="4679950" y="2336800"/>
          <p14:tracePt t="23357" x="4597400" y="2336800"/>
          <p14:tracePt t="23373" x="4540250" y="2336800"/>
          <p14:tracePt t="23390" x="4514850" y="2343150"/>
          <p14:tracePt t="23435" x="4508500" y="2349500"/>
          <p14:tracePt t="23483" x="4527550" y="2349500"/>
          <p14:tracePt t="23490" x="4610100" y="2349500"/>
          <p14:tracePt t="23498" x="4724400" y="2349500"/>
          <p14:tracePt t="23506" x="5099050" y="2349500"/>
          <p14:tracePt t="23523" x="5378450" y="2349500"/>
          <p14:tracePt t="23539" x="5924550" y="2349500"/>
          <p14:tracePt t="23540" x="6477000" y="2343150"/>
          <p14:tracePt t="23557" x="6908800" y="2324100"/>
          <p14:tracePt t="23572" x="7194550" y="2311400"/>
          <p14:tracePt t="23589" x="7378700" y="2311400"/>
          <p14:tracePt t="23606" x="7499350" y="2311400"/>
          <p14:tracePt t="23623" x="7562850" y="2311400"/>
          <p14:tracePt t="23639" x="7594600" y="2311400"/>
          <p14:tracePt t="23656" x="7613650" y="2311400"/>
          <p14:tracePt t="23673" x="7620000" y="2311400"/>
          <p14:tracePt t="23842" x="7613650" y="2311400"/>
          <p14:tracePt t="23850" x="7600950" y="2324100"/>
          <p14:tracePt t="23858" x="7581900" y="2336800"/>
          <p14:tracePt t="23859" x="7556500" y="2349500"/>
          <p14:tracePt t="23873" x="7480300" y="2381250"/>
          <p14:tracePt t="23873" x="7442200" y="2387600"/>
          <p14:tracePt t="23891" x="7353300" y="2419350"/>
          <p14:tracePt t="23907" x="7264400" y="2432050"/>
          <p14:tracePt t="23923" x="7200900" y="2438400"/>
          <p14:tracePt t="23939" x="7175500" y="2444750"/>
          <p14:tracePt t="23956" x="7112000" y="2463800"/>
          <p14:tracePt t="23973" x="7023100" y="2476500"/>
          <p14:tracePt t="23989" x="6927850" y="2489200"/>
          <p14:tracePt t="24006" x="6826250" y="2501900"/>
          <p14:tracePt t="24023" x="6731000" y="2527300"/>
          <p14:tracePt t="24039" x="6635750" y="2559050"/>
          <p14:tracePt t="24056" x="6534150" y="2584450"/>
          <p14:tracePt t="24072" x="6426200" y="2616200"/>
          <p14:tracePt t="24089" x="6305550" y="2654300"/>
          <p14:tracePt t="24106" x="6127750" y="2686050"/>
          <p14:tracePt t="24123" x="6000750" y="2698750"/>
          <p14:tracePt t="24139" x="5899150" y="2711450"/>
          <p14:tracePt t="24156" x="5797550" y="2717800"/>
          <p14:tracePt t="24173" x="5715000" y="2717800"/>
          <p14:tracePt t="24189" x="5626100" y="2717800"/>
          <p14:tracePt t="24206" x="5543550" y="2717800"/>
          <p14:tracePt t="24223" x="5473700" y="2717800"/>
          <p14:tracePt t="24239" x="5403850" y="2730500"/>
          <p14:tracePt t="24256" x="5365750" y="2743200"/>
          <p14:tracePt t="24272" x="5353050" y="2749550"/>
          <p14:tracePt t="24363" x="5340350" y="2749550"/>
          <p14:tracePt t="24371" x="5327650" y="2755900"/>
          <p14:tracePt t="24374" x="5295900" y="2762250"/>
          <p14:tracePt t="24389" x="5219700" y="2781300"/>
          <p14:tracePt t="24406" x="5086350" y="2813050"/>
          <p14:tracePt t="24424" x="4927600" y="2832100"/>
          <p14:tracePt t="24439" x="4743450" y="2857500"/>
          <p14:tracePt t="24456" x="4565650" y="2857500"/>
          <p14:tracePt t="24473" x="4343400" y="2857500"/>
          <p14:tracePt t="24489" x="4102100" y="2857500"/>
          <p14:tracePt t="24507" x="3987800" y="2857500"/>
          <p14:tracePt t="24522" x="3930650" y="2857500"/>
          <p14:tracePt t="24540" x="3892550" y="2851150"/>
          <p14:tracePt t="24556" x="3873500" y="2851150"/>
          <p14:tracePt t="24573" x="3867150" y="2844800"/>
          <p14:tracePt t="24589" x="3860800" y="2844800"/>
          <p14:tracePt t="24994" x="3854450" y="2844800"/>
          <p14:tracePt t="25018" x="3848100" y="2844800"/>
          <p14:tracePt t="25026" x="3841750" y="2844800"/>
          <p14:tracePt t="25026" x="3835400" y="2844800"/>
          <p14:tracePt t="25042" x="3829050" y="2844800"/>
          <p14:tracePt t="25043" x="3822700" y="2844800"/>
          <p14:tracePt t="25056" x="3810000" y="2844800"/>
          <p14:tracePt t="25073" x="3803650" y="2844800"/>
          <p14:tracePt t="25795" x="3835400" y="2889250"/>
          <p14:tracePt t="25802" x="3917950" y="2984500"/>
          <p14:tracePt t="25810" x="4064000" y="3149600"/>
          <p14:tracePt t="25818" x="4083050" y="3168650"/>
          <p14:tracePt t="25818" x="4203700" y="3302000"/>
          <p14:tracePt t="25827" x="4425950" y="3524250"/>
          <p14:tracePt t="25839" x="4921250" y="4083050"/>
          <p14:tracePt t="25856" x="5454650" y="4699000"/>
          <p14:tracePt t="25873" x="5962650" y="5321300"/>
          <p14:tracePt t="25889" x="6616700" y="5994400"/>
          <p14:tracePt t="25907" x="7010400" y="6267450"/>
          <p14:tracePt t="25923" x="7346950" y="6426200"/>
          <p14:tracePt t="25939" x="7594600" y="6496050"/>
          <p14:tracePt t="25956" x="7772400" y="6534150"/>
          <p14:tracePt t="25972" x="7905750" y="6540500"/>
          <p14:tracePt t="25989" x="8007350" y="6540500"/>
          <p14:tracePt t="26006" x="8089900" y="6515100"/>
          <p14:tracePt t="26022" x="8153400" y="6483350"/>
          <p14:tracePt t="26039" x="8204200" y="6457950"/>
          <p14:tracePt t="26056" x="8229600" y="6438900"/>
          <p14:tracePt t="26072" x="8274050" y="6426200"/>
          <p14:tracePt t="26089" x="8331200" y="6407150"/>
          <p14:tracePt t="26106" x="8426450" y="6324600"/>
          <p14:tracePt t="26123" x="8509000" y="6248400"/>
          <p14:tracePt t="26140" x="8585200" y="6165850"/>
          <p14:tracePt t="26157" x="8636000" y="6096000"/>
          <p14:tracePt t="26172" x="8667750" y="6013450"/>
          <p14:tracePt t="26190" x="8674100" y="5911850"/>
          <p14:tracePt t="26206" x="8674100" y="5803900"/>
          <p14:tracePt t="26223" x="8642350" y="5702300"/>
          <p14:tracePt t="26239" x="8585200" y="5588000"/>
          <p14:tracePt t="26256" x="8483600" y="5441950"/>
          <p14:tracePt t="26273" x="8362950" y="5289550"/>
          <p14:tracePt t="26273" x="8318500" y="5245100"/>
          <p14:tracePt t="26291" x="8280400" y="5187950"/>
          <p14:tracePt t="26306" x="8147050" y="5054600"/>
          <p14:tracePt t="26323" x="8089900" y="5010150"/>
          <p14:tracePt t="26339" x="8001000" y="4921250"/>
          <p14:tracePt t="26356" x="7912100" y="4857750"/>
          <p14:tracePt t="26372" x="7816850" y="4794250"/>
          <p14:tracePt t="26390" x="7747000" y="4756150"/>
          <p14:tracePt t="26406" x="7664450" y="4724400"/>
          <p14:tracePt t="26423" x="7588250" y="4705350"/>
          <p14:tracePt t="26440" x="7499350" y="4692650"/>
          <p14:tracePt t="26456" x="7404100" y="4686300"/>
          <p14:tracePt t="26472" x="7302500" y="4686300"/>
          <p14:tracePt t="26489" x="7194550" y="4686300"/>
          <p14:tracePt t="26506" x="7035800" y="4699000"/>
          <p14:tracePt t="26523" x="6927850" y="4749800"/>
          <p14:tracePt t="26539" x="6826250" y="4819650"/>
          <p14:tracePt t="26556" x="6737350" y="4902200"/>
          <p14:tracePt t="26572" x="6667500" y="5010150"/>
          <p14:tracePt t="26590" x="6616700" y="5105400"/>
          <p14:tracePt t="26606" x="6597650" y="5181600"/>
          <p14:tracePt t="26623" x="6591300" y="5257800"/>
          <p14:tracePt t="26639" x="6584950" y="5334000"/>
          <p14:tracePt t="26656" x="6584950" y="5391150"/>
          <p14:tracePt t="26673" x="6584950" y="5467350"/>
          <p14:tracePt t="26673" x="6584950" y="5492750"/>
          <p14:tracePt t="26691" x="6623050" y="5575300"/>
          <p14:tracePt t="26706" x="6642100" y="5651500"/>
          <p14:tracePt t="26723" x="6686550" y="5727700"/>
          <p14:tracePt t="26739" x="6750050" y="5810250"/>
          <p14:tracePt t="26757" x="6800850" y="5880100"/>
          <p14:tracePt t="26773" x="6845300" y="5937250"/>
          <p14:tracePt t="26789" x="6889750" y="5988050"/>
          <p14:tracePt t="26806" x="6953250" y="6026150"/>
          <p14:tracePt t="26823" x="7010400" y="6051550"/>
          <p14:tracePt t="26839" x="7073900" y="6070600"/>
          <p14:tracePt t="26856" x="7150100" y="6089650"/>
          <p14:tracePt t="26872" x="7213600" y="6089650"/>
          <p14:tracePt t="26889" x="7366000" y="6089650"/>
          <p14:tracePt t="26907" x="7467600" y="6089650"/>
          <p14:tracePt t="26923" x="7550150" y="6089650"/>
          <p14:tracePt t="26939" x="7632700" y="6089650"/>
          <p14:tracePt t="26956" x="7708900" y="6057900"/>
          <p14:tracePt t="26972" x="7791450" y="6007100"/>
          <p14:tracePt t="26989" x="7861300" y="5949950"/>
          <p14:tracePt t="27006" x="7912100" y="5892800"/>
          <p14:tracePt t="27023" x="7962900" y="5829300"/>
          <p14:tracePt t="27039" x="8007350" y="5746750"/>
          <p14:tracePt t="27056" x="8051800" y="5651500"/>
          <p14:tracePt t="27072" x="8070850" y="5568950"/>
          <p14:tracePt t="27089" x="8083550" y="5486400"/>
          <p14:tracePt t="27106" x="8083550" y="5473700"/>
          <p14:tracePt t="27122" x="8083550" y="5422900"/>
          <p14:tracePt t="27139" x="8083550" y="5359400"/>
          <p14:tracePt t="27156" x="8070850" y="5289550"/>
          <p14:tracePt t="27173" x="8051800" y="5232400"/>
          <p14:tracePt t="27189" x="8039100" y="5194300"/>
          <p14:tracePt t="27205" x="8013700" y="5137150"/>
          <p14:tracePt t="27223" x="7981950" y="5092700"/>
          <p14:tracePt t="27239" x="7943850" y="5035550"/>
          <p14:tracePt t="27256" x="7899400" y="4991100"/>
          <p14:tracePt t="27272" x="7835900" y="4940300"/>
          <p14:tracePt t="27290" x="7810500" y="4921250"/>
          <p14:tracePt t="27306" x="7747000" y="4889500"/>
          <p14:tracePt t="27323" x="7670800" y="4870450"/>
          <p14:tracePt t="27339" x="7581900" y="4851400"/>
          <p14:tracePt t="27356" x="7493000" y="4845050"/>
          <p14:tracePt t="27372" x="7416800" y="4838700"/>
          <p14:tracePt t="27389" x="7340600" y="4838700"/>
          <p14:tracePt t="27406" x="7258050" y="4864100"/>
          <p14:tracePt t="27422" x="7181850" y="4902200"/>
          <p14:tracePt t="27440" x="7105650" y="4953000"/>
          <p14:tracePt t="27456" x="7042150" y="4997450"/>
          <p14:tracePt t="27472" x="6985000" y="5048250"/>
          <p14:tracePt t="27489" x="6934200" y="5111750"/>
          <p14:tracePt t="27506" x="6858000" y="5245100"/>
          <p14:tracePt t="27523" x="6819900" y="5346700"/>
          <p14:tracePt t="27539" x="6800850" y="5403850"/>
          <p14:tracePt t="27556" x="6800850" y="5480050"/>
          <p14:tracePt t="27572" x="6800850" y="5537200"/>
          <p14:tracePt t="27589" x="6800850" y="5594350"/>
          <p14:tracePt t="27606" x="6813550" y="5664200"/>
          <p14:tracePt t="27622" x="6826250" y="5727700"/>
          <p14:tracePt t="27639" x="6858000" y="5803900"/>
          <p14:tracePt t="27656" x="6896100" y="5861050"/>
          <p14:tracePt t="27672" x="6953250" y="5924550"/>
          <p14:tracePt t="27690" x="6991350" y="5988050"/>
          <p14:tracePt t="27706" x="7067550" y="6057900"/>
          <p14:tracePt t="27723" x="7105650" y="6089650"/>
          <p14:tracePt t="27739" x="7169150" y="6115050"/>
          <p14:tracePt t="27756" x="7232650" y="6140450"/>
          <p14:tracePt t="27773" x="7302500" y="6159500"/>
          <p14:tracePt t="27789" x="7366000" y="6178550"/>
          <p14:tracePt t="27806" x="7454900" y="6191250"/>
          <p14:tracePt t="27822" x="7531100" y="6203950"/>
          <p14:tracePt t="27840" x="7581900" y="6203950"/>
          <p14:tracePt t="27856" x="7645400" y="6203950"/>
          <p14:tracePt t="27873" x="7708900" y="6203950"/>
          <p14:tracePt t="27889" x="7816850" y="6178550"/>
          <p14:tracePt t="27922" x="7886700" y="6146800"/>
          <p14:tracePt t="27923" x="7943850" y="6115050"/>
          <p14:tracePt t="27939" x="7988300" y="6083300"/>
          <p14:tracePt t="27956" x="8026400" y="6051550"/>
          <p14:tracePt t="27972" x="8070850" y="6013450"/>
          <p14:tracePt t="27989" x="8108950" y="5969000"/>
          <p14:tracePt t="28006" x="8128000" y="5924550"/>
          <p14:tracePt t="28022" x="8159750" y="5861050"/>
          <p14:tracePt t="28039" x="8185150" y="5791200"/>
          <p14:tracePt t="28056" x="8216900" y="5708650"/>
          <p14:tracePt t="28072" x="8248650" y="5613400"/>
          <p14:tracePt t="28089" x="8286750" y="5473700"/>
          <p14:tracePt t="28107" x="8305800" y="5384800"/>
          <p14:tracePt t="28122" x="8312150" y="5283200"/>
          <p14:tracePt t="28139" x="8312150" y="5187950"/>
          <p14:tracePt t="28156" x="8286750" y="5099050"/>
          <p14:tracePt t="28173" x="8255000" y="4997450"/>
          <p14:tracePt t="28189" x="8210550" y="4902200"/>
          <p14:tracePt t="28206" x="8166100" y="4832350"/>
          <p14:tracePt t="28222" x="8115300" y="4768850"/>
          <p14:tracePt t="28239" x="8077200" y="4730750"/>
          <p14:tracePt t="28256" x="8013700" y="4686300"/>
          <p14:tracePt t="28272" x="7962900" y="4667250"/>
          <p14:tracePt t="28290" x="7886700" y="4635500"/>
          <p14:tracePt t="28307" x="7810500" y="4629150"/>
          <p14:tracePt t="28322" x="7727950" y="4629150"/>
          <p14:tracePt t="28339" x="7645400" y="4629150"/>
          <p14:tracePt t="28356" x="7556500" y="4635500"/>
          <p14:tracePt t="28373" x="7480300" y="4660900"/>
          <p14:tracePt t="28389" x="7410450" y="4699000"/>
          <p14:tracePt t="28406" x="7334250" y="4749800"/>
          <p14:tracePt t="28422" x="7283450" y="4787900"/>
          <p14:tracePt t="28439" x="7226300" y="4845050"/>
          <p14:tracePt t="28457" x="7181850" y="4902200"/>
          <p14:tracePt t="28473" x="7156450" y="4953000"/>
          <p14:tracePt t="28489" x="7137400" y="4997450"/>
          <p14:tracePt t="28506" x="7137400" y="5003800"/>
          <p14:tracePt t="28522" x="7118350" y="5054600"/>
          <p14:tracePt t="28538" x="7105650" y="5111750"/>
          <p14:tracePt t="28555" x="7099300" y="5187950"/>
          <p14:tracePt t="28573" x="7086600" y="5251450"/>
          <p14:tracePt t="28589" x="7086600" y="5264150"/>
          <p14:tracePt t="28606" x="7086600" y="5302250"/>
          <p14:tracePt t="28622" x="7086600" y="5334000"/>
          <p14:tracePt t="28639" x="7086600" y="5353050"/>
          <p14:tracePt t="28690" x="7086600" y="5359400"/>
          <p14:tracePt t="28690" x="7086600" y="5372100"/>
          <p14:tracePt t="28706" x="7092950" y="5391150"/>
          <p14:tracePt t="28714" x="7105650" y="5410200"/>
          <p14:tracePt t="28722" x="7131050" y="5454650"/>
          <p14:tracePt t="28732" x="7143750" y="5467350"/>
          <p14:tracePt t="28739" x="7181850" y="5511800"/>
          <p14:tracePt t="28756" x="7226300" y="5556250"/>
          <p14:tracePt t="28773" x="7277100" y="5588000"/>
          <p14:tracePt t="28789" x="7340600" y="5626100"/>
          <p14:tracePt t="28806" x="7416800" y="5670550"/>
          <p14:tracePt t="28822" x="7518400" y="5708650"/>
          <p14:tracePt t="28839" x="7620000" y="5753100"/>
          <p14:tracePt t="28856" x="7708900" y="5778500"/>
          <p14:tracePt t="28873" x="7804150" y="5803900"/>
          <p14:tracePt t="28889" x="7912100" y="5822950"/>
          <p14:tracePt t="28907" x="7981950" y="5829300"/>
          <p14:tracePt t="28922" x="8051800" y="5829300"/>
          <p14:tracePt t="28939" x="8134350" y="5810250"/>
          <p14:tracePt t="28956" x="8185150" y="5778500"/>
          <p14:tracePt t="28972" x="8261350" y="5727700"/>
          <p14:tracePt t="28989" x="8343900" y="5657850"/>
          <p14:tracePt t="29006" x="8394700" y="5600700"/>
          <p14:tracePt t="29022" x="8426450" y="5530850"/>
          <p14:tracePt t="29039" x="8445500" y="5448300"/>
          <p14:tracePt t="29055" x="8445500" y="5353050"/>
          <p14:tracePt t="29073" x="8445500" y="5264150"/>
          <p14:tracePt t="29089" x="8420100" y="5156200"/>
          <p14:tracePt t="29107" x="8375650" y="5067300"/>
          <p14:tracePt t="29122" x="8305800" y="4984750"/>
          <p14:tracePt t="29139" x="8248650" y="4921250"/>
          <p14:tracePt t="29156" x="8178800" y="4845050"/>
          <p14:tracePt t="29172" x="8089900" y="4775200"/>
          <p14:tracePt t="29189" x="8001000" y="4705350"/>
          <p14:tracePt t="29206" x="7931150" y="4654550"/>
          <p14:tracePt t="29222" x="7842250" y="4591050"/>
          <p14:tracePt t="29239" x="7747000" y="4533900"/>
          <p14:tracePt t="29256" x="7670800" y="4502150"/>
          <p14:tracePt t="29272" x="7594600" y="4470400"/>
          <p14:tracePt t="29289" x="7499350" y="4457700"/>
          <p14:tracePt t="29307" x="7435850" y="4457700"/>
          <p14:tracePt t="29322" x="7353300" y="4464050"/>
          <p14:tracePt t="29339" x="7277100" y="4495800"/>
          <p14:tracePt t="29356" x="7188200" y="4546600"/>
          <p14:tracePt t="29372" x="7112000" y="4603750"/>
          <p14:tracePt t="29389" x="7042150" y="4654550"/>
          <p14:tracePt t="29426" x="7010400" y="4686300"/>
          <p14:tracePt t="29427" x="6972300" y="4718050"/>
          <p14:tracePt t="29439" x="6902450" y="4787900"/>
          <p14:tracePt t="29456" x="6838950" y="4857750"/>
          <p14:tracePt t="29473" x="6800850" y="4927600"/>
          <p14:tracePt t="29473" x="6781800" y="4978400"/>
          <p14:tracePt t="29491" x="6762750" y="5048250"/>
          <p14:tracePt t="29506" x="6743700" y="5130800"/>
          <p14:tracePt t="29523" x="6743700" y="5213350"/>
          <p14:tracePt t="29539" x="6743700" y="5295900"/>
          <p14:tracePt t="29556" x="6743700" y="5378450"/>
          <p14:tracePt t="29572" x="6750050" y="5461000"/>
          <p14:tracePt t="29589" x="6775450" y="5543550"/>
          <p14:tracePt t="29606" x="6800850" y="5626100"/>
          <p14:tracePt t="29622" x="6819900" y="5683250"/>
          <p14:tracePt t="29639" x="6845300" y="5740400"/>
          <p14:tracePt t="29656" x="6864350" y="5791200"/>
          <p14:tracePt t="29672" x="6902450" y="5861050"/>
          <p14:tracePt t="29689" x="6959600" y="5969000"/>
          <p14:tracePt t="29706" x="7010400" y="6045200"/>
          <p14:tracePt t="29723" x="7061200" y="6121400"/>
          <p14:tracePt t="29739" x="7112000" y="6178550"/>
          <p14:tracePt t="29756" x="7169150" y="6235700"/>
          <p14:tracePt t="29772" x="7232650" y="6273800"/>
          <p14:tracePt t="29789" x="7283450" y="6311900"/>
          <p14:tracePt t="29805" x="7366000" y="6350000"/>
          <p14:tracePt t="29823" x="7448550" y="6356350"/>
          <p14:tracePt t="29839" x="7537450" y="6369050"/>
          <p14:tracePt t="29856" x="7607300" y="6369050"/>
          <p14:tracePt t="29872" x="7677150" y="6369050"/>
          <p14:tracePt t="29889" x="7797800" y="6350000"/>
          <p14:tracePt t="29906" x="7848600" y="6330950"/>
          <p14:tracePt t="29923" x="7918450" y="6292850"/>
          <p14:tracePt t="29939" x="7969250" y="6248400"/>
          <p14:tracePt t="29956" x="8032750" y="6191250"/>
          <p14:tracePt t="29972" x="8089900" y="6146800"/>
          <p14:tracePt t="29990" x="8153400" y="6076950"/>
          <p14:tracePt t="30005" x="8204200" y="6019800"/>
          <p14:tracePt t="30023" x="8248650" y="5956300"/>
          <p14:tracePt t="30039" x="8286750" y="5892800"/>
          <p14:tracePt t="30056" x="8318500" y="5835650"/>
          <p14:tracePt t="30072" x="8343900" y="5759450"/>
          <p14:tracePt t="30089" x="8356600" y="5683250"/>
          <p14:tracePt t="30105" x="8369300" y="5549900"/>
          <p14:tracePt t="30123" x="8369300" y="5467350"/>
          <p14:tracePt t="30139" x="8369300" y="5378450"/>
          <p14:tracePt t="30156" x="8362950" y="5295900"/>
          <p14:tracePt t="30172" x="8331200" y="5219700"/>
          <p14:tracePt t="30189" x="8299450" y="5143500"/>
          <p14:tracePt t="30205" x="8267700" y="5092700"/>
          <p14:tracePt t="30223" x="8229600" y="5035550"/>
          <p14:tracePt t="30239" x="8197850" y="4984750"/>
          <p14:tracePt t="30256" x="8166100" y="4940300"/>
          <p14:tracePt t="30272" x="8128000" y="4902200"/>
          <p14:tracePt t="30289" x="8096250" y="4857750"/>
          <p14:tracePt t="30305" x="8051800" y="4819650"/>
          <p14:tracePt t="30322" x="8045450" y="4806950"/>
          <p14:tracePt t="30339" x="8039100" y="4800600"/>
          <p14:tracePt t="31994" x="8032750" y="4800600"/>
          <p14:tracePt t="32010" x="8032750" y="4845050"/>
          <p14:tracePt t="32018" x="8032750" y="4889500"/>
          <p14:tracePt t="32026" x="8045450" y="4997450"/>
          <p14:tracePt t="32042" x="8051800" y="5041900"/>
          <p14:tracePt t="32055" x="8051800" y="5048250"/>
          <p14:tracePt t="32074" x="8058150" y="5067300"/>
          <p14:tracePt t="32074" x="8064500" y="5080000"/>
          <p14:tracePt t="32089" x="8064500" y="5105400"/>
          <p14:tracePt t="32107" x="8077200" y="5130800"/>
          <p14:tracePt t="32122" x="8077200" y="5137150"/>
          <p14:tracePt t="32139" x="8083550" y="5143500"/>
          <p14:tracePt t="32155" x="8083550" y="5149850"/>
          <p14:tracePt t="32172" x="8089900" y="5162550"/>
          <p14:tracePt t="32189" x="8089900" y="5168900"/>
          <p14:tracePt t="32206" x="8096250" y="5175250"/>
          <p14:tracePt t="32222" x="8102600" y="5187950"/>
          <p14:tracePt t="32239" x="8102600" y="5194300"/>
          <p14:tracePt t="32255" x="8108950" y="5213350"/>
          <p14:tracePt t="32272" x="8121650" y="5238750"/>
          <p14:tracePt t="32289" x="8134350" y="5302250"/>
          <p14:tracePt t="32307" x="8147050" y="5340350"/>
          <p14:tracePt t="32322" x="8166100" y="5384800"/>
          <p14:tracePt t="32338" x="8166100" y="5410200"/>
          <p14:tracePt t="32355" x="8178800" y="5435600"/>
          <p14:tracePt t="32372" x="8178800" y="5441950"/>
          <p14:tracePt t="32418" x="8178800" y="5448300"/>
          <p14:tracePt t="35960" x="8178800" y="5391150"/>
          <p14:tracePt t="35968" x="8178800" y="5340350"/>
          <p14:tracePt t="35977" x="8147050" y="5232400"/>
          <p14:tracePt t="35989" x="8108950" y="5124450"/>
          <p14:tracePt t="36004" x="8051800" y="5029200"/>
          <p14:tracePt t="36021" x="8013700" y="4972050"/>
          <p14:tracePt t="36057" x="8001000" y="4959350"/>
          <p14:tracePt t="36058" x="7975600" y="4940300"/>
          <p14:tracePt t="36071" x="7905750" y="4889500"/>
          <p14:tracePt t="36090" x="7835900" y="4857750"/>
          <p14:tracePt t="36105" x="7785100" y="4838700"/>
          <p14:tracePt t="36122" x="7702550" y="4813300"/>
          <p14:tracePt t="36138" x="7620000" y="4787900"/>
          <p14:tracePt t="36155" x="7562850" y="4768850"/>
          <p14:tracePt t="36171" x="7518400" y="4749800"/>
          <p14:tracePt t="36188" x="7480300" y="4749800"/>
          <p14:tracePt t="36204" x="7442200" y="4749800"/>
          <p14:tracePt t="36221" x="7391400" y="4749800"/>
          <p14:tracePt t="36238" x="7359650" y="4749800"/>
          <p14:tracePt t="36254" x="7302500" y="4768850"/>
          <p14:tracePt t="36271" x="7226300" y="4806950"/>
          <p14:tracePt t="36288" x="7150100" y="4851400"/>
          <p14:tracePt t="36305" x="7112000" y="4889500"/>
          <p14:tracePt t="36321" x="7061200" y="4933950"/>
          <p14:tracePt t="36338" x="7016750" y="4978400"/>
          <p14:tracePt t="36355" x="6991350" y="5016500"/>
          <p14:tracePt t="36371" x="6972300" y="5060950"/>
          <p14:tracePt t="36388" x="6953250" y="5118100"/>
          <p14:tracePt t="36404" x="6946900" y="5181600"/>
          <p14:tracePt t="36421" x="6934200" y="5251450"/>
          <p14:tracePt t="36438" x="6934200" y="5314950"/>
          <p14:tracePt t="36455" x="6927850" y="5372100"/>
          <p14:tracePt t="36471" x="6927850" y="5416550"/>
          <p14:tracePt t="36487" x="6927850" y="5461000"/>
          <p14:tracePt t="36504" x="6927850" y="5518150"/>
          <p14:tracePt t="36521" x="6940550" y="5549900"/>
          <p14:tracePt t="36538" x="6946900" y="5594350"/>
          <p14:tracePt t="36554" x="6965950" y="5626100"/>
          <p14:tracePt t="36571" x="6978650" y="5670550"/>
          <p14:tracePt t="36588" x="7004050" y="5708650"/>
          <p14:tracePt t="36605" x="7029450" y="5753100"/>
          <p14:tracePt t="36622" x="7048500" y="5797550"/>
          <p14:tracePt t="36639" x="7080250" y="5842000"/>
          <p14:tracePt t="36655" x="7118350" y="5886450"/>
          <p14:tracePt t="36672" x="7150100" y="5930900"/>
          <p14:tracePt t="36689" x="7207250" y="5981700"/>
          <p14:tracePt t="36705" x="7258050" y="6019800"/>
          <p14:tracePt t="36722" x="7327900" y="6051550"/>
          <p14:tracePt t="36738" x="7385050" y="6083300"/>
          <p14:tracePt t="36755" x="7454900" y="6108700"/>
          <p14:tracePt t="36772" x="7531100" y="6134100"/>
          <p14:tracePt t="36789" x="7594600" y="6153150"/>
          <p14:tracePt t="36805" x="7677150" y="6178550"/>
          <p14:tracePt t="36823" x="7766050" y="6191250"/>
          <p14:tracePt t="36839" x="7867650" y="6203950"/>
          <p14:tracePt t="36855" x="7950200" y="6203950"/>
          <p14:tracePt t="36872" x="8026400" y="6203950"/>
          <p14:tracePt t="36889" x="8115300" y="6191250"/>
          <p14:tracePt t="36906" x="8166100" y="6178550"/>
          <p14:tracePt t="36922" x="8216900" y="6153150"/>
          <p14:tracePt t="36938" x="8267700" y="6121400"/>
          <p14:tracePt t="36956" x="8324850" y="6083300"/>
          <p14:tracePt t="36972" x="8375650" y="6019800"/>
          <p14:tracePt t="36989" x="8420100" y="5937250"/>
          <p14:tracePt t="37005" x="8451850" y="5848350"/>
          <p14:tracePt t="37022" x="8477250" y="5759450"/>
          <p14:tracePt t="37038" x="8502650" y="5657850"/>
          <p14:tracePt t="37056" x="8509000" y="5568950"/>
          <p14:tracePt t="37072" x="8509000" y="5486400"/>
          <p14:tracePt t="37072" x="8509000" y="5441950"/>
          <p14:tracePt t="37091" x="8509000" y="5353050"/>
          <p14:tracePt t="37106" x="8489950" y="5264150"/>
          <p14:tracePt t="37122" x="8458200" y="5168900"/>
          <p14:tracePt t="37138" x="8413750" y="5086350"/>
          <p14:tracePt t="37155" x="8350250" y="4997450"/>
          <p14:tracePt t="37172" x="8286750" y="4914900"/>
          <p14:tracePt t="37189" x="8261350" y="4889500"/>
          <p14:tracePt t="37205" x="8235950" y="4870450"/>
          <p14:tracePt t="37222" x="8166100" y="4813300"/>
          <p14:tracePt t="37238" x="8077200" y="4749800"/>
          <p14:tracePt t="37256" x="8001000" y="4705350"/>
          <p14:tracePt t="37272" x="7886700" y="4654550"/>
          <p14:tracePt t="37289" x="7829550" y="4635500"/>
          <p14:tracePt t="37306" x="7766050" y="4629150"/>
          <p14:tracePt t="37322" x="7689850" y="4616450"/>
          <p14:tracePt t="37338" x="7639050" y="4610100"/>
          <p14:tracePt t="37355" x="7626350" y="4610100"/>
          <p14:tracePt t="37372" x="7575550" y="4610100"/>
          <p14:tracePt t="37389" x="7505700" y="4629150"/>
          <p14:tracePt t="37405" x="7416800" y="4667250"/>
          <p14:tracePt t="37422" x="7308850" y="4711700"/>
          <p14:tracePt t="37438" x="7213600" y="4762500"/>
          <p14:tracePt t="37455" x="7137400" y="4806950"/>
          <p14:tracePt t="37471" x="7080250" y="4838700"/>
          <p14:tracePt t="37488" x="7010400" y="4902200"/>
          <p14:tracePt t="37506" x="6946900" y="4978400"/>
          <p14:tracePt t="37522" x="6908800" y="5048250"/>
          <p14:tracePt t="37538" x="6870700" y="5130800"/>
          <p14:tracePt t="37555" x="6838950" y="5187950"/>
          <p14:tracePt t="37572" x="6826250" y="5245100"/>
          <p14:tracePt t="37589" x="6826250" y="5283200"/>
          <p14:tracePt t="37605" x="6826250" y="5321300"/>
          <p14:tracePt t="37622" x="6826250" y="5346700"/>
          <p14:tracePt t="37639" x="6826250" y="5378450"/>
          <p14:tracePt t="37655" x="6826250" y="5410200"/>
          <p14:tracePt t="37672" x="6826250" y="5448300"/>
          <p14:tracePt t="37689" x="6826250" y="5549900"/>
          <p14:tracePt t="37706" x="6826250" y="5613400"/>
          <p14:tracePt t="37722" x="6826250" y="5683250"/>
          <p14:tracePt t="37739" x="6838950" y="5734050"/>
          <p14:tracePt t="37755" x="6858000" y="5797550"/>
          <p14:tracePt t="37772" x="6883400" y="5880100"/>
          <p14:tracePt t="37788" x="6921500" y="5943600"/>
          <p14:tracePt t="37805" x="6953250" y="6007100"/>
          <p14:tracePt t="37822" x="7023100" y="6089650"/>
          <p14:tracePt t="37839" x="7086600" y="6146800"/>
          <p14:tracePt t="37855" x="7181850" y="6197600"/>
          <p14:tracePt t="37872" x="7315200" y="6254750"/>
          <p14:tracePt t="37888" x="7524750" y="6305550"/>
          <p14:tracePt t="37906" x="7677150" y="6324600"/>
          <p14:tracePt t="37922" x="7816850" y="6337300"/>
          <p14:tracePt t="37939" x="7918450" y="6337300"/>
          <p14:tracePt t="37955" x="7988300" y="6337300"/>
          <p14:tracePt t="37972" x="8039100" y="6337300"/>
          <p14:tracePt t="37988" x="8089900" y="6330950"/>
          <p14:tracePt t="38005" x="8159750" y="6286500"/>
          <p14:tracePt t="38022" x="8229600" y="6235700"/>
          <p14:tracePt t="38039" x="8293100" y="6153150"/>
          <p14:tracePt t="38055" x="8350250" y="6057900"/>
          <p14:tracePt t="38072" x="8407400" y="5943600"/>
          <p14:tracePt t="38088" x="8464550" y="5753100"/>
          <p14:tracePt t="38107" x="8470900" y="5626100"/>
          <p14:tracePt t="38122" x="8470900" y="5492750"/>
          <p14:tracePt t="38139" x="8470900" y="5353050"/>
          <p14:tracePt t="38155" x="8451850" y="5232400"/>
          <p14:tracePt t="38172" x="8407400" y="5111750"/>
          <p14:tracePt t="38189" x="8362950" y="5003800"/>
          <p14:tracePt t="38205" x="8324850" y="4927600"/>
          <p14:tracePt t="38222" x="8293100" y="4889500"/>
          <p14:tracePt t="38239" x="8267700" y="4851400"/>
          <p14:tracePt t="38255" x="8255000" y="4838700"/>
          <p14:tracePt t="38272" x="8242300" y="4826000"/>
          <p14:tracePt t="38289" x="8223250" y="4819650"/>
          <p14:tracePt t="38306" x="8204200" y="4813300"/>
          <p14:tracePt t="38322" x="8172450" y="4806950"/>
          <p14:tracePt t="38339" x="8134350" y="4806950"/>
          <p14:tracePt t="38355" x="8115300" y="4800600"/>
          <p14:tracePt t="38372" x="8102600" y="4800600"/>
          <p14:tracePt t="38388" x="8096250" y="4800600"/>
          <p14:tracePt t="38405" x="8089900" y="4800600"/>
          <p14:tracePt t="38422" x="8083550" y="4800600"/>
          <p14:tracePt t="38505" x="8077200" y="4800600"/>
          <p14:tracePt t="38754" x="8064500" y="4800600"/>
          <p14:tracePt t="38769" x="8058150" y="4800600"/>
          <p14:tracePt t="38777" x="8051800" y="4806950"/>
          <p14:tracePt t="38788" x="8045450" y="4819650"/>
          <p14:tracePt t="38793" x="8039100" y="4838700"/>
          <p14:tracePt t="38805" x="8032750" y="4876800"/>
          <p14:tracePt t="38822" x="8032750" y="4914900"/>
          <p14:tracePt t="38839" x="8032750" y="4959350"/>
          <p14:tracePt t="38856" x="8032750" y="5003800"/>
          <p14:tracePt t="38873" x="8032750" y="5060950"/>
          <p14:tracePt t="38890" x="8039100" y="5099050"/>
          <p14:tracePt t="38906" x="8039100" y="5130800"/>
          <p14:tracePt t="38922" x="8045450" y="5162550"/>
          <p14:tracePt t="38938" x="8051800" y="5207000"/>
          <p14:tracePt t="38955" x="8064500" y="5232400"/>
          <p14:tracePt t="38972" x="8070850" y="5270500"/>
          <p14:tracePt t="38988" x="8077200" y="5308600"/>
          <p14:tracePt t="39005" x="8083550" y="5340350"/>
          <p14:tracePt t="39021" x="8096250" y="5365750"/>
          <p14:tracePt t="39038" x="8102600" y="5372100"/>
          <p14:tracePt t="39055" x="8102600" y="5384800"/>
          <p14:tracePt t="39594" x="8108950" y="5397500"/>
          <p14:tracePt t="39601" x="8115300" y="5410200"/>
          <p14:tracePt t="39609" x="8121650" y="5448300"/>
          <p14:tracePt t="39623" x="8134350" y="5480050"/>
          <p14:tracePt t="39638" x="8134350" y="5492750"/>
          <p14:tracePt t="39655" x="8140700" y="5499100"/>
          <p14:tracePt t="39881" x="8140700" y="5505450"/>
          <p14:tracePt t="39889" x="8128000" y="5518150"/>
          <p14:tracePt t="39898" x="8121650" y="5518150"/>
          <p14:tracePt t="39905" x="8096250" y="5524500"/>
          <p14:tracePt t="39914" x="8089900" y="5537200"/>
          <p14:tracePt t="39922" x="8064500" y="5562600"/>
          <p14:tracePt t="39938" x="8039100" y="5607050"/>
          <p14:tracePt t="39955" x="8007350" y="5683250"/>
          <p14:tracePt t="39972" x="7988300" y="5746750"/>
          <p14:tracePt t="39989" x="7988300" y="5778500"/>
          <p14:tracePt t="40005" x="7988300" y="5797550"/>
          <p14:tracePt t="40078" x="7988300" y="5803900"/>
          <p14:tracePt t="40089" x="7994650" y="5803900"/>
          <p14:tracePt t="40097" x="8001000" y="5803900"/>
          <p14:tracePt t="40105" x="8032750" y="5803900"/>
          <p14:tracePt t="40121" x="8051800" y="5791200"/>
          <p14:tracePt t="40123" x="8089900" y="5772150"/>
          <p14:tracePt t="40138" x="8121650" y="5734050"/>
          <p14:tracePt t="40156" x="8147050" y="5683250"/>
          <p14:tracePt t="40172" x="8159750" y="5632450"/>
          <p14:tracePt t="40188" x="8172450" y="5581650"/>
          <p14:tracePt t="40205" x="8172450" y="5518150"/>
          <p14:tracePt t="40222" x="8172450" y="5448300"/>
          <p14:tracePt t="40238" x="8153400" y="5378450"/>
          <p14:tracePt t="40255" x="8134350" y="5308600"/>
          <p14:tracePt t="40271" x="8115300" y="5245100"/>
          <p14:tracePt t="40289" x="8070850" y="5175250"/>
          <p14:tracePt t="40306" x="8045450" y="5130800"/>
          <p14:tracePt t="40322" x="8013700" y="5092700"/>
          <p14:tracePt t="40338" x="7975600" y="5054600"/>
          <p14:tracePt t="40355" x="7937500" y="5022850"/>
          <p14:tracePt t="40372" x="7886700" y="4991100"/>
          <p14:tracePt t="40389" x="7848600" y="4946650"/>
          <p14:tracePt t="40405" x="7797800" y="4927600"/>
          <p14:tracePt t="40422" x="7753350" y="4914900"/>
          <p14:tracePt t="40438" x="7702550" y="4895850"/>
          <p14:tracePt t="40455" x="7664450" y="4895850"/>
          <p14:tracePt t="40472" x="7620000" y="4889500"/>
          <p14:tracePt t="40489" x="7550150" y="4889500"/>
          <p14:tracePt t="40506" x="7499350" y="4889500"/>
          <p14:tracePt t="40522" x="7423150" y="4895850"/>
          <p14:tracePt t="40538" x="7315200" y="4940300"/>
          <p14:tracePt t="40555" x="7213600" y="5003800"/>
          <p14:tracePt t="40571" x="7143750" y="5054600"/>
          <p14:tracePt t="40589" x="7080250" y="5118100"/>
          <p14:tracePt t="40605" x="7042150" y="5162550"/>
          <p14:tracePt t="40622" x="7023100" y="5213350"/>
          <p14:tracePt t="40639" x="7010400" y="5238750"/>
          <p14:tracePt t="40655" x="7010400" y="5276850"/>
          <p14:tracePt t="40672" x="7004050" y="5353050"/>
          <p14:tracePt t="40672" x="7004050" y="5384800"/>
          <p14:tracePt t="40689" x="7004050" y="5454650"/>
          <p14:tracePt t="40706" x="7010400" y="5530850"/>
          <p14:tracePt t="40722" x="7035800" y="5594350"/>
          <p14:tracePt t="40739" x="7067550" y="5645150"/>
          <p14:tracePt t="40755" x="7099300" y="5702300"/>
          <p14:tracePt t="40772" x="7137400" y="5746750"/>
          <p14:tracePt t="40788" x="7175500" y="5784850"/>
          <p14:tracePt t="40805" x="7181850" y="5797550"/>
          <p14:tracePt t="40822" x="7232650" y="5848350"/>
          <p14:tracePt t="40838" x="7277100" y="5873750"/>
          <p14:tracePt t="40855" x="7353300" y="5918200"/>
          <p14:tracePt t="40872" x="7410450" y="5949950"/>
          <p14:tracePt t="40888" x="7493000" y="5981700"/>
          <p14:tracePt t="40906" x="7543800" y="6007100"/>
          <p14:tracePt t="40922" x="7575550" y="6013450"/>
          <p14:tracePt t="40938" x="7607300" y="6013450"/>
          <p14:tracePt t="40955" x="7645400" y="6013450"/>
          <p14:tracePt t="40972" x="7670800" y="6000750"/>
          <p14:tracePt t="40988" x="7683500" y="5994400"/>
          <p14:tracePt t="41006" x="7715250" y="5969000"/>
          <p14:tracePt t="41022" x="7727950" y="5937250"/>
          <p14:tracePt t="41039" x="7759700" y="5892800"/>
          <p14:tracePt t="41055" x="7804150" y="5848350"/>
          <p14:tracePt t="41072" x="7842250" y="5797550"/>
          <p14:tracePt t="41088" x="7886700" y="5708650"/>
          <p14:tracePt t="41106" x="7918450" y="5651500"/>
          <p14:tracePt t="41122" x="7937500" y="5600700"/>
          <p14:tracePt t="41139" x="7943850" y="5562600"/>
          <p14:tracePt t="41155" x="7950200" y="5530850"/>
          <p14:tracePt t="41172" x="7956550" y="5511800"/>
          <p14:tracePt t="41188" x="7956550" y="5492750"/>
          <p14:tracePt t="41205" x="7956550" y="5486400"/>
          <p14:tracePt t="41222" x="7956550" y="5480050"/>
          <p14:tracePt t="41505" x="7975600" y="5473700"/>
          <p14:tracePt t="41506" x="8007350" y="5473700"/>
          <p14:tracePt t="41522" x="8051800" y="5486400"/>
          <p14:tracePt t="41538" x="8083550" y="5499100"/>
          <p14:tracePt t="41539" x="8134350" y="5511800"/>
          <p14:tracePt t="41555" x="8159750" y="5518150"/>
          <p14:tracePt t="41572" x="8172450" y="5524500"/>
          <p14:tracePt t="41589" x="8178800" y="5524500"/>
          <p14:tracePt t="42328" x="0" y="0"/>
        </p14:tracePtLst>
        <p14:tracePtLst>
          <p14:tracePt t="52182" x="8172450" y="5549900"/>
          <p14:tracePt t="52361" x="8172450" y="5537200"/>
          <p14:tracePt t="52369" x="8172450" y="5511800"/>
          <p14:tracePt t="52377" x="8166100" y="5448300"/>
          <p14:tracePt t="52393" x="8115300" y="5359400"/>
          <p14:tracePt t="52409" x="8039100" y="5276850"/>
          <p14:tracePt t="52424" x="7981950" y="5200650"/>
          <p14:tracePt t="52441" x="7931150" y="5156200"/>
          <p14:tracePt t="52457" x="7867650" y="5111750"/>
          <p14:tracePt t="52473" x="7791450" y="5060950"/>
          <p14:tracePt t="52489" x="7664450" y="5016500"/>
          <p14:tracePt t="52512" x="7607300" y="4997450"/>
          <p14:tracePt t="52521" x="7569200" y="4984750"/>
          <p14:tracePt t="52538" x="7543800" y="4978400"/>
          <p14:tracePt t="52561" x="7512050" y="4978400"/>
          <p14:tracePt t="52572" x="7473950" y="4978400"/>
          <p14:tracePt t="52588" x="7416800" y="4984750"/>
          <p14:tracePt t="52605" x="7372350" y="4997450"/>
          <p14:tracePt t="52621" x="7315200" y="5016500"/>
          <p14:tracePt t="52638" x="7270750" y="5035550"/>
          <p14:tracePt t="52654" x="7226300" y="5067300"/>
          <p14:tracePt t="52671" x="7188200" y="5099050"/>
          <p14:tracePt t="52688" x="7124700" y="5194300"/>
          <p14:tracePt t="52705" x="7086600" y="5264150"/>
          <p14:tracePt t="52721" x="7054850" y="5346700"/>
          <p14:tracePt t="52738" x="7029450" y="5429250"/>
          <p14:tracePt t="52754" x="7010400" y="5530850"/>
          <p14:tracePt t="52771" x="6997700" y="5600700"/>
          <p14:tracePt t="52788" x="6991350" y="5683250"/>
          <p14:tracePt t="52805" x="6991350" y="5778500"/>
          <p14:tracePt t="52821" x="7004050" y="5861050"/>
          <p14:tracePt t="52838" x="7029450" y="5949950"/>
          <p14:tracePt t="52854" x="7067550" y="6032500"/>
          <p14:tracePt t="52871" x="7105650" y="6115050"/>
          <p14:tracePt t="52888" x="7162800" y="6216650"/>
          <p14:tracePt t="52905" x="7213600" y="6280150"/>
          <p14:tracePt t="52921" x="7245350" y="6318250"/>
          <p14:tracePt t="52938" x="7289800" y="6350000"/>
          <p14:tracePt t="52954" x="7321550" y="6375400"/>
          <p14:tracePt t="52971" x="7359650" y="6394450"/>
          <p14:tracePt t="52988" x="7404100" y="6407150"/>
          <p14:tracePt t="53004" x="7454900" y="6426200"/>
          <p14:tracePt t="53021" x="7512050" y="6438900"/>
          <p14:tracePt t="53038" x="7581900" y="6445250"/>
          <p14:tracePt t="53054" x="7670800" y="6445250"/>
          <p14:tracePt t="53071" x="7766050" y="6445250"/>
          <p14:tracePt t="53088" x="7924800" y="6432550"/>
          <p14:tracePt t="53105" x="8039100" y="6394450"/>
          <p14:tracePt t="53121" x="8166100" y="6330950"/>
          <p14:tracePt t="53138" x="8280400" y="6261100"/>
          <p14:tracePt t="53154" x="8369300" y="6165850"/>
          <p14:tracePt t="53171" x="8420100" y="6051550"/>
          <p14:tracePt t="53187" x="8451850" y="5918200"/>
          <p14:tracePt t="53205" x="8464550" y="5791200"/>
          <p14:tracePt t="53221" x="8464550" y="5657850"/>
          <p14:tracePt t="53238" x="8464550" y="5505450"/>
          <p14:tracePt t="53254" x="8439150" y="5346700"/>
          <p14:tracePt t="53271" x="8382000" y="5200650"/>
          <p14:tracePt t="53288" x="8299450" y="5054600"/>
          <p14:tracePt t="53306" x="8248650" y="4965700"/>
          <p14:tracePt t="53321" x="8191500" y="4889500"/>
          <p14:tracePt t="53338" x="8153400" y="4832350"/>
          <p14:tracePt t="53354" x="8089900" y="4800600"/>
          <p14:tracePt t="53371" x="8039100" y="4781550"/>
          <p14:tracePt t="53388" x="7975600" y="4756150"/>
          <p14:tracePt t="53404" x="7912100" y="4743450"/>
          <p14:tracePt t="53421" x="7848600" y="4743450"/>
          <p14:tracePt t="53438" x="7778750" y="4743450"/>
          <p14:tracePt t="53454" x="7715250" y="4743450"/>
          <p14:tracePt t="53471" x="7626350" y="4749800"/>
          <p14:tracePt t="53488" x="7550150" y="4762500"/>
          <p14:tracePt t="53505" x="7524750" y="4768850"/>
          <p14:tracePt t="53521" x="7499350" y="4768850"/>
          <p14:tracePt t="53538" x="7493000" y="4775200"/>
          <p14:tracePt t="54369" x="7486650" y="4775200"/>
          <p14:tracePt t="54378" x="7467600" y="4787900"/>
          <p14:tracePt t="54386" x="7423150" y="4813300"/>
          <p14:tracePt t="54389" x="7289800" y="4883150"/>
          <p14:tracePt t="54405" x="7023100" y="4984750"/>
          <p14:tracePt t="54422" x="6756400" y="5054600"/>
          <p14:tracePt t="54439" x="6457950" y="5143500"/>
          <p14:tracePt t="54455" x="6203950" y="5213350"/>
          <p14:tracePt t="54472" x="6051550" y="5257800"/>
          <p14:tracePt t="54489" x="5835650" y="5314950"/>
          <p14:tracePt t="54506" x="5695950" y="5359400"/>
          <p14:tracePt t="54522" x="5568950" y="5391150"/>
          <p14:tracePt t="54539" x="5505450" y="5410200"/>
          <p14:tracePt t="54556" x="5416550" y="5435600"/>
          <p14:tracePt t="54572" x="5365750" y="5454650"/>
          <p14:tracePt t="54589" x="5321300" y="5467350"/>
          <p14:tracePt t="54605" x="5270500" y="5486400"/>
          <p14:tracePt t="54622" x="5232400" y="5505450"/>
          <p14:tracePt t="54639" x="5187950" y="5524500"/>
          <p14:tracePt t="54656" x="5143500" y="5543550"/>
          <p14:tracePt t="54672" x="5124450" y="5556250"/>
          <p14:tracePt t="54690" x="5124450" y="5562600"/>
          <p14:tracePt t="54705" x="5118100" y="5562600"/>
          <p14:tracePt t="54937" x="5105400" y="5562600"/>
          <p14:tracePt t="54948" x="5080000" y="5562600"/>
          <p14:tracePt t="54955" x="5060950" y="5562600"/>
          <p14:tracePt t="54956" x="5010150" y="5562600"/>
          <p14:tracePt t="54971" x="4972050" y="5562600"/>
          <p14:tracePt t="54989" x="4946650" y="5562600"/>
          <p14:tracePt t="55005" x="4921250" y="5562600"/>
          <p14:tracePt t="55022" x="4889500" y="5562600"/>
          <p14:tracePt t="55039" x="4851400" y="5556250"/>
          <p14:tracePt t="55056" x="4845050" y="5556250"/>
          <p14:tracePt t="55072" x="4781550" y="5549900"/>
          <p14:tracePt t="55089" x="4629150" y="5543550"/>
          <p14:tracePt t="55105" x="4533900" y="5524500"/>
          <p14:tracePt t="55122" x="4451350" y="5518150"/>
          <p14:tracePt t="55139" x="4362450" y="5505450"/>
          <p14:tracePt t="55155" x="4267200" y="5505450"/>
          <p14:tracePt t="55172" x="4184650" y="5505450"/>
          <p14:tracePt t="55189" x="4108450" y="5511800"/>
          <p14:tracePt t="55205" x="3994150" y="5543550"/>
          <p14:tracePt t="55222" x="3898900" y="5581650"/>
          <p14:tracePt t="55239" x="3810000" y="5638800"/>
          <p14:tracePt t="55255" x="3733800" y="5689600"/>
          <p14:tracePt t="55272" x="3670300" y="5740400"/>
          <p14:tracePt t="55272" x="3644900" y="5753100"/>
          <p14:tracePt t="55290" x="3619500" y="5772150"/>
          <p14:tracePt t="55305" x="3600450" y="5791200"/>
          <p14:tracePt t="55322" x="3581400" y="5803900"/>
          <p14:tracePt t="55339" x="3568700" y="5810250"/>
          <p14:tracePt t="55355" x="3549650" y="5816600"/>
          <p14:tracePt t="55372" x="3498850" y="5829300"/>
          <p14:tracePt t="55388" x="3441700" y="5835650"/>
          <p14:tracePt t="55405" x="3321050" y="5854700"/>
          <p14:tracePt t="55422" x="3175000" y="5861050"/>
          <p14:tracePt t="55438" x="3003550" y="5867400"/>
          <p14:tracePt t="55455" x="2863850" y="5867400"/>
          <p14:tracePt t="55472" x="2743200" y="5867400"/>
          <p14:tracePt t="55489" x="2597150" y="5867400"/>
          <p14:tracePt t="55506" x="2514600" y="5867400"/>
          <p14:tracePt t="55522" x="2444750" y="5867400"/>
          <p14:tracePt t="55539" x="2393950" y="5867400"/>
          <p14:tracePt t="55555" x="2343150" y="5867400"/>
          <p14:tracePt t="55572" x="2298700" y="5854700"/>
          <p14:tracePt t="55589" x="2260600" y="5854700"/>
          <p14:tracePt t="55605" x="2228850" y="5854700"/>
          <p14:tracePt t="55622" x="2184400" y="5842000"/>
          <p14:tracePt t="55638" x="2133600" y="5842000"/>
          <p14:tracePt t="55655" x="2095500" y="5842000"/>
          <p14:tracePt t="55672" x="2063750" y="5842000"/>
          <p14:tracePt t="55689" x="2019300" y="5842000"/>
          <p14:tracePt t="55706" x="2000250" y="5842000"/>
          <p14:tracePt t="55722" x="1981200" y="5842000"/>
          <p14:tracePt t="55738" x="1968500" y="5842000"/>
          <p14:tracePt t="55755" x="1962150" y="5842000"/>
          <p14:tracePt t="55772" x="1949450" y="5842000"/>
          <p14:tracePt t="55826" x="1943100" y="5842000"/>
          <p14:tracePt t="55930" x="1968500" y="5842000"/>
          <p14:tracePt t="55930" x="1987550" y="5842000"/>
          <p14:tracePt t="55938" x="2006600" y="5842000"/>
          <p14:tracePt t="55955" x="2032000" y="5842000"/>
          <p14:tracePt t="55956" x="2108200" y="5842000"/>
          <p14:tracePt t="55972" x="2209800" y="5848350"/>
          <p14:tracePt t="55988" x="2324100" y="5873750"/>
          <p14:tracePt t="56005" x="2457450" y="5892800"/>
          <p14:tracePt t="56022" x="2584450" y="5918200"/>
          <p14:tracePt t="56039" x="2717800" y="5962650"/>
          <p14:tracePt t="56055" x="2863850" y="5994400"/>
          <p14:tracePt t="56072" x="2997200" y="6038850"/>
          <p14:tracePt t="56089" x="3111500" y="6057900"/>
          <p14:tracePt t="56106" x="3155950" y="6064250"/>
          <p14:tracePt t="56122" x="3181350" y="6064250"/>
          <p14:tracePt t="56139" x="3213100" y="6070600"/>
          <p14:tracePt t="56155" x="3251200" y="6076950"/>
          <p14:tracePt t="56172" x="3302000" y="6083300"/>
          <p14:tracePt t="56188" x="3365500" y="6083300"/>
          <p14:tracePt t="56205" x="3435350" y="6083300"/>
          <p14:tracePt t="56222" x="3517900" y="6083300"/>
          <p14:tracePt t="56239" x="3575050" y="6083300"/>
          <p14:tracePt t="56255" x="3632200" y="6083300"/>
          <p14:tracePt t="56272" x="3676650" y="6083300"/>
          <p14:tracePt t="56288" x="3733800" y="6083300"/>
          <p14:tracePt t="56306" x="3765550" y="6083300"/>
          <p14:tracePt t="56322" x="3790950" y="6076950"/>
          <p14:tracePt t="56339" x="3803650" y="6076950"/>
          <p14:tracePt t="56356" x="3810000" y="6076950"/>
          <p14:tracePt t="56372" x="3822700" y="6070600"/>
          <p14:tracePt t="56389" x="3835400" y="6070600"/>
          <p14:tracePt t="56405" x="3841750" y="6070600"/>
          <p14:tracePt t="56422" x="3854450" y="6070600"/>
          <p14:tracePt t="56439" x="3860800" y="6070600"/>
          <p14:tracePt t="56455" x="3873500" y="6064250"/>
          <p14:tracePt t="56472" x="3898900" y="6064250"/>
          <p14:tracePt t="56488" x="3943350" y="6057900"/>
          <p14:tracePt t="56506" x="3994150" y="6045200"/>
          <p14:tracePt t="56522" x="4038600" y="6032500"/>
          <p14:tracePt t="56539" x="4083050" y="6026150"/>
          <p14:tracePt t="56555" x="4114800" y="6007100"/>
          <p14:tracePt t="56572" x="4146550" y="5994400"/>
          <p14:tracePt t="56588" x="4171950" y="5988050"/>
          <p14:tracePt t="56605" x="4197350" y="5975350"/>
          <p14:tracePt t="56622" x="4210050" y="5962650"/>
          <p14:tracePt t="56638" x="4229100" y="5956300"/>
          <p14:tracePt t="56655" x="4241800" y="5943600"/>
          <p14:tracePt t="56672" x="4254500" y="5937250"/>
          <p14:tracePt t="56689" x="4273550" y="5924550"/>
          <p14:tracePt t="56706" x="4279900" y="5924550"/>
          <p14:tracePt t="56722" x="4286250" y="5918200"/>
          <p14:tracePt t="57778" x="4292600" y="5918200"/>
          <p14:tracePt t="57782" x="4298950" y="5905500"/>
          <p14:tracePt t="57793" x="4311650" y="5899150"/>
          <p14:tracePt t="57801" x="4318000" y="5873750"/>
          <p14:tracePt t="57809" x="4330700" y="5835650"/>
          <p14:tracePt t="57822" x="4343400" y="5784850"/>
          <p14:tracePt t="57838" x="4343400" y="5753100"/>
          <p14:tracePt t="57855" x="4343400" y="5721350"/>
          <p14:tracePt t="57872" x="4343400" y="5689600"/>
          <p14:tracePt t="57889" x="4318000" y="5645150"/>
          <p14:tracePt t="57906" x="4305300" y="5619750"/>
          <p14:tracePt t="57922" x="4292600" y="5600700"/>
          <p14:tracePt t="57939" x="4279900" y="5588000"/>
          <p14:tracePt t="57956" x="4260850" y="5562600"/>
          <p14:tracePt t="57972" x="4235450" y="5543550"/>
          <p14:tracePt t="57989" x="4216400" y="5530850"/>
          <p14:tracePt t="58005" x="4191000" y="5511800"/>
          <p14:tracePt t="58022" x="4159250" y="5499100"/>
          <p14:tracePt t="58038" x="4133850" y="5480050"/>
          <p14:tracePt t="58056" x="4102100" y="5473700"/>
          <p14:tracePt t="58072" x="4064000" y="5461000"/>
          <p14:tracePt t="58089" x="4013200" y="5454650"/>
          <p14:tracePt t="58106" x="3975100" y="5448300"/>
          <p14:tracePt t="58122" x="3943350" y="5441950"/>
          <p14:tracePt t="58138" x="3905250" y="5435600"/>
          <p14:tracePt t="58155" x="3867150" y="5435600"/>
          <p14:tracePt t="58172" x="3829050" y="5435600"/>
          <p14:tracePt t="58189" x="3810000" y="5435600"/>
          <p14:tracePt t="58205" x="3778250" y="5448300"/>
          <p14:tracePt t="58222" x="3746500" y="5467350"/>
          <p14:tracePt t="58238" x="3714750" y="5492750"/>
          <p14:tracePt t="58256" x="3695700" y="5511800"/>
          <p14:tracePt t="58272" x="3663950" y="5556250"/>
          <p14:tracePt t="58290" x="3638550" y="5600700"/>
          <p14:tracePt t="58306" x="3625850" y="5626100"/>
          <p14:tracePt t="58322" x="3613150" y="5664200"/>
          <p14:tracePt t="58338" x="3587750" y="5715000"/>
          <p14:tracePt t="58355" x="3575050" y="5765800"/>
          <p14:tracePt t="58372" x="3568700" y="5810250"/>
          <p14:tracePt t="58389" x="3562350" y="5861050"/>
          <p14:tracePt t="58405" x="3562350" y="5905500"/>
          <p14:tracePt t="58422" x="3562350" y="5937250"/>
          <p14:tracePt t="58438" x="3562350" y="5962650"/>
          <p14:tracePt t="58455" x="3575050" y="5988050"/>
          <p14:tracePt t="58472" x="3581400" y="5994400"/>
          <p14:tracePt t="58489" x="3594100" y="6019800"/>
          <p14:tracePt t="58506" x="3606800" y="6032500"/>
          <p14:tracePt t="58522" x="3613150" y="6045200"/>
          <p14:tracePt t="58538" x="3625850" y="6064250"/>
          <p14:tracePt t="58555" x="3638550" y="6076950"/>
          <p14:tracePt t="58572" x="3651250" y="6089650"/>
          <p14:tracePt t="58588" x="3670300" y="6108700"/>
          <p14:tracePt t="58605" x="3702050" y="6127750"/>
          <p14:tracePt t="58622" x="3733800" y="6146800"/>
          <p14:tracePt t="58638" x="3771900" y="6159500"/>
          <p14:tracePt t="58655" x="3816350" y="6172200"/>
          <p14:tracePt t="58672" x="3879850" y="6184900"/>
          <p14:tracePt t="58672" x="3905250" y="6184900"/>
          <p14:tracePt t="58690" x="3987800" y="6184900"/>
          <p14:tracePt t="58705" x="4057650" y="6184900"/>
          <p14:tracePt t="58722" x="4108450" y="6184900"/>
          <p14:tracePt t="58738" x="4165600" y="6165850"/>
          <p14:tracePt t="58755" x="4203700" y="6134100"/>
          <p14:tracePt t="58772" x="4254500" y="6083300"/>
          <p14:tracePt t="58788" x="4292600" y="6038850"/>
          <p14:tracePt t="58805" x="4318000" y="5988050"/>
          <p14:tracePt t="58822" x="4343400" y="5943600"/>
          <p14:tracePt t="58838" x="4349750" y="5905500"/>
          <p14:tracePt t="58855" x="4356100" y="5861050"/>
          <p14:tracePt t="58872" x="4362450" y="5816600"/>
          <p14:tracePt t="58872" x="4362450" y="5803900"/>
          <p14:tracePt t="58890" x="4362450" y="5759450"/>
          <p14:tracePt t="58906" x="4362450" y="5721350"/>
          <p14:tracePt t="58922" x="4356100" y="5676900"/>
          <p14:tracePt t="58938" x="4343400" y="5632450"/>
          <p14:tracePt t="58955" x="4324350" y="5600700"/>
          <p14:tracePt t="58972" x="4298950" y="5562600"/>
          <p14:tracePt t="58988" x="4273550" y="5518150"/>
          <p14:tracePt t="59005" x="4248150" y="5492750"/>
          <p14:tracePt t="59022" x="4203700" y="5454650"/>
          <p14:tracePt t="59038" x="4165600" y="5429250"/>
          <p14:tracePt t="59055" x="4127500" y="5416550"/>
          <p14:tracePt t="59071" x="4083050" y="5403850"/>
          <p14:tracePt t="59088" x="4044950" y="5397500"/>
          <p14:tracePt t="59106" x="4000500" y="5397500"/>
          <p14:tracePt t="59122" x="3968750" y="5397500"/>
          <p14:tracePt t="59139" x="3930650" y="5397500"/>
          <p14:tracePt t="59155" x="3898900" y="5397500"/>
          <p14:tracePt t="59172" x="3867150" y="5397500"/>
          <p14:tracePt t="59188" x="3829050" y="5410200"/>
          <p14:tracePt t="59205" x="3803650" y="5422900"/>
          <p14:tracePt t="59222" x="3778250" y="5441950"/>
          <p14:tracePt t="59238" x="3752850" y="5461000"/>
          <p14:tracePt t="59255" x="3721100" y="5492750"/>
          <p14:tracePt t="59272" x="3695700" y="5518150"/>
          <p14:tracePt t="59289" x="3663950" y="5581650"/>
          <p14:tracePt t="59306" x="3644900" y="5613400"/>
          <p14:tracePt t="59322" x="3625850" y="5657850"/>
          <p14:tracePt t="59339" x="3613150" y="5689600"/>
          <p14:tracePt t="59355" x="3600450" y="5740400"/>
          <p14:tracePt t="59372" x="3594100" y="5778500"/>
          <p14:tracePt t="59389" x="3587750" y="5803900"/>
          <p14:tracePt t="59405" x="3587750" y="5842000"/>
          <p14:tracePt t="59422" x="3587750" y="5873750"/>
          <p14:tracePt t="59438" x="3587750" y="5905500"/>
          <p14:tracePt t="59455" x="3600450" y="5943600"/>
          <p14:tracePt t="59472" x="3613150" y="5975350"/>
          <p14:tracePt t="59488" x="3632200" y="6013450"/>
          <p14:tracePt t="59506" x="3644900" y="6038850"/>
          <p14:tracePt t="59522" x="3657600" y="6051550"/>
          <p14:tracePt t="59539" x="3670300" y="6064250"/>
          <p14:tracePt t="59555" x="3689350" y="6083300"/>
          <p14:tracePt t="59572" x="3714750" y="6108700"/>
          <p14:tracePt t="59588" x="3740150" y="6127750"/>
          <p14:tracePt t="59605" x="3771900" y="6146800"/>
          <p14:tracePt t="59622" x="3803650" y="6165850"/>
          <p14:tracePt t="59639" x="3835400" y="6184900"/>
          <p14:tracePt t="59655" x="3873500" y="6197600"/>
          <p14:tracePt t="59655" x="3892550" y="6203950"/>
          <p14:tracePt t="59673" x="3905250" y="6203950"/>
          <p14:tracePt t="59689" x="3956050" y="6210300"/>
          <p14:tracePt t="59705" x="3981450" y="6210300"/>
          <p14:tracePt t="59722" x="4006850" y="6210300"/>
          <p14:tracePt t="59739" x="4044950" y="6210300"/>
          <p14:tracePt t="59755" x="4064000" y="6210300"/>
          <p14:tracePt t="59772" x="4095750" y="6203950"/>
          <p14:tracePt t="59788" x="4121150" y="6184900"/>
          <p14:tracePt t="59805" x="4140200" y="6165850"/>
          <p14:tracePt t="59822" x="4159250" y="6140450"/>
          <p14:tracePt t="59838" x="4171950" y="6102350"/>
          <p14:tracePt t="59855" x="4178300" y="6064250"/>
          <p14:tracePt t="59872" x="4197350" y="6007100"/>
          <p14:tracePt t="59888" x="4210050" y="5943600"/>
          <p14:tracePt t="59906" x="4222750" y="5899150"/>
          <p14:tracePt t="59922" x="4222750" y="5873750"/>
          <p14:tracePt t="59939" x="4222750" y="5835650"/>
          <p14:tracePt t="59955" x="4216400" y="5803900"/>
          <p14:tracePt t="59972" x="4210050" y="5778500"/>
          <p14:tracePt t="59988" x="4197350" y="5753100"/>
          <p14:tracePt t="60005" x="4178300" y="5727700"/>
          <p14:tracePt t="60021" x="4165600" y="5702300"/>
          <p14:tracePt t="60039" x="4146550" y="5683250"/>
          <p14:tracePt t="60055" x="4121150" y="5657850"/>
          <p14:tracePt t="60072" x="4102100" y="5638800"/>
          <p14:tracePt t="60089" x="4064000" y="5613400"/>
          <p14:tracePt t="60106" x="4032250" y="5600700"/>
          <p14:tracePt t="60122" x="4013200" y="5581650"/>
          <p14:tracePt t="60139" x="3981450" y="5568950"/>
          <p14:tracePt t="60155" x="3956050" y="5556250"/>
          <p14:tracePt t="60172" x="3943350" y="5543550"/>
          <p14:tracePt t="60188" x="3917950" y="5543550"/>
          <p14:tracePt t="60205" x="3898900" y="5537200"/>
          <p14:tracePt t="60222" x="3886200" y="5530850"/>
          <p14:tracePt t="60239" x="3873500" y="5530850"/>
          <p14:tracePt t="60255" x="3860800" y="5524500"/>
          <p14:tracePt t="60272" x="3848100" y="5524500"/>
          <p14:tracePt t="60289" x="3822700" y="5524500"/>
          <p14:tracePt t="60306" x="3797300" y="5524500"/>
          <p14:tracePt t="60322" x="3765550" y="5530850"/>
          <p14:tracePt t="60338" x="3733800" y="5562600"/>
          <p14:tracePt t="60355" x="3689350" y="5600700"/>
          <p14:tracePt t="60372" x="3651250" y="5670550"/>
          <p14:tracePt t="60388" x="3613150" y="5740400"/>
          <p14:tracePt t="60406" x="3581400" y="5803900"/>
          <p14:tracePt t="60422" x="3568700" y="5842000"/>
          <p14:tracePt t="60438" x="3568700" y="5880100"/>
          <p14:tracePt t="60455" x="3568700" y="5924550"/>
          <p14:tracePt t="60472" x="3568700" y="5962650"/>
          <p14:tracePt t="60489" x="3581400" y="6007100"/>
          <p14:tracePt t="60506" x="3587750" y="6019800"/>
          <p14:tracePt t="60522" x="3600450" y="6038850"/>
          <p14:tracePt t="60538" x="3606800" y="6045200"/>
          <p14:tracePt t="60555" x="3613150" y="6051550"/>
          <p14:tracePt t="60572" x="3619500" y="6051550"/>
          <p14:tracePt t="60588" x="3619500" y="6057900"/>
          <p14:tracePt t="60605" x="3632200" y="6057900"/>
          <p14:tracePt t="60977" x="3638550" y="6057900"/>
          <p14:tracePt t="60985" x="3663950" y="6045200"/>
          <p14:tracePt t="60993" x="3689350" y="6007100"/>
          <p14:tracePt t="61005" x="3714750" y="5943600"/>
          <p14:tracePt t="61009" x="3778250" y="5816600"/>
          <p14:tracePt t="61022" x="3848100" y="5645150"/>
          <p14:tracePt t="61038" x="3905250" y="5511800"/>
          <p14:tracePt t="61055" x="3949700" y="5410200"/>
          <p14:tracePt t="61072" x="3981450" y="5346700"/>
          <p14:tracePt t="61072" x="3994150" y="5327650"/>
          <p14:tracePt t="61089" x="4006850" y="5283200"/>
          <p14:tracePt t="61105" x="4013200" y="5264150"/>
          <p14:tracePt t="61122" x="4019550" y="5251450"/>
          <p14:tracePt t="61138" x="4019550" y="5245100"/>
          <p14:tracePt t="61401" x="4032250" y="5245100"/>
          <p14:tracePt t="61409" x="4038600" y="5251450"/>
          <p14:tracePt t="61422" x="4044950" y="5257800"/>
          <p14:tracePt t="61423" x="4057650" y="5264150"/>
          <p14:tracePt t="61438" x="4070350" y="5270500"/>
          <p14:tracePt t="61455" x="4095750" y="5276850"/>
          <p14:tracePt t="61472" x="4114800" y="5276850"/>
          <p14:tracePt t="61472" x="4127500" y="5276850"/>
          <p14:tracePt t="61490" x="4146550" y="5276850"/>
          <p14:tracePt t="61505" x="4165600" y="5238750"/>
          <p14:tracePt t="61522" x="4171950" y="5187950"/>
          <p14:tracePt t="61538" x="4178300" y="5130800"/>
          <p14:tracePt t="61555" x="4178300" y="5099050"/>
          <p14:tracePt t="61571" x="4178300" y="5060950"/>
          <p14:tracePt t="61588" x="4165600" y="5035550"/>
          <p14:tracePt t="61605" x="4146550" y="5010150"/>
          <p14:tracePt t="61622" x="4108450" y="4978400"/>
          <p14:tracePt t="61638" x="4057650" y="4953000"/>
          <p14:tracePt t="61655" x="3987800" y="4927600"/>
          <p14:tracePt t="61672" x="3975100" y="4914900"/>
          <p14:tracePt t="61672" x="3956050" y="4908550"/>
          <p14:tracePt t="61690" x="3917950" y="4883150"/>
          <p14:tracePt t="61705" x="3873500" y="4876800"/>
          <p14:tracePt t="61722" x="3835400" y="4864100"/>
          <p14:tracePt t="61738" x="3810000" y="4857750"/>
          <p14:tracePt t="61755" x="3784600" y="4857750"/>
          <p14:tracePt t="61771" x="3765550" y="4857750"/>
          <p14:tracePt t="61789" x="3733800" y="4864100"/>
          <p14:tracePt t="61805" x="3695700" y="4883150"/>
          <p14:tracePt t="61822" x="3670300" y="4908550"/>
          <p14:tracePt t="61838" x="3632200" y="4940300"/>
          <p14:tracePt t="61855" x="3606800" y="4972050"/>
          <p14:tracePt t="61871" x="3581400" y="4997450"/>
          <p14:tracePt t="61871" x="3575050" y="5022850"/>
          <p14:tracePt t="61889" x="3556000" y="5048250"/>
          <p14:tracePt t="61906" x="3536950" y="5092700"/>
          <p14:tracePt t="61922" x="3524250" y="5149850"/>
          <p14:tracePt t="61938" x="3517900" y="5194300"/>
          <p14:tracePt t="61955" x="3505200" y="5257800"/>
          <p14:tracePt t="61972" x="3505200" y="5302250"/>
          <p14:tracePt t="61988" x="3505200" y="5340350"/>
          <p14:tracePt t="62005" x="3505200" y="5372100"/>
          <p14:tracePt t="62022" x="3505200" y="5403850"/>
          <p14:tracePt t="62038" x="3517900" y="5429250"/>
          <p14:tracePt t="62055" x="3530600" y="5454650"/>
          <p14:tracePt t="62071" x="3543300" y="5473700"/>
          <p14:tracePt t="62088" x="3575050" y="5518150"/>
          <p14:tracePt t="62105" x="3594100" y="5537200"/>
          <p14:tracePt t="62122" x="3613150" y="5556250"/>
          <p14:tracePt t="62138" x="3632200" y="5581650"/>
          <p14:tracePt t="62155" x="3657600" y="5594350"/>
          <p14:tracePt t="62171" x="3695700" y="5613400"/>
          <p14:tracePt t="62188" x="3733800" y="5632450"/>
          <p14:tracePt t="62204" x="3784600" y="5645150"/>
          <p14:tracePt t="62222" x="3829050" y="5651500"/>
          <p14:tracePt t="62238" x="3867150" y="5651500"/>
          <p14:tracePt t="62255" x="3911600" y="5651500"/>
          <p14:tracePt t="62271" x="3975100" y="5613400"/>
          <p14:tracePt t="62290" x="4025900" y="5568950"/>
          <p14:tracePt t="62305" x="4057650" y="5530850"/>
          <p14:tracePt t="62322" x="4070350" y="5499100"/>
          <p14:tracePt t="62338" x="4089400" y="5473700"/>
          <p14:tracePt t="62355" x="4102100" y="5441950"/>
          <p14:tracePt t="62371" x="4108450" y="5410200"/>
          <p14:tracePt t="62388" x="4114800" y="5378450"/>
          <p14:tracePt t="62405" x="4114800" y="5346700"/>
          <p14:tracePt t="62421" x="4114800" y="5302250"/>
          <p14:tracePt t="62440" x="4114800" y="5251450"/>
          <p14:tracePt t="62455" x="4108450" y="5226050"/>
          <p14:tracePt t="62472" x="4108450" y="5219700"/>
          <p14:tracePt t="62521" x="4095750" y="5213350"/>
          <p14:tracePt t="62531" x="4095750" y="5200650"/>
          <p14:tracePt t="62538" x="4076700" y="5187950"/>
          <p14:tracePt t="62548" x="4070350" y="5175250"/>
          <p14:tracePt t="62555" x="4044950" y="5149850"/>
          <p14:tracePt t="62572" x="4013200" y="5124450"/>
          <p14:tracePt t="62588" x="3994150" y="5105400"/>
          <p14:tracePt t="62605" x="3987800" y="5086350"/>
          <p14:tracePt t="62622" x="3943350" y="5060950"/>
          <p14:tracePt t="62638" x="3905250" y="5041900"/>
          <p14:tracePt t="62655" x="3886200" y="5029200"/>
          <p14:tracePt t="62672" x="3860800" y="5016500"/>
          <p14:tracePt t="62688" x="3835400" y="5016500"/>
          <p14:tracePt t="62705" x="3816350" y="5016500"/>
          <p14:tracePt t="62721" x="3803650" y="5016500"/>
          <p14:tracePt t="62738" x="3784600" y="5016500"/>
          <p14:tracePt t="62755" x="3771900" y="5016500"/>
          <p14:tracePt t="62772" x="3759200" y="5029200"/>
          <p14:tracePt t="62788" x="3759200" y="5035550"/>
          <p14:tracePt t="62805" x="3746500" y="5041900"/>
          <p14:tracePt t="63129" x="3740150" y="5041900"/>
          <p14:tracePt t="63137" x="3714750" y="5041900"/>
          <p14:tracePt t="63137" x="3683000" y="5041900"/>
          <p14:tracePt t="63155" x="3638550" y="5048250"/>
          <p14:tracePt t="63161" x="3492500" y="5080000"/>
          <p14:tracePt t="63172" x="3276600" y="5105400"/>
          <p14:tracePt t="63188" x="2984500" y="5149850"/>
          <p14:tracePt t="63205" x="2686050" y="5226050"/>
          <p14:tracePt t="63221" x="2501900" y="5295900"/>
          <p14:tracePt t="63238" x="2349500" y="5365750"/>
          <p14:tracePt t="63255" x="2254250" y="5416550"/>
          <p14:tracePt t="63271" x="2184400" y="5467350"/>
          <p14:tracePt t="63288" x="2095500" y="5537200"/>
          <p14:tracePt t="63305" x="2051050" y="5575300"/>
          <p14:tracePt t="63321" x="2025650" y="5613400"/>
          <p14:tracePt t="63339" x="1993900" y="5645150"/>
          <p14:tracePt t="63355" x="1968500" y="5670550"/>
          <p14:tracePt t="63372" x="1949450" y="5695950"/>
          <p14:tracePt t="63388" x="1936750" y="5715000"/>
          <p14:tracePt t="63405" x="1911350" y="5740400"/>
          <p14:tracePt t="63421" x="1892300" y="5759450"/>
          <p14:tracePt t="63439" x="1860550" y="5784850"/>
          <p14:tracePt t="63456" x="1822450" y="5822950"/>
          <p14:tracePt t="63472" x="1778000" y="5867400"/>
          <p14:tracePt t="63488" x="1739900" y="5943600"/>
          <p14:tracePt t="63506" x="1733550" y="5969000"/>
          <p14:tracePt t="63521" x="1733550" y="5994400"/>
          <p14:tracePt t="63538" x="1733550" y="6007100"/>
          <p14:tracePt t="63555" x="1733550" y="6019800"/>
          <p14:tracePt t="63571" x="1752600" y="6026150"/>
          <p14:tracePt t="63588" x="1765300" y="6032500"/>
          <p14:tracePt t="63605" x="1797050" y="6032500"/>
          <p14:tracePt t="63621" x="1835150" y="6032500"/>
          <p14:tracePt t="63638" x="1873250" y="6032500"/>
          <p14:tracePt t="63655" x="1924050" y="6013450"/>
          <p14:tracePt t="63672" x="1968500" y="5975350"/>
          <p14:tracePt t="63688" x="2044700" y="5886450"/>
          <p14:tracePt t="63706" x="2082800" y="5816600"/>
          <p14:tracePt t="63721" x="2108200" y="5759450"/>
          <p14:tracePt t="63738" x="2120900" y="5702300"/>
          <p14:tracePt t="63755" x="2127250" y="5632450"/>
          <p14:tracePt t="63772" x="2127250" y="5562600"/>
          <p14:tracePt t="63788" x="2127250" y="5499100"/>
          <p14:tracePt t="63805" x="2120900" y="5441950"/>
          <p14:tracePt t="63821" x="2101850" y="5403850"/>
          <p14:tracePt t="63838" x="2089150" y="5378450"/>
          <p14:tracePt t="63855" x="2076450" y="5353050"/>
          <p14:tracePt t="63872" x="2063750" y="5327650"/>
          <p14:tracePt t="63888" x="2025650" y="5295900"/>
          <p14:tracePt t="63906" x="2000250" y="5270500"/>
          <p14:tracePt t="63921" x="1974850" y="5257800"/>
          <p14:tracePt t="63938" x="1930400" y="5245100"/>
          <p14:tracePt t="63955" x="1892300" y="5232400"/>
          <p14:tracePt t="63972" x="1841500" y="5219700"/>
          <p14:tracePt t="63988" x="1803400" y="5219700"/>
          <p14:tracePt t="64005" x="1758950" y="5219700"/>
          <p14:tracePt t="64021" x="1727200" y="5219700"/>
          <p14:tracePt t="64038" x="1682750" y="5232400"/>
          <p14:tracePt t="64055" x="1651000" y="5257800"/>
          <p14:tracePt t="64072" x="1600200" y="5302250"/>
          <p14:tracePt t="64089" x="1562100" y="5334000"/>
          <p14:tracePt t="64105" x="1524000" y="5372100"/>
          <p14:tracePt t="64122" x="1492250" y="5403850"/>
          <p14:tracePt t="64138" x="1460500" y="5448300"/>
          <p14:tracePt t="64155" x="1422400" y="5486400"/>
          <p14:tracePt t="64171" x="1384300" y="5530850"/>
          <p14:tracePt t="64188" x="1346200" y="5588000"/>
          <p14:tracePt t="64205" x="1314450" y="5645150"/>
          <p14:tracePt t="64222" x="1289050" y="5715000"/>
          <p14:tracePt t="64237" x="1276350" y="5778500"/>
          <p14:tracePt t="64254" x="1276350" y="5822950"/>
          <p14:tracePt t="64271" x="1276350" y="5880100"/>
          <p14:tracePt t="64289" x="1276350" y="5918200"/>
          <p14:tracePt t="64305" x="1282700" y="5937250"/>
          <p14:tracePt t="64322" x="1289050" y="5975350"/>
          <p14:tracePt t="64338" x="1308100" y="6007100"/>
          <p14:tracePt t="64355" x="1320800" y="6045200"/>
          <p14:tracePt t="64371" x="1346200" y="6076950"/>
          <p14:tracePt t="64388" x="1371600" y="6115050"/>
          <p14:tracePt t="64405" x="1403350" y="6146800"/>
          <p14:tracePt t="64422" x="1435100" y="6178550"/>
          <p14:tracePt t="64438" x="1460500" y="6197600"/>
          <p14:tracePt t="64455" x="1485900" y="6216650"/>
          <p14:tracePt t="64472" x="1524000" y="6235700"/>
          <p14:tracePt t="64472" x="1543050" y="6242050"/>
          <p14:tracePt t="64489" x="1612900" y="6261100"/>
          <p14:tracePt t="64505" x="1708150" y="6273800"/>
          <p14:tracePt t="64522" x="1809750" y="6286500"/>
          <p14:tracePt t="64538" x="1892300" y="6286500"/>
          <p14:tracePt t="64555" x="1943100" y="6286500"/>
          <p14:tracePt t="64571" x="2000250" y="6286500"/>
          <p14:tracePt t="64589" x="2044700" y="6273800"/>
          <p14:tracePt t="64605" x="2089150" y="6248400"/>
          <p14:tracePt t="64622" x="2133600" y="6216650"/>
          <p14:tracePt t="64638" x="2171700" y="6178550"/>
          <p14:tracePt t="64655" x="2203450" y="6121400"/>
          <p14:tracePt t="64671" x="2235200" y="6026150"/>
          <p14:tracePt t="64671" x="2247900" y="5988050"/>
          <p14:tracePt t="64689" x="2260600" y="5886450"/>
          <p14:tracePt t="64705" x="2266950" y="5803900"/>
          <p14:tracePt t="64721" x="2279650" y="5740400"/>
          <p14:tracePt t="64738" x="2279650" y="5695950"/>
          <p14:tracePt t="64755" x="2279650" y="5651500"/>
          <p14:tracePt t="64771" x="2260600" y="5594350"/>
          <p14:tracePt t="64788" x="2228850" y="5549900"/>
          <p14:tracePt t="64805" x="2190750" y="5505450"/>
          <p14:tracePt t="64821" x="2139950" y="5461000"/>
          <p14:tracePt t="64838" x="2089150" y="5416550"/>
          <p14:tracePt t="64855" x="2019300" y="5365750"/>
          <p14:tracePt t="64871" x="1949450" y="5327650"/>
          <p14:tracePt t="64871" x="1911350" y="5308600"/>
          <p14:tracePt t="64889" x="1860550" y="5283200"/>
          <p14:tracePt t="64905" x="1816100" y="5257800"/>
          <p14:tracePt t="64922" x="1778000" y="5251450"/>
          <p14:tracePt t="64938" x="1752600" y="5238750"/>
          <p14:tracePt t="64955" x="1727200" y="5232400"/>
          <p14:tracePt t="64971" x="1701800" y="5232400"/>
          <p14:tracePt t="64989" x="1670050" y="5232400"/>
          <p14:tracePt t="65005" x="1644650" y="5232400"/>
          <p14:tracePt t="65022" x="1625600" y="5245100"/>
          <p14:tracePt t="65038" x="1600200" y="5264150"/>
          <p14:tracePt t="65055" x="1574800" y="5289550"/>
          <p14:tracePt t="65071" x="1562100" y="5308600"/>
          <p14:tracePt t="65071" x="1549400" y="5314950"/>
          <p14:tracePt t="65089" x="1536700" y="5346700"/>
          <p14:tracePt t="65105" x="1530350" y="5365750"/>
          <p14:tracePt t="65121" x="1517650" y="5391150"/>
          <p14:tracePt t="65138" x="1511300" y="5410200"/>
          <p14:tracePt t="65155" x="1504950" y="5422900"/>
          <p14:tracePt t="65171" x="1504950" y="5435600"/>
          <p14:tracePt t="65188" x="1498600" y="5441950"/>
          <p14:tracePt t="65205" x="1492250" y="5448300"/>
          <p14:tracePt t="65465" x="1492250" y="5454650"/>
          <p14:tracePt t="65473" x="1492250" y="5530850"/>
          <p14:tracePt t="65489" x="1492250" y="5581650"/>
          <p14:tracePt t="65489" x="1492250" y="5695950"/>
          <p14:tracePt t="65505" x="1498600" y="5810250"/>
          <p14:tracePt t="65521" x="1524000" y="5892800"/>
          <p14:tracePt t="65538" x="1562100" y="5956300"/>
          <p14:tracePt t="65555" x="1587500" y="6007100"/>
          <p14:tracePt t="65571" x="1619250" y="6045200"/>
          <p14:tracePt t="65588" x="1638300" y="6070600"/>
          <p14:tracePt t="65605" x="1663700" y="6089650"/>
          <p14:tracePt t="65621" x="1682750" y="6108700"/>
          <p14:tracePt t="65638" x="1714500" y="6127750"/>
          <p14:tracePt t="65655" x="1739900" y="6146800"/>
          <p14:tracePt t="65671" x="1784350" y="6159500"/>
          <p14:tracePt t="65688" x="1847850" y="6178550"/>
          <p14:tracePt t="65706" x="1898650" y="6191250"/>
          <p14:tracePt t="65721" x="1981200" y="6197600"/>
          <p14:tracePt t="65738" x="2044700" y="6203950"/>
          <p14:tracePt t="65755" x="2127250" y="6203950"/>
          <p14:tracePt t="65772" x="2197100" y="6197600"/>
          <p14:tracePt t="65788" x="2254250" y="6172200"/>
          <p14:tracePt t="65805" x="2317750" y="6153150"/>
          <p14:tracePt t="65821" x="2381250" y="6096000"/>
          <p14:tracePt t="65838" x="2432050" y="6026150"/>
          <p14:tracePt t="65855" x="2457450" y="5969000"/>
          <p14:tracePt t="65871" x="2482850" y="5930900"/>
          <p14:tracePt t="65888" x="2495550" y="5892800"/>
          <p14:tracePt t="65906" x="2508250" y="5867400"/>
          <p14:tracePt t="65921" x="2508250" y="5854700"/>
          <p14:tracePt t="65993" x="2508250" y="5848350"/>
          <p14:tracePt t="66017" x="2501900" y="5848350"/>
          <p14:tracePt t="66041" x="2495550" y="5842000"/>
          <p14:tracePt t="66065" x="2489200" y="5835650"/>
          <p14:tracePt t="66585" x="0" y="0"/>
        </p14:tracePtLst>
        <p14:tracePtLst>
          <p14:tracePt t="106282" x="692150" y="3219450"/>
          <p14:tracePt t="106793" x="692150" y="3206750"/>
          <p14:tracePt t="106801" x="692150" y="3200400"/>
          <p14:tracePt t="106807" x="692150" y="3187700"/>
          <p14:tracePt t="106822" x="685800" y="3175000"/>
          <p14:tracePt t="106839" x="679450" y="3155950"/>
          <p14:tracePt t="106856" x="673100" y="3136900"/>
          <p14:tracePt t="106872" x="666750" y="3130550"/>
          <p14:tracePt t="106914" x="666750" y="3117850"/>
          <p14:tracePt t="106922" x="660400" y="3117850"/>
          <p14:tracePt t="107050" x="660400" y="3111500"/>
          <p14:tracePt t="107082" x="654050" y="3111500"/>
          <p14:tracePt t="107122" x="647700" y="3111500"/>
          <p14:tracePt t="107194" x="641350" y="3111500"/>
          <p14:tracePt t="108106" x="641350" y="3124200"/>
          <p14:tracePt t="108114" x="641350" y="3136900"/>
          <p14:tracePt t="108122" x="641350" y="3155950"/>
          <p14:tracePt t="108132" x="641350" y="3175000"/>
          <p14:tracePt t="108140" x="641350" y="3187700"/>
          <p14:tracePt t="108156" x="641350" y="3206750"/>
          <p14:tracePt t="108173" x="647700" y="3219450"/>
          <p14:tracePt t="108191" x="647700" y="3225800"/>
          <p14:tracePt t="108206" x="654050" y="3232150"/>
          <p14:tracePt t="108223" x="660400" y="3238500"/>
          <p14:tracePt t="108240" x="673100" y="3251200"/>
          <p14:tracePt t="108256" x="679450" y="3257550"/>
          <p14:tracePt t="108273" x="704850" y="3276600"/>
          <p14:tracePt t="108290" x="730250" y="3295650"/>
          <p14:tracePt t="108306" x="762000" y="3314700"/>
          <p14:tracePt t="108323" x="793750" y="3327400"/>
          <p14:tracePt t="108340" x="831850" y="3340100"/>
          <p14:tracePt t="108356" x="869950" y="3359150"/>
          <p14:tracePt t="108373" x="908050" y="3371850"/>
          <p14:tracePt t="108390" x="946150" y="3390900"/>
          <p14:tracePt t="108406" x="977900" y="3397250"/>
          <p14:tracePt t="108424" x="1009650" y="3409950"/>
          <p14:tracePt t="108440" x="1047750" y="3416300"/>
          <p14:tracePt t="108456" x="1073150" y="3422650"/>
          <p14:tracePt t="108472" x="1136650" y="3429000"/>
          <p14:tracePt t="108491" x="1181100" y="3435350"/>
          <p14:tracePt t="108506" x="1206500" y="3441700"/>
          <p14:tracePt t="108523" x="1257300" y="3448050"/>
          <p14:tracePt t="108540" x="1301750" y="3460750"/>
          <p14:tracePt t="108556" x="1371600" y="3473450"/>
          <p14:tracePt t="108573" x="1428750" y="3486150"/>
          <p14:tracePt t="108590" x="1492250" y="3505200"/>
          <p14:tracePt t="108606" x="1555750" y="3517900"/>
          <p14:tracePt t="108623" x="1631950" y="3530600"/>
          <p14:tracePt t="108640" x="1695450" y="3536950"/>
          <p14:tracePt t="108657" x="1746250" y="3543300"/>
          <p14:tracePt t="108673" x="1790700" y="3549650"/>
          <p14:tracePt t="108690" x="1809750" y="3549650"/>
          <p14:tracePt t="108707" x="1822450" y="3549650"/>
          <p14:tracePt t="108723" x="1835150" y="3549650"/>
          <p14:tracePt t="108740" x="1847850" y="3549650"/>
          <p14:tracePt t="108757" x="1854200" y="3549650"/>
          <p14:tracePt t="108939" x="1847850" y="3549650"/>
          <p14:tracePt t="108946" x="1835150" y="3549650"/>
          <p14:tracePt t="108956" x="1816100" y="3556000"/>
          <p14:tracePt t="108957" x="1784350" y="3556000"/>
          <p14:tracePt t="108973" x="1733550" y="3562350"/>
          <p14:tracePt t="108990" x="1701800" y="3568700"/>
          <p14:tracePt t="109006" x="1663700" y="3568700"/>
          <p14:tracePt t="109023" x="1631950" y="3575050"/>
          <p14:tracePt t="109040" x="1612900" y="3575050"/>
          <p14:tracePt t="109057" x="1593850" y="3575050"/>
          <p14:tracePt t="109073" x="1574800" y="3575050"/>
          <p14:tracePt t="109092" x="1555750" y="3581400"/>
          <p14:tracePt t="109130" x="1549400" y="3581400"/>
          <p14:tracePt t="109149" x="1543050" y="3581400"/>
          <p14:tracePt t="109394" x="1549400" y="3587750"/>
          <p14:tracePt t="109402" x="1568450" y="3587750"/>
          <p14:tracePt t="109410" x="1587500" y="3587750"/>
          <p14:tracePt t="109416" x="1606550" y="3594100"/>
          <p14:tracePt t="109423" x="1631950" y="3594100"/>
          <p14:tracePt t="109440" x="1657350" y="3594100"/>
          <p14:tracePt t="109457" x="1670050" y="3594100"/>
          <p14:tracePt t="109472" x="1676400" y="3594100"/>
          <p14:tracePt t="109762" x="1695450" y="3594100"/>
          <p14:tracePt t="109770" x="1727200" y="3594100"/>
          <p14:tracePt t="109776" x="1835150" y="3581400"/>
          <p14:tracePt t="109790" x="2000250" y="3562350"/>
          <p14:tracePt t="109806" x="2139950" y="3543300"/>
          <p14:tracePt t="109823" x="2260600" y="3543300"/>
          <p14:tracePt t="109840" x="2330450" y="3543300"/>
          <p14:tracePt t="109857" x="2355850" y="3543300"/>
          <p14:tracePt t="109873" x="2362200" y="3543300"/>
          <p14:tracePt t="109954" x="2374900" y="3543300"/>
          <p14:tracePt t="109962" x="2393950" y="3543300"/>
          <p14:tracePt t="109970" x="2400300" y="3543300"/>
          <p14:tracePt t="109974" x="2432050" y="3536950"/>
          <p14:tracePt t="109990" x="2451100" y="3536950"/>
          <p14:tracePt t="110006" x="2470150" y="3536950"/>
          <p14:tracePt t="110023" x="2482850" y="3536950"/>
          <p14:tracePt t="110040" x="2501900" y="3536950"/>
          <p14:tracePt t="110056" x="2527300" y="3536950"/>
          <p14:tracePt t="110056" x="2546350" y="3536950"/>
          <p14:tracePt t="110074" x="2590800" y="3536950"/>
          <p14:tracePt t="110090" x="2647950" y="3536950"/>
          <p14:tracePt t="110108" x="2698750" y="3536950"/>
          <p14:tracePt t="110123" x="2749550" y="3536950"/>
          <p14:tracePt t="110140" x="2774950" y="3536950"/>
          <p14:tracePt t="110156" x="2787650" y="3536950"/>
          <p14:tracePt t="110450" x="2800350" y="3536950"/>
          <p14:tracePt t="110458" x="2857500" y="3536950"/>
          <p14:tracePt t="110474" x="2870200" y="3536950"/>
          <p14:tracePt t="110475" x="2901950" y="3543300"/>
          <p14:tracePt t="110490" x="2933700" y="3543300"/>
          <p14:tracePt t="110507" x="2946400" y="3543300"/>
          <p14:tracePt t="110778" x="2971800" y="3543300"/>
          <p14:tracePt t="110786" x="3041650" y="3543300"/>
          <p14:tracePt t="110798" x="3117850" y="3543300"/>
          <p14:tracePt t="110806" x="3200400" y="3543300"/>
          <p14:tracePt t="110807" x="3390900" y="3543300"/>
          <p14:tracePt t="110823" x="3632200" y="3543300"/>
          <p14:tracePt t="110840" x="3797300" y="3543300"/>
          <p14:tracePt t="110856" x="3937000" y="3543300"/>
          <p14:tracePt t="110856" x="3994150" y="3543300"/>
          <p14:tracePt t="110874" x="4019550" y="3543300"/>
          <p14:tracePt t="110914" x="4025900" y="3543300"/>
          <p14:tracePt t="110923" x="4032250" y="3543300"/>
          <p14:tracePt t="111154" x="4038600" y="3543300"/>
          <p14:tracePt t="111162" x="4051300" y="3543300"/>
          <p14:tracePt t="111173" x="4057650" y="3543300"/>
          <p14:tracePt t="111173" x="4083050" y="3543300"/>
          <p14:tracePt t="111190" x="4102100" y="3543300"/>
          <p14:tracePt t="111206" x="4108450" y="3543300"/>
          <p14:tracePt t="111314" x="4089400" y="3549650"/>
          <p14:tracePt t="111322" x="4013200" y="3581400"/>
          <p14:tracePt t="111332" x="4000500" y="3587750"/>
          <p14:tracePt t="111339" x="3943350" y="3606800"/>
          <p14:tracePt t="111356" x="3917950" y="3606800"/>
          <p14:tracePt t="111373" x="3905250" y="3613150"/>
          <p14:tracePt t="111390" x="3905250" y="3619500"/>
          <p14:tracePt t="111457" x="3898900" y="3619500"/>
          <p14:tracePt t="112626" x="3924300" y="3619500"/>
          <p14:tracePt t="112634" x="3937000" y="3619500"/>
          <p14:tracePt t="112642" x="3968750" y="3619500"/>
          <p14:tracePt t="112656" x="3987800" y="3619500"/>
          <p14:tracePt t="112657" x="4038600" y="3619500"/>
          <p14:tracePt t="112673" x="4102100" y="3619500"/>
          <p14:tracePt t="112690" x="4121150" y="3619500"/>
          <p14:tracePt t="112706" x="4140200" y="3619500"/>
          <p14:tracePt t="112723" x="4152900" y="3619500"/>
          <p14:tracePt t="112739" x="4165600" y="3619500"/>
          <p14:tracePt t="112756" x="4171950" y="3619500"/>
          <p14:tracePt t="112773" x="4178300" y="3619500"/>
          <p14:tracePt t="112789" x="4191000" y="3619500"/>
          <p14:tracePt t="112806" x="4197350" y="3619500"/>
          <p14:tracePt t="112842" x="4210050" y="3619500"/>
          <p14:tracePt t="112866" x="4216400" y="3619500"/>
          <p14:tracePt t="112874" x="4229100" y="3619500"/>
          <p14:tracePt t="112890" x="4241800" y="3619500"/>
          <p14:tracePt t="112891" x="4254500" y="3619500"/>
          <p14:tracePt t="112906" x="4267200" y="3619500"/>
          <p14:tracePt t="113098" x="4260850" y="3619500"/>
          <p14:tracePt t="113106" x="4235450" y="3619500"/>
          <p14:tracePt t="113123" x="4229100" y="3619500"/>
          <p14:tracePt t="113123" x="4222750" y="3619500"/>
          <p14:tracePt t="113362" x="4235450" y="3619500"/>
          <p14:tracePt t="113370" x="4298950" y="3619500"/>
          <p14:tracePt t="113373" x="4375150" y="3619500"/>
          <p14:tracePt t="113389" x="4451350" y="3619500"/>
          <p14:tracePt t="113390" x="4610100" y="3625850"/>
          <p14:tracePt t="113407" x="4705350" y="3625850"/>
          <p14:tracePt t="113423" x="4794250" y="3625850"/>
          <p14:tracePt t="113440" x="4895850" y="3625850"/>
          <p14:tracePt t="113456" x="5060950" y="3625850"/>
          <p14:tracePt t="113473" x="5302250" y="3613150"/>
          <p14:tracePt t="113490" x="5441950" y="3600450"/>
          <p14:tracePt t="113506" x="5549900" y="3587750"/>
          <p14:tracePt t="113523" x="5613400" y="3575050"/>
          <p14:tracePt t="113540" x="5638800" y="3575050"/>
          <p14:tracePt t="113556" x="5670550" y="3568700"/>
          <p14:tracePt t="113573" x="5676900" y="3568700"/>
          <p14:tracePt t="113698" x="5670550" y="3568700"/>
          <p14:tracePt t="113706" x="5632450" y="3568700"/>
          <p14:tracePt t="113706" x="5511800" y="3568700"/>
          <p14:tracePt t="113723" x="5314950" y="3594100"/>
          <p14:tracePt t="113740" x="4972050" y="3600450"/>
          <p14:tracePt t="113756" x="4584700" y="3600450"/>
          <p14:tracePt t="113773" x="4419600" y="3600450"/>
          <p14:tracePt t="113789" x="4140200" y="3600450"/>
          <p14:tracePt t="113806" x="3867150" y="3587750"/>
          <p14:tracePt t="113823" x="3765550" y="3587750"/>
          <p14:tracePt t="113839" x="3740150" y="3587750"/>
          <p14:tracePt t="113856" x="3721100" y="3587750"/>
          <p14:tracePt t="113993" x="3733800" y="3587750"/>
          <p14:tracePt t="114002" x="3752850" y="3587750"/>
          <p14:tracePt t="114009" x="3765550" y="3587750"/>
          <p14:tracePt t="114017" x="3784600" y="3587750"/>
          <p14:tracePt t="114017" x="3829050" y="3594100"/>
          <p14:tracePt t="114042" x="3879850" y="3594100"/>
          <p14:tracePt t="114042" x="3949700" y="3594100"/>
          <p14:tracePt t="114056" x="4102100" y="3594100"/>
          <p14:tracePt t="114073" x="4260850" y="3594100"/>
          <p14:tracePt t="114090" x="4286250" y="3594100"/>
          <p14:tracePt t="114106" x="4292600" y="3594100"/>
          <p14:tracePt t="114249" x="4286250" y="3594100"/>
          <p14:tracePt t="114258" x="4273550" y="3594100"/>
          <p14:tracePt t="114265" x="4267200" y="3594100"/>
          <p14:tracePt t="114273" x="4191000" y="3600450"/>
          <p14:tracePt t="114290" x="4121150" y="3600450"/>
          <p14:tracePt t="114306" x="4076700" y="3600450"/>
          <p14:tracePt t="114323" x="4051300" y="3600450"/>
          <p14:tracePt t="114442" x="4070350" y="3600450"/>
          <p14:tracePt t="114450" x="4102100" y="3600450"/>
          <p14:tracePt t="114458" x="4133850" y="3600450"/>
          <p14:tracePt t="114465" x="4171950" y="3600450"/>
          <p14:tracePt t="114473" x="4279900" y="3594100"/>
          <p14:tracePt t="114490" x="4318000" y="3594100"/>
          <p14:tracePt t="114618" x="4305300" y="3594100"/>
          <p14:tracePt t="114626" x="4286250" y="3594100"/>
          <p14:tracePt t="114639" x="4241800" y="3594100"/>
          <p14:tracePt t="114639" x="4146550" y="3594100"/>
          <p14:tracePt t="114655" x="4044950" y="3594100"/>
          <p14:tracePt t="114655" x="4006850" y="3594100"/>
          <p14:tracePt t="114674" x="3956050" y="3594100"/>
          <p14:tracePt t="114690" x="3943350" y="3594100"/>
          <p14:tracePt t="114706" x="3937000" y="3594100"/>
          <p14:tracePt t="114818" x="3968750" y="3594100"/>
          <p14:tracePt t="114818" x="4000500" y="3594100"/>
          <p14:tracePt t="114834" x="4051300" y="3594100"/>
          <p14:tracePt t="114842" x="4108450" y="3594100"/>
          <p14:tracePt t="114849" x="4165600" y="3594100"/>
          <p14:tracePt t="114857" x="4279900" y="3594100"/>
          <p14:tracePt t="114873" x="4400550" y="3594100"/>
          <p14:tracePt t="114890" x="4425950" y="3594100"/>
          <p14:tracePt t="118064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Design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smtClean="0"/>
              <a:t>standard symbols</a:t>
            </a:r>
            <a:endParaRPr lang="en-US" dirty="0"/>
          </a:p>
          <a:p>
            <a:pPr lvl="1"/>
            <a:r>
              <a:rPr lang="en-US" dirty="0"/>
              <a:t>ANSI/AAMI/IEC TIR 60878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2844800"/>
            <a:ext cx="2590800" cy="334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08267"/>
            <a:ext cx="56864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00"/>
    </mc:Choice>
    <mc:Fallback>
      <p:transition spd="slow" advTm="8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8" x="2190750" y="2425700"/>
          <p14:tracePt t="12650" x="2190750" y="2432050"/>
          <p14:tracePt t="12682" x="2203450" y="2438400"/>
          <p14:tracePt t="12690" x="2228850" y="2438400"/>
          <p14:tracePt t="12698" x="2279650" y="2444750"/>
          <p14:tracePt t="12706" x="2343150" y="2457450"/>
          <p14:tracePt t="12722" x="2413000" y="2457450"/>
          <p14:tracePt t="12722" x="2444750" y="2457450"/>
          <p14:tracePt t="12738" x="2508250" y="2457450"/>
          <p14:tracePt t="12754" x="2552700" y="2457450"/>
          <p14:tracePt t="12787" x="2584450" y="2457450"/>
          <p14:tracePt t="12794" x="2609850" y="2457450"/>
          <p14:tracePt t="12804" x="2628900" y="2457450"/>
          <p14:tracePt t="12826" x="2641600" y="2457450"/>
          <p14:tracePt t="12837" x="2647950" y="2457450"/>
          <p14:tracePt t="13010" x="2635250" y="2457450"/>
          <p14:tracePt t="13026" x="2628900" y="2457450"/>
          <p14:tracePt t="13763" x="2622550" y="2501900"/>
          <p14:tracePt t="13770" x="2679700" y="2686050"/>
          <p14:tracePt t="13787" x="2736850" y="2832100"/>
          <p14:tracePt t="13788" x="2959100" y="3200400"/>
          <p14:tracePt t="13804" x="3162300" y="3530600"/>
          <p14:tracePt t="13821" x="3352800" y="3752850"/>
          <p14:tracePt t="13837" x="3486150" y="3917950"/>
          <p14:tracePt t="13854" x="3606800" y="4038600"/>
          <p14:tracePt t="13870" x="3727450" y="4152900"/>
          <p14:tracePt t="13887" x="3810000" y="4248150"/>
          <p14:tracePt t="13904" x="3873500" y="4330700"/>
          <p14:tracePt t="13920" x="3968750" y="4451350"/>
          <p14:tracePt t="13938" x="4019550" y="4521200"/>
          <p14:tracePt t="13954" x="4070350" y="4591050"/>
          <p14:tracePt t="13970" x="4108450" y="4641850"/>
          <p14:tracePt t="13987" x="4159250" y="4705350"/>
          <p14:tracePt t="14004" x="4210050" y="4768850"/>
          <p14:tracePt t="14021" x="4267200" y="4838700"/>
          <p14:tracePt t="14037" x="4311650" y="4908550"/>
          <p14:tracePt t="14054" x="4368800" y="4997450"/>
          <p14:tracePt t="14071" x="4425950" y="5099050"/>
          <p14:tracePt t="14087" x="4476750" y="5181600"/>
          <p14:tracePt t="14104" x="4508500" y="5245100"/>
          <p14:tracePt t="14121" x="4546600" y="5302250"/>
          <p14:tracePt t="14136" x="4584700" y="5365750"/>
          <p14:tracePt t="14136" x="4597400" y="5391150"/>
          <p14:tracePt t="14154" x="4635500" y="5435600"/>
          <p14:tracePt t="14170" x="4667250" y="5467350"/>
          <p14:tracePt t="14187" x="4692650" y="5492750"/>
          <p14:tracePt t="14204" x="4718050" y="5530850"/>
          <p14:tracePt t="14221" x="4749800" y="5568950"/>
          <p14:tracePt t="14237" x="4781550" y="5607050"/>
          <p14:tracePt t="14254" x="4819650" y="5651500"/>
          <p14:tracePt t="14271" x="4864100" y="5695950"/>
          <p14:tracePt t="14287" x="4914900" y="5734050"/>
          <p14:tracePt t="14304" x="4959350" y="5759450"/>
          <p14:tracePt t="14321" x="5035550" y="5803900"/>
          <p14:tracePt t="14338" x="5099050" y="5822950"/>
          <p14:tracePt t="14354" x="5118100" y="5822950"/>
          <p14:tracePt t="14370" x="5181600" y="5835650"/>
          <p14:tracePt t="14387" x="5270500" y="5835650"/>
          <p14:tracePt t="14404" x="5353050" y="5835650"/>
          <p14:tracePt t="14420" x="5454650" y="5835650"/>
          <p14:tracePt t="14437" x="5543550" y="5803900"/>
          <p14:tracePt t="14454" x="5626100" y="5778500"/>
          <p14:tracePt t="14470" x="5708650" y="5746750"/>
          <p14:tracePt t="14487" x="5791200" y="5708650"/>
          <p14:tracePt t="14504" x="5861050" y="5676900"/>
          <p14:tracePt t="14521" x="5924550" y="5651500"/>
          <p14:tracePt t="14537" x="5994400" y="5607050"/>
          <p14:tracePt t="14554" x="6051550" y="5575300"/>
          <p14:tracePt t="14570" x="6076950" y="5549900"/>
          <p14:tracePt t="14587" x="6134100" y="5505450"/>
          <p14:tracePt t="14604" x="6165850" y="5473700"/>
          <p14:tracePt t="14620" x="6191250" y="5448300"/>
          <p14:tracePt t="14637" x="6216650" y="5429250"/>
          <p14:tracePt t="14654" x="6242050" y="5410200"/>
          <p14:tracePt t="14670" x="6267450" y="5391150"/>
          <p14:tracePt t="14687" x="6299200" y="5372100"/>
          <p14:tracePt t="14703" x="6343650" y="5340350"/>
          <p14:tracePt t="14720" x="6381750" y="5302250"/>
          <p14:tracePt t="14737" x="6464300" y="5232400"/>
          <p14:tracePt t="14754" x="6527800" y="5175250"/>
          <p14:tracePt t="14770" x="6572250" y="5130800"/>
          <p14:tracePt t="14788" x="6604000" y="5086350"/>
          <p14:tracePt t="14804" x="6610350" y="5048250"/>
          <p14:tracePt t="14820" x="6610350" y="5016500"/>
          <p14:tracePt t="14837" x="6610350" y="5003800"/>
          <p14:tracePt t="14854" x="6584950" y="4965700"/>
          <p14:tracePt t="14870" x="6496050" y="4921250"/>
          <p14:tracePt t="14887" x="6375400" y="4876800"/>
          <p14:tracePt t="14904" x="6203950" y="4857750"/>
          <p14:tracePt t="14920" x="5930900" y="4832350"/>
          <p14:tracePt t="14938" x="5772150" y="4832350"/>
          <p14:tracePt t="14954" x="5632450" y="4832350"/>
          <p14:tracePt t="14971" x="5549900" y="4832350"/>
          <p14:tracePt t="14987" x="5524500" y="4832350"/>
          <p14:tracePt t="15004" x="5511800" y="4845050"/>
          <p14:tracePt t="15090" x="5511800" y="4851400"/>
          <p14:tracePt t="15098" x="5537200" y="4857750"/>
          <p14:tracePt t="15112" x="5600700" y="4864100"/>
          <p14:tracePt t="15122" x="5670550" y="4864100"/>
          <p14:tracePt t="15122" x="5740400" y="4864100"/>
          <p14:tracePt t="15122" x="5829300" y="4864100"/>
          <p14:tracePt t="15137" x="6000750" y="4864100"/>
          <p14:tracePt t="15154" x="6184900" y="4864100"/>
          <p14:tracePt t="15171" x="6343650" y="4845050"/>
          <p14:tracePt t="15187" x="6496050" y="4826000"/>
          <p14:tracePt t="15204" x="6661150" y="4806950"/>
          <p14:tracePt t="15220" x="6800850" y="4781550"/>
          <p14:tracePt t="15237" x="6915150" y="4768850"/>
          <p14:tracePt t="15253" x="7029450" y="4749800"/>
          <p14:tracePt t="15270" x="7099300" y="4743450"/>
          <p14:tracePt t="15287" x="7162800" y="4737100"/>
          <p14:tracePt t="15304" x="7219950" y="4730750"/>
          <p14:tracePt t="15320" x="7258050" y="4730750"/>
          <p14:tracePt t="15320" x="7277100" y="4724400"/>
          <p14:tracePt t="15338" x="7315200" y="4718050"/>
          <p14:tracePt t="15354" x="7359650" y="4718050"/>
          <p14:tracePt t="15371" x="7397750" y="4705350"/>
          <p14:tracePt t="15387" x="7448550" y="4692650"/>
          <p14:tracePt t="15404" x="7518400" y="4673600"/>
          <p14:tracePt t="15420" x="7581900" y="4654550"/>
          <p14:tracePt t="15437" x="7658100" y="4616450"/>
          <p14:tracePt t="15453" x="7696200" y="4591050"/>
          <p14:tracePt t="15470" x="7753350" y="4546600"/>
          <p14:tracePt t="15487" x="7804150" y="4495800"/>
          <p14:tracePt t="15504" x="7848600" y="4419600"/>
          <p14:tracePt t="15520" x="7880350" y="4337050"/>
          <p14:tracePt t="15520" x="7899400" y="4292600"/>
          <p14:tracePt t="15538" x="7931150" y="4171950"/>
          <p14:tracePt t="15554" x="7943850" y="4051300"/>
          <p14:tracePt t="15571" x="7956550" y="3937000"/>
          <p14:tracePt t="15587" x="7962900" y="3841750"/>
          <p14:tracePt t="15604" x="7962900" y="3733800"/>
          <p14:tracePt t="15620" x="7962900" y="3657600"/>
          <p14:tracePt t="15637" x="7962900" y="3575050"/>
          <p14:tracePt t="15653" x="7962900" y="3524250"/>
          <p14:tracePt t="15671" x="7962900" y="3498850"/>
          <p14:tracePt t="15687" x="7962900" y="3492500"/>
          <p14:tracePt t="15826" x="7943850" y="3492500"/>
          <p14:tracePt t="15833" x="7912100" y="3492500"/>
          <p14:tracePt t="15842" x="7874000" y="3492500"/>
          <p14:tracePt t="15850" x="7816850" y="3492500"/>
          <p14:tracePt t="15858" x="7670800" y="3492500"/>
          <p14:tracePt t="15870" x="7480300" y="3479800"/>
          <p14:tracePt t="15887" x="7296150" y="3479800"/>
          <p14:tracePt t="15904" x="7162800" y="3479800"/>
          <p14:tracePt t="15920" x="6959600" y="3479800"/>
          <p14:tracePt t="15938" x="6851650" y="3479800"/>
          <p14:tracePt t="15954" x="6756400" y="3479800"/>
          <p14:tracePt t="15970" x="6667500" y="3479800"/>
          <p14:tracePt t="15987" x="6553200" y="3479800"/>
          <p14:tracePt t="16004" x="6445250" y="3479800"/>
          <p14:tracePt t="16020" x="6324600" y="3479800"/>
          <p14:tracePt t="16037" x="6229350" y="3479800"/>
          <p14:tracePt t="16053" x="6140450" y="3479800"/>
          <p14:tracePt t="16070" x="6096000" y="3479800"/>
          <p14:tracePt t="16087" x="6051550" y="3479800"/>
          <p14:tracePt t="16104" x="6019800" y="3486150"/>
          <p14:tracePt t="16120" x="5981700" y="3492500"/>
          <p14:tracePt t="16120" x="5975350" y="3492500"/>
          <p14:tracePt t="16138" x="5930900" y="3492500"/>
          <p14:tracePt t="16154" x="5905500" y="3492500"/>
          <p14:tracePt t="16171" x="5873750" y="3498850"/>
          <p14:tracePt t="16187" x="5835650" y="3498850"/>
          <p14:tracePt t="16203" x="5810250" y="3498850"/>
          <p14:tracePt t="16220" x="5784850" y="3505200"/>
          <p14:tracePt t="16237" x="5753100" y="3511550"/>
          <p14:tracePt t="16253" x="5721350" y="3517900"/>
          <p14:tracePt t="16270" x="5670550" y="3524250"/>
          <p14:tracePt t="16287" x="5632450" y="3530600"/>
          <p14:tracePt t="16304" x="5581650" y="3536950"/>
          <p14:tracePt t="16320" x="5524500" y="3543300"/>
          <p14:tracePt t="16337" x="5511800" y="3549650"/>
          <p14:tracePt t="16354" x="5499100" y="3556000"/>
          <p14:tracePt t="16577" x="5492750" y="3562350"/>
          <p14:tracePt t="16595" x="5492750" y="3568700"/>
          <p14:tracePt t="16596" x="5499100" y="3581400"/>
          <p14:tracePt t="16604" x="5499100" y="3587750"/>
          <p14:tracePt t="16621" x="5511800" y="3600450"/>
          <p14:tracePt t="16637" x="5518150" y="3613150"/>
          <p14:tracePt t="16654" x="5530850" y="3632200"/>
          <p14:tracePt t="16670" x="5543550" y="3638550"/>
          <p14:tracePt t="16687" x="5562600" y="3644900"/>
          <p14:tracePt t="16703" x="5581650" y="3657600"/>
          <p14:tracePt t="16720" x="5619750" y="3663950"/>
          <p14:tracePt t="16737" x="5676900" y="3670300"/>
          <p14:tracePt t="16754" x="5734050" y="3676650"/>
          <p14:tracePt t="16770" x="5810250" y="3683000"/>
          <p14:tracePt t="16787" x="5899150" y="3683000"/>
          <p14:tracePt t="16804" x="6007100" y="3683000"/>
          <p14:tracePt t="16820" x="6089650" y="3683000"/>
          <p14:tracePt t="16837" x="6172200" y="3676650"/>
          <p14:tracePt t="16854" x="6210300" y="3657600"/>
          <p14:tracePt t="16870" x="6242050" y="3638550"/>
          <p14:tracePt t="16887" x="6267450" y="3613150"/>
          <p14:tracePt t="16903" x="6280150" y="3594100"/>
          <p14:tracePt t="16920" x="6305550" y="3568700"/>
          <p14:tracePt t="16937" x="6324600" y="3536950"/>
          <p14:tracePt t="16954" x="6343650" y="3517900"/>
          <p14:tracePt t="16970" x="6356350" y="3505200"/>
          <p14:tracePt t="16987" x="6381750" y="3473450"/>
          <p14:tracePt t="17003" x="6400800" y="3460750"/>
          <p14:tracePt t="17021" x="6407150" y="3448050"/>
          <p14:tracePt t="17037" x="6426200" y="3429000"/>
          <p14:tracePt t="17054" x="6438900" y="3403600"/>
          <p14:tracePt t="17070" x="6451600" y="3390900"/>
          <p14:tracePt t="17087" x="6464300" y="3365500"/>
          <p14:tracePt t="17103" x="6477000" y="3327400"/>
          <p14:tracePt t="17120" x="6483350" y="3263900"/>
          <p14:tracePt t="17138" x="6483350" y="3213100"/>
          <p14:tracePt t="17154" x="6464300" y="3162300"/>
          <p14:tracePt t="17170" x="6438900" y="3117850"/>
          <p14:tracePt t="17187" x="6413500" y="3086100"/>
          <p14:tracePt t="17203" x="6381750" y="3054350"/>
          <p14:tracePt t="17220" x="6343650" y="3028950"/>
          <p14:tracePt t="17236" x="6299200" y="2997200"/>
          <p14:tracePt t="17254" x="6292850" y="2997200"/>
          <p14:tracePt t="17289" x="6280150" y="2997200"/>
          <p14:tracePt t="17290" x="6273800" y="2997200"/>
          <p14:tracePt t="17303" x="6254750" y="2990850"/>
          <p14:tracePt t="17321" x="6223000" y="2984500"/>
          <p14:tracePt t="17338" x="6210300" y="2978150"/>
          <p14:tracePt t="17354" x="6197600" y="2971800"/>
          <p14:tracePt t="17370" x="6191250" y="2971800"/>
          <p14:tracePt t="17387" x="6178550" y="2971800"/>
          <p14:tracePt t="17404" x="6165850" y="2971800"/>
          <p14:tracePt t="17420" x="6159500" y="2971800"/>
          <p14:tracePt t="17437" x="6140450" y="2971800"/>
          <p14:tracePt t="17454" x="6121400" y="2978150"/>
          <p14:tracePt t="17470" x="6115050" y="2984500"/>
          <p14:tracePt t="17487" x="6096000" y="2990850"/>
          <p14:tracePt t="17503" x="6083300" y="3003550"/>
          <p14:tracePt t="17537" x="6083300" y="3009900"/>
          <p14:tracePt t="17538" x="6064250" y="3028950"/>
          <p14:tracePt t="17554" x="6051550" y="3054350"/>
          <p14:tracePt t="17570" x="6045200" y="3079750"/>
          <p14:tracePt t="17587" x="6032500" y="3117850"/>
          <p14:tracePt t="17603" x="6019800" y="3162300"/>
          <p14:tracePt t="17620" x="6013450" y="3194050"/>
          <p14:tracePt t="17637" x="6007100" y="3219450"/>
          <p14:tracePt t="17654" x="6007100" y="3244850"/>
          <p14:tracePt t="17706" x="6007100" y="3257550"/>
          <p14:tracePt t="17754" x="6007100" y="3263900"/>
          <p14:tracePt t="17761" x="6019800" y="3276600"/>
          <p14:tracePt t="17769" x="6019800" y="3289300"/>
          <p14:tracePt t="17780" x="6019800" y="3295650"/>
          <p14:tracePt t="17787" x="6026150" y="3308350"/>
          <p14:tracePt t="17803" x="6032500" y="3321050"/>
          <p14:tracePt t="17821" x="6032500" y="3333750"/>
          <p14:tracePt t="17837" x="6038850" y="3340100"/>
          <p14:tracePt t="17854" x="6045200" y="3352800"/>
          <p14:tracePt t="17914" x="6057900" y="3359150"/>
          <p14:tracePt t="17921" x="6070600" y="3365500"/>
          <p14:tracePt t="17937" x="6083300" y="3365500"/>
          <p14:tracePt t="17954" x="6108700" y="3371850"/>
          <p14:tracePt t="17955" x="6121400" y="3378200"/>
          <p14:tracePt t="17970" x="6134100" y="3378200"/>
          <p14:tracePt t="17987" x="6153150" y="3378200"/>
          <p14:tracePt t="18003" x="6165850" y="3378200"/>
          <p14:tracePt t="18020" x="6172200" y="3384550"/>
          <p14:tracePt t="18037" x="6197600" y="3384550"/>
          <p14:tracePt t="18053" x="6229350" y="3384550"/>
          <p14:tracePt t="18070" x="6261100" y="3378200"/>
          <p14:tracePt t="18087" x="6305550" y="3352800"/>
          <p14:tracePt t="18103" x="6337300" y="3327400"/>
          <p14:tracePt t="18120" x="6375400" y="3302000"/>
          <p14:tracePt t="18137" x="6426200" y="3238500"/>
          <p14:tracePt t="18154" x="6445250" y="3213100"/>
          <p14:tracePt t="18170" x="6464300" y="3181350"/>
          <p14:tracePt t="18187" x="6464300" y="3149600"/>
          <p14:tracePt t="18203" x="6470650" y="3117850"/>
          <p14:tracePt t="18220" x="6470650" y="3092450"/>
          <p14:tracePt t="18238" x="6470650" y="3067050"/>
          <p14:tracePt t="18253" x="6470650" y="3048000"/>
          <p14:tracePt t="18270" x="6464300" y="3041650"/>
          <p14:tracePt t="18305" x="6451600" y="3035300"/>
          <p14:tracePt t="18329" x="6445250" y="3035300"/>
          <p14:tracePt t="18346" x="6426200" y="3022600"/>
          <p14:tracePt t="18353" x="6400800" y="3009900"/>
          <p14:tracePt t="18354" x="6375400" y="3003550"/>
          <p14:tracePt t="18371" x="6343650" y="3003550"/>
          <p14:tracePt t="18387" x="6305550" y="3003550"/>
          <p14:tracePt t="18404" x="6261100" y="3003550"/>
          <p14:tracePt t="18420" x="6235700" y="3003550"/>
          <p14:tracePt t="18437" x="6203950" y="3003550"/>
          <p14:tracePt t="18453" x="6178550" y="3009900"/>
          <p14:tracePt t="18470" x="6153150" y="3009900"/>
          <p14:tracePt t="18487" x="6121400" y="3022600"/>
          <p14:tracePt t="18503" x="6089650" y="3028950"/>
          <p14:tracePt t="18520" x="6064250" y="3041650"/>
          <p14:tracePt t="18520" x="6038850" y="3048000"/>
          <p14:tracePt t="18537" x="6000750" y="3067050"/>
          <p14:tracePt t="18553" x="5956300" y="3092450"/>
          <p14:tracePt t="18570" x="5924550" y="3117850"/>
          <p14:tracePt t="18587" x="5918200" y="3117850"/>
          <p14:tracePt t="18603" x="5905500" y="3130550"/>
          <p14:tracePt t="18620" x="5892800" y="3149600"/>
          <p14:tracePt t="18637" x="5880100" y="3187700"/>
          <p14:tracePt t="18653" x="5867400" y="3232150"/>
          <p14:tracePt t="18670" x="5867400" y="3276600"/>
          <p14:tracePt t="18687" x="5867400" y="3333750"/>
          <p14:tracePt t="18704" x="5867400" y="3384550"/>
          <p14:tracePt t="18720" x="5867400" y="3435350"/>
          <p14:tracePt t="18720" x="5880100" y="3460750"/>
          <p14:tracePt t="18738" x="5892800" y="3498850"/>
          <p14:tracePt t="18754" x="5905500" y="3524250"/>
          <p14:tracePt t="18770" x="5911850" y="3543300"/>
          <p14:tracePt t="18787" x="5924550" y="3562350"/>
          <p14:tracePt t="18804" x="5937250" y="3575050"/>
          <p14:tracePt t="18820" x="5943600" y="3581400"/>
          <p14:tracePt t="18838" x="5943600" y="3587750"/>
          <p14:tracePt t="18854" x="5949950" y="3594100"/>
          <p14:tracePt t="18871" x="5956300" y="3594100"/>
          <p14:tracePt t="18887" x="5962650" y="3606800"/>
          <p14:tracePt t="18922" x="5969000" y="3606800"/>
          <p14:tracePt t="18953" x="5975350" y="3613150"/>
          <p14:tracePt t="19825" x="6019800" y="3619500"/>
          <p14:tracePt t="19833" x="6076950" y="3644900"/>
          <p14:tracePt t="19841" x="6115050" y="3651250"/>
          <p14:tracePt t="19849" x="6140450" y="3651250"/>
          <p14:tracePt t="19854" x="6223000" y="3651250"/>
          <p14:tracePt t="19870" x="6286500" y="3651250"/>
          <p14:tracePt t="19886" x="6350000" y="3651250"/>
          <p14:tracePt t="19903" x="6388100" y="3638550"/>
          <p14:tracePt t="19920" x="6413500" y="3638550"/>
          <p14:tracePt t="19937" x="6432550" y="3625850"/>
          <p14:tracePt t="19954" x="6445250" y="3613150"/>
          <p14:tracePt t="19970" x="6451600" y="3606800"/>
          <p14:tracePt t="19987" x="6464300" y="3594100"/>
          <p14:tracePt t="20003" x="6496050" y="3568700"/>
          <p14:tracePt t="20020" x="6515100" y="3543300"/>
          <p14:tracePt t="20037" x="6527800" y="3524250"/>
          <p14:tracePt t="20054" x="6540500" y="3505200"/>
          <p14:tracePt t="20070" x="6553200" y="3498850"/>
          <p14:tracePt t="20087" x="6559550" y="3492500"/>
          <p14:tracePt t="20104" x="6565900" y="3486150"/>
          <p14:tracePt t="20104" x="6572250" y="3479800"/>
          <p14:tracePt t="20122" x="6584950" y="3473450"/>
          <p14:tracePt t="20138" x="6604000" y="3467100"/>
          <p14:tracePt t="20154" x="6616700" y="3460750"/>
          <p14:tracePt t="20170" x="6629400" y="3460750"/>
          <p14:tracePt t="20187" x="6654800" y="3454400"/>
          <p14:tracePt t="20203" x="6711950" y="3435350"/>
          <p14:tracePt t="20220" x="6762750" y="3416300"/>
          <p14:tracePt t="20237" x="6819900" y="3378200"/>
          <p14:tracePt t="20253" x="6877050" y="3333750"/>
          <p14:tracePt t="20270" x="6908800" y="3276600"/>
          <p14:tracePt t="20286" x="6934200" y="3225800"/>
          <p14:tracePt t="20303" x="6959600" y="3155950"/>
          <p14:tracePt t="20320" x="6965950" y="3117850"/>
          <p14:tracePt t="20337" x="6965950" y="3060700"/>
          <p14:tracePt t="20354" x="6946900" y="3009900"/>
          <p14:tracePt t="20370" x="6940550" y="2978150"/>
          <p14:tracePt t="20387" x="6921500" y="2946400"/>
          <p14:tracePt t="20403" x="6908800" y="2914650"/>
          <p14:tracePt t="20420" x="6883400" y="2889250"/>
          <p14:tracePt t="20437" x="6864350" y="2870200"/>
          <p14:tracePt t="20454" x="6845300" y="2851150"/>
          <p14:tracePt t="20470" x="6826250" y="2838450"/>
          <p14:tracePt t="20487" x="6794500" y="2832100"/>
          <p14:tracePt t="20503" x="6769100" y="2832100"/>
          <p14:tracePt t="20520" x="6731000" y="2832100"/>
          <p14:tracePt t="20536" x="6699250" y="2832100"/>
          <p14:tracePt t="20554" x="6667500" y="2851150"/>
          <p14:tracePt t="20570" x="6629400" y="2876550"/>
          <p14:tracePt t="20587" x="6597650" y="2914650"/>
          <p14:tracePt t="20603" x="6578600" y="2959100"/>
          <p14:tracePt t="20620" x="6553200" y="3009900"/>
          <p14:tracePt t="20637" x="6534150" y="3067050"/>
          <p14:tracePt t="20653" x="6534150" y="3111500"/>
          <p14:tracePt t="20670" x="6527800" y="3175000"/>
          <p14:tracePt t="20687" x="6527800" y="3238500"/>
          <p14:tracePt t="20703" x="6527800" y="3270250"/>
          <p14:tracePt t="20720" x="6534150" y="3321050"/>
          <p14:tracePt t="20737" x="6559550" y="3409950"/>
          <p14:tracePt t="20754" x="6572250" y="3460750"/>
          <p14:tracePt t="20770" x="6591300" y="3492500"/>
          <p14:tracePt t="20787" x="6610350" y="3524250"/>
          <p14:tracePt t="20803" x="6629400" y="3549650"/>
          <p14:tracePt t="20820" x="6648450" y="3568700"/>
          <p14:tracePt t="20837" x="6673850" y="3594100"/>
          <p14:tracePt t="20854" x="6699250" y="3613150"/>
          <p14:tracePt t="20871" x="6750050" y="3638550"/>
          <p14:tracePt t="20887" x="6794500" y="3651250"/>
          <p14:tracePt t="20903" x="6832600" y="3663950"/>
          <p14:tracePt t="20920" x="6877050" y="3670300"/>
          <p14:tracePt t="20937" x="6927850" y="3670300"/>
          <p14:tracePt t="20954" x="6959600" y="3670300"/>
          <p14:tracePt t="20970" x="6978650" y="3670300"/>
          <p14:tracePt t="20987" x="7010400" y="3670300"/>
          <p14:tracePt t="21003" x="7042150" y="3644900"/>
          <p14:tracePt t="21020" x="7073900" y="3606800"/>
          <p14:tracePt t="21037" x="7092950" y="3556000"/>
          <p14:tracePt t="21054" x="7118350" y="3479800"/>
          <p14:tracePt t="21070" x="7118350" y="3473450"/>
          <p14:tracePt t="21087" x="7124700" y="3441700"/>
          <p14:tracePt t="21103" x="7131050" y="3390900"/>
          <p14:tracePt t="21121" x="7131050" y="3327400"/>
          <p14:tracePt t="21137" x="7124700" y="3238500"/>
          <p14:tracePt t="21154" x="7112000" y="3206750"/>
          <p14:tracePt t="21170" x="7092950" y="3162300"/>
          <p14:tracePt t="21187" x="7073900" y="3117850"/>
          <p14:tracePt t="21203" x="7054850" y="3092450"/>
          <p14:tracePt t="21220" x="7029450" y="3067050"/>
          <p14:tracePt t="21236" x="7004050" y="3054350"/>
          <p14:tracePt t="21253" x="6978650" y="3035300"/>
          <p14:tracePt t="21270" x="6953250" y="3022600"/>
          <p14:tracePt t="21286" x="6927850" y="3016250"/>
          <p14:tracePt t="21303" x="6889750" y="3003550"/>
          <p14:tracePt t="21320" x="6870700" y="2997200"/>
          <p14:tracePt t="21336" x="6813550" y="2990850"/>
          <p14:tracePt t="21354" x="6788150" y="2990850"/>
          <p14:tracePt t="21370" x="6756400" y="2990850"/>
          <p14:tracePt t="21387" x="6718300" y="2990850"/>
          <p14:tracePt t="21403" x="6692900" y="2990850"/>
          <p14:tracePt t="21420" x="6654800" y="3009900"/>
          <p14:tracePt t="21437" x="6629400" y="3028950"/>
          <p14:tracePt t="21453" x="6591300" y="3054350"/>
          <p14:tracePt t="21470" x="6559550" y="3079750"/>
          <p14:tracePt t="21487" x="6534150" y="3117850"/>
          <p14:tracePt t="21503" x="6534150" y="3130550"/>
          <p14:tracePt t="21520" x="6508750" y="3181350"/>
          <p14:tracePt t="21538" x="6489700" y="3219450"/>
          <p14:tracePt t="21553" x="6483350" y="3263900"/>
          <p14:tracePt t="21570" x="6483350" y="3308350"/>
          <p14:tracePt t="21586" x="6483350" y="3346450"/>
          <p14:tracePt t="21604" x="6483350" y="3378200"/>
          <p14:tracePt t="21620" x="6496050" y="3409950"/>
          <p14:tracePt t="21637" x="6502400" y="3435350"/>
          <p14:tracePt t="21653" x="6521450" y="3467100"/>
          <p14:tracePt t="21670" x="6540500" y="3486150"/>
          <p14:tracePt t="21687" x="6559550" y="3517900"/>
          <p14:tracePt t="21703" x="6578600" y="3543300"/>
          <p14:tracePt t="21720" x="6604000" y="3562350"/>
          <p14:tracePt t="21738" x="6623050" y="3575050"/>
          <p14:tracePt t="21753" x="6642100" y="3587750"/>
          <p14:tracePt t="21770" x="6654800" y="3600450"/>
          <p14:tracePt t="21787" x="6673850" y="3606800"/>
          <p14:tracePt t="21804" x="6705600" y="3619500"/>
          <p14:tracePt t="21820" x="6737350" y="3625850"/>
          <p14:tracePt t="21837" x="6769100" y="3638550"/>
          <p14:tracePt t="21853" x="6807200" y="3638550"/>
          <p14:tracePt t="21870" x="6832600" y="3644900"/>
          <p14:tracePt t="21887" x="6851650" y="3644900"/>
          <p14:tracePt t="21903" x="6877050" y="3651250"/>
          <p14:tracePt t="21920" x="6902450" y="3651250"/>
          <p14:tracePt t="21937" x="6921500" y="3651250"/>
          <p14:tracePt t="21954" x="6953250" y="3644900"/>
          <p14:tracePt t="21970" x="6978650" y="3625850"/>
          <p14:tracePt t="21986" x="6997700" y="3600450"/>
          <p14:tracePt t="22004" x="7023100" y="3562350"/>
          <p14:tracePt t="22020" x="7035800" y="3511550"/>
          <p14:tracePt t="22057" x="7035800" y="3505200"/>
          <p14:tracePt t="22073" x="7035800" y="3479800"/>
          <p14:tracePt t="22086" x="7035800" y="3460750"/>
          <p14:tracePt t="22089" x="7035800" y="3422650"/>
          <p14:tracePt t="22103" x="7035800" y="3384550"/>
          <p14:tracePt t="22120" x="7010400" y="3321050"/>
          <p14:tracePt t="22138" x="6997700" y="3295650"/>
          <p14:tracePt t="22153" x="6985000" y="3257550"/>
          <p14:tracePt t="22170" x="6965950" y="3232150"/>
          <p14:tracePt t="22187" x="6953250" y="3213100"/>
          <p14:tracePt t="22204" x="6940550" y="3200400"/>
          <p14:tracePt t="22220" x="6927850" y="3187700"/>
          <p14:tracePt t="22237" x="6921500" y="3175000"/>
          <p14:tracePt t="22253" x="6902450" y="3155950"/>
          <p14:tracePt t="22270" x="6889750" y="3143250"/>
          <p14:tracePt t="22286" x="6877050" y="3124200"/>
          <p14:tracePt t="22303" x="6870700" y="3117850"/>
          <p14:tracePt t="22320" x="6858000" y="3111500"/>
          <p14:tracePt t="22337" x="6845300" y="3105150"/>
          <p14:tracePt t="22353" x="6845300" y="3098800"/>
          <p14:tracePt t="22369" x="6826250" y="3092450"/>
          <p14:tracePt t="22387" x="6807200" y="3092450"/>
          <p14:tracePt t="22404" x="6775450" y="3086100"/>
          <p14:tracePt t="22420" x="6743700" y="3086100"/>
          <p14:tracePt t="22437" x="6724650" y="3086100"/>
          <p14:tracePt t="22453" x="6705600" y="3086100"/>
          <p14:tracePt t="22470" x="6692900" y="3086100"/>
          <p14:tracePt t="22487" x="6680200" y="3086100"/>
          <p14:tracePt t="22504" x="6667500" y="3092450"/>
          <p14:tracePt t="22520" x="6642100" y="3105150"/>
          <p14:tracePt t="22538" x="6623050" y="3124200"/>
          <p14:tracePt t="22553" x="6610350" y="3136900"/>
          <p14:tracePt t="22570" x="6584950" y="3155950"/>
          <p14:tracePt t="22587" x="6572250" y="3181350"/>
          <p14:tracePt t="22603" x="6565900" y="3206750"/>
          <p14:tracePt t="22620" x="6553200" y="3225800"/>
          <p14:tracePt t="22637" x="6546850" y="3251200"/>
          <p14:tracePt t="22653" x="6546850" y="3270250"/>
          <p14:tracePt t="22670" x="6546850" y="3282950"/>
          <p14:tracePt t="22686" x="6546850" y="3302000"/>
          <p14:tracePt t="22704" x="6546850" y="3308350"/>
          <p14:tracePt t="22720" x="6546850" y="3327400"/>
          <p14:tracePt t="22738" x="6546850" y="3346450"/>
          <p14:tracePt t="22753" x="6546850" y="3365500"/>
          <p14:tracePt t="22770" x="6553200" y="3390900"/>
          <p14:tracePt t="22786" x="6559550" y="3409950"/>
          <p14:tracePt t="22803" x="6559550" y="3429000"/>
          <p14:tracePt t="22820" x="6572250" y="3454400"/>
          <p14:tracePt t="22837" x="6572250" y="3467100"/>
          <p14:tracePt t="22853" x="6584950" y="3479800"/>
          <p14:tracePt t="22889" x="6584950" y="3486150"/>
          <p14:tracePt t="22913" x="6591300" y="3486150"/>
          <p14:tracePt t="22929" x="6591300" y="3492500"/>
          <p14:tracePt t="22945" x="6597650" y="3498850"/>
          <p14:tracePt t="22953" x="6604000" y="3505200"/>
          <p14:tracePt t="22970" x="6604000" y="3511550"/>
          <p14:tracePt t="22971" x="6610350" y="3511550"/>
          <p14:tracePt t="22987" x="6623050" y="3524250"/>
          <p14:tracePt t="23004" x="6629400" y="3530600"/>
          <p14:tracePt t="23020" x="6635750" y="3530600"/>
          <p14:tracePt t="23036" x="6648450" y="3536950"/>
          <p14:tracePt t="23053" x="6661150" y="3543300"/>
          <p14:tracePt t="23089" x="6673850" y="3549650"/>
          <p14:tracePt t="23105" x="6680200" y="3556000"/>
          <p14:tracePt t="23121" x="6686550" y="3556000"/>
          <p14:tracePt t="23137" x="6692900" y="3556000"/>
          <p14:tracePt t="23138" x="6705600" y="3556000"/>
          <p14:tracePt t="23154" x="6711950" y="3562350"/>
          <p14:tracePt t="23170" x="6718300" y="3562350"/>
          <p14:tracePt t="23187" x="6724650" y="3562350"/>
          <p14:tracePt t="23203" x="6731000" y="3562350"/>
          <p14:tracePt t="23220" x="6737350" y="3562350"/>
          <p14:tracePt t="23236" x="6750050" y="3562350"/>
          <p14:tracePt t="23254" x="6762750" y="3562350"/>
          <p14:tracePt t="23270" x="6775450" y="3562350"/>
          <p14:tracePt t="23287" x="6800850" y="3562350"/>
          <p14:tracePt t="23303" x="6826250" y="3562350"/>
          <p14:tracePt t="23320" x="6845300" y="3562350"/>
          <p14:tracePt t="23336" x="6877050" y="3556000"/>
          <p14:tracePt t="23354" x="6915150" y="3517900"/>
          <p14:tracePt t="23370" x="6940550" y="3467100"/>
          <p14:tracePt t="23387" x="6946900" y="3460750"/>
          <p14:tracePt t="23425" x="6946900" y="3441700"/>
          <p14:tracePt t="23433" x="6953250" y="3409950"/>
          <p14:tracePt t="23441" x="6959600" y="3371850"/>
          <p14:tracePt t="23454" x="6959600" y="3327400"/>
          <p14:tracePt t="23470" x="6959600" y="3282950"/>
          <p14:tracePt t="23487" x="6953250" y="3244850"/>
          <p14:tracePt t="23503" x="6946900" y="3219450"/>
          <p14:tracePt t="23520" x="6934200" y="3194050"/>
          <p14:tracePt t="23536" x="6915150" y="3168650"/>
          <p14:tracePt t="23554" x="6902450" y="3155950"/>
          <p14:tracePt t="23570" x="6889750" y="3143250"/>
          <p14:tracePt t="23587" x="6877050" y="3136900"/>
          <p14:tracePt t="23603" x="6864350" y="3136900"/>
          <p14:tracePt t="23620" x="6845300" y="3124200"/>
          <p14:tracePt t="23636" x="6826250" y="3117850"/>
          <p14:tracePt t="23654" x="6813550" y="3117850"/>
          <p14:tracePt t="23670" x="6794500" y="3111500"/>
          <p14:tracePt t="23687" x="6781800" y="3105150"/>
          <p14:tracePt t="23703" x="6762750" y="3105150"/>
          <p14:tracePt t="23720" x="6731000" y="3105150"/>
          <p14:tracePt t="23738" x="6705600" y="3105150"/>
          <p14:tracePt t="23754" x="6673850" y="3105150"/>
          <p14:tracePt t="23770" x="6648450" y="3111500"/>
          <p14:tracePt t="23787" x="6616700" y="3124200"/>
          <p14:tracePt t="23803" x="6597650" y="3143250"/>
          <p14:tracePt t="23820" x="6578600" y="3162300"/>
          <p14:tracePt t="23836" x="6559550" y="3194050"/>
          <p14:tracePt t="23853" x="6540500" y="3219450"/>
          <p14:tracePt t="23870" x="6534150" y="3238500"/>
          <p14:tracePt t="23887" x="6527800" y="3276600"/>
          <p14:tracePt t="23904" x="6527800" y="3302000"/>
          <p14:tracePt t="23920" x="6527800" y="3359150"/>
          <p14:tracePt t="23937" x="6540500" y="3409950"/>
          <p14:tracePt t="23953" x="6559550" y="3460750"/>
          <p14:tracePt t="23970" x="6572250" y="3486150"/>
          <p14:tracePt t="23987" x="6584950" y="3524250"/>
          <p14:tracePt t="24003" x="6604000" y="3556000"/>
          <p14:tracePt t="24020" x="6629400" y="3587750"/>
          <p14:tracePt t="24036" x="6654800" y="3606800"/>
          <p14:tracePt t="24054" x="6686550" y="3632200"/>
          <p14:tracePt t="24070" x="6711950" y="3644900"/>
          <p14:tracePt t="24087" x="6750050" y="3657600"/>
          <p14:tracePt t="24103" x="6788150" y="3663950"/>
          <p14:tracePt t="24120" x="6832600" y="3663950"/>
          <p14:tracePt t="24138" x="6858000" y="3663950"/>
          <p14:tracePt t="24153" x="6889750" y="3657600"/>
          <p14:tracePt t="24170" x="6908800" y="3644900"/>
          <p14:tracePt t="24187" x="6927850" y="3625850"/>
          <p14:tracePt t="24203" x="6953250" y="3587750"/>
          <p14:tracePt t="24220" x="6972300" y="3543300"/>
          <p14:tracePt t="24236" x="6991350" y="3473450"/>
          <p14:tracePt t="24253" x="6991350" y="3416300"/>
          <p14:tracePt t="24270" x="6991350" y="3333750"/>
          <p14:tracePt t="24287" x="6991350" y="3251200"/>
          <p14:tracePt t="24303" x="6991350" y="3244850"/>
          <p14:tracePt t="24320" x="6991350" y="3225800"/>
          <p14:tracePt t="24336" x="6953250" y="3155950"/>
          <p14:tracePt t="24354" x="6927850" y="3111500"/>
          <p14:tracePt t="24370" x="6889750" y="3067050"/>
          <p14:tracePt t="24387" x="6870700" y="3035300"/>
          <p14:tracePt t="24425" x="6858000" y="3028950"/>
          <p14:tracePt t="24436" x="6845300" y="3022600"/>
          <p14:tracePt t="24441" x="6845300" y="3016250"/>
          <p14:tracePt t="24453" x="6832600" y="3009900"/>
          <p14:tracePt t="24470" x="6819900" y="3009900"/>
          <p14:tracePt t="24487" x="6794500" y="3009900"/>
          <p14:tracePt t="24503" x="6775450" y="3009900"/>
          <p14:tracePt t="24520" x="6743700" y="3009900"/>
          <p14:tracePt t="24520" x="6724650" y="3016250"/>
          <p14:tracePt t="24537" x="6692900" y="3028950"/>
          <p14:tracePt t="24553" x="6673850" y="3041650"/>
          <p14:tracePt t="24570" x="6648450" y="3060700"/>
          <p14:tracePt t="24587" x="6642100" y="3060700"/>
          <p14:tracePt t="24603" x="6629400" y="3086100"/>
          <p14:tracePt t="24620" x="6623050" y="3105150"/>
          <p14:tracePt t="24636" x="6616700" y="3136900"/>
          <p14:tracePt t="24653" x="6604000" y="3168650"/>
          <p14:tracePt t="24670" x="6597650" y="3219450"/>
          <p14:tracePt t="24686" x="6591300" y="3270250"/>
          <p14:tracePt t="24703" x="6584950" y="3327400"/>
          <p14:tracePt t="24720" x="6584950" y="3371850"/>
          <p14:tracePt t="24736" x="6584950" y="3429000"/>
          <p14:tracePt t="24754" x="6584950" y="3448050"/>
          <p14:tracePt t="24770" x="6584950" y="3473450"/>
          <p14:tracePt t="24786" x="6597650" y="3498850"/>
          <p14:tracePt t="24803" x="6604000" y="3517900"/>
          <p14:tracePt t="24820" x="6610350" y="3524250"/>
          <p14:tracePt t="24836" x="6616700" y="3543300"/>
          <p14:tracePt t="24853" x="6629400" y="3556000"/>
          <p14:tracePt t="24871" x="6635750" y="3562350"/>
          <p14:tracePt t="24886" x="6661150" y="3575050"/>
          <p14:tracePt t="24904" x="6673850" y="3581400"/>
          <p14:tracePt t="24920" x="6692900" y="3587750"/>
          <p14:tracePt t="24938" x="6724650" y="3594100"/>
          <p14:tracePt t="24953" x="6750050" y="3594100"/>
          <p14:tracePt t="24970" x="6775450" y="3594100"/>
          <p14:tracePt t="24986" x="6807200" y="3594100"/>
          <p14:tracePt t="25003" x="6826250" y="3594100"/>
          <p14:tracePt t="25020" x="6845300" y="3587750"/>
          <p14:tracePt t="25037" x="6864350" y="3575050"/>
          <p14:tracePt t="25053" x="6877050" y="3556000"/>
          <p14:tracePt t="25070" x="6896100" y="3543300"/>
          <p14:tracePt t="25086" x="6908800" y="3530600"/>
          <p14:tracePt t="25103" x="6915150" y="3524250"/>
          <p14:tracePt t="25120" x="6927850" y="3511550"/>
          <p14:tracePt t="25138" x="6934200" y="3498850"/>
          <p14:tracePt t="25153" x="6940550" y="3486150"/>
          <p14:tracePt t="25170" x="6953250" y="3467100"/>
          <p14:tracePt t="26497" x="6953250" y="3460750"/>
          <p14:tracePt t="26553" x="6946900" y="3460750"/>
          <p14:tracePt t="26865" x="6934200" y="3460750"/>
          <p14:tracePt t="26873" x="6927850" y="3467100"/>
          <p14:tracePt t="26889" x="6915150" y="3473450"/>
          <p14:tracePt t="26921" x="6908800" y="3473450"/>
          <p14:tracePt t="26961" x="6902450" y="3479800"/>
          <p14:tracePt t="26993" x="6896100" y="3486150"/>
          <p14:tracePt t="27017" x="6889750" y="3486150"/>
          <p14:tracePt t="27025" x="6883400" y="3486150"/>
          <p14:tracePt t="27058" x="6877050" y="3492500"/>
          <p14:tracePt t="27554" x="6870700" y="3492500"/>
          <p14:tracePt t="27562" x="6858000" y="3505200"/>
          <p14:tracePt t="27570" x="6845300" y="3511550"/>
          <p14:tracePt t="27587" x="6838950" y="3511550"/>
          <p14:tracePt t="27588" x="6826250" y="3524250"/>
          <p14:tracePt t="27604" x="6813550" y="3530600"/>
          <p14:tracePt t="27621" x="6807200" y="3536950"/>
          <p14:tracePt t="27637" x="6800850" y="3543300"/>
          <p14:tracePt t="27655" x="6794500" y="3549650"/>
          <p14:tracePt t="27672" x="6775450" y="3568700"/>
          <p14:tracePt t="27689" x="6762750" y="3581400"/>
          <p14:tracePt t="27705" x="6743700" y="3613150"/>
          <p14:tracePt t="27722" x="6699250" y="3683000"/>
          <p14:tracePt t="27739" x="6667500" y="3727450"/>
          <p14:tracePt t="27755" x="6648450" y="3759200"/>
          <p14:tracePt t="27772" x="6629400" y="3784600"/>
          <p14:tracePt t="27788" x="6610350" y="3810000"/>
          <p14:tracePt t="27805" x="6604000" y="3829050"/>
          <p14:tracePt t="27822" x="6604000" y="3835400"/>
          <p14:tracePt t="27838" x="6597650" y="3848100"/>
          <p14:tracePt t="27855" x="6597650" y="3867150"/>
          <p14:tracePt t="27871" x="6584950" y="3892550"/>
          <p14:tracePt t="27888" x="6572250" y="3924300"/>
          <p14:tracePt t="27905" x="6559550" y="3962400"/>
          <p14:tracePt t="27922" x="6527800" y="4013200"/>
          <p14:tracePt t="27938" x="6502400" y="4064000"/>
          <p14:tracePt t="27955" x="6496050" y="4102100"/>
          <p14:tracePt t="27972" x="6489700" y="4140200"/>
          <p14:tracePt t="27988" x="6483350" y="4191000"/>
          <p14:tracePt t="28005" x="6477000" y="4241800"/>
          <p14:tracePt t="28022" x="6464300" y="4305300"/>
          <p14:tracePt t="28038" x="6457950" y="4406900"/>
          <p14:tracePt t="28055" x="6445250" y="4489450"/>
          <p14:tracePt t="28072" x="6432550" y="4578350"/>
          <p14:tracePt t="28088" x="6426200" y="4660900"/>
          <p14:tracePt t="28105" x="6426200" y="4743450"/>
          <p14:tracePt t="28122" x="6432550" y="4806950"/>
          <p14:tracePt t="28138" x="6457950" y="4889500"/>
          <p14:tracePt t="28155" x="6496050" y="4940300"/>
          <p14:tracePt t="28172" x="6546850" y="5003800"/>
          <p14:tracePt t="28188" x="6591300" y="5054600"/>
          <p14:tracePt t="28221" x="6654800" y="5099050"/>
          <p14:tracePt t="28222" x="6724650" y="5137150"/>
          <p14:tracePt t="28239" x="6781800" y="5175250"/>
          <p14:tracePt t="28255" x="6858000" y="5207000"/>
          <p14:tracePt t="28272" x="6927850" y="5245100"/>
          <p14:tracePt t="28288" x="7004050" y="5276850"/>
          <p14:tracePt t="28305" x="7073900" y="5308600"/>
          <p14:tracePt t="28321" x="7169150" y="5340350"/>
          <p14:tracePt t="28339" x="7207250" y="5353050"/>
          <p14:tracePt t="28355" x="7264400" y="5372100"/>
          <p14:tracePt t="28372" x="7315200" y="5378450"/>
          <p14:tracePt t="28388" x="7372350" y="5397500"/>
          <p14:tracePt t="28405" x="7435850" y="5410200"/>
          <p14:tracePt t="28421" x="7486650" y="5422900"/>
          <p14:tracePt t="28438" x="7543800" y="5435600"/>
          <p14:tracePt t="28455" x="7594600" y="5448300"/>
          <p14:tracePt t="28473" x="7626350" y="5454650"/>
          <p14:tracePt t="28488" x="7658100" y="5473700"/>
          <p14:tracePt t="28505" x="7708900" y="5486400"/>
          <p14:tracePt t="28522" x="7759700" y="5505450"/>
          <p14:tracePt t="28539" x="7791450" y="5511800"/>
          <p14:tracePt t="28555" x="7816850" y="5524500"/>
          <p14:tracePt t="28572" x="7848600" y="5530850"/>
          <p14:tracePt t="28588" x="7880350" y="5543550"/>
          <p14:tracePt t="28605" x="7912100" y="5543550"/>
          <p14:tracePt t="28621" x="7943850" y="5556250"/>
          <p14:tracePt t="28638" x="7969250" y="5562600"/>
          <p14:tracePt t="28655" x="7975600" y="5562600"/>
          <p14:tracePt t="28672" x="7981950" y="5562600"/>
          <p14:tracePt t="28688" x="7988300" y="5562600"/>
          <p14:tracePt t="28795" x="7994650" y="5562600"/>
          <p14:tracePt t="28811" x="8001000" y="5562600"/>
          <p14:tracePt t="28827" x="8013700" y="5562600"/>
          <p14:tracePt t="28835" x="8013700" y="5549900"/>
          <p14:tracePt t="28842" x="8026400" y="5524500"/>
          <p14:tracePt t="28855" x="8026400" y="5467350"/>
          <p14:tracePt t="28858" x="8026400" y="5365750"/>
          <p14:tracePt t="28872" x="8013700" y="5213350"/>
          <p14:tracePt t="28888" x="7988300" y="5073650"/>
          <p14:tracePt t="28905" x="7937500" y="4927600"/>
          <p14:tracePt t="28921" x="7823200" y="4648200"/>
          <p14:tracePt t="28940" x="7740650" y="4438650"/>
          <p14:tracePt t="28955" x="7664450" y="4248150"/>
          <p14:tracePt t="28972" x="7581900" y="4083050"/>
          <p14:tracePt t="28988" x="7493000" y="3924300"/>
          <p14:tracePt t="29005" x="7416800" y="3790950"/>
          <p14:tracePt t="29021" x="7321550" y="3663950"/>
          <p14:tracePt t="29039" x="7207250" y="3562350"/>
          <p14:tracePt t="29055" x="7105650" y="3479800"/>
          <p14:tracePt t="29072" x="6985000" y="3409950"/>
          <p14:tracePt t="29089" x="6870700" y="3340100"/>
          <p14:tracePt t="29105" x="6769100" y="3282950"/>
          <p14:tracePt t="29121" x="6629400" y="3219450"/>
          <p14:tracePt t="29139" x="6534150" y="3175000"/>
          <p14:tracePt t="29155" x="6464300" y="3130550"/>
          <p14:tracePt t="29172" x="6330950" y="3092450"/>
          <p14:tracePt t="29188" x="6184900" y="3067050"/>
          <p14:tracePt t="29205" x="6032500" y="3041650"/>
          <p14:tracePt t="29221" x="5905500" y="3035300"/>
          <p14:tracePt t="29238" x="5746750" y="3035300"/>
          <p14:tracePt t="29255" x="5607050" y="3054350"/>
          <p14:tracePt t="29272" x="5454650" y="3105150"/>
          <p14:tracePt t="29288" x="5308600" y="3187700"/>
          <p14:tracePt t="29305" x="5181600" y="3282950"/>
          <p14:tracePt t="29322" x="4997450" y="3460750"/>
          <p14:tracePt t="29339" x="4921250" y="3568700"/>
          <p14:tracePt t="29355" x="4851400" y="3689350"/>
          <p14:tracePt t="29371" x="4775200" y="3829050"/>
          <p14:tracePt t="29388" x="4711700" y="3981450"/>
          <p14:tracePt t="29405" x="4648200" y="4152900"/>
          <p14:tracePt t="29421" x="4591050" y="4324350"/>
          <p14:tracePt t="29438" x="4565650" y="4508500"/>
          <p14:tracePt t="29455" x="4559300" y="4667250"/>
          <p14:tracePt t="29472" x="4559300" y="4819650"/>
          <p14:tracePt t="29489" x="4565650" y="4965700"/>
          <p14:tracePt t="29505" x="4610100" y="5099050"/>
          <p14:tracePt t="29522" x="4673600" y="5276850"/>
          <p14:tracePt t="29539" x="4724400" y="5365750"/>
          <p14:tracePt t="29555" x="4775200" y="5435600"/>
          <p14:tracePt t="29571" x="4832350" y="5492750"/>
          <p14:tracePt t="29588" x="4883150" y="5543550"/>
          <p14:tracePt t="29605" x="4946650" y="5588000"/>
          <p14:tracePt t="29621" x="4984750" y="5613400"/>
          <p14:tracePt t="29638" x="5035550" y="5651500"/>
          <p14:tracePt t="29655" x="5086350" y="5689600"/>
          <p14:tracePt t="29672" x="5143500" y="5727700"/>
          <p14:tracePt t="29688" x="5194300" y="5772150"/>
          <p14:tracePt t="29705" x="5257800" y="5810250"/>
          <p14:tracePt t="29721" x="5314950" y="5842000"/>
          <p14:tracePt t="29739" x="5340350" y="5848350"/>
          <p14:tracePt t="29755" x="5372100" y="5867400"/>
          <p14:tracePt t="29771" x="5384800" y="5867400"/>
          <p14:tracePt t="29788" x="5391150" y="5867400"/>
          <p14:tracePt t="29971" x="5397500" y="5867400"/>
          <p14:tracePt t="29979" x="5403850" y="5867400"/>
          <p14:tracePt t="29997" x="5410200" y="5848350"/>
          <p14:tracePt t="29998" x="5410200" y="5835650"/>
          <p14:tracePt t="30005" x="5410200" y="5778500"/>
          <p14:tracePt t="30022" x="5410200" y="5695950"/>
          <p14:tracePt t="30038" x="5410200" y="5562600"/>
          <p14:tracePt t="30055" x="5403850" y="5410200"/>
          <p14:tracePt t="30072" x="5365750" y="5270500"/>
          <p14:tracePt t="30088" x="5340350" y="5168900"/>
          <p14:tracePt t="30105" x="5302250" y="5086350"/>
          <p14:tracePt t="30122" x="5251450" y="5016500"/>
          <p14:tracePt t="30139" x="5232400" y="5003800"/>
          <p14:tracePt t="30171" x="5200650" y="4997450"/>
          <p14:tracePt t="30172" x="5181600" y="4991100"/>
          <p14:tracePt t="30188" x="5149850" y="4991100"/>
          <p14:tracePt t="30205" x="5111750" y="4991100"/>
          <p14:tracePt t="30222" x="5092700" y="4991100"/>
          <p14:tracePt t="30238" x="5060950" y="5003800"/>
          <p14:tracePt t="30255" x="5048250" y="5003800"/>
          <p14:tracePt t="30272" x="5029200" y="5016500"/>
          <p14:tracePt t="30288" x="5022850" y="5016500"/>
          <p14:tracePt t="30305" x="5016500" y="5022850"/>
          <p14:tracePt t="30322" x="4984750" y="5041900"/>
          <p14:tracePt t="30339" x="4965700" y="5054600"/>
          <p14:tracePt t="30355" x="4946650" y="5067300"/>
          <p14:tracePt t="30371" x="4933950" y="5080000"/>
          <p14:tracePt t="30467" x="4927600" y="5086350"/>
          <p14:tracePt t="30594" x="4921250" y="5086350"/>
          <p14:tracePt t="30603" x="4914900" y="5086350"/>
          <p14:tracePt t="30611" x="4902200" y="5086350"/>
          <p14:tracePt t="30622" x="4895850" y="5086350"/>
          <p14:tracePt t="30638" x="4889500" y="5086350"/>
          <p14:tracePt t="30655" x="4883150" y="5086350"/>
          <p14:tracePt t="30899" x="4876800" y="5086350"/>
          <p14:tracePt t="30914" x="4864100" y="5086350"/>
          <p14:tracePt t="30931" x="4857750" y="5086350"/>
          <p14:tracePt t="30941" x="4851400" y="5086350"/>
          <p14:tracePt t="31155" x="4845050" y="5086350"/>
          <p14:tracePt t="31195" x="4838700" y="5086350"/>
          <p14:tracePt t="31218" x="4832350" y="5086350"/>
          <p14:tracePt t="32882" x="4870450" y="5086350"/>
          <p14:tracePt t="32882" x="4978400" y="5086350"/>
          <p14:tracePt t="32898" x="5130800" y="5105400"/>
          <p14:tracePt t="32906" x="5365750" y="5143500"/>
          <p14:tracePt t="32915" x="5638800" y="5175250"/>
          <p14:tracePt t="32922" x="6267450" y="5238750"/>
          <p14:tracePt t="32922" x="6610350" y="5251450"/>
          <p14:tracePt t="32939" x="7296150" y="5276850"/>
          <p14:tracePt t="32955" x="7918450" y="5289550"/>
          <p14:tracePt t="32971" x="8235950" y="5289550"/>
          <p14:tracePt t="32988" x="8369300" y="5289550"/>
          <p14:tracePt t="33005" x="8420100" y="5289550"/>
          <p14:tracePt t="33021" x="8439150" y="5289550"/>
          <p14:tracePt t="33038" x="8445500" y="5289550"/>
          <p14:tracePt t="33055" x="8451850" y="5283200"/>
          <p14:tracePt t="33099" x="8464550" y="5283200"/>
          <p14:tracePt t="33116" x="8464550" y="5276850"/>
          <p14:tracePt t="33130" x="8470900" y="5276850"/>
          <p14:tracePt t="33147" x="8477250" y="5270500"/>
          <p14:tracePt t="33163" x="8477250" y="5264150"/>
          <p14:tracePt t="33178" x="8483600" y="5264150"/>
          <p14:tracePt t="33193" x="8483600" y="5257800"/>
          <p14:tracePt t="33202" x="8489950" y="5251450"/>
          <p14:tracePt t="33210" x="8489950" y="5245100"/>
          <p14:tracePt t="33221" x="8502650" y="5232400"/>
          <p14:tracePt t="33238" x="8509000" y="5226050"/>
          <p14:tracePt t="33255" x="8521700" y="5213350"/>
          <p14:tracePt t="33271" x="8534400" y="5200650"/>
          <p14:tracePt t="33288" x="8553450" y="5181600"/>
          <p14:tracePt t="33305" x="8578850" y="5162550"/>
          <p14:tracePt t="33321" x="8597900" y="5143500"/>
          <p14:tracePt t="33338" x="8610600" y="5124450"/>
          <p14:tracePt t="33355" x="8616950" y="5124450"/>
          <p14:tracePt t="33690" x="8616950" y="5111750"/>
          <p14:tracePt t="33697" x="8616950" y="5105400"/>
          <p14:tracePt t="33705" x="8623300" y="5092700"/>
          <p14:tracePt t="33713" x="8623300" y="5080000"/>
          <p14:tracePt t="33720" x="8623300" y="5054600"/>
          <p14:tracePt t="33737" x="8629650" y="5035550"/>
          <p14:tracePt t="33754" x="8629650" y="5022850"/>
          <p14:tracePt t="34162" x="8629650" y="5029200"/>
          <p14:tracePt t="34169" x="8629650" y="5041900"/>
          <p14:tracePt t="34176" x="8629650" y="5048250"/>
          <p14:tracePt t="34187" x="8629650" y="5054600"/>
          <p14:tracePt t="34188" x="8629650" y="5060950"/>
          <p14:tracePt t="38809" x="8629650" y="5067300"/>
          <p14:tracePt t="38817" x="8566150" y="5067300"/>
          <p14:tracePt t="38825" x="8445500" y="5067300"/>
          <p14:tracePt t="38836" x="8337550" y="5067300"/>
          <p14:tracePt t="38853" x="8223250" y="5067300"/>
          <p14:tracePt t="38870" x="8153400" y="5067300"/>
          <p14:tracePt t="38887" x="8108950" y="5067300"/>
          <p14:tracePt t="38904" x="8096250" y="5067300"/>
          <p14:tracePt t="38945" x="8083550" y="5073650"/>
          <p14:tracePt t="38977" x="8077200" y="5073650"/>
          <p14:tracePt t="38985" x="8070850" y="5073650"/>
          <p14:tracePt t="38993" x="8051800" y="5080000"/>
          <p14:tracePt t="39003" x="8045450" y="5086350"/>
          <p14:tracePt t="39020" x="8032750" y="5086350"/>
          <p14:tracePt t="39037" x="8007350" y="5086350"/>
          <p14:tracePt t="39053" x="7988300" y="5099050"/>
          <p14:tracePt t="39070" x="7969250" y="5105400"/>
          <p14:tracePt t="39087" x="7950200" y="5111750"/>
          <p14:tracePt t="39513" x="7950200" y="5099050"/>
          <p14:tracePt t="39529" x="7950200" y="5086350"/>
          <p14:tracePt t="39530" x="7950200" y="5073650"/>
          <p14:tracePt t="39537" x="7956550" y="5060950"/>
          <p14:tracePt t="39553" x="7956550" y="5054600"/>
          <p14:tracePt t="39602" x="7956550" y="5048250"/>
          <p14:tracePt t="40984" x="0" y="0"/>
        </p14:tracePtLst>
        <p14:tracePtLst>
          <p14:tracePt t="52838" x="3651250" y="3162300"/>
          <p14:tracePt t="53105" x="3651250" y="3149600"/>
          <p14:tracePt t="53113" x="3644900" y="3136900"/>
          <p14:tracePt t="53121" x="3638550" y="3111500"/>
          <p14:tracePt t="53134" x="3625850" y="3105150"/>
          <p14:tracePt t="53137" x="3625850" y="3092450"/>
          <p14:tracePt t="53161" x="3613150" y="3086100"/>
          <p14:tracePt t="53177" x="3600450" y="3073400"/>
          <p14:tracePt t="53204" x="3594100" y="3073400"/>
          <p14:tracePt t="53220" x="3587750" y="3073400"/>
          <p14:tracePt t="53225" x="3575050" y="3073400"/>
          <p14:tracePt t="53241" x="3562350" y="3073400"/>
          <p14:tracePt t="53257" x="3543300" y="3073400"/>
          <p14:tracePt t="53273" x="3524250" y="3073400"/>
          <p14:tracePt t="53289" x="3498850" y="3073400"/>
          <p14:tracePt t="53305" x="3473450" y="3086100"/>
          <p14:tracePt t="53305" x="3467100" y="3092450"/>
          <p14:tracePt t="53321" x="3441700" y="3111500"/>
          <p14:tracePt t="53337" x="3429000" y="3124200"/>
          <p14:tracePt t="53354" x="3416300" y="3143250"/>
          <p14:tracePt t="53370" x="3409950" y="3162300"/>
          <p14:tracePt t="53387" x="3397250" y="3181350"/>
          <p14:tracePt t="53403" x="3390900" y="3206750"/>
          <p14:tracePt t="53420" x="3384550" y="3238500"/>
          <p14:tracePt t="53437" x="3371850" y="3263900"/>
          <p14:tracePt t="53454" x="3371850" y="3302000"/>
          <p14:tracePt t="53470" x="3365500" y="3333750"/>
          <p14:tracePt t="53487" x="3365500" y="3359150"/>
          <p14:tracePt t="53504" x="3365500" y="3397250"/>
          <p14:tracePt t="53520" x="3365500" y="3429000"/>
          <p14:tracePt t="53538" x="3365500" y="3441700"/>
          <p14:tracePt t="53553" x="3371850" y="3460750"/>
          <p14:tracePt t="53571" x="3378200" y="3473450"/>
          <p14:tracePt t="53587" x="3384550" y="3479800"/>
          <p14:tracePt t="53604" x="3390900" y="3486150"/>
          <p14:tracePt t="53620" x="3403600" y="3492500"/>
          <p14:tracePt t="53637" x="3422650" y="3505200"/>
          <p14:tracePt t="53653" x="3441700" y="3517900"/>
          <p14:tracePt t="53670" x="3467100" y="3530600"/>
          <p14:tracePt t="53687" x="3492500" y="3543300"/>
          <p14:tracePt t="53704" x="3536950" y="3562350"/>
          <p14:tracePt t="53720" x="3587750" y="3581400"/>
          <p14:tracePt t="53738" x="3625850" y="3594100"/>
          <p14:tracePt t="53753" x="3663950" y="3600450"/>
          <p14:tracePt t="53770" x="3695700" y="3606800"/>
          <p14:tracePt t="53787" x="3727450" y="3606800"/>
          <p14:tracePt t="53804" x="3771900" y="3606800"/>
          <p14:tracePt t="53821" x="3829050" y="3600450"/>
          <p14:tracePt t="53837" x="3867150" y="3587750"/>
          <p14:tracePt t="53854" x="3898900" y="3568700"/>
          <p14:tracePt t="53871" x="3930650" y="3536950"/>
          <p14:tracePt t="53887" x="3956050" y="3505200"/>
          <p14:tracePt t="53904" x="3962400" y="3486150"/>
          <p14:tracePt t="53920" x="3975100" y="3441700"/>
          <p14:tracePt t="53938" x="3981450" y="3416300"/>
          <p14:tracePt t="53953" x="3994150" y="3378200"/>
          <p14:tracePt t="53970" x="4000500" y="3346450"/>
          <p14:tracePt t="54009" x="4000500" y="3340100"/>
          <p14:tracePt t="54017" x="4000500" y="3327400"/>
          <p14:tracePt t="54025" x="4000500" y="3314700"/>
          <p14:tracePt t="54037" x="3987800" y="3289300"/>
          <p14:tracePt t="54053" x="3981450" y="3270250"/>
          <p14:tracePt t="54070" x="3968750" y="3251200"/>
          <p14:tracePt t="54087" x="3949700" y="3232150"/>
          <p14:tracePt t="54104" x="3937000" y="3206750"/>
          <p14:tracePt t="54169" x="3924300" y="3194050"/>
          <p14:tracePt t="54177" x="3917950" y="3187700"/>
          <p14:tracePt t="54185" x="3905250" y="3175000"/>
          <p14:tracePt t="54193" x="3886200" y="3155950"/>
          <p14:tracePt t="54204" x="3867150" y="3136900"/>
          <p14:tracePt t="54220" x="3829050" y="3117850"/>
          <p14:tracePt t="54237" x="3803650" y="3098800"/>
          <p14:tracePt t="54253" x="3778250" y="3086100"/>
          <p14:tracePt t="54270" x="3752850" y="3073400"/>
          <p14:tracePt t="54321" x="3746500" y="3073400"/>
          <p14:tracePt t="54330" x="3733800" y="3073400"/>
          <p14:tracePt t="54337" x="3721100" y="3073400"/>
          <p14:tracePt t="54338" x="3689350" y="3073400"/>
          <p14:tracePt t="54354" x="3670300" y="3073400"/>
          <p14:tracePt t="54370" x="3638550" y="3073400"/>
          <p14:tracePt t="54387" x="3606800" y="3073400"/>
          <p14:tracePt t="54404" x="3587750" y="3079750"/>
          <p14:tracePt t="54420" x="3575050" y="3086100"/>
          <p14:tracePt t="54437" x="3562350" y="3086100"/>
          <p14:tracePt t="54453" x="3536950" y="3098800"/>
          <p14:tracePt t="54470" x="3517900" y="3105150"/>
          <p14:tracePt t="54487" x="3505200" y="3117850"/>
          <p14:tracePt t="54504" x="3486150" y="3130550"/>
          <p14:tracePt t="54520" x="3454400" y="3162300"/>
          <p14:tracePt t="54553" x="3435350" y="3187700"/>
          <p14:tracePt t="54554" x="3422650" y="3206750"/>
          <p14:tracePt t="54570" x="3416300" y="3225800"/>
          <p14:tracePt t="54587" x="3409950" y="3244850"/>
          <p14:tracePt t="54604" x="3403600" y="3263900"/>
          <p14:tracePt t="54620" x="3397250" y="3282950"/>
          <p14:tracePt t="54637" x="3390900" y="3302000"/>
          <p14:tracePt t="54653" x="3384550" y="3333750"/>
          <p14:tracePt t="54670" x="3384550" y="3365500"/>
          <p14:tracePt t="54687" x="3384550" y="3390900"/>
          <p14:tracePt t="54704" x="3397250" y="3422650"/>
          <p14:tracePt t="54720" x="3422650" y="3467100"/>
          <p14:tracePt t="54737" x="3441700" y="3492500"/>
          <p14:tracePt t="54753" x="3460750" y="3511550"/>
          <p14:tracePt t="54770" x="3492500" y="3530600"/>
          <p14:tracePt t="54787" x="3524250" y="3543300"/>
          <p14:tracePt t="54803" x="3562350" y="3562350"/>
          <p14:tracePt t="54820" x="3600450" y="3568700"/>
          <p14:tracePt t="54837" x="3644900" y="3581400"/>
          <p14:tracePt t="54853" x="3695700" y="3587750"/>
          <p14:tracePt t="54870" x="3727450" y="3594100"/>
          <p14:tracePt t="54887" x="3752850" y="3594100"/>
          <p14:tracePt t="54904" x="3771900" y="3594100"/>
          <p14:tracePt t="54920" x="3797300" y="3594100"/>
          <p14:tracePt t="54937" x="3822700" y="3594100"/>
          <p14:tracePt t="54954" x="3848100" y="3575050"/>
          <p14:tracePt t="54970" x="3879850" y="3536950"/>
          <p14:tracePt t="54987" x="3892550" y="3524250"/>
          <p14:tracePt t="55025" x="3898900" y="3498850"/>
          <p14:tracePt t="55026" x="3911600" y="3479800"/>
          <p14:tracePt t="55037" x="3930650" y="3435350"/>
          <p14:tracePt t="55053" x="3943350" y="3378200"/>
          <p14:tracePt t="55070" x="3943350" y="3340100"/>
          <p14:tracePt t="55087" x="3943350" y="3302000"/>
          <p14:tracePt t="55103" x="3943350" y="3270250"/>
          <p14:tracePt t="55120" x="3943350" y="3232150"/>
          <p14:tracePt t="55137" x="3924300" y="3200400"/>
          <p14:tracePt t="55153" x="3911600" y="3175000"/>
          <p14:tracePt t="55170" x="3892550" y="3143250"/>
          <p14:tracePt t="55187" x="3873500" y="3111500"/>
          <p14:tracePt t="55203" x="3860800" y="3098800"/>
          <p14:tracePt t="55221" x="3841750" y="3073400"/>
          <p14:tracePt t="55237" x="3822700" y="3054350"/>
          <p14:tracePt t="55254" x="3810000" y="3035300"/>
          <p14:tracePt t="55270" x="3803650" y="3028950"/>
          <p14:tracePt t="55287" x="3790950" y="3022600"/>
          <p14:tracePt t="55303" x="3771900" y="3009900"/>
          <p14:tracePt t="55320" x="3752850" y="3003550"/>
          <p14:tracePt t="55337" x="3733800" y="2997200"/>
          <p14:tracePt t="55354" x="3714750" y="2997200"/>
          <p14:tracePt t="55370" x="3702050" y="2997200"/>
          <p14:tracePt t="55387" x="3676650" y="2990850"/>
          <p14:tracePt t="55403" x="3651250" y="2990850"/>
          <p14:tracePt t="55420" x="3619500" y="2990850"/>
          <p14:tracePt t="55437" x="3600450" y="2990850"/>
          <p14:tracePt t="55454" x="3575050" y="2990850"/>
          <p14:tracePt t="55470" x="3562350" y="2990850"/>
          <p14:tracePt t="55487" x="3543300" y="2990850"/>
          <p14:tracePt t="55503" x="3517900" y="3009900"/>
          <p14:tracePt t="55520" x="3505200" y="3009900"/>
          <p14:tracePt t="55537" x="3498850" y="3016250"/>
          <p14:tracePt t="55554" x="3492500" y="3016250"/>
          <p14:tracePt t="55937" x="3486150" y="3022600"/>
          <p14:tracePt t="56217" x="3479800" y="3022600"/>
          <p14:tracePt t="56225" x="3460750" y="3022600"/>
          <p14:tracePt t="56233" x="3441700" y="3028950"/>
          <p14:tracePt t="56253" x="3416300" y="3054350"/>
          <p14:tracePt t="56254" x="3384550" y="3079750"/>
          <p14:tracePt t="56270" x="3365500" y="3105150"/>
          <p14:tracePt t="56287" x="3359150" y="3130550"/>
          <p14:tracePt t="56303" x="3340100" y="3155950"/>
          <p14:tracePt t="56320" x="3340100" y="3175000"/>
          <p14:tracePt t="56336" x="3333750" y="3213100"/>
          <p14:tracePt t="56354" x="3327400" y="3232150"/>
          <p14:tracePt t="56370" x="3327400" y="3257550"/>
          <p14:tracePt t="56387" x="3327400" y="3276600"/>
          <p14:tracePt t="56403" x="3327400" y="3302000"/>
          <p14:tracePt t="56420" x="3327400" y="3333750"/>
          <p14:tracePt t="56437" x="3327400" y="3365500"/>
          <p14:tracePt t="56454" x="3333750" y="3397250"/>
          <p14:tracePt t="56470" x="3333750" y="3435350"/>
          <p14:tracePt t="56487" x="3346450" y="3467100"/>
          <p14:tracePt t="56503" x="3352800" y="3498850"/>
          <p14:tracePt t="56520" x="3378200" y="3543300"/>
          <p14:tracePt t="56537" x="3390900" y="3568700"/>
          <p14:tracePt t="56553" x="3409950" y="3594100"/>
          <p14:tracePt t="56570" x="3435350" y="3619500"/>
          <p14:tracePt t="56587" x="3448050" y="3632200"/>
          <p14:tracePt t="56604" x="3454400" y="3638550"/>
          <p14:tracePt t="56621" x="3473450" y="3651250"/>
          <p14:tracePt t="56637" x="3511550" y="3657600"/>
          <p14:tracePt t="56658" x="3543300" y="3663950"/>
          <p14:tracePt t="56686" x="3562350" y="3663950"/>
          <p14:tracePt t="56686" x="3594100" y="3670300"/>
          <p14:tracePt t="56703" x="3619500" y="3670300"/>
          <p14:tracePt t="56719" x="3657600" y="3670300"/>
          <p14:tracePt t="56736" x="3702050" y="3663950"/>
          <p14:tracePt t="56753" x="3740150" y="3638550"/>
          <p14:tracePt t="56770" x="3778250" y="3613150"/>
          <p14:tracePt t="56787" x="3797300" y="3594100"/>
          <p14:tracePt t="56803" x="3835400" y="3549650"/>
          <p14:tracePt t="56819" x="3854450" y="3517900"/>
          <p14:tracePt t="56836" x="3867150" y="3473450"/>
          <p14:tracePt t="56853" x="3886200" y="3429000"/>
          <p14:tracePt t="56869" x="3892550" y="3390900"/>
          <p14:tracePt t="56887" x="3898900" y="3359150"/>
          <p14:tracePt t="56904" x="3898900" y="3333750"/>
          <p14:tracePt t="56920" x="3898900" y="3289300"/>
          <p14:tracePt t="56937" x="3898900" y="3263900"/>
          <p14:tracePt t="56953" x="3892550" y="3238500"/>
          <p14:tracePt t="56970" x="3892550" y="3225800"/>
          <p14:tracePt t="56987" x="3892550" y="3213100"/>
          <p14:tracePt t="57004" x="3886200" y="3194050"/>
          <p14:tracePt t="57020" x="3879850" y="3181350"/>
          <p14:tracePt t="57037" x="3879850" y="3168650"/>
          <p14:tracePt t="57053" x="3873500" y="3149600"/>
          <p14:tracePt t="57070" x="3867150" y="3143250"/>
          <p14:tracePt t="57087" x="3860800" y="3136900"/>
          <p14:tracePt t="57103" x="3854450" y="3124200"/>
          <p14:tracePt t="57119" x="3854450" y="3117850"/>
          <p14:tracePt t="58433" x="3854450" y="3105150"/>
          <p14:tracePt t="58441" x="3848100" y="3079750"/>
          <p14:tracePt t="58462" x="3841750" y="3067050"/>
          <p14:tracePt t="58463" x="3841750" y="3060700"/>
          <p14:tracePt t="58470" x="3841750" y="3048000"/>
          <p14:tracePt t="58561" x="3841750" y="3041650"/>
          <p14:tracePt t="58753" x="3829050" y="3041650"/>
          <p14:tracePt t="58763" x="3810000" y="3048000"/>
          <p14:tracePt t="58763" x="3784600" y="3054350"/>
          <p14:tracePt t="58770" x="3727450" y="3060700"/>
          <p14:tracePt t="58787" x="3689350" y="3060700"/>
          <p14:tracePt t="58803" x="3651250" y="3067050"/>
          <p14:tracePt t="58820" x="3619500" y="3073400"/>
          <p14:tracePt t="58837" x="3600450" y="3073400"/>
          <p14:tracePt t="58853" x="3581400" y="3073400"/>
          <p14:tracePt t="58870" x="3575050" y="3073400"/>
          <p14:tracePt t="58887" x="3562350" y="3073400"/>
          <p14:tracePt t="58904" x="3556000" y="3073400"/>
          <p14:tracePt t="58920" x="3543300" y="3073400"/>
          <p14:tracePt t="58937" x="3530600" y="3073400"/>
          <p14:tracePt t="58953" x="3524250" y="3073400"/>
          <p14:tracePt t="58970" x="3511550" y="3073400"/>
          <p14:tracePt t="58987" x="3505200" y="3073400"/>
          <p14:tracePt t="59169" x="3505200" y="3079750"/>
          <p14:tracePt t="59179" x="3511550" y="3098800"/>
          <p14:tracePt t="59187" x="3517900" y="3105150"/>
          <p14:tracePt t="59187" x="3549650" y="3136900"/>
          <p14:tracePt t="59203" x="3568700" y="3155950"/>
          <p14:tracePt t="59220" x="3587750" y="3175000"/>
          <p14:tracePt t="59236" x="3600450" y="3187700"/>
          <p14:tracePt t="59253" x="3613150" y="3200400"/>
          <p14:tracePt t="59269" x="3632200" y="3213100"/>
          <p14:tracePt t="59286" x="3638550" y="3225800"/>
          <p14:tracePt t="59302" x="3644900" y="3232150"/>
          <p14:tracePt t="59319" x="3651250" y="3244850"/>
          <p14:tracePt t="59336" x="3670300" y="3263900"/>
          <p14:tracePt t="59353" x="3676650" y="3282950"/>
          <p14:tracePt t="59369" x="3689350" y="3295650"/>
          <p14:tracePt t="59386" x="3702050" y="3308350"/>
          <p14:tracePt t="59402" x="3708400" y="3321050"/>
          <p14:tracePt t="59419" x="3714750" y="3333750"/>
          <p14:tracePt t="59436" x="3721100" y="3333750"/>
          <p14:tracePt t="59453" x="3721100" y="3340100"/>
          <p14:tracePt t="59470" x="3727450" y="3346450"/>
          <p14:tracePt t="59505" x="3727450" y="3352800"/>
          <p14:tracePt t="59505" x="3733800" y="3352800"/>
          <p14:tracePt t="59520" x="3733800" y="3359150"/>
          <p14:tracePt t="59536" x="3740150" y="3371850"/>
          <p14:tracePt t="60097" x="3740150" y="3378200"/>
          <p14:tracePt t="60097" x="3733800" y="3378200"/>
          <p14:tracePt t="60114" x="3708400" y="3359150"/>
          <p14:tracePt t="60121" x="3708400" y="3352800"/>
          <p14:tracePt t="60121" x="3676650" y="3308350"/>
          <p14:tracePt t="60153" x="3657600" y="3276600"/>
          <p14:tracePt t="60154" x="3638550" y="3251200"/>
          <p14:tracePt t="60170" x="3619500" y="3225800"/>
          <p14:tracePt t="60186" x="3600450" y="3194050"/>
          <p14:tracePt t="60204" x="3581400" y="3175000"/>
          <p14:tracePt t="60220" x="3556000" y="3149600"/>
          <p14:tracePt t="60236" x="3536950" y="3130550"/>
          <p14:tracePt t="60253" x="3530600" y="3124200"/>
          <p14:tracePt t="60270" x="3524250" y="3117850"/>
          <p14:tracePt t="60286" x="3517900" y="3111500"/>
          <p14:tracePt t="60303" x="3511550" y="3105150"/>
          <p14:tracePt t="61089" x="3517900" y="3111500"/>
          <p14:tracePt t="61105" x="3530600" y="3117850"/>
          <p14:tracePt t="61113" x="3530600" y="3124200"/>
          <p14:tracePt t="61121" x="3536950" y="3130550"/>
          <p14:tracePt t="61132" x="3543300" y="3130550"/>
          <p14:tracePt t="61137" x="3543300" y="3136900"/>
          <p14:tracePt t="61153" x="3549650" y="3136900"/>
          <p14:tracePt t="61170" x="3549650" y="3149600"/>
          <p14:tracePt t="61186" x="3562350" y="3155950"/>
          <p14:tracePt t="61203" x="3568700" y="3175000"/>
          <p14:tracePt t="61220" x="3568700" y="3187700"/>
          <p14:tracePt t="61237" x="3587750" y="3206750"/>
          <p14:tracePt t="61253" x="3594100" y="3225800"/>
          <p14:tracePt t="61270" x="3606800" y="3244850"/>
          <p14:tracePt t="61286" x="3613150" y="3257550"/>
          <p14:tracePt t="61303" x="3632200" y="3276600"/>
          <p14:tracePt t="61320" x="3644900" y="3302000"/>
          <p14:tracePt t="61337" x="3657600" y="3321050"/>
          <p14:tracePt t="61353" x="3676650" y="3340100"/>
          <p14:tracePt t="61370" x="3695700" y="3359150"/>
          <p14:tracePt t="61386" x="3708400" y="3384550"/>
          <p14:tracePt t="61403" x="3727450" y="3409950"/>
          <p14:tracePt t="61420" x="3740150" y="3429000"/>
          <p14:tracePt t="61437" x="3746500" y="3441700"/>
          <p14:tracePt t="61453" x="3752850" y="3441700"/>
          <p14:tracePt t="61470" x="3752850" y="3448050"/>
          <p14:tracePt t="61486" x="3759200" y="3448050"/>
          <p14:tracePt t="61593" x="3759200" y="3454400"/>
          <p14:tracePt t="61641" x="3759200" y="3460750"/>
          <p14:tracePt t="62537" x="3771900" y="3467100"/>
          <p14:tracePt t="62626" x="3778250" y="3473450"/>
          <p14:tracePt t="66418" x="3778250" y="3486150"/>
          <p14:tracePt t="66425" x="3778250" y="3524250"/>
          <p14:tracePt t="66434" x="3784600" y="3556000"/>
          <p14:tracePt t="66434" x="3790950" y="3587750"/>
          <p14:tracePt t="66454" x="3797300" y="3632200"/>
          <p14:tracePt t="66454" x="3816350" y="3733800"/>
          <p14:tracePt t="66470" x="3841750" y="3822700"/>
          <p14:tracePt t="66488" x="3860800" y="3898900"/>
          <p14:tracePt t="66505" x="3873500" y="3962400"/>
          <p14:tracePt t="66505" x="3873500" y="3987800"/>
          <p14:tracePt t="66522" x="3873500" y="4032250"/>
          <p14:tracePt t="66537" x="3873500" y="4057650"/>
          <p14:tracePt t="66554" x="3873500" y="4089400"/>
          <p14:tracePt t="66571" x="3873500" y="4121150"/>
          <p14:tracePt t="66587" x="3860800" y="4133850"/>
          <p14:tracePt t="66604" x="3854450" y="4140200"/>
          <p14:tracePt t="66621" x="3848100" y="4140200"/>
          <p14:tracePt t="66637" x="3822700" y="4140200"/>
          <p14:tracePt t="66654" x="3810000" y="4146550"/>
          <p14:tracePt t="66671" x="3790950" y="4146550"/>
          <p14:tracePt t="66687" x="3759200" y="4152900"/>
          <p14:tracePt t="66704" x="3721100" y="4152900"/>
          <p14:tracePt t="66720" x="3651250" y="4152900"/>
          <p14:tracePt t="66737" x="3575050" y="4140200"/>
          <p14:tracePt t="66754" x="3492500" y="4095750"/>
          <p14:tracePt t="66771" x="3416300" y="4070350"/>
          <p14:tracePt t="66787" x="3359150" y="4044950"/>
          <p14:tracePt t="66804" x="3321050" y="4025900"/>
          <p14:tracePt t="66820" x="3302000" y="4013200"/>
          <p14:tracePt t="66837" x="3282950" y="4006850"/>
          <p14:tracePt t="66854" x="3263900" y="4006850"/>
          <p14:tracePt t="66871" x="3244850" y="4006850"/>
          <p14:tracePt t="66887" x="3238500" y="4000500"/>
          <p14:tracePt t="66904" x="3232150" y="4000500"/>
          <p14:tracePt t="67017" x="3238500" y="4000500"/>
          <p14:tracePt t="67025" x="3263900" y="3987800"/>
          <p14:tracePt t="67033" x="3308350" y="3956050"/>
          <p14:tracePt t="67037" x="3397250" y="3854450"/>
          <p14:tracePt t="67054" x="3473450" y="3676650"/>
          <p14:tracePt t="67071" x="3524250" y="3435350"/>
          <p14:tracePt t="67087" x="3530600" y="3181350"/>
          <p14:tracePt t="67104" x="3530600" y="3035300"/>
          <p14:tracePt t="67120" x="3511550" y="2857500"/>
          <p14:tracePt t="67138" x="3505200" y="2813050"/>
          <p14:tracePt t="67154" x="3498850" y="2768600"/>
          <p14:tracePt t="67171" x="3486150" y="2724150"/>
          <p14:tracePt t="67187" x="3460750" y="2673350"/>
          <p14:tracePt t="67204" x="3435350" y="2628900"/>
          <p14:tracePt t="67220" x="3397250" y="2584450"/>
          <p14:tracePt t="67237" x="3352800" y="2552700"/>
          <p14:tracePt t="67254" x="3295650" y="2520950"/>
          <p14:tracePt t="67271" x="3232150" y="2489200"/>
          <p14:tracePt t="67287" x="3162300" y="2463800"/>
          <p14:tracePt t="67304" x="3086100" y="2432050"/>
          <p14:tracePt t="67321" x="2959100" y="2381250"/>
          <p14:tracePt t="67338" x="2857500" y="2355850"/>
          <p14:tracePt t="67354" x="2762250" y="2349500"/>
          <p14:tracePt t="67371" x="2673350" y="2343150"/>
          <p14:tracePt t="67387" x="2590800" y="2343150"/>
          <p14:tracePt t="67404" x="2514600" y="2343150"/>
          <p14:tracePt t="67421" x="2444750" y="2343150"/>
          <p14:tracePt t="67437" x="2374900" y="2343150"/>
          <p14:tracePt t="67454" x="2292350" y="2343150"/>
          <p14:tracePt t="67471" x="2209800" y="2343150"/>
          <p14:tracePt t="67487" x="2120900" y="2343150"/>
          <p14:tracePt t="67504" x="2025650" y="2343150"/>
          <p14:tracePt t="67504" x="1974850" y="2349500"/>
          <p14:tracePt t="67522" x="1905000" y="2368550"/>
          <p14:tracePt t="67538" x="1828800" y="2381250"/>
          <p14:tracePt t="67554" x="1778000" y="2387600"/>
          <p14:tracePt t="67571" x="1733550" y="2393950"/>
          <p14:tracePt t="67587" x="1701800" y="2393950"/>
          <p14:tracePt t="67604" x="1670050" y="2400300"/>
          <p14:tracePt t="67620" x="1638300" y="2400300"/>
          <p14:tracePt t="67637" x="1625600" y="2400300"/>
          <p14:tracePt t="67654" x="1606550" y="2400300"/>
          <p14:tracePt t="67778" x="1600200" y="2406650"/>
          <p14:tracePt t="67797" x="1625600" y="2419350"/>
          <p14:tracePt t="67804" x="1676400" y="2425700"/>
          <p14:tracePt t="67804" x="1828800" y="2451100"/>
          <p14:tracePt t="67820" x="2025650" y="2476500"/>
          <p14:tracePt t="67837" x="2292350" y="2514600"/>
          <p14:tracePt t="67854" x="2597150" y="2552700"/>
          <p14:tracePt t="67871" x="2921000" y="2565400"/>
          <p14:tracePt t="67887" x="3105150" y="2571750"/>
          <p14:tracePt t="67904" x="3257550" y="2571750"/>
          <p14:tracePt t="67920" x="3422650" y="2571750"/>
          <p14:tracePt t="67938" x="3505200" y="2571750"/>
          <p14:tracePt t="67954" x="3575050" y="2571750"/>
          <p14:tracePt t="67971" x="3644900" y="2571750"/>
          <p14:tracePt t="67987" x="3708400" y="2571750"/>
          <p14:tracePt t="68004" x="3778250" y="2571750"/>
          <p14:tracePt t="68021" x="3848100" y="2571750"/>
          <p14:tracePt t="68037" x="3898900" y="2571750"/>
          <p14:tracePt t="68054" x="3930650" y="2571750"/>
          <p14:tracePt t="68071" x="3956050" y="2571750"/>
          <p14:tracePt t="68087" x="3975100" y="2571750"/>
          <p14:tracePt t="68104" x="3987800" y="2571750"/>
          <p14:tracePt t="68120" x="4006850" y="2571750"/>
          <p14:tracePt t="68257" x="3981450" y="2571750"/>
          <p14:tracePt t="68265" x="3956050" y="2571750"/>
          <p14:tracePt t="68273" x="3911600" y="2571750"/>
          <p14:tracePt t="68281" x="3879850" y="2571750"/>
          <p14:tracePt t="68281" x="3835400" y="2571750"/>
          <p14:tracePt t="68290" x="3771900" y="2559050"/>
          <p14:tracePt t="68304" x="3657600" y="2559050"/>
          <p14:tracePt t="68320" x="3556000" y="2552700"/>
          <p14:tracePt t="68338" x="3486150" y="2552700"/>
          <p14:tracePt t="68354" x="3435350" y="2552700"/>
          <p14:tracePt t="68371" x="3416300" y="2552700"/>
          <p14:tracePt t="68387" x="3409950" y="2552700"/>
          <p14:tracePt t="6872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Design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Legibility</a:t>
            </a:r>
          </a:p>
          <a:p>
            <a:pPr lvl="1"/>
            <a:r>
              <a:rPr lang="en-US" dirty="0"/>
              <a:t>Contrast, l</a:t>
            </a:r>
            <a:r>
              <a:rPr lang="en-US" dirty="0" smtClean="0"/>
              <a:t>ettering, character height (refer to Ch. 6)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ssessed </a:t>
            </a:r>
            <a:r>
              <a:rPr lang="en-US" dirty="0"/>
              <a:t>under worst-case viewing conditions (i.e., </a:t>
            </a:r>
            <a:r>
              <a:rPr lang="en-US" dirty="0" smtClean="0"/>
              <a:t>max </a:t>
            </a:r>
            <a:r>
              <a:rPr lang="en-US" dirty="0"/>
              <a:t>intended viewing </a:t>
            </a:r>
            <a:r>
              <a:rPr lang="en-US" dirty="0" smtClean="0"/>
              <a:t>distance and angle</a:t>
            </a:r>
            <a:r>
              <a:rPr lang="en-US" dirty="0"/>
              <a:t>, worst-case lighting, and </a:t>
            </a:r>
            <a:r>
              <a:rPr lang="en-US" dirty="0" smtClean="0"/>
              <a:t>min </a:t>
            </a:r>
            <a:r>
              <a:rPr lang="en-US" dirty="0"/>
              <a:t>exposure time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Coding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of shapes, colors, symbols, or other attributes that have established meanings </a:t>
            </a:r>
            <a:r>
              <a:rPr lang="en-US" dirty="0" smtClean="0"/>
              <a:t>or associations </a:t>
            </a:r>
            <a:r>
              <a:rPr lang="en-US" dirty="0"/>
              <a:t>for a given user population. 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acilitates </a:t>
            </a:r>
            <a:r>
              <a:rPr lang="en-US" dirty="0"/>
              <a:t>quick, accurate identification of controls, displays</a:t>
            </a:r>
            <a:r>
              <a:rPr lang="en-US" dirty="0" smtClean="0"/>
              <a:t>, connector </a:t>
            </a:r>
            <a:r>
              <a:rPr lang="en-US" dirty="0"/>
              <a:t>ports, and other features</a:t>
            </a:r>
            <a:r>
              <a:rPr lang="en-US" dirty="0" smtClean="0"/>
              <a:t>.</a:t>
            </a:r>
          </a:p>
          <a:p>
            <a:r>
              <a:rPr lang="en-US" dirty="0"/>
              <a:t>Application of color to mimics and flow </a:t>
            </a:r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Different colors with sufficient contrast</a:t>
            </a:r>
          </a:p>
          <a:p>
            <a:pPr lvl="1"/>
            <a:r>
              <a:rPr lang="en-US" dirty="0"/>
              <a:t>Lines depicting the flow of the same contents (e.g., blood, oxygen) should have </a:t>
            </a:r>
            <a:r>
              <a:rPr lang="en-US" dirty="0" smtClean="0"/>
              <a:t>the same </a:t>
            </a:r>
            <a:r>
              <a:rPr lang="en-US" dirty="0"/>
              <a:t>color throughout the system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2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59"/>
    </mc:Choice>
    <mc:Fallback>
      <p:transition spd="slow" advTm="19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0" x="1136650" y="2355850"/>
          <p14:tracePt t="2000" x="1123950" y="2336800"/>
          <p14:tracePt t="2008" x="1092200" y="2317750"/>
          <p14:tracePt t="2024" x="1060450" y="2292350"/>
          <p14:tracePt t="2025" x="1003300" y="2247900"/>
          <p14:tracePt t="2040" x="965200" y="2222500"/>
          <p14:tracePt t="2056" x="927100" y="2190750"/>
          <p14:tracePt t="2073" x="882650" y="2159000"/>
          <p14:tracePt t="2090" x="857250" y="2139950"/>
          <p14:tracePt t="2105" x="844550" y="2127250"/>
          <p14:tracePt t="2160" x="838200" y="2120900"/>
          <p14:tracePt t="2192" x="838200" y="2114550"/>
          <p14:tracePt t="2215" x="844550" y="2108200"/>
          <p14:tracePt t="2225" x="850900" y="2101850"/>
          <p14:tracePt t="2225" x="889000" y="2095500"/>
          <p14:tracePt t="2240" x="1003300" y="2082800"/>
          <p14:tracePt t="2256" x="1187450" y="2063750"/>
          <p14:tracePt t="2273" x="1371600" y="2063750"/>
          <p14:tracePt t="2289" x="1555750" y="2063750"/>
          <p14:tracePt t="2306" x="1720850" y="2063750"/>
          <p14:tracePt t="2323" x="1822450" y="2063750"/>
          <p14:tracePt t="2339" x="1885950" y="2063750"/>
          <p14:tracePt t="2356" x="1905000" y="2063750"/>
          <p14:tracePt t="2373" x="1917700" y="2063750"/>
          <p14:tracePt t="2408" x="1924050" y="2063750"/>
          <p14:tracePt t="2424" x="1930400" y="2063750"/>
          <p14:tracePt t="2424" x="1943100" y="2063750"/>
          <p14:tracePt t="2441" x="1949450" y="2063750"/>
          <p14:tracePt t="2456" x="1955800" y="2063750"/>
          <p14:tracePt t="2720" x="1949450" y="2063750"/>
          <p14:tracePt t="2736" x="1943100" y="2063750"/>
          <p14:tracePt t="2740" x="1924050" y="2063750"/>
          <p14:tracePt t="2756" x="1917700" y="2063750"/>
          <p14:tracePt t="2757" x="1898650" y="2070100"/>
          <p14:tracePt t="2773" x="1892300" y="2070100"/>
          <p14:tracePt t="2789" x="1866900" y="2082800"/>
          <p14:tracePt t="2807" x="1835150" y="2095500"/>
          <p14:tracePt t="2823" x="1765300" y="2127250"/>
          <p14:tracePt t="2840" x="1714500" y="2152650"/>
          <p14:tracePt t="2856" x="1663700" y="2171700"/>
          <p14:tracePt t="2873" x="1631950" y="2184400"/>
          <p14:tracePt t="2889" x="1606550" y="2197100"/>
          <p14:tracePt t="2906" x="1587500" y="2197100"/>
          <p14:tracePt t="2922" x="1568450" y="2203450"/>
          <p14:tracePt t="2940" x="1549400" y="2209800"/>
          <p14:tracePt t="2956" x="1530350" y="2216150"/>
          <p14:tracePt t="2973" x="1511300" y="2222500"/>
          <p14:tracePt t="2989" x="1498600" y="2235200"/>
          <p14:tracePt t="3006" x="1479550" y="2254250"/>
          <p14:tracePt t="3023" x="1466850" y="2260600"/>
          <p14:tracePt t="3040" x="1460500" y="2273300"/>
          <p14:tracePt t="3056" x="1454150" y="2279650"/>
          <p14:tracePt t="3073" x="1447800" y="2279650"/>
          <p14:tracePt t="3112" x="1447800" y="2286000"/>
          <p14:tracePt t="3216" x="1447800" y="2292350"/>
          <p14:tracePt t="3272" x="1447800" y="2298700"/>
          <p14:tracePt t="3368" x="1447800" y="2305050"/>
          <p14:tracePt t="3399" x="1454150" y="2317750"/>
          <p14:tracePt t="3431" x="1454150" y="2324100"/>
          <p14:tracePt t="3456" x="1454150" y="2330450"/>
          <p14:tracePt t="3480" x="1454150" y="2336800"/>
          <p14:tracePt t="3496" x="1454150" y="2343150"/>
          <p14:tracePt t="3720" x="1460500" y="2349500"/>
          <p14:tracePt t="3744" x="1466850" y="2349500"/>
          <p14:tracePt t="3752" x="1473200" y="2355850"/>
          <p14:tracePt t="3760" x="1485900" y="2355850"/>
          <p14:tracePt t="3775" x="1492250" y="2355850"/>
          <p14:tracePt t="3789" x="1504950" y="2355850"/>
          <p14:tracePt t="3790" x="1517650" y="2355850"/>
          <p14:tracePt t="3806" x="1536700" y="2355850"/>
          <p14:tracePt t="3823" x="1549400" y="2355850"/>
          <p14:tracePt t="3840" x="1555750" y="2355850"/>
          <p14:tracePt t="3856" x="1562100" y="2355850"/>
          <p14:tracePt t="3976" x="1568450" y="2355850"/>
          <p14:tracePt t="4744" x="1600200" y="2355850"/>
          <p14:tracePt t="4752" x="1631950" y="2355850"/>
          <p14:tracePt t="4760" x="1670050" y="2355850"/>
          <p14:tracePt t="4772" x="1714500" y="2355850"/>
          <p14:tracePt t="4773" x="1816100" y="2355850"/>
          <p14:tracePt t="4790" x="1924050" y="2355850"/>
          <p14:tracePt t="4806" x="2000250" y="2355850"/>
          <p14:tracePt t="4823" x="2057400" y="2355850"/>
          <p14:tracePt t="5673" x="2038350" y="2355850"/>
          <p14:tracePt t="5678" x="2025650" y="2355850"/>
          <p14:tracePt t="5690" x="2012950" y="2355850"/>
          <p14:tracePt t="5691" x="1974850" y="2355850"/>
          <p14:tracePt t="5707" x="1936750" y="2355850"/>
          <p14:tracePt t="5724" x="1879600" y="2355850"/>
          <p14:tracePt t="5740" x="1828800" y="2355850"/>
          <p14:tracePt t="5757" x="1778000" y="2355850"/>
          <p14:tracePt t="5773" x="1727200" y="2355850"/>
          <p14:tracePt t="5791" x="1695450" y="2355850"/>
          <p14:tracePt t="5807" x="1657350" y="2355850"/>
          <p14:tracePt t="5824" x="1619250" y="2355850"/>
          <p14:tracePt t="5840" x="1568450" y="2355850"/>
          <p14:tracePt t="5857" x="1562100" y="2355850"/>
          <p14:tracePt t="5897" x="1555750" y="2355850"/>
          <p14:tracePt t="6176" x="1587500" y="2355850"/>
          <p14:tracePt t="6184" x="1631950" y="2355850"/>
          <p14:tracePt t="6193" x="1746250" y="2355850"/>
          <p14:tracePt t="6206" x="1797050" y="2355850"/>
          <p14:tracePt t="6223" x="1911350" y="2355850"/>
          <p14:tracePt t="6224" x="1962150" y="2355850"/>
          <p14:tracePt t="6224" x="2025650" y="2355850"/>
          <p14:tracePt t="6241" x="2120900" y="2355850"/>
          <p14:tracePt t="6257" x="2178050" y="2355850"/>
          <p14:tracePt t="6274" x="2222500" y="2355850"/>
          <p14:tracePt t="6291" x="2241550" y="2355850"/>
          <p14:tracePt t="6307" x="2254250" y="2355850"/>
          <p14:tracePt t="6528" x="2241550" y="2355850"/>
          <p14:tracePt t="6545" x="2216150" y="2355850"/>
          <p14:tracePt t="6553" x="2171700" y="2355850"/>
          <p14:tracePt t="6560" x="2063750" y="2355850"/>
          <p14:tracePt t="6574" x="1930400" y="2355850"/>
          <p14:tracePt t="6590" x="1816100" y="2355850"/>
          <p14:tracePt t="6607" x="1727200" y="2355850"/>
          <p14:tracePt t="6623" x="1657350" y="2343150"/>
          <p14:tracePt t="6641" x="1638300" y="2336800"/>
          <p14:tracePt t="6657" x="1625600" y="2336800"/>
          <p14:tracePt t="6674" x="1606550" y="2336800"/>
          <p14:tracePt t="6690" x="1600200" y="2336800"/>
          <p14:tracePt t="6707" x="1581150" y="2336800"/>
          <p14:tracePt t="6723" x="1568450" y="2330450"/>
          <p14:tracePt t="6740" x="1549400" y="2330450"/>
          <p14:tracePt t="6756" x="1530350" y="2324100"/>
          <p14:tracePt t="6774" x="1517650" y="2324100"/>
          <p14:tracePt t="6791" x="1511300" y="2324100"/>
          <p14:tracePt t="6807" x="1504950" y="2324100"/>
          <p14:tracePt t="6823" x="1485900" y="2324100"/>
          <p14:tracePt t="6841" x="1479550" y="2324100"/>
          <p14:tracePt t="6857" x="1473200" y="2324100"/>
          <p14:tracePt t="7353" x="1479550" y="2324100"/>
          <p14:tracePt t="7360" x="1498600" y="2330450"/>
          <p14:tracePt t="7373" x="1524000" y="2336800"/>
          <p14:tracePt t="7374" x="1587500" y="2355850"/>
          <p14:tracePt t="7390" x="1651000" y="2362200"/>
          <p14:tracePt t="7407" x="1733550" y="2374900"/>
          <p14:tracePt t="7423" x="1822450" y="2374900"/>
          <p14:tracePt t="7441" x="1873250" y="2374900"/>
          <p14:tracePt t="7457" x="1911350" y="2374900"/>
          <p14:tracePt t="7473" x="1930400" y="2374900"/>
          <p14:tracePt t="7490" x="1949450" y="2374900"/>
          <p14:tracePt t="7507" x="1955800" y="2374900"/>
          <p14:tracePt t="7523" x="1962150" y="2374900"/>
          <p14:tracePt t="7541" x="1968500" y="2374900"/>
          <p14:tracePt t="7577" x="1974850" y="2374900"/>
          <p14:tracePt t="7865" x="1962150" y="2374900"/>
          <p14:tracePt t="7872" x="1936750" y="2374900"/>
          <p14:tracePt t="7888" x="1885950" y="2374900"/>
          <p14:tracePt t="7906" x="1854200" y="2374900"/>
          <p14:tracePt t="7907" x="1816100" y="2374900"/>
          <p14:tracePt t="7923" x="1778000" y="2374900"/>
          <p14:tracePt t="7940" x="1746250" y="2368550"/>
          <p14:tracePt t="7957" x="1701800" y="2362200"/>
          <p14:tracePt t="7973" x="1670050" y="2355850"/>
          <p14:tracePt t="7990" x="1644650" y="2355850"/>
          <p14:tracePt t="8007" x="1625600" y="2349500"/>
          <p14:tracePt t="8024" x="1600200" y="2349500"/>
          <p14:tracePt t="8041" x="1593850" y="2349500"/>
          <p14:tracePt t="12233" x="1625600" y="2349500"/>
          <p14:tracePt t="12240" x="1720850" y="2349500"/>
          <p14:tracePt t="12257" x="1778000" y="2349500"/>
          <p14:tracePt t="12257" x="1911350" y="2349500"/>
          <p14:tracePt t="12273" x="2025650" y="2343150"/>
          <p14:tracePt t="12290" x="2120900" y="2336800"/>
          <p14:tracePt t="12306" x="2184400" y="2336800"/>
          <p14:tracePt t="12323" x="2222500" y="2330450"/>
          <p14:tracePt t="12340" x="2241550" y="2330450"/>
          <p14:tracePt t="12357" x="2254250" y="2324100"/>
          <p14:tracePt t="12392" x="2260600" y="2324100"/>
          <p14:tracePt t="12425" x="2266950" y="2324100"/>
          <p14:tracePt t="12440" x="2273300" y="2324100"/>
          <p14:tracePt t="12464" x="2279650" y="2324100"/>
          <p14:tracePt t="12673" x="2305050" y="2324100"/>
          <p14:tracePt t="12682" x="2330450" y="2324100"/>
          <p14:tracePt t="12683" x="2362200" y="2330450"/>
          <p14:tracePt t="12690" x="2451100" y="2343150"/>
          <p14:tracePt t="12706" x="2546350" y="2355850"/>
          <p14:tracePt t="12723" x="2622550" y="2368550"/>
          <p14:tracePt t="12740" x="2660650" y="2368550"/>
          <p14:tracePt t="12756" x="2679700" y="2368550"/>
          <p14:tracePt t="12773" x="2686050" y="2368550"/>
          <p14:tracePt t="12937" x="2692400" y="2368550"/>
          <p14:tracePt t="12948" x="2698750" y="2368550"/>
          <p14:tracePt t="12968" x="2705100" y="2368550"/>
          <p14:tracePt t="14009" x="2711450" y="2368550"/>
          <p14:tracePt t="14024" x="2724150" y="2368550"/>
          <p14:tracePt t="14032" x="2730500" y="2368550"/>
          <p14:tracePt t="14040" x="2736850" y="2368550"/>
          <p14:tracePt t="14256" x="2743200" y="2368550"/>
          <p14:tracePt t="14258" x="2749550" y="2368550"/>
          <p14:tracePt t="14288" x="2755900" y="2368550"/>
          <p14:tracePt t="15625" x="2774950" y="2368550"/>
          <p14:tracePt t="15632" x="2838450" y="2368550"/>
          <p14:tracePt t="15640" x="2959100" y="2368550"/>
          <p14:tracePt t="15656" x="3028950" y="2368550"/>
          <p14:tracePt t="15657" x="3155950" y="2368550"/>
          <p14:tracePt t="15673" x="3270250" y="2368550"/>
          <p14:tracePt t="15690" x="3365500" y="2368550"/>
          <p14:tracePt t="15706" x="3429000" y="2368550"/>
          <p14:tracePt t="15723" x="3467100" y="2368550"/>
          <p14:tracePt t="15740" x="3498850" y="2368550"/>
          <p14:tracePt t="15756" x="3505200" y="2368550"/>
          <p14:tracePt t="15773" x="3517900" y="2368550"/>
          <p14:tracePt t="15790" x="3524250" y="2368550"/>
          <p14:tracePt t="15806" x="3536950" y="2368550"/>
          <p14:tracePt t="15952" x="3556000" y="2368550"/>
          <p14:tracePt t="15960" x="3587750" y="2368550"/>
          <p14:tracePt t="15968" x="3632200" y="2368550"/>
          <p14:tracePt t="15974" x="3702050" y="2368550"/>
          <p14:tracePt t="15990" x="3797300" y="2368550"/>
          <p14:tracePt t="16006" x="3879850" y="2368550"/>
          <p14:tracePt t="16023" x="3905250" y="2368550"/>
          <p14:tracePt t="16041" x="3987800" y="2368550"/>
          <p14:tracePt t="16056" x="4102100" y="2368550"/>
          <p14:tracePt t="16073" x="4197350" y="2362200"/>
          <p14:tracePt t="16090" x="4324350" y="2362200"/>
          <p14:tracePt t="16107" x="4419600" y="2349500"/>
          <p14:tracePt t="16123" x="4514850" y="2336800"/>
          <p14:tracePt t="16140" x="4521200" y="2336800"/>
          <p14:tracePt t="16192" x="4533900" y="2336800"/>
          <p14:tracePt t="16200" x="4540250" y="2330450"/>
          <p14:tracePt t="16520" x="4533900" y="2330450"/>
          <p14:tracePt t="16528" x="4521200" y="2330450"/>
          <p14:tracePt t="16535" x="4508500" y="2330450"/>
          <p14:tracePt t="16540" x="4502150" y="2330450"/>
          <p14:tracePt t="16592" x="4483100" y="2330450"/>
          <p14:tracePt t="16600" x="4451350" y="2330450"/>
          <p14:tracePt t="16608" x="4419600" y="2330450"/>
          <p14:tracePt t="16608" x="4375150" y="2324100"/>
          <p14:tracePt t="16623" x="4267200" y="2317750"/>
          <p14:tracePt t="16641" x="4203700" y="2317750"/>
          <p14:tracePt t="16656" x="4171950" y="2311400"/>
          <p14:tracePt t="16673" x="4165600" y="2311400"/>
          <p14:tracePt t="16791" x="4152900" y="2311400"/>
          <p14:tracePt t="16888" x="4146550" y="2311400"/>
          <p14:tracePt t="16904" x="4133850" y="2311400"/>
          <p14:tracePt t="16920" x="4127500" y="2311400"/>
          <p14:tracePt t="16928" x="4121150" y="2311400"/>
          <p14:tracePt t="16939" x="4114800" y="2311400"/>
          <p14:tracePt t="16940" x="4095750" y="2311400"/>
          <p14:tracePt t="16956" x="4064000" y="2317750"/>
          <p14:tracePt t="16973" x="4032250" y="2324100"/>
          <p14:tracePt t="16989" x="3994150" y="2324100"/>
          <p14:tracePt t="17006" x="3943350" y="2324100"/>
          <p14:tracePt t="17023" x="3841750" y="2324100"/>
          <p14:tracePt t="17041" x="3740150" y="2330450"/>
          <p14:tracePt t="17056" x="3676650" y="2336800"/>
          <p14:tracePt t="17073" x="3638550" y="2343150"/>
          <p14:tracePt t="17089" x="3619500" y="2349500"/>
          <p14:tracePt t="17240" x="3619500" y="2355850"/>
          <p14:tracePt t="17248" x="3632200" y="2355850"/>
          <p14:tracePt t="17256" x="3689350" y="2355850"/>
          <p14:tracePt t="17266" x="3714750" y="2362200"/>
          <p14:tracePt t="17273" x="3803650" y="2362200"/>
          <p14:tracePt t="17290" x="3917950" y="2362200"/>
          <p14:tracePt t="17306" x="4019550" y="2368550"/>
          <p14:tracePt t="17323" x="4127500" y="2368550"/>
          <p14:tracePt t="17340" x="4203700" y="2368550"/>
          <p14:tracePt t="17356" x="4267200" y="2368550"/>
          <p14:tracePt t="17392" x="4286250" y="2368550"/>
          <p14:tracePt t="17392" x="4298950" y="2368550"/>
          <p14:tracePt t="17406" x="4337050" y="2368550"/>
          <p14:tracePt t="17423" x="4362450" y="2368550"/>
          <p14:tracePt t="17440" x="4368800" y="2368550"/>
          <p14:tracePt t="17457" x="4381500" y="2368550"/>
          <p14:tracePt t="17473" x="4387850" y="2368550"/>
          <p14:tracePt t="17490" x="4394200" y="2368550"/>
          <p14:tracePt t="17536" x="4400550" y="2368550"/>
          <p14:tracePt t="17552" x="4406900" y="2368550"/>
          <p14:tracePt t="17567" x="4413250" y="2368550"/>
          <p14:tracePt t="17600" x="4419600" y="2368550"/>
          <p14:tracePt t="17608" x="4425950" y="2374900"/>
          <p14:tracePt t="17696" x="4432300" y="2374900"/>
          <p14:tracePt t="17840" x="4425950" y="2374900"/>
          <p14:tracePt t="17848" x="4413250" y="2374900"/>
          <p14:tracePt t="17855" x="4362450" y="2381250"/>
          <p14:tracePt t="17873" x="4330700" y="2381250"/>
          <p14:tracePt t="17873" x="4235450" y="2381250"/>
          <p14:tracePt t="17890" x="4178300" y="2381250"/>
          <p14:tracePt t="17906" x="4146550" y="2381250"/>
          <p14:tracePt t="17923" x="4051300" y="2381250"/>
          <p14:tracePt t="17939" x="3956050" y="2381250"/>
          <p14:tracePt t="17957" x="3860800" y="2381250"/>
          <p14:tracePt t="17973" x="3771900" y="2381250"/>
          <p14:tracePt t="17990" x="3695700" y="2381250"/>
          <p14:tracePt t="18006" x="3632200" y="2381250"/>
          <p14:tracePt t="18023" x="3575050" y="2381250"/>
          <p14:tracePt t="18040" x="3568700" y="2381250"/>
          <p14:tracePt t="18056" x="3562350" y="2381250"/>
          <p14:tracePt t="18384" x="3568700" y="2381250"/>
          <p14:tracePt t="18400" x="3575050" y="2381250"/>
          <p14:tracePt t="18408" x="3594100" y="2381250"/>
          <p14:tracePt t="18423" x="3600450" y="2381250"/>
          <p14:tracePt t="18440" x="3638550" y="2381250"/>
          <p14:tracePt t="18441" x="3670300" y="2381250"/>
          <p14:tracePt t="18457" x="3714750" y="2381250"/>
          <p14:tracePt t="18473" x="3778250" y="2381250"/>
          <p14:tracePt t="18490" x="3873500" y="2381250"/>
          <p14:tracePt t="18506" x="3987800" y="2381250"/>
          <p14:tracePt t="18523" x="4089400" y="2381250"/>
          <p14:tracePt t="18540" x="4152900" y="2381250"/>
          <p14:tracePt t="18935" x="4159250" y="2381250"/>
          <p14:tracePt t="18949" x="4171950" y="2381250"/>
          <p14:tracePt t="18949" x="4184650" y="2381250"/>
          <p14:tracePt t="18956" x="4203700" y="2381250"/>
          <p14:tracePt t="18973" x="4229100" y="2374900"/>
          <p14:tracePt t="18991" x="4241800" y="2368550"/>
          <p14:tracePt t="19006" x="4267200" y="2362200"/>
          <p14:tracePt t="19040" x="4273550" y="2362200"/>
          <p14:tracePt t="19041" x="4279900" y="2362200"/>
          <p14:tracePt t="19056" x="4286250" y="2362200"/>
          <p14:tracePt t="19096" x="4292600" y="2362200"/>
          <p14:tracePt t="19128" x="4298950" y="2355850"/>
          <p14:tracePt t="19319" x="4292600" y="2355850"/>
          <p14:tracePt t="19328" x="4279900" y="2355850"/>
          <p14:tracePt t="19336" x="4273550" y="2355850"/>
          <p14:tracePt t="19340" x="4241800" y="2355850"/>
          <p14:tracePt t="19356" x="4203700" y="2355850"/>
          <p14:tracePt t="19373" x="4165600" y="2355850"/>
          <p14:tracePt t="19389" x="4140200" y="2355850"/>
          <p14:tracePt t="19424" x="4127500" y="2355850"/>
          <p14:tracePt t="19425" x="4121150" y="2362200"/>
          <p14:tracePt t="19441" x="4108450" y="2362200"/>
          <p14:tracePt t="19456" x="4089400" y="2362200"/>
          <p14:tracePt t="19474" x="4076700" y="2362200"/>
          <p14:tracePt t="19490" x="4044950" y="2362200"/>
          <p14:tracePt t="19506" x="4025900" y="2362200"/>
          <p14:tracePt t="19523" x="4006850" y="2362200"/>
          <p14:tracePt t="19540" x="3987800" y="2362200"/>
          <p14:tracePt t="19556" x="3975100" y="2362200"/>
          <p14:tracePt t="19592" x="3968750" y="2362200"/>
          <p14:tracePt t="20049" x="0" y="0"/>
        </p14:tracePtLst>
        <p14:tracePtLst>
          <p14:tracePt t="29288" x="1041400" y="2609850"/>
          <p14:tracePt t="29714" x="1028700" y="2609850"/>
          <p14:tracePt t="29721" x="1016000" y="2597150"/>
          <p14:tracePt t="29729" x="971550" y="2584450"/>
          <p14:tracePt t="29741" x="895350" y="2559050"/>
          <p14:tracePt t="29757" x="844550" y="2546350"/>
          <p14:tracePt t="29774" x="793750" y="2533650"/>
          <p14:tracePt t="29791" x="787400" y="2533650"/>
          <p14:tracePt t="29958" x="781050" y="2533650"/>
          <p14:tracePt t="30209" x="787400" y="2533650"/>
          <p14:tracePt t="30217" x="793750" y="2540000"/>
          <p14:tracePt t="30257" x="800100" y="2546350"/>
          <p14:tracePt t="30281" x="806450" y="2552700"/>
          <p14:tracePt t="30291" x="812800" y="2559050"/>
          <p14:tracePt t="30313" x="812800" y="2565400"/>
          <p14:tracePt t="30337" x="819150" y="2565400"/>
          <p14:tracePt t="30353" x="819150" y="2571750"/>
          <p14:tracePt t="30369" x="825500" y="2578100"/>
          <p14:tracePt t="30393" x="831850" y="2578100"/>
          <p14:tracePt t="30401" x="838200" y="2578100"/>
          <p14:tracePt t="30433" x="844550" y="2584450"/>
          <p14:tracePt t="30465" x="850900" y="2584450"/>
          <p14:tracePt t="30497" x="857250" y="2584450"/>
          <p14:tracePt t="30521" x="863600" y="2590800"/>
          <p14:tracePt t="33489" x="889000" y="2603500"/>
          <p14:tracePt t="33492" x="971550" y="2635250"/>
          <p14:tracePt t="33507" x="1079500" y="2660650"/>
          <p14:tracePt t="33508" x="1225550" y="2711450"/>
          <p14:tracePt t="33524" x="1428750" y="2736850"/>
          <p14:tracePt t="33541" x="1765300" y="2781300"/>
          <p14:tracePt t="33558" x="2070100" y="2825750"/>
          <p14:tracePt t="33574" x="2343150" y="2870200"/>
          <p14:tracePt t="33591" x="2514600" y="2882900"/>
          <p14:tracePt t="33607" x="2762250" y="2901950"/>
          <p14:tracePt t="33626" x="2889250" y="2901950"/>
          <p14:tracePt t="33641" x="2971800" y="2901950"/>
          <p14:tracePt t="33658" x="3067050" y="2901950"/>
          <p14:tracePt t="33674" x="3155950" y="2901950"/>
          <p14:tracePt t="33691" x="3238500" y="2901950"/>
          <p14:tracePt t="33707" x="3314700" y="2901950"/>
          <p14:tracePt t="33724" x="3397250" y="2901950"/>
          <p14:tracePt t="33741" x="3473450" y="2901950"/>
          <p14:tracePt t="33757" x="3562350" y="2901950"/>
          <p14:tracePt t="33774" x="3651250" y="2895600"/>
          <p14:tracePt t="33791" x="3721100" y="2882900"/>
          <p14:tracePt t="33807" x="3803650" y="2863850"/>
          <p14:tracePt t="33824" x="3873500" y="2838450"/>
          <p14:tracePt t="33841" x="3905250" y="2819400"/>
          <p14:tracePt t="33858" x="3917950" y="2813050"/>
          <p14:tracePt t="33953" x="3924300" y="2806700"/>
          <p14:tracePt t="33992" x="3930650" y="2800350"/>
          <p14:tracePt t="34000" x="3943350" y="2800350"/>
          <p14:tracePt t="34008" x="4000500" y="2787650"/>
          <p14:tracePt t="34024" x="4032250" y="2781300"/>
          <p14:tracePt t="34025" x="4114800" y="2774950"/>
          <p14:tracePt t="34041" x="4235450" y="2768600"/>
          <p14:tracePt t="34058" x="4356100" y="2762250"/>
          <p14:tracePt t="34074" x="4419600" y="2755900"/>
          <p14:tracePt t="34091" x="4508500" y="2749550"/>
          <p14:tracePt t="34107" x="4597400" y="2736850"/>
          <p14:tracePt t="34124" x="4603750" y="2736850"/>
          <p14:tracePt t="34161" x="4610100" y="2736850"/>
          <p14:tracePt t="34161" x="4635500" y="2736850"/>
          <p14:tracePt t="34174" x="4679950" y="2736850"/>
          <p14:tracePt t="34192" x="4730750" y="2730500"/>
          <p14:tracePt t="34207" x="4781550" y="2730500"/>
          <p14:tracePt t="34225" x="4800600" y="2730500"/>
          <p14:tracePt t="34321" x="4813300" y="2730500"/>
          <p14:tracePt t="34329" x="4826000" y="2730500"/>
          <p14:tracePt t="34337" x="4832350" y="2730500"/>
          <p14:tracePt t="34341" x="4864100" y="2730500"/>
          <p14:tracePt t="34359" x="4895850" y="2730500"/>
          <p14:tracePt t="34425" x="4902200" y="2730500"/>
          <p14:tracePt t="34432" x="4921250" y="2724150"/>
          <p14:tracePt t="34440" x="4978400" y="2724150"/>
          <p14:tracePt t="34457" x="4991100" y="2724150"/>
          <p14:tracePt t="34458" x="5035550" y="2724150"/>
          <p14:tracePt t="34474" x="5073650" y="2717800"/>
          <p14:tracePt t="34491" x="5111750" y="2717800"/>
          <p14:tracePt t="34537" x="5137150" y="2717800"/>
          <p14:tracePt t="34545" x="5143500" y="2711450"/>
          <p14:tracePt t="34550" x="5162550" y="2711450"/>
          <p14:tracePt t="34557" x="5200650" y="2711450"/>
          <p14:tracePt t="34574" x="5232400" y="2711450"/>
          <p14:tracePt t="34591" x="5257800" y="2711450"/>
          <p14:tracePt t="34607" x="5283200" y="2711450"/>
          <p14:tracePt t="34624" x="5308600" y="2711450"/>
          <p14:tracePt t="34641" x="5314950" y="2711450"/>
          <p14:tracePt t="36015" x="5378450" y="2698750"/>
          <p14:tracePt t="36024" x="5562600" y="2698750"/>
          <p14:tracePt t="36032" x="5632450" y="2698750"/>
          <p14:tracePt t="36040" x="5765800" y="2698750"/>
          <p14:tracePt t="36056" x="5911850" y="2698750"/>
          <p14:tracePt t="36073" x="6038850" y="2698750"/>
          <p14:tracePt t="36089" x="6159500" y="2698750"/>
          <p14:tracePt t="36106" x="6261100" y="2698750"/>
          <p14:tracePt t="36123" x="6337300" y="2686050"/>
          <p14:tracePt t="36140" x="6388100" y="2679700"/>
          <p14:tracePt t="36156" x="6438900" y="2673350"/>
          <p14:tracePt t="36172" x="6477000" y="2660650"/>
          <p14:tracePt t="36189" x="6483350" y="2660650"/>
          <p14:tracePt t="36206" x="6515100" y="2654300"/>
          <p14:tracePt t="36222" x="6546850" y="2654300"/>
          <p14:tracePt t="36239" x="6597650" y="2641600"/>
          <p14:tracePt t="36255" x="6623050" y="2635250"/>
          <p14:tracePt t="36272" x="6654800" y="2635250"/>
          <p14:tracePt t="36289" x="6686550" y="2635250"/>
          <p14:tracePt t="36307" x="6718300" y="2628900"/>
          <p14:tracePt t="36323" x="6750050" y="2628900"/>
          <p14:tracePt t="36340" x="6775450" y="2628900"/>
          <p14:tracePt t="36356" x="6800850" y="2628900"/>
          <p14:tracePt t="36373" x="6819900" y="2628900"/>
          <p14:tracePt t="36389" x="6832600" y="2628900"/>
          <p14:tracePt t="36406" x="6838950" y="2628900"/>
          <p14:tracePt t="36631" x="6832600" y="2628900"/>
          <p14:tracePt t="36800" x="6864350" y="2635250"/>
          <p14:tracePt t="36816" x="6978650" y="2654300"/>
          <p14:tracePt t="36825" x="7112000" y="2673350"/>
          <p14:tracePt t="36840" x="7181850" y="2679700"/>
          <p14:tracePt t="36841" x="7302500" y="2698750"/>
          <p14:tracePt t="36856" x="7391400" y="2711450"/>
          <p14:tracePt t="36873" x="7461250" y="2711450"/>
          <p14:tracePt t="36889" x="7524750" y="2711450"/>
          <p14:tracePt t="36906" x="7569200" y="2711450"/>
          <p14:tracePt t="36923" x="7613650" y="2711450"/>
          <p14:tracePt t="36939" x="7651750" y="2711450"/>
          <p14:tracePt t="36957" x="7689850" y="2711450"/>
          <p14:tracePt t="36973" x="7734300" y="2711450"/>
          <p14:tracePt t="36990" x="7778750" y="2711450"/>
          <p14:tracePt t="37006" x="7823200" y="2711450"/>
          <p14:tracePt t="37023" x="7874000" y="2711450"/>
          <p14:tracePt t="37040" x="7899400" y="2711450"/>
          <p14:tracePt t="37056" x="7931150" y="2711450"/>
          <p14:tracePt t="37072" x="7950200" y="2711450"/>
          <p14:tracePt t="37089" x="7981950" y="2711450"/>
          <p14:tracePt t="37105" x="8007350" y="2711450"/>
          <p14:tracePt t="37122" x="8039100" y="2705100"/>
          <p14:tracePt t="37139" x="8051800" y="2705100"/>
          <p14:tracePt t="37156" x="8070850" y="2698750"/>
          <p14:tracePt t="37173" x="8083550" y="2698750"/>
          <p14:tracePt t="37190" x="8096250" y="2698750"/>
          <p14:tracePt t="37206" x="8121650" y="2692400"/>
          <p14:tracePt t="37206" x="8134350" y="2686050"/>
          <p14:tracePt t="37225" x="8159750" y="2686050"/>
          <p14:tracePt t="37240" x="8172450" y="2686050"/>
          <p14:tracePt t="37256" x="8197850" y="2686050"/>
          <p14:tracePt t="37272" x="8210550" y="2679700"/>
          <p14:tracePt t="37290" x="8223250" y="2673350"/>
          <p14:tracePt t="37335" x="8229600" y="2673350"/>
          <p14:tracePt t="37528" x="8216900" y="2673350"/>
          <p14:tracePt t="37536" x="8191500" y="2673350"/>
          <p14:tracePt t="37544" x="8083550" y="2673350"/>
          <p14:tracePt t="37556" x="7823200" y="2686050"/>
          <p14:tracePt t="37573" x="7448550" y="2705100"/>
          <p14:tracePt t="37590" x="7092950" y="2705100"/>
          <p14:tracePt t="37606" x="6546850" y="2705100"/>
          <p14:tracePt t="37623" x="5734050" y="2705100"/>
          <p14:tracePt t="37640" x="5137150" y="2705100"/>
          <p14:tracePt t="37656" x="4768850" y="2705100"/>
          <p14:tracePt t="37673" x="4286250" y="2705100"/>
          <p14:tracePt t="37690" x="3829050" y="2705100"/>
          <p14:tracePt t="37706" x="3568700" y="2705100"/>
          <p14:tracePt t="37723" x="3435350" y="2705100"/>
          <p14:tracePt t="37740" x="3263900" y="2717800"/>
          <p14:tracePt t="37756" x="3168650" y="2730500"/>
          <p14:tracePt t="37792" x="3162300" y="2730500"/>
          <p14:tracePt t="37792" x="3130550" y="2736850"/>
          <p14:tracePt t="37806" x="3041650" y="2749550"/>
          <p14:tracePt t="37806" x="3022600" y="2755900"/>
          <p14:tracePt t="37824" x="3009900" y="2755900"/>
          <p14:tracePt t="37871" x="2997200" y="2755900"/>
          <p14:tracePt t="37880" x="2959100" y="2755900"/>
          <p14:tracePt t="37889" x="2946400" y="2755900"/>
          <p14:tracePt t="37890" x="2921000" y="2762250"/>
          <p14:tracePt t="37906" x="2851150" y="2781300"/>
          <p14:tracePt t="37923" x="2787650" y="2800350"/>
          <p14:tracePt t="37940" x="2762250" y="2813050"/>
          <p14:tracePt t="37956" x="2749550" y="2819400"/>
          <p14:tracePt t="37973" x="2705100" y="2838450"/>
          <p14:tracePt t="37990" x="2686050" y="2851150"/>
          <p14:tracePt t="38047" x="2667000" y="2863850"/>
          <p14:tracePt t="38055" x="2647950" y="2876550"/>
          <p14:tracePt t="38063" x="2628900" y="2889250"/>
          <p14:tracePt t="38071" x="2603500" y="2908300"/>
          <p14:tracePt t="38089" x="2590800" y="2908300"/>
          <p14:tracePt t="38090" x="2571750" y="2927350"/>
          <p14:tracePt t="38106" x="2559050" y="2933700"/>
          <p14:tracePt t="38123" x="2559050" y="2940050"/>
          <p14:tracePt t="38139" x="2552700" y="2946400"/>
          <p14:tracePt t="38156" x="2552700" y="2952750"/>
          <p14:tracePt t="38312" x="2552700" y="2959100"/>
          <p14:tracePt t="38327" x="2559050" y="2965450"/>
          <p14:tracePt t="38335" x="2571750" y="2965450"/>
          <p14:tracePt t="38342" x="2578100" y="2965450"/>
          <p14:tracePt t="38356" x="2590800" y="2971800"/>
          <p14:tracePt t="38357" x="2622550" y="2978150"/>
          <p14:tracePt t="38373" x="2647950" y="2984500"/>
          <p14:tracePt t="38389" x="2679700" y="2984500"/>
          <p14:tracePt t="38406" x="2717800" y="2990850"/>
          <p14:tracePt t="38406" x="2724150" y="2990850"/>
          <p14:tracePt t="38424" x="2736850" y="2990850"/>
          <p14:tracePt t="38440" x="2749550" y="2990850"/>
          <p14:tracePt t="38488" x="2762250" y="2990850"/>
          <p14:tracePt t="38496" x="2768600" y="2990850"/>
          <p14:tracePt t="38506" x="2774950" y="2990850"/>
          <p14:tracePt t="38507" x="2781300" y="2990850"/>
          <p14:tracePt t="38523" x="2794000" y="2990850"/>
          <p14:tracePt t="38539" x="2806700" y="2990850"/>
          <p14:tracePt t="38556" x="2819400" y="2990850"/>
          <p14:tracePt t="38573" x="2838450" y="2990850"/>
          <p14:tracePt t="38590" x="2851150" y="2990850"/>
          <p14:tracePt t="38607" x="2876550" y="2990850"/>
          <p14:tracePt t="38623" x="2921000" y="2990850"/>
          <p14:tracePt t="38641" x="2965450" y="2984500"/>
          <p14:tracePt t="38656" x="3028950" y="2984500"/>
          <p14:tracePt t="38673" x="3111500" y="2984500"/>
          <p14:tracePt t="38689" x="3213100" y="2984500"/>
          <p14:tracePt t="38706" x="3295650" y="2978150"/>
          <p14:tracePt t="38723" x="3346450" y="2971800"/>
          <p14:tracePt t="38740" x="3416300" y="2965450"/>
          <p14:tracePt t="38756" x="3454400" y="2965450"/>
          <p14:tracePt t="38773" x="3479800" y="2959100"/>
          <p14:tracePt t="38789" x="3498850" y="2959100"/>
          <p14:tracePt t="38806" x="3524250" y="2959100"/>
          <p14:tracePt t="38823" x="3581400" y="2959100"/>
          <p14:tracePt t="38840" x="3613150" y="2959100"/>
          <p14:tracePt t="38856" x="3632200" y="2959100"/>
          <p14:tracePt t="38873" x="3651250" y="2959100"/>
          <p14:tracePt t="38889" x="3676650" y="2959100"/>
          <p14:tracePt t="38906" x="3702050" y="2959100"/>
          <p14:tracePt t="38923" x="3740150" y="2959100"/>
          <p14:tracePt t="38940" x="3778250" y="2959100"/>
          <p14:tracePt t="38956" x="3816350" y="2959100"/>
          <p14:tracePt t="39032" x="3822700" y="2959100"/>
          <p14:tracePt t="39151" x="3841750" y="2959100"/>
          <p14:tracePt t="39165" x="3867150" y="2959100"/>
          <p14:tracePt t="39165" x="3886200" y="2959100"/>
          <p14:tracePt t="39175" x="3917950" y="2965450"/>
          <p14:tracePt t="39176" x="3949700" y="2965450"/>
          <p14:tracePt t="39189" x="4000500" y="2978150"/>
          <p14:tracePt t="39206" x="4038600" y="2984500"/>
          <p14:tracePt t="39223" x="4102100" y="2997200"/>
          <p14:tracePt t="39241" x="4140200" y="3003550"/>
          <p14:tracePt t="39257" x="4197350" y="3009900"/>
          <p14:tracePt t="39273" x="4248150" y="3009900"/>
          <p14:tracePt t="39289" x="4292600" y="3009900"/>
          <p14:tracePt t="39306" x="4356100" y="3009900"/>
          <p14:tracePt t="39322" x="4413250" y="3009900"/>
          <p14:tracePt t="39339" x="4457700" y="3016250"/>
          <p14:tracePt t="39356" x="4489450" y="3016250"/>
          <p14:tracePt t="39373" x="4533900" y="3016250"/>
          <p14:tracePt t="39389" x="4591050" y="3016250"/>
          <p14:tracePt t="39406" x="4648200" y="3016250"/>
          <p14:tracePt t="39423" x="4749800" y="3016250"/>
          <p14:tracePt t="39471" x="4762500" y="3016250"/>
          <p14:tracePt t="39479" x="4794250" y="3016250"/>
          <p14:tracePt t="39488" x="4826000" y="3016250"/>
          <p14:tracePt t="39495" x="4889500" y="3016250"/>
          <p14:tracePt t="39506" x="4953000" y="3016250"/>
          <p14:tracePt t="39523" x="4991100" y="3016250"/>
          <p14:tracePt t="39540" x="5022850" y="3016250"/>
          <p14:tracePt t="39556" x="5054600" y="3016250"/>
          <p14:tracePt t="39573" x="5080000" y="3016250"/>
          <p14:tracePt t="39590" x="5099050" y="3016250"/>
          <p14:tracePt t="39606" x="5124450" y="3009900"/>
          <p14:tracePt t="39623" x="5130800" y="3009900"/>
          <p14:tracePt t="39640" x="5149850" y="3003550"/>
          <p14:tracePt t="39656" x="5156200" y="3003550"/>
          <p14:tracePt t="39673" x="5162550" y="3003550"/>
          <p14:tracePt t="39689" x="5175250" y="2997200"/>
          <p14:tracePt t="40015" x="5194300" y="2990850"/>
          <p14:tracePt t="40024" x="5226050" y="2984500"/>
          <p14:tracePt t="40040" x="5238750" y="2978150"/>
          <p14:tracePt t="40041" x="5283200" y="2965450"/>
          <p14:tracePt t="40056" x="5327650" y="2946400"/>
          <p14:tracePt t="40073" x="5378450" y="2940050"/>
          <p14:tracePt t="40089" x="5429250" y="2927350"/>
          <p14:tracePt t="40106" x="5461000" y="2921000"/>
          <p14:tracePt t="40122" x="5505450" y="2914650"/>
          <p14:tracePt t="40140" x="5549900" y="2914650"/>
          <p14:tracePt t="40156" x="5588000" y="2914650"/>
          <p14:tracePt t="40172" x="5638800" y="2914650"/>
          <p14:tracePt t="40189" x="5670550" y="2914650"/>
          <p14:tracePt t="40231" x="5632450" y="2914650"/>
          <p14:tracePt t="40239" x="5276850" y="2901950"/>
          <p14:tracePt t="40255" x="4972050" y="2844800"/>
          <p14:tracePt t="40273" x="4933950" y="2838450"/>
          <p14:tracePt t="40504" x="4927600" y="2844800"/>
          <p14:tracePt t="40519" x="4933950" y="2844800"/>
          <p14:tracePt t="40521" x="5016500" y="2863850"/>
          <p14:tracePt t="40539" x="5099050" y="2895600"/>
          <p14:tracePt t="40556" x="5245100" y="2940050"/>
          <p14:tracePt t="40573" x="5467350" y="2997200"/>
          <p14:tracePt t="40589" x="5740400" y="3041650"/>
          <p14:tracePt t="40606" x="5930900" y="3079750"/>
          <p14:tracePt t="40623" x="6121400" y="3111500"/>
          <p14:tracePt t="40640" x="6286500" y="3130550"/>
          <p14:tracePt t="40656" x="6419850" y="3136900"/>
          <p14:tracePt t="40673" x="6534150" y="3143250"/>
          <p14:tracePt t="40690" x="6623050" y="3149600"/>
          <p14:tracePt t="40706" x="6699250" y="3149600"/>
          <p14:tracePt t="40723" x="6731000" y="3143250"/>
          <p14:tracePt t="40739" x="6750050" y="3143250"/>
          <p14:tracePt t="40756" x="6781800" y="3143250"/>
          <p14:tracePt t="40773" x="6813550" y="3143250"/>
          <p14:tracePt t="40789" x="6845300" y="3143250"/>
          <p14:tracePt t="40806" x="6883400" y="3143250"/>
          <p14:tracePt t="40823" x="6934200" y="3143250"/>
          <p14:tracePt t="40840" x="6972300" y="3143250"/>
          <p14:tracePt t="40856" x="7010400" y="3143250"/>
          <p14:tracePt t="40873" x="7054850" y="3143250"/>
          <p14:tracePt t="40890" x="7112000" y="3130550"/>
          <p14:tracePt t="40906" x="7169150" y="3117850"/>
          <p14:tracePt t="40923" x="7232650" y="3111500"/>
          <p14:tracePt t="40939" x="7296150" y="3098800"/>
          <p14:tracePt t="40956" x="7353300" y="3092450"/>
          <p14:tracePt t="40972" x="7404100" y="3086100"/>
          <p14:tracePt t="40990" x="7454900" y="3079750"/>
          <p14:tracePt t="41006" x="7512050" y="3067050"/>
          <p14:tracePt t="41006" x="7531100" y="3067050"/>
          <p14:tracePt t="41024" x="7575550" y="3054350"/>
          <p14:tracePt t="41040" x="7607300" y="3054350"/>
          <p14:tracePt t="41056" x="7620000" y="3048000"/>
          <p14:tracePt t="41072" x="7639050" y="3035300"/>
          <p14:tracePt t="41090" x="7645400" y="3028950"/>
          <p14:tracePt t="41106" x="7651750" y="3028950"/>
          <p14:tracePt t="41399" x="7639050" y="3028950"/>
          <p14:tracePt t="41407" x="7620000" y="3028950"/>
          <p14:tracePt t="41415" x="7588250" y="3028950"/>
          <p14:tracePt t="41423" x="7486650" y="3028950"/>
          <p14:tracePt t="41440" x="7410450" y="3028950"/>
          <p14:tracePt t="41456" x="7334250" y="3028950"/>
          <p14:tracePt t="41472" x="7258050" y="3028950"/>
          <p14:tracePt t="41489" x="7181850" y="3028950"/>
          <p14:tracePt t="41506" x="7124700" y="3028950"/>
          <p14:tracePt t="41522" x="7061200" y="3028950"/>
          <p14:tracePt t="41539" x="6978650" y="3028950"/>
          <p14:tracePt t="41556" x="6927850" y="3028950"/>
          <p14:tracePt t="41572" x="6883400" y="3028950"/>
          <p14:tracePt t="41590" x="6819900" y="3028950"/>
          <p14:tracePt t="41606" x="6743700" y="3028950"/>
          <p14:tracePt t="41606" x="6705600" y="3028950"/>
          <p14:tracePt t="41623" x="6610350" y="3028950"/>
          <p14:tracePt t="41640" x="6584950" y="3028950"/>
          <p14:tracePt t="41656" x="6540500" y="3028950"/>
          <p14:tracePt t="41672" x="6496050" y="3028950"/>
          <p14:tracePt t="41690" x="6470650" y="3028950"/>
          <p14:tracePt t="41706" x="6457950" y="3035300"/>
          <p14:tracePt t="43152" x="0" y="0"/>
        </p14:tracePtLst>
        <p14:tracePtLst>
          <p14:tracePt t="54048" x="3549650" y="3041650"/>
          <p14:tracePt t="54248" x="3543300" y="3041650"/>
          <p14:tracePt t="54256" x="3473450" y="3041650"/>
          <p14:tracePt t="54271" x="3441700" y="3041650"/>
          <p14:tracePt t="54279" x="3352800" y="3041650"/>
          <p14:tracePt t="54295" x="3263900" y="3041650"/>
          <p14:tracePt t="54311" x="3162300" y="3041650"/>
          <p14:tracePt t="54327" x="3079750" y="3041650"/>
          <p14:tracePt t="54343" x="2984500" y="3041650"/>
          <p14:tracePt t="54359" x="2927350" y="3041650"/>
          <p14:tracePt t="54375" x="2870200" y="3041650"/>
          <p14:tracePt t="54391" x="2800350" y="3041650"/>
          <p14:tracePt t="54408" x="2755900" y="3041650"/>
          <p14:tracePt t="54424" x="2686050" y="3041650"/>
          <p14:tracePt t="54456" x="2635250" y="3048000"/>
          <p14:tracePt t="54457" x="2597150" y="3054350"/>
          <p14:tracePt t="54473" x="2565400" y="3060700"/>
          <p14:tracePt t="54489" x="2527300" y="3073400"/>
          <p14:tracePt t="54506" x="2495550" y="3079750"/>
          <p14:tracePt t="54524" x="2463800" y="3092450"/>
          <p14:tracePt t="54540" x="2438400" y="3092450"/>
          <p14:tracePt t="54557" x="2419350" y="3092450"/>
          <p14:tracePt t="54572" x="2393950" y="3098800"/>
          <p14:tracePt t="54589" x="2368550" y="3098800"/>
          <p14:tracePt t="54605" x="2305050" y="3111500"/>
          <p14:tracePt t="54623" x="2247900" y="3117850"/>
          <p14:tracePt t="54640" x="2184400" y="3130550"/>
          <p14:tracePt t="54657" x="2108200" y="3130550"/>
          <p14:tracePt t="54673" x="2044700" y="3130550"/>
          <p14:tracePt t="54690" x="1993900" y="3130550"/>
          <p14:tracePt t="54706" x="1955800" y="3130550"/>
          <p14:tracePt t="54723" x="1930400" y="3130550"/>
          <p14:tracePt t="54739" x="1892300" y="3130550"/>
          <p14:tracePt t="54756" x="1854200" y="3130550"/>
          <p14:tracePt t="54773" x="1803400" y="3124200"/>
          <p14:tracePt t="54790" x="1778000" y="3111500"/>
          <p14:tracePt t="54806" x="1733550" y="3105150"/>
          <p14:tracePt t="54824" x="1708150" y="3098800"/>
          <p14:tracePt t="54840" x="1689100" y="3092450"/>
          <p14:tracePt t="54857" x="1670050" y="3079750"/>
          <p14:tracePt t="54873" x="1663700" y="3079750"/>
          <p14:tracePt t="55064" x="1657350" y="3079750"/>
          <p14:tracePt t="55200" x="1663700" y="3073400"/>
          <p14:tracePt t="55208" x="1663700" y="3060700"/>
          <p14:tracePt t="55224" x="1663700" y="3041650"/>
          <p14:tracePt t="55224" x="1651000" y="3022600"/>
          <p14:tracePt t="55240" x="1638300" y="3009900"/>
          <p14:tracePt t="55256" x="1619250" y="2990850"/>
          <p14:tracePt t="55273" x="1600200" y="2971800"/>
          <p14:tracePt t="55290" x="1581150" y="2959100"/>
          <p14:tracePt t="55306" x="1568450" y="2952750"/>
          <p14:tracePt t="55323" x="1555750" y="2946400"/>
          <p14:tracePt t="55339" x="1549400" y="2940050"/>
          <p14:tracePt t="55512" x="1555750" y="2940050"/>
          <p14:tracePt t="55519" x="1568450" y="2940050"/>
          <p14:tracePt t="55527" x="1593850" y="2940050"/>
          <p14:tracePt t="55535" x="1625600" y="2946400"/>
          <p14:tracePt t="55543" x="1689100" y="2952750"/>
          <p14:tracePt t="55556" x="1771650" y="2965450"/>
          <p14:tracePt t="55573" x="1860550" y="2978150"/>
          <p14:tracePt t="55590" x="1962150" y="2990850"/>
          <p14:tracePt t="55606" x="2044700" y="2997200"/>
          <p14:tracePt t="55606" x="2101850" y="2997200"/>
          <p14:tracePt t="55623" x="2216150" y="3003550"/>
          <p14:tracePt t="55640" x="2311400" y="3009900"/>
          <p14:tracePt t="55656" x="2393950" y="3016250"/>
          <p14:tracePt t="55673" x="2470150" y="3028950"/>
          <p14:tracePt t="55690" x="2559050" y="3028950"/>
          <p14:tracePt t="55706" x="2641600" y="3028950"/>
          <p14:tracePt t="55723" x="2705100" y="3028950"/>
          <p14:tracePt t="55739" x="2787650" y="3028950"/>
          <p14:tracePt t="55756" x="2857500" y="3028950"/>
          <p14:tracePt t="55773" x="2933700" y="3028950"/>
          <p14:tracePt t="55790" x="2997200" y="3035300"/>
          <p14:tracePt t="55806" x="3041650" y="3035300"/>
          <p14:tracePt t="55824" x="3060700" y="3035300"/>
          <p14:tracePt t="55840" x="3073400" y="3035300"/>
          <p14:tracePt t="56047" x="3067050" y="3035300"/>
          <p14:tracePt t="56056" x="2978150" y="3035300"/>
          <p14:tracePt t="56066" x="2908300" y="3035300"/>
          <p14:tracePt t="56074" x="2736850" y="3035300"/>
          <p14:tracePt t="56089" x="2578100" y="3035300"/>
          <p14:tracePt t="56106" x="2406650" y="3035300"/>
          <p14:tracePt t="56123" x="2260600" y="3035300"/>
          <p14:tracePt t="56139" x="2152650" y="3035300"/>
          <p14:tracePt t="56156" x="2076450" y="3035300"/>
          <p14:tracePt t="56173" x="2051050" y="3035300"/>
          <p14:tracePt t="56189" x="2032000" y="3035300"/>
          <p14:tracePt t="56189" x="2019300" y="3035300"/>
          <p14:tracePt t="56222" x="2012950" y="3035300"/>
          <p14:tracePt t="56223" x="2000250" y="3035300"/>
          <p14:tracePt t="56240" x="1987550" y="3035300"/>
          <p14:tracePt t="56256" x="1974850" y="3041650"/>
          <p14:tracePt t="56273" x="1968500" y="3041650"/>
          <p14:tracePt t="56289" x="1962150" y="3041650"/>
          <p14:tracePt t="56307" x="1955800" y="3041650"/>
          <p14:tracePt t="56323" x="1949450" y="3041650"/>
          <p14:tracePt t="56340" x="1936750" y="3041650"/>
          <p14:tracePt t="56356" x="1930400" y="3041650"/>
          <p14:tracePt t="56471" x="1955800" y="3041650"/>
          <p14:tracePt t="56472" x="1981200" y="3041650"/>
          <p14:tracePt t="56482" x="2000250" y="3041650"/>
          <p14:tracePt t="56489" x="2095500" y="3041650"/>
          <p14:tracePt t="56507" x="2254250" y="3041650"/>
          <p14:tracePt t="56522" x="2463800" y="3041650"/>
          <p14:tracePt t="56540" x="2749550" y="3041650"/>
          <p14:tracePt t="56556" x="2933700" y="3041650"/>
          <p14:tracePt t="56573" x="3079750" y="3041650"/>
          <p14:tracePt t="56589" x="3162300" y="3041650"/>
          <p14:tracePt t="56606" x="3181350" y="3041650"/>
          <p14:tracePt t="56623" x="3194050" y="3041650"/>
          <p14:tracePt t="56903" x="3187700" y="3041650"/>
          <p14:tracePt t="56911" x="3162300" y="3041650"/>
          <p14:tracePt t="56919" x="3130550" y="3041650"/>
          <p14:tracePt t="56927" x="3035300" y="3041650"/>
          <p14:tracePt t="56939" x="2959100" y="3041650"/>
          <p14:tracePt t="56956" x="2914650" y="3041650"/>
          <p14:tracePt t="56973" x="2851150" y="3041650"/>
          <p14:tracePt t="56990" x="2819400" y="3041650"/>
          <p14:tracePt t="57006" x="2774950" y="3028950"/>
          <p14:tracePt t="57024" x="2762250" y="3028950"/>
          <p14:tracePt t="57040" x="2736850" y="3028950"/>
          <p14:tracePt t="57056" x="2711450" y="3022600"/>
          <p14:tracePt t="57073" x="2692400" y="3022600"/>
          <p14:tracePt t="57089" x="2667000" y="3022600"/>
          <p14:tracePt t="57106" x="2641600" y="3022600"/>
          <p14:tracePt t="57123" x="2628900" y="3016250"/>
          <p14:tracePt t="57140" x="2622550" y="3016250"/>
          <p14:tracePt t="57156" x="2616200" y="3016250"/>
          <p14:tracePt t="57191" x="2609850" y="3016250"/>
          <p14:tracePt t="57223" x="2603500" y="3016250"/>
          <p14:tracePt t="57239" x="2597150" y="3016250"/>
          <p14:tracePt t="57260" x="2590800" y="3016250"/>
          <p14:tracePt t="57416" x="2603500" y="3016250"/>
          <p14:tracePt t="57424" x="2641600" y="3016250"/>
          <p14:tracePt t="57439" x="2660650" y="3016250"/>
          <p14:tracePt t="57440" x="2692400" y="3016250"/>
          <p14:tracePt t="57456" x="2724150" y="3016250"/>
          <p14:tracePt t="57473" x="2749550" y="3016250"/>
          <p14:tracePt t="57489" x="2762250" y="3016250"/>
          <p14:tracePt t="57507" x="2774950" y="3016250"/>
          <p14:tracePt t="57523" x="2781300" y="3016250"/>
          <p14:tracePt t="57540" x="2787650" y="3016250"/>
          <p14:tracePt t="57556" x="2794000" y="3016250"/>
          <p14:tracePt t="57573" x="2806700" y="3016250"/>
          <p14:tracePt t="57615" x="2813050" y="3016250"/>
          <p14:tracePt t="57623" x="2819400" y="3009900"/>
          <p14:tracePt t="57655" x="2825750" y="3009900"/>
          <p14:tracePt t="57687" x="2832100" y="3009900"/>
          <p14:tracePt t="57711" x="2838450" y="3009900"/>
          <p14:tracePt t="57735" x="2844800" y="3009900"/>
          <p14:tracePt t="57751" x="2851150" y="3009900"/>
          <p14:tracePt t="57766" x="2857500" y="3009900"/>
          <p14:tracePt t="57775" x="2863850" y="3009900"/>
          <p14:tracePt t="57848" x="2870200" y="3009900"/>
          <p14:tracePt t="62559" x="2895600" y="3009900"/>
          <p14:tracePt t="62567" x="2927350" y="3009900"/>
          <p14:tracePt t="62572" x="2965450" y="3009900"/>
          <p14:tracePt t="62590" x="3041650" y="3009900"/>
          <p14:tracePt t="62606" x="3200400" y="3009900"/>
          <p14:tracePt t="62624" x="3340100" y="3009900"/>
          <p14:tracePt t="62639" x="3511550" y="3009900"/>
          <p14:tracePt t="62656" x="3695700" y="3009900"/>
          <p14:tracePt t="62672" x="3873500" y="3009900"/>
          <p14:tracePt t="62689" x="4133850" y="3009900"/>
          <p14:tracePt t="62706" x="4387850" y="3009900"/>
          <p14:tracePt t="62723" x="4711700" y="3022600"/>
          <p14:tracePt t="62739" x="5156200" y="3028950"/>
          <p14:tracePt t="62756" x="5467350" y="3041650"/>
          <p14:tracePt t="62772" x="5530850" y="3041650"/>
          <p14:tracePt t="62789" x="5899150" y="3054350"/>
          <p14:tracePt t="62806" x="6032500" y="3054350"/>
          <p14:tracePt t="62839" x="6089650" y="3054350"/>
          <p14:tracePt t="62840" x="6191250" y="3054350"/>
          <p14:tracePt t="62856" x="6216650" y="3054350"/>
          <p14:tracePt t="62873" x="6292850" y="3041650"/>
          <p14:tracePt t="62889" x="6356350" y="3028950"/>
          <p14:tracePt t="62906" x="6400800" y="3028950"/>
          <p14:tracePt t="62922" x="6445250" y="3028950"/>
          <p14:tracePt t="62939" x="6483350" y="3028950"/>
          <p14:tracePt t="62956" x="6540500" y="3022600"/>
          <p14:tracePt t="62973" x="6584950" y="3016250"/>
          <p14:tracePt t="62989" x="6642100" y="3009900"/>
          <p14:tracePt t="63006" x="6680200" y="3003550"/>
          <p14:tracePt t="63022" x="6711950" y="2990850"/>
          <p14:tracePt t="63119" x="6718300" y="2990850"/>
          <p14:tracePt t="63231" x="6686550" y="2984500"/>
          <p14:tracePt t="63239" x="6661150" y="2984500"/>
          <p14:tracePt t="63239" x="6616700" y="2984500"/>
          <p14:tracePt t="63256" x="6565900" y="2984500"/>
          <p14:tracePt t="63272" x="6451600" y="2984500"/>
          <p14:tracePt t="63295" x="6356350" y="2984500"/>
          <p14:tracePt t="63301" x="6242050" y="2984500"/>
          <p14:tracePt t="63306" x="5981700" y="2990850"/>
          <p14:tracePt t="63322" x="5695950" y="2990850"/>
          <p14:tracePt t="63339" x="5486400" y="2990850"/>
          <p14:tracePt t="63356" x="5213350" y="2990850"/>
          <p14:tracePt t="63373" x="5175250" y="2990850"/>
          <p14:tracePt t="63389" x="5010150" y="2990850"/>
          <p14:tracePt t="63406" x="4940300" y="2990850"/>
          <p14:tracePt t="63422" x="4870450" y="2990850"/>
          <p14:tracePt t="63439" x="4864100" y="2990850"/>
          <p14:tracePt t="63479" x="4857750" y="2990850"/>
          <p14:tracePt t="63487" x="4845050" y="2990850"/>
          <p14:tracePt t="63495" x="4819650" y="2990850"/>
          <p14:tracePt t="63506" x="4806950" y="2990850"/>
          <p14:tracePt t="63523" x="4800600" y="2990850"/>
          <p14:tracePt t="63696" x="4794250" y="2990850"/>
          <p14:tracePt t="63703" x="4781550" y="2990850"/>
          <p14:tracePt t="63711" x="4768850" y="2990850"/>
          <p14:tracePt t="63719" x="4756150" y="2990850"/>
          <p14:tracePt t="63739" x="4718050" y="2990850"/>
          <p14:tracePt t="63740" x="4692650" y="2990850"/>
          <p14:tracePt t="63756" x="4654550" y="2984500"/>
          <p14:tracePt t="63773" x="4584700" y="2984500"/>
          <p14:tracePt t="63789" x="4514850" y="2984500"/>
          <p14:tracePt t="63806" x="4394200" y="2984500"/>
          <p14:tracePt t="63823" x="4311650" y="2984500"/>
          <p14:tracePt t="63840" x="4248150" y="2984500"/>
          <p14:tracePt t="63856" x="4210050" y="2984500"/>
          <p14:tracePt t="63872" x="4184650" y="2984500"/>
          <p14:tracePt t="63889" x="4159250" y="2984500"/>
          <p14:tracePt t="63906" x="4146550" y="2984500"/>
          <p14:tracePt t="63922" x="4133850" y="2984500"/>
          <p14:tracePt t="63939" x="4127500" y="2984500"/>
          <p14:tracePt t="64016" x="4114800" y="2984500"/>
          <p14:tracePt t="64040" x="4102100" y="2984500"/>
          <p14:tracePt t="64057" x="4095750" y="2984500"/>
          <p14:tracePt t="65080" x="4089400" y="2984500"/>
          <p14:tracePt t="65088" x="4083050" y="2984500"/>
          <p14:tracePt t="65104" x="4076700" y="2984500"/>
          <p14:tracePt t="65112" x="4070350" y="2984500"/>
          <p14:tracePt t="65664" x="4070350" y="2990850"/>
          <p14:tracePt t="65672" x="4070350" y="2997200"/>
          <p14:tracePt t="65690" x="4070350" y="3003550"/>
          <p14:tracePt t="65691" x="4070350" y="3009900"/>
          <p14:tracePt t="65707" x="4070350" y="3016250"/>
          <p14:tracePt t="66792" x="4057650" y="3035300"/>
          <p14:tracePt t="66801" x="3994150" y="3073400"/>
          <p14:tracePt t="66808" x="3911600" y="3117850"/>
          <p14:tracePt t="66808" x="3676650" y="3244850"/>
          <p14:tracePt t="66824" x="3390900" y="3371850"/>
          <p14:tracePt t="66840" x="2908300" y="3536950"/>
          <p14:tracePt t="66856" x="2419350" y="3676650"/>
          <p14:tracePt t="66874" x="2019300" y="3765550"/>
          <p14:tracePt t="66890" x="1644650" y="3822700"/>
          <p14:tracePt t="66907" x="1485900" y="3829050"/>
          <p14:tracePt t="66923" x="1390650" y="3829050"/>
          <p14:tracePt t="66940" x="1327150" y="3829050"/>
          <p14:tracePt t="66956" x="1289050" y="3822700"/>
          <p14:tracePt t="66974" x="1250950" y="3810000"/>
          <p14:tracePt t="66990" x="1206500" y="3797300"/>
          <p14:tracePt t="67007" x="1162050" y="3784600"/>
          <p14:tracePt t="67024" x="1104900" y="3765550"/>
          <p14:tracePt t="67040" x="1041400" y="3740150"/>
          <p14:tracePt t="67056" x="990600" y="3721100"/>
          <p14:tracePt t="67073" x="939800" y="3695700"/>
          <p14:tracePt t="67090" x="908050" y="3683000"/>
          <p14:tracePt t="67107" x="863600" y="3663950"/>
          <p14:tracePt t="67123" x="831850" y="3657600"/>
          <p14:tracePt t="67140" x="800100" y="3644900"/>
          <p14:tracePt t="67157" x="774700" y="3638550"/>
          <p14:tracePt t="67173" x="749300" y="3625850"/>
          <p14:tracePt t="67190" x="742950" y="3619500"/>
          <p14:tracePt t="67206" x="736600" y="3613150"/>
          <p14:tracePt t="67223" x="730250" y="3587750"/>
          <p14:tracePt t="67240" x="730250" y="3575050"/>
          <p14:tracePt t="67256" x="730250" y="3543300"/>
          <p14:tracePt t="67273" x="730250" y="3505200"/>
          <p14:tracePt t="67290" x="730250" y="3467100"/>
          <p14:tracePt t="67307" x="730250" y="3441700"/>
          <p14:tracePt t="67323" x="730250" y="3409950"/>
          <p14:tracePt t="67340" x="730250" y="3390900"/>
          <p14:tracePt t="67356" x="723900" y="3371850"/>
          <p14:tracePt t="67373" x="717550" y="3352800"/>
          <p14:tracePt t="67408" x="711200" y="3346450"/>
          <p14:tracePt t="67432" x="711200" y="3340100"/>
          <p14:tracePt t="67464" x="704850" y="3333750"/>
          <p14:tracePt t="67480" x="698500" y="3333750"/>
          <p14:tracePt t="67488" x="698500" y="3327400"/>
          <p14:tracePt t="67493" x="685800" y="3321050"/>
          <p14:tracePt t="67506" x="679450" y="3308350"/>
          <p14:tracePt t="67523" x="660400" y="3302000"/>
          <p14:tracePt t="67540" x="647700" y="3295650"/>
          <p14:tracePt t="67556" x="635000" y="3282950"/>
          <p14:tracePt t="67573" x="622300" y="3282950"/>
          <p14:tracePt t="67590" x="615950" y="3276600"/>
          <p14:tracePt t="67607" x="603250" y="3270250"/>
          <p14:tracePt t="67623" x="596900" y="3263900"/>
          <p14:tracePt t="67640" x="590550" y="3263900"/>
          <p14:tracePt t="68112" x="584200" y="3251200"/>
          <p14:tracePt t="68120" x="584200" y="3238500"/>
          <p14:tracePt t="68122" x="584200" y="3206750"/>
          <p14:tracePt t="68140" x="584200" y="3181350"/>
          <p14:tracePt t="68158" x="584200" y="3162300"/>
          <p14:tracePt t="69681" x="584200" y="3168650"/>
          <p14:tracePt t="69689" x="584200" y="3181350"/>
          <p14:tracePt t="69705" x="584200" y="3187700"/>
          <p14:tracePt t="69708" x="584200" y="3213100"/>
          <p14:tracePt t="69724" x="584200" y="3232150"/>
          <p14:tracePt t="69741" x="584200" y="3257550"/>
          <p14:tracePt t="69757" x="584200" y="3276600"/>
          <p14:tracePt t="69775" x="584200" y="3302000"/>
          <p14:tracePt t="69791" x="590550" y="3321050"/>
          <p14:tracePt t="69807" x="590550" y="3346450"/>
          <p14:tracePt t="69824" x="590550" y="3365500"/>
          <p14:tracePt t="69841" x="596900" y="3384550"/>
          <p14:tracePt t="69857" x="603250" y="3409950"/>
          <p14:tracePt t="69874" x="603250" y="3422650"/>
          <p14:tracePt t="69891" x="603250" y="3435350"/>
          <p14:tracePt t="69908" x="603250" y="3454400"/>
          <p14:tracePt t="69924" x="609600" y="3460750"/>
          <p14:tracePt t="69941" x="615950" y="3473450"/>
          <p14:tracePt t="69957" x="615950" y="3486150"/>
          <p14:tracePt t="69974" x="622300" y="3492500"/>
          <p14:tracePt t="69991" x="635000" y="3511550"/>
          <p14:tracePt t="70008" x="660400" y="3543300"/>
          <p14:tracePt t="70025" x="673100" y="3562350"/>
          <p14:tracePt t="70041" x="692150" y="3594100"/>
          <p14:tracePt t="70057" x="704850" y="3613150"/>
          <p14:tracePt t="70074" x="723900" y="3644900"/>
          <p14:tracePt t="70090" x="736600" y="3657600"/>
          <p14:tracePt t="70108" x="762000" y="3683000"/>
          <p14:tracePt t="70124" x="774700" y="3695700"/>
          <p14:tracePt t="70141" x="793750" y="3702050"/>
          <p14:tracePt t="70157" x="800100" y="3708400"/>
          <p14:tracePt t="70174" x="812800" y="3714750"/>
          <p14:tracePt t="70191" x="825500" y="3721100"/>
          <p14:tracePt t="70208" x="831850" y="3721100"/>
          <p14:tracePt t="70225" x="844550" y="3721100"/>
          <p14:tracePt t="70241" x="863600" y="3721100"/>
          <p14:tracePt t="70257" x="882650" y="3721100"/>
          <p14:tracePt t="70274" x="908050" y="3721100"/>
          <p14:tracePt t="70291" x="946150" y="3721100"/>
          <p14:tracePt t="70307" x="984250" y="3721100"/>
          <p14:tracePt t="70324" x="1022350" y="3721100"/>
          <p14:tracePt t="70341" x="1085850" y="3714750"/>
          <p14:tracePt t="70357" x="1149350" y="3702050"/>
          <p14:tracePt t="70374" x="1187450" y="3695700"/>
          <p14:tracePt t="70391" x="1219200" y="3689350"/>
          <p14:tracePt t="70408" x="1238250" y="3683000"/>
          <p14:tracePt t="70616" x="1212850" y="3683000"/>
          <p14:tracePt t="70624" x="1174750" y="3683000"/>
          <p14:tracePt t="70633" x="1149350" y="3683000"/>
          <p14:tracePt t="70641" x="1098550" y="3676650"/>
          <p14:tracePt t="70657" x="1066800" y="3670300"/>
          <p14:tracePt t="70674" x="1035050" y="3670300"/>
          <p14:tracePt t="70691" x="1022350" y="3670300"/>
          <p14:tracePt t="70707" x="1016000" y="3670300"/>
          <p14:tracePt t="70724" x="1009650" y="3670300"/>
          <p14:tracePt t="71128" x="1003300" y="3670300"/>
          <p14:tracePt t="71136" x="1003300" y="3663950"/>
          <p14:tracePt t="71150" x="996950" y="3663950"/>
          <p14:tracePt t="71160" x="990600" y="3663950"/>
          <p14:tracePt t="71184" x="984250" y="3663950"/>
          <p14:tracePt t="71352" x="977900" y="3663950"/>
          <p14:tracePt t="71360" x="971550" y="3663950"/>
          <p14:tracePt t="71376" x="965200" y="3663950"/>
          <p14:tracePt t="71392" x="958850" y="3663950"/>
          <p14:tracePt t="71393" x="952500" y="3663950"/>
          <p14:tracePt t="71407" x="939800" y="3663950"/>
          <p14:tracePt t="71425" x="933450" y="3663950"/>
          <p14:tracePt t="71441" x="927100" y="3663950"/>
          <p14:tracePt t="72088" x="933450" y="3663950"/>
          <p14:tracePt t="72096" x="946150" y="3663950"/>
          <p14:tracePt t="72104" x="952500" y="3663950"/>
          <p14:tracePt t="72112" x="971550" y="3663950"/>
          <p14:tracePt t="72123" x="977900" y="3663950"/>
          <p14:tracePt t="72140" x="990600" y="3663950"/>
          <p14:tracePt t="72157" x="996950" y="3663950"/>
          <p14:tracePt t="72257" x="1003300" y="3663950"/>
          <p14:tracePt t="72953" x="1009650" y="3663950"/>
          <p14:tracePt t="72960" x="1035050" y="3663950"/>
          <p14:tracePt t="72968" x="1066800" y="3663950"/>
          <p14:tracePt t="72974" x="1117600" y="3663950"/>
          <p14:tracePt t="72990" x="1174750" y="3651250"/>
          <p14:tracePt t="73007" x="1238250" y="3651250"/>
          <p14:tracePt t="73024" x="1282700" y="3651250"/>
          <p14:tracePt t="73041" x="1320800" y="3651250"/>
          <p14:tracePt t="73057" x="1365250" y="3651250"/>
          <p14:tracePt t="73074" x="1397000" y="3651250"/>
          <p14:tracePt t="73091" x="1460500" y="3651250"/>
          <p14:tracePt t="73108" x="1524000" y="3651250"/>
          <p14:tracePt t="73124" x="1593850" y="3644900"/>
          <p14:tracePt t="73141" x="1676400" y="3644900"/>
          <p14:tracePt t="73157" x="1720850" y="3644900"/>
          <p14:tracePt t="73174" x="1752600" y="3644900"/>
          <p14:tracePt t="73190" x="1835150" y="3644900"/>
          <p14:tracePt t="73207" x="1892300" y="3644900"/>
          <p14:tracePt t="73207" x="1930400" y="3644900"/>
          <p14:tracePt t="73225" x="1974850" y="3644900"/>
          <p14:tracePt t="73242" x="2012950" y="3644900"/>
          <p14:tracePt t="73257" x="2044700" y="3644900"/>
          <p14:tracePt t="73274" x="2070100" y="3644900"/>
          <p14:tracePt t="73291" x="2095500" y="3644900"/>
          <p14:tracePt t="73307" x="2120900" y="3644900"/>
          <p14:tracePt t="73324" x="2139950" y="3644900"/>
          <p14:tracePt t="73341" x="2159000" y="3644900"/>
          <p14:tracePt t="73357" x="2171700" y="3644900"/>
          <p14:tracePt t="73374" x="2184400" y="3644900"/>
          <p14:tracePt t="73408" x="2190750" y="3644900"/>
          <p14:tracePt t="73465" x="2197100" y="3644900"/>
          <p14:tracePt t="73480" x="2203450" y="3644900"/>
          <p14:tracePt t="73488" x="2216150" y="3644900"/>
          <p14:tracePt t="73496" x="2228850" y="3644900"/>
          <p14:tracePt t="73507" x="2254250" y="3644900"/>
          <p14:tracePt t="73524" x="2279650" y="3651250"/>
          <p14:tracePt t="73541" x="2330450" y="3657600"/>
          <p14:tracePt t="73557" x="2368550" y="3663950"/>
          <p14:tracePt t="73574" x="2419350" y="3663950"/>
          <p14:tracePt t="73590" x="2489200" y="3676650"/>
          <p14:tracePt t="73607" x="2559050" y="3683000"/>
          <p14:tracePt t="73624" x="2673350" y="3689350"/>
          <p14:tracePt t="73641" x="2692400" y="3689350"/>
          <p14:tracePt t="73657" x="2724150" y="3689350"/>
          <p14:tracePt t="73674" x="2768600" y="3689350"/>
          <p14:tracePt t="73690" x="2813050" y="3689350"/>
          <p14:tracePt t="73707" x="2844800" y="3689350"/>
          <p14:tracePt t="73724" x="2882900" y="3689350"/>
          <p14:tracePt t="73741" x="2901950" y="3689350"/>
          <p14:tracePt t="73757" x="2921000" y="3689350"/>
          <p14:tracePt t="73774" x="2940050" y="3689350"/>
          <p14:tracePt t="73791" x="2965450" y="3689350"/>
          <p14:tracePt t="73807" x="2984500" y="3689350"/>
          <p14:tracePt t="73824" x="3016250" y="3689350"/>
          <p14:tracePt t="73841" x="3035300" y="3689350"/>
          <p14:tracePt t="73857" x="3041650" y="3689350"/>
          <p14:tracePt t="73874" x="3054350" y="3689350"/>
          <p14:tracePt t="73891" x="3060700" y="3689350"/>
          <p14:tracePt t="73907" x="3073400" y="3689350"/>
          <p14:tracePt t="73924" x="3086100" y="3689350"/>
          <p14:tracePt t="73941" x="3111500" y="3689350"/>
          <p14:tracePt t="73957" x="3143250" y="3689350"/>
          <p14:tracePt t="73975" x="3168650" y="3689350"/>
          <p14:tracePt t="73991" x="3194050" y="3689350"/>
          <p14:tracePt t="73991" x="3206750" y="3689350"/>
          <p14:tracePt t="74009" x="3232150" y="3689350"/>
          <p14:tracePt t="74025" x="3276600" y="3689350"/>
          <p14:tracePt t="74041" x="3327400" y="3689350"/>
          <p14:tracePt t="74057" x="3390900" y="3689350"/>
          <p14:tracePt t="74074" x="3460750" y="3689350"/>
          <p14:tracePt t="74091" x="3517900" y="3689350"/>
          <p14:tracePt t="74107" x="3543300" y="3689350"/>
          <p14:tracePt t="74160" x="3562350" y="3689350"/>
          <p14:tracePt t="74168" x="3575050" y="3689350"/>
          <p14:tracePt t="74176" x="3594100" y="3689350"/>
          <p14:tracePt t="74191" x="3613150" y="3689350"/>
          <p14:tracePt t="74249" x="3632200" y="3689350"/>
          <p14:tracePt t="74257" x="3663950" y="3689350"/>
          <p14:tracePt t="74267" x="3683000" y="3689350"/>
          <p14:tracePt t="74274" x="3721100" y="3689350"/>
          <p14:tracePt t="74291" x="3752850" y="3689350"/>
          <p14:tracePt t="74307" x="3784600" y="3689350"/>
          <p14:tracePt t="74325" x="3810000" y="3689350"/>
          <p14:tracePt t="74340" x="3829050" y="3689350"/>
          <p14:tracePt t="74896" x="3854450" y="3689350"/>
          <p14:tracePt t="74904" x="3873500" y="3689350"/>
          <p14:tracePt t="74912" x="3873500" y="3695700"/>
          <p14:tracePt t="74928" x="3892550" y="3702050"/>
          <p14:tracePt t="74936" x="3917950" y="3702050"/>
          <p14:tracePt t="74949" x="3956050" y="3702050"/>
          <p14:tracePt t="74957" x="4064000" y="3721100"/>
          <p14:tracePt t="74992" x="4222750" y="3746500"/>
          <p14:tracePt t="74993" x="4406900" y="3771900"/>
          <p14:tracePt t="75007" x="4629150" y="3803650"/>
          <p14:tracePt t="75025" x="4914900" y="3848100"/>
          <p14:tracePt t="75040" x="5149850" y="3879850"/>
          <p14:tracePt t="75057" x="5219700" y="3892550"/>
          <p14:tracePt t="75074" x="5276850" y="3905250"/>
          <p14:tracePt t="75091" x="5314950" y="3917950"/>
          <p14:tracePt t="75107" x="5321300" y="3917950"/>
          <p14:tracePt t="75124" x="5327650" y="3917950"/>
          <p14:tracePt t="75192" x="5340350" y="3924300"/>
          <p14:tracePt t="75200" x="5346700" y="3937000"/>
          <p14:tracePt t="75208" x="5365750" y="3962400"/>
          <p14:tracePt t="75208" x="5397500" y="4006850"/>
          <p14:tracePt t="75224" x="5429250" y="4051300"/>
          <p14:tracePt t="75240" x="5530850" y="4171950"/>
          <p14:tracePt t="75241" x="5670550" y="4330700"/>
          <p14:tracePt t="75258" x="5778500" y="4470400"/>
          <p14:tracePt t="75274" x="5886450" y="4610100"/>
          <p14:tracePt t="75291" x="5937250" y="4686300"/>
          <p14:tracePt t="75307" x="5981700" y="4756150"/>
          <p14:tracePt t="75324" x="6000750" y="4800600"/>
          <p14:tracePt t="75340" x="6013450" y="4819650"/>
          <p14:tracePt t="75357" x="6019800" y="4819650"/>
          <p14:tracePt t="75496" x="6026150" y="4826000"/>
          <p14:tracePt t="75504" x="6038850" y="4826000"/>
          <p14:tracePt t="75504" x="6064250" y="4826000"/>
          <p14:tracePt t="75513" x="6108700" y="4800600"/>
          <p14:tracePt t="75524" x="6197600" y="4737100"/>
          <p14:tracePt t="75540" x="6350000" y="4622800"/>
          <p14:tracePt t="75557" x="6534150" y="4489450"/>
          <p14:tracePt t="75574" x="6750050" y="4337050"/>
          <p14:tracePt t="75591" x="6921500" y="4216400"/>
          <p14:tracePt t="75607" x="7054850" y="4108450"/>
          <p14:tracePt t="75625" x="7092950" y="4070350"/>
          <p14:tracePt t="75641" x="7112000" y="4051300"/>
          <p14:tracePt t="75657" x="7118350" y="4032250"/>
          <p14:tracePt t="75721" x="7118350" y="4025900"/>
          <p14:tracePt t="75752" x="7118350" y="4019550"/>
          <p14:tracePt t="75761" x="7118350" y="4006850"/>
          <p14:tracePt t="75767" x="7118350" y="4000500"/>
          <p14:tracePt t="75767" x="7118350" y="3987800"/>
          <p14:tracePt t="75777" x="7118350" y="3975100"/>
          <p14:tracePt t="75790" x="7118350" y="3943350"/>
          <p14:tracePt t="75807" x="7118350" y="3898900"/>
          <p14:tracePt t="75807" x="7118350" y="3879850"/>
          <p14:tracePt t="75825" x="7118350" y="3848100"/>
          <p14:tracePt t="75841" x="7112000" y="3829050"/>
          <p14:tracePt t="75857" x="7112000" y="3822700"/>
          <p14:tracePt t="76128" x="7112000" y="3816350"/>
          <p14:tracePt t="76144" x="7105650" y="3816350"/>
          <p14:tracePt t="76157" x="7099300" y="3822700"/>
          <p14:tracePt t="76160" x="7092950" y="3835400"/>
          <p14:tracePt t="76174" x="7080250" y="3848100"/>
          <p14:tracePt t="76190" x="7080250" y="3854450"/>
          <p14:tracePt t="76207" x="7067550" y="3860800"/>
          <p14:tracePt t="76223" x="7061200" y="3867150"/>
          <p14:tracePt t="76288" x="7048500" y="3873500"/>
          <p14:tracePt t="76321" x="7042150" y="3879850"/>
          <p14:tracePt t="76328" x="7035800" y="3879850"/>
          <p14:tracePt t="76336" x="7029450" y="3886200"/>
          <p14:tracePt t="76340" x="7023100" y="3886200"/>
          <p14:tracePt t="76357" x="7010400" y="3892550"/>
          <p14:tracePt t="76374" x="7004050" y="3892550"/>
          <p14:tracePt t="76480" x="6997700" y="3892550"/>
          <p14:tracePt t="76744" x="6991350" y="3898900"/>
          <p14:tracePt t="76752" x="6991350" y="3905250"/>
          <p14:tracePt t="76760" x="6985000" y="3911600"/>
          <p14:tracePt t="76775" x="6978650" y="3911600"/>
          <p14:tracePt t="77440" x="0" y="0"/>
        </p14:tracePtLst>
        <p14:tracePtLst>
          <p14:tracePt t="106367" x="2501900" y="4330700"/>
          <p14:tracePt t="106584" x="2501900" y="4337050"/>
          <p14:tracePt t="106592" x="2533650" y="4356100"/>
          <p14:tracePt t="106609" x="2571750" y="4362450"/>
          <p14:tracePt t="106624" x="2603500" y="4375150"/>
          <p14:tracePt t="106640" x="2628900" y="4381500"/>
          <p14:tracePt t="106656" x="2647950" y="4381500"/>
          <p14:tracePt t="106686" x="2654300" y="4381500"/>
          <p14:tracePt t="106688" x="2660650" y="4381500"/>
          <p14:tracePt t="106691" x="2673350" y="4381500"/>
          <p14:tracePt t="106709" x="2686050" y="4375150"/>
          <p14:tracePt t="106724" x="2711450" y="4368800"/>
          <p14:tracePt t="106741" x="2730500" y="4362450"/>
          <p14:tracePt t="106757" x="2755900" y="4356100"/>
          <p14:tracePt t="106774" x="2768600" y="4356100"/>
          <p14:tracePt t="106791" x="2787650" y="4356100"/>
          <p14:tracePt t="106808" x="2800350" y="4349750"/>
          <p14:tracePt t="106976" x="2794000" y="4349750"/>
          <p14:tracePt t="106984" x="2781300" y="4349750"/>
          <p14:tracePt t="106992" x="2762250" y="4349750"/>
          <p14:tracePt t="106992" x="2743200" y="4356100"/>
          <p14:tracePt t="107008" x="2724150" y="4356100"/>
          <p14:tracePt t="107009" x="2667000" y="4356100"/>
          <p14:tracePt t="107024" x="2641600" y="4356100"/>
          <p14:tracePt t="107040" x="2616200" y="4356100"/>
          <p14:tracePt t="107057" x="2597150" y="4356100"/>
          <p14:tracePt t="107074" x="2584450" y="4356100"/>
          <p14:tracePt t="107136" x="2578100" y="4356100"/>
          <p14:tracePt t="107216" x="2584450" y="4356100"/>
          <p14:tracePt t="107224" x="2622550" y="4362450"/>
          <p14:tracePt t="107233" x="2641600" y="4362450"/>
          <p14:tracePt t="107241" x="2673350" y="4368800"/>
          <p14:tracePt t="107257" x="2743200" y="4375150"/>
          <p14:tracePt t="107274" x="2876550" y="4381500"/>
          <p14:tracePt t="107291" x="2984500" y="4387850"/>
          <p14:tracePt t="107308" x="3003550" y="4387850"/>
          <p14:tracePt t="107324" x="3054350" y="4394200"/>
          <p14:tracePt t="107341" x="3124200" y="4406900"/>
          <p14:tracePt t="107357" x="3187700" y="4413250"/>
          <p14:tracePt t="107374" x="3225800" y="4413250"/>
          <p14:tracePt t="107391" x="3257550" y="4413250"/>
          <p14:tracePt t="107407" x="3308350" y="4413250"/>
          <p14:tracePt t="107426" x="3346450" y="4413250"/>
          <p14:tracePt t="107441" x="3365500" y="4413250"/>
          <p14:tracePt t="107458" x="3390900" y="4413250"/>
          <p14:tracePt t="107474" x="3403600" y="4413250"/>
          <p14:tracePt t="107491" x="3416300" y="4413250"/>
          <p14:tracePt t="107507" x="3422650" y="4413250"/>
          <p14:tracePt t="107524" x="3435350" y="4413250"/>
          <p14:tracePt t="108129" x="3467100" y="4413250"/>
          <p14:tracePt t="108136" x="3479800" y="4413250"/>
          <p14:tracePt t="108144" x="3498850" y="4413250"/>
          <p14:tracePt t="108150" x="3530600" y="4419600"/>
          <p14:tracePt t="108157" x="3638550" y="4425950"/>
          <p14:tracePt t="108174" x="3752850" y="4451350"/>
          <p14:tracePt t="108191" x="3860800" y="4457700"/>
          <p14:tracePt t="108207" x="3987800" y="4457700"/>
          <p14:tracePt t="108226" x="4051300" y="4457700"/>
          <p14:tracePt t="108241" x="4121150" y="4457700"/>
          <p14:tracePt t="108258" x="4191000" y="4457700"/>
          <p14:tracePt t="108274" x="4273550" y="4457700"/>
          <p14:tracePt t="108291" x="4356100" y="4457700"/>
          <p14:tracePt t="108307" x="4457700" y="4457700"/>
          <p14:tracePt t="108324" x="4552950" y="4457700"/>
          <p14:tracePt t="108341" x="4648200" y="4457700"/>
          <p14:tracePt t="108357" x="4730750" y="4451350"/>
          <p14:tracePt t="108374" x="4819650" y="4438650"/>
          <p14:tracePt t="108392" x="4895850" y="4425950"/>
          <p14:tracePt t="108407" x="4991100" y="4419600"/>
          <p14:tracePt t="108425" x="5022850" y="4413250"/>
          <p14:tracePt t="108441" x="5041900" y="4406900"/>
          <p14:tracePt t="108457" x="5092700" y="4406900"/>
          <p14:tracePt t="108474" x="5156200" y="4406900"/>
          <p14:tracePt t="108491" x="5194300" y="4406900"/>
          <p14:tracePt t="108507" x="5238750" y="4400550"/>
          <p14:tracePt t="108524" x="5283200" y="4400550"/>
          <p14:tracePt t="108541" x="5334000" y="4400550"/>
          <p14:tracePt t="108557" x="5359400" y="4400550"/>
          <p14:tracePt t="108574" x="5397500" y="4400550"/>
          <p14:tracePt t="108591" x="5416550" y="4400550"/>
          <p14:tracePt t="108607" x="5454650" y="4400550"/>
          <p14:tracePt t="108625" x="5467350" y="4400550"/>
          <p14:tracePt t="108688" x="5480050" y="4400550"/>
          <p14:tracePt t="108709" x="5486400" y="4400550"/>
          <p14:tracePt t="108717" x="5505450" y="4400550"/>
          <p14:tracePt t="108724" x="5524500" y="4400550"/>
          <p14:tracePt t="108741" x="5543550" y="4400550"/>
          <p14:tracePt t="108758" x="5568950" y="4400550"/>
          <p14:tracePt t="108774" x="5588000" y="4400550"/>
          <p14:tracePt t="108791" x="5613400" y="4400550"/>
          <p14:tracePt t="108807" x="5657850" y="4400550"/>
          <p14:tracePt t="108825" x="5689600" y="4400550"/>
          <p14:tracePt t="108841" x="5708650" y="4406900"/>
          <p14:tracePt t="108857" x="5721350" y="4406900"/>
          <p14:tracePt t="108874" x="5746750" y="4406900"/>
          <p14:tracePt t="108891" x="5778500" y="4406900"/>
          <p14:tracePt t="108907" x="5829300" y="4406900"/>
          <p14:tracePt t="108924" x="5854700" y="4406900"/>
          <p14:tracePt t="108940" x="5886450" y="4406900"/>
          <p14:tracePt t="108957" x="5911850" y="4406900"/>
          <p14:tracePt t="109000" x="5918200" y="4406900"/>
          <p14:tracePt t="109000" x="5924550" y="4406900"/>
          <p14:tracePt t="109009" x="5937250" y="4406900"/>
          <p14:tracePt t="109024" x="5949950" y="4406900"/>
          <p14:tracePt t="109025" x="5969000" y="4406900"/>
          <p14:tracePt t="109041" x="6000750" y="4406900"/>
          <p14:tracePt t="109057" x="6026150" y="4406900"/>
          <p14:tracePt t="109075" x="6057900" y="4406900"/>
          <p14:tracePt t="109091" x="6089650" y="4406900"/>
          <p14:tracePt t="109107" x="6121400" y="4406900"/>
          <p14:tracePt t="109123" x="6140450" y="4406900"/>
          <p14:tracePt t="109141" x="6178550" y="4406900"/>
          <p14:tracePt t="109157" x="6216650" y="4406900"/>
          <p14:tracePt t="109174" x="6242050" y="4406900"/>
          <p14:tracePt t="109190" x="6267450" y="4406900"/>
          <p14:tracePt t="109207" x="6305550" y="4406900"/>
          <p14:tracePt t="109225" x="6318250" y="4406900"/>
          <p14:tracePt t="109241" x="6330950" y="4406900"/>
          <p14:tracePt t="109257" x="6343650" y="4406900"/>
          <p14:tracePt t="109274" x="6350000" y="4406900"/>
          <p14:tracePt t="109291" x="6362700" y="4406900"/>
          <p14:tracePt t="109307" x="6375400" y="4413250"/>
          <p14:tracePt t="109324" x="6407150" y="4413250"/>
          <p14:tracePt t="109341" x="6432550" y="4419600"/>
          <p14:tracePt t="109357" x="6515100" y="4425950"/>
          <p14:tracePt t="109375" x="6629400" y="4445000"/>
          <p14:tracePt t="109391" x="6750050" y="4457700"/>
          <p14:tracePt t="109391" x="6813550" y="4476750"/>
          <p14:tracePt t="109408" x="6934200" y="4489450"/>
          <p14:tracePt t="109425" x="7035800" y="4502150"/>
          <p14:tracePt t="109441" x="7105650" y="4508500"/>
          <p14:tracePt t="109457" x="7150100" y="4508500"/>
          <p14:tracePt t="109474" x="7156450" y="4508500"/>
          <p14:tracePt t="109491" x="7169150" y="4508500"/>
          <p14:tracePt t="109507" x="7175500" y="4508500"/>
          <p14:tracePt t="109524" x="7188200" y="4508500"/>
          <p14:tracePt t="109541" x="7194550" y="4508500"/>
          <p14:tracePt t="109584" x="7200900" y="4508500"/>
          <p14:tracePt t="109592" x="7207250" y="4508500"/>
          <p14:tracePt t="109616" x="7213600" y="4508500"/>
          <p14:tracePt t="109624" x="7232650" y="4508500"/>
          <p14:tracePt t="109633" x="7239000" y="4508500"/>
          <p14:tracePt t="109641" x="7245350" y="4508500"/>
          <p14:tracePt t="109657" x="7270750" y="4508500"/>
          <p14:tracePt t="109674" x="7283450" y="4508500"/>
          <p14:tracePt t="109690" x="7302500" y="4508500"/>
          <p14:tracePt t="109707" x="7327900" y="4508500"/>
          <p14:tracePt t="109724" x="7378700" y="4502150"/>
          <p14:tracePt t="109741" x="7416800" y="4495800"/>
          <p14:tracePt t="109757" x="7473950" y="4489450"/>
          <p14:tracePt t="109774" x="7524750" y="4483100"/>
          <p14:tracePt t="109790" x="7575550" y="4476750"/>
          <p14:tracePt t="109807" x="7651750" y="4464050"/>
          <p14:tracePt t="109824" x="7708900" y="4451350"/>
          <p14:tracePt t="109841" x="7753350" y="4451350"/>
          <p14:tracePt t="109857" x="7810500" y="4438650"/>
          <p14:tracePt t="109874" x="7867650" y="4425950"/>
          <p14:tracePt t="109891" x="7937500" y="4413250"/>
          <p14:tracePt t="109907" x="7994650" y="4406900"/>
          <p14:tracePt t="109924" x="8051800" y="4400550"/>
          <p14:tracePt t="109941" x="8096250" y="4394200"/>
          <p14:tracePt t="109957" x="8140700" y="4387850"/>
          <p14:tracePt t="109974" x="8178800" y="4381500"/>
          <p14:tracePt t="109990" x="8197850" y="4381500"/>
          <p14:tracePt t="109990" x="8210550" y="4375150"/>
          <p14:tracePt t="110008" x="8235950" y="4375150"/>
          <p14:tracePt t="110025" x="8248650" y="4375150"/>
          <p14:tracePt t="110041" x="8261350" y="4368800"/>
          <p14:tracePt t="110057" x="8261350" y="4362450"/>
          <p14:tracePt t="110344" x="8235950" y="4362450"/>
          <p14:tracePt t="110352" x="8140700" y="4375150"/>
          <p14:tracePt t="110367" x="8026400" y="4381500"/>
          <p14:tracePt t="110367" x="7842250" y="4394200"/>
          <p14:tracePt t="110376" x="7645400" y="4400550"/>
          <p14:tracePt t="110376" x="7385050" y="4400550"/>
          <p14:tracePt t="110390" x="6781800" y="4400550"/>
          <p14:tracePt t="110407" x="5772150" y="4438650"/>
          <p14:tracePt t="110424" x="5207000" y="4508500"/>
          <p14:tracePt t="110441" x="4629150" y="4597400"/>
          <p14:tracePt t="110457" x="4146550" y="4667250"/>
          <p14:tracePt t="110474" x="3746500" y="4718050"/>
          <p14:tracePt t="110490" x="3371850" y="4768850"/>
          <p14:tracePt t="110507" x="3035300" y="4819650"/>
          <p14:tracePt t="110524" x="2730500" y="4864100"/>
          <p14:tracePt t="110541" x="2425700" y="4914900"/>
          <p14:tracePt t="110557" x="2159000" y="4940300"/>
          <p14:tracePt t="110574" x="1949450" y="4965700"/>
          <p14:tracePt t="110591" x="1803400" y="4984750"/>
          <p14:tracePt t="110591" x="1714500" y="4997450"/>
          <p14:tracePt t="110608" x="1555750" y="5022850"/>
          <p14:tracePt t="110624" x="1435100" y="5041900"/>
          <p14:tracePt t="110641" x="1333500" y="5060950"/>
          <p14:tracePt t="110657" x="1244600" y="5067300"/>
          <p14:tracePt t="110674" x="1181100" y="5080000"/>
          <p14:tracePt t="110690" x="1143000" y="5080000"/>
          <p14:tracePt t="110707" x="1123950" y="5080000"/>
          <p14:tracePt t="110800" x="1117600" y="5080000"/>
          <p14:tracePt t="110808" x="1104900" y="5073650"/>
          <p14:tracePt t="110808" x="1098550" y="5067300"/>
          <p14:tracePt t="110832" x="1098550" y="5060950"/>
          <p14:tracePt t="110833" x="1092200" y="5048250"/>
          <p14:tracePt t="110840" x="1092200" y="5029200"/>
          <p14:tracePt t="110857" x="1092200" y="5010150"/>
          <p14:tracePt t="110874" x="1092200" y="4984750"/>
          <p14:tracePt t="110891" x="1092200" y="4959350"/>
          <p14:tracePt t="110907" x="1111250" y="4933950"/>
          <p14:tracePt t="110924" x="1143000" y="4895850"/>
          <p14:tracePt t="110940" x="1187450" y="4851400"/>
          <p14:tracePt t="110957" x="1225550" y="4813300"/>
          <p14:tracePt t="110974" x="1276350" y="4768850"/>
          <p14:tracePt t="110991" x="1339850" y="4730750"/>
          <p14:tracePt t="111008" x="1384300" y="4692650"/>
          <p14:tracePt t="111024" x="1435100" y="4667250"/>
          <p14:tracePt t="111040" x="1473200" y="4654550"/>
          <p14:tracePt t="111058" x="1511300" y="4641850"/>
          <p14:tracePt t="111074" x="1549400" y="4629150"/>
          <p14:tracePt t="111091" x="1593850" y="4616450"/>
          <p14:tracePt t="111107" x="1625600" y="4610100"/>
          <p14:tracePt t="111123" x="1651000" y="4597400"/>
          <p14:tracePt t="111140" x="1676400" y="4597400"/>
          <p14:tracePt t="111157" x="1695450" y="4597400"/>
          <p14:tracePt t="111174" x="1714500" y="4591050"/>
          <p14:tracePt t="111191" x="1758950" y="4584700"/>
          <p14:tracePt t="111207" x="1790700" y="4578350"/>
          <p14:tracePt t="111225" x="1803400" y="4578350"/>
          <p14:tracePt t="111240" x="1809750" y="4572000"/>
          <p14:tracePt t="111560" x="1822450" y="4572000"/>
          <p14:tracePt t="111568" x="1835150" y="4572000"/>
          <p14:tracePt t="111576" x="1847850" y="4572000"/>
          <p14:tracePt t="111583" x="1866900" y="4572000"/>
          <p14:tracePt t="111590" x="1911350" y="4572000"/>
          <p14:tracePt t="111607" x="2012950" y="4572000"/>
          <p14:tracePt t="111624" x="2089150" y="4578350"/>
          <p14:tracePt t="111640" x="2146300" y="4591050"/>
          <p14:tracePt t="111657" x="2171700" y="4591050"/>
          <p14:tracePt t="111674" x="2197100" y="4591050"/>
          <p14:tracePt t="111691" x="2216150" y="4597400"/>
          <p14:tracePt t="111707" x="2241550" y="4597400"/>
          <p14:tracePt t="111724" x="2260600" y="4597400"/>
          <p14:tracePt t="111740" x="2273300" y="4603750"/>
          <p14:tracePt t="111757" x="2298700" y="4603750"/>
          <p14:tracePt t="111774" x="2311400" y="4603750"/>
          <p14:tracePt t="111790" x="2324100" y="4603750"/>
          <p14:tracePt t="112160" x="2336800" y="4603750"/>
          <p14:tracePt t="112168" x="2362200" y="4603750"/>
          <p14:tracePt t="112176" x="2400300" y="4603750"/>
          <p14:tracePt t="112190" x="2470150" y="4603750"/>
          <p14:tracePt t="112190" x="2584450" y="4603750"/>
          <p14:tracePt t="112206" x="2781300" y="4603750"/>
          <p14:tracePt t="112224" x="2882900" y="4603750"/>
          <p14:tracePt t="112240" x="2940050" y="4603750"/>
          <p14:tracePt t="112257" x="2990850" y="4603750"/>
          <p14:tracePt t="112274" x="3028950" y="4603750"/>
          <p14:tracePt t="112291" x="3054350" y="4603750"/>
          <p14:tracePt t="112307" x="3098800" y="4597400"/>
          <p14:tracePt t="112324" x="3124200" y="4591050"/>
          <p14:tracePt t="112340" x="3155950" y="4591050"/>
          <p14:tracePt t="112357" x="3162300" y="4591050"/>
          <p14:tracePt t="112374" x="3175000" y="4591050"/>
          <p14:tracePt t="112390" x="3181350" y="4591050"/>
          <p14:tracePt t="112408" x="3194050" y="4584700"/>
          <p14:tracePt t="112425" x="3206750" y="4584700"/>
          <p14:tracePt t="112441" x="3219450" y="4584700"/>
          <p14:tracePt t="112457" x="3244850" y="4584700"/>
          <p14:tracePt t="112474" x="3263900" y="4584700"/>
          <p14:tracePt t="112490" x="3295650" y="4584700"/>
          <p14:tracePt t="112507" x="3308350" y="4584700"/>
          <p14:tracePt t="112524" x="3321050" y="4591050"/>
          <p14:tracePt t="112541" x="3327400" y="4591050"/>
          <p14:tracePt t="113256" x="3321050" y="4591050"/>
          <p14:tracePt t="113266" x="3289300" y="4603750"/>
          <p14:tracePt t="113267" x="3251200" y="4610100"/>
          <p14:tracePt t="113274" x="3098800" y="4622800"/>
          <p14:tracePt t="113290" x="2813050" y="4622800"/>
          <p14:tracePt t="113308" x="2330450" y="4641850"/>
          <p14:tracePt t="113324" x="1885950" y="4654550"/>
          <p14:tracePt t="113341" x="1530350" y="4648200"/>
          <p14:tracePt t="113357" x="1263650" y="4648200"/>
          <p14:tracePt t="113374" x="1123950" y="4648200"/>
          <p14:tracePt t="113391" x="1028700" y="4648200"/>
          <p14:tracePt t="113391" x="1003300" y="4648200"/>
          <p14:tracePt t="113408" x="952500" y="4648200"/>
          <p14:tracePt t="113424" x="920750" y="4648200"/>
          <p14:tracePt t="113441" x="895350" y="4660900"/>
          <p14:tracePt t="113457" x="850900" y="4679950"/>
          <p14:tracePt t="113474" x="800100" y="4705350"/>
          <p14:tracePt t="113490" x="755650" y="4730750"/>
          <p14:tracePt t="113507" x="742950" y="4743450"/>
          <p14:tracePt t="113524" x="742950" y="4749800"/>
          <p14:tracePt t="113664" x="742950" y="4756150"/>
          <p14:tracePt t="113783" x="742950" y="4762500"/>
          <p14:tracePt t="113791" x="742950" y="4768850"/>
          <p14:tracePt t="113808" x="742950" y="4781550"/>
          <p14:tracePt t="113808" x="742950" y="4787900"/>
          <p14:tracePt t="113824" x="742950" y="4806950"/>
          <p14:tracePt t="113840" x="749300" y="4826000"/>
          <p14:tracePt t="113857" x="749300" y="4838700"/>
          <p14:tracePt t="113874" x="749300" y="4851400"/>
          <p14:tracePt t="113890" x="749300" y="4883150"/>
          <p14:tracePt t="113907" x="749300" y="4908550"/>
          <p14:tracePt t="113924" x="749300" y="4933950"/>
          <p14:tracePt t="113940" x="749300" y="4965700"/>
          <p14:tracePt t="113957" x="749300" y="4984750"/>
          <p14:tracePt t="113974" x="749300" y="5003800"/>
          <p14:tracePt t="113990" x="749300" y="5016500"/>
          <p14:tracePt t="114040" x="749300" y="5022850"/>
          <p14:tracePt t="114104" x="755650" y="5022850"/>
          <p14:tracePt t="114144" x="755650" y="5029200"/>
          <p14:tracePt t="114153" x="730250" y="5041900"/>
          <p14:tracePt t="114156" x="717550" y="5041900"/>
          <p14:tracePt t="114174" x="704850" y="5048250"/>
          <p14:tracePt t="114174" x="679450" y="5060950"/>
          <p14:tracePt t="114191" x="666750" y="5067300"/>
          <p14:tracePt t="114207" x="666750" y="5073650"/>
          <p14:tracePt t="114383" x="660400" y="5073650"/>
          <p14:tracePt t="114391" x="654050" y="5067300"/>
          <p14:tracePt t="114392" x="647700" y="5060950"/>
          <p14:tracePt t="114407" x="641350" y="5054600"/>
          <p14:tracePt t="114424" x="641350" y="5048250"/>
          <p14:tracePt t="114440" x="641350" y="5029200"/>
          <p14:tracePt t="114457" x="641350" y="5022850"/>
          <p14:tracePt t="114473" x="641350" y="5003800"/>
          <p14:tracePt t="114490" x="641350" y="4991100"/>
          <p14:tracePt t="114507" x="641350" y="4984750"/>
          <p14:tracePt t="114552" x="641350" y="4978400"/>
          <p14:tracePt t="114840" x="635000" y="4978400"/>
          <p14:tracePt t="114848" x="628650" y="4978400"/>
          <p14:tracePt t="114864" x="622300" y="4978400"/>
          <p14:tracePt t="114872" x="609600" y="4978400"/>
          <p14:tracePt t="114890" x="603250" y="4978400"/>
          <p14:tracePt t="114891" x="590550" y="4978400"/>
          <p14:tracePt t="114907" x="571500" y="4978400"/>
          <p14:tracePt t="114924" x="565150" y="4978400"/>
          <p14:tracePt t="114940" x="558800" y="4978400"/>
          <p14:tracePt t="115225" x="558800" y="4972050"/>
          <p14:tracePt t="115240" x="558800" y="4965700"/>
          <p14:tracePt t="120152" x="558800" y="4972050"/>
          <p14:tracePt t="120161" x="558800" y="4991100"/>
          <p14:tracePt t="120167" x="565150" y="5003800"/>
          <p14:tracePt t="120175" x="571500" y="5041900"/>
          <p14:tracePt t="120191" x="571500" y="5080000"/>
          <p14:tracePt t="120191" x="577850" y="5099050"/>
          <p14:tracePt t="120208" x="590550" y="5149850"/>
          <p14:tracePt t="120225" x="596900" y="5175250"/>
          <p14:tracePt t="120241" x="603250" y="5207000"/>
          <p14:tracePt t="120258" x="609600" y="5226050"/>
          <p14:tracePt t="120275" x="615950" y="5238750"/>
          <p14:tracePt t="120291" x="615950" y="5245100"/>
          <p14:tracePt t="120308" x="615950" y="5251450"/>
          <p14:tracePt t="120324" x="622300" y="5270500"/>
          <p14:tracePt t="120341" x="628650" y="5276850"/>
          <p14:tracePt t="120357" x="628650" y="5283200"/>
          <p14:tracePt t="120375" x="635000" y="5289550"/>
          <p14:tracePt t="120375" x="635000" y="5302250"/>
          <p14:tracePt t="126576" x="647700" y="5302250"/>
          <p14:tracePt t="126592" x="660400" y="5302250"/>
          <p14:tracePt t="126600" x="673100" y="5302250"/>
          <p14:tracePt t="126608" x="679450" y="5302250"/>
          <p14:tracePt t="126609" x="685800" y="5308600"/>
          <p14:tracePt t="126624" x="692150" y="5308600"/>
          <p14:tracePt t="127533" x="0" y="0"/>
        </p14:tracePtLst>
        <p14:tracePtLst>
          <p14:tracePt t="136725" x="850900" y="5657850"/>
          <p14:tracePt t="137424" x="844550" y="5657850"/>
          <p14:tracePt t="137441" x="844550" y="5651500"/>
          <p14:tracePt t="137448" x="844550" y="5638800"/>
          <p14:tracePt t="137459" x="844550" y="5632450"/>
          <p14:tracePt t="17363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Design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Package </a:t>
            </a:r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Should </a:t>
            </a:r>
            <a:r>
              <a:rPr lang="en-US" dirty="0"/>
              <a:t>provide the product and model names and the name and business address </a:t>
            </a:r>
            <a:r>
              <a:rPr lang="en-US" dirty="0" smtClean="0"/>
              <a:t>of the </a:t>
            </a:r>
            <a:r>
              <a:rPr lang="en-US" dirty="0"/>
              <a:t>manufacturer, packer, or </a:t>
            </a:r>
            <a:r>
              <a:rPr lang="en-US" dirty="0" smtClean="0"/>
              <a:t>distributor.</a:t>
            </a:r>
          </a:p>
          <a:p>
            <a:pPr lvl="1"/>
            <a:r>
              <a:rPr lang="en-US" dirty="0" smtClean="0"/>
              <a:t>Should </a:t>
            </a:r>
            <a:r>
              <a:rPr lang="en-US" dirty="0"/>
              <a:t>also describe shipping and storage </a:t>
            </a:r>
            <a:r>
              <a:rPr lang="en-US" dirty="0" smtClean="0"/>
              <a:t>requirements.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4" y="3200399"/>
            <a:ext cx="4084320" cy="240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64716"/>
            <a:ext cx="3391922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638800"/>
            <a:ext cx="4191000" cy="11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49"/>
    </mc:Choice>
    <mc:Fallback>
      <p:transition spd="slow" advTm="11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94" x="3587750" y="2400300"/>
          <p14:tracePt t="21626" x="3587750" y="2393950"/>
          <p14:tracePt t="21645" x="3600450" y="2393950"/>
          <p14:tracePt t="21651" x="3613150" y="2393950"/>
          <p14:tracePt t="21667" x="3632200" y="2393950"/>
          <p14:tracePt t="21682" x="3663950" y="2393950"/>
          <p14:tracePt t="21700" x="3683000" y="2393950"/>
          <p14:tracePt t="21715" x="3714750" y="2393950"/>
          <p14:tracePt t="21722" x="3752850" y="2393950"/>
          <p14:tracePt t="21739" x="3784600" y="2393950"/>
          <p14:tracePt t="21755" x="3810000" y="2393950"/>
          <p14:tracePt t="21771" x="3829050" y="2393950"/>
          <p14:tracePt t="21783" x="3835400" y="2393950"/>
          <p14:tracePt t="21799" x="3841750" y="2393950"/>
          <p14:tracePt t="21816" x="3848100" y="2393950"/>
          <p14:tracePt t="21832" x="3854450" y="2387600"/>
          <p14:tracePt t="22027" x="3835400" y="2387600"/>
          <p14:tracePt t="22035" x="3822700" y="2387600"/>
          <p14:tracePt t="22036" x="3790950" y="2387600"/>
          <p14:tracePt t="22049" x="3740150" y="2387600"/>
          <p14:tracePt t="22066" x="3644900" y="2393950"/>
          <p14:tracePt t="22084" x="3587750" y="2393950"/>
          <p14:tracePt t="22099" x="3549650" y="2393950"/>
          <p14:tracePt t="22116" x="3530600" y="2393950"/>
          <p14:tracePt t="22132" x="3517900" y="2393950"/>
          <p14:tracePt t="22371" x="3536950" y="2393950"/>
          <p14:tracePt t="22378" x="3549650" y="2393950"/>
          <p14:tracePt t="22386" x="3575050" y="2393950"/>
          <p14:tracePt t="22394" x="3594100" y="2393950"/>
          <p14:tracePt t="22400" x="3651250" y="2393950"/>
          <p14:tracePt t="22416" x="3689350" y="2393950"/>
          <p14:tracePt t="22433" x="3721100" y="2393950"/>
          <p14:tracePt t="22449" x="3746500" y="2400300"/>
          <p14:tracePt t="22449" x="3765550" y="2400300"/>
          <p14:tracePt t="22467" x="3803650" y="2400300"/>
          <p14:tracePt t="22483" x="3822700" y="2400300"/>
          <p14:tracePt t="22500" x="3848100" y="2406650"/>
          <p14:tracePt t="22516" x="3873500" y="2406650"/>
          <p14:tracePt t="22533" x="3898900" y="2406650"/>
          <p14:tracePt t="22549" x="3930650" y="2406650"/>
          <p14:tracePt t="22566" x="3968750" y="2406650"/>
          <p14:tracePt t="22582" x="4025900" y="2406650"/>
          <p14:tracePt t="22599" x="4095750" y="2406650"/>
          <p14:tracePt t="22616" x="4184650" y="2406650"/>
          <p14:tracePt t="22633" x="4286250" y="2406650"/>
          <p14:tracePt t="22649" x="4406900" y="2406650"/>
          <p14:tracePt t="22666" x="4591050" y="2406650"/>
          <p14:tracePt t="22683" x="4686300" y="2406650"/>
          <p14:tracePt t="22700" x="4762500" y="2406650"/>
          <p14:tracePt t="22717" x="4794250" y="2406650"/>
          <p14:tracePt t="22732" x="4806950" y="2406650"/>
          <p14:tracePt t="22749" x="4813300" y="2406650"/>
          <p14:tracePt t="22794" x="4819650" y="2406650"/>
          <p14:tracePt t="22803" x="4826000" y="2406650"/>
          <p14:tracePt t="22803" x="4832350" y="2406650"/>
          <p14:tracePt t="22816" x="4851400" y="2406650"/>
          <p14:tracePt t="22833" x="4889500" y="2406650"/>
          <p14:tracePt t="22849" x="4933950" y="2406650"/>
          <p14:tracePt t="22866" x="5016500" y="2406650"/>
          <p14:tracePt t="22883" x="5054600" y="2406650"/>
          <p14:tracePt t="22899" x="5092700" y="2406650"/>
          <p14:tracePt t="22916" x="5118100" y="2406650"/>
          <p14:tracePt t="22933" x="5137150" y="2406650"/>
          <p14:tracePt t="22949" x="5149850" y="2406650"/>
          <p14:tracePt t="23099" x="5156200" y="2406650"/>
          <p14:tracePt t="23107" x="5162550" y="2406650"/>
          <p14:tracePt t="23114" x="5175250" y="2406650"/>
          <p14:tracePt t="23132" x="5181600" y="2406650"/>
          <p14:tracePt t="23133" x="5207000" y="2406650"/>
          <p14:tracePt t="23149" x="5232400" y="2400300"/>
          <p14:tracePt t="23166" x="5270500" y="2400300"/>
          <p14:tracePt t="23182" x="5327650" y="2393950"/>
          <p14:tracePt t="23199" x="5391150" y="2387600"/>
          <p14:tracePt t="23216" x="5454650" y="2374900"/>
          <p14:tracePt t="23233" x="5511800" y="2368550"/>
          <p14:tracePt t="23249" x="5543550" y="2355850"/>
          <p14:tracePt t="23266" x="5588000" y="2355850"/>
          <p14:tracePt t="23283" x="5613400" y="2349500"/>
          <p14:tracePt t="23299" x="5632450" y="2349500"/>
          <p14:tracePt t="23316" x="5645150" y="2343150"/>
          <p14:tracePt t="23333" x="5657850" y="2343150"/>
          <p14:tracePt t="23349" x="5670550" y="2343150"/>
          <p14:tracePt t="23366" x="5676900" y="2343150"/>
          <p14:tracePt t="23382" x="5683250" y="2343150"/>
          <p14:tracePt t="23419" x="5689600" y="2343150"/>
          <p14:tracePt t="23731" x="5689600" y="2336800"/>
          <p14:tracePt t="23740" x="5695950" y="2330450"/>
          <p14:tracePt t="23748" x="5721350" y="2330450"/>
          <p14:tracePt t="23753" x="5784850" y="2330450"/>
          <p14:tracePt t="23766" x="5842000" y="2330450"/>
          <p14:tracePt t="23783" x="5867400" y="2330450"/>
          <p14:tracePt t="23799" x="5892800" y="2330450"/>
          <p14:tracePt t="23817" x="5905500" y="2330450"/>
          <p14:tracePt t="23851" x="5911850" y="2330450"/>
          <p14:tracePt t="24124" x="5924550" y="2330450"/>
          <p14:tracePt t="24132" x="5949950" y="2330450"/>
          <p14:tracePt t="24140" x="6026150" y="2330450"/>
          <p14:tracePt t="24150" x="6083300" y="2330450"/>
          <p14:tracePt t="24167" x="6153150" y="2330450"/>
          <p14:tracePt t="24184" x="6210300" y="2330450"/>
          <p14:tracePt t="24200" x="6273800" y="2330450"/>
          <p14:tracePt t="24217" x="6324600" y="2330450"/>
          <p14:tracePt t="24234" x="6413500" y="2330450"/>
          <p14:tracePt t="24250" x="6489700" y="2330450"/>
          <p14:tracePt t="24267" x="6604000" y="2330450"/>
          <p14:tracePt t="24285" x="6686550" y="2330450"/>
          <p14:tracePt t="24300" x="6756400" y="2330450"/>
          <p14:tracePt t="24317" x="6826250" y="2330450"/>
          <p14:tracePt t="24333" x="6877050" y="2330450"/>
          <p14:tracePt t="24350" x="6927850" y="2330450"/>
          <p14:tracePt t="24367" x="6972300" y="2330450"/>
          <p14:tracePt t="24384" x="7010400" y="2330450"/>
          <p14:tracePt t="24400" x="7067550" y="2330450"/>
          <p14:tracePt t="24417" x="7124700" y="2330450"/>
          <p14:tracePt t="24433" x="7188200" y="2330450"/>
          <p14:tracePt t="24451" x="7258050" y="2330450"/>
          <p14:tracePt t="24467" x="7353300" y="2324100"/>
          <p14:tracePt t="24485" x="7404100" y="2317750"/>
          <p14:tracePt t="24500" x="7442200" y="2317750"/>
          <p14:tracePt t="24518" x="7467600" y="2305050"/>
          <p14:tracePt t="24533" x="7473950" y="2305050"/>
          <p14:tracePt t="24684" x="7467600" y="2305050"/>
          <p14:tracePt t="24691" x="7416800" y="2305050"/>
          <p14:tracePt t="24699" x="7270750" y="2330450"/>
          <p14:tracePt t="24709" x="7118350" y="2374900"/>
          <p14:tracePt t="24717" x="6724650" y="2425700"/>
          <p14:tracePt t="24734" x="6286500" y="2470150"/>
          <p14:tracePt t="24750" x="5848350" y="2470150"/>
          <p14:tracePt t="24767" x="5492750" y="2470150"/>
          <p14:tracePt t="24784" x="5137150" y="2470150"/>
          <p14:tracePt t="24800" x="4838700" y="2470150"/>
          <p14:tracePt t="24817" x="4616450" y="2476500"/>
          <p14:tracePt t="24833" x="4438650" y="2495550"/>
          <p14:tracePt t="24850" x="4279900" y="2501900"/>
          <p14:tracePt t="24867" x="4089400" y="2527300"/>
          <p14:tracePt t="24900" x="3968750" y="2546350"/>
          <p14:tracePt t="24901" x="3867150" y="2559050"/>
          <p14:tracePt t="24917" x="3790950" y="2565400"/>
          <p14:tracePt t="24933" x="3727450" y="2578100"/>
          <p14:tracePt t="24950" x="3663950" y="2590800"/>
          <p14:tracePt t="24967" x="3594100" y="2603500"/>
          <p14:tracePt t="24984" x="3530600" y="2609850"/>
          <p14:tracePt t="25000" x="3460750" y="2622550"/>
          <p14:tracePt t="25017" x="3416300" y="2628900"/>
          <p14:tracePt t="25033" x="3359150" y="2647950"/>
          <p14:tracePt t="25050" x="3302000" y="2654300"/>
          <p14:tracePt t="25067" x="3200400" y="2673350"/>
          <p14:tracePt t="25084" x="3143250" y="2679700"/>
          <p14:tracePt t="25100" x="3092450" y="2686050"/>
          <p14:tracePt t="25117" x="3028950" y="2705100"/>
          <p14:tracePt t="25133" x="3003550" y="2717800"/>
          <p14:tracePt t="25150" x="2984500" y="2717800"/>
          <p14:tracePt t="25167" x="2965450" y="2730500"/>
          <p14:tracePt t="25184" x="2959100" y="2730500"/>
          <p14:tracePt t="25200" x="2946400" y="2736850"/>
          <p14:tracePt t="25217" x="2933700" y="2743200"/>
          <p14:tracePt t="25233" x="2921000" y="2749550"/>
          <p14:tracePt t="25250" x="2901950" y="2755900"/>
          <p14:tracePt t="25267" x="2844800" y="2762250"/>
          <p14:tracePt t="25284" x="2813050" y="2768600"/>
          <p14:tracePt t="25300" x="2762250" y="2774950"/>
          <p14:tracePt t="25317" x="2711450" y="2781300"/>
          <p14:tracePt t="25333" x="2635250" y="2794000"/>
          <p14:tracePt t="25350" x="2552700" y="2806700"/>
          <p14:tracePt t="25367" x="2476500" y="2819400"/>
          <p14:tracePt t="25384" x="2368550" y="2832100"/>
          <p14:tracePt t="25400" x="2286000" y="2844800"/>
          <p14:tracePt t="25417" x="2222500" y="2851150"/>
          <p14:tracePt t="25433" x="2184400" y="2851150"/>
          <p14:tracePt t="25450" x="2152650" y="2857500"/>
          <p14:tracePt t="25467" x="2133600" y="2863850"/>
          <p14:tracePt t="25571" x="2152650" y="2863850"/>
          <p14:tracePt t="25580" x="2203450" y="2863850"/>
          <p14:tracePt t="25588" x="2266950" y="2863850"/>
          <p14:tracePt t="25595" x="2324100" y="2863850"/>
          <p14:tracePt t="25601" x="2508250" y="2863850"/>
          <p14:tracePt t="25617" x="2692400" y="2838450"/>
          <p14:tracePt t="25633" x="2908300" y="2806700"/>
          <p14:tracePt t="25650" x="3219450" y="2781300"/>
          <p14:tracePt t="25650" x="3302000" y="2762250"/>
          <p14:tracePt t="25668" x="3479800" y="2762250"/>
          <p14:tracePt t="25684" x="3625850" y="2762250"/>
          <p14:tracePt t="25701" x="3733800" y="2762250"/>
          <p14:tracePt t="25717" x="3810000" y="2762250"/>
          <p14:tracePt t="25734" x="3860800" y="2762250"/>
          <p14:tracePt t="25750" x="3911600" y="2762250"/>
          <p14:tracePt t="25767" x="3956050" y="2762250"/>
          <p14:tracePt t="25783" x="4000500" y="2762250"/>
          <p14:tracePt t="25800" x="4051300" y="2762250"/>
          <p14:tracePt t="25817" x="4114800" y="2762250"/>
          <p14:tracePt t="25833" x="4159250" y="2762250"/>
          <p14:tracePt t="25849" x="4203700" y="2755900"/>
          <p14:tracePt t="25867" x="4267200" y="2749550"/>
          <p14:tracePt t="25884" x="4298950" y="2743200"/>
          <p14:tracePt t="25900" x="4324350" y="2743200"/>
          <p14:tracePt t="25917" x="4337050" y="2736850"/>
          <p14:tracePt t="25955" x="4343400" y="2736850"/>
          <p14:tracePt t="26644" x="4349750" y="2736850"/>
          <p14:tracePt t="26659" x="4438650" y="2736850"/>
          <p14:tracePt t="26660" x="4483100" y="2736850"/>
          <p14:tracePt t="26668" x="4565650" y="2736850"/>
          <p14:tracePt t="26684" x="4660900" y="2736850"/>
          <p14:tracePt t="26700" x="4737100" y="2736850"/>
          <p14:tracePt t="26717" x="4775200" y="2736850"/>
          <p14:tracePt t="26733" x="4806950" y="2736850"/>
          <p14:tracePt t="26750" x="4838700" y="2736850"/>
          <p14:tracePt t="26768" x="4870450" y="2736850"/>
          <p14:tracePt t="26783" x="4914900" y="2736850"/>
          <p14:tracePt t="26801" x="4959350" y="2736850"/>
          <p14:tracePt t="26817" x="4997450" y="2736850"/>
          <p14:tracePt t="26834" x="5035550" y="2736850"/>
          <p14:tracePt t="26849" x="5073650" y="2736850"/>
          <p14:tracePt t="26866" x="5111750" y="2736850"/>
          <p14:tracePt t="26883" x="5187950" y="2736850"/>
          <p14:tracePt t="26899" x="5219700" y="2736850"/>
          <p14:tracePt t="26917" x="5251450" y="2736850"/>
          <p14:tracePt t="26933" x="5276850" y="2736850"/>
          <p14:tracePt t="26950" x="5302250" y="2736850"/>
          <p14:tracePt t="26967" x="5327650" y="2736850"/>
          <p14:tracePt t="26983" x="5346700" y="2736850"/>
          <p14:tracePt t="27000" x="5359400" y="2736850"/>
          <p14:tracePt t="27017" x="5372100" y="2736850"/>
          <p14:tracePt t="27033" x="5384800" y="2736850"/>
          <p14:tracePt t="27050" x="5391150" y="2736850"/>
          <p14:tracePt t="27067" x="5410200" y="2736850"/>
          <p14:tracePt t="27084" x="5422900" y="2736850"/>
          <p14:tracePt t="27100" x="5435600" y="2736850"/>
          <p14:tracePt t="27117" x="5441950" y="2736850"/>
          <p14:tracePt t="27133" x="5454650" y="2736850"/>
          <p14:tracePt t="27150" x="5467350" y="2736850"/>
          <p14:tracePt t="27167" x="5473700" y="2736850"/>
          <p14:tracePt t="27203" x="5480050" y="2736850"/>
          <p14:tracePt t="27364" x="5473700" y="2736850"/>
          <p14:tracePt t="27375" x="5461000" y="2736850"/>
          <p14:tracePt t="27379" x="5448300" y="2736850"/>
          <p14:tracePt t="27383" x="5410200" y="2736850"/>
          <p14:tracePt t="27400" x="5372100" y="2736850"/>
          <p14:tracePt t="27417" x="5346700" y="2736850"/>
          <p14:tracePt t="27433" x="5321300" y="2736850"/>
          <p14:tracePt t="27450" x="5308600" y="2736850"/>
          <p14:tracePt t="27659" x="5321300" y="2736850"/>
          <p14:tracePt t="27667" x="5340350" y="2736850"/>
          <p14:tracePt t="27675" x="5359400" y="2736850"/>
          <p14:tracePt t="27679" x="5378450" y="2736850"/>
          <p14:tracePt t="27684" x="5416550" y="2736850"/>
          <p14:tracePt t="27700" x="5467350" y="2736850"/>
          <p14:tracePt t="27717" x="5524500" y="2736850"/>
          <p14:tracePt t="27733" x="5568950" y="2736850"/>
          <p14:tracePt t="27750" x="5594350" y="2736850"/>
          <p14:tracePt t="27767" x="5600700" y="2736850"/>
          <p14:tracePt t="29827" x="5607050" y="2736850"/>
          <p14:tracePt t="29835" x="5619750" y="2736850"/>
          <p14:tracePt t="29843" x="5626100" y="2736850"/>
          <p14:tracePt t="29851" x="5645150" y="2736850"/>
          <p14:tracePt t="29867" x="5651500" y="2736850"/>
          <p14:tracePt t="29886" x="5657850" y="2736850"/>
          <p14:tracePt t="29963" x="5664200" y="2736850"/>
          <p14:tracePt t="29987" x="5670550" y="2736850"/>
          <p14:tracePt t="30003" x="5676900" y="2736850"/>
          <p14:tracePt t="30860" x="5670550" y="2736850"/>
          <p14:tracePt t="30868" x="5645150" y="2736850"/>
          <p14:tracePt t="30885" x="5632450" y="2736850"/>
          <p14:tracePt t="30885" x="5613400" y="2736850"/>
          <p14:tracePt t="30901" x="5594350" y="2736850"/>
          <p14:tracePt t="30918" x="5581650" y="2736850"/>
          <p14:tracePt t="30934" x="5568950" y="2736850"/>
          <p14:tracePt t="30951" x="5543550" y="2736850"/>
          <p14:tracePt t="30967" x="5518150" y="2736850"/>
          <p14:tracePt t="30984" x="5492750" y="2736850"/>
          <p14:tracePt t="31000" x="5461000" y="2736850"/>
          <p14:tracePt t="31018" x="5441950" y="2736850"/>
          <p14:tracePt t="31034" x="5416550" y="2736850"/>
          <p14:tracePt t="31051" x="5410200" y="2736850"/>
          <p14:tracePt t="31067" x="5403850" y="2736850"/>
          <p14:tracePt t="32413" x="5397500" y="2736850"/>
          <p14:tracePt t="32420" x="5378450" y="2736850"/>
          <p14:tracePt t="32428" x="5372100" y="2743200"/>
          <p14:tracePt t="32434" x="5346700" y="2743200"/>
          <p14:tracePt t="32467" x="5340350" y="2743200"/>
          <p14:tracePt t="33460" x="5372100" y="2743200"/>
          <p14:tracePt t="33468" x="5397500" y="2743200"/>
          <p14:tracePt t="33477" x="5448300" y="2743200"/>
          <p14:tracePt t="33484" x="5562600" y="2743200"/>
          <p14:tracePt t="33496" x="5613400" y="2743200"/>
          <p14:tracePt t="33501" x="5721350" y="2743200"/>
          <p14:tracePt t="33517" x="5816600" y="2743200"/>
          <p14:tracePt t="33534" x="5880100" y="2743200"/>
          <p14:tracePt t="33551" x="5924550" y="2743200"/>
          <p14:tracePt t="33567" x="5962650" y="2743200"/>
          <p14:tracePt t="33584" x="5988050" y="2743200"/>
          <p14:tracePt t="33601" x="6026150" y="2743200"/>
          <p14:tracePt t="33617" x="6051550" y="2743200"/>
          <p14:tracePt t="33634" x="6083300" y="2743200"/>
          <p14:tracePt t="33651" x="6115050" y="2743200"/>
          <p14:tracePt t="33651" x="6134100" y="2743200"/>
          <p14:tracePt t="33668" x="6153150" y="2743200"/>
          <p14:tracePt t="33684" x="6172200" y="2743200"/>
          <p14:tracePt t="33701" x="6184900" y="2743200"/>
          <p14:tracePt t="33718" x="6197600" y="2743200"/>
          <p14:tracePt t="33734" x="6210300" y="2743200"/>
          <p14:tracePt t="33751" x="6216650" y="2743200"/>
          <p14:tracePt t="33996" x="6210300" y="2743200"/>
          <p14:tracePt t="34004" x="6191250" y="2743200"/>
          <p14:tracePt t="34012" x="6178550" y="2743200"/>
          <p14:tracePt t="34018" x="6165850" y="2743200"/>
          <p14:tracePt t="34034" x="6159500" y="2743200"/>
          <p14:tracePt t="34196" x="6165850" y="2743200"/>
          <p14:tracePt t="34204" x="6191250" y="2743200"/>
          <p14:tracePt t="34212" x="6216650" y="2743200"/>
          <p14:tracePt t="34217" x="6292850" y="2743200"/>
          <p14:tracePt t="34234" x="6388100" y="2743200"/>
          <p14:tracePt t="34251" x="6483350" y="2743200"/>
          <p14:tracePt t="34267" x="6604000" y="2743200"/>
          <p14:tracePt t="34284" x="6680200" y="2743200"/>
          <p14:tracePt t="34301" x="6756400" y="2743200"/>
          <p14:tracePt t="34317" x="6832600" y="2749550"/>
          <p14:tracePt t="34334" x="6902450" y="2755900"/>
          <p14:tracePt t="34351" x="7004050" y="2755900"/>
          <p14:tracePt t="34367" x="7086600" y="2755900"/>
          <p14:tracePt t="34385" x="7175500" y="2755900"/>
          <p14:tracePt t="34401" x="7245350" y="2755900"/>
          <p14:tracePt t="34418" x="7315200" y="2755900"/>
          <p14:tracePt t="34434" x="7366000" y="2755900"/>
          <p14:tracePt t="34451" x="7423150" y="2755900"/>
          <p14:tracePt t="34468" x="7442200" y="2755900"/>
          <p14:tracePt t="34485" x="7454900" y="2755900"/>
          <p14:tracePt t="34501" x="7461250" y="2755900"/>
          <p14:tracePt t="34668" x="7454900" y="2755900"/>
          <p14:tracePt t="34676" x="7429500" y="2755900"/>
          <p14:tracePt t="34680" x="7391400" y="2755900"/>
          <p14:tracePt t="34684" x="7321550" y="2755900"/>
          <p14:tracePt t="34700" x="7200900" y="2755900"/>
          <p14:tracePt t="34717" x="7073900" y="2755900"/>
          <p14:tracePt t="34734" x="6959600" y="2755900"/>
          <p14:tracePt t="34751" x="6864350" y="2755900"/>
          <p14:tracePt t="34767" x="6775450" y="2755900"/>
          <p14:tracePt t="34784" x="6699250" y="2755900"/>
          <p14:tracePt t="34801" x="6623050" y="2755900"/>
          <p14:tracePt t="34818" x="6553200" y="2755900"/>
          <p14:tracePt t="34834" x="6496050" y="2755900"/>
          <p14:tracePt t="34851" x="6451600" y="2755900"/>
          <p14:tracePt t="34867" x="6388100" y="2755900"/>
          <p14:tracePt t="34900" x="6350000" y="2755900"/>
          <p14:tracePt t="34901" x="6324600" y="2755900"/>
          <p14:tracePt t="34917" x="6305550" y="2755900"/>
          <p14:tracePt t="34934" x="6292850" y="2755900"/>
          <p14:tracePt t="35120" x="6305550" y="2749550"/>
          <p14:tracePt t="35148" x="6330950" y="2743200"/>
          <p14:tracePt t="35159" x="6362700" y="2743200"/>
          <p14:tracePt t="35164" x="6407150" y="2736850"/>
          <p14:tracePt t="35172" x="6502400" y="2730500"/>
          <p14:tracePt t="35184" x="6629400" y="2730500"/>
          <p14:tracePt t="35200" x="6762750" y="2717800"/>
          <p14:tracePt t="35217" x="6902450" y="2711450"/>
          <p14:tracePt t="35234" x="7004050" y="2711450"/>
          <p14:tracePt t="35251" x="7061200" y="2711450"/>
          <p14:tracePt t="35267" x="7086600" y="2711450"/>
          <p14:tracePt t="35308" x="7092950" y="2711450"/>
          <p14:tracePt t="35437" x="7092950" y="2705100"/>
          <p14:tracePt t="36076" x="7086600" y="2705100"/>
          <p14:tracePt t="36084" x="7061200" y="2711450"/>
          <p14:tracePt t="36101" x="7048500" y="2711450"/>
          <p14:tracePt t="36117" x="6991350" y="2717800"/>
          <p14:tracePt t="36118" x="6934200" y="2730500"/>
          <p14:tracePt t="36134" x="6883400" y="2736850"/>
          <p14:tracePt t="36150" x="6832600" y="2743200"/>
          <p14:tracePt t="36167" x="6794500" y="2743200"/>
          <p14:tracePt t="36184" x="6750050" y="2743200"/>
          <p14:tracePt t="36201" x="6711950" y="2743200"/>
          <p14:tracePt t="36217" x="6667500" y="2749550"/>
          <p14:tracePt t="36234" x="6616700" y="2755900"/>
          <p14:tracePt t="36250" x="6572250" y="2755900"/>
          <p14:tracePt t="36250" x="6546850" y="2755900"/>
          <p14:tracePt t="36268" x="6515100" y="2762250"/>
          <p14:tracePt t="36284" x="6470650" y="2762250"/>
          <p14:tracePt t="36301" x="6445250" y="2762250"/>
          <p14:tracePt t="36317" x="6419850" y="2762250"/>
          <p14:tracePt t="36334" x="6394450" y="2762250"/>
          <p14:tracePt t="36351" x="6375400" y="2762250"/>
          <p14:tracePt t="36367" x="6369050" y="2768600"/>
          <p14:tracePt t="36384" x="6362700" y="2768600"/>
          <p14:tracePt t="36588" x="6369050" y="2768600"/>
          <p14:tracePt t="36596" x="6375400" y="2768600"/>
          <p14:tracePt t="36604" x="6388100" y="2768600"/>
          <p14:tracePt t="36612" x="6407150" y="2768600"/>
          <p14:tracePt t="36620" x="6457950" y="2762250"/>
          <p14:tracePt t="36634" x="6515100" y="2762250"/>
          <p14:tracePt t="36650" x="6597650" y="2762250"/>
          <p14:tracePt t="36650" x="6629400" y="2762250"/>
          <p14:tracePt t="36668" x="6718300" y="2762250"/>
          <p14:tracePt t="36684" x="6813550" y="2762250"/>
          <p14:tracePt t="36701" x="6896100" y="2762250"/>
          <p14:tracePt t="36717" x="6972300" y="2762250"/>
          <p14:tracePt t="36734" x="7029450" y="2762250"/>
          <p14:tracePt t="36750" x="7067550" y="2762250"/>
          <p14:tracePt t="36767" x="7099300" y="2762250"/>
          <p14:tracePt t="36784" x="7124700" y="2755900"/>
          <p14:tracePt t="36801" x="7143750" y="2755900"/>
          <p14:tracePt t="36817" x="7150100" y="2755900"/>
          <p14:tracePt t="36834" x="7162800" y="2755900"/>
          <p14:tracePt t="36850" x="7169150" y="2749550"/>
          <p14:tracePt t="36850" x="7181850" y="2743200"/>
          <p14:tracePt t="36868" x="7194550" y="2743200"/>
          <p14:tracePt t="36884" x="7200900" y="2743200"/>
          <p14:tracePt t="36901" x="7207250" y="2743200"/>
          <p14:tracePt t="36956" x="7213600" y="2743200"/>
          <p14:tracePt t="37348" x="7207250" y="2743200"/>
          <p14:tracePt t="37372" x="7200900" y="2743200"/>
          <p14:tracePt t="37381" x="7194550" y="2743200"/>
          <p14:tracePt t="37383" x="7181850" y="2743200"/>
          <p14:tracePt t="37400" x="7162800" y="2743200"/>
          <p14:tracePt t="37418" x="7137400" y="2743200"/>
          <p14:tracePt t="37434" x="7105650" y="2743200"/>
          <p14:tracePt t="37451" x="7073900" y="2743200"/>
          <p14:tracePt t="37467" x="7016750" y="2743200"/>
          <p14:tracePt t="37484" x="6972300" y="2743200"/>
          <p14:tracePt t="37500" x="6908800" y="2743200"/>
          <p14:tracePt t="37518" x="6851650" y="2743200"/>
          <p14:tracePt t="37534" x="6788150" y="2743200"/>
          <p14:tracePt t="37550" x="6724650" y="2743200"/>
          <p14:tracePt t="37567" x="6680200" y="2743200"/>
          <p14:tracePt t="37584" x="6623050" y="2743200"/>
          <p14:tracePt t="37600" x="6572250" y="2743200"/>
          <p14:tracePt t="37617" x="6508750" y="2743200"/>
          <p14:tracePt t="37634" x="6457950" y="2743200"/>
          <p14:tracePt t="37651" x="6413500" y="2743200"/>
          <p14:tracePt t="37668" x="6343650" y="2743200"/>
          <p14:tracePt t="37684" x="6311900" y="2743200"/>
          <p14:tracePt t="37701" x="6286500" y="2743200"/>
          <p14:tracePt t="37717" x="6273800" y="2743200"/>
          <p14:tracePt t="37734" x="6267450" y="2743200"/>
          <p14:tracePt t="37772" x="6261100" y="2743200"/>
          <p14:tracePt t="37923" x="6261100" y="2736850"/>
          <p14:tracePt t="37987" x="6261100" y="2730500"/>
          <p14:tracePt t="38003" x="6267450" y="2730500"/>
          <p14:tracePt t="38027" x="6273800" y="2730500"/>
          <p14:tracePt t="38035" x="6280150" y="2730500"/>
          <p14:tracePt t="38050" x="6286500" y="2730500"/>
          <p14:tracePt t="38066" x="6292850" y="2730500"/>
          <p14:tracePt t="38067" x="6299200" y="2730500"/>
          <p14:tracePt t="38083" x="6318250" y="2730500"/>
          <p14:tracePt t="38099" x="6343650" y="2730500"/>
          <p14:tracePt t="38116" x="6381750" y="2730500"/>
          <p14:tracePt t="38133" x="6419850" y="2730500"/>
          <p14:tracePt t="38150" x="6477000" y="2730500"/>
          <p14:tracePt t="38166" x="6527800" y="2730500"/>
          <p14:tracePt t="38182" x="6578600" y="2730500"/>
          <p14:tracePt t="38199" x="6654800" y="2730500"/>
          <p14:tracePt t="38216" x="6711950" y="2730500"/>
          <p14:tracePt t="38233" x="6781800" y="2730500"/>
          <p14:tracePt t="38250" x="6858000" y="2730500"/>
          <p14:tracePt t="38267" x="6953250" y="2730500"/>
          <p14:tracePt t="38283" x="6991350" y="2730500"/>
          <p14:tracePt t="38299" x="7016750" y="2730500"/>
          <p14:tracePt t="38316" x="7029450" y="2730500"/>
          <p14:tracePt t="38333" x="7035800" y="2730500"/>
          <p14:tracePt t="38349" x="7042150" y="2730500"/>
          <p14:tracePt t="38366" x="7048500" y="2730500"/>
          <p14:tracePt t="38383" x="7054850" y="2730500"/>
          <p14:tracePt t="38399" x="7067550" y="2730500"/>
          <p14:tracePt t="38416" x="7073900" y="2730500"/>
          <p14:tracePt t="38433" x="7080250" y="2730500"/>
          <p14:tracePt t="38450" x="7086600" y="2730500"/>
          <p14:tracePt t="38883" x="7080250" y="2730500"/>
          <p14:tracePt t="38890" x="7073900" y="2730500"/>
          <p14:tracePt t="38908" x="7029450" y="2730500"/>
          <p14:tracePt t="38916" x="6985000" y="2736850"/>
          <p14:tracePt t="38917" x="6877050" y="2736850"/>
          <p14:tracePt t="38933" x="6750050" y="2743200"/>
          <p14:tracePt t="38949" x="6635750" y="2762250"/>
          <p14:tracePt t="38966" x="6540500" y="2762250"/>
          <p14:tracePt t="38983" x="6457950" y="2762250"/>
          <p14:tracePt t="38999" x="6388100" y="2762250"/>
          <p14:tracePt t="39016" x="6324600" y="2762250"/>
          <p14:tracePt t="39033" x="6273800" y="2762250"/>
          <p14:tracePt t="39049" x="6223000" y="2762250"/>
          <p14:tracePt t="39067" x="6191250" y="2762250"/>
          <p14:tracePt t="39083" x="6172200" y="2762250"/>
          <p14:tracePt t="39100" x="6140450" y="2762250"/>
          <p14:tracePt t="39116" x="6121400" y="2762250"/>
          <p14:tracePt t="39133" x="6108700" y="2762250"/>
          <p14:tracePt t="39149" x="6102350" y="2762250"/>
          <p14:tracePt t="39275" x="6102350" y="2755900"/>
          <p14:tracePt t="39283" x="6127750" y="2755900"/>
          <p14:tracePt t="39293" x="6146800" y="2755900"/>
          <p14:tracePt t="39299" x="6210300" y="2755900"/>
          <p14:tracePt t="39315" x="6299200" y="2755900"/>
          <p14:tracePt t="39332" x="6394450" y="2755900"/>
          <p14:tracePt t="39349" x="6489700" y="2755900"/>
          <p14:tracePt t="39366" x="6584950" y="2755900"/>
          <p14:tracePt t="39383" x="6673850" y="2755900"/>
          <p14:tracePt t="39400" x="6724650" y="2755900"/>
          <p14:tracePt t="39416" x="6762750" y="2755900"/>
          <p14:tracePt t="39433" x="6788150" y="2755900"/>
          <p14:tracePt t="39450" x="6807200" y="2755900"/>
          <p14:tracePt t="39450" x="6826250" y="2755900"/>
          <p14:tracePt t="39467" x="6845300" y="2755900"/>
          <p14:tracePt t="39483" x="6864350" y="2755900"/>
          <p14:tracePt t="39500" x="6877050" y="2755900"/>
          <p14:tracePt t="39516" x="6889750" y="2755900"/>
          <p14:tracePt t="39533" x="6896100" y="2755900"/>
          <p14:tracePt t="40563" x="6877050" y="2755900"/>
          <p14:tracePt t="40571" x="6845300" y="2755900"/>
          <p14:tracePt t="40583" x="6775450" y="2762250"/>
          <p14:tracePt t="40584" x="6597650" y="2781300"/>
          <p14:tracePt t="40599" x="6337300" y="2819400"/>
          <p14:tracePt t="40616" x="6165850" y="2825750"/>
          <p14:tracePt t="40632" x="6007100" y="2825750"/>
          <p14:tracePt t="40649" x="5854700" y="2825750"/>
          <p14:tracePt t="40667" x="5619750" y="2825750"/>
          <p14:tracePt t="40683" x="5492750" y="2825750"/>
          <p14:tracePt t="40699" x="5353050" y="2825750"/>
          <p14:tracePt t="40716" x="5194300" y="2825750"/>
          <p14:tracePt t="40732" x="5048250" y="2832100"/>
          <p14:tracePt t="40749" x="4921250" y="2851150"/>
          <p14:tracePt t="40766" x="4800600" y="2863850"/>
          <p14:tracePt t="40783" x="4699000" y="2882900"/>
          <p14:tracePt t="40799" x="4635500" y="2889250"/>
          <p14:tracePt t="40816" x="4572000" y="2889250"/>
          <p14:tracePt t="40832" x="4489450" y="2889250"/>
          <p14:tracePt t="40849" x="4337050" y="2889250"/>
          <p14:tracePt t="40867" x="4203700" y="2889250"/>
          <p14:tracePt t="40883" x="4070350" y="2914650"/>
          <p14:tracePt t="40899" x="3975100" y="2933700"/>
          <p14:tracePt t="40916" x="3886200" y="2940050"/>
          <p14:tracePt t="40932" x="3816350" y="2952750"/>
          <p14:tracePt t="40949" x="3759200" y="2952750"/>
          <p14:tracePt t="40966" x="3721100" y="2959100"/>
          <p14:tracePt t="40983" x="3695700" y="2959100"/>
          <p14:tracePt t="40999" x="3676650" y="2959100"/>
          <p14:tracePt t="41016" x="3657600" y="2965450"/>
          <p14:tracePt t="41032" x="3644900" y="2965450"/>
          <p14:tracePt t="41049" x="3638550" y="2971800"/>
          <p14:tracePt t="41066" x="3619500" y="2971800"/>
          <p14:tracePt t="41083" x="3606800" y="2978150"/>
          <p14:tracePt t="41099" x="3594100" y="2990850"/>
          <p14:tracePt t="41116" x="3581400" y="2997200"/>
          <p14:tracePt t="41132" x="3568700" y="3009900"/>
          <p14:tracePt t="41149" x="3556000" y="3028950"/>
          <p14:tracePt t="41166" x="3549650" y="3041650"/>
          <p14:tracePt t="41183" x="3543300" y="3054350"/>
          <p14:tracePt t="41199" x="3536950" y="3054350"/>
          <p14:tracePt t="41216" x="3530600" y="3060700"/>
          <p14:tracePt t="41232" x="3530600" y="3067050"/>
          <p14:tracePt t="41249" x="3524250" y="3073400"/>
          <p14:tracePt t="41266" x="3524250" y="3079750"/>
          <p14:tracePt t="41283" x="3517900" y="3086100"/>
          <p14:tracePt t="41299" x="3511550" y="3092450"/>
          <p14:tracePt t="41316" x="3511550" y="3098800"/>
          <p14:tracePt t="41332" x="3505200" y="3111500"/>
          <p14:tracePt t="41349" x="3498850" y="3117850"/>
          <p14:tracePt t="41418" x="3492500" y="3124200"/>
          <p14:tracePt t="41426" x="3486150" y="3124200"/>
          <p14:tracePt t="41443" x="3473450" y="3124200"/>
          <p14:tracePt t="41450" x="3460750" y="3130550"/>
          <p14:tracePt t="41451" x="3441700" y="3130550"/>
          <p14:tracePt t="41467" x="3409950" y="3130550"/>
          <p14:tracePt t="41484" x="3371850" y="3130550"/>
          <p14:tracePt t="41499" x="3333750" y="3130550"/>
          <p14:tracePt t="41516" x="3289300" y="3130550"/>
          <p14:tracePt t="41532" x="3238500" y="3130550"/>
          <p14:tracePt t="41550" x="3194050" y="3130550"/>
          <p14:tracePt t="41566" x="3168650" y="3130550"/>
          <p14:tracePt t="41583" x="3155950" y="3130550"/>
          <p14:tracePt t="41706" x="3162300" y="3130550"/>
          <p14:tracePt t="41714" x="3181350" y="3130550"/>
          <p14:tracePt t="41725" x="3194050" y="3130550"/>
          <p14:tracePt t="41730" x="3213100" y="3130550"/>
          <p14:tracePt t="41738" x="3238500" y="3130550"/>
          <p14:tracePt t="41749" x="3263900" y="3130550"/>
          <p14:tracePt t="41766" x="3289300" y="3130550"/>
          <p14:tracePt t="41783" x="3302000" y="3130550"/>
          <p14:tracePt t="41799" x="3314700" y="3130550"/>
          <p14:tracePt t="41816" x="3333750" y="3130550"/>
          <p14:tracePt t="41832" x="3346450" y="3130550"/>
          <p14:tracePt t="41849" x="3378200" y="3130550"/>
          <p14:tracePt t="41866" x="3416300" y="3130550"/>
          <p14:tracePt t="41883" x="3454400" y="3130550"/>
          <p14:tracePt t="41899" x="3479800" y="3130550"/>
          <p14:tracePt t="41916" x="3505200" y="3130550"/>
          <p14:tracePt t="41932" x="3536950" y="3130550"/>
          <p14:tracePt t="41949" x="3562350" y="3130550"/>
          <p14:tracePt t="41966" x="3594100" y="3130550"/>
          <p14:tracePt t="41983" x="3638550" y="3130550"/>
          <p14:tracePt t="41999" x="3683000" y="3130550"/>
          <p14:tracePt t="42016" x="3721100" y="3130550"/>
          <p14:tracePt t="42032" x="3752850" y="3130550"/>
          <p14:tracePt t="42049" x="3797300" y="3130550"/>
          <p14:tracePt t="42067" x="3822700" y="3130550"/>
          <p14:tracePt t="42083" x="3848100" y="3130550"/>
          <p14:tracePt t="42099" x="3873500" y="3130550"/>
          <p14:tracePt t="42116" x="3898900" y="3130550"/>
          <p14:tracePt t="42132" x="3937000" y="3130550"/>
          <p14:tracePt t="42149" x="3981450" y="3130550"/>
          <p14:tracePt t="42166" x="4019550" y="3130550"/>
          <p14:tracePt t="42182" x="4064000" y="3130550"/>
          <p14:tracePt t="42200" x="4108450" y="3130550"/>
          <p14:tracePt t="42216" x="4140200" y="3130550"/>
          <p14:tracePt t="42233" x="4178300" y="3130550"/>
          <p14:tracePt t="42249" x="4203700" y="3130550"/>
          <p14:tracePt t="42249" x="4216400" y="3130550"/>
          <p14:tracePt t="42267" x="4248150" y="3130550"/>
          <p14:tracePt t="42283" x="4279900" y="3130550"/>
          <p14:tracePt t="42299" x="4305300" y="3130550"/>
          <p14:tracePt t="42315" x="4337050" y="3130550"/>
          <p14:tracePt t="42333" x="4362450" y="3130550"/>
          <p14:tracePt t="42349" x="4387850" y="3130550"/>
          <p14:tracePt t="42366" x="4419600" y="3130550"/>
          <p14:tracePt t="42382" x="4445000" y="3130550"/>
          <p14:tracePt t="42399" x="4470400" y="3130550"/>
          <p14:tracePt t="42416" x="4502150" y="3130550"/>
          <p14:tracePt t="42433" x="4533900" y="3130550"/>
          <p14:tracePt t="42449" x="4572000" y="3130550"/>
          <p14:tracePt t="42467" x="4597400" y="3130550"/>
          <p14:tracePt t="42483" x="4622800" y="3130550"/>
          <p14:tracePt t="42500" x="4660900" y="3130550"/>
          <p14:tracePt t="42516" x="4699000" y="3130550"/>
          <p14:tracePt t="42533" x="4743450" y="3130550"/>
          <p14:tracePt t="42549" x="4794250" y="3130550"/>
          <p14:tracePt t="42566" x="4857750" y="3130550"/>
          <p14:tracePt t="42582" x="4921250" y="3130550"/>
          <p14:tracePt t="42600" x="4984750" y="3130550"/>
          <p14:tracePt t="42616" x="5035550" y="3130550"/>
          <p14:tracePt t="42632" x="5073650" y="3130550"/>
          <p14:tracePt t="42648" x="5111750" y="3130550"/>
          <p14:tracePt t="42648" x="5124450" y="3130550"/>
          <p14:tracePt t="42667" x="5156200" y="3130550"/>
          <p14:tracePt t="42683" x="5200650" y="3130550"/>
          <p14:tracePt t="42699" x="5245100" y="3130550"/>
          <p14:tracePt t="42716" x="5302250" y="3130550"/>
          <p14:tracePt t="42733" x="5359400" y="3130550"/>
          <p14:tracePt t="42749" x="5416550" y="3130550"/>
          <p14:tracePt t="42766" x="5492750" y="3130550"/>
          <p14:tracePt t="42782" x="5549900" y="3130550"/>
          <p14:tracePt t="42799" x="5588000" y="3130550"/>
          <p14:tracePt t="42816" x="5619750" y="3130550"/>
          <p14:tracePt t="42833" x="5645150" y="3130550"/>
          <p14:tracePt t="42849" x="5683250" y="3130550"/>
          <p14:tracePt t="42867" x="5695950" y="3130550"/>
          <p14:tracePt t="42883" x="5715000" y="3130550"/>
          <p14:tracePt t="42899" x="5746750" y="3130550"/>
          <p14:tracePt t="42916" x="5778500" y="3130550"/>
          <p14:tracePt t="42933" x="5803900" y="3130550"/>
          <p14:tracePt t="42949" x="5829300" y="3130550"/>
          <p14:tracePt t="42966" x="5848350" y="3130550"/>
          <p14:tracePt t="42982" x="5873750" y="3130550"/>
          <p14:tracePt t="43000" x="5899150" y="3130550"/>
          <p14:tracePt t="43016" x="5937250" y="3130550"/>
          <p14:tracePt t="43033" x="5975350" y="3130550"/>
          <p14:tracePt t="43049" x="6013450" y="3130550"/>
          <p14:tracePt t="43049" x="6026150" y="3130550"/>
          <p14:tracePt t="43067" x="6057900" y="3130550"/>
          <p14:tracePt t="43083" x="6096000" y="3130550"/>
          <p14:tracePt t="43099" x="6127750" y="3130550"/>
          <p14:tracePt t="43116" x="6172200" y="3130550"/>
          <p14:tracePt t="43133" x="6223000" y="3130550"/>
          <p14:tracePt t="43149" x="6280150" y="3130550"/>
          <p14:tracePt t="43166" x="6330950" y="3130550"/>
          <p14:tracePt t="43182" x="6388100" y="3130550"/>
          <p14:tracePt t="43199" x="6432550" y="3130550"/>
          <p14:tracePt t="43216" x="6470650" y="3130550"/>
          <p14:tracePt t="43233" x="6496050" y="3130550"/>
          <p14:tracePt t="43249" x="6534150" y="3130550"/>
          <p14:tracePt t="43267" x="6546850" y="3130550"/>
          <p14:tracePt t="43283" x="6559550" y="3130550"/>
          <p14:tracePt t="43322" x="6565900" y="3130550"/>
          <p14:tracePt t="43339" x="6572250" y="3130550"/>
          <p14:tracePt t="43362" x="6578600" y="3130550"/>
          <p14:tracePt t="43394" x="6584950" y="3130550"/>
          <p14:tracePt t="44259" x="6591300" y="3130550"/>
          <p14:tracePt t="44265" x="6616700" y="3130550"/>
          <p14:tracePt t="44283" x="6629400" y="3130550"/>
          <p14:tracePt t="44283" x="6648450" y="3130550"/>
          <p14:tracePt t="44299" x="6667500" y="3117850"/>
          <p14:tracePt t="44316" x="6692900" y="3117850"/>
          <p14:tracePt t="44332" x="6705600" y="3111500"/>
          <p14:tracePt t="44350" x="6718300" y="3105150"/>
          <p14:tracePt t="44365" x="6731000" y="3098800"/>
          <p14:tracePt t="44382" x="6743700" y="3098800"/>
          <p14:tracePt t="44399" x="6750050" y="3092450"/>
          <p14:tracePt t="44458" x="6756400" y="3092450"/>
          <p14:tracePt t="44466" x="6762750" y="3092450"/>
          <p14:tracePt t="44499" x="6769100" y="3092450"/>
          <p14:tracePt t="45306" x="6832600" y="3092450"/>
          <p14:tracePt t="45314" x="6908800" y="3092450"/>
          <p14:tracePt t="45322" x="6946900" y="3092450"/>
          <p14:tracePt t="45330" x="6959600" y="3092450"/>
          <p14:tracePt t="45335" x="6985000" y="3092450"/>
          <p14:tracePt t="45349" x="7010400" y="3092450"/>
          <p14:tracePt t="45366" x="7016750" y="3092450"/>
          <p14:tracePt t="45971" x="7023100" y="3092450"/>
          <p14:tracePt t="45978" x="7042150" y="3092450"/>
          <p14:tracePt t="45986" x="7080250" y="3086100"/>
          <p14:tracePt t="45986" x="7124700" y="3073400"/>
          <p14:tracePt t="46002" x="7181850" y="3067050"/>
          <p14:tracePt t="46003" x="7226300" y="3060700"/>
          <p14:tracePt t="46016" x="7308850" y="3048000"/>
          <p14:tracePt t="46032" x="7359650" y="3041650"/>
          <p14:tracePt t="46049" x="7391400" y="3028950"/>
          <p14:tracePt t="46067" x="7397750" y="3028950"/>
          <p14:tracePt t="46082" x="7404100" y="3028950"/>
          <p14:tracePt t="46586" x="7410450" y="3022600"/>
          <p14:tracePt t="46594" x="7410450" y="3009900"/>
          <p14:tracePt t="46602" x="7410450" y="2997200"/>
          <p14:tracePt t="46611" x="7410450" y="2990850"/>
          <p14:tracePt t="46618" x="7410450" y="2971800"/>
          <p14:tracePt t="46632" x="7410450" y="2959100"/>
          <p14:tracePt t="46649" x="7410450" y="2952750"/>
          <p14:tracePt t="46690" x="7410450" y="2946400"/>
          <p14:tracePt t="47122" x="7404100" y="2946400"/>
          <p14:tracePt t="47763" x="7397750" y="2946400"/>
          <p14:tracePt t="47771" x="7391400" y="2946400"/>
          <p14:tracePt t="47795" x="7385050" y="2952750"/>
          <p14:tracePt t="47803" x="7372350" y="2965450"/>
          <p14:tracePt t="47819" x="7366000" y="2965450"/>
          <p14:tracePt t="47819" x="7353300" y="2984500"/>
          <p14:tracePt t="47833" x="7321550" y="3054350"/>
          <p14:tracePt t="47850" x="7270750" y="3162300"/>
          <p14:tracePt t="47866" x="7219950" y="3378200"/>
          <p14:tracePt t="47884" x="7181850" y="3498850"/>
          <p14:tracePt t="47900" x="7156450" y="3606800"/>
          <p14:tracePt t="47917" x="7150100" y="3695700"/>
          <p14:tracePt t="47933" x="7137400" y="3752850"/>
          <p14:tracePt t="47950" x="7131050" y="3803650"/>
          <p14:tracePt t="47966" x="7118350" y="3848100"/>
          <p14:tracePt t="47983" x="7099300" y="3905250"/>
          <p14:tracePt t="48000" x="7080250" y="3956050"/>
          <p14:tracePt t="48017" x="7048500" y="4025900"/>
          <p14:tracePt t="48033" x="7016750" y="4102100"/>
          <p14:tracePt t="48050" x="6978650" y="4191000"/>
          <p14:tracePt t="48050" x="6959600" y="4241800"/>
          <p14:tracePt t="48068" x="6908800" y="4343400"/>
          <p14:tracePt t="48084" x="6877050" y="4432300"/>
          <p14:tracePt t="48100" x="6845300" y="4514850"/>
          <p14:tracePt t="48117" x="6800850" y="4603750"/>
          <p14:tracePt t="48133" x="6743700" y="4699000"/>
          <p14:tracePt t="48150" x="6692900" y="4787900"/>
          <p14:tracePt t="48166" x="6623050" y="4889500"/>
          <p14:tracePt t="48183" x="6565900" y="4965700"/>
          <p14:tracePt t="48200" x="6521450" y="5029200"/>
          <p14:tracePt t="48217" x="6502400" y="5067300"/>
          <p14:tracePt t="48233" x="6477000" y="5099050"/>
          <p14:tracePt t="48250" x="6464300" y="5130800"/>
          <p14:tracePt t="48268" x="6464300" y="5137150"/>
          <p14:tracePt t="48284" x="6464300" y="5143500"/>
          <p14:tracePt t="48347" x="6464300" y="5149850"/>
          <p14:tracePt t="48378" x="6464300" y="5156200"/>
          <p14:tracePt t="48395" x="6464300" y="5162550"/>
          <p14:tracePt t="48403" x="6464300" y="5168900"/>
          <p14:tracePt t="48427" x="6464300" y="5175250"/>
          <p14:tracePt t="48443" x="6464300" y="5181600"/>
          <p14:tracePt t="48451" x="6464300" y="5187950"/>
          <p14:tracePt t="48451" x="6464300" y="5200650"/>
          <p14:tracePt t="48468" x="6464300" y="5219700"/>
          <p14:tracePt t="48483" x="6470650" y="5238750"/>
          <p14:tracePt t="48500" x="6470650" y="5251450"/>
          <p14:tracePt t="48517" x="6477000" y="5264150"/>
          <p14:tracePt t="48533" x="6477000" y="5270500"/>
          <p14:tracePt t="48550" x="6483350" y="5283200"/>
          <p14:tracePt t="48566" x="6489700" y="5289550"/>
          <p14:tracePt t="48584" x="6489700" y="5302250"/>
          <p14:tracePt t="48600" x="6502400" y="5314950"/>
          <p14:tracePt t="48643" x="6508750" y="5321300"/>
          <p14:tracePt t="48659" x="6515100" y="5334000"/>
          <p14:tracePt t="48667" x="6527800" y="5346700"/>
          <p14:tracePt t="48683" x="6534150" y="5353050"/>
          <p14:tracePt t="48684" x="6546850" y="5359400"/>
          <p14:tracePt t="48700" x="6578600" y="5372100"/>
          <p14:tracePt t="48717" x="6616700" y="5378450"/>
          <p14:tracePt t="48733" x="6654800" y="5384800"/>
          <p14:tracePt t="48750" x="6699250" y="5397500"/>
          <p14:tracePt t="48766" x="6750050" y="5397500"/>
          <p14:tracePt t="48784" x="6775450" y="5397500"/>
          <p14:tracePt t="48800" x="6794500" y="5397500"/>
          <p14:tracePt t="48816" x="6800850" y="5397500"/>
          <p14:tracePt t="48851" x="6807200" y="5397500"/>
          <p14:tracePt t="48852" x="6813550" y="5397500"/>
          <p14:tracePt t="48868" x="6819900" y="5397500"/>
          <p14:tracePt t="48884" x="6826250" y="5391150"/>
          <p14:tracePt t="48900" x="6832600" y="5384800"/>
          <p14:tracePt t="48916" x="6838950" y="5378450"/>
          <p14:tracePt t="48933" x="6851650" y="5372100"/>
          <p14:tracePt t="48950" x="6851650" y="5365750"/>
          <p14:tracePt t="48967" x="6858000" y="5353050"/>
          <p14:tracePt t="48983" x="6858000" y="5346700"/>
          <p14:tracePt t="49000" x="6858000" y="5327650"/>
          <p14:tracePt t="49016" x="6858000" y="5314950"/>
          <p14:tracePt t="49033" x="6858000" y="5308600"/>
          <p14:tracePt t="49050" x="6858000" y="5295900"/>
          <p14:tracePt t="49068" x="6851650" y="5295900"/>
          <p14:tracePt t="49083" x="6845300" y="5283200"/>
          <p14:tracePt t="49100" x="6832600" y="5283200"/>
          <p14:tracePt t="49116" x="6826250" y="5283200"/>
          <p14:tracePt t="49133" x="6813550" y="5283200"/>
          <p14:tracePt t="49150" x="6807200" y="5283200"/>
          <p14:tracePt t="49167" x="6794500" y="5283200"/>
          <p14:tracePt t="49183" x="6788150" y="5283200"/>
          <p14:tracePt t="49200" x="6781800" y="5289550"/>
          <p14:tracePt t="49216" x="6775450" y="5308600"/>
          <p14:tracePt t="49233" x="6769100" y="5327650"/>
          <p14:tracePt t="49250" x="6769100" y="5365750"/>
          <p14:tracePt t="49268" x="6769100" y="5384800"/>
          <p14:tracePt t="49283" x="6769100" y="5397500"/>
          <p14:tracePt t="49300" x="6769100" y="5403850"/>
          <p14:tracePt t="49467" x="6769100" y="5397500"/>
          <p14:tracePt t="49475" x="6769100" y="5384800"/>
          <p14:tracePt t="49483" x="6769100" y="5359400"/>
          <p14:tracePt t="49499" x="6762750" y="5353050"/>
          <p14:tracePt t="49499" x="6762750" y="5346700"/>
          <p14:tracePt t="49516" x="6756400" y="5340350"/>
          <p14:tracePt t="49635" x="6756400" y="5353050"/>
          <p14:tracePt t="49644" x="6756400" y="5365750"/>
          <p14:tracePt t="49651" x="6756400" y="5384800"/>
          <p14:tracePt t="49675" x="6756400" y="5391150"/>
          <p14:tracePt t="49683" x="6756400" y="5397500"/>
          <p14:tracePt t="49947" x="6756400" y="5403850"/>
          <p14:tracePt t="49955" x="6756400" y="5410200"/>
          <p14:tracePt t="49966" x="6756400" y="5416550"/>
          <p14:tracePt t="49967" x="6762750" y="5435600"/>
          <p14:tracePt t="49983" x="6769100" y="5441950"/>
          <p14:tracePt t="50000" x="6769100" y="5448300"/>
          <p14:tracePt t="50179" x="6762750" y="5441950"/>
          <p14:tracePt t="50203" x="6750050" y="5429250"/>
          <p14:tracePt t="50211" x="6750050" y="5422900"/>
          <p14:tracePt t="50219" x="6750050" y="5416550"/>
          <p14:tracePt t="50233" x="6743700" y="5410200"/>
          <p14:tracePt t="50233" x="6737350" y="5397500"/>
          <p14:tracePt t="50250" x="6731000" y="5391150"/>
          <p14:tracePt t="50419" x="6731000" y="5397500"/>
          <p14:tracePt t="50427" x="6731000" y="5403850"/>
          <p14:tracePt t="50435" x="6731000" y="5410200"/>
          <p14:tracePt t="50443" x="6731000" y="5416550"/>
          <p14:tracePt t="50443" x="6731000" y="5422900"/>
          <p14:tracePt t="50475" x="6731000" y="5429250"/>
          <p14:tracePt t="50563" x="6731000" y="5435600"/>
          <p14:tracePt t="50595" x="6731000" y="5441950"/>
          <p14:tracePt t="50651" x="6737350" y="5448300"/>
          <p14:tracePt t="51211" x="6737350" y="5454650"/>
          <p14:tracePt t="51276" x="6743700" y="5448300"/>
          <p14:tracePt t="51323" x="6743700" y="5441950"/>
          <p14:tracePt t="52059" x="6743700" y="5429250"/>
          <p14:tracePt t="52068" x="6800850" y="5422900"/>
          <p14:tracePt t="52083" x="6819900" y="5422900"/>
          <p14:tracePt t="52084" x="6870700" y="5410200"/>
          <p14:tracePt t="52099" x="6927850" y="5410200"/>
          <p14:tracePt t="52116" x="6953250" y="5410200"/>
          <p14:tracePt t="52133" x="6965950" y="5410200"/>
          <p14:tracePt t="52149" x="6972300" y="5410200"/>
          <p14:tracePt t="52167" x="6978650" y="5403850"/>
          <p14:tracePt t="52183" x="6985000" y="5403850"/>
          <p14:tracePt t="52200" x="6991350" y="5403850"/>
          <p14:tracePt t="52216" x="7010400" y="5403850"/>
          <p14:tracePt t="52233" x="7016750" y="5403850"/>
          <p14:tracePt t="52249" x="7042150" y="5403850"/>
          <p14:tracePt t="52267" x="7067550" y="5403850"/>
          <p14:tracePt t="52283" x="7080250" y="5403850"/>
          <p14:tracePt t="52323" x="7086600" y="5403850"/>
          <p14:tracePt t="52331" x="7092950" y="5403850"/>
          <p14:tracePt t="52355" x="7105650" y="5403850"/>
          <p14:tracePt t="52370" x="7112000" y="5403850"/>
          <p14:tracePt t="52371" x="7118350" y="5403850"/>
          <p14:tracePt t="52387" x="7131050" y="5403850"/>
          <p14:tracePt t="52400" x="7137400" y="5403850"/>
          <p14:tracePt t="52416" x="7143750" y="5403850"/>
          <p14:tracePt t="52433" x="7150100" y="5403850"/>
          <p14:tracePt t="52499" x="7156450" y="5403850"/>
          <p14:tracePt t="52923" x="7156450" y="5410200"/>
          <p14:tracePt t="52939" x="7156450" y="5416550"/>
          <p14:tracePt t="53019" x="7156450" y="5422900"/>
          <p14:tracePt t="54180" x="7162800" y="5429250"/>
          <p14:tracePt t="54186" x="7169150" y="5429250"/>
          <p14:tracePt t="54291" x="7169150" y="5422900"/>
          <p14:tracePt t="54299" x="7150100" y="5416550"/>
          <p14:tracePt t="54316" x="7131050" y="5416550"/>
          <p14:tracePt t="54317" x="7112000" y="5416550"/>
          <p14:tracePt t="54333" x="7086600" y="5410200"/>
          <p14:tracePt t="54350" x="7054850" y="5403850"/>
          <p14:tracePt t="54366" x="7029450" y="5403850"/>
          <p14:tracePt t="54383" x="6972300" y="5403850"/>
          <p14:tracePt t="54399" x="6921500" y="5403850"/>
          <p14:tracePt t="54417" x="6845300" y="5403850"/>
          <p14:tracePt t="54433" x="6781800" y="5403850"/>
          <p14:tracePt t="54450" x="6724650" y="5403850"/>
          <p14:tracePt t="54467" x="6705600" y="5403850"/>
          <p14:tracePt t="54483" x="6699250" y="5403850"/>
          <p14:tracePt t="54603" x="6724650" y="5403850"/>
          <p14:tracePt t="54611" x="6769100" y="5397500"/>
          <p14:tracePt t="54618" x="6819900" y="5391150"/>
          <p14:tracePt t="54633" x="6883400" y="5384800"/>
          <p14:tracePt t="54635" x="7023100" y="5384800"/>
          <p14:tracePt t="54649" x="7150100" y="5384800"/>
          <p14:tracePt t="54666" x="7340600" y="5384800"/>
          <p14:tracePt t="54683" x="7454900" y="5378450"/>
          <p14:tracePt t="54699" x="7556500" y="5378450"/>
          <p14:tracePt t="54716" x="7658100" y="5378450"/>
          <p14:tracePt t="54733" x="7753350" y="5378450"/>
          <p14:tracePt t="54750" x="7823200" y="5378450"/>
          <p14:tracePt t="54766" x="7886700" y="5378450"/>
          <p14:tracePt t="54783" x="7931150" y="5378450"/>
          <p14:tracePt t="54799" x="7950200" y="5378450"/>
          <p14:tracePt t="54816" x="7962900" y="5378450"/>
          <p14:tracePt t="54833" x="7969250" y="5378450"/>
          <p14:tracePt t="54850" x="7988300" y="5378450"/>
          <p14:tracePt t="54867" x="8007350" y="5378450"/>
          <p14:tracePt t="54883" x="8032750" y="5378450"/>
          <p14:tracePt t="54899" x="8051800" y="5378450"/>
          <p14:tracePt t="54916" x="8058150" y="5378450"/>
          <p14:tracePt t="55058" x="8051800" y="5378450"/>
          <p14:tracePt t="55066" x="8039100" y="5378450"/>
          <p14:tracePt t="55083" x="8020050" y="5378450"/>
          <p14:tracePt t="55084" x="8001000" y="5378450"/>
          <p14:tracePt t="55099" x="7975600" y="5378450"/>
          <p14:tracePt t="55116" x="7969250" y="5378450"/>
          <p14:tracePt t="55133" x="7962900" y="5384800"/>
          <p14:tracePt t="55435" x="7956550" y="5384800"/>
          <p14:tracePt t="55465" x="7956550" y="5391150"/>
          <p14:tracePt t="55475" x="7962900" y="5397500"/>
          <p14:tracePt t="55491" x="7969250" y="5397500"/>
          <p14:tracePt t="55506" x="7975600" y="5397500"/>
          <p14:tracePt t="55516" x="7981950" y="5397500"/>
          <p14:tracePt t="55533" x="7988300" y="5397500"/>
          <p14:tracePt t="55534" x="7988300" y="5403850"/>
          <p14:tracePt t="55587" x="7994650" y="5403850"/>
          <p14:tracePt t="55755" x="8001000" y="5397500"/>
          <p14:tracePt t="55763" x="8001000" y="5391150"/>
          <p14:tracePt t="56107" x="8001000" y="5378450"/>
          <p14:tracePt t="56126" x="8001000" y="5359400"/>
          <p14:tracePt t="56127" x="8001000" y="5346700"/>
          <p14:tracePt t="56133" x="8001000" y="5321300"/>
          <p14:tracePt t="56149" x="7994650" y="5302250"/>
          <p14:tracePt t="56166" x="7994650" y="5283200"/>
          <p14:tracePt t="56183" x="7988300" y="5276850"/>
          <p14:tracePt t="56200" x="7988300" y="5264150"/>
          <p14:tracePt t="56216" x="7988300" y="5251450"/>
          <p14:tracePt t="56233" x="7988300" y="5238750"/>
          <p14:tracePt t="56249" x="7981950" y="5219700"/>
          <p14:tracePt t="56249" x="7981950" y="5213350"/>
          <p14:tracePt t="56267" x="7981950" y="5207000"/>
          <p14:tracePt t="56283" x="7975600" y="5194300"/>
          <p14:tracePt t="56299" x="7975600" y="5175250"/>
          <p14:tracePt t="56316" x="7975600" y="5162550"/>
          <p14:tracePt t="56333" x="7975600" y="5156200"/>
          <p14:tracePt t="56349" x="7975600" y="5143500"/>
          <p14:tracePt t="56366" x="7975600" y="5137150"/>
          <p14:tracePt t="56383" x="7975600" y="5124450"/>
          <p14:tracePt t="56400" x="7975600" y="5118100"/>
          <p14:tracePt t="56571" x="7975600" y="5124450"/>
          <p14:tracePt t="56579" x="7975600" y="5143500"/>
          <p14:tracePt t="56586" x="7975600" y="5181600"/>
          <p14:tracePt t="56600" x="7975600" y="5207000"/>
          <p14:tracePt t="56616" x="7975600" y="5238750"/>
          <p14:tracePt t="56633" x="7975600" y="5245100"/>
          <p14:tracePt t="56649" x="7975600" y="5270500"/>
          <p14:tracePt t="56667" x="7975600" y="5276850"/>
          <p14:tracePt t="56707" x="7975600" y="5283200"/>
          <p14:tracePt t="56722" x="7975600" y="5289550"/>
          <p14:tracePt t="56914" x="7975600" y="5264150"/>
          <p14:tracePt t="56925" x="7975600" y="5226050"/>
          <p14:tracePt t="56925" x="7975600" y="5194300"/>
          <p14:tracePt t="56933" x="7975600" y="5124450"/>
          <p14:tracePt t="56949" x="7975600" y="5080000"/>
          <p14:tracePt t="56966" x="7975600" y="5035550"/>
          <p14:tracePt t="56983" x="7975600" y="5003800"/>
          <p14:tracePt t="56999" x="7975600" y="4978400"/>
          <p14:tracePt t="57017" x="7975600" y="4965700"/>
          <p14:tracePt t="57033" x="7975600" y="4959350"/>
          <p14:tracePt t="57163" x="7969250" y="4965700"/>
          <p14:tracePt t="57170" x="7969250" y="4991100"/>
          <p14:tracePt t="57178" x="7969250" y="5022850"/>
          <p14:tracePt t="57183" x="7969250" y="5086350"/>
          <p14:tracePt t="57199" x="7969250" y="5149850"/>
          <p14:tracePt t="57216" x="7969250" y="5181600"/>
          <p14:tracePt t="57232" x="7969250" y="5213350"/>
          <p14:tracePt t="57249" x="7969250" y="5232400"/>
          <p14:tracePt t="57267" x="7969250" y="5245100"/>
          <p14:tracePt t="57314" x="7969250" y="5251450"/>
          <p14:tracePt t="57458" x="7969250" y="5226050"/>
          <p14:tracePt t="57466" x="7969250" y="5130800"/>
          <p14:tracePt t="57483" x="7969250" y="5080000"/>
          <p14:tracePt t="57483" x="7969250" y="4959350"/>
          <p14:tracePt t="57499" x="7969250" y="4845050"/>
          <p14:tracePt t="57516" x="7969250" y="4730750"/>
          <p14:tracePt t="57533" x="7969250" y="4635500"/>
          <p14:tracePt t="57550" x="7969250" y="4546600"/>
          <p14:tracePt t="57566" x="7969250" y="4470400"/>
          <p14:tracePt t="57583" x="7969250" y="4387850"/>
          <p14:tracePt t="57599" x="7969250" y="4311650"/>
          <p14:tracePt t="57616" x="7969250" y="4229100"/>
          <p14:tracePt t="57633" x="7969250" y="4171950"/>
          <p14:tracePt t="57650" x="7969250" y="4127500"/>
          <p14:tracePt t="57763" x="7969250" y="4152900"/>
          <p14:tracePt t="57770" x="7969250" y="4203700"/>
          <p14:tracePt t="57783" x="7969250" y="4267200"/>
          <p14:tracePt t="57783" x="7969250" y="4413250"/>
          <p14:tracePt t="57799" x="7969250" y="4565650"/>
          <p14:tracePt t="57816" x="7969250" y="4705350"/>
          <p14:tracePt t="57833" x="7969250" y="4838700"/>
          <p14:tracePt t="57850" x="7969250" y="4965700"/>
          <p14:tracePt t="57867" x="7988300" y="5041900"/>
          <p14:tracePt t="57883" x="7994650" y="5086350"/>
          <p14:tracePt t="57899" x="7994650" y="5137150"/>
          <p14:tracePt t="57916" x="8001000" y="5162550"/>
          <p14:tracePt t="57932" x="8007350" y="5187950"/>
          <p14:tracePt t="57950" x="8007350" y="5207000"/>
          <p14:tracePt t="57966" x="8007350" y="5226050"/>
          <p14:tracePt t="57983" x="8007350" y="5238750"/>
          <p14:tracePt t="57999" x="8007350" y="5245100"/>
          <p14:tracePt t="58016" x="8007350" y="5257800"/>
          <p14:tracePt t="58032" x="8007350" y="5264150"/>
          <p14:tracePt t="58171" x="8007350" y="5251450"/>
          <p14:tracePt t="58178" x="8007350" y="5219700"/>
          <p14:tracePt t="58186" x="8007350" y="5181600"/>
          <p14:tracePt t="58199" x="8007350" y="5130800"/>
          <p14:tracePt t="58202" x="8007350" y="5035550"/>
          <p14:tracePt t="58216" x="8001000" y="4921250"/>
          <p14:tracePt t="58233" x="7994650" y="4813300"/>
          <p14:tracePt t="58250" x="7994650" y="4648200"/>
          <p14:tracePt t="58267" x="7994650" y="4572000"/>
          <p14:tracePt t="58283" x="7981950" y="4508500"/>
          <p14:tracePt t="58299" x="7975600" y="4470400"/>
          <p14:tracePt t="58316" x="7975600" y="4451350"/>
          <p14:tracePt t="58332" x="7975600" y="4445000"/>
          <p14:tracePt t="58396" x="7969250" y="4438650"/>
          <p14:tracePt t="58418" x="7956550" y="4470400"/>
          <p14:tracePt t="58427" x="7950200" y="4540250"/>
          <p14:tracePt t="58434" x="7943850" y="4629150"/>
          <p14:tracePt t="58449" x="7943850" y="4711700"/>
          <p14:tracePt t="58450" x="7943850" y="4978400"/>
          <p14:tracePt t="58467" x="7962900" y="5092700"/>
          <p14:tracePt t="58483" x="7994650" y="5187950"/>
          <p14:tracePt t="58499" x="8007350" y="5245100"/>
          <p14:tracePt t="58516" x="8013700" y="5264150"/>
          <p14:tracePt t="58533" x="8020050" y="5276850"/>
          <p14:tracePt t="58723" x="8020050" y="5283200"/>
          <p14:tracePt t="59794" x="8013700" y="5289550"/>
          <p14:tracePt t="59810" x="8001000" y="5289550"/>
          <p14:tracePt t="59824" x="7988300" y="5295900"/>
          <p14:tracePt t="59825" x="7969250" y="5308600"/>
          <p14:tracePt t="59832" x="7893050" y="5321300"/>
          <p14:tracePt t="59849" x="7740650" y="5372100"/>
          <p14:tracePt t="59868" x="7613650" y="5410200"/>
          <p14:tracePt t="59883" x="7493000" y="5454650"/>
          <p14:tracePt t="59899" x="7378700" y="5486400"/>
          <p14:tracePt t="59916" x="7277100" y="5518150"/>
          <p14:tracePt t="59933" x="7181850" y="5543550"/>
          <p14:tracePt t="59949" x="7054850" y="5556250"/>
          <p14:tracePt t="59966" x="6915150" y="5562600"/>
          <p14:tracePt t="59983" x="6781800" y="5562600"/>
          <p14:tracePt t="60000" x="6648450" y="5562600"/>
          <p14:tracePt t="60016" x="6527800" y="5562600"/>
          <p14:tracePt t="60033" x="6413500" y="5556250"/>
          <p14:tracePt t="60050" x="6273800" y="5537200"/>
          <p14:tracePt t="60067" x="6191250" y="5524500"/>
          <p14:tracePt t="60083" x="6102350" y="5511800"/>
          <p14:tracePt t="60099" x="6019800" y="5505450"/>
          <p14:tracePt t="60116" x="5956300" y="5492750"/>
          <p14:tracePt t="60133" x="5892800" y="5480050"/>
          <p14:tracePt t="60149" x="5822950" y="5461000"/>
          <p14:tracePt t="60166" x="5778500" y="5448300"/>
          <p14:tracePt t="60183" x="5721350" y="5429250"/>
          <p14:tracePt t="60199" x="5689600" y="5416550"/>
          <p14:tracePt t="60216" x="5657850" y="5416550"/>
          <p14:tracePt t="60233" x="5619750" y="5403850"/>
          <p14:tracePt t="60250" x="5556250" y="5391150"/>
          <p14:tracePt t="60267" x="5530850" y="5384800"/>
          <p14:tracePt t="60284" x="5492750" y="5372100"/>
          <p14:tracePt t="60299" x="5461000" y="5365750"/>
          <p14:tracePt t="60317" x="5441950" y="5359400"/>
          <p14:tracePt t="60333" x="5435600" y="5353050"/>
          <p14:tracePt t="60579" x="5441950" y="5353050"/>
          <p14:tracePt t="60586" x="5461000" y="5353050"/>
          <p14:tracePt t="60587" x="5467350" y="5353050"/>
          <p14:tracePt t="60603" x="5492750" y="5353050"/>
          <p14:tracePt t="60616" x="5505450" y="5365750"/>
          <p14:tracePt t="60633" x="5518150" y="5372100"/>
          <p14:tracePt t="60650" x="5530850" y="5372100"/>
          <p14:tracePt t="61586" x="5530850" y="5365750"/>
          <p14:tracePt t="61594" x="5530850" y="5359400"/>
          <p14:tracePt t="61602" x="5530850" y="5340350"/>
          <p14:tracePt t="61618" x="5530850" y="5334000"/>
          <p14:tracePt t="61619" x="5524500" y="5327650"/>
          <p14:tracePt t="61632" x="5524500" y="5321300"/>
          <p14:tracePt t="62138" x="5524500" y="5308600"/>
          <p14:tracePt t="62154" x="5524500" y="5302250"/>
          <p14:tracePt t="62162" x="5524500" y="5289550"/>
          <p14:tracePt t="62166" x="5524500" y="5276850"/>
          <p14:tracePt t="62182" x="5524500" y="5264150"/>
          <p14:tracePt t="62199" x="5524500" y="5251450"/>
          <p14:tracePt t="62216" x="5524500" y="5245100"/>
          <p14:tracePt t="62258" x="5524500" y="5238750"/>
          <p14:tracePt t="62298" x="5518150" y="5232400"/>
          <p14:tracePt t="62394" x="5518150" y="5226050"/>
          <p14:tracePt t="62401" x="5518150" y="5219700"/>
          <p14:tracePt t="62433" x="5518150" y="5213350"/>
          <p14:tracePt t="62458" x="5518150" y="5207000"/>
          <p14:tracePt t="62474" x="5518150" y="5200650"/>
          <p14:tracePt t="62530" x="5518150" y="5194300"/>
          <p14:tracePt t="62554" x="5524500" y="5187950"/>
          <p14:tracePt t="62578" x="5530850" y="5181600"/>
          <p14:tracePt t="62578" x="5537200" y="5181600"/>
          <p14:tracePt t="62602" x="5549900" y="5181600"/>
          <p14:tracePt t="62618" x="5549900" y="5175250"/>
          <p14:tracePt t="62618" x="5556250" y="5168900"/>
          <p14:tracePt t="62634" x="5562600" y="5168900"/>
          <p14:tracePt t="62650" x="5575300" y="5162550"/>
          <p14:tracePt t="62658" x="5581650" y="5162550"/>
          <p14:tracePt t="62666" x="5581650" y="5156200"/>
          <p14:tracePt t="62667" x="5588000" y="5149850"/>
          <p14:tracePt t="62682" x="5588000" y="5130800"/>
          <p14:tracePt t="62700" x="5594350" y="5124450"/>
          <p14:tracePt t="62716" x="5594350" y="5118100"/>
          <p14:tracePt t="62732" x="5600700" y="5111750"/>
          <p14:tracePt t="62749" x="5600700" y="5099050"/>
          <p14:tracePt t="62802" x="5600700" y="5092700"/>
          <p14:tracePt t="62816" x="5607050" y="5092700"/>
          <p14:tracePt t="62832" x="5607050" y="5086350"/>
          <p14:tracePt t="62850" x="5607050" y="5080000"/>
          <p14:tracePt t="62850" x="5613400" y="5073650"/>
          <p14:tracePt t="62866" x="5619750" y="5060950"/>
          <p14:tracePt t="62883" x="5619750" y="5048250"/>
          <p14:tracePt t="62899" x="5626100" y="5041900"/>
          <p14:tracePt t="62916" x="5626100" y="5029200"/>
          <p14:tracePt t="62933" x="5632450" y="5022850"/>
          <p14:tracePt t="62949" x="5638800" y="5016500"/>
          <p14:tracePt t="62966" x="5638800" y="5003800"/>
          <p14:tracePt t="62982" x="5638800" y="4997450"/>
          <p14:tracePt t="63795" x="5638800" y="4991100"/>
          <p14:tracePt t="63810" x="5626100" y="4991100"/>
          <p14:tracePt t="63814" x="5619750" y="4997450"/>
          <p14:tracePt t="63832" x="5613400" y="4997450"/>
          <p14:tracePt t="63833" x="5600700" y="5003800"/>
          <p14:tracePt t="63849" x="5588000" y="5016500"/>
          <p14:tracePt t="63866" x="5568950" y="5022850"/>
          <p14:tracePt t="63883" x="5562600" y="5022850"/>
          <p14:tracePt t="63899" x="5549900" y="5035550"/>
          <p14:tracePt t="63916" x="5543550" y="5041900"/>
          <p14:tracePt t="63932" x="5537200" y="5048250"/>
          <p14:tracePt t="63949" x="5518150" y="5060950"/>
          <p14:tracePt t="63966" x="5511800" y="5067300"/>
          <p14:tracePt t="63982" x="5499100" y="5080000"/>
          <p14:tracePt t="63999" x="5486400" y="5092700"/>
          <p14:tracePt t="64016" x="5480050" y="5099050"/>
          <p14:tracePt t="64032" x="5473700" y="5105400"/>
          <p14:tracePt t="64049" x="5461000" y="5118100"/>
          <p14:tracePt t="64066" x="5454650" y="5124450"/>
          <p14:tracePt t="64083" x="5454650" y="5130800"/>
          <p14:tracePt t="64154" x="5454650" y="5137150"/>
          <p14:tracePt t="64178" x="5448300" y="5137150"/>
          <p14:tracePt t="64746" x="5454650" y="5130800"/>
          <p14:tracePt t="64754" x="5473700" y="5111750"/>
          <p14:tracePt t="64762" x="5486400" y="5086350"/>
          <p14:tracePt t="64770" x="5499100" y="5067300"/>
          <p14:tracePt t="64782" x="5511800" y="5048250"/>
          <p14:tracePt t="64799" x="5518150" y="5041900"/>
          <p14:tracePt t="64816" x="5530850" y="5029200"/>
          <p14:tracePt t="64832" x="5537200" y="5022850"/>
          <p14:tracePt t="64849" x="5543550" y="5016500"/>
          <p14:tracePt t="64866" x="5556250" y="5010150"/>
          <p14:tracePt t="64882" x="5575300" y="5010150"/>
          <p14:tracePt t="64899" x="5588000" y="4997450"/>
          <p14:tracePt t="64916" x="5607050" y="4991100"/>
          <p14:tracePt t="64932" x="5619750" y="4978400"/>
          <p14:tracePt t="64949" x="5632450" y="4972050"/>
          <p14:tracePt t="64966" x="5645150" y="4965700"/>
          <p14:tracePt t="64983" x="5645150" y="4959350"/>
          <p14:tracePt t="64999" x="5657850" y="4959350"/>
          <p14:tracePt t="65178" x="5651500" y="4965700"/>
          <p14:tracePt t="65186" x="5638800" y="4978400"/>
          <p14:tracePt t="65195" x="5626100" y="4991100"/>
          <p14:tracePt t="65201" x="5594350" y="5016500"/>
          <p14:tracePt t="65216" x="5568950" y="5035550"/>
          <p14:tracePt t="65233" x="5549900" y="5048250"/>
          <p14:tracePt t="65250" x="5524500" y="5073650"/>
          <p14:tracePt t="65268" x="5511800" y="5086350"/>
          <p14:tracePt t="65283" x="5499100" y="5099050"/>
          <p14:tracePt t="65301" x="5486400" y="5105400"/>
          <p14:tracePt t="65317" x="5480050" y="5111750"/>
          <p14:tracePt t="65334" x="5480050" y="5118100"/>
          <p14:tracePt t="65350" x="5473700" y="5124450"/>
          <p14:tracePt t="65367" x="5467350" y="5130800"/>
          <p14:tracePt t="65435" x="5467350" y="5137150"/>
          <p14:tracePt t="65555" x="5473700" y="5137150"/>
          <p14:tracePt t="65563" x="5492750" y="5130800"/>
          <p14:tracePt t="65566" x="5518150" y="5099050"/>
          <p14:tracePt t="65583" x="5543550" y="5067300"/>
          <p14:tracePt t="65600" x="5568950" y="5029200"/>
          <p14:tracePt t="65617" x="5600700" y="4991100"/>
          <p14:tracePt t="65633" x="5619750" y="4978400"/>
          <p14:tracePt t="65650" x="5632450" y="4959350"/>
          <p14:tracePt t="65668" x="5638800" y="4953000"/>
          <p14:tracePt t="65987" x="5632450" y="4959350"/>
          <p14:tracePt t="65995" x="5613400" y="4972050"/>
          <p14:tracePt t="66003" x="5600700" y="4978400"/>
          <p14:tracePt t="66004" x="5594350" y="4991100"/>
          <p14:tracePt t="66017" x="5556250" y="5016500"/>
          <p14:tracePt t="66033" x="5518150" y="5048250"/>
          <p14:tracePt t="66050" x="5480050" y="5099050"/>
          <p14:tracePt t="66068" x="5454650" y="5130800"/>
          <p14:tracePt t="66083" x="5429250" y="5162550"/>
          <p14:tracePt t="66100" x="5410200" y="5187950"/>
          <p14:tracePt t="66116" x="5403850" y="5200650"/>
          <p14:tracePt t="66133" x="5397500" y="5207000"/>
          <p14:tracePt t="66171" x="5397500" y="5213350"/>
          <p14:tracePt t="66515" x="5391150" y="5213350"/>
          <p14:tracePt t="66521" x="5391150" y="5219700"/>
          <p14:tracePt t="66533" x="5378450" y="5245100"/>
          <p14:tracePt t="66534" x="5346700" y="5308600"/>
          <p14:tracePt t="66550" x="5308600" y="5410200"/>
          <p14:tracePt t="66567" x="5251450" y="5524500"/>
          <p14:tracePt t="66583" x="5207000" y="5626100"/>
          <p14:tracePt t="66600" x="5181600" y="5695950"/>
          <p14:tracePt t="66617" x="5156200" y="5765800"/>
          <p14:tracePt t="66633" x="5143500" y="5803900"/>
          <p14:tracePt t="66650" x="5130800" y="5867400"/>
          <p14:tracePt t="66667" x="5118100" y="5899150"/>
          <p14:tracePt t="66683" x="5092700" y="5949950"/>
          <p14:tracePt t="66700" x="5067300" y="6000750"/>
          <p14:tracePt t="66716" x="5048250" y="6038850"/>
          <p14:tracePt t="66733" x="5035550" y="6064250"/>
          <p14:tracePt t="66750" x="5022850" y="6076950"/>
          <p14:tracePt t="66767" x="5003800" y="6089650"/>
          <p14:tracePt t="66783" x="4972050" y="6102350"/>
          <p14:tracePt t="66800" x="4914900" y="6121400"/>
          <p14:tracePt t="66816" x="4800600" y="6153150"/>
          <p14:tracePt t="66833" x="4622800" y="6184900"/>
          <p14:tracePt t="66850" x="4349750" y="6229350"/>
          <p14:tracePt t="66868" x="4235450" y="6242050"/>
          <p14:tracePt t="66883" x="4178300" y="6248400"/>
          <p14:tracePt t="66900" x="4165600" y="6254750"/>
          <p14:tracePt t="66970" x="4159250" y="6254750"/>
          <p14:tracePt t="66979" x="4152900" y="6254750"/>
          <p14:tracePt t="66983" x="4140200" y="6273800"/>
          <p14:tracePt t="66999" x="4127500" y="6286500"/>
          <p14:tracePt t="67017" x="4114800" y="6292850"/>
          <p14:tracePt t="67033" x="4114800" y="6299200"/>
          <p14:tracePt t="67050" x="4089400" y="6299200"/>
          <p14:tracePt t="67067" x="4051300" y="6299200"/>
          <p14:tracePt t="67083" x="3975100" y="6299200"/>
          <p14:tracePt t="67100" x="3867150" y="6299200"/>
          <p14:tracePt t="67117" x="3721100" y="6299200"/>
          <p14:tracePt t="67133" x="3581400" y="6299200"/>
          <p14:tracePt t="67150" x="3454400" y="6299200"/>
          <p14:tracePt t="67166" x="3346450" y="6299200"/>
          <p14:tracePt t="67183" x="3263900" y="6299200"/>
          <p14:tracePt t="67200" x="3213100" y="6299200"/>
          <p14:tracePt t="67217" x="3168650" y="6299200"/>
          <p14:tracePt t="67233" x="3130550" y="6299200"/>
          <p14:tracePt t="67250" x="3073400" y="6299200"/>
          <p14:tracePt t="67267" x="3041650" y="6299200"/>
          <p14:tracePt t="67283" x="3009900" y="6299200"/>
          <p14:tracePt t="67300" x="2978150" y="6299200"/>
          <p14:tracePt t="67317" x="2927350" y="6305550"/>
          <p14:tracePt t="67334" x="2876550" y="6311900"/>
          <p14:tracePt t="67350" x="2857500" y="6311900"/>
          <p14:tracePt t="67366" x="2844800" y="6318250"/>
          <p14:tracePt t="67383" x="2838450" y="6318250"/>
          <p14:tracePt t="67400" x="2832100" y="6318250"/>
          <p14:tracePt t="67417" x="2825750" y="6318250"/>
          <p14:tracePt t="67433" x="2819400" y="6318250"/>
          <p14:tracePt t="67450" x="2806700" y="6318250"/>
          <p14:tracePt t="67467" x="2781300" y="6318250"/>
          <p14:tracePt t="67483" x="2762250" y="6299200"/>
          <p14:tracePt t="67500" x="2736850" y="6273800"/>
          <p14:tracePt t="67517" x="2667000" y="6216650"/>
          <p14:tracePt t="67533" x="2571750" y="6146800"/>
          <p14:tracePt t="67550" x="2432050" y="6064250"/>
          <p14:tracePt t="67566" x="2241550" y="5943600"/>
          <p14:tracePt t="67583" x="1987550" y="5803900"/>
          <p14:tracePt t="67600" x="1720850" y="5689600"/>
          <p14:tracePt t="67617" x="1543050" y="5638800"/>
          <p14:tracePt t="67633" x="1403350" y="5619750"/>
          <p14:tracePt t="67650" x="1276350" y="5619750"/>
          <p14:tracePt t="67667" x="1206500" y="5683250"/>
          <p14:tracePt t="67684" x="1143000" y="5810250"/>
          <p14:tracePt t="67700" x="1098550" y="5969000"/>
          <p14:tracePt t="67717" x="1092200" y="6115050"/>
          <p14:tracePt t="67733" x="1092200" y="6235700"/>
          <p14:tracePt t="67750" x="1136650" y="6337300"/>
          <p14:tracePt t="67766" x="1238250" y="6470650"/>
          <p14:tracePt t="67784" x="1403350" y="6591300"/>
          <p14:tracePt t="67800" x="1638300" y="6724650"/>
          <p14:tracePt t="67817" x="1943100" y="6819900"/>
          <p14:tracePt t="67833" x="2203450" y="6851650"/>
          <p14:tracePt t="67833" x="2374900" y="6851650"/>
          <p14:tracePt t="67851" x="2686050" y="6851650"/>
          <p14:tracePt t="67867" x="3022600" y="6851650"/>
          <p14:tracePt t="67883" x="3378200" y="6851650"/>
          <p14:tracePt t="67900" x="3683000" y="6851650"/>
          <p14:tracePt t="67917" x="4019550" y="6851650"/>
          <p14:tracePt t="67933" x="4324350" y="6838950"/>
          <p14:tracePt t="67950" x="4629150" y="6788150"/>
          <p14:tracePt t="67966" x="4902200" y="6705600"/>
          <p14:tracePt t="67984" x="5054600" y="6648450"/>
          <p14:tracePt t="68000" x="5181600" y="6584950"/>
          <p14:tracePt t="68017" x="5289550" y="6508750"/>
          <p14:tracePt t="68033" x="5378450" y="6432550"/>
          <p14:tracePt t="68049" x="5524500" y="6311900"/>
          <p14:tracePt t="68067" x="5626100" y="6254750"/>
          <p14:tracePt t="68083" x="5727700" y="6191250"/>
          <p14:tracePt t="68100" x="5835650" y="6134100"/>
          <p14:tracePt t="68116" x="5892800" y="6083300"/>
          <p14:tracePt t="68133" x="5956300" y="6038850"/>
          <p14:tracePt t="68150" x="6007100" y="5988050"/>
          <p14:tracePt t="68166" x="6032500" y="5943600"/>
          <p14:tracePt t="68183" x="6045200" y="5899150"/>
          <p14:tracePt t="68200" x="6045200" y="5867400"/>
          <p14:tracePt t="68217" x="6045200" y="5822950"/>
          <p14:tracePt t="68233" x="6007100" y="5778500"/>
          <p14:tracePt t="68250" x="5905500" y="5708650"/>
          <p14:tracePt t="68267" x="5772150" y="5657850"/>
          <p14:tracePt t="68283" x="5549900" y="5632450"/>
          <p14:tracePt t="68300" x="5238750" y="5626100"/>
          <p14:tracePt t="68316" x="4940300" y="5626100"/>
          <p14:tracePt t="68333" x="4603750" y="5626100"/>
          <p14:tracePt t="68350" x="4279900" y="5626100"/>
          <p14:tracePt t="68367" x="3981450" y="5626100"/>
          <p14:tracePt t="68383" x="3676650" y="5626100"/>
          <p14:tracePt t="68400" x="3390900" y="5626100"/>
          <p14:tracePt t="68416" x="3124200" y="5626100"/>
          <p14:tracePt t="68433" x="2946400" y="5638800"/>
          <p14:tracePt t="68450" x="2647950" y="5670550"/>
          <p14:tracePt t="68467" x="2482850" y="5702300"/>
          <p14:tracePt t="68483" x="2355850" y="5721350"/>
          <p14:tracePt t="68500" x="2254250" y="5753100"/>
          <p14:tracePt t="68517" x="2190750" y="5784850"/>
          <p14:tracePt t="68533" x="2127250" y="5822950"/>
          <p14:tracePt t="68550" x="2082800" y="5854700"/>
          <p14:tracePt t="68566" x="2038350" y="5918200"/>
          <p14:tracePt t="68583" x="2019300" y="5969000"/>
          <p14:tracePt t="68601" x="2019300" y="6038850"/>
          <p14:tracePt t="68616" x="2019300" y="6115050"/>
          <p14:tracePt t="68634" x="2032000" y="6191250"/>
          <p14:tracePt t="68650" x="2120900" y="6324600"/>
          <p14:tracePt t="68668" x="2209800" y="6413500"/>
          <p14:tracePt t="68683" x="2324100" y="6502400"/>
          <p14:tracePt t="68700" x="2451100" y="6572250"/>
          <p14:tracePt t="68716" x="2647950" y="6661150"/>
          <p14:tracePt t="68733" x="2914650" y="6743700"/>
          <p14:tracePt t="68750" x="3194050" y="6807200"/>
          <p14:tracePt t="68767" x="3517900" y="6851650"/>
          <p14:tracePt t="68783" x="3829050" y="6851650"/>
          <p14:tracePt t="68800" x="4133850" y="6851650"/>
          <p14:tracePt t="68816" x="4419600" y="6851650"/>
          <p14:tracePt t="68833" x="4705350" y="6851650"/>
          <p14:tracePt t="68850" x="5175250" y="6826250"/>
          <p14:tracePt t="68868" x="5492750" y="6788150"/>
          <p14:tracePt t="68883" x="5797550" y="6743700"/>
          <p14:tracePt t="68900" x="6064250" y="6705600"/>
          <p14:tracePt t="68916" x="6299200" y="6673850"/>
          <p14:tracePt t="68933" x="6527800" y="6604000"/>
          <p14:tracePt t="68950" x="6692900" y="6553200"/>
          <p14:tracePt t="68967" x="6819900" y="6496050"/>
          <p14:tracePt t="68983" x="6896100" y="6445250"/>
          <p14:tracePt t="69000" x="6946900" y="6394450"/>
          <p14:tracePt t="69016" x="6972300" y="6350000"/>
          <p14:tracePt t="69033" x="6997700" y="6292850"/>
          <p14:tracePt t="69049" x="7010400" y="6235700"/>
          <p14:tracePt t="69066" x="7016750" y="6172200"/>
          <p14:tracePt t="69083" x="7016750" y="6127750"/>
          <p14:tracePt t="69100" x="7004050" y="6096000"/>
          <p14:tracePt t="69116" x="6972300" y="6051550"/>
          <p14:tracePt t="69133" x="6908800" y="5988050"/>
          <p14:tracePt t="69150" x="6807200" y="5930900"/>
          <p14:tracePt t="69166" x="6654800" y="5867400"/>
          <p14:tracePt t="69183" x="6426200" y="5810250"/>
          <p14:tracePt t="69200" x="6108700" y="5759450"/>
          <p14:tracePt t="69216" x="5803900" y="5715000"/>
          <p14:tracePt t="69233" x="5537200" y="5676900"/>
          <p14:tracePt t="69250" x="5200650" y="5651500"/>
          <p14:tracePt t="69267" x="5016500" y="5645150"/>
          <p14:tracePt t="69283" x="4826000" y="5645150"/>
          <p14:tracePt t="69300" x="4635500" y="5645150"/>
          <p14:tracePt t="69316" x="4432300" y="5645150"/>
          <p14:tracePt t="69333" x="4235450" y="5645150"/>
          <p14:tracePt t="69350" x="4057650" y="5645150"/>
          <p14:tracePt t="69367" x="3860800" y="5664200"/>
          <p14:tracePt t="69384" x="3721100" y="5683250"/>
          <p14:tracePt t="69400" x="3600450" y="5715000"/>
          <p14:tracePt t="69416" x="3492500" y="5753100"/>
          <p14:tracePt t="69433" x="3397250" y="5778500"/>
          <p14:tracePt t="69450" x="3270250" y="5829300"/>
          <p14:tracePt t="69467" x="3168650" y="5873750"/>
          <p14:tracePt t="69483" x="3079750" y="5930900"/>
          <p14:tracePt t="69500" x="3009900" y="5969000"/>
          <p14:tracePt t="69516" x="2965450" y="6000750"/>
          <p14:tracePt t="69533" x="2933700" y="6026150"/>
          <p14:tracePt t="69550" x="2914650" y="6051550"/>
          <p14:tracePt t="69567" x="2914650" y="6070600"/>
          <p14:tracePt t="69583" x="2908300" y="6083300"/>
          <p14:tracePt t="69600" x="2908300" y="6102350"/>
          <p14:tracePt t="69616" x="2908300" y="6108700"/>
          <p14:tracePt t="69633" x="2908300" y="6121400"/>
          <p14:tracePt t="69650" x="2908300" y="6134100"/>
          <p14:tracePt t="69667" x="2908300" y="6140450"/>
          <p14:tracePt t="69683" x="2908300" y="6146800"/>
          <p14:tracePt t="69700" x="2908300" y="6153150"/>
          <p14:tracePt t="69747" x="2908300" y="6159500"/>
          <p14:tracePt t="69779" x="2908300" y="6165850"/>
          <p14:tracePt t="69819" x="2914650" y="6172200"/>
          <p14:tracePt t="69843" x="2921000" y="6178550"/>
          <p14:tracePt t="69851" x="2927350" y="6178550"/>
          <p14:tracePt t="69859" x="2927350" y="6184900"/>
          <p14:tracePt t="69867" x="2933700" y="6191250"/>
          <p14:tracePt t="69883" x="2940050" y="6197600"/>
          <p14:tracePt t="69931" x="2952750" y="6203950"/>
          <p14:tracePt t="69955" x="2959100" y="6210300"/>
          <p14:tracePt t="69979" x="2965450" y="6210300"/>
          <p14:tracePt t="69995" x="2965450" y="6216650"/>
          <p14:tracePt t="70018" x="2971800" y="6216650"/>
          <p14:tracePt t="70034" x="2978150" y="6223000"/>
          <p14:tracePt t="70051" x="2984500" y="6223000"/>
          <p14:tracePt t="70059" x="2990850" y="6229350"/>
          <p14:tracePt t="70067" x="3016250" y="6235700"/>
          <p14:tracePt t="70083" x="3028950" y="6248400"/>
          <p14:tracePt t="70099" x="3092450" y="6267450"/>
          <p14:tracePt t="70116" x="3155950" y="6292850"/>
          <p14:tracePt t="70133" x="3282950" y="6324600"/>
          <p14:tracePt t="70149" x="3435350" y="6369050"/>
          <p14:tracePt t="70166" x="3556000" y="6407150"/>
          <p14:tracePt t="70183" x="3683000" y="6438900"/>
          <p14:tracePt t="70200" x="3790950" y="6457950"/>
          <p14:tracePt t="70217" x="3886200" y="6470650"/>
          <p14:tracePt t="70233" x="3968750" y="6483350"/>
          <p14:tracePt t="70250" x="4051300" y="6483350"/>
          <p14:tracePt t="70267" x="4076700" y="6483350"/>
          <p14:tracePt t="70283" x="4095750" y="6483350"/>
          <p14:tracePt t="70299" x="4108450" y="6483350"/>
          <p14:tracePt t="70317" x="4114800" y="6483350"/>
          <p14:tracePt t="70333" x="4127500" y="6483350"/>
          <p14:tracePt t="70350" x="4133850" y="6483350"/>
          <p14:tracePt t="70366" x="4140200" y="6483350"/>
          <p14:tracePt t="70403" x="4146550" y="6483350"/>
          <p14:tracePt t="70418" x="4152900" y="6483350"/>
          <p14:tracePt t="70419" x="4159250" y="6483350"/>
          <p14:tracePt t="70433" x="4159250" y="6477000"/>
          <p14:tracePt t="70450" x="4159250" y="6451600"/>
          <p14:tracePt t="70467" x="4159250" y="6426200"/>
          <p14:tracePt t="70483" x="4159250" y="6407150"/>
          <p14:tracePt t="70500" x="4159250" y="6388100"/>
          <p14:tracePt t="70517" x="4152900" y="6369050"/>
          <p14:tracePt t="70533" x="4146550" y="6356350"/>
          <p14:tracePt t="70550" x="4146550" y="6350000"/>
          <p14:tracePt t="70566" x="4140200" y="6350000"/>
          <p14:tracePt t="70583" x="4140200" y="6343650"/>
          <p14:tracePt t="70939" x="4133850" y="6337300"/>
          <p14:tracePt t="70955" x="4121150" y="6337300"/>
          <p14:tracePt t="70978" x="4114800" y="6337300"/>
          <p14:tracePt t="71090" x="4108450" y="6337300"/>
          <p14:tracePt t="71099" x="4102100" y="6337300"/>
          <p14:tracePt t="71195" x="4095750" y="6343650"/>
          <p14:tracePt t="71250" x="4089400" y="6343650"/>
          <p14:tracePt t="71271" x="4083050" y="6350000"/>
          <p14:tracePt t="71298" x="4070350" y="6350000"/>
          <p14:tracePt t="71298" x="4064000" y="6356350"/>
          <p14:tracePt t="71315" x="4051300" y="6362700"/>
          <p14:tracePt t="71323" x="4038600" y="6362700"/>
          <p14:tracePt t="71330" x="4032250" y="6369050"/>
          <p14:tracePt t="71338" x="3987800" y="6375400"/>
          <p14:tracePt t="71350" x="3905250" y="6388100"/>
          <p14:tracePt t="71366" x="3803650" y="6400800"/>
          <p14:tracePt t="71383" x="3670300" y="6413500"/>
          <p14:tracePt t="71401" x="3492500" y="6419850"/>
          <p14:tracePt t="71417" x="3314700" y="6426200"/>
          <p14:tracePt t="71433" x="3130550" y="6426200"/>
          <p14:tracePt t="71450" x="2825750" y="6375400"/>
          <p14:tracePt t="71467" x="2654300" y="6318250"/>
          <p14:tracePt t="71483" x="2520950" y="6267450"/>
          <p14:tracePt t="71499" x="2413000" y="6229350"/>
          <p14:tracePt t="71516" x="2362200" y="6203950"/>
          <p14:tracePt t="71533" x="2336800" y="6191250"/>
          <p14:tracePt t="71595" x="2330450" y="6184900"/>
          <p14:tracePt t="71635" x="2336800" y="6184900"/>
          <p14:tracePt t="71643" x="2336800" y="6178550"/>
          <p14:tracePt t="71651" x="2343150" y="6172200"/>
          <p14:tracePt t="71651" x="2343150" y="6159500"/>
          <p14:tracePt t="71667" x="2343150" y="6127750"/>
          <p14:tracePt t="71683" x="2343150" y="6089650"/>
          <p14:tracePt t="71700" x="2330450" y="6045200"/>
          <p14:tracePt t="71716" x="2286000" y="5988050"/>
          <p14:tracePt t="71733" x="2247900" y="5956300"/>
          <p14:tracePt t="71750" x="2209800" y="5930900"/>
          <p14:tracePt t="71766" x="2178050" y="5918200"/>
          <p14:tracePt t="71783" x="2159000" y="5918200"/>
          <p14:tracePt t="72043" x="2159000" y="5924550"/>
          <p14:tracePt t="72050" x="2159000" y="5949950"/>
          <p14:tracePt t="72065" x="2159000" y="5962650"/>
          <p14:tracePt t="72083" x="2159000" y="5975350"/>
          <p14:tracePt t="72084" x="2171700" y="5994400"/>
          <p14:tracePt t="72100" x="2171700" y="6007100"/>
          <p14:tracePt t="72116" x="2171700" y="6013450"/>
          <p14:tracePt t="72133" x="2178050" y="6019800"/>
          <p14:tracePt t="72170" x="2178050" y="6026150"/>
          <p14:tracePt t="72380" x="0" y="0"/>
        </p14:tracePtLst>
        <p14:tracePtLst>
          <p14:tracePt t="74743" x="2178050" y="6026150"/>
          <p14:tracePt t="75514" x="2178050" y="6032500"/>
          <p14:tracePt t="75538" x="2178050" y="6038850"/>
          <p14:tracePt t="75559" x="2171700" y="6038850"/>
          <p14:tracePt t="75619" x="2165350" y="6045200"/>
          <p14:tracePt t="80227" x="2197100" y="6057900"/>
          <p14:tracePt t="80235" x="2298700" y="6102350"/>
          <p14:tracePt t="80251" x="2362200" y="6134100"/>
          <p14:tracePt t="80252" x="2597150" y="6216650"/>
          <p14:tracePt t="80267" x="3073400" y="6356350"/>
          <p14:tracePt t="80284" x="3632200" y="6489700"/>
          <p14:tracePt t="80300" x="4292600" y="6604000"/>
          <p14:tracePt t="80317" x="4991100" y="6680200"/>
          <p14:tracePt t="80333" x="5556250" y="6680200"/>
          <p14:tracePt t="80350" x="5918200" y="6654800"/>
          <p14:tracePt t="80366" x="6102350" y="6610350"/>
          <p14:tracePt t="80383" x="6197600" y="6565900"/>
          <p14:tracePt t="80400" x="6235700" y="6534150"/>
          <p14:tracePt t="80417" x="6248400" y="6521450"/>
          <p14:tracePt t="80433" x="6254750" y="6496050"/>
          <p14:tracePt t="80450" x="6261100" y="6451600"/>
          <p14:tracePt t="80467" x="6267450" y="6400800"/>
          <p14:tracePt t="80484" x="6273800" y="6324600"/>
          <p14:tracePt t="80500" x="6273800" y="6242050"/>
          <p14:tracePt t="80518" x="6273800" y="6153150"/>
          <p14:tracePt t="80533" x="6261100" y="6070600"/>
          <p14:tracePt t="80551" x="6248400" y="6007100"/>
          <p14:tracePt t="80567" x="6242050" y="5943600"/>
          <p14:tracePt t="80584" x="6229350" y="5892800"/>
          <p14:tracePt t="80600" x="6229350" y="5861050"/>
          <p14:tracePt t="80617" x="6229350" y="5835650"/>
          <p14:tracePt t="80633" x="6229350" y="5822950"/>
          <p14:tracePt t="80633" x="6229350" y="5810250"/>
          <p14:tracePt t="80651" x="6229350" y="5803900"/>
          <p14:tracePt t="80667" x="6229350" y="5791200"/>
          <p14:tracePt t="80683" x="6229350" y="5784850"/>
          <p14:tracePt t="80700" x="6235700" y="5765800"/>
          <p14:tracePt t="80717" x="6242050" y="5765800"/>
          <p14:tracePt t="80733" x="6248400" y="5759450"/>
          <p14:tracePt t="80751" x="6254750" y="5753100"/>
          <p14:tracePt t="80767" x="6254750" y="5746750"/>
          <p14:tracePt t="80851" x="6254750" y="5740400"/>
          <p14:tracePt t="80859" x="6197600" y="5734050"/>
          <p14:tracePt t="80867" x="5994400" y="5734050"/>
          <p14:tracePt t="80883" x="5867400" y="5740400"/>
          <p14:tracePt t="80884" x="5740400" y="5778500"/>
          <p14:tracePt t="80900" x="5670550" y="5829300"/>
          <p14:tracePt t="80917" x="5651500" y="5873750"/>
          <p14:tracePt t="80933" x="5651500" y="5905500"/>
          <p14:tracePt t="80950" x="5657850" y="5937250"/>
          <p14:tracePt t="80967" x="5689600" y="5975350"/>
          <p14:tracePt t="80984" x="5727700" y="6013450"/>
          <p14:tracePt t="81000" x="5759450" y="6051550"/>
          <p14:tracePt t="81017" x="5791200" y="6083300"/>
          <p14:tracePt t="81034" x="5822950" y="6108700"/>
          <p14:tracePt t="81034" x="5848350" y="6121400"/>
          <p14:tracePt t="81051" x="5892800" y="6153150"/>
          <p14:tracePt t="81067" x="5937250" y="6165850"/>
          <p14:tracePt t="81084" x="6007100" y="6184900"/>
          <p14:tracePt t="81100" x="6083300" y="6203950"/>
          <p14:tracePt t="81117" x="6165850" y="6223000"/>
          <p14:tracePt t="81133" x="6254750" y="6229350"/>
          <p14:tracePt t="81150" x="6350000" y="6235700"/>
          <p14:tracePt t="81167" x="6426200" y="6235700"/>
          <p14:tracePt t="81184" x="6489700" y="6235700"/>
          <p14:tracePt t="81200" x="6553200" y="6210300"/>
          <p14:tracePt t="81217" x="6591300" y="6184900"/>
          <p14:tracePt t="81233" x="6635750" y="6140450"/>
          <p14:tracePt t="81250" x="6667500" y="6026150"/>
          <p14:tracePt t="81267" x="6667500" y="5949950"/>
          <p14:tracePt t="81283" x="6667500" y="5867400"/>
          <p14:tracePt t="81300" x="6648450" y="5810250"/>
          <p14:tracePt t="81317" x="6616700" y="5746750"/>
          <p14:tracePt t="81333" x="6584950" y="5702300"/>
          <p14:tracePt t="81350" x="6559550" y="5676900"/>
          <p14:tracePt t="81367" x="6540500" y="5664200"/>
          <p14:tracePt t="81383" x="6515100" y="5651500"/>
          <p14:tracePt t="81399" x="6483350" y="5645150"/>
          <p14:tracePt t="81417" x="6464300" y="5638800"/>
          <p14:tracePt t="81433" x="6432550" y="5632450"/>
          <p14:tracePt t="81450" x="6394450" y="5632450"/>
          <p14:tracePt t="81467" x="6350000" y="5651500"/>
          <p14:tracePt t="81483" x="6305550" y="5702300"/>
          <p14:tracePt t="81500" x="6248400" y="5746750"/>
          <p14:tracePt t="81517" x="6184900" y="5810250"/>
          <p14:tracePt t="81534" x="6146800" y="5854700"/>
          <p14:tracePt t="81550" x="6127750" y="5905500"/>
          <p14:tracePt t="81567" x="6108700" y="5956300"/>
          <p14:tracePt t="81583" x="6108700" y="5994400"/>
          <p14:tracePt t="81600" x="6108700" y="6038850"/>
          <p14:tracePt t="81617" x="6108700" y="6083300"/>
          <p14:tracePt t="81633" x="6108700" y="6127750"/>
          <p14:tracePt t="81633" x="6115050" y="6159500"/>
          <p14:tracePt t="81651" x="6140450" y="6210300"/>
          <p14:tracePt t="81667" x="6172200" y="6254750"/>
          <p14:tracePt t="81683" x="6203950" y="6299200"/>
          <p14:tracePt t="81700" x="6229350" y="6324600"/>
          <p14:tracePt t="81717" x="6261100" y="6343650"/>
          <p14:tracePt t="81733" x="6292850" y="6350000"/>
          <p14:tracePt t="81751" x="6330950" y="6362700"/>
          <p14:tracePt t="81767" x="6381750" y="6369050"/>
          <p14:tracePt t="81784" x="6432550" y="6369050"/>
          <p14:tracePt t="81801" x="6508750" y="6362700"/>
          <p14:tracePt t="81817" x="6578600" y="6311900"/>
          <p14:tracePt t="81834" x="6642100" y="6254750"/>
          <p14:tracePt t="81850" x="6699250" y="6184900"/>
          <p14:tracePt t="81867" x="6705600" y="6146800"/>
          <p14:tracePt t="81883" x="6718300" y="6102350"/>
          <p14:tracePt t="81900" x="6711950" y="6045200"/>
          <p14:tracePt t="81917" x="6686550" y="5981700"/>
          <p14:tracePt t="81933" x="6642100" y="5899150"/>
          <p14:tracePt t="81950" x="6597650" y="5842000"/>
          <p14:tracePt t="81967" x="6540500" y="5778500"/>
          <p14:tracePt t="81983" x="6483350" y="5727700"/>
          <p14:tracePt t="82000" x="6426200" y="5695950"/>
          <p14:tracePt t="82017" x="6362700" y="5664200"/>
          <p14:tracePt t="82033" x="6318250" y="5651500"/>
          <p14:tracePt t="82050" x="6286500" y="5651500"/>
          <p14:tracePt t="82067" x="6254750" y="5651500"/>
          <p14:tracePt t="82083" x="6216650" y="5683250"/>
          <p14:tracePt t="82100" x="6172200" y="5727700"/>
          <p14:tracePt t="82117" x="6115050" y="5784850"/>
          <p14:tracePt t="82134" x="6076950" y="5835650"/>
          <p14:tracePt t="82150" x="6051550" y="5905500"/>
          <p14:tracePt t="82167" x="6038850" y="5969000"/>
          <p14:tracePt t="82183" x="6038850" y="6019800"/>
          <p14:tracePt t="82200" x="6038850" y="6089650"/>
          <p14:tracePt t="82217" x="6038850" y="6140450"/>
          <p14:tracePt t="82233" x="6038850" y="6184900"/>
          <p14:tracePt t="82250" x="6057900" y="6248400"/>
          <p14:tracePt t="82268" x="6076950" y="6273800"/>
          <p14:tracePt t="82283" x="6096000" y="6299200"/>
          <p14:tracePt t="82300" x="6108700" y="6311900"/>
          <p14:tracePt t="82317" x="6121400" y="6324600"/>
          <p14:tracePt t="82334" x="6140450" y="6324600"/>
          <p14:tracePt t="82350" x="6165850" y="6330950"/>
          <p14:tracePt t="82367" x="6210300" y="6330950"/>
          <p14:tracePt t="82383" x="6261100" y="6330950"/>
          <p14:tracePt t="82400" x="6311900" y="6330950"/>
          <p14:tracePt t="82417" x="6362700" y="6324600"/>
          <p14:tracePt t="82434" x="6400800" y="6305550"/>
          <p14:tracePt t="82450" x="6457950" y="6248400"/>
          <p14:tracePt t="82467" x="6483350" y="6184900"/>
          <p14:tracePt t="82483" x="6502400" y="6115050"/>
          <p14:tracePt t="82500" x="6502400" y="6057900"/>
          <p14:tracePt t="82517" x="6502400" y="5994400"/>
          <p14:tracePt t="82534" x="6496050" y="5918200"/>
          <p14:tracePt t="82551" x="6477000" y="5873750"/>
          <p14:tracePt t="82567" x="6451600" y="5816600"/>
          <p14:tracePt t="82583" x="6419850" y="5772150"/>
          <p14:tracePt t="82600" x="6369050" y="5727700"/>
          <p14:tracePt t="82617" x="6330950" y="5695950"/>
          <p14:tracePt t="82634" x="6305550" y="5676900"/>
          <p14:tracePt t="82650" x="6273800" y="5657850"/>
          <p14:tracePt t="82667" x="6254750" y="5657850"/>
          <p14:tracePt t="82684" x="6235700" y="5657850"/>
          <p14:tracePt t="82701" x="6223000" y="5657850"/>
          <p14:tracePt t="82718" x="6216650" y="5657850"/>
          <p14:tracePt t="82734" x="6191250" y="5676900"/>
          <p14:tracePt t="82751" x="6178550" y="5708650"/>
          <p14:tracePt t="82768" x="6159500" y="5753100"/>
          <p14:tracePt t="82784" x="6153150" y="5810250"/>
          <p14:tracePt t="82801" x="6146800" y="5873750"/>
          <p14:tracePt t="82818" x="6146800" y="5943600"/>
          <p14:tracePt t="82835" x="6146800" y="6026150"/>
          <p14:tracePt t="82851" x="6172200" y="6121400"/>
          <p14:tracePt t="82869" x="6203950" y="6178550"/>
          <p14:tracePt t="82884" x="6229350" y="6229350"/>
          <p14:tracePt t="82901" x="6254750" y="6267450"/>
          <p14:tracePt t="82918" x="6280150" y="6299200"/>
          <p14:tracePt t="82934" x="6305550" y="6318250"/>
          <p14:tracePt t="82951" x="6337300" y="6324600"/>
          <p14:tracePt t="82968" x="6381750" y="6337300"/>
          <p14:tracePt t="82984" x="6445250" y="6343650"/>
          <p14:tracePt t="83001" x="6515100" y="6343650"/>
          <p14:tracePt t="83018" x="6610350" y="6343650"/>
          <p14:tracePt t="83035" x="6699250" y="6324600"/>
          <p14:tracePt t="83051" x="6781800" y="6286500"/>
          <p14:tracePt t="83068" x="6813550" y="6248400"/>
          <p14:tracePt t="83084" x="6826250" y="6178550"/>
          <p14:tracePt t="83101" x="6826250" y="6096000"/>
          <p14:tracePt t="83118" x="6819900" y="6019800"/>
          <p14:tracePt t="83134" x="6781800" y="5930900"/>
          <p14:tracePt t="83151" x="6756400" y="5867400"/>
          <p14:tracePt t="83168" x="6705600" y="5803900"/>
          <p14:tracePt t="83184" x="6654800" y="5753100"/>
          <p14:tracePt t="83201" x="6610350" y="5721350"/>
          <p14:tracePt t="83218" x="6559550" y="5689600"/>
          <p14:tracePt t="83234" x="6502400" y="5676900"/>
          <p14:tracePt t="83251" x="6419850" y="5657850"/>
          <p14:tracePt t="83269" x="6362700" y="5657850"/>
          <p14:tracePt t="83284" x="6311900" y="5657850"/>
          <p14:tracePt t="83301" x="6254750" y="5657850"/>
          <p14:tracePt t="83317" x="6203950" y="5676900"/>
          <p14:tracePt t="83334" x="6159500" y="5727700"/>
          <p14:tracePt t="83351" x="6121400" y="5784850"/>
          <p14:tracePt t="83368" x="6108700" y="5842000"/>
          <p14:tracePt t="83384" x="6102350" y="5924550"/>
          <p14:tracePt t="83401" x="6102350" y="5988050"/>
          <p14:tracePt t="83418" x="6102350" y="6057900"/>
          <p14:tracePt t="83434" x="6134100" y="6159500"/>
          <p14:tracePt t="83452" x="6159500" y="6229350"/>
          <p14:tracePt t="83468" x="6178550" y="6286500"/>
          <p14:tracePt t="83485" x="6210300" y="6337300"/>
          <p14:tracePt t="83501" x="6235700" y="6381750"/>
          <p14:tracePt t="83518" x="6261100" y="6413500"/>
          <p14:tracePt t="83534" x="6286500" y="6426200"/>
          <p14:tracePt t="83551" x="6318250" y="6438900"/>
          <p14:tracePt t="83567" x="6362700" y="6445250"/>
          <p14:tracePt t="83585" x="6413500" y="6445250"/>
          <p14:tracePt t="83601" x="6470650" y="6445250"/>
          <p14:tracePt t="83618" x="6521450" y="6413500"/>
          <p14:tracePt t="83634" x="6584950" y="6369050"/>
          <p14:tracePt t="83651" x="6642100" y="6311900"/>
          <p14:tracePt t="83668" x="6654800" y="6280150"/>
          <p14:tracePt t="83685" x="6661150" y="6229350"/>
          <p14:tracePt t="83701" x="6661150" y="6184900"/>
          <p14:tracePt t="83718" x="6661150" y="6134100"/>
          <p14:tracePt t="83734" x="6648450" y="6083300"/>
          <p14:tracePt t="83751" x="6635750" y="6051550"/>
          <p14:tracePt t="83768" x="6616700" y="6013450"/>
          <p14:tracePt t="83784" x="6610350" y="6007100"/>
          <p14:tracePt t="83801" x="6597650" y="6000750"/>
          <p14:tracePt t="83843" x="6597650" y="5994400"/>
          <p14:tracePt t="84196" x="6591300" y="5994400"/>
          <p14:tracePt t="84204" x="6591300" y="5981700"/>
          <p14:tracePt t="84212" x="6591300" y="5969000"/>
          <p14:tracePt t="84220" x="6591300" y="5956300"/>
          <p14:tracePt t="84221" x="6584950" y="5949950"/>
          <p14:tracePt t="84234" x="6578600" y="5918200"/>
          <p14:tracePt t="84251" x="6565900" y="5873750"/>
          <p14:tracePt t="84268" x="6553200" y="5854700"/>
          <p14:tracePt t="84284" x="6540500" y="5829300"/>
          <p14:tracePt t="84301" x="6527800" y="5816600"/>
          <p14:tracePt t="84339" x="6515100" y="5810250"/>
          <p14:tracePt t="84356" x="6508750" y="5810250"/>
          <p14:tracePt t="84364" x="6496050" y="5803900"/>
          <p14:tracePt t="84384" x="6483350" y="5803900"/>
          <p14:tracePt t="84385" x="6470650" y="5803900"/>
          <p14:tracePt t="84401" x="6445250" y="5803900"/>
          <p14:tracePt t="84418" x="6432550" y="5803900"/>
          <p14:tracePt t="84434" x="6407150" y="5803900"/>
          <p14:tracePt t="84451" x="6362700" y="5822950"/>
          <p14:tracePt t="84468" x="6343650" y="5835650"/>
          <p14:tracePt t="84484" x="6337300" y="5842000"/>
          <p14:tracePt t="84523" x="6330950" y="5848350"/>
          <p14:tracePt t="84572" x="6330950" y="5854700"/>
          <p14:tracePt t="84996" x="6324600" y="5854700"/>
          <p14:tracePt t="85002" x="6286500" y="5854700"/>
          <p14:tracePt t="85018" x="6254750" y="5867400"/>
          <p14:tracePt t="85018" x="6108700" y="5899150"/>
          <p14:tracePt t="85034" x="5918200" y="5943600"/>
          <p14:tracePt t="85051" x="5588000" y="5994400"/>
          <p14:tracePt t="85069" x="5378450" y="6051550"/>
          <p14:tracePt t="85084" x="5187950" y="6108700"/>
          <p14:tracePt t="85101" x="5010150" y="6153150"/>
          <p14:tracePt t="85118" x="4864100" y="6197600"/>
          <p14:tracePt t="85135" x="4730750" y="6242050"/>
          <p14:tracePt t="85151" x="4622800" y="6267450"/>
          <p14:tracePt t="85168" x="4521200" y="6299200"/>
          <p14:tracePt t="85184" x="4457700" y="6305550"/>
          <p14:tracePt t="85201" x="4406900" y="6311900"/>
          <p14:tracePt t="85217" x="4375150" y="6311900"/>
          <p14:tracePt t="85234" x="4368800" y="6311900"/>
          <p14:tracePt t="85251" x="4356100" y="6311900"/>
          <p14:tracePt t="85268" x="4349750" y="6311900"/>
          <p14:tracePt t="85356" x="4343400" y="6311900"/>
          <p14:tracePt t="85372" x="4337050" y="6299200"/>
          <p14:tracePt t="85393" x="4337050" y="6286500"/>
          <p14:tracePt t="85396" x="4330700" y="6280150"/>
          <p14:tracePt t="85401" x="4305300" y="6254750"/>
          <p14:tracePt t="85417" x="4267200" y="6216650"/>
          <p14:tracePt t="85434" x="4235450" y="6184900"/>
          <p14:tracePt t="85451" x="4197350" y="6153150"/>
          <p14:tracePt t="85468" x="4178300" y="6134100"/>
          <p14:tracePt t="85484" x="4159250" y="6115050"/>
          <p14:tracePt t="85501" x="4133850" y="6096000"/>
          <p14:tracePt t="85518" x="4114800" y="6070600"/>
          <p14:tracePt t="85534" x="4089400" y="6032500"/>
          <p14:tracePt t="85551" x="4076700" y="6013450"/>
          <p14:tracePt t="85568" x="4057650" y="5988050"/>
          <p14:tracePt t="85584" x="4032250" y="5969000"/>
          <p14:tracePt t="85602" x="4019550" y="5962650"/>
          <p14:tracePt t="85617" x="4006850" y="5956300"/>
          <p14:tracePt t="85634" x="3994150" y="5956300"/>
          <p14:tracePt t="85651" x="3937000" y="5969000"/>
          <p14:tracePt t="85669" x="3892550" y="6000750"/>
          <p14:tracePt t="85684" x="3854450" y="6038850"/>
          <p14:tracePt t="85701" x="3835400" y="6057900"/>
          <p14:tracePt t="85717" x="3816350" y="6096000"/>
          <p14:tracePt t="85735" x="3816350" y="6108700"/>
          <p14:tracePt t="85751" x="3816350" y="6127750"/>
          <p14:tracePt t="85768" x="3816350" y="6140450"/>
          <p14:tracePt t="85784" x="3822700" y="6153150"/>
          <p14:tracePt t="85819" x="3829050" y="6159500"/>
          <p14:tracePt t="85820" x="3841750" y="6159500"/>
          <p14:tracePt t="85834" x="3860800" y="6159500"/>
          <p14:tracePt t="85851" x="3930650" y="6159500"/>
          <p14:tracePt t="85869" x="3981450" y="6159500"/>
          <p14:tracePt t="85884" x="4032250" y="6153150"/>
          <p14:tracePt t="85901" x="4064000" y="6146800"/>
          <p14:tracePt t="85917" x="4083050" y="6134100"/>
          <p14:tracePt t="85934" x="4095750" y="6127750"/>
          <p14:tracePt t="85951" x="4108450" y="6108700"/>
          <p14:tracePt t="85968" x="4114800" y="6089650"/>
          <p14:tracePt t="85984" x="4121150" y="6064250"/>
          <p14:tracePt t="86001" x="4121150" y="6045200"/>
          <p14:tracePt t="86017" x="4121150" y="6026150"/>
          <p14:tracePt t="86034" x="4127500" y="6013450"/>
          <p14:tracePt t="86051" x="4133850" y="6000750"/>
          <p14:tracePt t="86068" x="4140200" y="5994400"/>
          <p14:tracePt t="86084" x="4152900" y="5969000"/>
          <p14:tracePt t="86101" x="4159250" y="5962650"/>
          <p14:tracePt t="86117" x="4171950" y="5949950"/>
          <p14:tracePt t="86134" x="4171950" y="5943600"/>
          <p14:tracePt t="86151" x="4184650" y="5930900"/>
          <p14:tracePt t="86168" x="4184650" y="5924550"/>
          <p14:tracePt t="86184" x="4184650" y="5918200"/>
          <p14:tracePt t="86219" x="4184650" y="5911850"/>
          <p14:tracePt t="86243" x="4184650" y="5905500"/>
          <p14:tracePt t="86283" x="4184650" y="5899150"/>
          <p14:tracePt t="86427" x="4171950" y="5899150"/>
          <p14:tracePt t="86436" x="4127500" y="5930900"/>
          <p14:tracePt t="86451" x="4070350" y="5962650"/>
          <p14:tracePt t="86468" x="4051300" y="5981700"/>
          <p14:tracePt t="86469" x="4006850" y="6007100"/>
          <p14:tracePt t="86484" x="3968750" y="6032500"/>
          <p14:tracePt t="86501" x="3937000" y="6051550"/>
          <p14:tracePt t="86517" x="3911600" y="6076950"/>
          <p14:tracePt t="86534" x="3898900" y="6083300"/>
          <p14:tracePt t="86550" x="3886200" y="6096000"/>
          <p14:tracePt t="86567" x="3879850" y="6096000"/>
          <p14:tracePt t="86584" x="3867150" y="6108700"/>
          <p14:tracePt t="86601" x="3860800" y="6108700"/>
          <p14:tracePt t="86618" x="3848100" y="6121400"/>
          <p14:tracePt t="86634" x="3835400" y="6121400"/>
          <p14:tracePt t="86651" x="3822700" y="6127750"/>
          <p14:tracePt t="86667" x="3816350" y="6134100"/>
          <p14:tracePt t="86684" x="3810000" y="6140450"/>
          <p14:tracePt t="86701" x="3797300" y="6146800"/>
          <p14:tracePt t="86717" x="3790950" y="6153150"/>
          <p14:tracePt t="86734" x="3778250" y="6153150"/>
          <p14:tracePt t="86751" x="3771900" y="6159500"/>
          <p14:tracePt t="86767" x="3765550" y="6165850"/>
          <p14:tracePt t="86785" x="3752850" y="6172200"/>
          <p14:tracePt t="86801" x="3740150" y="6172200"/>
          <p14:tracePt t="86818" x="3727450" y="6172200"/>
          <p14:tracePt t="86834" x="3708400" y="6184900"/>
          <p14:tracePt t="86851" x="3683000" y="6184900"/>
          <p14:tracePt t="86868" x="3663950" y="6197600"/>
          <p14:tracePt t="86884" x="3651250" y="6203950"/>
          <p14:tracePt t="86901" x="3632200" y="6203950"/>
          <p14:tracePt t="86918" x="3619500" y="6210300"/>
          <p14:tracePt t="86934" x="3606800" y="6210300"/>
          <p14:tracePt t="86951" x="3594100" y="6210300"/>
          <p14:tracePt t="86967" x="3581400" y="6216650"/>
          <p14:tracePt t="86984" x="3568700" y="6223000"/>
          <p14:tracePt t="87001" x="3556000" y="6223000"/>
          <p14:tracePt t="87018" x="3536950" y="6223000"/>
          <p14:tracePt t="87034" x="3517900" y="6223000"/>
          <p14:tracePt t="87051" x="3486150" y="6223000"/>
          <p14:tracePt t="87068" x="3473450" y="6223000"/>
          <p14:tracePt t="87085" x="3454400" y="6223000"/>
          <p14:tracePt t="87101" x="3435350" y="6229350"/>
          <p14:tracePt t="87118" x="3429000" y="6229350"/>
          <p14:tracePt t="87134" x="3416300" y="6235700"/>
          <p14:tracePt t="87151" x="3397250" y="6235700"/>
          <p14:tracePt t="87167" x="3384550" y="6235700"/>
          <p14:tracePt t="87184" x="3371850" y="6235700"/>
          <p14:tracePt t="87201" x="3365500" y="6242050"/>
          <p14:tracePt t="87218" x="3346450" y="6242050"/>
          <p14:tracePt t="87234" x="3340100" y="6248400"/>
          <p14:tracePt t="87252" x="3327400" y="6248400"/>
          <p14:tracePt t="87268" x="3321050" y="6248400"/>
          <p14:tracePt t="87284" x="3308350" y="6248400"/>
          <p14:tracePt t="87324" x="3302000" y="6248400"/>
          <p14:tracePt t="87342" x="3295650" y="6248400"/>
          <p14:tracePt t="87355" x="3289300" y="6248400"/>
          <p14:tracePt t="87356" x="3282950" y="6248400"/>
          <p14:tracePt t="87372" x="3270250" y="6248400"/>
          <p14:tracePt t="87384" x="3263900" y="6248400"/>
          <p14:tracePt t="87401" x="3251200" y="6248400"/>
          <p14:tracePt t="87418" x="3238500" y="6254750"/>
          <p14:tracePt t="87434" x="3213100" y="6261100"/>
          <p14:tracePt t="87451" x="3187700" y="6261100"/>
          <p14:tracePt t="87468" x="3175000" y="6261100"/>
          <p14:tracePt t="87484" x="3168650" y="6261100"/>
          <p14:tracePt t="87501" x="3162300" y="6261100"/>
          <p14:tracePt t="88028" x="3155950" y="6261100"/>
          <p14:tracePt t="88036" x="3155950" y="6254750"/>
          <p14:tracePt t="88043" x="3155950" y="6248400"/>
          <p14:tracePt t="88051" x="3149600" y="6216650"/>
          <p14:tracePt t="88067" x="3149600" y="6197600"/>
          <p14:tracePt t="88084" x="3149600" y="6191250"/>
          <p14:tracePt t="88101" x="3149600" y="6178550"/>
          <p14:tracePt t="88117" x="3149600" y="6172200"/>
          <p14:tracePt t="88307" x="3149600" y="6165850"/>
          <p14:tracePt t="88451" x="3143250" y="6165850"/>
          <p14:tracePt t="88459" x="3130550" y="6165850"/>
          <p14:tracePt t="88459" x="3117850" y="6165850"/>
          <p14:tracePt t="88468" x="3111500" y="6165850"/>
          <p14:tracePt t="88484" x="3098800" y="6165850"/>
          <p14:tracePt t="88485" x="3086100" y="6165850"/>
          <p14:tracePt t="88501" x="3073400" y="6165850"/>
          <p14:tracePt t="88517" x="3067050" y="6165850"/>
          <p14:tracePt t="88764" x="3067050" y="6159500"/>
          <p14:tracePt t="88771" x="3073400" y="6153150"/>
          <p14:tracePt t="88787" x="3079750" y="6146800"/>
          <p14:tracePt t="88795" x="3086100" y="6140450"/>
          <p14:tracePt t="88800" x="3092450" y="6127750"/>
          <p14:tracePt t="88817" x="3111500" y="6108700"/>
          <p14:tracePt t="88834" x="3124200" y="6083300"/>
          <p14:tracePt t="88851" x="3155950" y="6045200"/>
          <p14:tracePt t="88868" x="3175000" y="6019800"/>
          <p14:tracePt t="88884" x="3194050" y="5988050"/>
          <p14:tracePt t="88901" x="3219450" y="5962650"/>
          <p14:tracePt t="88917" x="3232150" y="5943600"/>
          <p14:tracePt t="88934" x="3238500" y="5937250"/>
          <p14:tracePt t="88951" x="3244850" y="5924550"/>
          <p14:tracePt t="88967" x="3251200" y="5918200"/>
          <p14:tracePt t="88984" x="3257550" y="5905500"/>
          <p14:tracePt t="89001" x="3263900" y="5899150"/>
          <p14:tracePt t="89017" x="3270250" y="5899150"/>
          <p14:tracePt t="89034" x="3270250" y="5892800"/>
          <p14:tracePt t="89051" x="3282950" y="5886450"/>
          <p14:tracePt t="89068" x="3289300" y="5880100"/>
          <p14:tracePt t="90371" x="3282950" y="5880100"/>
          <p14:tracePt t="90379" x="3276600" y="5880100"/>
          <p14:tracePt t="90412" x="3270250" y="5880100"/>
          <p14:tracePt t="90468" x="3263900" y="5880100"/>
          <p14:tracePt t="90556" x="3257550" y="5880100"/>
          <p14:tracePt t="91052" x="3257550" y="5873750"/>
          <p14:tracePt t="91059" x="3263900" y="5867400"/>
          <p14:tracePt t="91067" x="3276600" y="5848350"/>
          <p14:tracePt t="91084" x="3282950" y="5835650"/>
          <p14:tracePt t="91084" x="3295650" y="5822950"/>
          <p14:tracePt t="91100" x="3302000" y="5810250"/>
          <p14:tracePt t="91117" x="3308350" y="5803900"/>
          <p14:tracePt t="91134" x="3321050" y="5791200"/>
          <p14:tracePt t="91151" x="3321050" y="5784850"/>
          <p14:tracePt t="91167" x="3327400" y="5784850"/>
          <p14:tracePt t="91184" x="3327400" y="5778500"/>
          <p14:tracePt t="91201" x="3333750" y="5772150"/>
          <p14:tracePt t="91236" x="3333750" y="5765800"/>
          <p14:tracePt t="91883" x="3327400" y="5772150"/>
          <p14:tracePt t="91891" x="3321050" y="5778500"/>
          <p14:tracePt t="91901" x="3308350" y="5797550"/>
          <p14:tracePt t="91901" x="3295650" y="5816600"/>
          <p14:tracePt t="91917" x="3289300" y="5829300"/>
          <p14:tracePt t="91934" x="3282950" y="5835650"/>
          <p14:tracePt t="91996" x="3282950" y="5842000"/>
          <p14:tracePt t="92012" x="3276600" y="5848350"/>
          <p14:tracePt t="92027" x="3276600" y="5854700"/>
          <p14:tracePt t="92035" x="3270250" y="5861050"/>
          <p14:tracePt t="92036" x="3270250" y="5873750"/>
          <p14:tracePt t="92050" x="3257550" y="5905500"/>
          <p14:tracePt t="92068" x="3244850" y="5924550"/>
          <p14:tracePt t="92084" x="3238500" y="5943600"/>
          <p14:tracePt t="92101" x="3238500" y="5956300"/>
          <p14:tracePt t="92148" x="3238500" y="5962650"/>
          <p14:tracePt t="92163" x="3238500" y="5969000"/>
          <p14:tracePt t="92171" x="3244850" y="5975350"/>
          <p14:tracePt t="92179" x="3263900" y="5975350"/>
          <p14:tracePt t="92187" x="3327400" y="5975350"/>
          <p14:tracePt t="92201" x="3403600" y="5975350"/>
          <p14:tracePt t="92217" x="3467100" y="5975350"/>
          <p14:tracePt t="92234" x="3492500" y="5975350"/>
          <p14:tracePt t="92250" x="3498850" y="5975350"/>
          <p14:tracePt t="92291" x="3505200" y="5975350"/>
          <p14:tracePt t="92301" x="3511550" y="5988050"/>
          <p14:tracePt t="92301" x="3536950" y="6000750"/>
          <p14:tracePt t="92316" x="3556000" y="6019800"/>
          <p14:tracePt t="92334" x="3575050" y="6032500"/>
          <p14:tracePt t="92350" x="3587750" y="6045200"/>
          <p14:tracePt t="92367" x="3594100" y="6057900"/>
          <p14:tracePt t="92384" x="3600450" y="6064250"/>
          <p14:tracePt t="92400" x="3606800" y="6070600"/>
          <p14:tracePt t="92417" x="3606800" y="6076950"/>
          <p14:tracePt t="92580" x="3606800" y="6083300"/>
          <p14:tracePt t="92587" x="3606800" y="6089650"/>
          <p14:tracePt t="92600" x="3606800" y="6096000"/>
          <p14:tracePt t="92601" x="3594100" y="6115050"/>
          <p14:tracePt t="92617" x="3594100" y="6127750"/>
          <p14:tracePt t="92634" x="3594100" y="6146800"/>
          <p14:tracePt t="92650" x="3594100" y="6159500"/>
          <p14:tracePt t="92668" x="3594100" y="6172200"/>
          <p14:tracePt t="92684" x="3594100" y="6178550"/>
          <p14:tracePt t="93475" x="3600450" y="6184900"/>
          <p14:tracePt t="93492" x="3625850" y="6184900"/>
          <p14:tracePt t="93493" x="3644900" y="6184900"/>
          <p14:tracePt t="93501" x="3676650" y="6184900"/>
          <p14:tracePt t="93517" x="3714750" y="6184900"/>
          <p14:tracePt t="93534" x="3740150" y="6184900"/>
          <p14:tracePt t="93551" x="3759200" y="6184900"/>
          <p14:tracePt t="93567" x="3771900" y="6184900"/>
          <p14:tracePt t="93584" x="3784600" y="6184900"/>
          <p14:tracePt t="93600" x="3810000" y="6184900"/>
          <p14:tracePt t="93617" x="3829050" y="6184900"/>
          <p14:tracePt t="93634" x="3835400" y="6184900"/>
          <p14:tracePt t="93634" x="3841750" y="6184900"/>
          <p14:tracePt t="93652" x="3848100" y="6184900"/>
          <p14:tracePt t="93668" x="3854450" y="6184900"/>
          <p14:tracePt t="94836" x="3867150" y="6184900"/>
          <p14:tracePt t="94843" x="3886200" y="6178550"/>
          <p14:tracePt t="94851" x="3905250" y="6172200"/>
          <p14:tracePt t="94852" x="3930650" y="6159500"/>
          <p14:tracePt t="94868" x="3962400" y="6146800"/>
          <p14:tracePt t="94884" x="3994150" y="6134100"/>
          <p14:tracePt t="94900" x="4013200" y="6121400"/>
          <p14:tracePt t="94917" x="4025900" y="6121400"/>
          <p14:tracePt t="94934" x="4032250" y="6115050"/>
          <p14:tracePt t="94950" x="4044950" y="6108700"/>
          <p14:tracePt t="95067" x="4038600" y="6108700"/>
          <p14:tracePt t="95068" x="4025900" y="6108700"/>
          <p14:tracePt t="95084" x="4006850" y="6115050"/>
          <p14:tracePt t="95084" x="3981450" y="6127750"/>
          <p14:tracePt t="95101" x="3937000" y="6146800"/>
          <p14:tracePt t="95117" x="3911600" y="6153150"/>
          <p14:tracePt t="95134" x="3898900" y="6153150"/>
          <p14:tracePt t="95150" x="3892550" y="6159500"/>
          <p14:tracePt t="95167" x="3879850" y="6159500"/>
          <p14:tracePt t="95184" x="3873500" y="6159500"/>
          <p14:tracePt t="95200" x="3867150" y="6165850"/>
          <p14:tracePt t="95217" x="3860800" y="6172200"/>
          <p14:tracePt t="95379" x="3873500" y="6172200"/>
          <p14:tracePt t="95387" x="3905250" y="6172200"/>
          <p14:tracePt t="95395" x="3930650" y="6172200"/>
          <p14:tracePt t="95400" x="4019550" y="6172200"/>
          <p14:tracePt t="95417" x="4089400" y="6172200"/>
          <p14:tracePt t="95434" x="4140200" y="6172200"/>
          <p14:tracePt t="95450" x="4184650" y="6165850"/>
          <p14:tracePt t="95468" x="4197350" y="6159500"/>
          <p14:tracePt t="95579" x="4191000" y="6159500"/>
          <p14:tracePt t="95587" x="4178300" y="6159500"/>
          <p14:tracePt t="95600" x="4140200" y="6159500"/>
          <p14:tracePt t="95601" x="4044950" y="6159500"/>
          <p14:tracePt t="95617" x="3949700" y="6153150"/>
          <p14:tracePt t="95634" x="3841750" y="6134100"/>
          <p14:tracePt t="95650" x="3740150" y="6121400"/>
          <p14:tracePt t="95668" x="3714750" y="6121400"/>
          <p14:tracePt t="95684" x="3702050" y="6121400"/>
          <p14:tracePt t="95827" x="3721100" y="6121400"/>
          <p14:tracePt t="95835" x="3746500" y="6121400"/>
          <p14:tracePt t="95843" x="3778250" y="6121400"/>
          <p14:tracePt t="95859" x="3860800" y="6121400"/>
          <p14:tracePt t="95861" x="3892550" y="6121400"/>
          <p14:tracePt t="95867" x="3956050" y="6121400"/>
          <p14:tracePt t="95884" x="3987800" y="6121400"/>
          <p14:tracePt t="95901" x="4000500" y="6121400"/>
          <p14:tracePt t="95917" x="4006850" y="6121400"/>
          <p14:tracePt t="96099" x="4000500" y="6121400"/>
          <p14:tracePt t="96107" x="3994150" y="6115050"/>
          <p14:tracePt t="96115" x="3975100" y="6115050"/>
          <p14:tracePt t="96122" x="3968750" y="6108700"/>
          <p14:tracePt t="96133" x="3949700" y="6108700"/>
          <p14:tracePt t="96150" x="3943350" y="6108700"/>
          <p14:tracePt t="96167" x="3937000" y="6108700"/>
          <p14:tracePt t="96307" x="3949700" y="6108700"/>
          <p14:tracePt t="96315" x="3981450" y="6108700"/>
          <p14:tracePt t="96333" x="3994150" y="6108700"/>
          <p14:tracePt t="96334" x="4013200" y="6108700"/>
          <p14:tracePt t="96350" x="4019550" y="6108700"/>
          <p14:tracePt t="96483" x="4032250" y="6108700"/>
          <p14:tracePt t="96485" x="4038600" y="6096000"/>
          <p14:tracePt t="96500" x="4044950" y="6089650"/>
          <p14:tracePt t="96501" x="4064000" y="6064250"/>
          <p14:tracePt t="96517" x="4095750" y="6032500"/>
          <p14:tracePt t="96534" x="4127500" y="6007100"/>
          <p14:tracePt t="96550" x="4165600" y="5975350"/>
          <p14:tracePt t="96567" x="4191000" y="5943600"/>
          <p14:tracePt t="96584" x="4203700" y="5924550"/>
          <p14:tracePt t="96600" x="4210050" y="5911850"/>
          <p14:tracePt t="96617" x="4216400" y="5905500"/>
          <p14:tracePt t="96651" x="4216400" y="5899150"/>
          <p14:tracePt t="96827" x="4210050" y="5899150"/>
          <p14:tracePt t="96835" x="4184650" y="5899150"/>
          <p14:tracePt t="96851" x="4178300" y="5905500"/>
          <p14:tracePt t="96852" x="4140200" y="5937250"/>
          <p14:tracePt t="96868" x="4114800" y="5969000"/>
          <p14:tracePt t="96884" x="4095750" y="5994400"/>
          <p14:tracePt t="96900" x="4070350" y="6026150"/>
          <p14:tracePt t="96917" x="4057650" y="6045200"/>
          <p14:tracePt t="96933" x="4051300" y="6064250"/>
          <p14:tracePt t="96950" x="4044950" y="6076950"/>
          <p14:tracePt t="96967" x="4044950" y="6096000"/>
          <p14:tracePt t="96983" x="4032250" y="6108700"/>
          <p14:tracePt t="97019" x="4032250" y="6115050"/>
          <p14:tracePt t="97035" x="4032250" y="6121400"/>
          <p14:tracePt t="97187" x="4038600" y="6121400"/>
          <p14:tracePt t="97197" x="4057650" y="6121400"/>
          <p14:tracePt t="97203" x="4076700" y="6096000"/>
          <p14:tracePt t="97211" x="4095750" y="6083300"/>
          <p14:tracePt t="97217" x="4140200" y="6007100"/>
          <p14:tracePt t="97233" x="4178300" y="5943600"/>
          <p14:tracePt t="97250" x="4260850" y="5861050"/>
          <p14:tracePt t="97267" x="4286250" y="5842000"/>
          <p14:tracePt t="97284" x="4305300" y="5822950"/>
          <p14:tracePt t="97300" x="4311650" y="5816600"/>
          <p14:tracePt t="97317" x="4311650" y="5810250"/>
          <p14:tracePt t="97459" x="4311650" y="5803900"/>
          <p14:tracePt t="97467" x="4286250" y="5810250"/>
          <p14:tracePt t="97484" x="4267200" y="5822950"/>
          <p14:tracePt t="97485" x="4222750" y="5905500"/>
          <p14:tracePt t="97500" x="4178300" y="5981700"/>
          <p14:tracePt t="97517" x="4146550" y="6032500"/>
          <p14:tracePt t="97534" x="4127500" y="6070600"/>
          <p14:tracePt t="97550" x="4114800" y="6096000"/>
          <p14:tracePt t="97567" x="4108450" y="6102350"/>
          <p14:tracePt t="97584" x="4102100" y="6115050"/>
          <p14:tracePt t="97600" x="4095750" y="6121400"/>
          <p14:tracePt t="97617" x="4089400" y="6134100"/>
          <p14:tracePt t="97633" x="4083050" y="6140450"/>
          <p14:tracePt t="97650" x="4083050" y="6153150"/>
          <p14:tracePt t="97667" x="4076700" y="6153150"/>
          <p14:tracePt t="98651" x="4076700" y="6159500"/>
          <p14:tracePt t="98667" x="4070350" y="6159500"/>
          <p14:tracePt t="98667" x="4064000" y="6172200"/>
          <p14:tracePt t="98684" x="4051300" y="6197600"/>
          <p14:tracePt t="98700" x="4044950" y="6223000"/>
          <p14:tracePt t="98717" x="4038600" y="6267450"/>
          <p14:tracePt t="98734" x="4038600" y="6299200"/>
          <p14:tracePt t="98750" x="4032250" y="6324600"/>
          <p14:tracePt t="98767" x="4032250" y="6330950"/>
          <p14:tracePt t="98963" x="4032250" y="6324600"/>
          <p14:tracePt t="98971" x="4032250" y="6311900"/>
          <p14:tracePt t="98979" x="4044950" y="6286500"/>
          <p14:tracePt t="98987" x="4070350" y="6235700"/>
          <p14:tracePt t="99000" x="4076700" y="6184900"/>
          <p14:tracePt t="99017" x="4083050" y="6146800"/>
          <p14:tracePt t="99034" x="4089400" y="6115050"/>
          <p14:tracePt t="99050" x="4095750" y="6064250"/>
          <p14:tracePt t="99067" x="4095750" y="6038850"/>
          <p14:tracePt t="99084" x="4095750" y="6026150"/>
          <p14:tracePt t="99100" x="4095750" y="6019800"/>
          <p14:tracePt t="99117" x="4095750" y="6007100"/>
          <p14:tracePt t="99251" x="4095750" y="6019800"/>
          <p14:tracePt t="99259" x="4083050" y="6051550"/>
          <p14:tracePt t="99260" x="4076700" y="6064250"/>
          <p14:tracePt t="99267" x="4064000" y="6089650"/>
          <p14:tracePt t="99283" x="4057650" y="6096000"/>
          <p14:tracePt t="99403" x="4057650" y="6102350"/>
          <p14:tracePt t="99411" x="4070350" y="6102350"/>
          <p14:tracePt t="99419" x="4083050" y="6102350"/>
          <p14:tracePt t="99433" x="4102100" y="6089650"/>
          <p14:tracePt t="99434" x="4127500" y="6057900"/>
          <p14:tracePt t="99450" x="4171950" y="5969000"/>
          <p14:tracePt t="99468" x="4184650" y="5930900"/>
          <p14:tracePt t="99483" x="4191000" y="5924550"/>
          <p14:tracePt t="99500" x="4191000" y="5918200"/>
          <p14:tracePt t="99587" x="4191000" y="5924550"/>
          <p14:tracePt t="99595" x="4178300" y="5969000"/>
          <p14:tracePt t="99603" x="4152900" y="6032500"/>
          <p14:tracePt t="99610" x="4133850" y="6083300"/>
          <p14:tracePt t="99618" x="4089400" y="6172200"/>
          <p14:tracePt t="99633" x="4057650" y="6235700"/>
          <p14:tracePt t="99650" x="4057650" y="6261100"/>
          <p14:tracePt t="99763" x="4057650" y="6267450"/>
          <p14:tracePt t="99776" x="4070350" y="6267450"/>
          <p14:tracePt t="99779" x="4083050" y="6267450"/>
          <p14:tracePt t="99785" x="4127500" y="6267450"/>
          <p14:tracePt t="99800" x="4152900" y="6267450"/>
          <p14:tracePt t="99817" x="4178300" y="6261100"/>
          <p14:tracePt t="99834" x="4191000" y="6254750"/>
          <p14:tracePt t="99834" x="4197350" y="6254750"/>
          <p14:tracePt t="99852" x="4203700" y="6248400"/>
          <p14:tracePt t="99963" x="4197350" y="6248400"/>
          <p14:tracePt t="99979" x="4184650" y="6248400"/>
          <p14:tracePt t="99983" x="4178300" y="6254750"/>
          <p14:tracePt t="100002" x="4165600" y="6261100"/>
          <p14:tracePt t="100003" x="4165600" y="6267450"/>
          <p14:tracePt t="100017" x="4152900" y="6273800"/>
          <p14:tracePt t="100033" x="4146550" y="6286500"/>
          <p14:tracePt t="100051" x="4146550" y="6305550"/>
          <p14:tracePt t="100067" x="4146550" y="6324600"/>
          <p14:tracePt t="100084" x="4146550" y="6343650"/>
          <p14:tracePt t="100100" x="4165600" y="6369050"/>
          <p14:tracePt t="100117" x="4178300" y="6388100"/>
          <p14:tracePt t="100133" x="4210050" y="6400800"/>
          <p14:tracePt t="100150" x="4254500" y="6419850"/>
          <p14:tracePt t="100168" x="4318000" y="6426200"/>
          <p14:tracePt t="100185" x="4406900" y="6432550"/>
          <p14:tracePt t="100201" x="4483100" y="6432550"/>
          <p14:tracePt t="100218" x="4521200" y="6432550"/>
          <p14:tracePt t="100234" x="4533900" y="6432550"/>
          <p14:tracePt t="100234" x="4540250" y="6432550"/>
          <p14:tracePt t="100564" x="4533900" y="6432550"/>
          <p14:tracePt t="100620" x="4527550" y="6432550"/>
          <p14:tracePt t="100676" x="4521200" y="6432550"/>
          <p14:tracePt t="100756" x="4514850" y="6432550"/>
          <p14:tracePt t="100772" x="4508500" y="6432550"/>
          <p14:tracePt t="100787" x="4502150" y="6432550"/>
          <p14:tracePt t="100828" x="4495800" y="6432550"/>
          <p14:tracePt t="100851" x="4489450" y="6432550"/>
          <p14:tracePt t="100892" x="4483100" y="6432550"/>
          <p14:tracePt t="10155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Further Reading and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Chapter 10 of Recommended Reference</a:t>
            </a:r>
          </a:p>
          <a:p>
            <a:r>
              <a:rPr lang="en-US" dirty="0" smtClean="0"/>
              <a:t>Solved MCQ exams on web site (Part of Medical Equipment courses)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7"/>
    </mc:Choice>
    <mc:Fallback>
      <p:transition spd="slow" advTm="4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ANSI/AAMI HE75: 2009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514600"/>
            <a:ext cx="2838450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1534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Proper labeling </a:t>
            </a:r>
            <a:r>
              <a:rPr lang="en-US" dirty="0"/>
              <a:t>can have an enormous impact on how a user interacts with a device by increasing intuitiveness, </a:t>
            </a:r>
            <a:r>
              <a:rPr lang="en-US" dirty="0" smtClean="0"/>
              <a:t>minimizing required </a:t>
            </a:r>
            <a:r>
              <a:rPr lang="en-US" dirty="0"/>
              <a:t>training, and ensuring accurate </a:t>
            </a:r>
            <a:r>
              <a:rPr lang="en-US" dirty="0" smtClean="0"/>
              <a:t>performance</a:t>
            </a:r>
          </a:p>
          <a:p>
            <a:r>
              <a:rPr lang="en-US" dirty="0"/>
              <a:t>Properly designed labeling presents users with instructions</a:t>
            </a:r>
            <a:r>
              <a:rPr lang="en-US" dirty="0" smtClean="0"/>
              <a:t>, identifications</a:t>
            </a:r>
            <a:r>
              <a:rPr lang="en-US" dirty="0"/>
              <a:t>, markings, symbols, colors, and commands that they already know or can easily </a:t>
            </a:r>
            <a:r>
              <a:rPr lang="en-US" dirty="0" smtClean="0"/>
              <a:t>intuit</a:t>
            </a:r>
          </a:p>
          <a:p>
            <a:pPr lvl="1"/>
            <a:r>
              <a:rPr lang="en-US" dirty="0" smtClean="0"/>
              <a:t>Labeling </a:t>
            </a:r>
            <a:r>
              <a:rPr lang="en-US" dirty="0"/>
              <a:t>of medical devices and associated accessories, shipping containers, </a:t>
            </a:r>
            <a:r>
              <a:rPr lang="en-US" dirty="0" smtClean="0"/>
              <a:t>and wrappings </a:t>
            </a:r>
          </a:p>
          <a:p>
            <a:r>
              <a:rPr lang="en-US" dirty="0" smtClean="0"/>
              <a:t>Labeling should be the absolute last resort for protecting users from potential risks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63"/>
    </mc:Choice>
    <mc:Fallback>
      <p:transition spd="slow" advTm="16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58" x="4660900" y="2298700"/>
          <p14:tracePt t="15088" x="4654550" y="2298700"/>
          <p14:tracePt t="15096" x="4635500" y="2298700"/>
          <p14:tracePt t="15104" x="4616450" y="2298700"/>
          <p14:tracePt t="15108" x="4572000" y="2298700"/>
          <p14:tracePt t="15128" x="4533900" y="2298700"/>
          <p14:tracePt t="15144" x="4502150" y="2298700"/>
          <p14:tracePt t="15160" x="4489450" y="2298700"/>
          <p14:tracePt t="15176" x="4483100" y="2298700"/>
          <p14:tracePt t="15472" x="4502150" y="2298700"/>
          <p14:tracePt t="15474" x="4540250" y="2311400"/>
          <p14:tracePt t="15483" x="4584700" y="2324100"/>
          <p14:tracePt t="15491" x="4667250" y="2330450"/>
          <p14:tracePt t="15508" x="4743450" y="2343150"/>
          <p14:tracePt t="15524" x="4845050" y="2355850"/>
          <p14:tracePt t="15541" x="4933950" y="2368550"/>
          <p14:tracePt t="15557" x="5022850" y="2381250"/>
          <p14:tracePt t="15574" x="5118100" y="2381250"/>
          <p14:tracePt t="15591" x="5194300" y="2381250"/>
          <p14:tracePt t="15607" x="5302250" y="2381250"/>
          <p14:tracePt t="15625" x="5365750" y="2381250"/>
          <p14:tracePt t="15641" x="5416550" y="2381250"/>
          <p14:tracePt t="15657" x="5480050" y="2381250"/>
          <p14:tracePt t="15674" x="5537200" y="2381250"/>
          <p14:tracePt t="15691" x="5594350" y="2381250"/>
          <p14:tracePt t="15707" x="5664200" y="2381250"/>
          <p14:tracePt t="15724" x="5740400" y="2381250"/>
          <p14:tracePt t="15741" x="5822950" y="2381250"/>
          <p14:tracePt t="15757" x="5911850" y="2381250"/>
          <p14:tracePt t="15774" x="5975350" y="2381250"/>
          <p14:tracePt t="15791" x="6026150" y="2381250"/>
          <p14:tracePt t="15791" x="6057900" y="2381250"/>
          <p14:tracePt t="15808" x="6096000" y="2381250"/>
          <p14:tracePt t="15824" x="6134100" y="2381250"/>
          <p14:tracePt t="15841" x="6159500" y="2381250"/>
          <p14:tracePt t="15857" x="6191250" y="2381250"/>
          <p14:tracePt t="15875" x="6210300" y="2381250"/>
          <p14:tracePt t="15891" x="6242050" y="2381250"/>
          <p14:tracePt t="15907" x="6273800" y="2381250"/>
          <p14:tracePt t="15924" x="6292850" y="2381250"/>
          <p14:tracePt t="15941" x="6324600" y="2381250"/>
          <p14:tracePt t="15957" x="6350000" y="2381250"/>
          <p14:tracePt t="15974" x="6375400" y="2381250"/>
          <p14:tracePt t="15991" x="6388100" y="2381250"/>
          <p14:tracePt t="16007" x="6394450" y="2381250"/>
          <p14:tracePt t="16376" x="6388100" y="2381250"/>
          <p14:tracePt t="16384" x="6381750" y="2381250"/>
          <p14:tracePt t="16392" x="6375400" y="2381250"/>
          <p14:tracePt t="16392" x="6369050" y="2381250"/>
          <p14:tracePt t="16408" x="6362700" y="2381250"/>
          <p14:tracePt t="16409" x="6337300" y="2381250"/>
          <p14:tracePt t="16424" x="6318250" y="2381250"/>
          <p14:tracePt t="16441" x="6299200" y="2381250"/>
          <p14:tracePt t="16457" x="6267450" y="2381250"/>
          <p14:tracePt t="16474" x="6235700" y="2381250"/>
          <p14:tracePt t="16491" x="6197600" y="2381250"/>
          <p14:tracePt t="16508" x="6153150" y="2381250"/>
          <p14:tracePt t="16524" x="6083300" y="2381250"/>
          <p14:tracePt t="16541" x="6007100" y="2381250"/>
          <p14:tracePt t="16557" x="5911850" y="2381250"/>
          <p14:tracePt t="16574" x="5778500" y="2381250"/>
          <p14:tracePt t="16591" x="5664200" y="2381250"/>
          <p14:tracePt t="16591" x="5613400" y="2381250"/>
          <p14:tracePt t="16608" x="5518150" y="2381250"/>
          <p14:tracePt t="16624" x="5454650" y="2381250"/>
          <p14:tracePt t="16641" x="5384800" y="2381250"/>
          <p14:tracePt t="16657" x="5334000" y="2381250"/>
          <p14:tracePt t="16674" x="5276850" y="2381250"/>
          <p14:tracePt t="16691" x="5238750" y="2381250"/>
          <p14:tracePt t="16707" x="5200650" y="2381250"/>
          <p14:tracePt t="16724" x="5156200" y="2381250"/>
          <p14:tracePt t="16741" x="5124450" y="2381250"/>
          <p14:tracePt t="16757" x="5111750" y="2381250"/>
          <p14:tracePt t="16774" x="5099050" y="2381250"/>
          <p14:tracePt t="16791" x="5086350" y="2381250"/>
          <p14:tracePt t="16807" x="5073650" y="2381250"/>
          <p14:tracePt t="16824" x="5067300" y="2387600"/>
          <p14:tracePt t="16841" x="5054600" y="2387600"/>
          <p14:tracePt t="16857" x="5054600" y="2393950"/>
          <p14:tracePt t="16874" x="5035550" y="2393950"/>
          <p14:tracePt t="16891" x="5029200" y="2393950"/>
          <p14:tracePt t="16907" x="5022850" y="2393950"/>
          <p14:tracePt t="16924" x="5010150" y="2393950"/>
          <p14:tracePt t="16941" x="5003800" y="2393950"/>
          <p14:tracePt t="16957" x="4991100" y="2393950"/>
          <p14:tracePt t="16974" x="4965700" y="2393950"/>
          <p14:tracePt t="16991" x="4946650" y="2393950"/>
          <p14:tracePt t="16991" x="4940300" y="2393950"/>
          <p14:tracePt t="17008" x="4914900" y="2393950"/>
          <p14:tracePt t="17025" x="4895850" y="2393950"/>
          <p14:tracePt t="17041" x="4870450" y="2393950"/>
          <p14:tracePt t="17057" x="4851400" y="2393950"/>
          <p14:tracePt t="17074" x="4845050" y="2393950"/>
          <p14:tracePt t="17091" x="4826000" y="2393950"/>
          <p14:tracePt t="17107" x="4819650" y="2393950"/>
          <p14:tracePt t="17125" x="4813300" y="2393950"/>
          <p14:tracePt t="17160" x="4800600" y="2393950"/>
          <p14:tracePt t="17744" x="4806950" y="2393950"/>
          <p14:tracePt t="17760" x="4819650" y="2393950"/>
          <p14:tracePt t="17768" x="4832350" y="2387600"/>
          <p14:tracePt t="17776" x="4876800" y="2381250"/>
          <p14:tracePt t="17792" x="4895850" y="2381250"/>
          <p14:tracePt t="17792" x="4914900" y="2381250"/>
          <p14:tracePt t="17807" x="5016500" y="2368550"/>
          <p14:tracePt t="17824" x="5092700" y="2355850"/>
          <p14:tracePt t="17841" x="5175250" y="2355850"/>
          <p14:tracePt t="17857" x="5264150" y="2336800"/>
          <p14:tracePt t="17874" x="5346700" y="2324100"/>
          <p14:tracePt t="17891" x="5416550" y="2317750"/>
          <p14:tracePt t="17907" x="5480050" y="2311400"/>
          <p14:tracePt t="17924" x="5549900" y="2311400"/>
          <p14:tracePt t="17940" x="5619750" y="2311400"/>
          <p14:tracePt t="17957" x="5683250" y="2311400"/>
          <p14:tracePt t="17974" x="5746750" y="2311400"/>
          <p14:tracePt t="17991" x="5797550" y="2311400"/>
          <p14:tracePt t="18007" x="5886450" y="2311400"/>
          <p14:tracePt t="18025" x="5949950" y="2305050"/>
          <p14:tracePt t="18041" x="5994400" y="2298700"/>
          <p14:tracePt t="18057" x="6019800" y="2298700"/>
          <p14:tracePt t="18074" x="6038850" y="2298700"/>
          <p14:tracePt t="18091" x="6045200" y="2298700"/>
          <p14:tracePt t="18107" x="6051550" y="2298700"/>
          <p14:tracePt t="18376" x="6045200" y="2298700"/>
          <p14:tracePt t="18384" x="6032500" y="2298700"/>
          <p14:tracePt t="18392" x="6013450" y="2298700"/>
          <p14:tracePt t="18407" x="5981700" y="2298700"/>
          <p14:tracePt t="18411" x="5930900" y="2298700"/>
          <p14:tracePt t="18424" x="5873750" y="2298700"/>
          <p14:tracePt t="18441" x="5829300" y="2298700"/>
          <p14:tracePt t="18457" x="5765800" y="2298700"/>
          <p14:tracePt t="18474" x="5695950" y="2298700"/>
          <p14:tracePt t="18491" x="5632450" y="2298700"/>
          <p14:tracePt t="18507" x="5575300" y="2298700"/>
          <p14:tracePt t="18524" x="5518150" y="2298700"/>
          <p14:tracePt t="18540" x="5454650" y="2298700"/>
          <p14:tracePt t="18557" x="5403850" y="2298700"/>
          <p14:tracePt t="18574" x="5365750" y="2298700"/>
          <p14:tracePt t="18591" x="5334000" y="2298700"/>
          <p14:tracePt t="18607" x="5283200" y="2298700"/>
          <p14:tracePt t="18624" x="5257800" y="2298700"/>
          <p14:tracePt t="18640" x="5232400" y="2298700"/>
          <p14:tracePt t="18657" x="5207000" y="2298700"/>
          <p14:tracePt t="18674" x="5187950" y="2298700"/>
          <p14:tracePt t="18690" x="5175250" y="2298700"/>
          <p14:tracePt t="18707" x="5156200" y="2298700"/>
          <p14:tracePt t="18724" x="5137150" y="2298700"/>
          <p14:tracePt t="18740" x="5124450" y="2298700"/>
          <p14:tracePt t="18757" x="5118100" y="2298700"/>
          <p14:tracePt t="18856" x="5111750" y="2298700"/>
          <p14:tracePt t="19176" x="5124450" y="2298700"/>
          <p14:tracePt t="19184" x="5149850" y="2298700"/>
          <p14:tracePt t="19192" x="5200650" y="2305050"/>
          <p14:tracePt t="19208" x="5238750" y="2305050"/>
          <p14:tracePt t="19208" x="5308600" y="2305050"/>
          <p14:tracePt t="19224" x="5403850" y="2305050"/>
          <p14:tracePt t="19240" x="5492750" y="2305050"/>
          <p14:tracePt t="19257" x="5575300" y="2305050"/>
          <p14:tracePt t="19274" x="5664200" y="2305050"/>
          <p14:tracePt t="19290" x="5746750" y="2305050"/>
          <p14:tracePt t="19307" x="5797550" y="2305050"/>
          <p14:tracePt t="19324" x="5842000" y="2305050"/>
          <p14:tracePt t="19341" x="5886450" y="2305050"/>
          <p14:tracePt t="19357" x="5918200" y="2305050"/>
          <p14:tracePt t="19374" x="5943600" y="2305050"/>
          <p14:tracePt t="19390" x="5969000" y="2305050"/>
          <p14:tracePt t="19390" x="5975350" y="2305050"/>
          <p14:tracePt t="19408" x="5988050" y="2305050"/>
          <p14:tracePt t="19424" x="5994400" y="2305050"/>
          <p14:tracePt t="19441" x="6000750" y="2305050"/>
          <p14:tracePt t="19457" x="6007100" y="2305050"/>
          <p14:tracePt t="19474" x="6013450" y="2305050"/>
          <p14:tracePt t="19491" x="6019800" y="2305050"/>
          <p14:tracePt t="19697" x="5994400" y="2305050"/>
          <p14:tracePt t="19705" x="5949950" y="2305050"/>
          <p14:tracePt t="19713" x="5905500" y="2305050"/>
          <p14:tracePt t="19721" x="5854700" y="2305050"/>
          <p14:tracePt t="19729" x="5740400" y="2305050"/>
          <p14:tracePt t="19741" x="5613400" y="2305050"/>
          <p14:tracePt t="19758" x="5499100" y="2305050"/>
          <p14:tracePt t="19775" x="5403850" y="2305050"/>
          <p14:tracePt t="19791" x="5314950" y="2305050"/>
          <p14:tracePt t="19791" x="5283200" y="2305050"/>
          <p14:tracePt t="19809" x="5219700" y="2305050"/>
          <p14:tracePt t="19825" x="5162550" y="2305050"/>
          <p14:tracePt t="19841" x="5118100" y="2305050"/>
          <p14:tracePt t="19858" x="5086350" y="2305050"/>
          <p14:tracePt t="19875" x="5067300" y="2305050"/>
          <p14:tracePt t="19891" x="5041900" y="2305050"/>
          <p14:tracePt t="19908" x="5022850" y="2305050"/>
          <p14:tracePt t="19925" x="5016500" y="2305050"/>
          <p14:tracePt t="20361" x="5022850" y="2305050"/>
          <p14:tracePt t="20369" x="5029200" y="2305050"/>
          <p14:tracePt t="20377" x="5041900" y="2305050"/>
          <p14:tracePt t="20385" x="5054600" y="2305050"/>
          <p14:tracePt t="20385" x="5067300" y="2305050"/>
          <p14:tracePt t="20393" x="5086350" y="2311400"/>
          <p14:tracePt t="20408" x="5194300" y="2317750"/>
          <p14:tracePt t="20426" x="5289550" y="2317750"/>
          <p14:tracePt t="20441" x="5410200" y="2317750"/>
          <p14:tracePt t="20459" x="5556250" y="2317750"/>
          <p14:tracePt t="20475" x="5708650" y="2317750"/>
          <p14:tracePt t="20492" x="5835650" y="2317750"/>
          <p14:tracePt t="20508" x="5949950" y="2317750"/>
          <p14:tracePt t="20525" x="6032500" y="2317750"/>
          <p14:tracePt t="20541" x="6096000" y="2317750"/>
          <p14:tracePt t="20558" x="6134100" y="2317750"/>
          <p14:tracePt t="20575" x="6165850" y="2317750"/>
          <p14:tracePt t="20592" x="6178550" y="2317750"/>
          <p14:tracePt t="20608" x="6184900" y="2317750"/>
          <p14:tracePt t="20865" x="6191250" y="2311400"/>
          <p14:tracePt t="20961" x="6184900" y="2311400"/>
          <p14:tracePt t="20969" x="6172200" y="2311400"/>
          <p14:tracePt t="20977" x="6153150" y="2311400"/>
          <p14:tracePt t="20985" x="6140450" y="2311400"/>
          <p14:tracePt t="20991" x="6115050" y="2311400"/>
          <p14:tracePt t="21008" x="6051550" y="2311400"/>
          <p14:tracePt t="21025" x="6013450" y="2311400"/>
          <p14:tracePt t="21041" x="5962650" y="2311400"/>
          <p14:tracePt t="21058" x="5899150" y="2311400"/>
          <p14:tracePt t="21075" x="5835650" y="2311400"/>
          <p14:tracePt t="21092" x="5759450" y="2311400"/>
          <p14:tracePt t="21108" x="5664200" y="2305050"/>
          <p14:tracePt t="21125" x="5575300" y="2298700"/>
          <p14:tracePt t="21141" x="5492750" y="2298700"/>
          <p14:tracePt t="21158" x="5410200" y="2298700"/>
          <p14:tracePt t="21175" x="5353050" y="2298700"/>
          <p14:tracePt t="21175" x="5327650" y="2298700"/>
          <p14:tracePt t="21194" x="5308600" y="2298700"/>
          <p14:tracePt t="21208" x="5251450" y="2298700"/>
          <p14:tracePt t="21226" x="5219700" y="2298700"/>
          <p14:tracePt t="21242" x="5200650" y="2298700"/>
          <p14:tracePt t="21259" x="5187950" y="2298700"/>
          <p14:tracePt t="21276" x="5175250" y="2298700"/>
          <p14:tracePt t="21293" x="5162550" y="2298700"/>
          <p14:tracePt t="21309" x="5156200" y="2298700"/>
          <p14:tracePt t="21326" x="5149850" y="2298700"/>
          <p14:tracePt t="21342" x="5143500" y="2298700"/>
          <p14:tracePt t="23929" x="5162550" y="2298700"/>
          <p14:tracePt t="23937" x="5207000" y="2298700"/>
          <p14:tracePt t="23946" x="5251450" y="2298700"/>
          <p14:tracePt t="23953" x="5302250" y="2298700"/>
          <p14:tracePt t="23959" x="5403850" y="2298700"/>
          <p14:tracePt t="23975" x="5518150" y="2298700"/>
          <p14:tracePt t="23992" x="5645150" y="2298700"/>
          <p14:tracePt t="24009" x="5848350" y="2298700"/>
          <p14:tracePt t="24026" x="5975350" y="2298700"/>
          <p14:tracePt t="24042" x="6096000" y="2298700"/>
          <p14:tracePt t="24059" x="6191250" y="2298700"/>
          <p14:tracePt t="24075" x="6273800" y="2298700"/>
          <p14:tracePt t="24093" x="6324600" y="2298700"/>
          <p14:tracePt t="24109" x="6375400" y="2298700"/>
          <p14:tracePt t="24127" x="6426200" y="2298700"/>
          <p14:tracePt t="24143" x="6470650" y="2298700"/>
          <p14:tracePt t="24158" x="6534150" y="2298700"/>
          <p14:tracePt t="24175" x="6584950" y="2298700"/>
          <p14:tracePt t="24192" x="6648450" y="2286000"/>
          <p14:tracePt t="24208" x="6750050" y="2273300"/>
          <p14:tracePt t="24225" x="6813550" y="2266950"/>
          <p14:tracePt t="24242" x="6889750" y="2254250"/>
          <p14:tracePt t="24258" x="6959600" y="2247900"/>
          <p14:tracePt t="24275" x="7035800" y="2241550"/>
          <p14:tracePt t="24292" x="7112000" y="2235200"/>
          <p14:tracePt t="24308" x="7181850" y="2228850"/>
          <p14:tracePt t="24325" x="7258050" y="2216150"/>
          <p14:tracePt t="24341" x="7308850" y="2203450"/>
          <p14:tracePt t="24358" x="7366000" y="2197100"/>
          <p14:tracePt t="24375" x="7397750" y="2190750"/>
          <p14:tracePt t="24392" x="7410450" y="2190750"/>
          <p14:tracePt t="24408" x="7429500" y="2190750"/>
          <p14:tracePt t="24425" x="7435850" y="2190750"/>
          <p14:tracePt t="24441" x="7448550" y="2184400"/>
          <p14:tracePt t="24458" x="7461250" y="2184400"/>
          <p14:tracePt t="24475" x="7480300" y="2178050"/>
          <p14:tracePt t="24492" x="7499350" y="2178050"/>
          <p14:tracePt t="24508" x="7512050" y="2178050"/>
          <p14:tracePt t="24525" x="7518400" y="2178050"/>
          <p14:tracePt t="24542" x="7524750" y="2178050"/>
          <p14:tracePt t="24577" x="7531100" y="2178050"/>
          <p14:tracePt t="24584" x="7537450" y="2178050"/>
          <p14:tracePt t="24591" x="7550150" y="2178050"/>
          <p14:tracePt t="24608" x="7575550" y="2178050"/>
          <p14:tracePt t="24625" x="7588250" y="2178050"/>
          <p14:tracePt t="24642" x="7600950" y="2178050"/>
          <p14:tracePt t="24658" x="7613650" y="2178050"/>
          <p14:tracePt t="24825" x="7588250" y="2184400"/>
          <p14:tracePt t="24833" x="7543800" y="2190750"/>
          <p14:tracePt t="24841" x="7486650" y="2197100"/>
          <p14:tracePt t="24848" x="7270750" y="2228850"/>
          <p14:tracePt t="24858" x="6877050" y="2279650"/>
          <p14:tracePt t="24875" x="6388100" y="2349500"/>
          <p14:tracePt t="24891" x="5753100" y="2425700"/>
          <p14:tracePt t="24908" x="5124450" y="2501900"/>
          <p14:tracePt t="24925" x="4521200" y="2508250"/>
          <p14:tracePt t="24941" x="4038600" y="2520950"/>
          <p14:tracePt t="24958" x="3721100" y="2520950"/>
          <p14:tracePt t="24975" x="3517900" y="2520950"/>
          <p14:tracePt t="24992" x="3365500" y="2520950"/>
          <p14:tracePt t="25008" x="3213100" y="2520950"/>
          <p14:tracePt t="25025" x="3130550" y="2520950"/>
          <p14:tracePt t="25041" x="3041650" y="2520950"/>
          <p14:tracePt t="25058" x="2965450" y="2520950"/>
          <p14:tracePt t="25075" x="2882900" y="2520950"/>
          <p14:tracePt t="25091" x="2819400" y="2520950"/>
          <p14:tracePt t="25108" x="2774950" y="2520950"/>
          <p14:tracePt t="25125" x="2743200" y="2520950"/>
          <p14:tracePt t="25141" x="2711450" y="2520950"/>
          <p14:tracePt t="25158" x="2679700" y="2520950"/>
          <p14:tracePt t="25175" x="2660650" y="2520950"/>
          <p14:tracePt t="25191" x="2635250" y="2527300"/>
          <p14:tracePt t="25208" x="2609850" y="2533650"/>
          <p14:tracePt t="25208" x="2584450" y="2540000"/>
          <p14:tracePt t="25225" x="2565400" y="2540000"/>
          <p14:tracePt t="25241" x="2533650" y="2546350"/>
          <p14:tracePt t="25258" x="2495550" y="2552700"/>
          <p14:tracePt t="25275" x="2463800" y="2559050"/>
          <p14:tracePt t="25291" x="2419350" y="2559050"/>
          <p14:tracePt t="25308" x="2362200" y="2565400"/>
          <p14:tracePt t="25325" x="2305050" y="2578100"/>
          <p14:tracePt t="25341" x="2241550" y="2584450"/>
          <p14:tracePt t="25358" x="2184400" y="2597150"/>
          <p14:tracePt t="25375" x="2146300" y="2603500"/>
          <p14:tracePt t="25391" x="2082800" y="2609850"/>
          <p14:tracePt t="25408" x="2006600" y="2622550"/>
          <p14:tracePt t="25425" x="1962150" y="2628900"/>
          <p14:tracePt t="25441" x="1924050" y="2635250"/>
          <p14:tracePt t="25458" x="1873250" y="2641600"/>
          <p14:tracePt t="25475" x="1835150" y="2641600"/>
          <p14:tracePt t="25491" x="1790700" y="2654300"/>
          <p14:tracePt t="25508" x="1739900" y="2660650"/>
          <p14:tracePt t="25525" x="1670050" y="2667000"/>
          <p14:tracePt t="25542" x="1612900" y="2679700"/>
          <p14:tracePt t="25558" x="1549400" y="2686050"/>
          <p14:tracePt t="25575" x="1473200" y="2686050"/>
          <p14:tracePt t="25591" x="1422400" y="2692400"/>
          <p14:tracePt t="25608" x="1358900" y="2692400"/>
          <p14:tracePt t="25625" x="1333500" y="2692400"/>
          <p14:tracePt t="25642" x="1320800" y="2692400"/>
          <p14:tracePt t="25658" x="1314450" y="2698750"/>
          <p14:tracePt t="25675" x="1308100" y="2698750"/>
          <p14:tracePt t="25691" x="1301750" y="2698750"/>
          <p14:tracePt t="25708" x="1295400" y="2698750"/>
          <p14:tracePt t="25881" x="1320800" y="2698750"/>
          <p14:tracePt t="25889" x="1365250" y="2698750"/>
          <p14:tracePt t="25897" x="1479550" y="2698750"/>
          <p14:tracePt t="25909" x="1631950" y="2698750"/>
          <p14:tracePt t="25925" x="1803400" y="2698750"/>
          <p14:tracePt t="25942" x="1962150" y="2698750"/>
          <p14:tracePt t="25959" x="2108200" y="2698750"/>
          <p14:tracePt t="25976" x="2235200" y="2698750"/>
          <p14:tracePt t="25992" x="2381250" y="2698750"/>
          <p14:tracePt t="26010" x="2444750" y="2698750"/>
          <p14:tracePt t="26026" x="2482850" y="2698750"/>
          <p14:tracePt t="26043" x="2501900" y="2698750"/>
          <p14:tracePt t="26059" x="2508250" y="2698750"/>
          <p14:tracePt t="26076" x="2514600" y="2698750"/>
          <p14:tracePt t="31633" x="2571750" y="2698750"/>
          <p14:tracePt t="31641" x="2736850" y="2698750"/>
          <p14:tracePt t="31646" x="3155950" y="2673350"/>
          <p14:tracePt t="31659" x="3600450" y="2673350"/>
          <p14:tracePt t="31675" x="3949700" y="2673350"/>
          <p14:tracePt t="31692" x="4165600" y="2673350"/>
          <p14:tracePt t="31708" x="4267200" y="2679700"/>
          <p14:tracePt t="31725" x="4305300" y="2679700"/>
          <p14:tracePt t="31937" x="4286250" y="2679700"/>
          <p14:tracePt t="31951" x="4254500" y="2679700"/>
          <p14:tracePt t="31959" x="4197350" y="2679700"/>
          <p14:tracePt t="31959" x="4095750" y="2679700"/>
          <p14:tracePt t="31975" x="3975100" y="2679700"/>
          <p14:tracePt t="31992" x="3879850" y="2679700"/>
          <p14:tracePt t="32008" x="3784600" y="2692400"/>
          <p14:tracePt t="32026" x="3752850" y="2692400"/>
          <p14:tracePt t="32043" x="3740150" y="2698750"/>
          <p14:tracePt t="32209" x="3746500" y="2698750"/>
          <p14:tracePt t="32210" x="3765550" y="2698750"/>
          <p14:tracePt t="32225" x="3784600" y="2698750"/>
          <p14:tracePt t="32226" x="3848100" y="2698750"/>
          <p14:tracePt t="32242" x="3930650" y="2698750"/>
          <p14:tracePt t="32258" x="4038600" y="2698750"/>
          <p14:tracePt t="32275" x="4133850" y="2698750"/>
          <p14:tracePt t="32291" x="4229100" y="2698750"/>
          <p14:tracePt t="32308" x="4324350" y="2698750"/>
          <p14:tracePt t="32325" x="4413250" y="2698750"/>
          <p14:tracePt t="32342" x="4483100" y="2698750"/>
          <p14:tracePt t="32359" x="4572000" y="2698750"/>
          <p14:tracePt t="32375" x="4667250" y="2698750"/>
          <p14:tracePt t="32392" x="4813300" y="2698750"/>
          <p14:tracePt t="32409" x="4908550" y="2698750"/>
          <p14:tracePt t="32425" x="5016500" y="2698750"/>
          <p14:tracePt t="32442" x="5118100" y="2698750"/>
          <p14:tracePt t="32458" x="5226050" y="2698750"/>
          <p14:tracePt t="32476" x="5334000" y="2698750"/>
          <p14:tracePt t="32491" x="5441950" y="2698750"/>
          <p14:tracePt t="32508" x="5543550" y="2698750"/>
          <p14:tracePt t="32525" x="5638800" y="2698750"/>
          <p14:tracePt t="32542" x="5746750" y="2698750"/>
          <p14:tracePt t="32558" x="5848350" y="2698750"/>
          <p14:tracePt t="32575" x="5943600" y="2698750"/>
          <p14:tracePt t="32592" x="6076950" y="2698750"/>
          <p14:tracePt t="32609" x="6153150" y="2698750"/>
          <p14:tracePt t="32625" x="6235700" y="2698750"/>
          <p14:tracePt t="32642" x="6305550" y="2698750"/>
          <p14:tracePt t="32658" x="6381750" y="2698750"/>
          <p14:tracePt t="32676" x="6470650" y="2698750"/>
          <p14:tracePt t="32692" x="6565900" y="2698750"/>
          <p14:tracePt t="32709" x="6661150" y="2698750"/>
          <p14:tracePt t="32725" x="6756400" y="2698750"/>
          <p14:tracePt t="32742" x="6845300" y="2698750"/>
          <p14:tracePt t="32758" x="6927850" y="2698750"/>
          <p14:tracePt t="32775" x="7010400" y="2698750"/>
          <p14:tracePt t="32792" x="7112000" y="2698750"/>
          <p14:tracePt t="32810" x="7162800" y="2698750"/>
          <p14:tracePt t="32825" x="7219950" y="2698750"/>
          <p14:tracePt t="32842" x="7264400" y="2698750"/>
          <p14:tracePt t="32859" x="7302500" y="2698750"/>
          <p14:tracePt t="32875" x="7340600" y="2698750"/>
          <p14:tracePt t="32892" x="7378700" y="2698750"/>
          <p14:tracePt t="32909" x="7410450" y="2698750"/>
          <p14:tracePt t="32925" x="7429500" y="2698750"/>
          <p14:tracePt t="32942" x="7454900" y="2698750"/>
          <p14:tracePt t="32958" x="7461250" y="2698750"/>
          <p14:tracePt t="32975" x="7467600" y="2698750"/>
          <p14:tracePt t="32992" x="7473950" y="2698750"/>
          <p14:tracePt t="34309" x="0" y="0"/>
        </p14:tracePtLst>
        <p14:tracePtLst>
          <p14:tracePt t="41939" x="2152650" y="3213100"/>
          <p14:tracePt t="42137" x="2146300" y="3213100"/>
          <p14:tracePt t="42145" x="2076450" y="3206750"/>
          <p14:tracePt t="42161" x="1968500" y="3187700"/>
          <p14:tracePt t="42177" x="1847850" y="3187700"/>
          <p14:tracePt t="42193" x="1727200" y="3187700"/>
          <p14:tracePt t="42209" x="1638300" y="3187700"/>
          <p14:tracePt t="42225" x="1587500" y="3187700"/>
          <p14:tracePt t="42241" x="1543050" y="3187700"/>
          <p14:tracePt t="42258" x="1517650" y="3187700"/>
          <p14:tracePt t="42275" x="1511300" y="3187700"/>
          <p14:tracePt t="42276" x="1485900" y="3187700"/>
          <p14:tracePt t="42292" x="1466850" y="3187700"/>
          <p14:tracePt t="42310" x="1435100" y="3187700"/>
          <p14:tracePt t="42325" x="1403350" y="3187700"/>
          <p14:tracePt t="42343" x="1377950" y="3187700"/>
          <p14:tracePt t="42359" x="1352550" y="3187700"/>
          <p14:tracePt t="42376" x="1339850" y="3187700"/>
          <p14:tracePt t="42745" x="1358900" y="3187700"/>
          <p14:tracePt t="42753" x="1428750" y="3187700"/>
          <p14:tracePt t="42761" x="1517650" y="3187700"/>
          <p14:tracePt t="42775" x="1625600" y="3175000"/>
          <p14:tracePt t="42775" x="1987550" y="3162300"/>
          <p14:tracePt t="42791" x="2622550" y="3162300"/>
          <p14:tracePt t="42810" x="2978150" y="3162300"/>
          <p14:tracePt t="42826" x="3257550" y="3162300"/>
          <p14:tracePt t="42842" x="3441700" y="3162300"/>
          <p14:tracePt t="42859" x="3581400" y="3162300"/>
          <p14:tracePt t="42876" x="3670300" y="3162300"/>
          <p14:tracePt t="42892" x="3714750" y="3162300"/>
          <p14:tracePt t="42909" x="3759200" y="3162300"/>
          <p14:tracePt t="42925" x="3790950" y="3162300"/>
          <p14:tracePt t="42942" x="3829050" y="3162300"/>
          <p14:tracePt t="42959" x="3873500" y="3162300"/>
          <p14:tracePt t="42976" x="3924300" y="3162300"/>
          <p14:tracePt t="42992" x="4019550" y="3162300"/>
          <p14:tracePt t="43010" x="4070350" y="3162300"/>
          <p14:tracePt t="43025" x="4102100" y="3162300"/>
          <p14:tracePt t="43042" x="4133850" y="3162300"/>
          <p14:tracePt t="43060" x="4140200" y="3162300"/>
          <p14:tracePt t="43076" x="4152900" y="3162300"/>
          <p14:tracePt t="43093" x="4159250" y="3155950"/>
          <p14:tracePt t="43314" x="4140200" y="3155950"/>
          <p14:tracePt t="43321" x="4121150" y="3155950"/>
          <p14:tracePt t="43329" x="4102100" y="3155950"/>
          <p14:tracePt t="43330" x="4083050" y="3155950"/>
          <p14:tracePt t="43342" x="4038600" y="3155950"/>
          <p14:tracePt t="43359" x="3994150" y="3155950"/>
          <p14:tracePt t="43375" x="3937000" y="3155950"/>
          <p14:tracePt t="43392" x="3867150" y="3155950"/>
          <p14:tracePt t="43409" x="3752850" y="3155950"/>
          <p14:tracePt t="43426" x="3651250" y="3155950"/>
          <p14:tracePt t="43442" x="3517900" y="3155950"/>
          <p14:tracePt t="43459" x="3384550" y="3155950"/>
          <p14:tracePt t="43475" x="3232150" y="3155950"/>
          <p14:tracePt t="43492" x="3086100" y="3155950"/>
          <p14:tracePt t="43509" x="2959100" y="3155950"/>
          <p14:tracePt t="43526" x="2819400" y="3155950"/>
          <p14:tracePt t="43542" x="2698750" y="3155950"/>
          <p14:tracePt t="43559" x="2578100" y="3155950"/>
          <p14:tracePt t="43575" x="2482850" y="3155950"/>
          <p14:tracePt t="43592" x="2324100" y="3155950"/>
          <p14:tracePt t="43610" x="2222500" y="3155950"/>
          <p14:tracePt t="43626" x="2133600" y="3155950"/>
          <p14:tracePt t="43642" x="2038350" y="3155950"/>
          <p14:tracePt t="43659" x="1917700" y="3155950"/>
          <p14:tracePt t="43675" x="1784350" y="3155950"/>
          <p14:tracePt t="43692" x="1657350" y="3155950"/>
          <p14:tracePt t="43709" x="1555750" y="3155950"/>
          <p14:tracePt t="43726" x="1473200" y="3155950"/>
          <p14:tracePt t="43742" x="1428750" y="3155950"/>
          <p14:tracePt t="43759" x="1409700" y="3155950"/>
          <p14:tracePt t="43776" x="1403350" y="3155950"/>
          <p14:tracePt t="44041" x="1409700" y="3155950"/>
          <p14:tracePt t="44041" x="1416050" y="3155950"/>
          <p14:tracePt t="44057" x="1422400" y="3155950"/>
          <p14:tracePt t="44065" x="1435100" y="3155950"/>
          <p14:tracePt t="44073" x="1441450" y="3155950"/>
          <p14:tracePt t="44081" x="1460500" y="3149600"/>
          <p14:tracePt t="44092" x="1479550" y="3149600"/>
          <p14:tracePt t="44109" x="1498600" y="3143250"/>
          <p14:tracePt t="44126" x="1517650" y="3143250"/>
          <p14:tracePt t="44142" x="1530350" y="3136900"/>
          <p14:tracePt t="44159" x="1549400" y="3136900"/>
          <p14:tracePt t="44175" x="1555750" y="3136900"/>
          <p14:tracePt t="44192" x="1562100" y="3136900"/>
          <p14:tracePt t="44689" x="1568450" y="3136900"/>
          <p14:tracePt t="44697" x="1606550" y="3130550"/>
          <p14:tracePt t="44705" x="1657350" y="3130550"/>
          <p14:tracePt t="44709" x="1771650" y="3130550"/>
          <p14:tracePt t="44725" x="1943100" y="3130550"/>
          <p14:tracePt t="44743" x="2203450" y="3130550"/>
          <p14:tracePt t="44759" x="2413000" y="3130550"/>
          <p14:tracePt t="44776" x="2609850" y="3130550"/>
          <p14:tracePt t="44792" x="2895600" y="3098800"/>
          <p14:tracePt t="44809" x="3073400" y="3067050"/>
          <p14:tracePt t="44826" x="3219450" y="3060700"/>
          <p14:tracePt t="44843" x="3333750" y="3060700"/>
          <p14:tracePt t="44859" x="3403600" y="3054350"/>
          <p14:tracePt t="44876" x="3448050" y="3054350"/>
          <p14:tracePt t="44892" x="3473450" y="3054350"/>
          <p14:tracePt t="44909" x="3492500" y="3054350"/>
          <p14:tracePt t="44925" x="3498850" y="3054350"/>
          <p14:tracePt t="44942" x="3505200" y="3054350"/>
          <p14:tracePt t="44959" x="3511550" y="3048000"/>
          <p14:tracePt t="45385" x="3524250" y="3048000"/>
          <p14:tracePt t="45393" x="3556000" y="3041650"/>
          <p14:tracePt t="45402" x="3619500" y="3035300"/>
          <p14:tracePt t="45410" x="3644900" y="3035300"/>
          <p14:tracePt t="45426" x="3670300" y="3035300"/>
          <p14:tracePt t="45442" x="3689350" y="3035300"/>
          <p14:tracePt t="45459" x="3702050" y="3035300"/>
          <p14:tracePt t="45577" x="3708400" y="3035300"/>
          <p14:tracePt t="45585" x="3721100" y="3035300"/>
          <p14:tracePt t="45593" x="3784600" y="3035300"/>
          <p14:tracePt t="45610" x="3810000" y="3035300"/>
          <p14:tracePt t="45610" x="3898900" y="3035300"/>
          <p14:tracePt t="45625" x="4013200" y="3048000"/>
          <p14:tracePt t="45642" x="4133850" y="3060700"/>
          <p14:tracePt t="45659" x="4254500" y="3073400"/>
          <p14:tracePt t="45676" x="4381500" y="3073400"/>
          <p14:tracePt t="45692" x="4451350" y="3079750"/>
          <p14:tracePt t="45709" x="4514850" y="3079750"/>
          <p14:tracePt t="45725" x="4552950" y="3079750"/>
          <p14:tracePt t="45742" x="4572000" y="3079750"/>
          <p14:tracePt t="45759" x="4584700" y="3079750"/>
          <p14:tracePt t="45776" x="4591050" y="3079750"/>
          <p14:tracePt t="45889" x="4597400" y="3079750"/>
          <p14:tracePt t="45913" x="4603750" y="3079750"/>
          <p14:tracePt t="45921" x="4603750" y="3086100"/>
          <p14:tracePt t="46457" x="4610100" y="3086100"/>
          <p14:tracePt t="46468" x="4616450" y="3092450"/>
          <p14:tracePt t="46468" x="4622800" y="3105150"/>
          <p14:tracePt t="46476" x="4635500" y="3117850"/>
          <p14:tracePt t="46492" x="4648200" y="3130550"/>
          <p14:tracePt t="46509" x="4660900" y="3143250"/>
          <p14:tracePt t="46525" x="4673600" y="3155950"/>
          <p14:tracePt t="46561" x="4679950" y="3162300"/>
          <p14:tracePt t="46625" x="4686300" y="3162300"/>
          <p14:tracePt t="46626" x="4692650" y="3168650"/>
          <p14:tracePt t="46642" x="4699000" y="3168650"/>
          <p14:tracePt t="46643" x="4711700" y="3175000"/>
          <p14:tracePt t="46659" x="4724400" y="3175000"/>
          <p14:tracePt t="46675" x="4749800" y="3175000"/>
          <p14:tracePt t="46692" x="4781550" y="3175000"/>
          <p14:tracePt t="46709" x="4819650" y="3175000"/>
          <p14:tracePt t="46725" x="4857750" y="3175000"/>
          <p14:tracePt t="46742" x="4902200" y="3175000"/>
          <p14:tracePt t="46759" x="4946650" y="3181350"/>
          <p14:tracePt t="46775" x="4991100" y="3187700"/>
          <p14:tracePt t="46792" x="5048250" y="3187700"/>
          <p14:tracePt t="46810" x="5086350" y="3187700"/>
          <p14:tracePt t="46825" x="5118100" y="3187700"/>
          <p14:tracePt t="46842" x="5162550" y="3187700"/>
          <p14:tracePt t="46859" x="5194300" y="3187700"/>
          <p14:tracePt t="46875" x="5226050" y="3187700"/>
          <p14:tracePt t="46892" x="5251450" y="3187700"/>
          <p14:tracePt t="46909" x="5264150" y="3187700"/>
          <p14:tracePt t="46925" x="5283200" y="3187700"/>
          <p14:tracePt t="46942" x="5302250" y="3187700"/>
          <p14:tracePt t="46959" x="5308600" y="3187700"/>
          <p14:tracePt t="46975" x="5321300" y="3187700"/>
          <p14:tracePt t="46992" x="5340350" y="3187700"/>
          <p14:tracePt t="47010" x="5365750" y="3187700"/>
          <p14:tracePt t="47026" x="5384800" y="3187700"/>
          <p14:tracePt t="47042" x="5416550" y="3187700"/>
          <p14:tracePt t="47060" x="5454650" y="3187700"/>
          <p14:tracePt t="47075" x="5499100" y="3187700"/>
          <p14:tracePt t="47092" x="5568950" y="3187700"/>
          <p14:tracePt t="47109" x="5638800" y="3187700"/>
          <p14:tracePt t="47126" x="5708650" y="3187700"/>
          <p14:tracePt t="47142" x="5772150" y="3187700"/>
          <p14:tracePt t="47159" x="5848350" y="3187700"/>
          <p14:tracePt t="47175" x="5924550" y="3187700"/>
          <p14:tracePt t="47192" x="6013450" y="3187700"/>
          <p14:tracePt t="47210" x="6070600" y="3187700"/>
          <p14:tracePt t="47225" x="6115050" y="3187700"/>
          <p14:tracePt t="47242" x="6172200" y="3181350"/>
          <p14:tracePt t="47259" x="6223000" y="3175000"/>
          <p14:tracePt t="47275" x="6267450" y="3175000"/>
          <p14:tracePt t="47292" x="6305550" y="3162300"/>
          <p14:tracePt t="47309" x="6337300" y="3162300"/>
          <p14:tracePt t="47326" x="6356350" y="3155950"/>
          <p14:tracePt t="47342" x="6375400" y="3155950"/>
          <p14:tracePt t="47359" x="6388100" y="3155950"/>
          <p14:tracePt t="47375" x="6394450" y="3149600"/>
          <p14:tracePt t="47392" x="6400800" y="3149600"/>
          <p14:tracePt t="47434" x="6407150" y="3149600"/>
          <p14:tracePt t="47465" x="6413500" y="3149600"/>
          <p14:tracePt t="47473" x="6419850" y="3149600"/>
          <p14:tracePt t="47506" x="6426200" y="3149600"/>
          <p14:tracePt t="47521" x="6432550" y="3149600"/>
          <p14:tracePt t="47529" x="6438900" y="3149600"/>
          <p14:tracePt t="47551" x="6445250" y="3149600"/>
          <p14:tracePt t="47561" x="6457950" y="3149600"/>
          <p14:tracePt t="47585" x="6464300" y="3149600"/>
          <p14:tracePt t="47857" x="6457950" y="3149600"/>
          <p14:tracePt t="47865" x="6432550" y="3149600"/>
          <p14:tracePt t="47873" x="6388100" y="3168650"/>
          <p14:tracePt t="47877" x="6318250" y="3181350"/>
          <p14:tracePt t="47892" x="6210300" y="3219450"/>
          <p14:tracePt t="47908" x="6102350" y="3244850"/>
          <p14:tracePt t="47925" x="5975350" y="3282950"/>
          <p14:tracePt t="47942" x="5835650" y="3302000"/>
          <p14:tracePt t="47958" x="5695950" y="3321050"/>
          <p14:tracePt t="47975" x="5562600" y="3346450"/>
          <p14:tracePt t="47992" x="5378450" y="3371850"/>
          <p14:tracePt t="48010" x="5270500" y="3378200"/>
          <p14:tracePt t="48025" x="5156200" y="3397250"/>
          <p14:tracePt t="48042" x="5035550" y="3416300"/>
          <p14:tracePt t="48058" x="4889500" y="3441700"/>
          <p14:tracePt t="48076" x="4749800" y="3460750"/>
          <p14:tracePt t="48092" x="4597400" y="3479800"/>
          <p14:tracePt t="48109" x="4432300" y="3505200"/>
          <p14:tracePt t="48125" x="4254500" y="3517900"/>
          <p14:tracePt t="48142" x="4089400" y="3536950"/>
          <p14:tracePt t="48159" x="3943350" y="3536950"/>
          <p14:tracePt t="48175" x="3803650" y="3536950"/>
          <p14:tracePt t="48192" x="3625850" y="3536950"/>
          <p14:tracePt t="48210" x="3492500" y="3536950"/>
          <p14:tracePt t="48225" x="3371850" y="3536950"/>
          <p14:tracePt t="48242" x="3251200" y="3536950"/>
          <p14:tracePt t="48258" x="3111500" y="3536950"/>
          <p14:tracePt t="48276" x="2984500" y="3536950"/>
          <p14:tracePt t="48292" x="2857500" y="3536950"/>
          <p14:tracePt t="48309" x="2724150" y="3536950"/>
          <p14:tracePt t="48325" x="2584450" y="3536950"/>
          <p14:tracePt t="48342" x="2463800" y="3536950"/>
          <p14:tracePt t="48358" x="2336800" y="3536950"/>
          <p14:tracePt t="48375" x="2216150" y="3536950"/>
          <p14:tracePt t="48392" x="2089150" y="3536950"/>
          <p14:tracePt t="48410" x="2044700" y="3536950"/>
          <p14:tracePt t="48425" x="2000250" y="3536950"/>
          <p14:tracePt t="48442" x="1968500" y="3530600"/>
          <p14:tracePt t="48458" x="1949450" y="3524250"/>
          <p14:tracePt t="48475" x="1936750" y="3524250"/>
          <p14:tracePt t="48738" x="1949450" y="3524250"/>
          <p14:tracePt t="48745" x="1974850" y="3524250"/>
          <p14:tracePt t="48753" x="2006600" y="3524250"/>
          <p14:tracePt t="48761" x="2057400" y="3524250"/>
          <p14:tracePt t="48775" x="2127250" y="3524250"/>
          <p14:tracePt t="48792" x="2235200" y="3517900"/>
          <p14:tracePt t="48809" x="2286000" y="3517900"/>
          <p14:tracePt t="48825" x="2330450" y="3517900"/>
          <p14:tracePt t="48842" x="2374900" y="3517900"/>
          <p14:tracePt t="48858" x="2400300" y="3517900"/>
          <p14:tracePt t="48875" x="2425700" y="3517900"/>
          <p14:tracePt t="48892" x="2463800" y="3517900"/>
          <p14:tracePt t="48909" x="2489200" y="3517900"/>
          <p14:tracePt t="48925" x="2520950" y="3517900"/>
          <p14:tracePt t="48943" x="2565400" y="3517900"/>
          <p14:tracePt t="48958" x="2628900" y="3517900"/>
          <p14:tracePt t="48975" x="2692400" y="3517900"/>
          <p14:tracePt t="48992" x="2787650" y="3517900"/>
          <p14:tracePt t="49010" x="2870200" y="3517900"/>
          <p14:tracePt t="49025" x="2933700" y="3517900"/>
          <p14:tracePt t="49042" x="2984500" y="3517900"/>
          <p14:tracePt t="49058" x="3048000" y="3517900"/>
          <p14:tracePt t="49075" x="3111500" y="3517900"/>
          <p14:tracePt t="49092" x="3155950" y="3517900"/>
          <p14:tracePt t="49109" x="3187700" y="3517900"/>
          <p14:tracePt t="49125" x="3213100" y="3517900"/>
          <p14:tracePt t="49142" x="3238500" y="3517900"/>
          <p14:tracePt t="49159" x="3263900" y="3517900"/>
          <p14:tracePt t="49176" x="3295650" y="3511550"/>
          <p14:tracePt t="49192" x="3333750" y="3505200"/>
          <p14:tracePt t="49210" x="3346450" y="3505200"/>
          <p14:tracePt t="49225" x="3365500" y="3505200"/>
          <p14:tracePt t="49242" x="3378200" y="3505200"/>
          <p14:tracePt t="49258" x="3390900" y="3498850"/>
          <p14:tracePt t="49296" x="3397250" y="3498850"/>
          <p14:tracePt t="49321" x="3403600" y="3492500"/>
          <p14:tracePt t="49361" x="3409950" y="3492500"/>
          <p14:tracePt t="49786" x="3422650" y="3492500"/>
          <p14:tracePt t="49791" x="3467100" y="3492500"/>
          <p14:tracePt t="49809" x="3575050" y="3492500"/>
          <p14:tracePt t="49810" x="3733800" y="3492500"/>
          <p14:tracePt t="49826" x="3892550" y="3492500"/>
          <p14:tracePt t="49842" x="4057650" y="3492500"/>
          <p14:tracePt t="49859" x="4191000" y="3492500"/>
          <p14:tracePt t="49875" x="4286250" y="3492500"/>
          <p14:tracePt t="49892" x="4330700" y="3492500"/>
          <p14:tracePt t="49909" x="4362450" y="3492500"/>
          <p14:tracePt t="49925" x="4381500" y="3492500"/>
          <p14:tracePt t="49942" x="4394200" y="3486150"/>
          <p14:tracePt t="49959" x="4400550" y="3486150"/>
          <p14:tracePt t="49974" x="4413250" y="3479800"/>
          <p14:tracePt t="49991" x="4419600" y="3479800"/>
          <p14:tracePt t="50041" x="4425950" y="3479800"/>
          <p14:tracePt t="50097" x="4438650" y="3479800"/>
          <p14:tracePt t="50121" x="4445000" y="3479800"/>
          <p14:tracePt t="50129" x="4451350" y="3473450"/>
          <p14:tracePt t="50129" x="4457700" y="3473450"/>
          <p14:tracePt t="50142" x="4464050" y="3467100"/>
          <p14:tracePt t="50159" x="4483100" y="3467100"/>
          <p14:tracePt t="50175" x="4495800" y="3460750"/>
          <p14:tracePt t="50192" x="4533900" y="3454400"/>
          <p14:tracePt t="50209" x="4559300" y="3454400"/>
          <p14:tracePt t="50225" x="4591050" y="3448050"/>
          <p14:tracePt t="50241" x="4629150" y="3441700"/>
          <p14:tracePt t="50259" x="4686300" y="3435350"/>
          <p14:tracePt t="50275" x="4743450" y="3435350"/>
          <p14:tracePt t="50292" x="4819650" y="3435350"/>
          <p14:tracePt t="50309" x="4902200" y="3435350"/>
          <p14:tracePt t="50325" x="4984750" y="3435350"/>
          <p14:tracePt t="50342" x="5060950" y="3435350"/>
          <p14:tracePt t="50359" x="5130800" y="3435350"/>
          <p14:tracePt t="50375" x="5194300" y="3435350"/>
          <p14:tracePt t="50392" x="5276850" y="3435350"/>
          <p14:tracePt t="50409" x="5308600" y="3435350"/>
          <p14:tracePt t="50425" x="5340350" y="3435350"/>
          <p14:tracePt t="50442" x="5365750" y="3429000"/>
          <p14:tracePt t="50459" x="5378450" y="3429000"/>
          <p14:tracePt t="50475" x="5384800" y="3429000"/>
          <p14:tracePt t="50492" x="5391150" y="3429000"/>
          <p14:tracePt t="50508" x="5397500" y="3429000"/>
          <p14:tracePt t="50525" x="5403850" y="3429000"/>
          <p14:tracePt t="50542" x="5410200" y="3429000"/>
          <p14:tracePt t="50558" x="5416550" y="3429000"/>
          <p14:tracePt t="50575" x="5422900" y="3429000"/>
          <p14:tracePt t="50592" x="5435600" y="3429000"/>
          <p14:tracePt t="50610" x="5448300" y="3429000"/>
          <p14:tracePt t="50625" x="5454650" y="3429000"/>
          <p14:tracePt t="50642" x="5467350" y="3429000"/>
          <p14:tracePt t="50659" x="5473700" y="3429000"/>
          <p14:tracePt t="50675" x="5480050" y="3429000"/>
          <p14:tracePt t="50692" x="5486400" y="3429000"/>
          <p14:tracePt t="50709" x="5499100" y="3429000"/>
          <p14:tracePt t="50725" x="5505450" y="3429000"/>
          <p14:tracePt t="50742" x="5511800" y="3429000"/>
          <p14:tracePt t="50759" x="5524500" y="3429000"/>
          <p14:tracePt t="50793" x="5530850" y="3429000"/>
          <p14:tracePt t="50794" x="5543550" y="3429000"/>
          <p14:tracePt t="50809" x="5556250" y="3429000"/>
          <p14:tracePt t="50825" x="5575300" y="3429000"/>
          <p14:tracePt t="50842" x="5594350" y="3429000"/>
          <p14:tracePt t="50858" x="5632450" y="3429000"/>
          <p14:tracePt t="50875" x="5670550" y="3429000"/>
          <p14:tracePt t="50892" x="5708650" y="3429000"/>
          <p14:tracePt t="50908" x="5759450" y="3429000"/>
          <p14:tracePt t="50925" x="5829300" y="3429000"/>
          <p14:tracePt t="50942" x="5918200" y="3429000"/>
          <p14:tracePt t="50959" x="6032500" y="3429000"/>
          <p14:tracePt t="50975" x="6153150" y="3429000"/>
          <p14:tracePt t="50992" x="6350000" y="3429000"/>
          <p14:tracePt t="51009" x="6508750" y="3429000"/>
          <p14:tracePt t="51025" x="6654800" y="3429000"/>
          <p14:tracePt t="51042" x="6781800" y="3422650"/>
          <p14:tracePt t="51058" x="6921500" y="3416300"/>
          <p14:tracePt t="51075" x="7042150" y="3409950"/>
          <p14:tracePt t="51092" x="7150100" y="3390900"/>
          <p14:tracePt t="51108" x="7239000" y="3390900"/>
          <p14:tracePt t="51126" x="7302500" y="3390900"/>
          <p14:tracePt t="51142" x="7359650" y="3384550"/>
          <p14:tracePt t="51159" x="7391400" y="3371850"/>
          <p14:tracePt t="51175" x="7423150" y="3371850"/>
          <p14:tracePt t="51192" x="7454900" y="3371850"/>
          <p14:tracePt t="51209" x="7467600" y="3371850"/>
          <p14:tracePt t="51225" x="7473950" y="3365500"/>
          <p14:tracePt t="51264" x="7480300" y="3365500"/>
          <p14:tracePt t="51473" x="7486650" y="3365500"/>
          <p14:tracePt t="51474" x="7473950" y="3371850"/>
          <p14:tracePt t="51492" x="7429500" y="3378200"/>
          <p14:tracePt t="51493" x="7296150" y="3390900"/>
          <p14:tracePt t="51508" x="7061200" y="3403600"/>
          <p14:tracePt t="51525" x="6692900" y="3403600"/>
          <p14:tracePt t="51542" x="6242050" y="3416300"/>
          <p14:tracePt t="51559" x="5759450" y="3448050"/>
          <p14:tracePt t="51575" x="5245100" y="3517900"/>
          <p14:tracePt t="51591" x="4546600" y="3632200"/>
          <p14:tracePt t="51609" x="4146550" y="3721100"/>
          <p14:tracePt t="51626" x="3860800" y="3803650"/>
          <p14:tracePt t="51642" x="3670300" y="3860800"/>
          <p14:tracePt t="51658" x="3517900" y="3898900"/>
          <p14:tracePt t="51675" x="3397250" y="3924300"/>
          <p14:tracePt t="51692" x="3302000" y="3937000"/>
          <p14:tracePt t="51709" x="3194050" y="3949700"/>
          <p14:tracePt t="51725" x="3086100" y="3968750"/>
          <p14:tracePt t="51742" x="2971800" y="3981450"/>
          <p14:tracePt t="51758" x="2851150" y="3994150"/>
          <p14:tracePt t="51775" x="2743200" y="3994150"/>
          <p14:tracePt t="51792" x="2584450" y="4000500"/>
          <p14:tracePt t="51809" x="2482850" y="4000500"/>
          <p14:tracePt t="51825" x="2368550" y="4000500"/>
          <p14:tracePt t="51842" x="2266950" y="4000500"/>
          <p14:tracePt t="51858" x="2178050" y="4000500"/>
          <p14:tracePt t="51875" x="2108200" y="4000500"/>
          <p14:tracePt t="51892" x="2051050" y="3994150"/>
          <p14:tracePt t="51909" x="2000250" y="3981450"/>
          <p14:tracePt t="51925" x="1968500" y="3975100"/>
          <p14:tracePt t="51942" x="1936750" y="3968750"/>
          <p14:tracePt t="51958" x="1924050" y="3962400"/>
          <p14:tracePt t="51975" x="1905000" y="3956050"/>
          <p14:tracePt t="51992" x="1866900" y="3943350"/>
          <p14:tracePt t="52010" x="1847850" y="3930650"/>
          <p14:tracePt t="52025" x="1822450" y="3917950"/>
          <p14:tracePt t="52042" x="1797050" y="3911600"/>
          <p14:tracePt t="52058" x="1778000" y="3898900"/>
          <p14:tracePt t="52075" x="1765300" y="3892550"/>
          <p14:tracePt t="52092" x="1752600" y="3886200"/>
          <p14:tracePt t="52129" x="1746250" y="3879850"/>
          <p14:tracePt t="52753" x="1733550" y="3879850"/>
          <p14:tracePt t="52777" x="1739900" y="3879850"/>
          <p14:tracePt t="52785" x="1765300" y="3873500"/>
          <p14:tracePt t="52792" x="1822450" y="3873500"/>
          <p14:tracePt t="52805" x="1854200" y="3873500"/>
          <p14:tracePt t="52809" x="1930400" y="3873500"/>
          <p14:tracePt t="52825" x="2000250" y="3873500"/>
          <p14:tracePt t="52842" x="2057400" y="3873500"/>
          <p14:tracePt t="52858" x="2133600" y="3873500"/>
          <p14:tracePt t="52875" x="2190750" y="3873500"/>
          <p14:tracePt t="52892" x="2254250" y="3873500"/>
          <p14:tracePt t="52908" x="2292350" y="3873500"/>
          <p14:tracePt t="52925" x="2324100" y="3873500"/>
          <p14:tracePt t="52942" x="2374900" y="3873500"/>
          <p14:tracePt t="52958" x="2413000" y="3873500"/>
          <p14:tracePt t="52975" x="2451100" y="3873500"/>
          <p14:tracePt t="52991" x="2514600" y="3873500"/>
          <p14:tracePt t="53009" x="2559050" y="3873500"/>
          <p14:tracePt t="53025" x="2616200" y="3867150"/>
          <p14:tracePt t="53042" x="2673350" y="3860800"/>
          <p14:tracePt t="53059" x="2724150" y="3860800"/>
          <p14:tracePt t="53075" x="2762250" y="3860800"/>
          <p14:tracePt t="53092" x="2794000" y="3860800"/>
          <p14:tracePt t="53108" x="2819400" y="3860800"/>
          <p14:tracePt t="53125" x="2844800" y="3860800"/>
          <p14:tracePt t="53143" x="2876550" y="3860800"/>
          <p14:tracePt t="53159" x="2908300" y="3854450"/>
          <p14:tracePt t="53175" x="2933700" y="3848100"/>
          <p14:tracePt t="53192" x="2990850" y="3841750"/>
          <p14:tracePt t="53209" x="3028950" y="3835400"/>
          <p14:tracePt t="53226" x="3073400" y="3829050"/>
          <p14:tracePt t="53241" x="3130550" y="3822700"/>
          <p14:tracePt t="53259" x="3194050" y="3816350"/>
          <p14:tracePt t="53275" x="3257550" y="3816350"/>
          <p14:tracePt t="53292" x="3327400" y="3803650"/>
          <p14:tracePt t="53308" x="3397250" y="3797300"/>
          <p14:tracePt t="53325" x="3460750" y="3797300"/>
          <p14:tracePt t="53342" x="3524250" y="3797300"/>
          <p14:tracePt t="53359" x="3575050" y="3797300"/>
          <p14:tracePt t="53375" x="3625850" y="3797300"/>
          <p14:tracePt t="53375" x="3651250" y="3797300"/>
          <p14:tracePt t="53393" x="3689350" y="3797300"/>
          <p14:tracePt t="53409" x="3733800" y="3797300"/>
          <p14:tracePt t="53425" x="3771900" y="3797300"/>
          <p14:tracePt t="53442" x="3803650" y="3797300"/>
          <p14:tracePt t="53459" x="3816350" y="3797300"/>
          <p14:tracePt t="53475" x="3829050" y="3797300"/>
          <p14:tracePt t="53492" x="3835400" y="3797300"/>
          <p14:tracePt t="53508" x="3841750" y="3797300"/>
          <p14:tracePt t="53545" x="3848100" y="3797300"/>
          <p14:tracePt t="53546" x="3854450" y="3797300"/>
          <p14:tracePt t="53558" x="3860800" y="3797300"/>
          <p14:tracePt t="53575" x="3867150" y="3797300"/>
          <p14:tracePt t="53592" x="3886200" y="3797300"/>
          <p14:tracePt t="53609" x="3898900" y="3797300"/>
          <p14:tracePt t="53625" x="3911600" y="3797300"/>
          <p14:tracePt t="53641" x="3924300" y="3797300"/>
          <p14:tracePt t="53659" x="3956050" y="3797300"/>
          <p14:tracePt t="53675" x="3987800" y="3797300"/>
          <p14:tracePt t="53692" x="4025900" y="3797300"/>
          <p14:tracePt t="53708" x="4089400" y="3797300"/>
          <p14:tracePt t="53725" x="4146550" y="3797300"/>
          <p14:tracePt t="53741" x="4229100" y="3797300"/>
          <p14:tracePt t="53759" x="4305300" y="3797300"/>
          <p14:tracePt t="53775" x="4400550" y="3797300"/>
          <p14:tracePt t="53792" x="4540250" y="3797300"/>
          <p14:tracePt t="53809" x="4629150" y="3797300"/>
          <p14:tracePt t="53825" x="4699000" y="3797300"/>
          <p14:tracePt t="53841" x="4749800" y="3797300"/>
          <p14:tracePt t="53859" x="4787900" y="3803650"/>
          <p14:tracePt t="53875" x="4826000" y="3803650"/>
          <p14:tracePt t="53892" x="4857750" y="3803650"/>
          <p14:tracePt t="53909" x="4895850" y="3803650"/>
          <p14:tracePt t="53925" x="4940300" y="3803650"/>
          <p14:tracePt t="53941" x="4978400" y="3803650"/>
          <p14:tracePt t="53958" x="5029200" y="3803650"/>
          <p14:tracePt t="53975" x="5073650" y="3803650"/>
          <p14:tracePt t="53975" x="5099050" y="3803650"/>
          <p14:tracePt t="54008" x="5168900" y="3803650"/>
          <p14:tracePt t="54009" x="5232400" y="3803650"/>
          <p14:tracePt t="54025" x="5302250" y="3803650"/>
          <p14:tracePt t="54041" x="5384800" y="3803650"/>
          <p14:tracePt t="54058" x="5441950" y="3803650"/>
          <p14:tracePt t="54075" x="5499100" y="3803650"/>
          <p14:tracePt t="54092" x="5530850" y="3803650"/>
          <p14:tracePt t="54108" x="5562600" y="3803650"/>
          <p14:tracePt t="54125" x="5581650" y="3803650"/>
          <p14:tracePt t="54141" x="5607050" y="3803650"/>
          <p14:tracePt t="54160" x="5613400" y="3803650"/>
          <p14:tracePt t="54175" x="5632450" y="3803650"/>
          <p14:tracePt t="54192" x="5645150" y="3803650"/>
          <p14:tracePt t="55373" x="0" y="0"/>
        </p14:tracePtLst>
        <p14:tracePtLst>
          <p14:tracePt t="92573" x="5791200" y="4267200"/>
          <p14:tracePt t="92810" x="5784850" y="4273550"/>
          <p14:tracePt t="92817" x="5772150" y="4273550"/>
          <p14:tracePt t="92825" x="5708650" y="4273550"/>
          <p14:tracePt t="92841" x="5588000" y="4273550"/>
          <p14:tracePt t="92857" x="5524500" y="4273550"/>
          <p14:tracePt t="92865" x="5410200" y="4254500"/>
          <p14:tracePt t="92881" x="5334000" y="4248150"/>
          <p14:tracePt t="92897" x="5289550" y="4235450"/>
          <p14:tracePt t="92913" x="5283200" y="4235450"/>
          <p14:tracePt t="93009" x="5308600" y="4235450"/>
          <p14:tracePt t="93017" x="5372100" y="4235450"/>
          <p14:tracePt t="93020" x="5448300" y="4235450"/>
          <p14:tracePt t="93026" x="5632450" y="4235450"/>
          <p14:tracePt t="93042" x="5810250" y="4235450"/>
          <p14:tracePt t="93059" x="5969000" y="4235450"/>
          <p14:tracePt t="93076" x="6102350" y="4235450"/>
          <p14:tracePt t="93093" x="6210300" y="4235450"/>
          <p14:tracePt t="93109" x="6254750" y="4235450"/>
          <p14:tracePt t="93126" x="6261100" y="4235450"/>
          <p14:tracePt t="93142" x="6267450" y="4235450"/>
          <p14:tracePt t="94057" x="6299200" y="4235450"/>
          <p14:tracePt t="94065" x="6337300" y="4235450"/>
          <p14:tracePt t="94073" x="6400800" y="4235450"/>
          <p14:tracePt t="94077" x="6496050" y="4235450"/>
          <p14:tracePt t="94092" x="6616700" y="4216400"/>
          <p14:tracePt t="94109" x="6724650" y="4203700"/>
          <p14:tracePt t="94126" x="6807200" y="4191000"/>
          <p14:tracePt t="94142" x="6858000" y="4191000"/>
          <p14:tracePt t="94159" x="6883400" y="4191000"/>
          <p14:tracePt t="94176" x="6908800" y="4191000"/>
          <p14:tracePt t="94193" x="6927850" y="4191000"/>
          <p14:tracePt t="94210" x="6965950" y="4191000"/>
          <p14:tracePt t="94226" x="7004050" y="4191000"/>
          <p14:tracePt t="94243" x="7042150" y="4191000"/>
          <p14:tracePt t="94260" x="7080250" y="4191000"/>
          <p14:tracePt t="94276" x="7112000" y="4191000"/>
          <p14:tracePt t="94292" x="7150100" y="4191000"/>
          <p14:tracePt t="94309" x="7181850" y="4191000"/>
          <p14:tracePt t="94326" x="7200900" y="4191000"/>
          <p14:tracePt t="94343" x="7219950" y="4191000"/>
          <p14:tracePt t="94359" x="7232650" y="4191000"/>
          <p14:tracePt t="94376" x="7258050" y="4191000"/>
          <p14:tracePt t="94392" x="7308850" y="4191000"/>
          <p14:tracePt t="94410" x="7346950" y="4191000"/>
          <p14:tracePt t="94426" x="7385050" y="4191000"/>
          <p14:tracePt t="94443" x="7416800" y="4191000"/>
          <p14:tracePt t="94459" x="7454900" y="4191000"/>
          <p14:tracePt t="94476" x="7486650" y="4191000"/>
          <p14:tracePt t="94492" x="7512050" y="4191000"/>
          <p14:tracePt t="94509" x="7531100" y="4191000"/>
          <p14:tracePt t="94526" x="7556500" y="4191000"/>
          <p14:tracePt t="94542" x="7569200" y="4191000"/>
          <p14:tracePt t="94559" x="7581900" y="4191000"/>
          <p14:tracePt t="94785" x="7575550" y="4191000"/>
          <p14:tracePt t="94793" x="7543800" y="4191000"/>
          <p14:tracePt t="94802" x="7524750" y="4191000"/>
          <p14:tracePt t="94809" x="7480300" y="4210050"/>
          <p14:tracePt t="94826" x="7429500" y="4229100"/>
          <p14:tracePt t="94843" x="7391400" y="4248150"/>
          <p14:tracePt t="94859" x="7353300" y="4260850"/>
          <p14:tracePt t="94876" x="7327900" y="4267200"/>
          <p14:tracePt t="94892" x="7289800" y="4279900"/>
          <p14:tracePt t="94909" x="7258050" y="4286250"/>
          <p14:tracePt t="94926" x="7226300" y="4298950"/>
          <p14:tracePt t="94943" x="7194550" y="4305300"/>
          <p14:tracePt t="94959" x="7175500" y="4311650"/>
          <p14:tracePt t="94976" x="7162800" y="4318000"/>
          <p14:tracePt t="94992" x="7156450" y="4318000"/>
          <p14:tracePt t="95057" x="7150100" y="4318000"/>
          <p14:tracePt t="95073" x="7156450" y="4318000"/>
          <p14:tracePt t="95081" x="7181850" y="4318000"/>
          <p14:tracePt t="95089" x="7207250" y="4318000"/>
          <p14:tracePt t="95097" x="7296150" y="4318000"/>
          <p14:tracePt t="95109" x="7397750" y="4318000"/>
          <p14:tracePt t="95126" x="7493000" y="4318000"/>
          <p14:tracePt t="95143" x="7588250" y="4318000"/>
          <p14:tracePt t="95159" x="7670800" y="4318000"/>
          <p14:tracePt t="95176" x="7721600" y="4318000"/>
          <p14:tracePt t="95193" x="7766050" y="4318000"/>
          <p14:tracePt t="95209" x="7778750" y="4318000"/>
          <p14:tracePt t="95226" x="7785100" y="4318000"/>
          <p14:tracePt t="95353" x="7772400" y="4318000"/>
          <p14:tracePt t="95361" x="7759700" y="4318000"/>
          <p14:tracePt t="95376" x="7727950" y="4318000"/>
          <p14:tracePt t="95377" x="7715250" y="4318000"/>
          <p14:tracePt t="95377" x="7689850" y="4318000"/>
          <p14:tracePt t="95393" x="7651750" y="4318000"/>
          <p14:tracePt t="95410" x="7607300" y="4318000"/>
          <p14:tracePt t="95426" x="7569200" y="4318000"/>
          <p14:tracePt t="95442" x="7537450" y="4318000"/>
          <p14:tracePt t="95459" x="7518400" y="4318000"/>
          <p14:tracePt t="95476" x="7493000" y="4318000"/>
          <p14:tracePt t="95492" x="7473950" y="4318000"/>
          <p14:tracePt t="95509" x="7467600" y="4318000"/>
          <p14:tracePt t="95526" x="7461250" y="4318000"/>
          <p14:tracePt t="95641" x="7454900" y="4318000"/>
          <p14:tracePt t="95649" x="7442200" y="4318000"/>
          <p14:tracePt t="95657" x="7404100" y="4318000"/>
          <p14:tracePt t="95676" x="7385050" y="4318000"/>
          <p14:tracePt t="95676" x="7334250" y="4318000"/>
          <p14:tracePt t="95692" x="7289800" y="4318000"/>
          <p14:tracePt t="95709" x="7264400" y="4318000"/>
          <p14:tracePt t="95726" x="7258050" y="4318000"/>
          <p14:tracePt t="95937" x="7264400" y="4318000"/>
          <p14:tracePt t="95945" x="7270750" y="4318000"/>
          <p14:tracePt t="95953" x="7289800" y="4318000"/>
          <p14:tracePt t="95959" x="7327900" y="4318000"/>
          <p14:tracePt t="95976" x="7372350" y="4318000"/>
          <p14:tracePt t="95976" x="7404100" y="4318000"/>
          <p14:tracePt t="95993" x="7454900" y="4318000"/>
          <p14:tracePt t="96009" x="7518400" y="4311650"/>
          <p14:tracePt t="96026" x="7575550" y="4305300"/>
          <p14:tracePt t="96042" x="7620000" y="4305300"/>
          <p14:tracePt t="96059" x="7651750" y="4305300"/>
          <p14:tracePt t="96076" x="7670800" y="4305300"/>
          <p14:tracePt t="96093" x="7683500" y="4305300"/>
          <p14:tracePt t="96109" x="7689850" y="4305300"/>
          <p14:tracePt t="96209" x="7696200" y="4305300"/>
          <p14:tracePt t="96313" x="7689850" y="4305300"/>
          <p14:tracePt t="96321" x="7670800" y="4305300"/>
          <p14:tracePt t="96329" x="7645400" y="4305300"/>
          <p14:tracePt t="96342" x="7613650" y="4305300"/>
          <p14:tracePt t="96343" x="7543800" y="4305300"/>
          <p14:tracePt t="96359" x="7480300" y="4305300"/>
          <p14:tracePt t="96376" x="7416800" y="4305300"/>
          <p14:tracePt t="96376" x="7391400" y="4305300"/>
          <p14:tracePt t="96393" x="7346950" y="4305300"/>
          <p14:tracePt t="96409" x="7308850" y="4305300"/>
          <p14:tracePt t="96426" x="7277100" y="4305300"/>
          <p14:tracePt t="96442" x="7258050" y="4305300"/>
          <p14:tracePt t="96459" x="7232650" y="4305300"/>
          <p14:tracePt t="96476" x="7200900" y="4305300"/>
          <p14:tracePt t="96492" x="7181850" y="4305300"/>
          <p14:tracePt t="96509" x="7156450" y="4305300"/>
          <p14:tracePt t="96526" x="7137400" y="4305300"/>
          <p14:tracePt t="96542" x="7112000" y="4305300"/>
          <p14:tracePt t="96559" x="7105650" y="4305300"/>
          <p14:tracePt t="96576" x="7099300" y="4305300"/>
          <p14:tracePt t="96592" x="7092950" y="4305300"/>
          <p14:tracePt t="96745" x="7099300" y="4305300"/>
          <p14:tracePt t="96761" x="7112000" y="4305300"/>
          <p14:tracePt t="96769" x="7118350" y="4305300"/>
          <p14:tracePt t="96777" x="7150100" y="4305300"/>
          <p14:tracePt t="96793" x="7169150" y="4305300"/>
          <p14:tracePt t="96793" x="7213600" y="4298950"/>
          <p14:tracePt t="96810" x="7277100" y="4298950"/>
          <p14:tracePt t="96826" x="7346950" y="4286250"/>
          <p14:tracePt t="96842" x="7416800" y="4286250"/>
          <p14:tracePt t="96859" x="7473950" y="4286250"/>
          <p14:tracePt t="96876" x="7512050" y="4286250"/>
          <p14:tracePt t="96892" x="7537450" y="4286250"/>
          <p14:tracePt t="96909" x="7575550" y="4286250"/>
          <p14:tracePt t="96926" x="7600950" y="4279900"/>
          <p14:tracePt t="96942" x="7626350" y="4273550"/>
          <p14:tracePt t="96959" x="7651750" y="4273550"/>
          <p14:tracePt t="96976" x="7677150" y="4267200"/>
          <p14:tracePt t="96993" x="7683500" y="4267200"/>
          <p14:tracePt t="97633" x="7670800" y="4267200"/>
          <p14:tracePt t="97641" x="7626350" y="4267200"/>
          <p14:tracePt t="97642" x="7493000" y="4267200"/>
          <p14:tracePt t="97659" x="7175500" y="4267200"/>
          <p14:tracePt t="97676" x="6731000" y="4267200"/>
          <p14:tracePt t="97692" x="6203950" y="4267200"/>
          <p14:tracePt t="97709" x="5670550" y="4267200"/>
          <p14:tracePt t="97725" x="4984750" y="4267200"/>
          <p14:tracePt t="97742" x="4406900" y="4267200"/>
          <p14:tracePt t="97759" x="3911600" y="4267200"/>
          <p14:tracePt t="97776" x="3505200" y="4267200"/>
          <p14:tracePt t="97776" x="3289300" y="4267200"/>
          <p14:tracePt t="97793" x="2914650" y="4279900"/>
          <p14:tracePt t="97809" x="2597150" y="4279900"/>
          <p14:tracePt t="97826" x="2292350" y="4279900"/>
          <p14:tracePt t="97843" x="2006600" y="4279900"/>
          <p14:tracePt t="97859" x="1803400" y="4279900"/>
          <p14:tracePt t="97876" x="1682750" y="4279900"/>
          <p14:tracePt t="97892" x="1587500" y="4279900"/>
          <p14:tracePt t="97910" x="1498600" y="4279900"/>
          <p14:tracePt t="97926" x="1422400" y="4279900"/>
          <p14:tracePt t="97942" x="1358900" y="4279900"/>
          <p14:tracePt t="97959" x="1320800" y="4279900"/>
          <p14:tracePt t="97975" x="1308100" y="4286250"/>
          <p14:tracePt t="97992" x="1301750" y="4286250"/>
          <p14:tracePt t="98009" x="1301750" y="4298950"/>
          <p14:tracePt t="98025" x="1301750" y="4318000"/>
          <p14:tracePt t="98042" x="1327150" y="4368800"/>
          <p14:tracePt t="98059" x="1384300" y="4432300"/>
          <p14:tracePt t="98076" x="1473200" y="4502150"/>
          <p14:tracePt t="98092" x="1581150" y="4565650"/>
          <p14:tracePt t="98109" x="1676400" y="4616450"/>
          <p14:tracePt t="98125" x="1758950" y="4648200"/>
          <p14:tracePt t="98143" x="1816100" y="4667250"/>
          <p14:tracePt t="98159" x="1860550" y="4673600"/>
          <p14:tracePt t="98176" x="1892300" y="4673600"/>
          <p14:tracePt t="98193" x="1936750" y="4673600"/>
          <p14:tracePt t="98209" x="1974850" y="4673600"/>
          <p14:tracePt t="98226" x="2006600" y="4673600"/>
          <p14:tracePt t="98242" x="2051050" y="4673600"/>
          <p14:tracePt t="98259" x="2120900" y="4660900"/>
          <p14:tracePt t="98276" x="2190750" y="4641850"/>
          <p14:tracePt t="98293" x="2241550" y="4616450"/>
          <p14:tracePt t="98309" x="2292350" y="4597400"/>
          <p14:tracePt t="98326" x="2311400" y="4584700"/>
          <p14:tracePt t="98342" x="2324100" y="4578350"/>
          <p14:tracePt t="98358" x="2330450" y="4572000"/>
          <p14:tracePt t="98465" x="2317750" y="4565650"/>
          <p14:tracePt t="98473" x="2305050" y="4565650"/>
          <p14:tracePt t="98481" x="2273300" y="4565650"/>
          <p14:tracePt t="98489" x="2241550" y="4565650"/>
          <p14:tracePt t="98497" x="2152650" y="4565650"/>
          <p14:tracePt t="98509" x="2076450" y="4565650"/>
          <p14:tracePt t="98525" x="1981200" y="4565650"/>
          <p14:tracePt t="98542" x="1898650" y="4572000"/>
          <p14:tracePt t="98559" x="1828800" y="4578350"/>
          <p14:tracePt t="98559" x="1797050" y="4584700"/>
          <p14:tracePt t="98577" x="1746250" y="4597400"/>
          <p14:tracePt t="98593" x="1720850" y="4597400"/>
          <p14:tracePt t="98609" x="1701800" y="4597400"/>
          <p14:tracePt t="98626" x="1682750" y="4597400"/>
          <p14:tracePt t="98642" x="1663700" y="4603750"/>
          <p14:tracePt t="98659" x="1657350" y="4603750"/>
          <p14:tracePt t="98705" x="1651000" y="4603750"/>
          <p14:tracePt t="98897" x="1663700" y="4603750"/>
          <p14:tracePt t="98904" x="1689100" y="4603750"/>
          <p14:tracePt t="98913" x="1727200" y="4603750"/>
          <p14:tracePt t="98921" x="1758950" y="4603750"/>
          <p14:tracePt t="98926" x="1847850" y="4603750"/>
          <p14:tracePt t="98942" x="1936750" y="4603750"/>
          <p14:tracePt t="98959" x="2012950" y="4603750"/>
          <p14:tracePt t="98976" x="2127250" y="4603750"/>
          <p14:tracePt t="98993" x="2190750" y="4603750"/>
          <p14:tracePt t="99009" x="2241550" y="4610100"/>
          <p14:tracePt t="99026" x="2273300" y="4610100"/>
          <p14:tracePt t="99042" x="2292350" y="4610100"/>
          <p14:tracePt t="99059" x="2298700" y="4610100"/>
          <p14:tracePt t="99075" x="2305050" y="4610100"/>
          <p14:tracePt t="99281" x="2273300" y="4610100"/>
          <p14:tracePt t="99290" x="2222500" y="4610100"/>
          <p14:tracePt t="99291" x="2101850" y="4610100"/>
          <p14:tracePt t="99310" x="1981200" y="4610100"/>
          <p14:tracePt t="99326" x="1866900" y="4610100"/>
          <p14:tracePt t="99342" x="1797050" y="4610100"/>
          <p14:tracePt t="99358" x="1746250" y="4610100"/>
          <p14:tracePt t="99375" x="1727200" y="4603750"/>
          <p14:tracePt t="99375" x="1714500" y="4603750"/>
          <p14:tracePt t="99393" x="1708150" y="4603750"/>
          <p14:tracePt t="99409" x="1701800" y="4603750"/>
          <p14:tracePt t="99426" x="1695450" y="4603750"/>
          <p14:tracePt t="99442" x="1689100" y="4603750"/>
          <p14:tracePt t="99985" x="1695450" y="4603750"/>
          <p14:tracePt t="99993" x="1708150" y="4603750"/>
          <p14:tracePt t="100000" x="1714500" y="4603750"/>
          <p14:tracePt t="100009" x="1739900" y="4597400"/>
          <p14:tracePt t="100025" x="1758950" y="4591050"/>
          <p14:tracePt t="100026" x="1790700" y="4584700"/>
          <p14:tracePt t="100042" x="1835150" y="4584700"/>
          <p14:tracePt t="100059" x="1898650" y="4578350"/>
          <p14:tracePt t="100075" x="1974850" y="4565650"/>
          <p14:tracePt t="100092" x="2051050" y="4559300"/>
          <p14:tracePt t="100109" x="2133600" y="4559300"/>
          <p14:tracePt t="100126" x="2228850" y="4559300"/>
          <p14:tracePt t="100142" x="2305050" y="4559300"/>
          <p14:tracePt t="100159" x="2393950" y="4559300"/>
          <p14:tracePt t="100175" x="2476500" y="4559300"/>
          <p14:tracePt t="100175" x="2514600" y="4559300"/>
          <p14:tracePt t="100193" x="2590800" y="4559300"/>
          <p14:tracePt t="100209" x="2647950" y="4559300"/>
          <p14:tracePt t="100225" x="2705100" y="4559300"/>
          <p14:tracePt t="100242" x="2768600" y="4559300"/>
          <p14:tracePt t="100259" x="2825750" y="4559300"/>
          <p14:tracePt t="100275" x="2889250" y="4559300"/>
          <p14:tracePt t="100292" x="2959100" y="4559300"/>
          <p14:tracePt t="100309" x="3028950" y="4559300"/>
          <p14:tracePt t="100326" x="3117850" y="4559300"/>
          <p14:tracePt t="100342" x="3187700" y="4559300"/>
          <p14:tracePt t="100359" x="3251200" y="4559300"/>
          <p14:tracePt t="100376" x="3321050" y="4559300"/>
          <p14:tracePt t="100393" x="3352800" y="4559300"/>
          <p14:tracePt t="100409" x="3378200" y="4559300"/>
          <p14:tracePt t="100425" x="3409950" y="4559300"/>
          <p14:tracePt t="100442" x="3429000" y="4559300"/>
          <p14:tracePt t="100459" x="3460750" y="4559300"/>
          <p14:tracePt t="100475" x="3479800" y="4559300"/>
          <p14:tracePt t="100492" x="3505200" y="4559300"/>
          <p14:tracePt t="100509" x="3511550" y="4552950"/>
          <p14:tracePt t="100641" x="3505200" y="4552950"/>
          <p14:tracePt t="100650" x="3486150" y="4552950"/>
          <p14:tracePt t="100651" x="3467100" y="4552950"/>
          <p14:tracePt t="100659" x="3422650" y="4552950"/>
          <p14:tracePt t="100676" x="3365500" y="4552950"/>
          <p14:tracePt t="100692" x="3302000" y="4552950"/>
          <p14:tracePt t="100709" x="3257550" y="4552950"/>
          <p14:tracePt t="100725" x="3219450" y="4552950"/>
          <p14:tracePt t="100742" x="3181350" y="4552950"/>
          <p14:tracePt t="100759" x="3155950" y="4552950"/>
          <p14:tracePt t="100776" x="3117850" y="4552950"/>
          <p14:tracePt t="100792" x="3079750" y="4552950"/>
          <p14:tracePt t="100810" x="3060700" y="4552950"/>
          <p14:tracePt t="100825" x="3054350" y="4552950"/>
          <p14:tracePt t="100842" x="3048000" y="4552950"/>
          <p14:tracePt t="101097" x="3060700" y="4552950"/>
          <p14:tracePt t="101113" x="3086100" y="4552950"/>
          <p14:tracePt t="101113" x="3105150" y="4552950"/>
          <p14:tracePt t="101128" x="3168650" y="4552950"/>
          <p14:tracePt t="101142" x="3244850" y="4552950"/>
          <p14:tracePt t="101159" x="3327400" y="4552950"/>
          <p14:tracePt t="101175" x="3409950" y="4552950"/>
          <p14:tracePt t="101192" x="3536950" y="4552950"/>
          <p14:tracePt t="101209" x="3600450" y="4552950"/>
          <p14:tracePt t="101225" x="3651250" y="4552950"/>
          <p14:tracePt t="101242" x="3689350" y="4552950"/>
          <p14:tracePt t="101259" x="3714750" y="4552950"/>
          <p14:tracePt t="101276" x="3746500" y="4552950"/>
          <p14:tracePt t="101292" x="3778250" y="4546600"/>
          <p14:tracePt t="101309" x="3803650" y="4546600"/>
          <p14:tracePt t="101326" x="3822700" y="4546600"/>
          <p14:tracePt t="101342" x="3835400" y="4540250"/>
          <p14:tracePt t="101569" x="3816350" y="4540250"/>
          <p14:tracePt t="101578" x="3803650" y="4540250"/>
          <p14:tracePt t="101584" x="3784600" y="4540250"/>
          <p14:tracePt t="101592" x="3733800" y="4546600"/>
          <p14:tracePt t="101601" x="3708400" y="4552950"/>
          <p14:tracePt t="101609" x="3663950" y="4559300"/>
          <p14:tracePt t="101625" x="3600450" y="4565650"/>
          <p14:tracePt t="101642" x="3543300" y="4578350"/>
          <p14:tracePt t="101658" x="3473450" y="4578350"/>
          <p14:tracePt t="101676" x="3409950" y="4578350"/>
          <p14:tracePt t="101692" x="3365500" y="4578350"/>
          <p14:tracePt t="101709" x="3327400" y="4578350"/>
          <p14:tracePt t="101725" x="3289300" y="4578350"/>
          <p14:tracePt t="101742" x="3270250" y="4578350"/>
          <p14:tracePt t="101759" x="3257550" y="4578350"/>
          <p14:tracePt t="101776" x="3244850" y="4578350"/>
          <p14:tracePt t="101792" x="3232150" y="4578350"/>
          <p14:tracePt t="101809" x="3225800" y="4578350"/>
          <p14:tracePt t="102057" x="3232150" y="4578350"/>
          <p14:tracePt t="102068" x="3251200" y="4578350"/>
          <p14:tracePt t="102069" x="3282950" y="4578350"/>
          <p14:tracePt t="102075" x="3352800" y="4578350"/>
          <p14:tracePt t="102092" x="3441700" y="4578350"/>
          <p14:tracePt t="102109" x="3517900" y="4578350"/>
          <p14:tracePt t="102125" x="3600450" y="4578350"/>
          <p14:tracePt t="102142" x="3670300" y="4578350"/>
          <p14:tracePt t="102159" x="3721100" y="4578350"/>
          <p14:tracePt t="102175" x="3765550" y="4578350"/>
          <p14:tracePt t="102192" x="3810000" y="4578350"/>
          <p14:tracePt t="102209" x="3829050" y="4578350"/>
          <p14:tracePt t="102225" x="3854450" y="4578350"/>
          <p14:tracePt t="102242" x="3867150" y="4578350"/>
          <p14:tracePt t="102457" x="3841750" y="4578350"/>
          <p14:tracePt t="102458" x="3829050" y="4578350"/>
          <p14:tracePt t="102475" x="3810000" y="4578350"/>
          <p14:tracePt t="102476" x="3771900" y="4578350"/>
          <p14:tracePt t="102492" x="3721100" y="4578350"/>
          <p14:tracePt t="102509" x="3651250" y="4578350"/>
          <p14:tracePt t="102525" x="3581400" y="4578350"/>
          <p14:tracePt t="102542" x="3505200" y="4578350"/>
          <p14:tracePt t="102559" x="3435350" y="4578350"/>
          <p14:tracePt t="102575" x="3359150" y="4578350"/>
          <p14:tracePt t="102594" x="3321050" y="4578350"/>
          <p14:tracePt t="102609" x="3302000" y="4578350"/>
          <p14:tracePt t="102626" x="3295650" y="4572000"/>
          <p14:tracePt t="103119" x="0" y="0"/>
        </p14:tracePtLst>
        <p14:tracePtLst>
          <p14:tracePt t="111589" x="3714750" y="5429250"/>
          <p14:tracePt t="111889" x="3702050" y="5429250"/>
          <p14:tracePt t="111896" x="3683000" y="5429250"/>
          <p14:tracePt t="111904" x="3651250" y="5429250"/>
          <p14:tracePt t="111913" x="3568700" y="5441950"/>
          <p14:tracePt t="111929" x="3454400" y="5461000"/>
          <p14:tracePt t="111945" x="3327400" y="5473700"/>
          <p14:tracePt t="111961" x="3194050" y="5505450"/>
          <p14:tracePt t="111976" x="2990850" y="5537200"/>
          <p14:tracePt t="112009" x="2844800" y="5556250"/>
          <p14:tracePt t="112010" x="2667000" y="5581650"/>
          <p14:tracePt t="112026" x="2489200" y="5594350"/>
          <p14:tracePt t="112042" x="2317750" y="5594350"/>
          <p14:tracePt t="112059" x="2146300" y="5594350"/>
          <p14:tracePt t="112076" x="1987550" y="5594350"/>
          <p14:tracePt t="112092" x="1860550" y="5594350"/>
          <p14:tracePt t="112110" x="1746250" y="5594350"/>
          <p14:tracePt t="112126" x="1676400" y="5594350"/>
          <p14:tracePt t="112143" x="1606550" y="5594350"/>
          <p14:tracePt t="112159" x="1562100" y="5594350"/>
          <p14:tracePt t="112176" x="1504950" y="5594350"/>
          <p14:tracePt t="112192" x="1390650" y="5588000"/>
          <p14:tracePt t="112209" x="1301750" y="5575300"/>
          <p14:tracePt t="112226" x="1200150" y="5556250"/>
          <p14:tracePt t="112242" x="1117600" y="5530850"/>
          <p14:tracePt t="112259" x="1041400" y="5505450"/>
          <p14:tracePt t="112276" x="996950" y="5480050"/>
          <p14:tracePt t="112292" x="977900" y="5461000"/>
          <p14:tracePt t="112309" x="958850" y="5441950"/>
          <p14:tracePt t="112326" x="952500" y="5397500"/>
          <p14:tracePt t="112343" x="933450" y="5346700"/>
          <p14:tracePt t="112359" x="914400" y="5276850"/>
          <p14:tracePt t="112376" x="857250" y="5149850"/>
          <p14:tracePt t="112393" x="819150" y="5099050"/>
          <p14:tracePt t="112409" x="774700" y="5029200"/>
          <p14:tracePt t="112426" x="723900" y="4965700"/>
          <p14:tracePt t="112443" x="666750" y="4908550"/>
          <p14:tracePt t="112459" x="622300" y="4864100"/>
          <p14:tracePt t="112476" x="577850" y="4819650"/>
          <p14:tracePt t="112493" x="552450" y="4794250"/>
          <p14:tracePt t="112509" x="527050" y="4781550"/>
          <p14:tracePt t="112526" x="488950" y="4756150"/>
          <p14:tracePt t="112543" x="450850" y="4743450"/>
          <p14:tracePt t="112559" x="400050" y="4724400"/>
          <p14:tracePt t="112576" x="336550" y="4718050"/>
          <p14:tracePt t="112593" x="292100" y="4718050"/>
          <p14:tracePt t="112609" x="279400" y="4718050"/>
          <p14:tracePt t="112626" x="266700" y="4718050"/>
          <p14:tracePt t="112735" x="260350" y="4718050"/>
          <p14:tracePt t="112745" x="260350" y="4724400"/>
          <p14:tracePt t="112753" x="266700" y="4730750"/>
          <p14:tracePt t="112761" x="266700" y="4737100"/>
          <p14:tracePt t="112769" x="279400" y="4749800"/>
          <p14:tracePt t="112775" x="292100" y="4768850"/>
          <p14:tracePt t="112792" x="304800" y="4781550"/>
          <p14:tracePt t="112810" x="311150" y="4787900"/>
          <p14:tracePt t="112913" x="317500" y="4794250"/>
          <p14:tracePt t="112944" x="323850" y="4794250"/>
          <p14:tracePt t="112961" x="330200" y="4794250"/>
          <p14:tracePt t="112985" x="342900" y="4800600"/>
          <p14:tracePt t="113009" x="349250" y="4806950"/>
          <p14:tracePt t="113025" x="361950" y="4813300"/>
          <p14:tracePt t="113049" x="368300" y="4819650"/>
          <p14:tracePt t="113057" x="374650" y="4826000"/>
          <p14:tracePt t="113059" x="387350" y="4838700"/>
          <p14:tracePt t="113076" x="393700" y="4845050"/>
          <p14:tracePt t="113137" x="400050" y="4851400"/>
          <p14:tracePt t="113161" x="400050" y="4857750"/>
          <p14:tracePt t="113169" x="406400" y="4864100"/>
          <p14:tracePt t="113185" x="412750" y="4864100"/>
          <p14:tracePt t="113193" x="412750" y="4876800"/>
          <p14:tracePt t="113209" x="412750" y="4883150"/>
          <p14:tracePt t="113210" x="419100" y="4883150"/>
          <p14:tracePt t="113377" x="419100" y="4889500"/>
          <p14:tracePt t="113977" x="425450" y="4889500"/>
          <p14:tracePt t="113993" x="431800" y="4889500"/>
          <p14:tracePt t="113993" x="450850" y="4883150"/>
          <p14:tracePt t="114010" x="469900" y="4870450"/>
          <p14:tracePt t="114027" x="482600" y="4857750"/>
          <p14:tracePt t="114042" x="488950" y="4851400"/>
          <p14:tracePt t="114059" x="495300" y="4851400"/>
          <p14:tracePt t="114075" x="495300" y="4838700"/>
          <p14:tracePt t="114569" x="495300" y="4845050"/>
          <p14:tracePt t="114601" x="495300" y="4851400"/>
          <p14:tracePt t="117169" x="495300" y="4864100"/>
          <p14:tracePt t="117185" x="495300" y="4870450"/>
          <p14:tracePt t="117201" x="495300" y="4883150"/>
          <p14:tracePt t="117202" x="495300" y="4895850"/>
          <p14:tracePt t="117767" x="0" y="0"/>
        </p14:tracePtLst>
        <p14:tracePtLst>
          <p14:tracePt t="118006" x="495300" y="4895850"/>
          <p14:tracePt t="118127" x="0" y="0"/>
        </p14:tracePtLst>
        <p14:tracePtLst>
          <p14:tracePt t="118285" x="495300" y="4895850"/>
          <p14:tracePt t="118455" x="0" y="0"/>
        </p14:tracePtLst>
        <p14:tracePtLst>
          <p14:tracePt t="118616" x="495300" y="4895850"/>
          <p14:tracePt t="124769" x="488950" y="4895850"/>
          <p14:tracePt t="124808" x="488950" y="4889500"/>
          <p14:tracePt t="124984" x="488950" y="4883150"/>
          <p14:tracePt t="124992" x="482600" y="4876800"/>
          <p14:tracePt t="125008" x="476250" y="4870450"/>
          <p14:tracePt t="125025" x="476250" y="4864100"/>
          <p14:tracePt t="125026" x="476250" y="4857750"/>
          <p14:tracePt t="125042" x="476250" y="4851400"/>
          <p14:tracePt t="125059" x="476250" y="4845050"/>
          <p14:tracePt t="125075" x="476250" y="4838700"/>
          <p14:tracePt t="125091" x="476250" y="4832350"/>
          <p14:tracePt t="125108" x="476250" y="4826000"/>
          <p14:tracePt t="125144" x="476250" y="4819650"/>
          <p14:tracePt t="125630" x="482600" y="4819650"/>
          <p14:tracePt t="125656" x="482600" y="4826000"/>
          <p14:tracePt t="125664" x="488950" y="4832350"/>
          <p14:tracePt t="127105" x="495300" y="4857750"/>
          <p14:tracePt t="127113" x="501650" y="4864100"/>
          <p14:tracePt t="127121" x="501650" y="4876800"/>
          <p14:tracePt t="127126" x="501650" y="4902200"/>
          <p14:tracePt t="127143" x="508000" y="4914900"/>
          <p14:tracePt t="127159" x="508000" y="4921250"/>
          <p14:tracePt t="127672" x="508000" y="4914900"/>
          <p14:tracePt t="127688" x="508000" y="4908550"/>
          <p14:tracePt t="127697" x="508000" y="4902200"/>
          <p14:tracePt t="127705" x="508000" y="4895850"/>
          <p14:tracePt t="127729" x="508000" y="4889500"/>
          <p14:tracePt t="128897" x="508000" y="4883150"/>
          <p14:tracePt t="128905" x="508000" y="4876800"/>
          <p14:tracePt t="129257" x="508000" y="4870450"/>
          <p14:tracePt t="129268" x="508000" y="4864100"/>
          <p14:tracePt t="129297" x="508000" y="4857750"/>
          <p14:tracePt t="14679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</a:t>
            </a:r>
            <a:r>
              <a:rPr lang="en-US" dirty="0"/>
              <a:t>equipment elements that are not intuitively obvious, that have some usable functions, or that </a:t>
            </a:r>
            <a:r>
              <a:rPr lang="en-US" dirty="0" smtClean="0"/>
              <a:t>require identification </a:t>
            </a:r>
            <a:r>
              <a:rPr lang="en-US" dirty="0"/>
              <a:t>for other reasons should be labeled or </a:t>
            </a:r>
            <a:r>
              <a:rPr lang="en-US" dirty="0" smtClean="0"/>
              <a:t>marked</a:t>
            </a:r>
            <a:endParaRPr lang="en-US" dirty="0"/>
          </a:p>
          <a:p>
            <a:r>
              <a:rPr lang="en-US" dirty="0" smtClean="0"/>
              <a:t>Markings </a:t>
            </a:r>
            <a:r>
              <a:rPr lang="en-US" dirty="0"/>
              <a:t>should be positioned so that they are clearly associated with the correct equipment feature and </a:t>
            </a:r>
            <a:r>
              <a:rPr lang="en-US" dirty="0" smtClean="0"/>
              <a:t>not obscured </a:t>
            </a:r>
            <a:r>
              <a:rPr lang="en-US" dirty="0"/>
              <a:t>by hand positions or equipment </a:t>
            </a:r>
            <a:r>
              <a:rPr lang="en-US" dirty="0" smtClean="0"/>
              <a:t>components</a:t>
            </a:r>
            <a:endParaRPr lang="en-US" dirty="0"/>
          </a:p>
          <a:p>
            <a:r>
              <a:rPr lang="en-US" dirty="0" smtClean="0"/>
              <a:t>Appropriate </a:t>
            </a:r>
            <a:r>
              <a:rPr lang="en-US" dirty="0"/>
              <a:t>markings can enhance the identification of both individual elements and their </a:t>
            </a:r>
            <a:r>
              <a:rPr lang="en-US" dirty="0" smtClean="0"/>
              <a:t>functional relationships</a:t>
            </a:r>
            <a:endParaRPr lang="en-US" dirty="0"/>
          </a:p>
          <a:p>
            <a:r>
              <a:rPr lang="en-US" dirty="0" smtClean="0"/>
              <a:t>Labels </a:t>
            </a:r>
            <a:r>
              <a:rPr lang="en-US" dirty="0"/>
              <a:t>should be visible at typical viewing distances and </a:t>
            </a:r>
            <a:r>
              <a:rPr lang="en-US" dirty="0" smtClean="0"/>
              <a:t>angles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34"/>
    </mc:Choice>
    <mc:Fallback>
      <p:transition spd="slow" advTm="21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4" x="965200" y="2000250"/>
          <p14:tracePt t="10463" x="958850" y="2006600"/>
          <p14:tracePt t="10479" x="952500" y="2006600"/>
          <p14:tracePt t="10647" x="971550" y="2006600"/>
          <p14:tracePt t="10654" x="1016000" y="2006600"/>
          <p14:tracePt t="10671" x="1073150" y="2000250"/>
          <p14:tracePt t="10686" x="1098550" y="1993900"/>
          <p14:tracePt t="10687" x="1149350" y="1981200"/>
          <p14:tracePt t="10701" x="1282700" y="1968500"/>
          <p14:tracePt t="10719" x="1358900" y="1962150"/>
          <p14:tracePt t="10735" x="1447800" y="1962150"/>
          <p14:tracePt t="10752" x="1517650" y="1962150"/>
          <p14:tracePt t="10768" x="1600200" y="1962150"/>
          <p14:tracePt t="10785" x="1657350" y="1962150"/>
          <p14:tracePt t="10802" x="1727200" y="1962150"/>
          <p14:tracePt t="10818" x="1809750" y="1962150"/>
          <p14:tracePt t="10835" x="1885950" y="1962150"/>
          <p14:tracePt t="10852" x="1974850" y="1962150"/>
          <p14:tracePt t="10868" x="2063750" y="1962150"/>
          <p14:tracePt t="10885" x="2139950" y="1962150"/>
          <p14:tracePt t="10902" x="2241550" y="1962150"/>
          <p14:tracePt t="10919" x="2279650" y="1962150"/>
          <p14:tracePt t="10935" x="2330450" y="1962150"/>
          <p14:tracePt t="10952" x="2381250" y="1974850"/>
          <p14:tracePt t="10968" x="2425700" y="1974850"/>
          <p14:tracePt t="10985" x="2489200" y="1974850"/>
          <p14:tracePt t="11002" x="2546350" y="1974850"/>
          <p14:tracePt t="11018" x="2609850" y="1974850"/>
          <p14:tracePt t="11035" x="2673350" y="1974850"/>
          <p14:tracePt t="11052" x="2743200" y="1974850"/>
          <p14:tracePt t="11070" x="2806700" y="1974850"/>
          <p14:tracePt t="11085" x="2895600" y="1974850"/>
          <p14:tracePt t="11103" x="2933700" y="1974850"/>
          <p14:tracePt t="11119" x="2978150" y="1974850"/>
          <p14:tracePt t="11136" x="3022600" y="1974850"/>
          <p14:tracePt t="11152" x="3073400" y="1974850"/>
          <p14:tracePt t="11169" x="3117850" y="1974850"/>
          <p14:tracePt t="11185" x="3162300" y="1974850"/>
          <p14:tracePt t="11202" x="3206750" y="1974850"/>
          <p14:tracePt t="11218" x="3251200" y="1974850"/>
          <p14:tracePt t="11235" x="3276600" y="1974850"/>
          <p14:tracePt t="11252" x="3321050" y="1974850"/>
          <p14:tracePt t="11269" x="3371850" y="1974850"/>
          <p14:tracePt t="11285" x="3429000" y="1974850"/>
          <p14:tracePt t="11302" x="3524250" y="1974850"/>
          <p14:tracePt t="11318" x="3575050" y="1974850"/>
          <p14:tracePt t="11335" x="3625850" y="1974850"/>
          <p14:tracePt t="11352" x="3670300" y="1974850"/>
          <p14:tracePt t="11369" x="3708400" y="1974850"/>
          <p14:tracePt t="11385" x="3727450" y="1974850"/>
          <p14:tracePt t="11591" x="3708400" y="1974850"/>
          <p14:tracePt t="11599" x="3689350" y="1981200"/>
          <p14:tracePt t="11607" x="3651250" y="1987550"/>
          <p14:tracePt t="11618" x="3625850" y="1987550"/>
          <p14:tracePt t="11622" x="3562350" y="1993900"/>
          <p14:tracePt t="11635" x="3505200" y="1993900"/>
          <p14:tracePt t="11652" x="3460750" y="2000250"/>
          <p14:tracePt t="11668" x="3422650" y="2000250"/>
          <p14:tracePt t="11685" x="3384550" y="2012950"/>
          <p14:tracePt t="11685" x="3359150" y="2012950"/>
          <p14:tracePt t="11703" x="3308350" y="2019300"/>
          <p14:tracePt t="11719" x="3257550" y="2025650"/>
          <p14:tracePt t="11735" x="3187700" y="2032000"/>
          <p14:tracePt t="11752" x="3073400" y="2032000"/>
          <p14:tracePt t="11768" x="2965450" y="2032000"/>
          <p14:tracePt t="11785" x="2863850" y="2032000"/>
          <p14:tracePt t="11802" x="2755900" y="2038350"/>
          <p14:tracePt t="11818" x="2673350" y="2038350"/>
          <p14:tracePt t="11835" x="2603500" y="2038350"/>
          <p14:tracePt t="11852" x="2546350" y="2038350"/>
          <p14:tracePt t="11869" x="2482850" y="2038350"/>
          <p14:tracePt t="11885" x="2438400" y="2038350"/>
          <p14:tracePt t="11885" x="2406650" y="2038350"/>
          <p14:tracePt t="11903" x="2355850" y="2038350"/>
          <p14:tracePt t="11918" x="2298700" y="2038350"/>
          <p14:tracePt t="11935" x="2228850" y="2038350"/>
          <p14:tracePt t="11952" x="2146300" y="2038350"/>
          <p14:tracePt t="11969" x="2076450" y="2038350"/>
          <p14:tracePt t="11985" x="2044700" y="2038350"/>
          <p14:tracePt t="12002" x="2025650" y="2038350"/>
          <p14:tracePt t="12018" x="2019300" y="2038350"/>
          <p14:tracePt t="12035" x="2012950" y="2038350"/>
          <p14:tracePt t="14503" x="2044700" y="2038350"/>
          <p14:tracePt t="14512" x="2101850" y="2038350"/>
          <p14:tracePt t="14520" x="2165350" y="2038350"/>
          <p14:tracePt t="14521" x="2286000" y="2038350"/>
          <p14:tracePt t="14536" x="2400300" y="2038350"/>
          <p14:tracePt t="14553" x="2476500" y="2038350"/>
          <p14:tracePt t="14569" x="2540000" y="2038350"/>
          <p14:tracePt t="14586" x="2578100" y="2038350"/>
          <p14:tracePt t="14603" x="2616200" y="2038350"/>
          <p14:tracePt t="14619" x="2654300" y="2038350"/>
          <p14:tracePt t="14636" x="2711450" y="2038350"/>
          <p14:tracePt t="14653" x="2762250" y="2038350"/>
          <p14:tracePt t="14670" x="2819400" y="2038350"/>
          <p14:tracePt t="14686" x="2870200" y="2038350"/>
          <p14:tracePt t="14686" x="2908300" y="2038350"/>
          <p14:tracePt t="14703" x="2952750" y="2038350"/>
          <p14:tracePt t="14719" x="2997200" y="2038350"/>
          <p14:tracePt t="14736" x="3041650" y="2038350"/>
          <p14:tracePt t="14752" x="3079750" y="2038350"/>
          <p14:tracePt t="14770" x="3124200" y="2038350"/>
          <p14:tracePt t="14786" x="3181350" y="2038350"/>
          <p14:tracePt t="14803" x="3232150" y="2038350"/>
          <p14:tracePt t="14819" x="3302000" y="2038350"/>
          <p14:tracePt t="14836" x="3378200" y="2038350"/>
          <p14:tracePt t="14852" x="3473450" y="2038350"/>
          <p14:tracePt t="14869" x="3568700" y="2038350"/>
          <p14:tracePt t="14886" x="3670300" y="2038350"/>
          <p14:tracePt t="14903" x="3835400" y="2038350"/>
          <p14:tracePt t="14920" x="3943350" y="2038350"/>
          <p14:tracePt t="14936" x="4051300" y="2038350"/>
          <p14:tracePt t="14952" x="4171950" y="2038350"/>
          <p14:tracePt t="14970" x="4298950" y="2038350"/>
          <p14:tracePt t="14986" x="4432300" y="2038350"/>
          <p14:tracePt t="15003" x="4572000" y="2038350"/>
          <p14:tracePt t="15019" x="4730750" y="2038350"/>
          <p14:tracePt t="15036" x="4864100" y="2038350"/>
          <p14:tracePt t="15052" x="5003800" y="2038350"/>
          <p14:tracePt t="15069" x="5118100" y="2038350"/>
          <p14:tracePt t="15086" x="5213350" y="2038350"/>
          <p14:tracePt t="15103" x="5327650" y="2038350"/>
          <p14:tracePt t="15120" x="5372100" y="2038350"/>
          <p14:tracePt t="15136" x="5422900" y="2038350"/>
          <p14:tracePt t="15153" x="5461000" y="2038350"/>
          <p14:tracePt t="15170" x="5480050" y="2038350"/>
          <p14:tracePt t="15186" x="5511800" y="2038350"/>
          <p14:tracePt t="15203" x="5530850" y="2038350"/>
          <p14:tracePt t="15219" x="5543550" y="2038350"/>
          <p14:tracePt t="15236" x="5549900" y="2038350"/>
          <p14:tracePt t="15253" x="5556250" y="2038350"/>
          <p14:tracePt t="15269" x="5568950" y="2038350"/>
          <p14:tracePt t="15286" x="5575300" y="2038350"/>
          <p14:tracePt t="15303" x="5588000" y="2038350"/>
          <p14:tracePt t="15319" x="5594350" y="2038350"/>
          <p14:tracePt t="15336" x="5607050" y="2038350"/>
          <p14:tracePt t="15353" x="5619750" y="2038350"/>
          <p14:tracePt t="15370" x="5626100" y="2038350"/>
          <p14:tracePt t="15551" x="5619750" y="2038350"/>
          <p14:tracePt t="15562" x="5600700" y="2038350"/>
          <p14:tracePt t="15569" x="5581650" y="2038350"/>
          <p14:tracePt t="15570" x="5518150" y="2038350"/>
          <p14:tracePt t="15586" x="5461000" y="2038350"/>
          <p14:tracePt t="15603" x="5410200" y="2038350"/>
          <p14:tracePt t="15619" x="5372100" y="2038350"/>
          <p14:tracePt t="15636" x="5353050" y="2038350"/>
          <p14:tracePt t="15652" x="5346700" y="2038350"/>
          <p14:tracePt t="15935" x="5372100" y="2044700"/>
          <p14:tracePt t="15943" x="5403850" y="2051050"/>
          <p14:tracePt t="15951" x="5530850" y="2051050"/>
          <p14:tracePt t="15962" x="5575300" y="2057400"/>
          <p14:tracePt t="15969" x="5676900" y="2076450"/>
          <p14:tracePt t="15986" x="5784850" y="2082800"/>
          <p14:tracePt t="16003" x="5880100" y="2089150"/>
          <p14:tracePt t="16019" x="5994400" y="2108200"/>
          <p14:tracePt t="16036" x="6127750" y="2114550"/>
          <p14:tracePt t="16052" x="6242050" y="2120900"/>
          <p14:tracePt t="16069" x="6362700" y="2120900"/>
          <p14:tracePt t="16086" x="6477000" y="2120900"/>
          <p14:tracePt t="16103" x="6597650" y="2133600"/>
          <p14:tracePt t="16120" x="6661150" y="2133600"/>
          <p14:tracePt t="16136" x="6724650" y="2139950"/>
          <p14:tracePt t="16153" x="6794500" y="2139950"/>
          <p14:tracePt t="16169" x="6845300" y="2139950"/>
          <p14:tracePt t="16186" x="6889750" y="2146300"/>
          <p14:tracePt t="16202" x="6934200" y="2146300"/>
          <p14:tracePt t="16220" x="7010400" y="2152650"/>
          <p14:tracePt t="16236" x="7080250" y="2152650"/>
          <p14:tracePt t="16253" x="7143750" y="2152650"/>
          <p14:tracePt t="16269" x="7207250" y="2152650"/>
          <p14:tracePt t="16286" x="7258050" y="2152650"/>
          <p14:tracePt t="16286" x="7283450" y="2152650"/>
          <p14:tracePt t="16304" x="7321550" y="2152650"/>
          <p14:tracePt t="16320" x="7366000" y="2152650"/>
          <p14:tracePt t="16336" x="7397750" y="2152650"/>
          <p14:tracePt t="16353" x="7423150" y="2152650"/>
          <p14:tracePt t="16369" x="7435850" y="2152650"/>
          <p14:tracePt t="16386" x="7454900" y="2152650"/>
          <p14:tracePt t="16402" x="7461250" y="2152650"/>
          <p14:tracePt t="16419" x="7467600" y="2152650"/>
          <p14:tracePt t="16436" x="7473950" y="2152650"/>
          <p14:tracePt t="16453" x="7486650" y="2152650"/>
          <p14:tracePt t="16469" x="7493000" y="2152650"/>
          <p14:tracePt t="16486" x="7499350" y="2152650"/>
          <p14:tracePt t="16502" x="7512050" y="2152650"/>
          <p14:tracePt t="17287" x="7512050" y="2146300"/>
          <p14:tracePt t="17295" x="7493000" y="2139950"/>
          <p14:tracePt t="17303" x="7416800" y="2120900"/>
          <p14:tracePt t="17319" x="7378700" y="2114550"/>
          <p14:tracePt t="17319" x="7308850" y="2108200"/>
          <p14:tracePt t="17335" x="7245350" y="2095500"/>
          <p14:tracePt t="17352" x="7175500" y="2089150"/>
          <p14:tracePt t="17369" x="7105650" y="2076450"/>
          <p14:tracePt t="17386" x="7061200" y="2070100"/>
          <p14:tracePt t="17402" x="7016750" y="2070100"/>
          <p14:tracePt t="17419" x="6953250" y="2070100"/>
          <p14:tracePt t="17436" x="6883400" y="2070100"/>
          <p14:tracePt t="17452" x="6800850" y="2070100"/>
          <p14:tracePt t="17469" x="6718300" y="2070100"/>
          <p14:tracePt t="17486" x="6648450" y="2070100"/>
          <p14:tracePt t="17502" x="6559550" y="2070100"/>
          <p14:tracePt t="17520" x="6496050" y="2070100"/>
          <p14:tracePt t="17536" x="6445250" y="2070100"/>
          <p14:tracePt t="17553" x="6375400" y="2070100"/>
          <p14:tracePt t="17569" x="6292850" y="2070100"/>
          <p14:tracePt t="17586" x="6216650" y="2070100"/>
          <p14:tracePt t="17602" x="6146800" y="2070100"/>
          <p14:tracePt t="17619" x="6076950" y="2070100"/>
          <p14:tracePt t="17636" x="6019800" y="2070100"/>
          <p14:tracePt t="17653" x="5975350" y="2070100"/>
          <p14:tracePt t="17669" x="5937250" y="2070100"/>
          <p14:tracePt t="17686" x="5905500" y="2070100"/>
          <p14:tracePt t="17702" x="5873750" y="2070100"/>
          <p14:tracePt t="17720" x="5854700" y="2070100"/>
          <p14:tracePt t="17736" x="5835650" y="2070100"/>
          <p14:tracePt t="17752" x="5816600" y="2070100"/>
          <p14:tracePt t="17769" x="5791200" y="2070100"/>
          <p14:tracePt t="17786" x="5772150" y="2070100"/>
          <p14:tracePt t="17803" x="5740400" y="2070100"/>
          <p14:tracePt t="17819" x="5715000" y="2070100"/>
          <p14:tracePt t="17836" x="5695950" y="2070100"/>
          <p14:tracePt t="17852" x="5683250" y="2063750"/>
          <p14:tracePt t="17869" x="5676900" y="2063750"/>
          <p14:tracePt t="18038" x="5695950" y="2063750"/>
          <p14:tracePt t="18047" x="5734050" y="2063750"/>
          <p14:tracePt t="18055" x="5765800" y="2063750"/>
          <p14:tracePt t="18063" x="5803900" y="2063750"/>
          <p14:tracePt t="18069" x="5880100" y="2063750"/>
          <p14:tracePt t="18086" x="6007100" y="2063750"/>
          <p14:tracePt t="18104" x="6089650" y="2063750"/>
          <p14:tracePt t="18119" x="6172200" y="2063750"/>
          <p14:tracePt t="18136" x="6242050" y="2057400"/>
          <p14:tracePt t="18152" x="6305550" y="2057400"/>
          <p14:tracePt t="18170" x="6375400" y="2057400"/>
          <p14:tracePt t="18186" x="6419850" y="2057400"/>
          <p14:tracePt t="18203" x="6483350" y="2057400"/>
          <p14:tracePt t="18219" x="6546850" y="2057400"/>
          <p14:tracePt t="18236" x="6597650" y="2057400"/>
          <p14:tracePt t="18252" x="6642100" y="2057400"/>
          <p14:tracePt t="18269" x="6686550" y="2057400"/>
          <p14:tracePt t="18286" x="6731000" y="2057400"/>
          <p14:tracePt t="18286" x="6750050" y="2057400"/>
          <p14:tracePt t="18304" x="6794500" y="2057400"/>
          <p14:tracePt t="18319" x="6838950" y="2057400"/>
          <p14:tracePt t="18335" x="6877050" y="2057400"/>
          <p14:tracePt t="18352" x="6902450" y="2057400"/>
          <p14:tracePt t="18369" x="6915150" y="2057400"/>
          <p14:tracePt t="18385" x="6927850" y="2057400"/>
          <p14:tracePt t="18403" x="6934200" y="2057400"/>
          <p14:tracePt t="18419" x="6940550" y="2057400"/>
          <p14:tracePt t="18436" x="6946900" y="2057400"/>
          <p14:tracePt t="18452" x="6953250" y="2057400"/>
          <p14:tracePt t="18469" x="6959600" y="2057400"/>
          <p14:tracePt t="18486" x="6972300" y="2057400"/>
          <p14:tracePt t="18502" x="6978650" y="2057400"/>
          <p14:tracePt t="18519" x="6991350" y="2057400"/>
          <p14:tracePt t="18567" x="6997700" y="2057400"/>
          <p14:tracePt t="18583" x="7004050" y="2057400"/>
          <p14:tracePt t="18662" x="7010400" y="2051050"/>
          <p14:tracePt t="18679" x="7016750" y="2051050"/>
          <p14:tracePt t="18719" x="7023100" y="2044700"/>
          <p14:tracePt t="18735" x="7029450" y="2044700"/>
          <p14:tracePt t="18752" x="7035800" y="2044700"/>
          <p14:tracePt t="18783" x="7042150" y="2044700"/>
          <p14:tracePt t="20632" x="7042150" y="2038350"/>
          <p14:tracePt t="20664" x="7042150" y="2032000"/>
          <p14:tracePt t="20672" x="7048500" y="2025650"/>
          <p14:tracePt t="20984" x="7035800" y="2025650"/>
          <p14:tracePt t="20992" x="6972300" y="2025650"/>
          <p14:tracePt t="21000" x="6864350" y="2025650"/>
          <p14:tracePt t="21004" x="6559550" y="2025650"/>
          <p14:tracePt t="21020" x="6311900" y="2025650"/>
          <p14:tracePt t="21037" x="6140450" y="2025650"/>
          <p14:tracePt t="21053" x="5994400" y="2025650"/>
          <p14:tracePt t="21071" x="5918200" y="2025650"/>
          <p14:tracePt t="21087" x="5861050" y="2025650"/>
          <p14:tracePt t="21104" x="5842000" y="2025650"/>
          <p14:tracePt t="21120" x="5835650" y="2025650"/>
          <p14:tracePt t="21137" x="5822950" y="2025650"/>
          <p14:tracePt t="21153" x="5816600" y="2025650"/>
          <p14:tracePt t="22112" x="5810250" y="2025650"/>
          <p14:tracePt t="22120" x="5753100" y="2025650"/>
          <p14:tracePt t="22137" x="5715000" y="2025650"/>
          <p14:tracePt t="22138" x="5632450" y="2025650"/>
          <p14:tracePt t="22153" x="5524500" y="2025650"/>
          <p14:tracePt t="22170" x="5429250" y="2025650"/>
          <p14:tracePt t="22186" x="5359400" y="2019300"/>
          <p14:tracePt t="22204" x="5283200" y="2019300"/>
          <p14:tracePt t="22221" x="5238750" y="2012950"/>
          <p14:tracePt t="22237" x="5187950" y="2012950"/>
          <p14:tracePt t="22253" x="5124450" y="2012950"/>
          <p14:tracePt t="22270" x="5054600" y="2012950"/>
          <p14:tracePt t="22286" x="4959350" y="2012950"/>
          <p14:tracePt t="22286" x="4908550" y="2012950"/>
          <p14:tracePt t="22304" x="4800600" y="2012950"/>
          <p14:tracePt t="22321" x="4705350" y="2012950"/>
          <p14:tracePt t="22337" x="4610100" y="2012950"/>
          <p14:tracePt t="22353" x="4521200" y="2012950"/>
          <p14:tracePt t="22370" x="4419600" y="2012950"/>
          <p14:tracePt t="22386" x="4311650" y="2012950"/>
          <p14:tracePt t="22403" x="4191000" y="2012950"/>
          <p14:tracePt t="22420" x="4051300" y="2019300"/>
          <p14:tracePt t="22437" x="3905250" y="2057400"/>
          <p14:tracePt t="22453" x="3746500" y="2082800"/>
          <p14:tracePt t="22469" x="3549650" y="2146300"/>
          <p14:tracePt t="22486" x="3359150" y="2190750"/>
          <p14:tracePt t="22503" x="3136900" y="2241550"/>
          <p14:tracePt t="22520" x="3003550" y="2266950"/>
          <p14:tracePt t="22537" x="2882900" y="2311400"/>
          <p14:tracePt t="22553" x="2781300" y="2336800"/>
          <p14:tracePt t="22570" x="2679700" y="2362200"/>
          <p14:tracePt t="22586" x="2571750" y="2387600"/>
          <p14:tracePt t="22603" x="2463800" y="2419350"/>
          <p14:tracePt t="22620" x="2374900" y="2438400"/>
          <p14:tracePt t="22637" x="2298700" y="2451100"/>
          <p14:tracePt t="22653" x="2228850" y="2463800"/>
          <p14:tracePt t="22670" x="2197100" y="2463800"/>
          <p14:tracePt t="22686" x="2152650" y="2476500"/>
          <p14:tracePt t="22704" x="2127250" y="2482850"/>
          <p14:tracePt t="22744" x="2120900" y="2482850"/>
          <p14:tracePt t="22912" x="2133600" y="2482850"/>
          <p14:tracePt t="22918" x="2197100" y="2476500"/>
          <p14:tracePt t="22936" x="2241550" y="2470150"/>
          <p14:tracePt t="22937" x="2330450" y="2457450"/>
          <p14:tracePt t="22954" x="2438400" y="2444750"/>
          <p14:tracePt t="22970" x="2527300" y="2425700"/>
          <p14:tracePt t="22987" x="2590800" y="2419350"/>
          <p14:tracePt t="23003" x="2647950" y="2413000"/>
          <p14:tracePt t="23020" x="2711450" y="2400300"/>
          <p14:tracePt t="23036" x="2787650" y="2393950"/>
          <p14:tracePt t="23053" x="2870200" y="2387600"/>
          <p14:tracePt t="23070" x="2959100" y="2387600"/>
          <p14:tracePt t="23087" x="3048000" y="2381250"/>
          <p14:tracePt t="23103" x="3175000" y="2381250"/>
          <p14:tracePt t="23120" x="3257550" y="2381250"/>
          <p14:tracePt t="23137" x="3333750" y="2381250"/>
          <p14:tracePt t="23153" x="3403600" y="2381250"/>
          <p14:tracePt t="23170" x="3467100" y="2381250"/>
          <p14:tracePt t="23187" x="3536950" y="2381250"/>
          <p14:tracePt t="23203" x="3594100" y="2381250"/>
          <p14:tracePt t="23220" x="3638550" y="2381250"/>
          <p14:tracePt t="23237" x="3689350" y="2381250"/>
          <p14:tracePt t="23253" x="3727450" y="2381250"/>
          <p14:tracePt t="23270" x="3778250" y="2381250"/>
          <p14:tracePt t="23287" x="3822700" y="2381250"/>
          <p14:tracePt t="23303" x="3879850" y="2381250"/>
          <p14:tracePt t="23320" x="3917950" y="2381250"/>
          <p14:tracePt t="23336" x="3943350" y="2381250"/>
          <p14:tracePt t="23353" x="3968750" y="2381250"/>
          <p14:tracePt t="23370" x="4000500" y="2381250"/>
          <p14:tracePt t="23387" x="4032250" y="2381250"/>
          <p14:tracePt t="23403" x="4057650" y="2381250"/>
          <p14:tracePt t="23420" x="4076700" y="2381250"/>
          <p14:tracePt t="23436" x="4102100" y="2381250"/>
          <p14:tracePt t="23453" x="4121150" y="2381250"/>
          <p14:tracePt t="23470" x="4127500" y="2381250"/>
          <p14:tracePt t="23487" x="4140200" y="2381250"/>
          <p14:tracePt t="23502" x="4146550" y="2381250"/>
          <p14:tracePt t="23783" x="4121150" y="2381250"/>
          <p14:tracePt t="23791" x="4089400" y="2381250"/>
          <p14:tracePt t="23799" x="4064000" y="2381250"/>
          <p14:tracePt t="23808" x="4000500" y="2381250"/>
          <p14:tracePt t="23820" x="3930650" y="2381250"/>
          <p14:tracePt t="23836" x="3873500" y="2381250"/>
          <p14:tracePt t="23853" x="3790950" y="2381250"/>
          <p14:tracePt t="23870" x="3721100" y="2381250"/>
          <p14:tracePt t="23887" x="3644900" y="2381250"/>
          <p14:tracePt t="23903" x="3530600" y="2381250"/>
          <p14:tracePt t="23920" x="3467100" y="2381250"/>
          <p14:tracePt t="23936" x="3403600" y="2381250"/>
          <p14:tracePt t="23953" x="3352800" y="2381250"/>
          <p14:tracePt t="23970" x="3295650" y="2381250"/>
          <p14:tracePt t="23987" x="3232150" y="2381250"/>
          <p14:tracePt t="24003" x="3175000" y="2381250"/>
          <p14:tracePt t="24020" x="3111500" y="2381250"/>
          <p14:tracePt t="24036" x="3054350" y="2381250"/>
          <p14:tracePt t="24053" x="3009900" y="2381250"/>
          <p14:tracePt t="24070" x="2978150" y="2381250"/>
          <p14:tracePt t="24087" x="2940050" y="2381250"/>
          <p14:tracePt t="24103" x="2889250" y="2381250"/>
          <p14:tracePt t="24120" x="2863850" y="2381250"/>
          <p14:tracePt t="24136" x="2832100" y="2381250"/>
          <p14:tracePt t="24153" x="2794000" y="2374900"/>
          <p14:tracePt t="24170" x="2755900" y="2368550"/>
          <p14:tracePt t="24186" x="2730500" y="2368550"/>
          <p14:tracePt t="24203" x="2705100" y="2368550"/>
          <p14:tracePt t="24220" x="2673350" y="2368550"/>
          <p14:tracePt t="24236" x="2654300" y="2368550"/>
          <p14:tracePt t="24254" x="2622550" y="2368550"/>
          <p14:tracePt t="24270" x="2597150" y="2368550"/>
          <p14:tracePt t="24286" x="2565400" y="2368550"/>
          <p14:tracePt t="24303" x="2527300" y="2368550"/>
          <p14:tracePt t="24320" x="2501900" y="2368550"/>
          <p14:tracePt t="24336" x="2482850" y="2368550"/>
          <p14:tracePt t="24353" x="2476500" y="2368550"/>
          <p14:tracePt t="24370" x="2470150" y="2368550"/>
          <p14:tracePt t="24616" x="2482850" y="2368550"/>
          <p14:tracePt t="24624" x="2501900" y="2368550"/>
          <p14:tracePt t="24632" x="2527300" y="2368550"/>
          <p14:tracePt t="24637" x="2571750" y="2368550"/>
          <p14:tracePt t="24653" x="2628900" y="2368550"/>
          <p14:tracePt t="24670" x="2679700" y="2368550"/>
          <p14:tracePt t="24686" x="2749550" y="2368550"/>
          <p14:tracePt t="24704" x="2806700" y="2368550"/>
          <p14:tracePt t="24720" x="2870200" y="2368550"/>
          <p14:tracePt t="24737" x="2921000" y="2368550"/>
          <p14:tracePt t="24753" x="2984500" y="2368550"/>
          <p14:tracePt t="24770" x="3035300" y="2368550"/>
          <p14:tracePt t="24786" x="3105150" y="2368550"/>
          <p14:tracePt t="24803" x="3162300" y="2368550"/>
          <p14:tracePt t="24820" x="3213100" y="2368550"/>
          <p14:tracePt t="24837" x="3270250" y="2368550"/>
          <p14:tracePt t="24853" x="3327400" y="2368550"/>
          <p14:tracePt t="24870" x="3378200" y="2368550"/>
          <p14:tracePt t="24886" x="3422650" y="2368550"/>
          <p14:tracePt t="24886" x="3448050" y="2368550"/>
          <p14:tracePt t="24904" x="3492500" y="2368550"/>
          <p14:tracePt t="24920" x="3549650" y="2368550"/>
          <p14:tracePt t="24937" x="3594100" y="2368550"/>
          <p14:tracePt t="24953" x="3638550" y="2368550"/>
          <p14:tracePt t="24970" x="3689350" y="2368550"/>
          <p14:tracePt t="24986" x="3727450" y="2368550"/>
          <p14:tracePt t="25003" x="3759200" y="2368550"/>
          <p14:tracePt t="25020" x="3784600" y="2368550"/>
          <p14:tracePt t="25037" x="3810000" y="2368550"/>
          <p14:tracePt t="25053" x="3829050" y="2368550"/>
          <p14:tracePt t="25070" x="3848100" y="2368550"/>
          <p14:tracePt t="25086" x="3860800" y="2368550"/>
          <p14:tracePt t="25086" x="3867150" y="2368550"/>
          <p14:tracePt t="25104" x="3879850" y="2368550"/>
          <p14:tracePt t="25120" x="3892550" y="2368550"/>
          <p14:tracePt t="25137" x="3898900" y="2368550"/>
          <p14:tracePt t="25153" x="3911600" y="2368550"/>
          <p14:tracePt t="25520" x="3892550" y="2368550"/>
          <p14:tracePt t="25525" x="3867150" y="2368550"/>
          <p14:tracePt t="25537" x="3848100" y="2368550"/>
          <p14:tracePt t="25537" x="3778250" y="2368550"/>
          <p14:tracePt t="25553" x="3708400" y="2368550"/>
          <p14:tracePt t="25570" x="3625850" y="2368550"/>
          <p14:tracePt t="25586" x="3556000" y="2368550"/>
          <p14:tracePt t="25603" x="3486150" y="2368550"/>
          <p14:tracePt t="25620" x="3422650" y="2368550"/>
          <p14:tracePt t="25636" x="3352800" y="2368550"/>
          <p14:tracePt t="25653" x="3302000" y="2368550"/>
          <p14:tracePt t="25670" x="3244850" y="2368550"/>
          <p14:tracePt t="25686" x="3194050" y="2368550"/>
          <p14:tracePt t="25686" x="3175000" y="2368550"/>
          <p14:tracePt t="25704" x="3130550" y="2368550"/>
          <p14:tracePt t="25720" x="3092450" y="2368550"/>
          <p14:tracePt t="25736" x="3054350" y="2368550"/>
          <p14:tracePt t="25753" x="3009900" y="2368550"/>
          <p14:tracePt t="25769" x="2965450" y="2368550"/>
          <p14:tracePt t="25786" x="2933700" y="2368550"/>
          <p14:tracePt t="25803" x="2895600" y="2368550"/>
          <p14:tracePt t="25819" x="2863850" y="2368550"/>
          <p14:tracePt t="25836" x="2832100" y="2368550"/>
          <p14:tracePt t="25853" x="2813050" y="2368550"/>
          <p14:tracePt t="25870" x="2794000" y="2368550"/>
          <p14:tracePt t="25886" x="2787650" y="2368550"/>
          <p14:tracePt t="25903" x="2781300" y="2368550"/>
          <p14:tracePt t="25920" x="2774950" y="2368550"/>
          <p14:tracePt t="25936" x="2768600" y="2368550"/>
          <p14:tracePt t="25953" x="2762250" y="2368550"/>
          <p14:tracePt t="25970" x="2755900" y="2368550"/>
          <p14:tracePt t="26007" x="2749550" y="2368550"/>
          <p14:tracePt t="26056" x="2743200" y="2368550"/>
          <p14:tracePt t="26480" x="2755900" y="2368550"/>
          <p14:tracePt t="26488" x="2781300" y="2368550"/>
          <p14:tracePt t="26488" x="2819400" y="2368550"/>
          <p14:tracePt t="26503" x="2838450" y="2368550"/>
          <p14:tracePt t="26520" x="2889250" y="2368550"/>
          <p14:tracePt t="26521" x="2946400" y="2368550"/>
          <p14:tracePt t="26536" x="3003550" y="2368550"/>
          <p14:tracePt t="26553" x="3067050" y="2368550"/>
          <p14:tracePt t="26570" x="3130550" y="2368550"/>
          <p14:tracePt t="26586" x="3194050" y="2368550"/>
          <p14:tracePt t="26602" x="3232150" y="2368550"/>
          <p14:tracePt t="26620" x="3276600" y="2368550"/>
          <p14:tracePt t="26636" x="3308350" y="2368550"/>
          <p14:tracePt t="26653" x="3346450" y="2368550"/>
          <p14:tracePt t="26669" x="3397250" y="2368550"/>
          <p14:tracePt t="26687" x="3435350" y="2368550"/>
          <p14:tracePt t="26703" x="3492500" y="2368550"/>
          <p14:tracePt t="26720" x="3524250" y="2368550"/>
          <p14:tracePt t="26736" x="3549650" y="2368550"/>
          <p14:tracePt t="26753" x="3568700" y="2368550"/>
          <p14:tracePt t="26770" x="3581400" y="2368550"/>
          <p14:tracePt t="26787" x="3600450" y="2368550"/>
          <p14:tracePt t="26802" x="3606800" y="2368550"/>
          <p14:tracePt t="26820" x="3613150" y="2368550"/>
          <p14:tracePt t="27311" x="3638550" y="2368550"/>
          <p14:tracePt t="27320" x="3689350" y="2368550"/>
          <p14:tracePt t="27327" x="3733800" y="2368550"/>
          <p14:tracePt t="27336" x="3810000" y="2368550"/>
          <p14:tracePt t="27349" x="3854450" y="2368550"/>
          <p14:tracePt t="27353" x="3943350" y="2368550"/>
          <p14:tracePt t="27369" x="3994150" y="2368550"/>
          <p14:tracePt t="27386" x="4013200" y="2368550"/>
          <p14:tracePt t="27403" x="4025900" y="2368550"/>
          <p14:tracePt t="27419" x="4032250" y="2368550"/>
          <p14:tracePt t="27464" x="4038600" y="2368550"/>
          <p14:tracePt t="28056" x="4044950" y="2368550"/>
          <p14:tracePt t="28063" x="4121150" y="2368550"/>
          <p14:tracePt t="28071" x="4197350" y="2368550"/>
          <p14:tracePt t="28072" x="4273550" y="2368550"/>
          <p14:tracePt t="28086" x="4514850" y="2368550"/>
          <p14:tracePt t="28104" x="4667250" y="2368550"/>
          <p14:tracePt t="28120" x="4794250" y="2368550"/>
          <p14:tracePt t="28136" x="4908550" y="2368550"/>
          <p14:tracePt t="28153" x="5010150" y="2368550"/>
          <p14:tracePt t="28170" x="5118100" y="2368550"/>
          <p14:tracePt t="28186" x="5200650" y="2368550"/>
          <p14:tracePt t="28203" x="5283200" y="2368550"/>
          <p14:tracePt t="28219" x="5346700" y="2368550"/>
          <p14:tracePt t="28236" x="5384800" y="2368550"/>
          <p14:tracePt t="28253" x="5416550" y="2368550"/>
          <p14:tracePt t="28270" x="5441950" y="2362200"/>
          <p14:tracePt t="28286" x="5473700" y="2362200"/>
          <p14:tracePt t="28319" x="5492750" y="2355850"/>
          <p14:tracePt t="28320" x="5511800" y="2355850"/>
          <p14:tracePt t="28337" x="5524500" y="2355850"/>
          <p14:tracePt t="28353" x="5530850" y="2355850"/>
          <p14:tracePt t="28370" x="5537200" y="2355850"/>
          <p14:tracePt t="28958" x="5562600" y="2355850"/>
          <p14:tracePt t="28967" x="5607050" y="2355850"/>
          <p14:tracePt t="28975" x="5638800" y="2355850"/>
          <p14:tracePt t="28983" x="5702300" y="2355850"/>
          <p14:tracePt t="28989" x="5842000" y="2355850"/>
          <p14:tracePt t="29003" x="5994400" y="2355850"/>
          <p14:tracePt t="29020" x="6140450" y="2355850"/>
          <p14:tracePt t="29036" x="6305550" y="2355850"/>
          <p14:tracePt t="29053" x="6457950" y="2355850"/>
          <p14:tracePt t="29069" x="6610350" y="2355850"/>
          <p14:tracePt t="29086" x="6731000" y="2355850"/>
          <p14:tracePt t="29086" x="6781800" y="2355850"/>
          <p14:tracePt t="29104" x="6870700" y="2355850"/>
          <p14:tracePt t="29120" x="6946900" y="2355850"/>
          <p14:tracePt t="29136" x="7010400" y="2355850"/>
          <p14:tracePt t="29153" x="7061200" y="2355850"/>
          <p14:tracePt t="29169" x="7118350" y="2355850"/>
          <p14:tracePt t="29186" x="7156450" y="2355850"/>
          <p14:tracePt t="29203" x="7194550" y="2355850"/>
          <p14:tracePt t="29219" x="7219950" y="2355850"/>
          <p14:tracePt t="29236" x="7232650" y="2355850"/>
          <p14:tracePt t="29253" x="7245350" y="2355850"/>
          <p14:tracePt t="29269" x="7264400" y="2355850"/>
          <p14:tracePt t="29287" x="7277100" y="2355850"/>
          <p14:tracePt t="29303" x="7315200" y="2355850"/>
          <p14:tracePt t="29322" x="7334250" y="2355850"/>
          <p14:tracePt t="29336" x="7353300" y="2355850"/>
          <p14:tracePt t="29353" x="7372350" y="2355850"/>
          <p14:tracePt t="29369" x="7385050" y="2355850"/>
          <p14:tracePt t="29386" x="7397750" y="2355850"/>
          <p14:tracePt t="29403" x="7404100" y="2355850"/>
          <p14:tracePt t="29420" x="7416800" y="2355850"/>
          <p14:tracePt t="29436" x="7423150" y="2355850"/>
          <p14:tracePt t="29453" x="7435850" y="2355850"/>
          <p14:tracePt t="29469" x="7442200" y="2355850"/>
          <p14:tracePt t="29815" x="7454900" y="2355850"/>
          <p14:tracePt t="29824" x="7473950" y="2355850"/>
          <p14:tracePt t="29831" x="7499350" y="2362200"/>
          <p14:tracePt t="29839" x="7543800" y="2374900"/>
          <p14:tracePt t="29853" x="7594600" y="2387600"/>
          <p14:tracePt t="29869" x="7645400" y="2406650"/>
          <p14:tracePt t="29886" x="7683500" y="2413000"/>
          <p14:tracePt t="29886" x="7702550" y="2413000"/>
          <p14:tracePt t="29904" x="7721600" y="2413000"/>
          <p14:tracePt t="29920" x="7727950" y="2413000"/>
          <p14:tracePt t="29936" x="7740650" y="2413000"/>
          <p14:tracePt t="29953" x="7753350" y="2419350"/>
          <p14:tracePt t="29969" x="7766050" y="2419350"/>
          <p14:tracePt t="29986" x="7772400" y="2419350"/>
          <p14:tracePt t="30003" x="7778750" y="2425700"/>
          <p14:tracePt t="30247" x="7772400" y="2425700"/>
          <p14:tracePt t="30255" x="7753350" y="2425700"/>
          <p14:tracePt t="30264" x="7721600" y="2425700"/>
          <p14:tracePt t="30272" x="7664450" y="2425700"/>
          <p14:tracePt t="30286" x="7575550" y="2425700"/>
          <p14:tracePt t="30303" x="7429500" y="2425700"/>
          <p14:tracePt t="30320" x="7340600" y="2425700"/>
          <p14:tracePt t="30337" x="7245350" y="2425700"/>
          <p14:tracePt t="30353" x="7181850" y="2425700"/>
          <p14:tracePt t="30369" x="7137400" y="2425700"/>
          <p14:tracePt t="30386" x="7080250" y="2425700"/>
          <p14:tracePt t="30403" x="7029450" y="2425700"/>
          <p14:tracePt t="30420" x="6972300" y="2425700"/>
          <p14:tracePt t="30436" x="6908800" y="2413000"/>
          <p14:tracePt t="30453" x="6832600" y="2413000"/>
          <p14:tracePt t="30469" x="6743700" y="2413000"/>
          <p14:tracePt t="30486" x="6661150" y="2406650"/>
          <p14:tracePt t="30502" x="6546850" y="2406650"/>
          <p14:tracePt t="30520" x="6483350" y="2406650"/>
          <p14:tracePt t="30536" x="6451600" y="2400300"/>
          <p14:tracePt t="30553" x="6438900" y="2400300"/>
          <p14:tracePt t="30570" x="6426200" y="2400300"/>
          <p14:tracePt t="30586" x="6419850" y="2393950"/>
          <p14:tracePt t="30603" x="6413500" y="2393950"/>
          <p14:tracePt t="30619" x="6407150" y="2393950"/>
          <p14:tracePt t="30636" x="6388100" y="2393950"/>
          <p14:tracePt t="30653" x="6381750" y="2393950"/>
          <p14:tracePt t="30670" x="6375400" y="2393950"/>
          <p14:tracePt t="30670" x="6369050" y="2393950"/>
          <p14:tracePt t="30703" x="6362700" y="2393950"/>
          <p14:tracePt t="30704" x="6356350" y="2393950"/>
          <p14:tracePt t="30839" x="6356350" y="2387600"/>
          <p14:tracePt t="31056" x="6343650" y="2387600"/>
          <p14:tracePt t="31063" x="6337300" y="2387600"/>
          <p14:tracePt t="31068" x="6318250" y="2387600"/>
          <p14:tracePt t="31087" x="6305550" y="2387600"/>
          <p14:tracePt t="31088" x="6273800" y="2387600"/>
          <p14:tracePt t="31104" x="6235700" y="2387600"/>
          <p14:tracePt t="31120" x="6184900" y="2387600"/>
          <p14:tracePt t="31137" x="6108700" y="2387600"/>
          <p14:tracePt t="31153" x="5981700" y="2387600"/>
          <p14:tracePt t="31170" x="5848350" y="2387600"/>
          <p14:tracePt t="31186" x="5689600" y="2387600"/>
          <p14:tracePt t="31203" x="5537200" y="2387600"/>
          <p14:tracePt t="31219" x="5365750" y="2387600"/>
          <p14:tracePt t="31236" x="5200650" y="2387600"/>
          <p14:tracePt t="31253" x="5054600" y="2387600"/>
          <p14:tracePt t="31269" x="4921250" y="2387600"/>
          <p14:tracePt t="31286" x="4800600" y="2400300"/>
          <p14:tracePt t="31286" x="4730750" y="2400300"/>
          <p14:tracePt t="31303" x="4603750" y="2406650"/>
          <p14:tracePt t="31320" x="4464050" y="2413000"/>
          <p14:tracePt t="31337" x="4298950" y="2432050"/>
          <p14:tracePt t="31353" x="4133850" y="2432050"/>
          <p14:tracePt t="31370" x="3987800" y="2438400"/>
          <p14:tracePt t="31386" x="3822700" y="2451100"/>
          <p14:tracePt t="31403" x="3689350" y="2463800"/>
          <p14:tracePt t="31419" x="3575050" y="2476500"/>
          <p14:tracePt t="31436" x="3486150" y="2489200"/>
          <p14:tracePt t="31453" x="3397250" y="2508250"/>
          <p14:tracePt t="31469" x="3314700" y="2527300"/>
          <p14:tracePt t="31487" x="3219450" y="2565400"/>
          <p14:tracePt t="31504" x="3149600" y="2597150"/>
          <p14:tracePt t="31519" x="3098800" y="2616200"/>
          <p14:tracePt t="31537" x="3067050" y="2641600"/>
          <p14:tracePt t="31553" x="3048000" y="2654300"/>
          <p14:tracePt t="31570" x="3028950" y="2673350"/>
          <p14:tracePt t="31586" x="3022600" y="2673350"/>
          <p14:tracePt t="31603" x="3022600" y="2679700"/>
          <p14:tracePt t="31619" x="3016250" y="2679700"/>
          <p14:tracePt t="31663" x="3016250" y="2686050"/>
          <p14:tracePt t="31671" x="3016250" y="2692400"/>
          <p14:tracePt t="31687" x="3009900" y="2698750"/>
          <p14:tracePt t="31753" x="3009900" y="2705100"/>
          <p14:tracePt t="31768" x="3009900" y="2711450"/>
          <p14:tracePt t="31779" x="3016250" y="2711450"/>
          <p14:tracePt t="31785" x="3022600" y="2724150"/>
          <p14:tracePt t="31792" x="3041650" y="2730500"/>
          <p14:tracePt t="31804" x="3098800" y="2749550"/>
          <p14:tracePt t="31820" x="3175000" y="2768600"/>
          <p14:tracePt t="31837" x="3282950" y="2794000"/>
          <p14:tracePt t="31854" x="3397250" y="2806700"/>
          <p14:tracePt t="31871" x="3498850" y="2819400"/>
          <p14:tracePt t="31887" x="3625850" y="2838450"/>
          <p14:tracePt t="31887" x="3695700" y="2844800"/>
          <p14:tracePt t="31905" x="3822700" y="2857500"/>
          <p14:tracePt t="31920" x="3975100" y="2870200"/>
          <p14:tracePt t="31937" x="4095750" y="2870200"/>
          <p14:tracePt t="31954" x="4197350" y="2870200"/>
          <p14:tracePt t="31970" x="4279900" y="2870200"/>
          <p14:tracePt t="31987" x="4343400" y="2870200"/>
          <p14:tracePt t="32004" x="4400550" y="2870200"/>
          <p14:tracePt t="32020" x="4445000" y="2870200"/>
          <p14:tracePt t="32037" x="4489450" y="2870200"/>
          <p14:tracePt t="32054" x="4514850" y="2870200"/>
          <p14:tracePt t="32070" x="4533900" y="2870200"/>
          <p14:tracePt t="32087" x="4546600" y="2870200"/>
          <p14:tracePt t="32241" x="4527550" y="2870200"/>
          <p14:tracePt t="32249" x="4489450" y="2863850"/>
          <p14:tracePt t="32256" x="4464050" y="2863850"/>
          <p14:tracePt t="32263" x="4419600" y="2863850"/>
          <p14:tracePt t="32270" x="4324350" y="2857500"/>
          <p14:tracePt t="32287" x="4216400" y="2838450"/>
          <p14:tracePt t="32304" x="4178300" y="2832100"/>
          <p14:tracePt t="32321" x="4165600" y="2832100"/>
          <p14:tracePt t="32337" x="4159250" y="2832100"/>
          <p14:tracePt t="32354" x="4146550" y="2825750"/>
          <p14:tracePt t="32416" x="4140200" y="2825750"/>
          <p14:tracePt t="32544" x="4152900" y="2819400"/>
          <p14:tracePt t="32553" x="4197350" y="2813050"/>
          <p14:tracePt t="32570" x="4235450" y="2813050"/>
          <p14:tracePt t="32571" x="4330700" y="2806700"/>
          <p14:tracePt t="32587" x="4425950" y="2800350"/>
          <p14:tracePt t="32604" x="4533900" y="2781300"/>
          <p14:tracePt t="32621" x="4648200" y="2768600"/>
          <p14:tracePt t="32637" x="4756150" y="2749550"/>
          <p14:tracePt t="32654" x="4864100" y="2736850"/>
          <p14:tracePt t="32670" x="4953000" y="2730500"/>
          <p14:tracePt t="32687" x="5003800" y="2724150"/>
          <p14:tracePt t="32704" x="5048250" y="2724150"/>
          <p14:tracePt t="32721" x="5067300" y="2724150"/>
          <p14:tracePt t="32737" x="5086350" y="2724150"/>
          <p14:tracePt t="32754" x="5124450" y="2717800"/>
          <p14:tracePt t="32769" x="5181600" y="2705100"/>
          <p14:tracePt t="32786" x="5238750" y="2698750"/>
          <p14:tracePt t="32804" x="5283200" y="2698750"/>
          <p14:tracePt t="32820" x="5340350" y="2686050"/>
          <p14:tracePt t="32837" x="5403850" y="2686050"/>
          <p14:tracePt t="32854" x="5467350" y="2686050"/>
          <p14:tracePt t="32871" x="5518150" y="2686050"/>
          <p14:tracePt t="32887" x="5562600" y="2686050"/>
          <p14:tracePt t="32904" x="5632450" y="2686050"/>
          <p14:tracePt t="32921" x="5664200" y="2686050"/>
          <p14:tracePt t="32937" x="5702300" y="2686050"/>
          <p14:tracePt t="32954" x="5746750" y="2686050"/>
          <p14:tracePt t="32970" x="5791200" y="2686050"/>
          <p14:tracePt t="32987" x="5854700" y="2692400"/>
          <p14:tracePt t="33004" x="5905500" y="2698750"/>
          <p14:tracePt t="33021" x="5962650" y="2711450"/>
          <p14:tracePt t="33037" x="6000750" y="2717800"/>
          <p14:tracePt t="33054" x="6045200" y="2724150"/>
          <p14:tracePt t="33070" x="6064250" y="2724150"/>
          <p14:tracePt t="33070" x="6076950" y="2724150"/>
          <p14:tracePt t="33089" x="6102350" y="2730500"/>
          <p14:tracePt t="33105" x="6121400" y="2736850"/>
          <p14:tracePt t="33121" x="6140450" y="2736850"/>
          <p14:tracePt t="33137" x="6153150" y="2743200"/>
          <p14:tracePt t="33154" x="6165850" y="2743200"/>
          <p14:tracePt t="33170" x="6172200" y="2743200"/>
          <p14:tracePt t="33187" x="6178550" y="2743200"/>
          <p14:tracePt t="33204" x="6184900" y="2743200"/>
          <p14:tracePt t="33640" x="6184900" y="2749550"/>
          <p14:tracePt t="33648" x="6178550" y="2749550"/>
          <p14:tracePt t="33656" x="6165850" y="2749550"/>
          <p14:tracePt t="33664" x="6140450" y="2749550"/>
          <p14:tracePt t="33672" x="6051550" y="2755900"/>
          <p14:tracePt t="33672" x="5988050" y="2774950"/>
          <p14:tracePt t="33688" x="5937250" y="2774950"/>
          <p14:tracePt t="33704" x="5746750" y="2774950"/>
          <p14:tracePt t="33720" x="5626100" y="2774950"/>
          <p14:tracePt t="33737" x="5505450" y="2774950"/>
          <p14:tracePt t="33754" x="5403850" y="2774950"/>
          <p14:tracePt t="33770" x="5327650" y="2774950"/>
          <p14:tracePt t="33786" x="5257800" y="2774950"/>
          <p14:tracePt t="33803" x="5207000" y="2774950"/>
          <p14:tracePt t="33820" x="5137150" y="2774950"/>
          <p14:tracePt t="33836" x="5067300" y="2774950"/>
          <p14:tracePt t="33854" x="4997450" y="2774950"/>
          <p14:tracePt t="33870" x="4933950" y="2774950"/>
          <p14:tracePt t="33887" x="4876800" y="2774950"/>
          <p14:tracePt t="33904" x="4813300" y="2774950"/>
          <p14:tracePt t="33921" x="4762500" y="2774950"/>
          <p14:tracePt t="33938" x="4718050" y="2774950"/>
          <p14:tracePt t="33953" x="4654550" y="2774950"/>
          <p14:tracePt t="33970" x="4597400" y="2774950"/>
          <p14:tracePt t="33987" x="4546600" y="2774950"/>
          <p14:tracePt t="34003" x="4483100" y="2774950"/>
          <p14:tracePt t="34021" x="4432300" y="2774950"/>
          <p14:tracePt t="34037" x="4394200" y="2774950"/>
          <p14:tracePt t="34054" x="4362450" y="2774950"/>
          <p14:tracePt t="34070" x="4337050" y="2774950"/>
          <p14:tracePt t="34087" x="4311650" y="2774950"/>
          <p14:tracePt t="34103" x="4286250" y="2774950"/>
          <p14:tracePt t="34121" x="4273550" y="2774950"/>
          <p14:tracePt t="34137" x="4267200" y="2774950"/>
          <p14:tracePt t="34154" x="4254500" y="2774950"/>
          <p14:tracePt t="34170" x="4241800" y="2774950"/>
          <p14:tracePt t="34208" x="4235450" y="2774950"/>
          <p14:tracePt t="34232" x="4229100" y="2774950"/>
          <p14:tracePt t="35904" x="4222750" y="2774950"/>
          <p14:tracePt t="35913" x="4203700" y="2774950"/>
          <p14:tracePt t="35921" x="4184650" y="2774950"/>
          <p14:tracePt t="35930" x="4165600" y="2774950"/>
          <p14:tracePt t="35937" x="4140200" y="2774950"/>
          <p14:tracePt t="35954" x="4121150" y="2774950"/>
          <p14:tracePt t="35970" x="4108450" y="2768600"/>
          <p14:tracePt t="35987" x="4102100" y="2768600"/>
          <p14:tracePt t="36003" x="4095750" y="2768600"/>
          <p14:tracePt t="36020" x="4089400" y="2768600"/>
          <p14:tracePt t="36037" x="4083050" y="2762250"/>
          <p14:tracePt t="36072" x="4076700" y="2762250"/>
          <p14:tracePt t="36648" x="4089400" y="2762250"/>
          <p14:tracePt t="36655" x="4095750" y="2762250"/>
          <p14:tracePt t="36663" x="4108450" y="2762250"/>
          <p14:tracePt t="36671" x="4121150" y="2762250"/>
          <p14:tracePt t="36695" x="4127500" y="2762250"/>
          <p14:tracePt t="36815" x="4140200" y="2755900"/>
          <p14:tracePt t="36823" x="4152900" y="2755900"/>
          <p14:tracePt t="36831" x="4165600" y="2755900"/>
          <p14:tracePt t="36839" x="4203700" y="2755900"/>
          <p14:tracePt t="36852" x="4254500" y="2755900"/>
          <p14:tracePt t="36869" x="4330700" y="2755900"/>
          <p14:tracePt t="36886" x="4413250" y="2755900"/>
          <p14:tracePt t="36902" x="4546600" y="2755900"/>
          <p14:tracePt t="36919" x="4635500" y="2755900"/>
          <p14:tracePt t="36936" x="4711700" y="2755900"/>
          <p14:tracePt t="36952" x="4775200" y="2755900"/>
          <p14:tracePt t="36969" x="4851400" y="2755900"/>
          <p14:tracePt t="36987" x="4921250" y="2755900"/>
          <p14:tracePt t="37002" x="4997450" y="2755900"/>
          <p14:tracePt t="37019" x="5073650" y="2755900"/>
          <p14:tracePt t="37036" x="5149850" y="2755900"/>
          <p14:tracePt t="37053" x="5213350" y="2755900"/>
          <p14:tracePt t="37069" x="5270500" y="2755900"/>
          <p14:tracePt t="37086" x="5321300" y="2755900"/>
          <p14:tracePt t="37103" x="5353050" y="2755900"/>
          <p14:tracePt t="37119" x="5391150" y="2755900"/>
          <p14:tracePt t="37136" x="5429250" y="2755900"/>
          <p14:tracePt t="37152" x="5448300" y="2755900"/>
          <p14:tracePt t="37169" x="5467350" y="2755900"/>
          <p14:tracePt t="37186" x="5480050" y="2755900"/>
          <p14:tracePt t="37202" x="5486400" y="2755900"/>
          <p14:tracePt t="37219" x="5492750" y="2755900"/>
          <p14:tracePt t="37236" x="5499100" y="2755900"/>
          <p14:tracePt t="37271" x="5505450" y="2755900"/>
          <p14:tracePt t="37479" x="5511800" y="2755900"/>
          <p14:tracePt t="37487" x="5537200" y="2755900"/>
          <p14:tracePt t="37504" x="5575300" y="2755900"/>
          <p14:tracePt t="37519" x="5594350" y="2755900"/>
          <p14:tracePt t="37520" x="5626100" y="2755900"/>
          <p14:tracePt t="37536" x="5645150" y="2755900"/>
          <p14:tracePt t="37552" x="5670550" y="2755900"/>
          <p14:tracePt t="37569" x="5683250" y="2755900"/>
          <p14:tracePt t="37585" x="5689600" y="2755900"/>
          <p14:tracePt t="37603" x="5695950" y="2755900"/>
          <p14:tracePt t="37619" x="5702300" y="2755900"/>
          <p14:tracePt t="37636" x="5708650" y="2755900"/>
          <p14:tracePt t="37652" x="5715000" y="2755900"/>
          <p14:tracePt t="37687" x="5727700" y="2755900"/>
          <p14:tracePt t="37703" x="5734050" y="2755900"/>
          <p14:tracePt t="37704" x="5753100" y="2755900"/>
          <p14:tracePt t="37720" x="5778500" y="2755900"/>
          <p14:tracePt t="37736" x="5784850" y="2755900"/>
          <p14:tracePt t="37752" x="5797550" y="2755900"/>
          <p14:tracePt t="37769" x="5803900" y="2755900"/>
          <p14:tracePt t="37863" x="5810250" y="2755900"/>
          <p14:tracePt t="37871" x="5816600" y="2755900"/>
          <p14:tracePt t="37871" x="5822950" y="2755900"/>
          <p14:tracePt t="37886" x="5848350" y="2755900"/>
          <p14:tracePt t="37904" x="5873750" y="2755900"/>
          <p14:tracePt t="37919" x="5899150" y="2755900"/>
          <p14:tracePt t="37936" x="5918200" y="2755900"/>
          <p14:tracePt t="37953" x="5943600" y="2755900"/>
          <p14:tracePt t="37969" x="5962650" y="2755900"/>
          <p14:tracePt t="37986" x="5988050" y="2755900"/>
          <p14:tracePt t="38002" x="6007100" y="2755900"/>
          <p14:tracePt t="38019" x="6038850" y="2755900"/>
          <p14:tracePt t="38036" x="6076950" y="2755900"/>
          <p14:tracePt t="38052" x="6102350" y="2755900"/>
          <p14:tracePt t="38069" x="6121400" y="2755900"/>
          <p14:tracePt t="38086" x="6127750" y="2755900"/>
          <p14:tracePt t="38103" x="6134100" y="2755900"/>
          <p14:tracePt t="38175" x="6140450" y="2755900"/>
          <p14:tracePt t="38951" x="6134100" y="2755900"/>
          <p14:tracePt t="38975" x="6127750" y="2755900"/>
          <p14:tracePt t="39006" x="6121400" y="2755900"/>
          <p14:tracePt t="44054" x="6115050" y="2755900"/>
          <p14:tracePt t="44062" x="6108700" y="2755900"/>
          <p14:tracePt t="44086" x="6102350" y="2755900"/>
          <p14:tracePt t="44151" x="6096000" y="2755900"/>
          <p14:tracePt t="44191" x="6089650" y="2755900"/>
          <p14:tracePt t="44263" x="6083300" y="2755900"/>
          <p14:tracePt t="44268" x="6076950" y="2755900"/>
          <p14:tracePt t="44295" x="6070600" y="2755900"/>
          <p14:tracePt t="44301" x="6057900" y="2755900"/>
          <p14:tracePt t="44326" x="6045200" y="2755900"/>
          <p14:tracePt t="44326" x="6038850" y="2755900"/>
          <p14:tracePt t="44335" x="6032500" y="2755900"/>
          <p14:tracePt t="44352" x="6019800" y="2755900"/>
          <p14:tracePt t="44352" x="6000750" y="2755900"/>
          <p14:tracePt t="44369" x="5975350" y="2755900"/>
          <p14:tracePt t="44385" x="5943600" y="2755900"/>
          <p14:tracePt t="44402" x="5930900" y="2755900"/>
          <p14:tracePt t="44419" x="5905500" y="2755900"/>
          <p14:tracePt t="44435" x="5886450" y="2755900"/>
          <p14:tracePt t="44452" x="5873750" y="2755900"/>
          <p14:tracePt t="44469" x="5854700" y="2755900"/>
          <p14:tracePt t="44485" x="5842000" y="2755900"/>
          <p14:tracePt t="44503" x="5835650" y="2755900"/>
          <p14:tracePt t="44518" x="5822950" y="2755900"/>
          <p14:tracePt t="44566" x="5816600" y="2755900"/>
          <p14:tracePt t="44590" x="5810250" y="2755900"/>
          <p14:tracePt t="44606" x="5803900" y="2755900"/>
          <p14:tracePt t="44631" x="5797550" y="2755900"/>
          <p14:tracePt t="44694" x="5791200" y="2755900"/>
          <p14:tracePt t="45086" x="5803900" y="2755900"/>
          <p14:tracePt t="45095" x="5816600" y="2755900"/>
          <p14:tracePt t="45110" x="5829300" y="2755900"/>
          <p14:tracePt t="45118" x="5842000" y="2755900"/>
          <p14:tracePt t="45135" x="5848350" y="2755900"/>
          <p14:tracePt t="45136" x="5861050" y="2762250"/>
          <p14:tracePt t="45152" x="5873750" y="2762250"/>
          <p14:tracePt t="45169" x="5880100" y="2762250"/>
          <p14:tracePt t="45185" x="5886450" y="2762250"/>
          <p14:tracePt t="45222" x="5892800" y="2762250"/>
          <p14:tracePt t="45479" x="5886450" y="2762250"/>
          <p14:tracePt t="45487" x="5867400" y="2768600"/>
          <p14:tracePt t="45487" x="5861050" y="2768600"/>
          <p14:tracePt t="45503" x="5848350" y="2768600"/>
          <p14:tracePt t="45503" x="5810250" y="2774950"/>
          <p14:tracePt t="45519" x="5765800" y="2774950"/>
          <p14:tracePt t="45535" x="5721350" y="2774950"/>
          <p14:tracePt t="45553" x="5695950" y="2774950"/>
          <p14:tracePt t="45569" x="5664200" y="2774950"/>
          <p14:tracePt t="45585" x="5651500" y="2774950"/>
          <p14:tracePt t="45602" x="5638800" y="2774950"/>
          <p14:tracePt t="45619" x="5632450" y="2774950"/>
          <p14:tracePt t="45670" x="5626100" y="2774950"/>
          <p14:tracePt t="45694" x="5619750" y="2774950"/>
          <p14:tracePt t="45710" x="5613400" y="2774950"/>
          <p14:tracePt t="45727" x="5607050" y="2774950"/>
          <p14:tracePt t="47134" x="5594350" y="2774950"/>
          <p14:tracePt t="47145" x="5448300" y="2774950"/>
          <p14:tracePt t="47145" x="5200650" y="2774950"/>
          <p14:tracePt t="47152" x="4673600" y="2774950"/>
          <p14:tracePt t="47168" x="3968750" y="2774950"/>
          <p14:tracePt t="47184" x="3282950" y="2774950"/>
          <p14:tracePt t="47202" x="2997200" y="2774950"/>
          <p14:tracePt t="47219" x="2730500" y="2774950"/>
          <p14:tracePt t="47235" x="2552700" y="2774950"/>
          <p14:tracePt t="47252" x="2349500" y="2774950"/>
          <p14:tracePt t="47268" x="2152650" y="2794000"/>
          <p14:tracePt t="47285" x="1866900" y="2832100"/>
          <p14:tracePt t="47303" x="1651000" y="2863850"/>
          <p14:tracePt t="47318" x="1473200" y="2882900"/>
          <p14:tracePt t="47335" x="1333500" y="2908300"/>
          <p14:tracePt t="47352" x="1187450" y="2927350"/>
          <p14:tracePt t="47368" x="1092200" y="2946400"/>
          <p14:tracePt t="47385" x="1022350" y="2959100"/>
          <p14:tracePt t="47402" x="958850" y="2971800"/>
          <p14:tracePt t="47419" x="914400" y="2978150"/>
          <p14:tracePt t="47436" x="876300" y="2984500"/>
          <p14:tracePt t="47452" x="831850" y="3003550"/>
          <p14:tracePt t="47469" x="793750" y="3009900"/>
          <p14:tracePt t="47485" x="723900" y="3041650"/>
          <p14:tracePt t="47503" x="692150" y="3054350"/>
          <p14:tracePt t="47519" x="666750" y="3067050"/>
          <p14:tracePt t="47535" x="654050" y="3073400"/>
          <p14:tracePt t="47552" x="635000" y="3079750"/>
          <p14:tracePt t="47570" x="609600" y="3092450"/>
          <p14:tracePt t="47585" x="590550" y="3111500"/>
          <p14:tracePt t="47602" x="558800" y="3124200"/>
          <p14:tracePt t="47618" x="520700" y="3143250"/>
          <p14:tracePt t="47635" x="482600" y="3162300"/>
          <p14:tracePt t="47652" x="457200" y="3181350"/>
          <p14:tracePt t="47669" x="438150" y="3187700"/>
          <p14:tracePt t="47685" x="425450" y="3200400"/>
          <p14:tracePt t="47703" x="412750" y="3206750"/>
          <p14:tracePt t="47718" x="412750" y="3213100"/>
          <p14:tracePt t="47735" x="406400" y="3213100"/>
          <p14:tracePt t="47752" x="406400" y="3225800"/>
          <p14:tracePt t="48142" x="406400" y="3219450"/>
          <p14:tracePt t="48151" x="412750" y="3194050"/>
          <p14:tracePt t="48161" x="419100" y="3181350"/>
          <p14:tracePt t="48169" x="419100" y="3155950"/>
          <p14:tracePt t="48185" x="431800" y="3136900"/>
          <p14:tracePt t="48201" x="431800" y="3124200"/>
          <p14:tracePt t="48218" x="438150" y="3111500"/>
          <p14:tracePt t="48235" x="438150" y="3098800"/>
          <p14:tracePt t="48252" x="444500" y="3092450"/>
          <p14:tracePt t="48302" x="444500" y="3086100"/>
          <p14:tracePt t="50479" x="463550" y="3079750"/>
          <p14:tracePt t="50487" x="546100" y="3079750"/>
          <p14:tracePt t="50496" x="704850" y="3079750"/>
          <p14:tracePt t="50505" x="984250" y="3079750"/>
          <p14:tracePt t="50519" x="1295400" y="3092450"/>
          <p14:tracePt t="50536" x="1536700" y="3111500"/>
          <p14:tracePt t="50553" x="1720850" y="3136900"/>
          <p14:tracePt t="50569" x="1892300" y="3136900"/>
          <p14:tracePt t="50586" x="2044700" y="3136900"/>
          <p14:tracePt t="50603" x="2159000" y="3136900"/>
          <p14:tracePt t="50620" x="2254250" y="3136900"/>
          <p14:tracePt t="50636" x="2330450" y="3136900"/>
          <p14:tracePt t="50653" x="2381250" y="3136900"/>
          <p14:tracePt t="50669" x="2425700" y="3136900"/>
          <p14:tracePt t="50686" x="2495550" y="3136900"/>
          <p14:tracePt t="50704" x="2552700" y="3136900"/>
          <p14:tracePt t="50719" x="2609850" y="3136900"/>
          <p14:tracePt t="50736" x="2667000" y="3136900"/>
          <p14:tracePt t="50753" x="2730500" y="3136900"/>
          <p14:tracePt t="50769" x="2781300" y="3136900"/>
          <p14:tracePt t="50786" x="2825750" y="3136900"/>
          <p14:tracePt t="50803" x="2889250" y="3136900"/>
          <p14:tracePt t="50819" x="2965450" y="3136900"/>
          <p14:tracePt t="50836" x="3054350" y="3136900"/>
          <p14:tracePt t="50853" x="3124200" y="3136900"/>
          <p14:tracePt t="50869" x="3194050" y="3136900"/>
          <p14:tracePt t="50886" x="3289300" y="3136900"/>
          <p14:tracePt t="50904" x="3378200" y="3143250"/>
          <p14:tracePt t="50919" x="3486150" y="3143250"/>
          <p14:tracePt t="50936" x="3619500" y="3143250"/>
          <p14:tracePt t="50953" x="3746500" y="3143250"/>
          <p14:tracePt t="50969" x="3860800" y="3149600"/>
          <p14:tracePt t="50986" x="3956050" y="3149600"/>
          <p14:tracePt t="51003" x="4038600" y="3149600"/>
          <p14:tracePt t="51020" x="4095750" y="3162300"/>
          <p14:tracePt t="51036" x="4140200" y="3162300"/>
          <p14:tracePt t="51053" x="4178300" y="3162300"/>
          <p14:tracePt t="51069" x="4210050" y="3168650"/>
          <p14:tracePt t="51086" x="4260850" y="3175000"/>
          <p14:tracePt t="51104" x="4279900" y="3175000"/>
          <p14:tracePt t="51119" x="4305300" y="3175000"/>
          <p14:tracePt t="51137" x="4324350" y="3175000"/>
          <p14:tracePt t="51153" x="4337050" y="3175000"/>
          <p14:tracePt t="51170" x="4356100" y="3175000"/>
          <p14:tracePt t="51186" x="4368800" y="3181350"/>
          <p14:tracePt t="51203" x="4387850" y="3187700"/>
          <p14:tracePt t="51219" x="4400550" y="3187700"/>
          <p14:tracePt t="51236" x="4413250" y="3187700"/>
          <p14:tracePt t="51253" x="4425950" y="3194050"/>
          <p14:tracePt t="51269" x="4432300" y="3194050"/>
          <p14:tracePt t="51285" x="4438650" y="3194050"/>
          <p14:tracePt t="51302" x="4457700" y="3194050"/>
          <p14:tracePt t="51319" x="4470400" y="3194050"/>
          <p14:tracePt t="51336" x="4483100" y="3194050"/>
          <p14:tracePt t="51352" x="4508500" y="3200400"/>
          <p14:tracePt t="51369" x="4521200" y="3200400"/>
          <p14:tracePt t="51386" x="4527550" y="3200400"/>
          <p14:tracePt t="51403" x="4533900" y="3200400"/>
          <p14:tracePt t="51419" x="4540250" y="3200400"/>
          <p14:tracePt t="51463" x="4546600" y="3200400"/>
          <p14:tracePt t="51799" x="4546600" y="3206750"/>
          <p14:tracePt t="51829" x="4540250" y="3206750"/>
          <p14:tracePt t="51847" x="4540250" y="3213100"/>
          <p14:tracePt t="51863" x="4533900" y="3213100"/>
          <p14:tracePt t="51871" x="4533900" y="3225800"/>
          <p14:tracePt t="51871" x="4533900" y="3238500"/>
          <p14:tracePt t="51887" x="4533900" y="3251200"/>
          <p14:tracePt t="52159" x="4540250" y="3251200"/>
          <p14:tracePt t="52191" x="4552950" y="3251200"/>
          <p14:tracePt t="52207" x="4559300" y="3238500"/>
          <p14:tracePt t="52215" x="4565650" y="3238500"/>
          <p14:tracePt t="52263" x="4552950" y="3238500"/>
          <p14:tracePt t="52271" x="4533900" y="3244850"/>
          <p14:tracePt t="52287" x="4508500" y="3251200"/>
          <p14:tracePt t="52288" x="4457700" y="3263900"/>
          <p14:tracePt t="52303" x="4406900" y="3276600"/>
          <p14:tracePt t="52319" x="4343400" y="3308350"/>
          <p14:tracePt t="52336" x="4248150" y="3340100"/>
          <p14:tracePt t="52353" x="4133850" y="3378200"/>
          <p14:tracePt t="52369" x="3987800" y="3416300"/>
          <p14:tracePt t="52386" x="3803650" y="3454400"/>
          <p14:tracePt t="52402" x="3625850" y="3473450"/>
          <p14:tracePt t="52419" x="3435350" y="3505200"/>
          <p14:tracePt t="52436" x="3289300" y="3524250"/>
          <p14:tracePt t="52453" x="3168650" y="3543300"/>
          <p14:tracePt t="52469" x="3067050" y="3556000"/>
          <p14:tracePt t="52486" x="2971800" y="3568700"/>
          <p14:tracePt t="52504" x="2914650" y="3568700"/>
          <p14:tracePt t="52520" x="2851150" y="3575050"/>
          <p14:tracePt t="52536" x="2768600" y="3587750"/>
          <p14:tracePt t="52553" x="2692400" y="3587750"/>
          <p14:tracePt t="52569" x="2609850" y="3587750"/>
          <p14:tracePt t="52586" x="2559050" y="3587750"/>
          <p14:tracePt t="52602" x="2501900" y="3587750"/>
          <p14:tracePt t="52619" x="2463800" y="3587750"/>
          <p14:tracePt t="52636" x="2425700" y="3587750"/>
          <p14:tracePt t="52653" x="2400300" y="3587750"/>
          <p14:tracePt t="52669" x="2362200" y="3587750"/>
          <p14:tracePt t="52686" x="2311400" y="3587750"/>
          <p14:tracePt t="52703" x="2292350" y="3587750"/>
          <p14:tracePt t="52719" x="2279650" y="3587750"/>
          <p14:tracePt t="52736" x="2273300" y="3587750"/>
          <p14:tracePt t="52753" x="2266950" y="3587750"/>
          <p14:tracePt t="52807" x="2260600" y="3587750"/>
          <p14:tracePt t="52911" x="2266950" y="3587750"/>
          <p14:tracePt t="52919" x="2273300" y="3587750"/>
          <p14:tracePt t="52920" x="2286000" y="3587750"/>
          <p14:tracePt t="52928" x="2305050" y="3587750"/>
          <p14:tracePt t="52936" x="2349500" y="3587750"/>
          <p14:tracePt t="52953" x="2413000" y="3587750"/>
          <p14:tracePt t="52969" x="2508250" y="3587750"/>
          <p14:tracePt t="52986" x="2622550" y="3587750"/>
          <p14:tracePt t="53002" x="2743200" y="3587750"/>
          <p14:tracePt t="53019" x="2857500" y="3587750"/>
          <p14:tracePt t="53036" x="2959100" y="3587750"/>
          <p14:tracePt t="53053" x="3048000" y="3587750"/>
          <p14:tracePt t="53069" x="3124200" y="3587750"/>
          <p14:tracePt t="53086" x="3225800" y="3587750"/>
          <p14:tracePt t="53103" x="3289300" y="3587750"/>
          <p14:tracePt t="53120" x="3346450" y="3587750"/>
          <p14:tracePt t="53136" x="3429000" y="3587750"/>
          <p14:tracePt t="53152" x="3498850" y="3587750"/>
          <p14:tracePt t="53170" x="3543300" y="3587750"/>
          <p14:tracePt t="53186" x="3587750" y="3587750"/>
          <p14:tracePt t="53202" x="3638550" y="3594100"/>
          <p14:tracePt t="53219" x="3683000" y="3594100"/>
          <p14:tracePt t="53236" x="3733800" y="3594100"/>
          <p14:tracePt t="53253" x="3778250" y="3594100"/>
          <p14:tracePt t="53269" x="3848100" y="3594100"/>
          <p14:tracePt t="53286" x="3956050" y="3594100"/>
          <p14:tracePt t="53303" x="4019550" y="3594100"/>
          <p14:tracePt t="53319" x="4070350" y="3600450"/>
          <p14:tracePt t="53336" x="4114800" y="3606800"/>
          <p14:tracePt t="53353" x="4146550" y="3606800"/>
          <p14:tracePt t="53369" x="4178300" y="3606800"/>
          <p14:tracePt t="53386" x="4210050" y="3606800"/>
          <p14:tracePt t="53402" x="4241800" y="3606800"/>
          <p14:tracePt t="53419" x="4279900" y="3606800"/>
          <p14:tracePt t="53436" x="4318000" y="3606800"/>
          <p14:tracePt t="53453" x="4349750" y="3606800"/>
          <p14:tracePt t="53469" x="4387850" y="3619500"/>
          <p14:tracePt t="53486" x="4438650" y="3625850"/>
          <p14:tracePt t="53503" x="4476750" y="3632200"/>
          <p14:tracePt t="53519" x="4521200" y="3632200"/>
          <p14:tracePt t="53536" x="4572000" y="3632200"/>
          <p14:tracePt t="53552" x="4616450" y="3632200"/>
          <p14:tracePt t="53569" x="4673600" y="3632200"/>
          <p14:tracePt t="53586" x="4724400" y="3632200"/>
          <p14:tracePt t="53602" x="4775200" y="3632200"/>
          <p14:tracePt t="53619" x="4819650" y="3632200"/>
          <p14:tracePt t="53636" x="4851400" y="3632200"/>
          <p14:tracePt t="53653" x="4876800" y="3632200"/>
          <p14:tracePt t="53669" x="4914900" y="3632200"/>
          <p14:tracePt t="53686" x="4953000" y="3632200"/>
          <p14:tracePt t="53703" x="4978400" y="3632200"/>
          <p14:tracePt t="53719" x="5016500" y="3632200"/>
          <p14:tracePt t="53736" x="5048250" y="3632200"/>
          <p14:tracePt t="53752" x="5073650" y="3632200"/>
          <p14:tracePt t="53769" x="5111750" y="3632200"/>
          <p14:tracePt t="53786" x="5137150" y="3632200"/>
          <p14:tracePt t="53802" x="5175250" y="3632200"/>
          <p14:tracePt t="53819" x="5219700" y="3632200"/>
          <p14:tracePt t="53836" x="5283200" y="3632200"/>
          <p14:tracePt t="53852" x="5359400" y="3632200"/>
          <p14:tracePt t="53869" x="5435600" y="3632200"/>
          <p14:tracePt t="53886" x="5549900" y="3632200"/>
          <p14:tracePt t="53903" x="5607050" y="3632200"/>
          <p14:tracePt t="53919" x="5657850" y="3632200"/>
          <p14:tracePt t="53936" x="5689600" y="3632200"/>
          <p14:tracePt t="53952" x="5721350" y="3632200"/>
          <p14:tracePt t="53969" x="5753100" y="3632200"/>
          <p14:tracePt t="53986" x="5791200" y="3632200"/>
          <p14:tracePt t="54002" x="5842000" y="3632200"/>
          <p14:tracePt t="54019" x="5886450" y="3632200"/>
          <p14:tracePt t="54036" x="5930900" y="3632200"/>
          <p14:tracePt t="54052" x="5969000" y="3632200"/>
          <p14:tracePt t="54069" x="6013450" y="3632200"/>
          <p14:tracePt t="54086" x="6070600" y="3632200"/>
          <p14:tracePt t="54103" x="6102350" y="3632200"/>
          <p14:tracePt t="54119" x="6127750" y="3632200"/>
          <p14:tracePt t="54136" x="6165850" y="3632200"/>
          <p14:tracePt t="54152" x="6210300" y="3632200"/>
          <p14:tracePt t="54170" x="6235700" y="3632200"/>
          <p14:tracePt t="54186" x="6273800" y="3644900"/>
          <p14:tracePt t="54203" x="6324600" y="3644900"/>
          <p14:tracePt t="54219" x="6362700" y="3644900"/>
          <p14:tracePt t="54236" x="6400800" y="3644900"/>
          <p14:tracePt t="54252" x="6432550" y="3651250"/>
          <p14:tracePt t="54269" x="6457950" y="3651250"/>
          <p14:tracePt t="54286" x="6483350" y="3651250"/>
          <p14:tracePt t="54304" x="6496050" y="3651250"/>
          <p14:tracePt t="55575" x="6508750" y="3651250"/>
          <p14:tracePt t="55583" x="6546850" y="3651250"/>
          <p14:tracePt t="55587" x="6610350" y="3651250"/>
          <p14:tracePt t="55602" x="6705600" y="3638550"/>
          <p14:tracePt t="55619" x="6769100" y="3638550"/>
          <p14:tracePt t="55636" x="6813550" y="3638550"/>
          <p14:tracePt t="55652" x="6851650" y="3638550"/>
          <p14:tracePt t="55669" x="6883400" y="3638550"/>
          <p14:tracePt t="55685" x="6921500" y="3638550"/>
          <p14:tracePt t="55703" x="6953250" y="3638550"/>
          <p14:tracePt t="55720" x="6978650" y="3638550"/>
          <p14:tracePt t="55735" x="7023100" y="3638550"/>
          <p14:tracePt t="55753" x="7061200" y="3638550"/>
          <p14:tracePt t="55769" x="7118350" y="3638550"/>
          <p14:tracePt t="55786" x="7181850" y="3638550"/>
          <p14:tracePt t="55802" x="7264400" y="3638550"/>
          <p14:tracePt t="55819" x="7340600" y="3638550"/>
          <p14:tracePt t="55836" x="7404100" y="3638550"/>
          <p14:tracePt t="55852" x="7467600" y="3638550"/>
          <p14:tracePt t="55869" x="7512050" y="3638550"/>
          <p14:tracePt t="55886" x="7562850" y="3638550"/>
          <p14:tracePt t="55903" x="7588250" y="3625850"/>
          <p14:tracePt t="55919" x="7613650" y="3619500"/>
          <p14:tracePt t="55936" x="7626350" y="3619500"/>
          <p14:tracePt t="55952" x="7639050" y="3613150"/>
          <p14:tracePt t="55969" x="7664450" y="3594100"/>
          <p14:tracePt t="55986" x="7683500" y="3587750"/>
          <p14:tracePt t="56002" x="7702550" y="3575050"/>
          <p14:tracePt t="56019" x="7708900" y="3568700"/>
          <p14:tracePt t="56036" x="7721600" y="3562350"/>
          <p14:tracePt t="56053" x="7734300" y="3556000"/>
          <p14:tracePt t="56069" x="7734300" y="3549650"/>
          <p14:tracePt t="56069" x="7740650" y="3549650"/>
          <p14:tracePt t="56103" x="7747000" y="3536950"/>
          <p14:tracePt t="56127" x="7747000" y="3530600"/>
          <p14:tracePt t="56151" x="7753350" y="3530600"/>
          <p14:tracePt t="56161" x="7759700" y="3524250"/>
          <p14:tracePt t="56191" x="7759700" y="3517900"/>
          <p14:tracePt t="56198" x="7766050" y="3511550"/>
          <p14:tracePt t="56263" x="7766050" y="3505200"/>
          <p14:tracePt t="56279" x="7772400" y="3498850"/>
          <p14:tracePt t="56303" x="7778750" y="3498850"/>
          <p14:tracePt t="56319" x="7778750" y="3492500"/>
          <p14:tracePt t="56335" x="7778750" y="3479800"/>
          <p14:tracePt t="56345" x="7785100" y="3479800"/>
          <p14:tracePt t="56346" x="7785100" y="3467100"/>
          <p14:tracePt t="56375" x="7791450" y="3454400"/>
          <p14:tracePt t="56391" x="7797800" y="3448050"/>
          <p14:tracePt t="60510" x="7797800" y="3435350"/>
          <p14:tracePt t="60519" x="7816850" y="3384550"/>
          <p14:tracePt t="60526" x="7848600" y="3276600"/>
          <p14:tracePt t="60537" x="7861300" y="3162300"/>
          <p14:tracePt t="60552" x="7867650" y="3111500"/>
          <p14:tracePt t="60569" x="7867650" y="3086100"/>
          <p14:tracePt t="60586" x="7874000" y="3060700"/>
          <p14:tracePt t="60602" x="7874000" y="3041650"/>
          <p14:tracePt t="60619" x="7886700" y="2984500"/>
          <p14:tracePt t="60635" x="7937500" y="2838450"/>
          <p14:tracePt t="60652" x="7969250" y="2717800"/>
          <p14:tracePt t="60670" x="8007350" y="2622550"/>
          <p14:tracePt t="60685" x="8020050" y="2552700"/>
          <p14:tracePt t="60704" x="8032750" y="2527300"/>
          <p14:tracePt t="60719" x="8032750" y="2501900"/>
          <p14:tracePt t="60736" x="8039100" y="2501900"/>
          <p14:tracePt t="60752" x="8039100" y="2495550"/>
          <p14:tracePt t="60863" x="8039100" y="2489200"/>
          <p14:tracePt t="60867" x="8032750" y="2489200"/>
          <p14:tracePt t="60885" x="8007350" y="2489200"/>
          <p14:tracePt t="60886" x="7981950" y="2508250"/>
          <p14:tracePt t="60903" x="7943850" y="2527300"/>
          <p14:tracePt t="60918" x="7912100" y="2552700"/>
          <p14:tracePt t="60936" x="7886700" y="2584450"/>
          <p14:tracePt t="60952" x="7867650" y="2622550"/>
          <p14:tracePt t="60969" x="7848600" y="2654300"/>
          <p14:tracePt t="60985" x="7829550" y="2705100"/>
          <p14:tracePt t="61003" x="7810500" y="2762250"/>
          <p14:tracePt t="61019" x="7797800" y="2813050"/>
          <p14:tracePt t="61035" x="7791450" y="2863850"/>
          <p14:tracePt t="61052" x="7778750" y="2940050"/>
          <p14:tracePt t="61069" x="7766050" y="3009900"/>
          <p14:tracePt t="61085" x="7747000" y="3105150"/>
          <p14:tracePt t="61103" x="7734300" y="3149600"/>
          <p14:tracePt t="61119" x="7727950" y="3168650"/>
          <p14:tracePt t="61136" x="7727950" y="3175000"/>
          <p14:tracePt t="61255" x="7727950" y="3181350"/>
          <p14:tracePt t="61263" x="7727950" y="3187700"/>
          <p14:tracePt t="61265" x="7727950" y="3194050"/>
          <p14:tracePt t="61271" x="7727950" y="3200400"/>
          <p14:tracePt t="61285" x="7727950" y="3232150"/>
          <p14:tracePt t="61303" x="7727950" y="3244850"/>
          <p14:tracePt t="61319" x="7727950" y="3257550"/>
          <p14:tracePt t="61336" x="7727950" y="3263900"/>
          <p14:tracePt t="61352" x="7721600" y="3270250"/>
          <p14:tracePt t="61398" x="7721600" y="3276600"/>
          <p14:tracePt t="61415" x="7721600" y="3282950"/>
          <p14:tracePt t="61423" x="7721600" y="3289300"/>
          <p14:tracePt t="61437" x="7721600" y="3302000"/>
          <p14:tracePt t="61452" x="7721600" y="3308350"/>
          <p14:tracePt t="61453" x="7715250" y="3327400"/>
          <p14:tracePt t="61469" x="7715250" y="3346450"/>
          <p14:tracePt t="61485" x="7702550" y="3384550"/>
          <p14:tracePt t="61503" x="7702550" y="3416300"/>
          <p14:tracePt t="61519" x="7696200" y="3441700"/>
          <p14:tracePt t="61536" x="7689850" y="3454400"/>
          <p14:tracePt t="61552" x="7689850" y="3467100"/>
          <p14:tracePt t="61569" x="7689850" y="3473450"/>
          <p14:tracePt t="61585" x="7683500" y="3479800"/>
          <p14:tracePt t="61630" x="7683500" y="3486150"/>
          <p14:tracePt t="61638" x="7677150" y="3492500"/>
          <p14:tracePt t="61686" x="7677150" y="3498850"/>
          <p14:tracePt t="61702" x="7670800" y="3498850"/>
          <p14:tracePt t="62054" x="7664450" y="3505200"/>
          <p14:tracePt t="62061" x="7658100" y="3505200"/>
          <p14:tracePt t="62070" x="7639050" y="3505200"/>
          <p14:tracePt t="62071" x="7620000" y="3505200"/>
          <p14:tracePt t="62086" x="7524750" y="3517900"/>
          <p14:tracePt t="62102" x="7461250" y="3530600"/>
          <p14:tracePt t="62119" x="7391400" y="3536950"/>
          <p14:tracePt t="62135" x="7359650" y="3536950"/>
          <p14:tracePt t="62152" x="7315200" y="3543300"/>
          <p14:tracePt t="62169" x="7270750" y="3549650"/>
          <p14:tracePt t="62185" x="7258050" y="3549650"/>
          <p14:tracePt t="62202" x="7245350" y="3549650"/>
          <p14:tracePt t="62219" x="7239000" y="3556000"/>
          <p14:tracePt t="63974" x="0" y="0"/>
        </p14:tracePtLst>
        <p14:tracePtLst>
          <p14:tracePt t="67507" x="1574800" y="1365250"/>
          <p14:tracePt t="67839" x="1568450" y="1365250"/>
          <p14:tracePt t="67847" x="1568450" y="1371600"/>
          <p14:tracePt t="67855" x="1555750" y="1371600"/>
          <p14:tracePt t="67879" x="1549400" y="1377950"/>
          <p14:tracePt t="67887" x="1517650" y="1416050"/>
          <p14:tracePt t="67903" x="1517650" y="1454150"/>
          <p14:tracePt t="67904" x="1498600" y="1562100"/>
          <p14:tracePt t="67920" x="1492250" y="1708150"/>
          <p14:tracePt t="67936" x="1517650" y="1866900"/>
          <p14:tracePt t="67953" x="1581150" y="2070100"/>
          <p14:tracePt t="67970" x="1670050" y="2266950"/>
          <p14:tracePt t="67986" x="1746250" y="2482850"/>
          <p14:tracePt t="68003" x="1822450" y="2660650"/>
          <p14:tracePt t="68020" x="1898650" y="2813050"/>
          <p14:tracePt t="68036" x="1962150" y="2965450"/>
          <p14:tracePt t="68053" x="2044700" y="3105150"/>
          <p14:tracePt t="68070" x="2133600" y="3257550"/>
          <p14:tracePt t="68086" x="2286000" y="3460750"/>
          <p14:tracePt t="68104" x="2406650" y="3594100"/>
          <p14:tracePt t="68119" x="2540000" y="3702050"/>
          <p14:tracePt t="68136" x="2686050" y="3797300"/>
          <p14:tracePt t="68153" x="2781300" y="3854450"/>
          <p14:tracePt t="68170" x="2876550" y="3905250"/>
          <p14:tracePt t="68186" x="2952750" y="3956050"/>
          <p14:tracePt t="68203" x="3041650" y="4000500"/>
          <p14:tracePt t="68219" x="3105150" y="4032250"/>
          <p14:tracePt t="68236" x="3168650" y="4051300"/>
          <p14:tracePt t="68253" x="3219450" y="4064000"/>
          <p14:tracePt t="68270" x="3251200" y="4070350"/>
          <p14:tracePt t="68286" x="3257550" y="4070350"/>
          <p14:tracePt t="68416" x="3213100" y="4070350"/>
          <p14:tracePt t="68423" x="3149600" y="4070350"/>
          <p14:tracePt t="68436" x="3086100" y="4064000"/>
          <p14:tracePt t="68437" x="2978150" y="4044950"/>
          <p14:tracePt t="68453" x="2857500" y="4032250"/>
          <p14:tracePt t="68470" x="2749550" y="4006850"/>
          <p14:tracePt t="68486" x="2641600" y="3975100"/>
          <p14:tracePt t="68504" x="2584450" y="3962400"/>
          <p14:tracePt t="68519" x="2552700" y="3956050"/>
          <p14:tracePt t="68536" x="2533650" y="3956050"/>
          <p14:tracePt t="68553" x="2527300" y="3956050"/>
          <p14:tracePt t="68695" x="2552700" y="3956050"/>
          <p14:tracePt t="68703" x="2622550" y="3956050"/>
          <p14:tracePt t="68719" x="2711450" y="3956050"/>
          <p14:tracePt t="68736" x="2755900" y="3956050"/>
          <p14:tracePt t="68737" x="2813050" y="3956050"/>
          <p14:tracePt t="68753" x="2832100" y="3956050"/>
          <p14:tracePt t="68863" x="2819400" y="3956050"/>
          <p14:tracePt t="68871" x="2730500" y="3956050"/>
          <p14:tracePt t="68879" x="2660650" y="3956050"/>
          <p14:tracePt t="68887" x="2546350" y="3956050"/>
          <p14:tracePt t="68903" x="2432050" y="3956050"/>
          <p14:tracePt t="68920" x="2349500" y="3956050"/>
          <p14:tracePt t="68936" x="2311400" y="3956050"/>
          <p14:tracePt t="68953" x="2298700" y="3949700"/>
          <p14:tracePt t="69031" x="2305050" y="3949700"/>
          <p14:tracePt t="69039" x="2336800" y="3949700"/>
          <p14:tracePt t="69047" x="2387600" y="3949700"/>
          <p14:tracePt t="69053" x="2501900" y="3949700"/>
          <p14:tracePt t="69069" x="2603500" y="3949700"/>
          <p14:tracePt t="69086" x="2819400" y="3949700"/>
          <p14:tracePt t="69103" x="2933700" y="3949700"/>
          <p14:tracePt t="69120" x="3009900" y="3949700"/>
          <p14:tracePt t="69136" x="3048000" y="3949700"/>
          <p14:tracePt t="69775" x="3041650" y="3949700"/>
          <p14:tracePt t="69791" x="3035300" y="3956050"/>
          <p14:tracePt t="69811" x="3028950" y="3956050"/>
          <p14:tracePt t="69812" x="3022600" y="3956050"/>
          <p14:tracePt t="69819" x="3003550" y="3956050"/>
          <p14:tracePt t="69837" x="2978150" y="3956050"/>
          <p14:tracePt t="69853" x="2933700" y="3956050"/>
          <p14:tracePt t="69869" x="2889250" y="3956050"/>
          <p14:tracePt t="69886" x="2825750" y="3956050"/>
          <p14:tracePt t="69903" x="2781300" y="3956050"/>
          <p14:tracePt t="69919" x="2730500" y="3956050"/>
          <p14:tracePt t="69936" x="2724150" y="3962400"/>
          <p14:tracePt t="69953" x="2698750" y="3962400"/>
          <p14:tracePt t="69969" x="2673350" y="3962400"/>
          <p14:tracePt t="69986" x="2660650" y="3962400"/>
          <p14:tracePt t="70003" x="2635250" y="3962400"/>
          <p14:tracePt t="70020" x="2616200" y="3962400"/>
          <p14:tracePt t="70036" x="2597150" y="3962400"/>
          <p14:tracePt t="70053" x="2578100" y="3962400"/>
          <p14:tracePt t="70069" x="2565400" y="3962400"/>
          <p14:tracePt t="70086" x="2552700" y="3962400"/>
          <p14:tracePt t="70103" x="2540000" y="3962400"/>
          <p14:tracePt t="70119" x="2527300" y="3962400"/>
          <p14:tracePt t="70136" x="2514600" y="3962400"/>
          <p14:tracePt t="70153" x="2501900" y="3962400"/>
          <p14:tracePt t="70169" x="2482850" y="3962400"/>
          <p14:tracePt t="70186" x="2463800" y="3962400"/>
          <p14:tracePt t="70203" x="2451100" y="3962400"/>
          <p14:tracePt t="70219" x="2438400" y="3962400"/>
          <p14:tracePt t="70236" x="2425700" y="3962400"/>
          <p14:tracePt t="70253" x="2419350" y="3956050"/>
          <p14:tracePt t="70269" x="2413000" y="3956050"/>
          <p14:tracePt t="70286" x="2400300" y="3949700"/>
          <p14:tracePt t="70303" x="2381250" y="3949700"/>
          <p14:tracePt t="70319" x="2368550" y="3949700"/>
          <p14:tracePt t="70336" x="2355850" y="3949700"/>
          <p14:tracePt t="70353" x="2343150" y="3949700"/>
          <p14:tracePt t="70369" x="2336800" y="3943350"/>
          <p14:tracePt t="70838" x="2349500" y="3943350"/>
          <p14:tracePt t="70847" x="2362200" y="3943350"/>
          <p14:tracePt t="70854" x="2374900" y="3943350"/>
          <p14:tracePt t="70863" x="2393950" y="3943350"/>
          <p14:tracePt t="70869" x="2413000" y="3943350"/>
          <p14:tracePt t="70885" x="2438400" y="3943350"/>
          <p14:tracePt t="70903" x="2451100" y="3943350"/>
          <p14:tracePt t="70919" x="2463800" y="3943350"/>
          <p14:tracePt t="70936" x="2470150" y="3943350"/>
          <p14:tracePt t="70952" x="2476500" y="3943350"/>
          <p14:tracePt t="70969" x="2489200" y="3943350"/>
          <p14:tracePt t="70986" x="2495550" y="3943350"/>
          <p14:tracePt t="71003" x="2508250" y="3943350"/>
          <p14:tracePt t="71019" x="2514600" y="3943350"/>
          <p14:tracePt t="71036" x="2527300" y="3943350"/>
          <p14:tracePt t="71052" x="2533650" y="3943350"/>
          <p14:tracePt t="71069" x="2546350" y="3943350"/>
          <p14:tracePt t="71086" x="2565400" y="3943350"/>
          <p14:tracePt t="71103" x="2571750" y="3943350"/>
          <p14:tracePt t="71119" x="2584450" y="3943350"/>
          <p14:tracePt t="71136" x="2597150" y="3943350"/>
          <p14:tracePt t="71152" x="2609850" y="3943350"/>
          <p14:tracePt t="71170" x="2622550" y="3943350"/>
          <p14:tracePt t="71207" x="2635250" y="3943350"/>
          <p14:tracePt t="71223" x="2641600" y="3943350"/>
          <p14:tracePt t="71238" x="2647950" y="3943350"/>
          <p14:tracePt t="71239" x="2654300" y="3943350"/>
          <p14:tracePt t="71252" x="2660650" y="3943350"/>
          <p14:tracePt t="71269" x="2679700" y="3943350"/>
          <p14:tracePt t="71286" x="2705100" y="3943350"/>
          <p14:tracePt t="71303" x="2724150" y="3943350"/>
          <p14:tracePt t="71319" x="2736850" y="3943350"/>
          <p14:tracePt t="71336" x="2762250" y="3943350"/>
          <p14:tracePt t="71352" x="2794000" y="3943350"/>
          <p14:tracePt t="71369" x="2819400" y="3943350"/>
          <p14:tracePt t="71386" x="2851150" y="3943350"/>
          <p14:tracePt t="71403" x="2895600" y="3943350"/>
          <p14:tracePt t="71420" x="2927350" y="3943350"/>
          <p14:tracePt t="71436" x="2959100" y="3943350"/>
          <p14:tracePt t="71453" x="2997200" y="3943350"/>
          <p14:tracePt t="71469" x="3035300" y="3943350"/>
          <p14:tracePt t="71486" x="3092450" y="3943350"/>
          <p14:tracePt t="71503" x="3136900" y="3943350"/>
          <p14:tracePt t="71519" x="3175000" y="3943350"/>
          <p14:tracePt t="71536" x="3219450" y="3943350"/>
          <p14:tracePt t="71552" x="3257550" y="3943350"/>
          <p14:tracePt t="71569" x="3302000" y="3943350"/>
          <p14:tracePt t="71586" x="3352800" y="3943350"/>
          <p14:tracePt t="71603" x="3441700" y="3943350"/>
          <p14:tracePt t="71619" x="3536950" y="3943350"/>
          <p14:tracePt t="71636" x="3632200" y="3949700"/>
          <p14:tracePt t="71652" x="3721100" y="3962400"/>
          <p14:tracePt t="71669" x="3810000" y="3975100"/>
          <p14:tracePt t="71686" x="3917950" y="3975100"/>
          <p14:tracePt t="71703" x="3981450" y="3975100"/>
          <p14:tracePt t="71719" x="4032250" y="3975100"/>
          <p14:tracePt t="71736" x="4070350" y="3975100"/>
          <p14:tracePt t="71752" x="4121150" y="3975100"/>
          <p14:tracePt t="71769" x="4159250" y="3975100"/>
          <p14:tracePt t="71786" x="4197350" y="3975100"/>
          <p14:tracePt t="71802" x="4241800" y="3975100"/>
          <p14:tracePt t="71819" x="4279900" y="3975100"/>
          <p14:tracePt t="71836" x="4318000" y="3975100"/>
          <p14:tracePt t="71852" x="4349750" y="3975100"/>
          <p14:tracePt t="71869" x="4368800" y="3975100"/>
          <p14:tracePt t="71885" x="4387850" y="3975100"/>
          <p14:tracePt t="71885" x="4394200" y="3975100"/>
          <p14:tracePt t="71902" x="4406900" y="3975100"/>
          <p14:tracePt t="71919" x="4419600" y="3975100"/>
          <p14:tracePt t="71936" x="4432300" y="3975100"/>
          <p14:tracePt t="71952" x="4445000" y="3975100"/>
          <p14:tracePt t="71969" x="4457700" y="3975100"/>
          <p14:tracePt t="71986" x="4470400" y="3975100"/>
          <p14:tracePt t="72002" x="4483100" y="3975100"/>
          <p14:tracePt t="72019" x="4489450" y="3975100"/>
          <p14:tracePt t="72036" x="4502150" y="3975100"/>
          <p14:tracePt t="72052" x="4514850" y="3975100"/>
          <p14:tracePt t="72069" x="4521200" y="3975100"/>
          <p14:tracePt t="72086" x="4540250" y="3975100"/>
          <p14:tracePt t="72103" x="4552950" y="3975100"/>
          <p14:tracePt t="72119" x="4578350" y="3975100"/>
          <p14:tracePt t="72136" x="4603750" y="3975100"/>
          <p14:tracePt t="72152" x="4635500" y="3975100"/>
          <p14:tracePt t="72169" x="4679950" y="3975100"/>
          <p14:tracePt t="72186" x="4724400" y="3975100"/>
          <p14:tracePt t="72202" x="4787900" y="3975100"/>
          <p14:tracePt t="72220" x="4838700" y="3975100"/>
          <p14:tracePt t="72236" x="4908550" y="3975100"/>
          <p14:tracePt t="72252" x="4991100" y="3975100"/>
          <p14:tracePt t="72269" x="5067300" y="3975100"/>
          <p14:tracePt t="72269" x="5111750" y="3975100"/>
          <p14:tracePt t="72287" x="5200650" y="3975100"/>
          <p14:tracePt t="72303" x="5295900" y="3975100"/>
          <p14:tracePt t="72320" x="5397500" y="3975100"/>
          <p14:tracePt t="72336" x="5486400" y="3975100"/>
          <p14:tracePt t="72353" x="5581650" y="3975100"/>
          <p14:tracePt t="72369" x="5695950" y="3975100"/>
          <p14:tracePt t="72386" x="5842000" y="3975100"/>
          <p14:tracePt t="72402" x="5988050" y="3975100"/>
          <p14:tracePt t="72419" x="6146800" y="3975100"/>
          <p14:tracePt t="72437" x="6292850" y="3994150"/>
          <p14:tracePt t="72453" x="6432550" y="4013200"/>
          <p14:tracePt t="72469" x="6546850" y="4032250"/>
          <p14:tracePt t="72486" x="6686550" y="4038600"/>
          <p14:tracePt t="72503" x="6775450" y="4038600"/>
          <p14:tracePt t="72519" x="6858000" y="4038600"/>
          <p14:tracePt t="72536" x="6915150" y="4038600"/>
          <p14:tracePt t="72553" x="6985000" y="4038600"/>
          <p14:tracePt t="72569" x="7048500" y="4038600"/>
          <p14:tracePt t="72586" x="7118350" y="4038600"/>
          <p14:tracePt t="72602" x="7188200" y="4038600"/>
          <p14:tracePt t="72619" x="7264400" y="4038600"/>
          <p14:tracePt t="72636" x="7334250" y="4038600"/>
          <p14:tracePt t="72653" x="7391400" y="4038600"/>
          <p14:tracePt t="72669" x="7454900" y="4038600"/>
          <p14:tracePt t="72686" x="7537450" y="4038600"/>
          <p14:tracePt t="72702" x="7594600" y="4032250"/>
          <p14:tracePt t="72719" x="7639050" y="4032250"/>
          <p14:tracePt t="72736" x="7677150" y="4025900"/>
          <p14:tracePt t="72753" x="7696200" y="4025900"/>
          <p14:tracePt t="72769" x="7715250" y="4025900"/>
          <p14:tracePt t="72786" x="7740650" y="4025900"/>
          <p14:tracePt t="72802" x="7753350" y="4025900"/>
          <p14:tracePt t="72819" x="7759700" y="4025900"/>
          <p14:tracePt t="72854" x="7766050" y="4025900"/>
          <p14:tracePt t="73367" x="7753350" y="4025900"/>
          <p14:tracePt t="73367" x="7747000" y="4025900"/>
          <p14:tracePt t="73382" x="7740650" y="4025900"/>
          <p14:tracePt t="73390" x="7721600" y="4019550"/>
          <p14:tracePt t="73402" x="7708900" y="4013200"/>
          <p14:tracePt t="73406" x="7658100" y="4006850"/>
          <p14:tracePt t="73419" x="7581900" y="3994150"/>
          <p14:tracePt t="73436" x="7499350" y="3981450"/>
          <p14:tracePt t="73453" x="7397750" y="3968750"/>
          <p14:tracePt t="73469" x="7289800" y="3962400"/>
          <p14:tracePt t="73469" x="7232650" y="3962400"/>
          <p14:tracePt t="73487" x="7131050" y="3962400"/>
          <p14:tracePt t="73503" x="7023100" y="3962400"/>
          <p14:tracePt t="73519" x="6940550" y="3962400"/>
          <p14:tracePt t="73536" x="6870700" y="3962400"/>
          <p14:tracePt t="73552" x="6807200" y="3962400"/>
          <p14:tracePt t="73569" x="6743700" y="3962400"/>
          <p14:tracePt t="73586" x="6680200" y="3962400"/>
          <p14:tracePt t="73602" x="6591300" y="3962400"/>
          <p14:tracePt t="73619" x="6489700" y="3962400"/>
          <p14:tracePt t="73636" x="6369050" y="3962400"/>
          <p14:tracePt t="73652" x="6254750" y="3962400"/>
          <p14:tracePt t="73669" x="6134100" y="3962400"/>
          <p14:tracePt t="73686" x="5994400" y="3962400"/>
          <p14:tracePt t="73703" x="5924550" y="3962400"/>
          <p14:tracePt t="73719" x="5848350" y="3962400"/>
          <p14:tracePt t="73736" x="5765800" y="3962400"/>
          <p14:tracePt t="73752" x="5676900" y="3962400"/>
          <p14:tracePt t="73769" x="5568950" y="3962400"/>
          <p14:tracePt t="73786" x="5454650" y="3962400"/>
          <p14:tracePt t="73802" x="5340350" y="3962400"/>
          <p14:tracePt t="73819" x="5245100" y="3962400"/>
          <p14:tracePt t="73836" x="5162550" y="3962400"/>
          <p14:tracePt t="73852" x="5105400" y="3962400"/>
          <p14:tracePt t="73870" x="5060950" y="3962400"/>
          <p14:tracePt t="73886" x="5003800" y="3962400"/>
          <p14:tracePt t="73904" x="4965700" y="3962400"/>
          <p14:tracePt t="73918" x="4921250" y="3962400"/>
          <p14:tracePt t="73935" x="4883150" y="3962400"/>
          <p14:tracePt t="73952" x="4845050" y="3962400"/>
          <p14:tracePt t="73969" x="4806950" y="3962400"/>
          <p14:tracePt t="73986" x="4781550" y="3962400"/>
          <p14:tracePt t="74002" x="4762500" y="3962400"/>
          <p14:tracePt t="74019" x="4743450" y="3962400"/>
          <p14:tracePt t="74036" x="4737100" y="3962400"/>
          <p14:tracePt t="74052" x="4724400" y="3962400"/>
          <p14:tracePt t="74069" x="4718050" y="3962400"/>
          <p14:tracePt t="74086" x="4711700" y="3962400"/>
          <p14:tracePt t="74103" x="4705350" y="3962400"/>
          <p14:tracePt t="74119" x="4699000" y="3962400"/>
          <p14:tracePt t="74136" x="4692650" y="3962400"/>
          <p14:tracePt t="74152" x="4679950" y="3956050"/>
          <p14:tracePt t="74169" x="4667250" y="3956050"/>
          <p14:tracePt t="74186" x="4660900" y="3949700"/>
          <p14:tracePt t="74202" x="4648200" y="3949700"/>
          <p14:tracePt t="75175" x="4641850" y="3949700"/>
          <p14:tracePt t="75183" x="4603750" y="3949700"/>
          <p14:tracePt t="75189" x="4540250" y="3949700"/>
          <p14:tracePt t="75203" x="4451350" y="3949700"/>
          <p14:tracePt t="75219" x="4349750" y="3949700"/>
          <p14:tracePt t="75236" x="4260850" y="3949700"/>
          <p14:tracePt t="75252" x="4191000" y="3949700"/>
          <p14:tracePt t="75269" x="4127500" y="3949700"/>
          <p14:tracePt t="75285" x="4038600" y="3949700"/>
          <p14:tracePt t="75303" x="3956050" y="3949700"/>
          <p14:tracePt t="75319" x="3886200" y="3949700"/>
          <p14:tracePt t="75335" x="3829050" y="3949700"/>
          <p14:tracePt t="75352" x="3784600" y="3949700"/>
          <p14:tracePt t="75369" x="3752850" y="3949700"/>
          <p14:tracePt t="75386" x="3740150" y="3949700"/>
          <p14:tracePt t="75402" x="3721100" y="3949700"/>
          <p14:tracePt t="75419" x="3708400" y="3949700"/>
          <p14:tracePt t="75436" x="3695700" y="3949700"/>
          <p14:tracePt t="75452" x="3683000" y="3949700"/>
          <p14:tracePt t="75470" x="3676650" y="3949700"/>
          <p14:tracePt t="75485" x="3657600" y="3949700"/>
          <p14:tracePt t="75503" x="3644900" y="3949700"/>
          <p14:tracePt t="75520" x="3632200" y="3949700"/>
          <p14:tracePt t="75536" x="3619500" y="3949700"/>
          <p14:tracePt t="75552" x="3606800" y="3949700"/>
          <p14:tracePt t="75569" x="3594100" y="3949700"/>
          <p14:tracePt t="75586" x="3581400" y="3949700"/>
          <p14:tracePt t="75602" x="3568700" y="3949700"/>
          <p14:tracePt t="75619" x="3556000" y="3943350"/>
          <p14:tracePt t="75636" x="3543300" y="3943350"/>
          <p14:tracePt t="75652" x="3530600" y="3943350"/>
          <p14:tracePt t="75669" x="3517900" y="3937000"/>
          <p14:tracePt t="75686" x="3505200" y="3937000"/>
          <p14:tracePt t="75703" x="3498850" y="3937000"/>
          <p14:tracePt t="75719" x="3486150" y="3937000"/>
          <p14:tracePt t="75736" x="3473450" y="3930650"/>
          <p14:tracePt t="75752" x="3460750" y="3930650"/>
          <p14:tracePt t="75769" x="3448050" y="3930650"/>
          <p14:tracePt t="75786" x="3435350" y="3930650"/>
          <p14:tracePt t="75802" x="3416300" y="3924300"/>
          <p14:tracePt t="75819" x="3384550" y="3924300"/>
          <p14:tracePt t="75835" x="3365500" y="3924300"/>
          <p14:tracePt t="75853" x="3346450" y="3917950"/>
          <p14:tracePt t="75869" x="3340100" y="3917950"/>
          <p14:tracePt t="77799" x="0" y="0"/>
        </p14:tracePtLst>
        <p14:tracePtLst>
          <p14:tracePt t="120550" x="628650" y="4286250"/>
          <p14:tracePt t="121255" x="641350" y="4286250"/>
          <p14:tracePt t="121264" x="666750" y="4286250"/>
          <p14:tracePt t="121271" x="736600" y="4286250"/>
          <p14:tracePt t="121287" x="768350" y="4286250"/>
          <p14:tracePt t="121288" x="838200" y="4298950"/>
          <p14:tracePt t="121304" x="901700" y="4305300"/>
          <p14:tracePt t="121321" x="952500" y="4311650"/>
          <p14:tracePt t="121337" x="984250" y="4318000"/>
          <p14:tracePt t="121354" x="1003300" y="4318000"/>
          <p14:tracePt t="121370" x="1016000" y="4318000"/>
          <p14:tracePt t="121607" x="1009650" y="4318000"/>
          <p14:tracePt t="121615" x="984250" y="4318000"/>
          <p14:tracePt t="121623" x="946150" y="4318000"/>
          <p14:tracePt t="121631" x="901700" y="4318000"/>
          <p14:tracePt t="121637" x="806450" y="4318000"/>
          <p14:tracePt t="121654" x="717550" y="4318000"/>
          <p14:tracePt t="121671" x="596900" y="4318000"/>
          <p14:tracePt t="121688" x="552450" y="4318000"/>
          <p14:tracePt t="121704" x="520700" y="4318000"/>
          <p14:tracePt t="121720" x="508000" y="4318000"/>
          <p14:tracePt t="123896" x="508000" y="4324350"/>
          <p14:tracePt t="123903" x="520700" y="4356100"/>
          <p14:tracePt t="123913" x="539750" y="4387850"/>
          <p14:tracePt t="123921" x="571500" y="4419600"/>
          <p14:tracePt t="123937" x="615950" y="4470400"/>
          <p14:tracePt t="123954" x="660400" y="4495800"/>
          <p14:tracePt t="123970" x="717550" y="4514850"/>
          <p14:tracePt t="123987" x="781050" y="4527550"/>
          <p14:tracePt t="124004" x="857250" y="4540250"/>
          <p14:tracePt t="124021" x="920750" y="4546600"/>
          <p14:tracePt t="124037" x="971550" y="4552950"/>
          <p14:tracePt t="124054" x="1009650" y="4565650"/>
          <p14:tracePt t="124070" x="1047750" y="4572000"/>
          <p14:tracePt t="124088" x="1079500" y="4572000"/>
          <p14:tracePt t="124104" x="1104900" y="4572000"/>
          <p14:tracePt t="124120" x="1136650" y="4572000"/>
          <p14:tracePt t="124137" x="1168400" y="4578350"/>
          <p14:tracePt t="124155" x="1200150" y="4584700"/>
          <p14:tracePt t="124170" x="1225550" y="4591050"/>
          <p14:tracePt t="124188" x="1257300" y="4591050"/>
          <p14:tracePt t="124204" x="1282700" y="4597400"/>
          <p14:tracePt t="124221" x="1308100" y="4603750"/>
          <p14:tracePt t="124237" x="1333500" y="4603750"/>
          <p14:tracePt t="124237" x="1339850" y="4603750"/>
          <p14:tracePt t="124256" x="1358900" y="4603750"/>
          <p14:tracePt t="124271" x="1384300" y="4610100"/>
          <p14:tracePt t="124288" x="1397000" y="4616450"/>
          <p14:tracePt t="124391" x="1397000" y="4629150"/>
          <p14:tracePt t="124399" x="1397000" y="4641850"/>
          <p14:tracePt t="124407" x="1377950" y="4654550"/>
          <p14:tracePt t="124413" x="1365250" y="4679950"/>
          <p14:tracePt t="124420" x="1339850" y="4705350"/>
          <p14:tracePt t="124437" x="1308100" y="4730750"/>
          <p14:tracePt t="124454" x="1295400" y="4737100"/>
          <p14:tracePt t="124470" x="1270000" y="4756150"/>
          <p14:tracePt t="124488" x="1263650" y="4756150"/>
          <p14:tracePt t="124504" x="1244600" y="4762500"/>
          <p14:tracePt t="124520" x="1231900" y="4768850"/>
          <p14:tracePt t="124537" x="1219200" y="4768850"/>
          <p14:tracePt t="124554" x="1212850" y="4768850"/>
          <p14:tracePt t="124570" x="1200150" y="4775200"/>
          <p14:tracePt t="124639" x="1193800" y="4775200"/>
          <p14:tracePt t="124663" x="1187450" y="4775200"/>
          <p14:tracePt t="124679" x="1181100" y="4775200"/>
          <p14:tracePt t="124711" x="1174750" y="4775200"/>
          <p14:tracePt t="124728" x="1168400" y="4775200"/>
          <p14:tracePt t="124735" x="1155700" y="4781550"/>
          <p14:tracePt t="124767" x="1149350" y="4781550"/>
          <p14:tracePt t="125359" x="1168400" y="4781550"/>
          <p14:tracePt t="125365" x="1193800" y="4781550"/>
          <p14:tracePt t="125369" x="1257300" y="4781550"/>
          <p14:tracePt t="125387" x="1339850" y="4781550"/>
          <p14:tracePt t="125404" x="1435100" y="4787900"/>
          <p14:tracePt t="125420" x="1524000" y="4787900"/>
          <p14:tracePt t="125437" x="1625600" y="4787900"/>
          <p14:tracePt t="125453" x="1714500" y="4787900"/>
          <p14:tracePt t="125470" x="1835150" y="4787900"/>
          <p14:tracePt t="125488" x="1905000" y="4787900"/>
          <p14:tracePt t="125504" x="1974850" y="4787900"/>
          <p14:tracePt t="125520" x="2038350" y="4787900"/>
          <p14:tracePt t="125537" x="2108200" y="4787900"/>
          <p14:tracePt t="125553" x="2165350" y="4794250"/>
          <p14:tracePt t="125571" x="2216150" y="4794250"/>
          <p14:tracePt t="125588" x="2266950" y="4794250"/>
          <p14:tracePt t="125604" x="2305050" y="4794250"/>
          <p14:tracePt t="125620" x="2343150" y="4794250"/>
          <p14:tracePt t="125637" x="2374900" y="4794250"/>
          <p14:tracePt t="125653" x="2406650" y="4794250"/>
          <p14:tracePt t="125670" x="2457450" y="4794250"/>
          <p14:tracePt t="125688" x="2489200" y="4794250"/>
          <p14:tracePt t="125704" x="2533650" y="4794250"/>
          <p14:tracePt t="125720" x="2578100" y="4794250"/>
          <p14:tracePt t="125737" x="2635250" y="4794250"/>
          <p14:tracePt t="125753" x="2692400" y="4794250"/>
          <p14:tracePt t="125770" x="2762250" y="4794250"/>
          <p14:tracePt t="125787" x="2838450" y="4794250"/>
          <p14:tracePt t="125804" x="2908300" y="4794250"/>
          <p14:tracePt t="125820" x="2959100" y="4794250"/>
          <p14:tracePt t="125837" x="2990850" y="4794250"/>
          <p14:tracePt t="125853" x="3009900" y="4794250"/>
          <p14:tracePt t="125870" x="3016250" y="4794250"/>
          <p14:tracePt t="126383" x="3054350" y="4794250"/>
          <p14:tracePt t="126395" x="3124200" y="4794250"/>
          <p14:tracePt t="126396" x="3194050" y="4794250"/>
          <p14:tracePt t="126403" x="3390900" y="4794250"/>
          <p14:tracePt t="126420" x="3695700" y="4794250"/>
          <p14:tracePt t="126436" x="3924300" y="4794250"/>
          <p14:tracePt t="126454" x="4133850" y="4794250"/>
          <p14:tracePt t="126470" x="4400550" y="4794250"/>
          <p14:tracePt t="126489" x="4533900" y="4794250"/>
          <p14:tracePt t="126504" x="4616450" y="4794250"/>
          <p14:tracePt t="126521" x="4667250" y="4794250"/>
          <p14:tracePt t="126537" x="4705350" y="4794250"/>
          <p14:tracePt t="126554" x="4730750" y="4794250"/>
          <p14:tracePt t="126570" x="4762500" y="4794250"/>
          <p14:tracePt t="126587" x="4794250" y="4794250"/>
          <p14:tracePt t="126603" x="4832350" y="4806950"/>
          <p14:tracePt t="126621" x="4883150" y="4806950"/>
          <p14:tracePt t="126637" x="4927600" y="4819650"/>
          <p14:tracePt t="126654" x="4959350" y="4819650"/>
          <p14:tracePt t="126670" x="5035550" y="4832350"/>
          <p14:tracePt t="126688" x="5086350" y="4832350"/>
          <p14:tracePt t="126704" x="5143500" y="4832350"/>
          <p14:tracePt t="126721" x="5194300" y="4832350"/>
          <p14:tracePt t="126737" x="5257800" y="4832350"/>
          <p14:tracePt t="126754" x="5308600" y="4832350"/>
          <p14:tracePt t="126770" x="5378450" y="4832350"/>
          <p14:tracePt t="126787" x="5461000" y="4832350"/>
          <p14:tracePt t="126804" x="5549900" y="4832350"/>
          <p14:tracePt t="126820" x="5651500" y="4832350"/>
          <p14:tracePt t="126837" x="5759450" y="4832350"/>
          <p14:tracePt t="126854" x="5867400" y="4832350"/>
          <p14:tracePt t="126870" x="6045200" y="4832350"/>
          <p14:tracePt t="126888" x="6153150" y="4832350"/>
          <p14:tracePt t="126904" x="6254750" y="4832350"/>
          <p14:tracePt t="126921" x="6330950" y="4832350"/>
          <p14:tracePt t="126937" x="6394450" y="4832350"/>
          <p14:tracePt t="126954" x="6445250" y="4832350"/>
          <p14:tracePt t="126970" x="6502400" y="4832350"/>
          <p14:tracePt t="126987" x="6572250" y="4832350"/>
          <p14:tracePt t="127003" x="6654800" y="4832350"/>
          <p14:tracePt t="127020" x="6743700" y="4832350"/>
          <p14:tracePt t="127037" x="6832600" y="4832350"/>
          <p14:tracePt t="127053" x="6921500" y="4832350"/>
          <p14:tracePt t="127070" x="7042150" y="4832350"/>
          <p14:tracePt t="127088" x="7105650" y="4832350"/>
          <p14:tracePt t="127104" x="7169150" y="4832350"/>
          <p14:tracePt t="127121" x="7219950" y="4832350"/>
          <p14:tracePt t="127137" x="7264400" y="4832350"/>
          <p14:tracePt t="127154" x="7308850" y="4832350"/>
          <p14:tracePt t="127170" x="7327900" y="4832350"/>
          <p14:tracePt t="127188" x="7340600" y="4832350"/>
          <p14:tracePt t="127204" x="7346950" y="4832350"/>
          <p14:tracePt t="127423" x="7327900" y="4832350"/>
          <p14:tracePt t="127431" x="7302500" y="4832350"/>
          <p14:tracePt t="127439" x="7277100" y="4838700"/>
          <p14:tracePt t="127453" x="7232650" y="4845050"/>
          <p14:tracePt t="127453" x="7124700" y="4864100"/>
          <p14:tracePt t="127470" x="6940550" y="4889500"/>
          <p14:tracePt t="127488" x="6807200" y="4889500"/>
          <p14:tracePt t="127504" x="6680200" y="4889500"/>
          <p14:tracePt t="127520" x="6546850" y="4889500"/>
          <p14:tracePt t="127537" x="6400800" y="4889500"/>
          <p14:tracePt t="127554" x="6273800" y="4889500"/>
          <p14:tracePt t="127570" x="6140450" y="4895850"/>
          <p14:tracePt t="127587" x="5994400" y="4902200"/>
          <p14:tracePt t="127603" x="5867400" y="4902200"/>
          <p14:tracePt t="127621" x="5740400" y="4914900"/>
          <p14:tracePt t="127637" x="5613400" y="4927600"/>
          <p14:tracePt t="127654" x="5499100" y="4933950"/>
          <p14:tracePt t="127670" x="5346700" y="4940300"/>
          <p14:tracePt t="127687" x="5251450" y="4940300"/>
          <p14:tracePt t="127704" x="5175250" y="4940300"/>
          <p14:tracePt t="127720" x="5105400" y="4940300"/>
          <p14:tracePt t="127737" x="5041900" y="4940300"/>
          <p14:tracePt t="127753" x="4978400" y="4940300"/>
          <p14:tracePt t="127770" x="4927600" y="4940300"/>
          <p14:tracePt t="127787" x="4864100" y="4940300"/>
          <p14:tracePt t="127803" x="4800600" y="4940300"/>
          <p14:tracePt t="127821" x="4737100" y="4940300"/>
          <p14:tracePt t="127838" x="4686300" y="4940300"/>
          <p14:tracePt t="127854" x="4641850" y="4940300"/>
          <p14:tracePt t="127870" x="4578350" y="4933950"/>
          <p14:tracePt t="127889" x="4552950" y="4927600"/>
          <p14:tracePt t="127903" x="4540250" y="4921250"/>
          <p14:tracePt t="127920" x="4533900" y="4921250"/>
          <p14:tracePt t="127937" x="4527550" y="4914900"/>
          <p14:tracePt t="128183" x="4565650" y="4908550"/>
          <p14:tracePt t="128191" x="4597400" y="4908550"/>
          <p14:tracePt t="128199" x="4635500" y="4902200"/>
          <p14:tracePt t="128204" x="4749800" y="4889500"/>
          <p14:tracePt t="128221" x="4870450" y="4883150"/>
          <p14:tracePt t="128237" x="5003800" y="4876800"/>
          <p14:tracePt t="128253" x="5124450" y="4876800"/>
          <p14:tracePt t="128270" x="5289550" y="4876800"/>
          <p14:tracePt t="128288" x="5391150" y="4876800"/>
          <p14:tracePt t="128304" x="5505450" y="4870450"/>
          <p14:tracePt t="128320" x="5613400" y="4870450"/>
          <p14:tracePt t="128337" x="5695950" y="4870450"/>
          <p14:tracePt t="128353" x="5772150" y="4870450"/>
          <p14:tracePt t="128370" x="5822950" y="4870450"/>
          <p14:tracePt t="128388" x="5854700" y="4870450"/>
          <p14:tracePt t="128404" x="5880100" y="4870450"/>
          <p14:tracePt t="128421" x="5899150" y="4870450"/>
          <p14:tracePt t="128437" x="5924550" y="4870450"/>
          <p14:tracePt t="128453" x="5949950" y="4870450"/>
          <p14:tracePt t="128470" x="5988050" y="4870450"/>
          <p14:tracePt t="128503" x="6019800" y="4870450"/>
          <p14:tracePt t="128504" x="6057900" y="4870450"/>
          <p14:tracePt t="128520" x="6096000" y="4870450"/>
          <p14:tracePt t="128537" x="6140450" y="4864100"/>
          <p14:tracePt t="128554" x="6184900" y="4851400"/>
          <p14:tracePt t="128570" x="6216650" y="4845050"/>
          <p14:tracePt t="128587" x="6248400" y="4845050"/>
          <p14:tracePt t="128604" x="6273800" y="4838700"/>
          <p14:tracePt t="128620" x="6292850" y="4838700"/>
          <p14:tracePt t="128637" x="6305550" y="4838700"/>
          <p14:tracePt t="128711" x="6305550" y="4832350"/>
          <p14:tracePt t="128735" x="6299200" y="4832350"/>
          <p14:tracePt t="128736" x="6273800" y="4832350"/>
          <p14:tracePt t="128746" x="6242050" y="4832350"/>
          <p14:tracePt t="128753" x="6165850" y="4832350"/>
          <p14:tracePt t="128771" x="6064250" y="4832350"/>
          <p14:tracePt t="128787" x="5956300" y="4832350"/>
          <p14:tracePt t="128804" x="5829300" y="4832350"/>
          <p14:tracePt t="128820" x="5689600" y="4832350"/>
          <p14:tracePt t="128837" x="5575300" y="4832350"/>
          <p14:tracePt t="128853" x="5454650" y="4832350"/>
          <p14:tracePt t="128870" x="5308600" y="4832350"/>
          <p14:tracePt t="128888" x="5238750" y="4832350"/>
          <p14:tracePt t="128904" x="5168900" y="4832350"/>
          <p14:tracePt t="128920" x="5111750" y="4832350"/>
          <p14:tracePt t="128937" x="5067300" y="4832350"/>
          <p14:tracePt t="128953" x="5029200" y="4826000"/>
          <p14:tracePt t="128970" x="5003800" y="4826000"/>
          <p14:tracePt t="128987" x="4984750" y="4819650"/>
          <p14:tracePt t="129004" x="4972050" y="4819650"/>
          <p14:tracePt t="129020" x="4965700" y="4813300"/>
          <p14:tracePt t="129055" x="4959350" y="4813300"/>
          <p14:tracePt t="129071" x="4953000" y="4813300"/>
          <p14:tracePt t="129247" x="4959350" y="4813300"/>
          <p14:tracePt t="129263" x="4972050" y="4813300"/>
          <p14:tracePt t="129271" x="4984750" y="4813300"/>
          <p14:tracePt t="129272" x="5022850" y="4813300"/>
          <p14:tracePt t="129287" x="5054600" y="4813300"/>
          <p14:tracePt t="129303" x="5099050" y="4813300"/>
          <p14:tracePt t="129320" x="5168900" y="4813300"/>
          <p14:tracePt t="129337" x="5245100" y="4813300"/>
          <p14:tracePt t="129353" x="5359400" y="4813300"/>
          <p14:tracePt t="129370" x="5499100" y="4813300"/>
          <p14:tracePt t="129387" x="5626100" y="4813300"/>
          <p14:tracePt t="129404" x="5772150" y="4813300"/>
          <p14:tracePt t="129420" x="5918200" y="4813300"/>
          <p14:tracePt t="129437" x="6026150" y="4813300"/>
          <p14:tracePt t="129453" x="6089650" y="4806950"/>
          <p14:tracePt t="129470" x="6146800" y="4800600"/>
          <p14:tracePt t="129488" x="6184900" y="4794250"/>
          <p14:tracePt t="129503" x="6203950" y="4787900"/>
          <p14:tracePt t="129520" x="6242050" y="4787900"/>
          <p14:tracePt t="129537" x="6273800" y="4787900"/>
          <p14:tracePt t="129553" x="6305550" y="4787900"/>
          <p14:tracePt t="129570" x="6330950" y="4787900"/>
          <p14:tracePt t="129587" x="6350000" y="4787900"/>
          <p14:tracePt t="129603" x="6369050" y="4787900"/>
          <p14:tracePt t="129620" x="6375400" y="4787900"/>
          <p14:tracePt t="129637" x="6381750" y="4787900"/>
          <p14:tracePt t="129653" x="6394450" y="4787900"/>
          <p14:tracePt t="129670" x="6407150" y="4787900"/>
          <p14:tracePt t="129711" x="6413500" y="4787900"/>
          <p14:tracePt t="129920" x="6407150" y="4787900"/>
          <p14:tracePt t="129921" x="6388100" y="4794250"/>
          <p14:tracePt t="129937" x="6356350" y="4794250"/>
          <p14:tracePt t="129937" x="6305550" y="4800600"/>
          <p14:tracePt t="129953" x="6223000" y="4800600"/>
          <p14:tracePt t="129970" x="6134100" y="4806950"/>
          <p14:tracePt t="129987" x="6051550" y="4806950"/>
          <p14:tracePt t="130003" x="5962650" y="4806950"/>
          <p14:tracePt t="130021" x="5867400" y="4806950"/>
          <p14:tracePt t="130036" x="5784850" y="4806950"/>
          <p14:tracePt t="130053" x="5702300" y="4806950"/>
          <p14:tracePt t="130070" x="5588000" y="4806950"/>
          <p14:tracePt t="130088" x="5518150" y="4806950"/>
          <p14:tracePt t="130103" x="5429250" y="4806950"/>
          <p14:tracePt t="130120" x="5346700" y="4806950"/>
          <p14:tracePt t="130137" x="5276850" y="4806950"/>
          <p14:tracePt t="130154" x="5226050" y="4806950"/>
          <p14:tracePt t="130170" x="5187950" y="4806950"/>
          <p14:tracePt t="130187" x="5143500" y="4806950"/>
          <p14:tracePt t="130203" x="5118100" y="4806950"/>
          <p14:tracePt t="130220" x="5099050" y="4806950"/>
          <p14:tracePt t="130238" x="5086350" y="4806950"/>
          <p14:tracePt t="130254" x="5080000" y="4806950"/>
          <p14:tracePt t="130270" x="5073650" y="4806950"/>
          <p14:tracePt t="130660" x="0" y="0"/>
        </p14:tracePtLst>
        <p14:tracePtLst>
          <p14:tracePt t="156448" x="558800" y="5105400"/>
          <p14:tracePt t="156991" x="552450" y="5105400"/>
          <p14:tracePt t="156999" x="546100" y="5105400"/>
          <p14:tracePt t="157023" x="539750" y="5105400"/>
          <p14:tracePt t="157079" x="533400" y="5099050"/>
          <p14:tracePt t="160663" x="533400" y="5092700"/>
          <p14:tracePt t="160670" x="533400" y="5080000"/>
          <p14:tracePt t="160683" x="533400" y="5067300"/>
          <p14:tracePt t="160684" x="533400" y="5054600"/>
          <p14:tracePt t="160687" x="533400" y="5041900"/>
          <p14:tracePt t="160727" x="533400" y="5035550"/>
          <p14:tracePt t="161151" x="527050" y="5035550"/>
          <p14:tracePt t="161175" x="527050" y="5041900"/>
          <p14:tracePt t="161183" x="520700" y="5041900"/>
          <p14:tracePt t="161190" x="520700" y="5048250"/>
          <p14:tracePt t="161207" x="514350" y="5054600"/>
          <p14:tracePt t="161607" x="514350" y="5060950"/>
          <p14:tracePt t="161695" x="514350" y="5067300"/>
          <p14:tracePt t="161703" x="514350" y="5073650"/>
          <p14:tracePt t="162199" x="514350" y="5080000"/>
          <p14:tracePt t="17865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Labels </a:t>
            </a:r>
            <a:r>
              <a:rPr lang="en-US" dirty="0"/>
              <a:t>should be resistant to wear and </a:t>
            </a:r>
            <a:r>
              <a:rPr lang="en-US" dirty="0" smtClean="0"/>
              <a:t>tear</a:t>
            </a:r>
            <a:endParaRPr lang="en-US" dirty="0"/>
          </a:p>
          <a:p>
            <a:r>
              <a:rPr lang="en-US" dirty="0" smtClean="0"/>
              <a:t>Ambiguous </a:t>
            </a:r>
            <a:r>
              <a:rPr lang="en-US" dirty="0"/>
              <a:t>symbols, codes, or terminology should be </a:t>
            </a:r>
            <a:r>
              <a:rPr lang="en-US" dirty="0" smtClean="0"/>
              <a:t>avoided</a:t>
            </a:r>
            <a:endParaRPr lang="en-US" dirty="0"/>
          </a:p>
          <a:p>
            <a:r>
              <a:rPr lang="en-US" dirty="0" smtClean="0"/>
              <a:t>Designing </a:t>
            </a:r>
            <a:r>
              <a:rPr lang="en-US" dirty="0"/>
              <a:t>for legibility requires careful analysis of ambient illumination in typical use </a:t>
            </a:r>
            <a:r>
              <a:rPr lang="en-US" dirty="0" smtClean="0"/>
              <a:t>environments</a:t>
            </a:r>
            <a:endParaRPr lang="en-US" dirty="0"/>
          </a:p>
          <a:p>
            <a:r>
              <a:rPr lang="en-US" dirty="0" smtClean="0"/>
              <a:t>Consistency </a:t>
            </a:r>
            <a:r>
              <a:rPr lang="en-US" dirty="0"/>
              <a:t>of placement, terminology, and coding is </a:t>
            </a:r>
            <a:r>
              <a:rPr lang="en-US" dirty="0" smtClean="0"/>
              <a:t>critical</a:t>
            </a:r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markings should be tested with typical users. Users can be clinicians, caregivers, patients, or maintenance personnel and can vary by age, disability, and other </a:t>
            </a:r>
            <a:r>
              <a:rPr lang="en-US" dirty="0" smtClean="0"/>
              <a:t>characteristics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1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27"/>
    </mc:Choice>
    <mc:Fallback>
      <p:transition spd="slow" advTm="33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5" x="482600" y="1892300"/>
          <p14:tracePt t="5218" x="488950" y="1892300"/>
          <p14:tracePt t="5226" x="527050" y="1892300"/>
          <p14:tracePt t="5234" x="596900" y="1892300"/>
          <p14:tracePt t="5241" x="787400" y="1892300"/>
          <p14:tracePt t="5253" x="1092200" y="1892300"/>
          <p14:tracePt t="5269" x="1428750" y="1892300"/>
          <p14:tracePt t="5286" x="1784350" y="1892300"/>
          <p14:tracePt t="5302" x="2171700" y="1892300"/>
          <p14:tracePt t="5319" x="2457450" y="1892300"/>
          <p14:tracePt t="5336" x="2692400" y="1892300"/>
          <p14:tracePt t="5352" x="2857500" y="1892300"/>
          <p14:tracePt t="5369" x="3060700" y="1892300"/>
          <p14:tracePt t="5386" x="3168650" y="1892300"/>
          <p14:tracePt t="5402" x="3244850" y="1892300"/>
          <p14:tracePt t="5419" x="3308350" y="1892300"/>
          <p14:tracePt t="5436" x="3378200" y="1892300"/>
          <p14:tracePt t="5452" x="3448050" y="1892300"/>
          <p14:tracePt t="5469" x="3530600" y="1892300"/>
          <p14:tracePt t="5486" x="3600450" y="1892300"/>
          <p14:tracePt t="5502" x="3663950" y="1892300"/>
          <p14:tracePt t="5519" x="3702050" y="1892300"/>
          <p14:tracePt t="5536" x="3740150" y="1892300"/>
          <p14:tracePt t="5553" x="3778250" y="1892300"/>
          <p14:tracePt t="5569" x="3835400" y="1892300"/>
          <p14:tracePt t="5586" x="3905250" y="1892300"/>
          <p14:tracePt t="5602" x="3994150" y="1892300"/>
          <p14:tracePt t="5619" x="4083050" y="1892300"/>
          <p14:tracePt t="5636" x="4159250" y="1892300"/>
          <p14:tracePt t="5652" x="4222750" y="1892300"/>
          <p14:tracePt t="5669" x="4260850" y="1892300"/>
          <p14:tracePt t="5686" x="4286250" y="1892300"/>
          <p14:tracePt t="5702" x="4305300" y="1885950"/>
          <p14:tracePt t="5719" x="4330700" y="1885950"/>
          <p14:tracePt t="5735" x="4343400" y="1885950"/>
          <p14:tracePt t="5753" x="4387850" y="1885950"/>
          <p14:tracePt t="5770" x="4425950" y="1885950"/>
          <p14:tracePt t="5786" x="4489450" y="1885950"/>
          <p14:tracePt t="5802" x="4559300" y="1885950"/>
          <p14:tracePt t="5819" x="4622800" y="1885950"/>
          <p14:tracePt t="5835" x="4711700" y="1885950"/>
          <p14:tracePt t="5852" x="4832350" y="1885950"/>
          <p14:tracePt t="5869" x="4953000" y="1885950"/>
          <p14:tracePt t="5886" x="5067300" y="1885950"/>
          <p14:tracePt t="5902" x="5149850" y="1885950"/>
          <p14:tracePt t="5919" x="5213350" y="1885950"/>
          <p14:tracePt t="5937" x="5245100" y="1885950"/>
          <p14:tracePt t="5953" x="5251450" y="1885950"/>
          <p14:tracePt t="6074" x="5257800" y="1892300"/>
          <p14:tracePt t="6083" x="5257800" y="1898650"/>
          <p14:tracePt t="6090" x="5257800" y="1911350"/>
          <p14:tracePt t="6099" x="5264150" y="1917700"/>
          <p14:tracePt t="6103" x="5264150" y="1924050"/>
          <p14:tracePt t="6120" x="5264150" y="1936750"/>
          <p14:tracePt t="6163" x="5264150" y="1943100"/>
          <p14:tracePt t="6195" x="5257800" y="1949450"/>
          <p14:tracePt t="6203" x="5238750" y="1955800"/>
          <p14:tracePt t="6204" x="5181600" y="1962150"/>
          <p14:tracePt t="6220" x="5105400" y="1968500"/>
          <p14:tracePt t="6237" x="5022850" y="1968500"/>
          <p14:tracePt t="6254" x="4953000" y="1968500"/>
          <p14:tracePt t="6270" x="4889500" y="1968500"/>
          <p14:tracePt t="6287" x="4857750" y="1968500"/>
          <p14:tracePt t="6303" x="4838700" y="1974850"/>
          <p14:tracePt t="6320" x="4819650" y="1981200"/>
          <p14:tracePt t="6337" x="4794250" y="1981200"/>
          <p14:tracePt t="6353" x="4787900" y="1987550"/>
          <p14:tracePt t="6371" x="4781550" y="1987550"/>
          <p14:tracePt t="6387" x="4768850" y="1993900"/>
          <p14:tracePt t="6434" x="4762500" y="1993900"/>
          <p14:tracePt t="6739" x="4762500" y="2000250"/>
          <p14:tracePt t="6754" x="4781550" y="2006600"/>
          <p14:tracePt t="6760" x="4857750" y="2006600"/>
          <p14:tracePt t="6771" x="4972050" y="2006600"/>
          <p14:tracePt t="6787" x="5111750" y="2006600"/>
          <p14:tracePt t="6804" x="5238750" y="2006600"/>
          <p14:tracePt t="6820" x="5372100" y="2006600"/>
          <p14:tracePt t="6837" x="5473700" y="2006600"/>
          <p14:tracePt t="6853" x="5556250" y="2006600"/>
          <p14:tracePt t="6870" x="5626100" y="2006600"/>
          <p14:tracePt t="6887" x="5676900" y="2006600"/>
          <p14:tracePt t="6903" x="5746750" y="2006600"/>
          <p14:tracePt t="6920" x="5803900" y="2006600"/>
          <p14:tracePt t="6937" x="5854700" y="2006600"/>
          <p14:tracePt t="6953" x="5905500" y="2000250"/>
          <p14:tracePt t="6953" x="5911850" y="2000250"/>
          <p14:tracePt t="6971" x="5943600" y="1993900"/>
          <p14:tracePt t="6987" x="5956300" y="1993900"/>
          <p14:tracePt t="7003" x="5956300" y="1987550"/>
          <p14:tracePt t="7979" x="5949950" y="1987550"/>
          <p14:tracePt t="7986" x="5937250" y="1987550"/>
          <p14:tracePt t="7987" x="5930900" y="1987550"/>
          <p14:tracePt t="8004" x="5918200" y="1993900"/>
          <p14:tracePt t="8020" x="5892800" y="2006600"/>
          <p14:tracePt t="8036" x="5867400" y="2006600"/>
          <p14:tracePt t="8053" x="5835650" y="2012950"/>
          <p14:tracePt t="8070" x="5810250" y="2019300"/>
          <p14:tracePt t="8087" x="5784850" y="2019300"/>
          <p14:tracePt t="8103" x="5740400" y="2025650"/>
          <p14:tracePt t="8120" x="5708650" y="2032000"/>
          <p14:tracePt t="8137" x="5670550" y="2038350"/>
          <p14:tracePt t="8153" x="5588000" y="2051050"/>
          <p14:tracePt t="8171" x="5537200" y="2057400"/>
          <p14:tracePt t="8187" x="5492750" y="2063750"/>
          <p14:tracePt t="8203" x="5441950" y="2070100"/>
          <p14:tracePt t="8220" x="5397500" y="2076450"/>
          <p14:tracePt t="8236" x="5340350" y="2082800"/>
          <p14:tracePt t="8253" x="5295900" y="2082800"/>
          <p14:tracePt t="8270" x="5251450" y="2082800"/>
          <p14:tracePt t="8287" x="5200650" y="2082800"/>
          <p14:tracePt t="8303" x="5149850" y="2082800"/>
          <p14:tracePt t="8320" x="5118100" y="2082800"/>
          <p14:tracePt t="8336" x="5073650" y="2082800"/>
          <p14:tracePt t="8353" x="5035550" y="2082800"/>
          <p14:tracePt t="8370" x="4940300" y="2082800"/>
          <p14:tracePt t="8387" x="4870450" y="2082800"/>
          <p14:tracePt t="8403" x="4813300" y="2082800"/>
          <p14:tracePt t="8420" x="4775200" y="2082800"/>
          <p14:tracePt t="8436" x="4749800" y="2082800"/>
          <p14:tracePt t="8453" x="4718050" y="2082800"/>
          <p14:tracePt t="8470" x="4699000" y="2082800"/>
          <p14:tracePt t="8487" x="4679950" y="2082800"/>
          <p14:tracePt t="8503" x="4667250" y="2082800"/>
          <p14:tracePt t="8520" x="4648200" y="2082800"/>
          <p14:tracePt t="8537" x="4629150" y="2082800"/>
          <p14:tracePt t="8553" x="4616450" y="2082800"/>
          <p14:tracePt t="8570" x="4603750" y="2082800"/>
          <p14:tracePt t="8587" x="4591050" y="2082800"/>
          <p14:tracePt t="8603" x="4578350" y="2082800"/>
          <p14:tracePt t="8620" x="4565650" y="2082800"/>
          <p14:tracePt t="8636" x="4552950" y="2082800"/>
          <p14:tracePt t="8653" x="4546600" y="2082800"/>
          <p14:tracePt t="8670" x="4533900" y="2082800"/>
          <p14:tracePt t="8706" x="4527550" y="2082800"/>
          <p14:tracePt t="9290" x="4521200" y="2082800"/>
          <p14:tracePt t="9397" x="4514850" y="2082800"/>
          <p14:tracePt t="9425" x="4508500" y="2082800"/>
          <p14:tracePt t="9457" x="4502150" y="2082800"/>
          <p14:tracePt t="11273" x="4514850" y="2082800"/>
          <p14:tracePt t="11281" x="4552950" y="2082800"/>
          <p14:tracePt t="11289" x="4597400" y="2082800"/>
          <p14:tracePt t="11297" x="4648200" y="2089150"/>
          <p14:tracePt t="11305" x="4775200" y="2089150"/>
          <p14:tracePt t="11319" x="4908550" y="2095500"/>
          <p14:tracePt t="11335" x="5041900" y="2101850"/>
          <p14:tracePt t="11352" x="5162550" y="2108200"/>
          <p14:tracePt t="11369" x="5346700" y="2127250"/>
          <p14:tracePt t="11386" x="5448300" y="2133600"/>
          <p14:tracePt t="11402" x="5556250" y="2133600"/>
          <p14:tracePt t="11419" x="5670550" y="2133600"/>
          <p14:tracePt t="11435" x="5778500" y="2133600"/>
          <p14:tracePt t="11452" x="5867400" y="2133600"/>
          <p14:tracePt t="11469" x="5937250" y="2133600"/>
          <p14:tracePt t="11486" x="6000750" y="2133600"/>
          <p14:tracePt t="11502" x="6051550" y="2133600"/>
          <p14:tracePt t="11519" x="6115050" y="2133600"/>
          <p14:tracePt t="11535" x="6184900" y="2133600"/>
          <p14:tracePt t="11552" x="6267450" y="2133600"/>
          <p14:tracePt t="11569" x="6362700" y="2133600"/>
          <p14:tracePt t="11586" x="6407150" y="2133600"/>
          <p14:tracePt t="11602" x="6470650" y="2133600"/>
          <p14:tracePt t="11619" x="6515100" y="2133600"/>
          <p14:tracePt t="11635" x="6553200" y="2133600"/>
          <p14:tracePt t="11652" x="6584950" y="2133600"/>
          <p14:tracePt t="11669" x="6610350" y="2127250"/>
          <p14:tracePt t="11685" x="6629400" y="2120900"/>
          <p14:tracePt t="11905" x="6623050" y="2120900"/>
          <p14:tracePt t="11913" x="6584950" y="2120900"/>
          <p14:tracePt t="11921" x="6534150" y="2120900"/>
          <p14:tracePt t="11935" x="6470650" y="2120900"/>
          <p14:tracePt t="11937" x="6375400" y="2120900"/>
          <p14:tracePt t="11952" x="6134100" y="2120900"/>
          <p14:tracePt t="11970" x="5962650" y="2120900"/>
          <p14:tracePt t="11985" x="5784850" y="2120900"/>
          <p14:tracePt t="12002" x="5626100" y="2120900"/>
          <p14:tracePt t="12019" x="5499100" y="2120900"/>
          <p14:tracePt t="12035" x="5397500" y="2120900"/>
          <p14:tracePt t="12052" x="5295900" y="2120900"/>
          <p14:tracePt t="12069" x="5226050" y="2120900"/>
          <p14:tracePt t="12086" x="5156200" y="2120900"/>
          <p14:tracePt t="12102" x="5105400" y="2120900"/>
          <p14:tracePt t="12119" x="5060950" y="2120900"/>
          <p14:tracePt t="12136" x="5035550" y="2120900"/>
          <p14:tracePt t="12152" x="5010150" y="2120900"/>
          <p14:tracePt t="12169" x="4997450" y="2120900"/>
          <p14:tracePt t="12186" x="4984750" y="2120900"/>
          <p14:tracePt t="12202" x="4972050" y="2120900"/>
          <p14:tracePt t="12219" x="4946650" y="2120900"/>
          <p14:tracePt t="12235" x="4921250" y="2120900"/>
          <p14:tracePt t="12252" x="4889500" y="2120900"/>
          <p14:tracePt t="12269" x="4845050" y="2120900"/>
          <p14:tracePt t="12285" x="4806950" y="2120900"/>
          <p14:tracePt t="12302" x="4762500" y="2120900"/>
          <p14:tracePt t="12319" x="4730750" y="2114550"/>
          <p14:tracePt t="12335" x="4692650" y="2108200"/>
          <p14:tracePt t="12352" x="4654550" y="2108200"/>
          <p14:tracePt t="12369" x="4616450" y="2101850"/>
          <p14:tracePt t="12386" x="4597400" y="2095500"/>
          <p14:tracePt t="12402" x="4584700" y="2095500"/>
          <p14:tracePt t="12419" x="4578350" y="2089150"/>
          <p14:tracePt t="12435" x="4572000" y="2089150"/>
          <p14:tracePt t="12689" x="4603750" y="2089150"/>
          <p14:tracePt t="12697" x="4648200" y="2089150"/>
          <p14:tracePt t="12701" x="4794250" y="2089150"/>
          <p14:tracePt t="12719" x="4978400" y="2089150"/>
          <p14:tracePt t="12735" x="5264150" y="2089150"/>
          <p14:tracePt t="12752" x="5689600" y="2089150"/>
          <p14:tracePt t="12770" x="5918200" y="2089150"/>
          <p14:tracePt t="12785" x="6089650" y="2089150"/>
          <p14:tracePt t="12802" x="6210300" y="2089150"/>
          <p14:tracePt t="12819" x="6286500" y="2089150"/>
          <p14:tracePt t="12836" x="6324600" y="2089150"/>
          <p14:tracePt t="12852" x="6356350" y="2089150"/>
          <p14:tracePt t="12869" x="6394450" y="2082800"/>
          <p14:tracePt t="12885" x="6419850" y="2082800"/>
          <p14:tracePt t="12902" x="6445250" y="2070100"/>
          <p14:tracePt t="12919" x="6451600" y="2070100"/>
          <p14:tracePt t="12936" x="6464300" y="2070100"/>
          <p14:tracePt t="12952" x="6470650" y="2063750"/>
          <p14:tracePt t="13129" x="6451600" y="2063750"/>
          <p14:tracePt t="13136" x="6426200" y="2063750"/>
          <p14:tracePt t="13145" x="6381750" y="2063750"/>
          <p14:tracePt t="13153" x="6330950" y="2063750"/>
          <p14:tracePt t="13161" x="6267450" y="2063750"/>
          <p14:tracePt t="13161" x="6191250" y="2063750"/>
          <p14:tracePt t="13170" x="6026150" y="2063750"/>
          <p14:tracePt t="13185" x="5873750" y="2063750"/>
          <p14:tracePt t="13202" x="5708650" y="2063750"/>
          <p14:tracePt t="13218" x="5562600" y="2063750"/>
          <p14:tracePt t="13236" x="5435600" y="2063750"/>
          <p14:tracePt t="13252" x="5314950" y="2063750"/>
          <p14:tracePt t="13269" x="5200650" y="2063750"/>
          <p14:tracePt t="13285" x="5092700" y="2063750"/>
          <p14:tracePt t="13302" x="5016500" y="2063750"/>
          <p14:tracePt t="13319" x="4927600" y="2063750"/>
          <p14:tracePt t="13336" x="4851400" y="2063750"/>
          <p14:tracePt t="13351" x="4794250" y="2063750"/>
          <p14:tracePt t="13368" x="4737100" y="2063750"/>
          <p14:tracePt t="13385" x="4705350" y="2063750"/>
          <p14:tracePt t="13402" x="4686300" y="2063750"/>
          <p14:tracePt t="13418" x="4673600" y="2063750"/>
          <p14:tracePt t="13435" x="4667250" y="2063750"/>
          <p14:tracePt t="13473" x="4660900" y="2063750"/>
          <p14:tracePt t="13497" x="4654550" y="2063750"/>
          <p14:tracePt t="13505" x="4648200" y="2063750"/>
          <p14:tracePt t="13520" x="4641850" y="2063750"/>
          <p14:tracePt t="13553" x="4635500" y="2063750"/>
          <p14:tracePt t="14423" x="0" y="0"/>
        </p14:tracePtLst>
        <p14:tracePtLst>
          <p14:tracePt t="56119" x="317500" y="2292350"/>
          <p14:tracePt t="56419" x="323850" y="2292350"/>
          <p14:tracePt t="56434" x="336550" y="2292350"/>
          <p14:tracePt t="56454" x="342900" y="2292350"/>
          <p14:tracePt t="56454" x="355600" y="2292350"/>
          <p14:tracePt t="56470" x="368300" y="2292350"/>
          <p14:tracePt t="56487" x="393700" y="2298700"/>
          <p14:tracePt t="56504" x="412750" y="2305050"/>
          <p14:tracePt t="56520" x="438150" y="2311400"/>
          <p14:tracePt t="56536" x="463550" y="2324100"/>
          <p14:tracePt t="56553" x="495300" y="2330450"/>
          <p14:tracePt t="56571" x="508000" y="2336800"/>
          <p14:tracePt t="56587" x="520700" y="2343150"/>
          <p14:tracePt t="56604" x="533400" y="2349500"/>
          <p14:tracePt t="56620" x="539750" y="2349500"/>
          <p14:tracePt t="56637" x="558800" y="2362200"/>
          <p14:tracePt t="56654" x="571500" y="2362200"/>
          <p14:tracePt t="56946" x="558800" y="2362200"/>
          <p14:tracePt t="56954" x="514350" y="2349500"/>
          <p14:tracePt t="56970" x="495300" y="2343150"/>
          <p14:tracePt t="58498" x="495300" y="2324100"/>
          <p14:tracePt t="58514" x="501650" y="2324100"/>
          <p14:tracePt t="58522" x="508000" y="2311400"/>
          <p14:tracePt t="58538" x="508000" y="2305050"/>
          <p14:tracePt t="58539" x="508000" y="2298700"/>
          <p14:tracePt t="58553" x="514350" y="2298700"/>
          <p14:tracePt t="59274" x="514350" y="2305050"/>
          <p14:tracePt t="59370" x="514350" y="2311400"/>
          <p14:tracePt t="59378" x="508000" y="2311400"/>
          <p14:tracePt t="60546" x="508000" y="2317750"/>
          <p14:tracePt t="60554" x="527050" y="2324100"/>
          <p14:tracePt t="60554" x="539750" y="2324100"/>
          <p14:tracePt t="60570" x="558800" y="2330450"/>
          <p14:tracePt t="60587" x="577850" y="2330450"/>
          <p14:tracePt t="60587" x="660400" y="2336800"/>
          <p14:tracePt t="60603" x="800100" y="2362200"/>
          <p14:tracePt t="60620" x="977900" y="2387600"/>
          <p14:tracePt t="60637" x="1200150" y="2406650"/>
          <p14:tracePt t="60653" x="1524000" y="2413000"/>
          <p14:tracePt t="60670" x="1809750" y="2413000"/>
          <p14:tracePt t="60687" x="2057400" y="2413000"/>
          <p14:tracePt t="60703" x="2228850" y="2413000"/>
          <p14:tracePt t="60720" x="2349500" y="2413000"/>
          <p14:tracePt t="60737" x="2425700" y="2413000"/>
          <p14:tracePt t="60753" x="2451100" y="2413000"/>
          <p14:tracePt t="60771" x="2457450" y="2413000"/>
          <p14:tracePt t="60787" x="2470150" y="2413000"/>
          <p14:tracePt t="60803" x="2482850" y="2413000"/>
          <p14:tracePt t="60821" x="2501900" y="2413000"/>
          <p14:tracePt t="60837" x="2514600" y="2413000"/>
          <p14:tracePt t="60853" x="2520950" y="2413000"/>
          <p14:tracePt t="61018" x="2533650" y="2413000"/>
          <p14:tracePt t="61026" x="2552700" y="2413000"/>
          <p14:tracePt t="61037" x="2590800" y="2413000"/>
          <p14:tracePt t="61037" x="2711450" y="2413000"/>
          <p14:tracePt t="61053" x="2882900" y="2413000"/>
          <p14:tracePt t="61070" x="3175000" y="2413000"/>
          <p14:tracePt t="61087" x="3530600" y="2413000"/>
          <p14:tracePt t="61104" x="3886200" y="2413000"/>
          <p14:tracePt t="61120" x="4191000" y="2413000"/>
          <p14:tracePt t="61137" x="4337050" y="2413000"/>
          <p14:tracePt t="61153" x="4464050" y="2413000"/>
          <p14:tracePt t="61170" x="4502150" y="2413000"/>
          <p14:tracePt t="61187" x="4514850" y="2413000"/>
          <p14:tracePt t="61204" x="4540250" y="2413000"/>
          <p14:tracePt t="61220" x="4572000" y="2413000"/>
          <p14:tracePt t="61237" x="4616450" y="2406650"/>
          <p14:tracePt t="61253" x="4673600" y="2400300"/>
          <p14:tracePt t="61270" x="4737100" y="2400300"/>
          <p14:tracePt t="61286" x="4787900" y="2400300"/>
          <p14:tracePt t="61303" x="4864100" y="2400300"/>
          <p14:tracePt t="61321" x="4953000" y="2400300"/>
          <p14:tracePt t="61337" x="5048250" y="2400300"/>
          <p14:tracePt t="61353" x="5232400" y="2393950"/>
          <p14:tracePt t="61371" x="5353050" y="2393950"/>
          <p14:tracePt t="61387" x="5467350" y="2393950"/>
          <p14:tracePt t="61404" x="5556250" y="2393950"/>
          <p14:tracePt t="61420" x="5607050" y="2393950"/>
          <p14:tracePt t="61437" x="5632450" y="2393950"/>
          <p14:tracePt t="61453" x="5638800" y="2393950"/>
          <p14:tracePt t="61470" x="5645150" y="2393950"/>
          <p14:tracePt t="61487" x="5651500" y="2393950"/>
          <p14:tracePt t="61503" x="5651500" y="2387600"/>
          <p14:tracePt t="61520" x="5664200" y="2387600"/>
          <p14:tracePt t="61537" x="5670550" y="2387600"/>
          <p14:tracePt t="61553" x="5702300" y="2387600"/>
          <p14:tracePt t="61570" x="5727700" y="2387600"/>
          <p14:tracePt t="61587" x="5759450" y="2387600"/>
          <p14:tracePt t="61603" x="5822950" y="2387600"/>
          <p14:tracePt t="61620" x="5873750" y="2387600"/>
          <p14:tracePt t="61637" x="5930900" y="2387600"/>
          <p14:tracePt t="61653" x="5981700" y="2387600"/>
          <p14:tracePt t="61670" x="6026150" y="2387600"/>
          <p14:tracePt t="61686" x="6070600" y="2387600"/>
          <p14:tracePt t="61703" x="6102350" y="2387600"/>
          <p14:tracePt t="61720" x="6127750" y="2387600"/>
          <p14:tracePt t="61737" x="6153150" y="2387600"/>
          <p14:tracePt t="61753" x="6165850" y="2387600"/>
          <p14:tracePt t="62170" x="6159500" y="2387600"/>
          <p14:tracePt t="62178" x="6146800" y="2387600"/>
          <p14:tracePt t="62186" x="6121400" y="2393950"/>
          <p14:tracePt t="62196" x="6108700" y="2393950"/>
          <p14:tracePt t="62203" x="6089650" y="2393950"/>
          <p14:tracePt t="62220" x="6064250" y="2400300"/>
          <p14:tracePt t="62237" x="6038850" y="2406650"/>
          <p14:tracePt t="62254" x="6007100" y="2413000"/>
          <p14:tracePt t="62270" x="5969000" y="2419350"/>
          <p14:tracePt t="62287" x="5943600" y="2419350"/>
          <p14:tracePt t="62303" x="5905500" y="2425700"/>
          <p14:tracePt t="62320" x="5880100" y="2425700"/>
          <p14:tracePt t="62337" x="5848350" y="2432050"/>
          <p14:tracePt t="62337" x="5829300" y="2438400"/>
          <p14:tracePt t="62355" x="5791200" y="2438400"/>
          <p14:tracePt t="62370" x="5740400" y="2444750"/>
          <p14:tracePt t="62387" x="5689600" y="2451100"/>
          <p14:tracePt t="62403" x="5638800" y="2457450"/>
          <p14:tracePt t="62420" x="5594350" y="2463800"/>
          <p14:tracePt t="62437" x="5562600" y="2463800"/>
          <p14:tracePt t="62454" x="5530850" y="2463800"/>
          <p14:tracePt t="62470" x="5511800" y="2463800"/>
          <p14:tracePt t="62487" x="5499100" y="2463800"/>
          <p14:tracePt t="62503" x="5473700" y="2463800"/>
          <p14:tracePt t="62520" x="5461000" y="2463800"/>
          <p14:tracePt t="62537" x="5429250" y="2463800"/>
          <p14:tracePt t="62553" x="5403850" y="2463800"/>
          <p14:tracePt t="62570" x="5365750" y="2463800"/>
          <p14:tracePt t="62587" x="5334000" y="2463800"/>
          <p14:tracePt t="62603" x="5302250" y="2463800"/>
          <p14:tracePt t="62620" x="5270500" y="2463800"/>
          <p14:tracePt t="62636" x="5238750" y="2463800"/>
          <p14:tracePt t="62654" x="5213350" y="2463800"/>
          <p14:tracePt t="62670" x="5181600" y="2463800"/>
          <p14:tracePt t="62688" x="5149850" y="2463800"/>
          <p14:tracePt t="62703" x="5118100" y="2463800"/>
          <p14:tracePt t="62719" x="5086350" y="2463800"/>
          <p14:tracePt t="62736" x="5054600" y="2463800"/>
          <p14:tracePt t="62736" x="5041900" y="2463800"/>
          <p14:tracePt t="62754" x="5016500" y="2463800"/>
          <p14:tracePt t="62770" x="4978400" y="2463800"/>
          <p14:tracePt t="62787" x="4946650" y="2463800"/>
          <p14:tracePt t="62803" x="4921250" y="2463800"/>
          <p14:tracePt t="62820" x="4889500" y="2463800"/>
          <p14:tracePt t="62836" x="4851400" y="2463800"/>
          <p14:tracePt t="62854" x="4826000" y="2463800"/>
          <p14:tracePt t="62870" x="4800600" y="2463800"/>
          <p14:tracePt t="62887" x="4787900" y="2463800"/>
          <p14:tracePt t="62903" x="4762500" y="2463800"/>
          <p14:tracePt t="62920" x="4749800" y="2463800"/>
          <p14:tracePt t="62936" x="4724400" y="2463800"/>
          <p14:tracePt t="62936" x="4711700" y="2463800"/>
          <p14:tracePt t="62954" x="4692650" y="2463800"/>
          <p14:tracePt t="62971" x="4679950" y="2463800"/>
          <p14:tracePt t="62987" x="4667250" y="2463800"/>
          <p14:tracePt t="63003" x="4660900" y="2463800"/>
          <p14:tracePt t="63020" x="4654550" y="2463800"/>
          <p14:tracePt t="63250" x="4654550" y="2470150"/>
          <p14:tracePt t="63257" x="4660900" y="2470150"/>
          <p14:tracePt t="63266" x="4667250" y="2470150"/>
          <p14:tracePt t="63274" x="4679950" y="2476500"/>
          <p14:tracePt t="63287" x="4705350" y="2476500"/>
          <p14:tracePt t="63303" x="4724400" y="2476500"/>
          <p14:tracePt t="63320" x="4743450" y="2482850"/>
          <p14:tracePt t="63336" x="4800600" y="2489200"/>
          <p14:tracePt t="63354" x="4832350" y="2489200"/>
          <p14:tracePt t="63370" x="4870450" y="2495550"/>
          <p14:tracePt t="63387" x="4908550" y="2495550"/>
          <p14:tracePt t="63403" x="4933950" y="2495550"/>
          <p14:tracePt t="63420" x="4959350" y="2501900"/>
          <p14:tracePt t="63438" x="4965700" y="2501900"/>
          <p14:tracePt t="63453" x="4972050" y="2501900"/>
          <p14:tracePt t="63594" x="4946650" y="2501900"/>
          <p14:tracePt t="63602" x="4851400" y="2520950"/>
          <p14:tracePt t="63613" x="4781550" y="2527300"/>
          <p14:tracePt t="63620" x="4610100" y="2546350"/>
          <p14:tracePt t="63636" x="4438650" y="2559050"/>
          <p14:tracePt t="63653" x="4286250" y="2565400"/>
          <p14:tracePt t="63670" x="4159250" y="2565400"/>
          <p14:tracePt t="63687" x="4038600" y="2571750"/>
          <p14:tracePt t="63703" x="3930650" y="2571750"/>
          <p14:tracePt t="63720" x="3829050" y="2571750"/>
          <p14:tracePt t="63720" x="3778250" y="2571750"/>
          <p14:tracePt t="63738" x="3714750" y="2571750"/>
          <p14:tracePt t="63753" x="3556000" y="2571750"/>
          <p14:tracePt t="63771" x="3448050" y="2571750"/>
          <p14:tracePt t="63787" x="3327400" y="2571750"/>
          <p14:tracePt t="63804" x="3219450" y="2571750"/>
          <p14:tracePt t="63820" x="3105150" y="2571750"/>
          <p14:tracePt t="63837" x="3028950" y="2578100"/>
          <p14:tracePt t="63853" x="2959100" y="2578100"/>
          <p14:tracePt t="63871" x="2889250" y="2590800"/>
          <p14:tracePt t="63886" x="2819400" y="2603500"/>
          <p14:tracePt t="63903" x="2762250" y="2609850"/>
          <p14:tracePt t="63920" x="2717800" y="2616200"/>
          <p14:tracePt t="63937" x="2654300" y="2616200"/>
          <p14:tracePt t="63954" x="2597150" y="2616200"/>
          <p14:tracePt t="63970" x="2546350" y="2622550"/>
          <p14:tracePt t="63986" x="2495550" y="2622550"/>
          <p14:tracePt t="64004" x="2444750" y="2628900"/>
          <p14:tracePt t="64020" x="2374900" y="2641600"/>
          <p14:tracePt t="64037" x="2324100" y="2647950"/>
          <p14:tracePt t="64053" x="2279650" y="2654300"/>
          <p14:tracePt t="64070" x="2254250" y="2654300"/>
          <p14:tracePt t="64086" x="2235200" y="2654300"/>
          <p14:tracePt t="64103" x="2222500" y="2654300"/>
          <p14:tracePt t="64120" x="2216150" y="2654300"/>
          <p14:tracePt t="64137" x="2197100" y="2654300"/>
          <p14:tracePt t="64153" x="2171700" y="2654300"/>
          <p14:tracePt t="64170" x="2146300" y="2654300"/>
          <p14:tracePt t="64186" x="2114550" y="2654300"/>
          <p14:tracePt t="64204" x="2095500" y="2654300"/>
          <p14:tracePt t="64220" x="2070100" y="2654300"/>
          <p14:tracePt t="64237" x="2051050" y="2654300"/>
          <p14:tracePt t="64253" x="2025650" y="2654300"/>
          <p14:tracePt t="64270" x="2019300" y="2654300"/>
          <p14:tracePt t="64286" x="2000250" y="2654300"/>
          <p14:tracePt t="64303" x="1981200" y="2654300"/>
          <p14:tracePt t="64320" x="1974850" y="2654300"/>
          <p14:tracePt t="64337" x="1968500" y="2654300"/>
          <p14:tracePt t="64353" x="1955800" y="2654300"/>
          <p14:tracePt t="64371" x="1949450" y="2654300"/>
          <p14:tracePt t="64386" x="1943100" y="2654300"/>
          <p14:tracePt t="64403" x="1930400" y="2654300"/>
          <p14:tracePt t="64420" x="1924050" y="2654300"/>
          <p14:tracePt t="64436" x="1911350" y="2654300"/>
          <p14:tracePt t="64453" x="1898650" y="2654300"/>
          <p14:tracePt t="64470" x="1885950" y="2654300"/>
          <p14:tracePt t="64486" x="1873250" y="2654300"/>
          <p14:tracePt t="64503" x="1847850" y="2654300"/>
          <p14:tracePt t="64520" x="1822450" y="2654300"/>
          <p14:tracePt t="64537" x="1803400" y="2654300"/>
          <p14:tracePt t="64553" x="1784350" y="2654300"/>
          <p14:tracePt t="64570" x="1771650" y="2654300"/>
          <p14:tracePt t="64586" x="1765300" y="2654300"/>
          <p14:tracePt t="64603" x="1752600" y="2654300"/>
          <p14:tracePt t="64620" x="1746250" y="2654300"/>
          <p14:tracePt t="64636" x="1733550" y="2654300"/>
          <p14:tracePt t="64653" x="1727200" y="2654300"/>
          <p14:tracePt t="64670" x="1720850" y="2654300"/>
          <p14:tracePt t="64686" x="1708150" y="2654300"/>
          <p14:tracePt t="64703" x="1689100" y="2654300"/>
          <p14:tracePt t="64720" x="1663700" y="2654300"/>
          <p14:tracePt t="64736" x="1631950" y="2654300"/>
          <p14:tracePt t="64753" x="1574800" y="2654300"/>
          <p14:tracePt t="64769" x="1517650" y="2647950"/>
          <p14:tracePt t="64786" x="1466850" y="2641600"/>
          <p14:tracePt t="64803" x="1416050" y="2628900"/>
          <p14:tracePt t="64819" x="1365250" y="2622550"/>
          <p14:tracePt t="64836" x="1333500" y="2616200"/>
          <p14:tracePt t="64852" x="1301750" y="2609850"/>
          <p14:tracePt t="64870" x="1276350" y="2603500"/>
          <p14:tracePt t="64885" x="1257300" y="2603500"/>
          <p14:tracePt t="64902" x="1250950" y="2603500"/>
          <p14:tracePt t="64919" x="1238250" y="2603500"/>
          <p14:tracePt t="64936" x="1231900" y="2603500"/>
          <p14:tracePt t="64952" x="1225550" y="2603500"/>
          <p14:tracePt t="64969" x="1219200" y="2603500"/>
          <p14:tracePt t="64985" x="1219200" y="2597150"/>
          <p14:tracePt t="65310" x="1206500" y="2597150"/>
          <p14:tracePt t="65330" x="1200150" y="2597150"/>
          <p14:tracePt t="65338" x="1181100" y="2597150"/>
          <p14:tracePt t="65339" x="1162050" y="2590800"/>
          <p14:tracePt t="65353" x="1123950" y="2590800"/>
          <p14:tracePt t="65371" x="1111250" y="2584450"/>
          <p14:tracePt t="65387" x="1098550" y="2584450"/>
          <p14:tracePt t="65403" x="1092200" y="2578100"/>
          <p14:tracePt t="65858" x="1085850" y="2571750"/>
          <p14:tracePt t="65879" x="1085850" y="2565400"/>
          <p14:tracePt t="65882" x="1092200" y="2565400"/>
          <p14:tracePt t="65888" x="1092200" y="2559050"/>
          <p14:tracePt t="65903" x="1098550" y="2552700"/>
          <p14:tracePt t="65920" x="1104900" y="2552700"/>
          <p14:tracePt t="65937" x="1104900" y="2546350"/>
          <p14:tracePt t="66266" x="1111250" y="2546350"/>
          <p14:tracePt t="66281" x="1123950" y="2546350"/>
          <p14:tracePt t="66298" x="1136650" y="2546350"/>
          <p14:tracePt t="66313" x="1149350" y="2540000"/>
          <p14:tracePt t="66321" x="1162050" y="2540000"/>
          <p14:tracePt t="66338" x="1174750" y="2533650"/>
          <p14:tracePt t="66354" x="1181100" y="2533650"/>
          <p14:tracePt t="66355" x="1187450" y="2533650"/>
          <p14:tracePt t="66370" x="1200150" y="2533650"/>
          <p14:tracePt t="66386" x="1212850" y="2533650"/>
          <p14:tracePt t="66403" x="1231900" y="2533650"/>
          <p14:tracePt t="66420" x="1250950" y="2533650"/>
          <p14:tracePt t="66436" x="1282700" y="2533650"/>
          <p14:tracePt t="66453" x="1327150" y="2527300"/>
          <p14:tracePt t="66469" x="1365250" y="2527300"/>
          <p14:tracePt t="66487" x="1403350" y="2520950"/>
          <p14:tracePt t="66503" x="1441450" y="2520950"/>
          <p14:tracePt t="66520" x="1479550" y="2520950"/>
          <p14:tracePt t="66536" x="1517650" y="2520950"/>
          <p14:tracePt t="66536" x="1530350" y="2520950"/>
          <p14:tracePt t="66554" x="1568450" y="2520950"/>
          <p14:tracePt t="66570" x="1600200" y="2520950"/>
          <p14:tracePt t="66586" x="1644650" y="2520950"/>
          <p14:tracePt t="66603" x="1695450" y="2514600"/>
          <p14:tracePt t="66620" x="1746250" y="2514600"/>
          <p14:tracePt t="66636" x="1803400" y="2508250"/>
          <p14:tracePt t="66653" x="1841500" y="2508250"/>
          <p14:tracePt t="66669" x="1892300" y="2501900"/>
          <p14:tracePt t="66686" x="1936750" y="2501900"/>
          <p14:tracePt t="66703" x="1974850" y="2495550"/>
          <p14:tracePt t="66720" x="2012950" y="2495550"/>
          <p14:tracePt t="66736" x="2051050" y="2495550"/>
          <p14:tracePt t="66736" x="2070100" y="2495550"/>
          <p14:tracePt t="66754" x="2127250" y="2495550"/>
          <p14:tracePt t="66770" x="2178050" y="2495550"/>
          <p14:tracePt t="66786" x="2241550" y="2495550"/>
          <p14:tracePt t="66803" x="2292350" y="2495550"/>
          <p14:tracePt t="66820" x="2343150" y="2495550"/>
          <p14:tracePt t="66836" x="2381250" y="2495550"/>
          <p14:tracePt t="66853" x="2413000" y="2495550"/>
          <p14:tracePt t="66870" x="2432050" y="2495550"/>
          <p14:tracePt t="66886" x="2444750" y="2495550"/>
          <p14:tracePt t="66904" x="2457450" y="2495550"/>
          <p14:tracePt t="66920" x="2476500" y="2495550"/>
          <p14:tracePt t="66936" x="2489200" y="2495550"/>
          <p14:tracePt t="66954" x="2495550" y="2495550"/>
          <p14:tracePt t="66970" x="2501900" y="2495550"/>
          <p14:tracePt t="66986" x="2508250" y="2495550"/>
          <p14:tracePt t="67003" x="2514600" y="2495550"/>
          <p14:tracePt t="67041" x="2520950" y="2495550"/>
          <p14:tracePt t="67504" x="0" y="0"/>
        </p14:tracePtLst>
        <p14:tracePtLst>
          <p14:tracePt t="94685" x="3860800" y="2495550"/>
          <p14:tracePt t="95050" x="3854450" y="2495550"/>
          <p14:tracePt t="95066" x="3822700" y="2495550"/>
          <p14:tracePt t="95074" x="3803650" y="2495550"/>
          <p14:tracePt t="95090" x="3797300" y="2495550"/>
          <p14:tracePt t="95098" x="3790950" y="2495550"/>
          <p14:tracePt t="95899" x="3803650" y="2495550"/>
          <p14:tracePt t="95906" x="3841750" y="2495550"/>
          <p14:tracePt t="95914" x="3905250" y="2495550"/>
          <p14:tracePt t="95920" x="4076700" y="2495550"/>
          <p14:tracePt t="95937" x="4381500" y="2495550"/>
          <p14:tracePt t="95954" x="4622800" y="2501900"/>
          <p14:tracePt t="95970" x="4876800" y="2546350"/>
          <p14:tracePt t="95987" x="5054600" y="2578100"/>
          <p14:tracePt t="96003" x="5238750" y="2597150"/>
          <p14:tracePt t="96020" x="5378450" y="2597150"/>
          <p14:tracePt t="96037" x="5499100" y="2597150"/>
          <p14:tracePt t="96054" x="5588000" y="2597150"/>
          <p14:tracePt t="96070" x="5638800" y="2597150"/>
          <p14:tracePt t="96087" x="5676900" y="2597150"/>
          <p14:tracePt t="96103" x="5689600" y="2597150"/>
          <p14:tracePt t="96120" x="5702300" y="2597150"/>
          <p14:tracePt t="96137" x="5715000" y="2597150"/>
          <p14:tracePt t="96154" x="5727700" y="2597150"/>
          <p14:tracePt t="96170" x="5734050" y="2597150"/>
          <p14:tracePt t="96187" x="5753100" y="2597150"/>
          <p14:tracePt t="96203" x="5772150" y="2597150"/>
          <p14:tracePt t="96220" x="5778500" y="2597150"/>
          <p14:tracePt t="96266" x="5784850" y="2597150"/>
          <p14:tracePt t="96279" x="5791200" y="2597150"/>
          <p14:tracePt t="96290" x="5797550" y="2597150"/>
          <p14:tracePt t="96313" x="5803900" y="2597150"/>
          <p14:tracePt t="96465" x="5791200" y="2597150"/>
          <p14:tracePt t="96473" x="5778500" y="2597150"/>
          <p14:tracePt t="96487" x="5759450" y="2597150"/>
          <p14:tracePt t="96488" x="5727700" y="2590800"/>
          <p14:tracePt t="96503" x="5670550" y="2584450"/>
          <p14:tracePt t="96521" x="5588000" y="2571750"/>
          <p14:tracePt t="96537" x="5480050" y="2559050"/>
          <p14:tracePt t="96554" x="5416550" y="2546350"/>
          <p14:tracePt t="96570" x="5359400" y="2546350"/>
          <p14:tracePt t="96587" x="5321300" y="2533650"/>
          <p14:tracePt t="96603" x="5289550" y="2533650"/>
          <p14:tracePt t="96620" x="5245100" y="2527300"/>
          <p14:tracePt t="96637" x="5219700" y="2520950"/>
          <p14:tracePt t="96654" x="5187950" y="2520950"/>
          <p14:tracePt t="96670" x="5149850" y="2520950"/>
          <p14:tracePt t="96687" x="5130800" y="2514600"/>
          <p14:tracePt t="96703" x="5111750" y="2508250"/>
          <p14:tracePt t="96720" x="5099050" y="2508250"/>
          <p14:tracePt t="96762" x="5092700" y="2508250"/>
          <p14:tracePt t="96779" x="5086350" y="2508250"/>
          <p14:tracePt t="98106" x="5035550" y="2508250"/>
          <p14:tracePt t="98114" x="4953000" y="2508250"/>
          <p14:tracePt t="98122" x="4876800" y="2508250"/>
          <p14:tracePt t="98137" x="4711700" y="2508250"/>
          <p14:tracePt t="98138" x="4521200" y="2508250"/>
          <p14:tracePt t="98154" x="4381500" y="2527300"/>
          <p14:tracePt t="98170" x="4273550" y="2540000"/>
          <p14:tracePt t="98187" x="4191000" y="2540000"/>
          <p14:tracePt t="98203" x="4133850" y="2540000"/>
          <p14:tracePt t="98220" x="4095750" y="2540000"/>
          <p14:tracePt t="98237" x="4044950" y="2540000"/>
          <p14:tracePt t="98253" x="3994150" y="2540000"/>
          <p14:tracePt t="98270" x="3943350" y="2540000"/>
          <p14:tracePt t="98287" x="3898900" y="2540000"/>
          <p14:tracePt t="98304" x="3848100" y="2540000"/>
          <p14:tracePt t="98320" x="3829050" y="2546350"/>
          <p14:tracePt t="98337" x="3803650" y="2546350"/>
          <p14:tracePt t="98354" x="3797300" y="2546350"/>
          <p14:tracePt t="98370" x="3790950" y="2546350"/>
          <p14:tracePt t="98387" x="3784600" y="2546350"/>
          <p14:tracePt t="98618" x="3803650" y="2546350"/>
          <p14:tracePt t="98621" x="3854450" y="2546350"/>
          <p14:tracePt t="98637" x="3924300" y="2546350"/>
          <p14:tracePt t="98637" x="4070350" y="2546350"/>
          <p14:tracePt t="98653" x="4241800" y="2546350"/>
          <p14:tracePt t="98670" x="4406900" y="2546350"/>
          <p14:tracePt t="98687" x="4552950" y="2546350"/>
          <p14:tracePt t="98703" x="4679950" y="2546350"/>
          <p14:tracePt t="98719" x="4768850" y="2546350"/>
          <p14:tracePt t="98737" x="4857750" y="2546350"/>
          <p14:tracePt t="98755" x="4889500" y="2546350"/>
          <p14:tracePt t="98770" x="4908550" y="2546350"/>
          <p14:tracePt t="98787" x="4927600" y="2546350"/>
          <p14:tracePt t="98803" x="4933950" y="2546350"/>
          <p14:tracePt t="99470" x="0" y="0"/>
        </p14:tracePtLst>
        <p14:tracePtLst>
          <p14:tracePt t="108894" x="444500" y="2832100"/>
          <p14:tracePt t="109218" x="469900" y="2825750"/>
          <p14:tracePt t="109233" x="520700" y="2819400"/>
          <p14:tracePt t="109242" x="558800" y="2813050"/>
          <p14:tracePt t="109249" x="584200" y="2813050"/>
          <p14:tracePt t="109258" x="647700" y="2800350"/>
          <p14:tracePt t="109273" x="698500" y="2800350"/>
          <p14:tracePt t="109290" x="717550" y="2794000"/>
          <p14:tracePt t="109306" x="730250" y="2787650"/>
          <p14:tracePt t="109338" x="736600" y="2787650"/>
          <p14:tracePt t="109642" x="730250" y="2787650"/>
          <p14:tracePt t="109650" x="717550" y="2787650"/>
          <p14:tracePt t="109658" x="711200" y="2787650"/>
          <p14:tracePt t="109666" x="704850" y="2787650"/>
          <p14:tracePt t="109674" x="679450" y="2781300"/>
          <p14:tracePt t="109687" x="660400" y="2774950"/>
          <p14:tracePt t="109704" x="647700" y="2774950"/>
          <p14:tracePt t="109721" x="641350" y="2774950"/>
          <p14:tracePt t="109737" x="622300" y="2774950"/>
          <p14:tracePt t="109754" x="615950" y="2774950"/>
          <p14:tracePt t="109770" x="609600" y="2774950"/>
          <p14:tracePt t="109787" x="603250" y="2774950"/>
          <p14:tracePt t="109804" x="596900" y="2774950"/>
          <p14:tracePt t="110218" x="584200" y="2774950"/>
          <p14:tracePt t="110234" x="571500" y="2774950"/>
          <p14:tracePt t="110266" x="571500" y="2781300"/>
          <p14:tracePt t="110290" x="565150" y="2781300"/>
          <p14:tracePt t="110450" x="558800" y="2781300"/>
          <p14:tracePt t="110778" x="622300" y="2794000"/>
          <p14:tracePt t="110786" x="787400" y="2794000"/>
          <p14:tracePt t="110803" x="933450" y="2794000"/>
          <p14:tracePt t="110804" x="1314450" y="2825750"/>
          <p14:tracePt t="110820" x="1682750" y="2876550"/>
          <p14:tracePt t="110837" x="2038350" y="2927350"/>
          <p14:tracePt t="110854" x="2343150" y="2978150"/>
          <p14:tracePt t="110871" x="2501900" y="2990850"/>
          <p14:tracePt t="110887" x="2641600" y="2990850"/>
          <p14:tracePt t="110904" x="2736850" y="2990850"/>
          <p14:tracePt t="110920" x="2794000" y="2990850"/>
          <p14:tracePt t="110937" x="2838450" y="2990850"/>
          <p14:tracePt t="110954" x="2863850" y="2984500"/>
          <p14:tracePt t="110971" x="2876550" y="2984500"/>
          <p14:tracePt t="110987" x="2882900" y="2978150"/>
          <p14:tracePt t="111004" x="2889250" y="2978150"/>
          <p14:tracePt t="111021" x="2895600" y="2978150"/>
          <p14:tracePt t="111036" x="2908300" y="2978150"/>
          <p14:tracePt t="111053" x="2927350" y="2978150"/>
          <p14:tracePt t="111070" x="2933700" y="2978150"/>
          <p14:tracePt t="111087" x="2940050" y="2978150"/>
          <p14:tracePt t="111104" x="2946400" y="2971800"/>
          <p14:tracePt t="111120" x="2952750" y="2971800"/>
          <p14:tracePt t="111137" x="2965450" y="2971800"/>
          <p14:tracePt t="111154" x="2978150" y="2971800"/>
          <p14:tracePt t="111171" x="2997200" y="2971800"/>
          <p14:tracePt t="111187" x="3016250" y="2971800"/>
          <p14:tracePt t="111204" x="3041650" y="2971800"/>
          <p14:tracePt t="111220" x="3048000" y="2971800"/>
          <p14:tracePt t="111237" x="3073400" y="2971800"/>
          <p14:tracePt t="111254" x="3086100" y="2971800"/>
          <p14:tracePt t="111271" x="3111500" y="2971800"/>
          <p14:tracePt t="111287" x="3136900" y="2971800"/>
          <p14:tracePt t="111304" x="3175000" y="2971800"/>
          <p14:tracePt t="111320" x="3200400" y="2971800"/>
          <p14:tracePt t="111337" x="3263900" y="2971800"/>
          <p14:tracePt t="111354" x="3314700" y="2971800"/>
          <p14:tracePt t="111370" x="3378200" y="2971800"/>
          <p14:tracePt t="111387" x="3441700" y="2971800"/>
          <p14:tracePt t="111404" x="3505200" y="2971800"/>
          <p14:tracePt t="111420" x="3549650" y="2971800"/>
          <p14:tracePt t="111437" x="3587750" y="2971800"/>
          <p14:tracePt t="111453" x="3625850" y="2971800"/>
          <p14:tracePt t="111471" x="3657600" y="2971800"/>
          <p14:tracePt t="111487" x="3676650" y="2971800"/>
          <p14:tracePt t="111504" x="3702050" y="2971800"/>
          <p14:tracePt t="111520" x="3714750" y="2971800"/>
          <p14:tracePt t="111520" x="3733800" y="2971800"/>
          <p14:tracePt t="111538" x="3752850" y="2971800"/>
          <p14:tracePt t="111554" x="3771900" y="2971800"/>
          <p14:tracePt t="111570" x="3790950" y="2971800"/>
          <p14:tracePt t="111587" x="3810000" y="2971800"/>
          <p14:tracePt t="111604" x="3816350" y="2971800"/>
          <p14:tracePt t="111620" x="3822700" y="2971800"/>
          <p14:tracePt t="112010" x="3822700" y="2965450"/>
          <p14:tracePt t="112050" x="3816350" y="2965450"/>
          <p14:tracePt t="112089" x="3810000" y="2965450"/>
          <p14:tracePt t="112122" x="3803650" y="2965450"/>
          <p14:tracePt t="112153" x="3797300" y="2965450"/>
          <p14:tracePt t="112162" x="3790950" y="2965450"/>
          <p14:tracePt t="112178" x="3784600" y="2965450"/>
          <p14:tracePt t="112202" x="3778250" y="2965450"/>
          <p14:tracePt t="112226" x="3771900" y="2965450"/>
          <p14:tracePt t="112242" x="3765550" y="2965450"/>
          <p14:tracePt t="112257" x="3752850" y="2965450"/>
          <p14:tracePt t="112258" x="3746500" y="2965450"/>
          <p14:tracePt t="112287" x="3740150" y="2965450"/>
          <p14:tracePt t="112288" x="3721100" y="2965450"/>
          <p14:tracePt t="112303" x="3702050" y="2965450"/>
          <p14:tracePt t="112320" x="3676650" y="2965450"/>
          <p14:tracePt t="112337" x="3632200" y="2965450"/>
          <p14:tracePt t="112354" x="3613150" y="2965450"/>
          <p14:tracePt t="112370" x="3581400" y="2965450"/>
          <p14:tracePt t="112387" x="3549650" y="2965450"/>
          <p14:tracePt t="112404" x="3511550" y="2965450"/>
          <p14:tracePt t="112420" x="3473450" y="2965450"/>
          <p14:tracePt t="112437" x="3429000" y="2965450"/>
          <p14:tracePt t="112454" x="3378200" y="2965450"/>
          <p14:tracePt t="112470" x="3333750" y="2965450"/>
          <p14:tracePt t="112487" x="3289300" y="2965450"/>
          <p14:tracePt t="112503" x="3251200" y="2965450"/>
          <p14:tracePt t="112520" x="3213100" y="2965450"/>
          <p14:tracePt t="112537" x="3136900" y="2965450"/>
          <p14:tracePt t="112555" x="3092450" y="2965450"/>
          <p14:tracePt t="112570" x="3041650" y="2965450"/>
          <p14:tracePt t="112587" x="3003550" y="2959100"/>
          <p14:tracePt t="112603" x="2959100" y="2959100"/>
          <p14:tracePt t="112621" x="2921000" y="2952750"/>
          <p14:tracePt t="112637" x="2889250" y="2952750"/>
          <p14:tracePt t="112654" x="2857500" y="2946400"/>
          <p14:tracePt t="112670" x="2813050" y="2940050"/>
          <p14:tracePt t="112687" x="2781300" y="2933700"/>
          <p14:tracePt t="112703" x="2749550" y="2927350"/>
          <p14:tracePt t="112721" x="2705100" y="2927350"/>
          <p14:tracePt t="112737" x="2654300" y="2921000"/>
          <p14:tracePt t="112755" x="2622550" y="2914650"/>
          <p14:tracePt t="112770" x="2597150" y="2908300"/>
          <p14:tracePt t="112787" x="2571750" y="2901950"/>
          <p14:tracePt t="112803" x="2552700" y="2901950"/>
          <p14:tracePt t="112820" x="2546350" y="2901950"/>
          <p14:tracePt t="112857" x="2540000" y="2901950"/>
          <p14:tracePt t="113178" x="2552700" y="2901950"/>
          <p14:tracePt t="113186" x="2571750" y="2901950"/>
          <p14:tracePt t="113194" x="2597150" y="2901950"/>
          <p14:tracePt t="113203" x="2616200" y="2901950"/>
          <p14:tracePt t="113208" x="2647950" y="2901950"/>
          <p14:tracePt t="113220" x="2679700" y="2901950"/>
          <p14:tracePt t="113237" x="2717800" y="2901950"/>
          <p14:tracePt t="113253" x="2749550" y="2901950"/>
          <p14:tracePt t="113270" x="2781300" y="2901950"/>
          <p14:tracePt t="113287" x="2813050" y="2901950"/>
          <p14:tracePt t="113303" x="2863850" y="2901950"/>
          <p14:tracePt t="113320" x="2921000" y="2914650"/>
          <p14:tracePt t="113337" x="3028950" y="2921000"/>
          <p14:tracePt t="113354" x="3098800" y="2921000"/>
          <p14:tracePt t="113370" x="3162300" y="2921000"/>
          <p14:tracePt t="113387" x="3213100" y="2921000"/>
          <p14:tracePt t="113403" x="3263900" y="2921000"/>
          <p14:tracePt t="113420" x="3302000" y="2921000"/>
          <p14:tracePt t="113437" x="3333750" y="2921000"/>
          <p14:tracePt t="113453" x="3365500" y="2921000"/>
          <p14:tracePt t="113470" x="3397250" y="2921000"/>
          <p14:tracePt t="113487" x="3429000" y="2921000"/>
          <p14:tracePt t="113503" x="3454400" y="2921000"/>
          <p14:tracePt t="113520" x="3486150" y="2921000"/>
          <p14:tracePt t="113537" x="3530600" y="2921000"/>
          <p14:tracePt t="113554" x="3556000" y="2921000"/>
          <p14:tracePt t="113570" x="3587750" y="2921000"/>
          <p14:tracePt t="113587" x="3613150" y="2921000"/>
          <p14:tracePt t="113603" x="3632200" y="2921000"/>
          <p14:tracePt t="113620" x="3644900" y="2921000"/>
          <p14:tracePt t="113637" x="3651250" y="2921000"/>
          <p14:tracePt t="113690" x="3657600" y="2921000"/>
          <p14:tracePt t="113946" x="3663950" y="2921000"/>
          <p14:tracePt t="113962" x="3670300" y="2921000"/>
          <p14:tracePt t="113978" x="3676650" y="2921000"/>
          <p14:tracePt t="113994" x="3683000" y="2921000"/>
          <p14:tracePt t="114026" x="3689350" y="2921000"/>
          <p14:tracePt t="114058" x="3695700" y="2921000"/>
          <p14:tracePt t="114065" x="3702050" y="2921000"/>
          <p14:tracePt t="114186" x="3689350" y="2921000"/>
          <p14:tracePt t="114194" x="3670300" y="2921000"/>
          <p14:tracePt t="114203" x="3651250" y="2921000"/>
          <p14:tracePt t="114204" x="3587750" y="2921000"/>
          <p14:tracePt t="114220" x="3511550" y="2921000"/>
          <p14:tracePt t="114237" x="3422650" y="2921000"/>
          <p14:tracePt t="114253" x="3359150" y="2921000"/>
          <p14:tracePt t="114270" x="3295650" y="2921000"/>
          <p14:tracePt t="114287" x="3251200" y="2921000"/>
          <p14:tracePt t="114304" x="3200400" y="2921000"/>
          <p14:tracePt t="114320" x="3143250" y="2921000"/>
          <p14:tracePt t="114337" x="3073400" y="2921000"/>
          <p14:tracePt t="114354" x="3035300" y="2921000"/>
          <p14:tracePt t="114370" x="3003550" y="2921000"/>
          <p14:tracePt t="114387" x="2965450" y="2921000"/>
          <p14:tracePt t="114404" x="2933700" y="2921000"/>
          <p14:tracePt t="114420" x="2908300" y="2921000"/>
          <p14:tracePt t="114437" x="2870200" y="2921000"/>
          <p14:tracePt t="114453" x="2838450" y="2921000"/>
          <p14:tracePt t="114470" x="2819400" y="2921000"/>
          <p14:tracePt t="114487" x="2794000" y="2921000"/>
          <p14:tracePt t="114504" x="2781300" y="2921000"/>
          <p14:tracePt t="114520" x="2768600" y="2921000"/>
          <p14:tracePt t="114537" x="2755900" y="2921000"/>
          <p14:tracePt t="115010" x="2768600" y="2921000"/>
          <p14:tracePt t="115018" x="2787650" y="2921000"/>
          <p14:tracePt t="115037" x="2832100" y="2927350"/>
          <p14:tracePt t="115053" x="2908300" y="2940050"/>
          <p14:tracePt t="115054" x="2978150" y="2946400"/>
          <p14:tracePt t="115071" x="3060700" y="2952750"/>
          <p14:tracePt t="115087" x="3130550" y="2952750"/>
          <p14:tracePt t="115104" x="3187700" y="2952750"/>
          <p14:tracePt t="115120" x="3244850" y="2952750"/>
          <p14:tracePt t="115136" x="3289300" y="2952750"/>
          <p14:tracePt t="115153" x="3359150" y="2952750"/>
          <p14:tracePt t="115170" x="3397250" y="2952750"/>
          <p14:tracePt t="115187" x="3429000" y="2952750"/>
          <p14:tracePt t="115203" x="3454400" y="2952750"/>
          <p14:tracePt t="115220" x="3486150" y="2952750"/>
          <p14:tracePt t="115237" x="3505200" y="2952750"/>
          <p14:tracePt t="115253" x="3524250" y="2952750"/>
          <p14:tracePt t="115270" x="3543300" y="2952750"/>
          <p14:tracePt t="115287" x="3562350" y="2952750"/>
          <p14:tracePt t="115303" x="3575050" y="2952750"/>
          <p14:tracePt t="115321" x="3600450" y="2952750"/>
          <p14:tracePt t="115338" x="3613150" y="2952750"/>
          <p14:tracePt t="115355" x="3625850" y="2952750"/>
          <p14:tracePt t="115370" x="3632200" y="2952750"/>
          <p14:tracePt t="115387" x="3644900" y="2946400"/>
          <p14:tracePt t="115403" x="3651250" y="2946400"/>
          <p14:tracePt t="115420" x="3657600" y="2946400"/>
          <p14:tracePt t="115437" x="3663950" y="2946400"/>
          <p14:tracePt t="115453" x="3663950" y="2940050"/>
          <p14:tracePt t="115498" x="3670300" y="2940050"/>
          <p14:tracePt t="115552" x="3676650" y="2940050"/>
          <p14:tracePt t="116258" x="3663950" y="2940050"/>
          <p14:tracePt t="116266" x="3651250" y="2940050"/>
          <p14:tracePt t="116273" x="3625850" y="2940050"/>
          <p14:tracePt t="116287" x="3587750" y="2940050"/>
          <p14:tracePt t="116303" x="3549650" y="2940050"/>
          <p14:tracePt t="116320" x="3517900" y="2940050"/>
          <p14:tracePt t="116337" x="3479800" y="2940050"/>
          <p14:tracePt t="116354" x="3460750" y="2940050"/>
          <p14:tracePt t="116370" x="3435350" y="2940050"/>
          <p14:tracePt t="116387" x="3397250" y="2940050"/>
          <p14:tracePt t="116403" x="3359150" y="2940050"/>
          <p14:tracePt t="116420" x="3314700" y="2940050"/>
          <p14:tracePt t="116436" x="3276600" y="2940050"/>
          <p14:tracePt t="116454" x="3225800" y="2940050"/>
          <p14:tracePt t="116470" x="3175000" y="2940050"/>
          <p14:tracePt t="116487" x="3130550" y="2946400"/>
          <p14:tracePt t="116504" x="3092450" y="2946400"/>
          <p14:tracePt t="116520" x="3054350" y="2946400"/>
          <p14:tracePt t="116537" x="2990850" y="2946400"/>
          <p14:tracePt t="116554" x="2959100" y="2946400"/>
          <p14:tracePt t="116570" x="2927350" y="2946400"/>
          <p14:tracePt t="116587" x="2882900" y="2946400"/>
          <p14:tracePt t="116604" x="2844800" y="2946400"/>
          <p14:tracePt t="116620" x="2813050" y="2946400"/>
          <p14:tracePt t="116637" x="2794000" y="2946400"/>
          <p14:tracePt t="116653" x="2781300" y="2946400"/>
          <p14:tracePt t="116670" x="2774950" y="2946400"/>
          <p14:tracePt t="116687" x="2762250" y="2946400"/>
          <p14:tracePt t="116703" x="2755900" y="2946400"/>
          <p14:tracePt t="116720" x="2743200" y="2946400"/>
          <p14:tracePt t="116736" x="2736850" y="2946400"/>
          <p14:tracePt t="117066" x="2755900" y="2946400"/>
          <p14:tracePt t="117073" x="2768600" y="2946400"/>
          <p14:tracePt t="117074" x="2774950" y="2946400"/>
          <p14:tracePt t="117087" x="2800350" y="2946400"/>
          <p14:tracePt t="117104" x="2832100" y="2946400"/>
          <p14:tracePt t="117120" x="2876550" y="2946400"/>
          <p14:tracePt t="117138" x="2914650" y="2946400"/>
          <p14:tracePt t="117153" x="2946400" y="2946400"/>
          <p14:tracePt t="117170" x="2978150" y="2946400"/>
          <p14:tracePt t="117187" x="3009900" y="2946400"/>
          <p14:tracePt t="117203" x="3048000" y="2946400"/>
          <p14:tracePt t="117219" x="3079750" y="2946400"/>
          <p14:tracePt t="117237" x="3111500" y="2946400"/>
          <p14:tracePt t="117253" x="3149600" y="2946400"/>
          <p14:tracePt t="117270" x="3181350" y="2946400"/>
          <p14:tracePt t="117287" x="3200400" y="2946400"/>
          <p14:tracePt t="117303" x="3219450" y="2946400"/>
          <p14:tracePt t="117320" x="3225800" y="2946400"/>
          <p14:tracePt t="117337" x="3244850" y="2946400"/>
          <p14:tracePt t="117354" x="3257550" y="2946400"/>
          <p14:tracePt t="117370" x="3270250" y="2946400"/>
          <p14:tracePt t="117386" x="3295650" y="2946400"/>
          <p14:tracePt t="117404" x="3314700" y="2946400"/>
          <p14:tracePt t="117420" x="3327400" y="2946400"/>
          <p14:tracePt t="117437" x="3333750" y="2946400"/>
          <p14:tracePt t="117453" x="3340100" y="2946400"/>
          <p14:tracePt t="119794" x="3384550" y="2946400"/>
          <p14:tracePt t="119802" x="3492500" y="2946400"/>
          <p14:tracePt t="119820" x="3536950" y="2946400"/>
          <p14:tracePt t="119821" x="3657600" y="2946400"/>
          <p14:tracePt t="119837" x="3778250" y="2946400"/>
          <p14:tracePt t="119853" x="3867150" y="2946400"/>
          <p14:tracePt t="119870" x="3924300" y="2946400"/>
          <p14:tracePt t="119887" x="3981450" y="2946400"/>
          <p14:tracePt t="119903" x="4032250" y="2946400"/>
          <p14:tracePt t="119920" x="4108450" y="2946400"/>
          <p14:tracePt t="119937" x="4140200" y="2946400"/>
          <p14:tracePt t="119954" x="4165600" y="2946400"/>
          <p14:tracePt t="119970" x="4191000" y="2946400"/>
          <p14:tracePt t="119987" x="4203700" y="2952750"/>
          <p14:tracePt t="120003" x="4216400" y="2952750"/>
          <p14:tracePt t="120020" x="4235450" y="2952750"/>
          <p14:tracePt t="120036" x="4254500" y="2952750"/>
          <p14:tracePt t="120053" x="4279900" y="2952750"/>
          <p14:tracePt t="120070" x="4305300" y="2952750"/>
          <p14:tracePt t="120086" x="4318000" y="2952750"/>
          <p14:tracePt t="120103" x="4330700" y="2952750"/>
          <p14:tracePt t="120120" x="4337050" y="2959100"/>
          <p14:tracePt t="120136" x="4356100" y="2959100"/>
          <p14:tracePt t="120154" x="4362450" y="2959100"/>
          <p14:tracePt t="120170" x="4368800" y="2959100"/>
          <p14:tracePt t="120187" x="4375150" y="2965450"/>
          <p14:tracePt t="120697" x="4413250" y="2965450"/>
          <p14:tracePt t="120705" x="4438650" y="2971800"/>
          <p14:tracePt t="120713" x="4464050" y="2971800"/>
          <p14:tracePt t="120721" x="4502150" y="2971800"/>
          <p14:tracePt t="120729" x="4540250" y="2971800"/>
          <p14:tracePt t="120736" x="4660900" y="2990850"/>
          <p14:tracePt t="120754" x="4737100" y="3003550"/>
          <p14:tracePt t="120770" x="4806950" y="3003550"/>
          <p14:tracePt t="120787" x="4876800" y="3003550"/>
          <p14:tracePt t="120803" x="4927600" y="3003550"/>
          <p14:tracePt t="120820" x="4965700" y="3003550"/>
          <p14:tracePt t="120837" x="5016500" y="3003550"/>
          <p14:tracePt t="120853" x="5054600" y="3003550"/>
          <p14:tracePt t="120870" x="5080000" y="3003550"/>
          <p14:tracePt t="120886" x="5099050" y="3003550"/>
          <p14:tracePt t="120903" x="5111750" y="3003550"/>
          <p14:tracePt t="120920" x="5137150" y="3003550"/>
          <p14:tracePt t="120920" x="5143500" y="3003550"/>
          <p14:tracePt t="120937" x="5156200" y="3003550"/>
          <p14:tracePt t="120954" x="5162550" y="3003550"/>
          <p14:tracePt t="120970" x="5175250" y="3003550"/>
          <p14:tracePt t="120986" x="5181600" y="3003550"/>
          <p14:tracePt t="121003" x="5200650" y="3003550"/>
          <p14:tracePt t="121020" x="5226050" y="3003550"/>
          <p14:tracePt t="121037" x="5264150" y="3003550"/>
          <p14:tracePt t="121053" x="5302250" y="3003550"/>
          <p14:tracePt t="121070" x="5353050" y="3003550"/>
          <p14:tracePt t="121086" x="5416550" y="3003550"/>
          <p14:tracePt t="121103" x="5480050" y="3003550"/>
          <p14:tracePt t="121120" x="5537200" y="3003550"/>
          <p14:tracePt t="121120" x="5575300" y="3003550"/>
          <p14:tracePt t="121138" x="5645150" y="2997200"/>
          <p14:tracePt t="121153" x="5721350" y="2990850"/>
          <p14:tracePt t="121170" x="5803900" y="2978150"/>
          <p14:tracePt t="121186" x="5905500" y="2971800"/>
          <p14:tracePt t="121204" x="5994400" y="2952750"/>
          <p14:tracePt t="121220" x="6083300" y="2952750"/>
          <p14:tracePt t="121237" x="6191250" y="2952750"/>
          <p14:tracePt t="121253" x="6273800" y="2952750"/>
          <p14:tracePt t="121270" x="6369050" y="2952750"/>
          <p14:tracePt t="121286" x="6457950" y="2952750"/>
          <p14:tracePt t="121303" x="6527800" y="2952750"/>
          <p14:tracePt t="121319" x="6597650" y="2952750"/>
          <p14:tracePt t="121336" x="6680200" y="2946400"/>
          <p14:tracePt t="121354" x="6718300" y="2946400"/>
          <p14:tracePt t="121370" x="6756400" y="2946400"/>
          <p14:tracePt t="121386" x="6781800" y="2946400"/>
          <p14:tracePt t="121403" x="6807200" y="2946400"/>
          <p14:tracePt t="121420" x="6813550" y="2946400"/>
          <p14:tracePt t="121436" x="6826250" y="2946400"/>
          <p14:tracePt t="121473" x="6832600" y="2946400"/>
          <p14:tracePt t="121585" x="6813550" y="2946400"/>
          <p14:tracePt t="121596" x="6781800" y="2946400"/>
          <p14:tracePt t="121603" x="6737350" y="2952750"/>
          <p14:tracePt t="121604" x="6604000" y="2971800"/>
          <p14:tracePt t="121620" x="6419850" y="2997200"/>
          <p14:tracePt t="121636" x="6229350" y="3016250"/>
          <p14:tracePt t="121653" x="6045200" y="3016250"/>
          <p14:tracePt t="121670" x="5905500" y="3016250"/>
          <p14:tracePt t="121686" x="5803900" y="3016250"/>
          <p14:tracePt t="121703" x="5740400" y="3016250"/>
          <p14:tracePt t="121720" x="5708650" y="3016250"/>
          <p14:tracePt t="121720" x="5695950" y="3016250"/>
          <p14:tracePt t="121737" x="5670550" y="3016250"/>
          <p14:tracePt t="121753" x="5657850" y="3016250"/>
          <p14:tracePt t="121770" x="5638800" y="3016250"/>
          <p14:tracePt t="121786" x="5619750" y="3016250"/>
          <p14:tracePt t="121803" x="5613400" y="3016250"/>
          <p14:tracePt t="121945" x="5619750" y="3016250"/>
          <p14:tracePt t="121945" x="5664200" y="3016250"/>
          <p14:tracePt t="121962" x="5721350" y="3016250"/>
          <p14:tracePt t="121962" x="5784850" y="3016250"/>
          <p14:tracePt t="121970" x="5930900" y="3016250"/>
          <p14:tracePt t="121987" x="6076950" y="3016250"/>
          <p14:tracePt t="122003" x="6197600" y="3016250"/>
          <p14:tracePt t="122020" x="6273800" y="3016250"/>
          <p14:tracePt t="122036" x="6305550" y="3016250"/>
          <p14:tracePt t="122053" x="6318250" y="3016250"/>
          <p14:tracePt t="122297" x="6337300" y="3016250"/>
          <p14:tracePt t="122305" x="6381750" y="3016250"/>
          <p14:tracePt t="122313" x="6432550" y="3016250"/>
          <p14:tracePt t="122320" x="6597650" y="3016250"/>
          <p14:tracePt t="122336" x="6965950" y="3003550"/>
          <p14:tracePt t="122370" x="7232650" y="3003550"/>
          <p14:tracePt t="122370" x="7550150" y="3003550"/>
          <p14:tracePt t="122387" x="7721600" y="3003550"/>
          <p14:tracePt t="122403" x="7893050" y="3003550"/>
          <p14:tracePt t="122420" x="8001000" y="3003550"/>
          <p14:tracePt t="122436" x="8070850" y="3003550"/>
          <p14:tracePt t="122453" x="8108950" y="3003550"/>
          <p14:tracePt t="122469" x="8140700" y="2997200"/>
          <p14:tracePt t="122486" x="8147050" y="2997200"/>
          <p14:tracePt t="122503" x="8172450" y="2990850"/>
          <p14:tracePt t="122520" x="8191500" y="2990850"/>
          <p14:tracePt t="122538" x="8197850" y="2990850"/>
          <p14:tracePt t="122633" x="8191500" y="2990850"/>
          <p14:tracePt t="122645" x="8140700" y="2990850"/>
          <p14:tracePt t="122646" x="8064500" y="3003550"/>
          <p14:tracePt t="122653" x="7842250" y="3035300"/>
          <p14:tracePt t="122670" x="7372350" y="3060700"/>
          <p14:tracePt t="122687" x="6864350" y="3060700"/>
          <p14:tracePt t="122703" x="6153150" y="3073400"/>
          <p14:tracePt t="122720" x="5429250" y="3086100"/>
          <p14:tracePt t="122736" x="4425950" y="3092450"/>
          <p14:tracePt t="122753" x="3848100" y="3168650"/>
          <p14:tracePt t="122770" x="3390900" y="3213100"/>
          <p14:tracePt t="122787" x="3067050" y="3257550"/>
          <p14:tracePt t="122803" x="2863850" y="3276600"/>
          <p14:tracePt t="122820" x="2724150" y="3289300"/>
          <p14:tracePt t="122836" x="2609850" y="3289300"/>
          <p14:tracePt t="122853" x="2489200" y="3289300"/>
          <p14:tracePt t="122870" x="2387600" y="3289300"/>
          <p14:tracePt t="122886" x="2279650" y="3289300"/>
          <p14:tracePt t="122903" x="2165350" y="3289300"/>
          <p14:tracePt t="122920" x="2012950" y="3289300"/>
          <p14:tracePt t="122936" x="1803400" y="3289300"/>
          <p14:tracePt t="122953" x="1651000" y="3289300"/>
          <p14:tracePt t="122970" x="1492250" y="3289300"/>
          <p14:tracePt t="122986" x="1339850" y="3289300"/>
          <p14:tracePt t="123003" x="1193800" y="3289300"/>
          <p14:tracePt t="123020" x="1079500" y="3289300"/>
          <p14:tracePt t="123036" x="1003300" y="3295650"/>
          <p14:tracePt t="123053" x="965200" y="3308350"/>
          <p14:tracePt t="123070" x="946150" y="3308350"/>
          <p14:tracePt t="123087" x="946150" y="3314700"/>
          <p14:tracePt t="123103" x="939800" y="3314700"/>
          <p14:tracePt t="123120" x="939800" y="3321050"/>
          <p14:tracePt t="123136" x="933450" y="3321050"/>
          <p14:tracePt t="123153" x="920750" y="3321050"/>
          <p14:tracePt t="123193" x="920750" y="3327400"/>
          <p14:tracePt t="123305" x="939800" y="3327400"/>
          <p14:tracePt t="123313" x="971550" y="3333750"/>
          <p14:tracePt t="123320" x="1016000" y="3333750"/>
          <p14:tracePt t="123336" x="1130300" y="3333750"/>
          <p14:tracePt t="123337" x="1257300" y="3333750"/>
          <p14:tracePt t="123354" x="1397000" y="3333750"/>
          <p14:tracePt t="123371" x="1530350" y="3333750"/>
          <p14:tracePt t="123387" x="1631950" y="3333750"/>
          <p14:tracePt t="123403" x="1720850" y="3333750"/>
          <p14:tracePt t="123420" x="1816100" y="3333750"/>
          <p14:tracePt t="123438" x="1885950" y="3333750"/>
          <p14:tracePt t="123454" x="1943100" y="3333750"/>
          <p14:tracePt t="123470" x="1974850" y="3333750"/>
          <p14:tracePt t="123487" x="2012950" y="3333750"/>
          <p14:tracePt t="123504" x="2044700" y="3333750"/>
          <p14:tracePt t="123521" x="2095500" y="3333750"/>
          <p14:tracePt t="123539" x="2133600" y="3333750"/>
          <p14:tracePt t="123555" x="2165350" y="3333750"/>
          <p14:tracePt t="123571" x="2203450" y="3333750"/>
          <p14:tracePt t="123587" x="2241550" y="3333750"/>
          <p14:tracePt t="123604" x="2273300" y="3333750"/>
          <p14:tracePt t="123621" x="2305050" y="3333750"/>
          <p14:tracePt t="123638" x="2324100" y="3333750"/>
          <p14:tracePt t="123654" x="2336800" y="3333750"/>
          <p14:tracePt t="123671" x="2343150" y="3333750"/>
          <p14:tracePt t="123722" x="2349500" y="3333750"/>
          <p14:tracePt t="123842" x="2362200" y="3333750"/>
          <p14:tracePt t="123850" x="2368550" y="3333750"/>
          <p14:tracePt t="123858" x="2374900" y="3333750"/>
          <p14:tracePt t="123871" x="2400300" y="3333750"/>
          <p14:tracePt t="123887" x="2413000" y="3333750"/>
          <p14:tracePt t="123904" x="2425700" y="3333750"/>
          <p14:tracePt t="123921" x="2438400" y="3333750"/>
          <p14:tracePt t="123938" x="2451100" y="3333750"/>
          <p14:tracePt t="123954" x="2457450" y="3333750"/>
          <p14:tracePt t="123971" x="2470150" y="3333750"/>
          <p14:tracePt t="123987" x="2508250" y="3333750"/>
          <p14:tracePt t="124004" x="2546350" y="3333750"/>
          <p14:tracePt t="124021" x="2597150" y="3333750"/>
          <p14:tracePt t="124037" x="2660650" y="3333750"/>
          <p14:tracePt t="124054" x="2730500" y="3333750"/>
          <p14:tracePt t="124071" x="2794000" y="3340100"/>
          <p14:tracePt t="124087" x="2851150" y="3346450"/>
          <p14:tracePt t="124104" x="2889250" y="3352800"/>
          <p14:tracePt t="124120" x="2927350" y="3359150"/>
          <p14:tracePt t="124137" x="2990850" y="3365500"/>
          <p14:tracePt t="124155" x="3003550" y="3365500"/>
          <p14:tracePt t="124171" x="3035300" y="3365500"/>
          <p14:tracePt t="124187" x="3060700" y="3365500"/>
          <p14:tracePt t="124205" x="3086100" y="3365500"/>
          <p14:tracePt t="124220" x="3117850" y="3365500"/>
          <p14:tracePt t="124237" x="3143250" y="3365500"/>
          <p14:tracePt t="124254" x="3168650" y="3365500"/>
          <p14:tracePt t="124271" x="3206750" y="3365500"/>
          <p14:tracePt t="124287" x="3238500" y="3365500"/>
          <p14:tracePt t="124304" x="3276600" y="3365500"/>
          <p14:tracePt t="124321" x="3321050" y="3365500"/>
          <p14:tracePt t="124337" x="3403600" y="3365500"/>
          <p14:tracePt t="124355" x="3454400" y="3365500"/>
          <p14:tracePt t="124371" x="3511550" y="3365500"/>
          <p14:tracePt t="124387" x="3562350" y="3365500"/>
          <p14:tracePt t="124404" x="3594100" y="3365500"/>
          <p14:tracePt t="124420" x="3638550" y="3365500"/>
          <p14:tracePt t="124437" x="3670300" y="3365500"/>
          <p14:tracePt t="124453" x="3702050" y="3359150"/>
          <p14:tracePt t="124471" x="3733800" y="3352800"/>
          <p14:tracePt t="124487" x="3771900" y="3346450"/>
          <p14:tracePt t="124504" x="3810000" y="3340100"/>
          <p14:tracePt t="124520" x="3848100" y="3333750"/>
          <p14:tracePt t="124520" x="3879850" y="3327400"/>
          <p14:tracePt t="124538" x="3930650" y="3327400"/>
          <p14:tracePt t="124554" x="4013200" y="3314700"/>
          <p14:tracePt t="124570" x="4102100" y="3308350"/>
          <p14:tracePt t="124587" x="4210050" y="3308350"/>
          <p14:tracePt t="124604" x="4305300" y="3308350"/>
          <p14:tracePt t="124620" x="4425950" y="3308350"/>
          <p14:tracePt t="124637" x="4546600" y="3308350"/>
          <p14:tracePt t="124654" x="4648200" y="3308350"/>
          <p14:tracePt t="124671" x="4749800" y="3308350"/>
          <p14:tracePt t="124687" x="4826000" y="3308350"/>
          <p14:tracePt t="124704" x="4895850" y="3308350"/>
          <p14:tracePt t="124721" x="4978400" y="3308350"/>
          <p14:tracePt t="124739" x="5022850" y="3302000"/>
          <p14:tracePt t="124754" x="5067300" y="3302000"/>
          <p14:tracePt t="124771" x="5092700" y="3295650"/>
          <p14:tracePt t="124787" x="5105400" y="3295650"/>
          <p14:tracePt t="124804" x="5111750" y="3295650"/>
          <p14:tracePt t="124820" x="5118100" y="3295650"/>
          <p14:tracePt t="126194" x="0" y="0"/>
        </p14:tracePtLst>
        <p14:tracePtLst>
          <p14:tracePt t="150022" x="19050" y="3511550"/>
          <p14:tracePt t="150282" x="31750" y="3524250"/>
          <p14:tracePt t="150290" x="133350" y="3594100"/>
          <p14:tracePt t="150305" x="184150" y="3632200"/>
          <p14:tracePt t="150306" x="254000" y="3670300"/>
          <p14:tracePt t="150320" x="431800" y="3784600"/>
          <p14:tracePt t="150338" x="514350" y="3822700"/>
          <p14:tracePt t="150353" x="558800" y="3835400"/>
          <p14:tracePt t="150370" x="577850" y="3841750"/>
          <p14:tracePt t="150610" x="577850" y="3829050"/>
          <p14:tracePt t="150617" x="571500" y="3822700"/>
          <p14:tracePt t="150637" x="552450" y="3790950"/>
          <p14:tracePt t="150638" x="527050" y="3752850"/>
          <p14:tracePt t="150654" x="514350" y="3721100"/>
          <p14:tracePt t="150670" x="508000" y="3695700"/>
          <p14:tracePt t="150687" x="501650" y="3676650"/>
          <p14:tracePt t="150704" x="495300" y="3663950"/>
          <p14:tracePt t="150720" x="495300" y="3657600"/>
          <p14:tracePt t="150737" x="495300" y="3651250"/>
          <p14:tracePt t="150865" x="495300" y="3644900"/>
          <p14:tracePt t="150873" x="501650" y="3638550"/>
          <p14:tracePt t="150881" x="508000" y="3638550"/>
          <p14:tracePt t="150887" x="520700" y="3638550"/>
          <p14:tracePt t="150903" x="533400" y="3632200"/>
          <p14:tracePt t="151689" x="539750" y="3632200"/>
          <p14:tracePt t="151703" x="539750" y="3638550"/>
          <p14:tracePt t="151722" x="539750" y="3644900"/>
          <p14:tracePt t="151746" x="539750" y="3651250"/>
          <p14:tracePt t="152505" x="539750" y="3657600"/>
          <p14:tracePt t="152945" x="539750" y="3651250"/>
          <p14:tracePt t="152953" x="539750" y="3638550"/>
          <p14:tracePt t="152970" x="533400" y="3632200"/>
          <p14:tracePt t="152971" x="533400" y="3625850"/>
          <p14:tracePt t="152987" x="527050" y="3613150"/>
          <p14:tracePt t="153065" x="527050" y="3606800"/>
          <p14:tracePt t="159472" x="0" y="0"/>
        </p14:tracePtLst>
        <p14:tracePtLst>
          <p14:tracePt t="159820" x="527050" y="3606800"/>
          <p14:tracePt t="159988" x="0" y="0"/>
        </p14:tracePtLst>
        <p14:tracePtLst>
          <p14:tracePt t="160231" x="527050" y="3606800"/>
          <p14:tracePt t="160360" x="0" y="0"/>
        </p14:tracePtLst>
        <p14:tracePtLst>
          <p14:tracePt t="160529" x="527050" y="3606800"/>
          <p14:tracePt t="201266" x="527050" y="3657600"/>
          <p14:tracePt t="201273" x="514350" y="3714750"/>
          <p14:tracePt t="201287" x="488950" y="3778250"/>
          <p14:tracePt t="201288" x="469900" y="3879850"/>
          <p14:tracePt t="201304" x="438150" y="3975100"/>
          <p14:tracePt t="201337" x="438150" y="3994150"/>
          <p14:tracePt t="201338" x="438150" y="4000500"/>
          <p14:tracePt t="201994" x="438150" y="4013200"/>
          <p14:tracePt t="202001" x="438150" y="4019550"/>
          <p14:tracePt t="202417" x="438150" y="4025900"/>
          <p14:tracePt t="202425" x="438150" y="4044950"/>
          <p14:tracePt t="202441" x="438150" y="4051300"/>
          <p14:tracePt t="202441" x="438150" y="4057650"/>
          <p14:tracePt t="202454" x="431800" y="4083050"/>
          <p14:tracePt t="202470" x="425450" y="4095750"/>
          <p14:tracePt t="202487" x="425450" y="4108450"/>
          <p14:tracePt t="202504" x="419100" y="4121150"/>
          <p14:tracePt t="202520" x="412750" y="4127500"/>
          <p14:tracePt t="202873" x="412750" y="4121150"/>
          <p14:tracePt t="202881" x="419100" y="4114800"/>
          <p14:tracePt t="202889" x="419100" y="4102100"/>
          <p14:tracePt t="202896" x="419100" y="4089400"/>
          <p14:tracePt t="202904" x="425450" y="4064000"/>
          <p14:tracePt t="202921" x="425450" y="4044950"/>
          <p14:tracePt t="202937" x="431800" y="4038600"/>
          <p14:tracePt t="202954" x="431800" y="4032250"/>
          <p14:tracePt t="203225" x="431800" y="4025900"/>
          <p14:tracePt t="203258" x="438150" y="4025900"/>
          <p14:tracePt t="203281" x="444500" y="4025900"/>
          <p14:tracePt t="203409" x="450850" y="4025900"/>
          <p14:tracePt t="203600" x="450850" y="4032250"/>
          <p14:tracePt t="203609" x="450850" y="4038600"/>
          <p14:tracePt t="203630" x="450850" y="4051300"/>
          <p14:tracePt t="203649" x="450850" y="4057650"/>
          <p14:tracePt t="203653" x="450850" y="4064000"/>
          <p14:tracePt t="203670" x="444500" y="4064000"/>
          <p14:tracePt t="207225" x="444500" y="4070350"/>
          <p14:tracePt t="207232" x="469900" y="4070350"/>
          <p14:tracePt t="207241" x="501650" y="4070350"/>
          <p14:tracePt t="207249" x="558800" y="4076700"/>
          <p14:tracePt t="207253" x="717550" y="4076700"/>
          <p14:tracePt t="207270" x="1003300" y="4076700"/>
          <p14:tracePt t="207287" x="1409700" y="4076700"/>
          <p14:tracePt t="207303" x="2063750" y="4076700"/>
          <p14:tracePt t="207321" x="2489200" y="4076700"/>
          <p14:tracePt t="207337" x="2806700" y="4076700"/>
          <p14:tracePt t="207354" x="3060700" y="4083050"/>
          <p14:tracePt t="207370" x="3225800" y="4083050"/>
          <p14:tracePt t="207387" x="3359150" y="4083050"/>
          <p14:tracePt t="207403" x="3479800" y="4083050"/>
          <p14:tracePt t="207420" x="3594100" y="4083050"/>
          <p14:tracePt t="207437" x="3689350" y="4083050"/>
          <p14:tracePt t="207454" x="3778250" y="4083050"/>
          <p14:tracePt t="207470" x="3867150" y="4083050"/>
          <p14:tracePt t="207487" x="3937000" y="4095750"/>
          <p14:tracePt t="207503" x="4064000" y="4114800"/>
          <p14:tracePt t="207521" x="4165600" y="4133850"/>
          <p14:tracePt t="207537" x="4254500" y="4171950"/>
          <p14:tracePt t="207554" x="4368800" y="4184650"/>
          <p14:tracePt t="207570" x="4483100" y="4203700"/>
          <p14:tracePt t="207587" x="4610100" y="4216400"/>
          <p14:tracePt t="207603" x="4711700" y="4229100"/>
          <p14:tracePt t="207620" x="4762500" y="4241800"/>
          <p14:tracePt t="207637" x="4781550" y="4241800"/>
          <p14:tracePt t="207705" x="4781550" y="4248150"/>
          <p14:tracePt t="207728" x="4775200" y="4248150"/>
          <p14:tracePt t="207736" x="4743450" y="4254500"/>
          <p14:tracePt t="207745" x="4724400" y="4254500"/>
          <p14:tracePt t="207753" x="4679950" y="4260850"/>
          <p14:tracePt t="207769" x="4635500" y="4260850"/>
          <p14:tracePt t="207787" x="4578350" y="4260850"/>
          <p14:tracePt t="207803" x="4533900" y="4260850"/>
          <p14:tracePt t="207820" x="4483100" y="4260850"/>
          <p14:tracePt t="207837" x="4445000" y="4260850"/>
          <p14:tracePt t="207854" x="4406900" y="4260850"/>
          <p14:tracePt t="207870" x="4387850" y="4260850"/>
          <p14:tracePt t="207888" x="4381500" y="4260850"/>
          <p14:tracePt t="208001" x="4406900" y="4260850"/>
          <p14:tracePt t="208009" x="4438650" y="4260850"/>
          <p14:tracePt t="208013" x="4489450" y="4260850"/>
          <p14:tracePt t="208020" x="4635500" y="4260850"/>
          <p14:tracePt t="208037" x="4787900" y="4260850"/>
          <p14:tracePt t="208054" x="4940300" y="4279900"/>
          <p14:tracePt t="208070" x="5137150" y="4298950"/>
          <p14:tracePt t="208087" x="5327650" y="4305300"/>
          <p14:tracePt t="208103" x="5581650" y="4305300"/>
          <p14:tracePt t="208121" x="5727700" y="4305300"/>
          <p14:tracePt t="208137" x="5880100" y="4305300"/>
          <p14:tracePt t="208153" x="6007100" y="4305300"/>
          <p14:tracePt t="208170" x="6121400" y="4305300"/>
          <p14:tracePt t="208187" x="6172200" y="4305300"/>
          <p14:tracePt t="208203" x="6229350" y="4305300"/>
          <p14:tracePt t="208220" x="6261100" y="4305300"/>
          <p14:tracePt t="208237" x="6280150" y="4298950"/>
          <p14:tracePt t="208253" x="6286500" y="4298950"/>
          <p14:tracePt t="208270" x="6292850" y="4298950"/>
          <p14:tracePt t="208329" x="6305550" y="4298950"/>
          <p14:tracePt t="208339" x="6311900" y="4298950"/>
          <p14:tracePt t="208353" x="6324600" y="4292600"/>
          <p14:tracePt t="208354" x="6343650" y="4286250"/>
          <p14:tracePt t="208370" x="6375400" y="4279900"/>
          <p14:tracePt t="208387" x="6394450" y="4267200"/>
          <p14:tracePt t="208404" x="6413500" y="4267200"/>
          <p14:tracePt t="208420" x="6426200" y="4260850"/>
          <p14:tracePt t="208561" x="6407150" y="4260850"/>
          <p14:tracePt t="208569" x="6343650" y="4260850"/>
          <p14:tracePt t="208587" x="6292850" y="4260850"/>
          <p14:tracePt t="208587" x="6197600" y="4260850"/>
          <p14:tracePt t="208604" x="6083300" y="4260850"/>
          <p14:tracePt t="208620" x="6007100" y="4260850"/>
          <p14:tracePt t="208637" x="5949950" y="4260850"/>
          <p14:tracePt t="208653" x="5918200" y="4260850"/>
          <p14:tracePt t="208670" x="5892800" y="4260850"/>
          <p14:tracePt t="208687" x="5886450" y="4260850"/>
          <p14:tracePt t="208703" x="5867400" y="4260850"/>
          <p14:tracePt t="208721" x="5861050" y="4260850"/>
          <p14:tracePt t="208737" x="5848350" y="4260850"/>
          <p14:tracePt t="208753" x="5842000" y="4260850"/>
          <p14:tracePt t="208769" x="5842000" y="4254500"/>
          <p14:tracePt t="209081" x="5835650" y="4254500"/>
          <p14:tracePt t="209089" x="5829300" y="4254500"/>
          <p14:tracePt t="209105" x="5822950" y="4254500"/>
          <p14:tracePt t="209129" x="5816600" y="4254500"/>
          <p14:tracePt t="209161" x="5810250" y="4254500"/>
          <p14:tracePt t="209193" x="5803900" y="4254500"/>
          <p14:tracePt t="209241" x="5797550" y="4254500"/>
          <p14:tracePt t="209252" x="5791200" y="4254500"/>
          <p14:tracePt t="209280" x="5784850" y="4254500"/>
          <p14:tracePt t="209289" x="5778500" y="4248150"/>
          <p14:tracePt t="209304" x="5772150" y="4241800"/>
          <p14:tracePt t="209425" x="5765800" y="4241800"/>
          <p14:tracePt t="209440" x="5759450" y="4241800"/>
          <p14:tracePt t="209448" x="5753100" y="4235450"/>
          <p14:tracePt t="209456" x="5740400" y="4229100"/>
          <p14:tracePt t="209472" x="5727700" y="4229100"/>
          <p14:tracePt t="209473" x="5721350" y="4222750"/>
          <p14:tracePt t="209487" x="5695950" y="4216400"/>
          <p14:tracePt t="209503" x="5683250" y="4210050"/>
          <p14:tracePt t="209520" x="5664200" y="4203700"/>
          <p14:tracePt t="209537" x="5645150" y="4203700"/>
          <p14:tracePt t="209553" x="5632450" y="4197350"/>
          <p14:tracePt t="209570" x="5613400" y="4197350"/>
          <p14:tracePt t="209587" x="5600700" y="4191000"/>
          <p14:tracePt t="209603" x="5575300" y="4191000"/>
          <p14:tracePt t="209620" x="5556250" y="4191000"/>
          <p14:tracePt t="209637" x="5537200" y="4191000"/>
          <p14:tracePt t="209653" x="5518150" y="4191000"/>
          <p14:tracePt t="209670" x="5499100" y="4191000"/>
          <p14:tracePt t="209687" x="5473700" y="4191000"/>
          <p14:tracePt t="209703" x="5441950" y="4191000"/>
          <p14:tracePt t="209720" x="5372100" y="4191000"/>
          <p14:tracePt t="209737" x="5276850" y="4191000"/>
          <p14:tracePt t="209753" x="5156200" y="4191000"/>
          <p14:tracePt t="209770" x="4997450" y="4191000"/>
          <p14:tracePt t="209786" x="4787900" y="4191000"/>
          <p14:tracePt t="209803" x="4483100" y="4216400"/>
          <p14:tracePt t="209819" x="4152900" y="4260850"/>
          <p14:tracePt t="209836" x="3848100" y="4260850"/>
          <p14:tracePt t="209853" x="3581400" y="4260850"/>
          <p14:tracePt t="209870" x="3403600" y="4260850"/>
          <p14:tracePt t="209887" x="3162300" y="4260850"/>
          <p14:tracePt t="209903" x="2971800" y="4248150"/>
          <p14:tracePt t="209903" x="2838450" y="4241800"/>
          <p14:tracePt t="209921" x="2609850" y="4241800"/>
          <p14:tracePt t="209937" x="2451100" y="4235450"/>
          <p14:tracePt t="209953" x="2311400" y="4235450"/>
          <p14:tracePt t="209970" x="2152650" y="4235450"/>
          <p14:tracePt t="209987" x="1987550" y="4235450"/>
          <p14:tracePt t="210003" x="1816100" y="4235450"/>
          <p14:tracePt t="210020" x="1631950" y="4229100"/>
          <p14:tracePt t="210037" x="1485900" y="4210050"/>
          <p14:tracePt t="210053" x="1352550" y="4191000"/>
          <p14:tracePt t="210070" x="1244600" y="4178300"/>
          <p14:tracePt t="210086" x="1155700" y="4165600"/>
          <p14:tracePt t="210103" x="1009650" y="4146550"/>
          <p14:tracePt t="210122" x="933450" y="4146550"/>
          <p14:tracePt t="210137" x="882650" y="4146550"/>
          <p14:tracePt t="210153" x="850900" y="4140200"/>
          <p14:tracePt t="210170" x="806450" y="4133850"/>
          <p14:tracePt t="210186" x="768350" y="4133850"/>
          <p14:tracePt t="210203" x="723900" y="4121150"/>
          <p14:tracePt t="210220" x="673100" y="4114800"/>
          <p14:tracePt t="210236" x="609600" y="4102100"/>
          <p14:tracePt t="210254" x="546100" y="4083050"/>
          <p14:tracePt t="210270" x="488950" y="4076700"/>
          <p14:tracePt t="210287" x="438150" y="4064000"/>
          <p14:tracePt t="210303" x="393700" y="4057650"/>
          <p14:tracePt t="210321" x="374650" y="4057650"/>
          <p14:tracePt t="210337" x="355600" y="4057650"/>
          <p14:tracePt t="210354" x="342900" y="4057650"/>
          <p14:tracePt t="210370" x="336550" y="4057650"/>
          <p14:tracePt t="210387" x="323850" y="4057650"/>
          <p14:tracePt t="210403" x="317500" y="4057650"/>
          <p14:tracePt t="210420" x="311150" y="4057650"/>
          <p14:tracePt t="210436" x="304800" y="4057650"/>
          <p14:tracePt t="210672" x="311150" y="4057650"/>
          <p14:tracePt t="210688" x="317500" y="4057650"/>
          <p14:tracePt t="210696" x="323850" y="4057650"/>
          <p14:tracePt t="210704" x="330200" y="4057650"/>
          <p14:tracePt t="210712" x="349250" y="4064000"/>
          <p14:tracePt t="210712" x="355600" y="4064000"/>
          <p14:tracePt t="210721" x="381000" y="4070350"/>
          <p14:tracePt t="210737" x="400050" y="4076700"/>
          <p14:tracePt t="210753" x="419100" y="4076700"/>
          <p14:tracePt t="210771" x="425450" y="4083050"/>
          <p14:tracePt t="210810" x="431800" y="4083050"/>
          <p14:tracePt t="210825" x="438150" y="4083050"/>
          <p14:tracePt t="211448" x="0" y="0"/>
        </p14:tracePtLst>
        <p14:tracePtLst>
          <p14:tracePt t="297731" x="2686050" y="5035550"/>
          <p14:tracePt t="297968" x="2698750" y="5035550"/>
          <p14:tracePt t="297976" x="2711450" y="5035550"/>
          <p14:tracePt t="297992" x="2724150" y="5035550"/>
          <p14:tracePt t="298000" x="2730500" y="5035550"/>
          <p14:tracePt t="298008" x="2736850" y="5035550"/>
          <p14:tracePt t="298055" x="2743200" y="5035550"/>
          <p14:tracePt t="298080" x="2755900" y="5035550"/>
          <p14:tracePt t="298099" x="2762250" y="5035550"/>
          <p14:tracePt t="298104" x="2774950" y="5035550"/>
          <p14:tracePt t="298119" x="2781300" y="5035550"/>
          <p14:tracePt t="298136" x="2787650" y="5029200"/>
          <p14:tracePt t="298297" x="2781300" y="5029200"/>
          <p14:tracePt t="298305" x="2749550" y="5029200"/>
          <p14:tracePt t="298321" x="2743200" y="5029200"/>
          <p14:tracePt t="298322" x="2724150" y="5029200"/>
          <p14:tracePt t="298338" x="2717800" y="5022850"/>
          <p14:tracePt t="298513" x="2724150" y="5022850"/>
          <p14:tracePt t="298521" x="2736850" y="5022850"/>
          <p14:tracePt t="298521" x="2762250" y="5022850"/>
          <p14:tracePt t="298538" x="2787650" y="5022850"/>
          <p14:tracePt t="298555" x="2806700" y="5022850"/>
          <p14:tracePt t="298571" x="2825750" y="5022850"/>
          <p14:tracePt t="298616" x="2832100" y="5022850"/>
          <p14:tracePt t="299593" x="2825750" y="5022850"/>
          <p14:tracePt t="299601" x="2819400" y="5022850"/>
          <p14:tracePt t="299649" x="2813050" y="5022850"/>
          <p14:tracePt t="299825" x="2806700" y="5022850"/>
          <p14:tracePt t="300809" x="2800350" y="5022850"/>
          <p14:tracePt t="300817" x="2794000" y="5022850"/>
          <p14:tracePt t="300824" x="2787650" y="5022850"/>
          <p14:tracePt t="300848" x="2774950" y="5029200"/>
          <p14:tracePt t="300881" x="2768600" y="5035550"/>
          <p14:tracePt t="300887" x="2762250" y="5035550"/>
          <p14:tracePt t="302025" x="2787650" y="5041900"/>
          <p14:tracePt t="302033" x="2832100" y="5048250"/>
          <p14:tracePt t="302041" x="2895600" y="5060950"/>
          <p14:tracePt t="302047" x="2959100" y="5067300"/>
          <p14:tracePt t="302054" x="3079750" y="5080000"/>
          <p14:tracePt t="302071" x="3213100" y="5105400"/>
          <p14:tracePt t="302088" x="3390900" y="5130800"/>
          <p14:tracePt t="302105" x="3460750" y="5137150"/>
          <p14:tracePt t="302121" x="3505200" y="5143500"/>
          <p14:tracePt t="302138" x="3543300" y="5143500"/>
          <p14:tracePt t="302155" x="3568700" y="5143500"/>
          <p14:tracePt t="302171" x="3594100" y="5143500"/>
          <p14:tracePt t="302188" x="3613150" y="5143500"/>
          <p14:tracePt t="302204" x="3632200" y="5143500"/>
          <p14:tracePt t="302222" x="3651250" y="5143500"/>
          <p14:tracePt t="302237" x="3670300" y="5143500"/>
          <p14:tracePt t="302255" x="3689350" y="5143500"/>
          <p14:tracePt t="302271" x="3721100" y="5137150"/>
          <p14:tracePt t="302271" x="3727450" y="5130800"/>
          <p14:tracePt t="302289" x="3746500" y="5124450"/>
          <p14:tracePt t="302305" x="3778250" y="5118100"/>
          <p14:tracePt t="302321" x="3790950" y="5111750"/>
          <p14:tracePt t="302337" x="3810000" y="5105400"/>
          <p14:tracePt t="302354" x="3822700" y="5099050"/>
          <p14:tracePt t="302371" x="3835400" y="5086350"/>
          <p14:tracePt t="302473" x="3841750" y="5086350"/>
          <p14:tracePt t="302497" x="3841750" y="5080000"/>
          <p14:tracePt t="302514" x="3841750" y="5067300"/>
          <p14:tracePt t="302528" x="3841750" y="5060950"/>
          <p14:tracePt t="302537" x="3841750" y="5048250"/>
          <p14:tracePt t="302568" x="3841750" y="5041900"/>
          <p14:tracePt t="302592" x="3841750" y="5035550"/>
          <p14:tracePt t="302816" x="3835400" y="5035550"/>
          <p14:tracePt t="302824" x="3829050" y="5035550"/>
          <p14:tracePt t="302832" x="3822700" y="5035550"/>
          <p14:tracePt t="302839" x="3803650" y="5035550"/>
          <p14:tracePt t="302854" x="3784600" y="5035550"/>
          <p14:tracePt t="302871" x="3765550" y="5035550"/>
          <p14:tracePt t="302888" x="3740150" y="5035550"/>
          <p14:tracePt t="302904" x="3721100" y="5035550"/>
          <p14:tracePt t="302921" x="3714750" y="5035550"/>
          <p14:tracePt t="302938" x="3702050" y="5035550"/>
          <p14:tracePt t="302954" x="3695700" y="5035550"/>
          <p14:tracePt t="302971" x="3689350" y="5035550"/>
          <p14:tracePt t="303024" x="3683000" y="5035550"/>
          <p14:tracePt t="303072" x="3676650" y="5035550"/>
          <p14:tracePt t="303088" x="3670300" y="5035550"/>
          <p14:tracePt t="303112" x="3657600" y="5035550"/>
          <p14:tracePt t="303133" x="3651250" y="5035550"/>
          <p14:tracePt t="303153" x="3638550" y="5035550"/>
          <p14:tracePt t="303169" x="3632200" y="5035550"/>
          <p14:tracePt t="303170" x="3625850" y="5035550"/>
          <p14:tracePt t="303187" x="3619500" y="5035550"/>
          <p14:tracePt t="303188" x="3606800" y="5035550"/>
          <p14:tracePt t="303204" x="3594100" y="5035550"/>
          <p14:tracePt t="303221" x="3581400" y="5035550"/>
          <p14:tracePt t="303238" x="3556000" y="5035550"/>
          <p14:tracePt t="303254" x="3543300" y="5035550"/>
          <p14:tracePt t="303271" x="3511550" y="5035550"/>
          <p14:tracePt t="303287" x="3486150" y="5041900"/>
          <p14:tracePt t="303305" x="3473450" y="5041900"/>
          <p14:tracePt t="303321" x="3467100" y="5041900"/>
          <p14:tracePt t="303338" x="3454400" y="5041900"/>
          <p14:tracePt t="303376" x="3448050" y="5041900"/>
          <p14:tracePt t="303545" x="3454400" y="5041900"/>
          <p14:tracePt t="303553" x="3492500" y="5041900"/>
          <p14:tracePt t="303563" x="3517900" y="5041900"/>
          <p14:tracePt t="303571" x="3562350" y="5041900"/>
          <p14:tracePt t="303587" x="3613150" y="5041900"/>
          <p14:tracePt t="303604" x="3657600" y="5041900"/>
          <p14:tracePt t="303621" x="3702050" y="5041900"/>
          <p14:tracePt t="303638" x="3740150" y="5041900"/>
          <p14:tracePt t="303654" x="3765550" y="5041900"/>
          <p14:tracePt t="303671" x="3784600" y="5041900"/>
          <p14:tracePt t="303712" x="3790950" y="5041900"/>
          <p14:tracePt t="303729" x="3797300" y="5041900"/>
          <p14:tracePt t="303731" x="3803650" y="5041900"/>
          <p14:tracePt t="303737" x="3810000" y="5041900"/>
          <p14:tracePt t="303754" x="3822700" y="5041900"/>
          <p14:tracePt t="304945" x="3816350" y="5041900"/>
          <p14:tracePt t="304953" x="3803650" y="5041900"/>
          <p14:tracePt t="304954" x="3771900" y="5041900"/>
          <p14:tracePt t="304971" x="3752850" y="5041900"/>
          <p14:tracePt t="304988" x="3740150" y="5041900"/>
          <p14:tracePt t="305004" x="3727450" y="5041900"/>
          <p14:tracePt t="305021" x="3721100" y="5041900"/>
          <p14:tracePt t="305037" x="3708400" y="5041900"/>
          <p14:tracePt t="305054" x="3702050" y="5041900"/>
          <p14:tracePt t="305088" x="3695700" y="5041900"/>
          <p14:tracePt t="305089" x="3689350" y="5041900"/>
          <p14:tracePt t="305104" x="3683000" y="5041900"/>
          <p14:tracePt t="305121" x="3676650" y="5041900"/>
          <p14:tracePt t="305137" x="3663950" y="5041900"/>
          <p14:tracePt t="305154" x="3657600" y="5041900"/>
          <p14:tracePt t="305200" x="3651250" y="5041900"/>
          <p14:tracePt t="305240" x="3644900" y="5041900"/>
          <p14:tracePt t="305289" x="3638550" y="5041900"/>
          <p14:tracePt t="309530" x="0" y="0"/>
        </p14:tracePtLst>
        <p14:tracePtLst>
          <p14:tracePt t="309742" x="3632200" y="5041900"/>
          <p14:tracePt t="321216" x="3689350" y="5041900"/>
          <p14:tracePt t="321220" x="3803650" y="5041900"/>
          <p14:tracePt t="321237" x="3949700" y="5041900"/>
          <p14:tracePt t="321238" x="4311650" y="5029200"/>
          <p14:tracePt t="321254" x="4616450" y="5016500"/>
          <p14:tracePt t="321270" x="5022850" y="5016500"/>
          <p14:tracePt t="321288" x="5187950" y="5022850"/>
          <p14:tracePt t="321304" x="5314950" y="5022850"/>
          <p14:tracePt t="321320" x="5403850" y="5022850"/>
          <p14:tracePt t="321336" x="5473700" y="5022850"/>
          <p14:tracePt t="321354" x="5518150" y="5022850"/>
          <p14:tracePt t="321370" x="5562600" y="5022850"/>
          <p14:tracePt t="321387" x="5588000" y="5022850"/>
          <p14:tracePt t="321404" x="5600700" y="5022850"/>
          <p14:tracePt t="321421" x="5607050" y="5022850"/>
          <p14:tracePt t="321647" x="5619750" y="5022850"/>
          <p14:tracePt t="321655" x="5632450" y="5022850"/>
          <p14:tracePt t="321664" x="5657850" y="5022850"/>
          <p14:tracePt t="321671" x="5676900" y="5022850"/>
          <p14:tracePt t="321679" x="5689600" y="5022850"/>
          <p14:tracePt t="321686" x="5759450" y="5022850"/>
          <p14:tracePt t="321704" x="5803900" y="5022850"/>
          <p14:tracePt t="321720" x="5835650" y="5022850"/>
          <p14:tracePt t="321736" x="5842000" y="5022850"/>
          <p14:tracePt t="321753" x="5848350" y="5022850"/>
          <p14:tracePt t="321919" x="5842000" y="5022850"/>
          <p14:tracePt t="321927" x="5829300" y="5022850"/>
          <p14:tracePt t="321935" x="5772150" y="5035550"/>
          <p14:tracePt t="321953" x="5734050" y="5035550"/>
          <p14:tracePt t="321954" x="5626100" y="5054600"/>
          <p14:tracePt t="321970" x="5499100" y="5067300"/>
          <p14:tracePt t="321987" x="5346700" y="5073650"/>
          <p14:tracePt t="322003" x="5219700" y="5073650"/>
          <p14:tracePt t="322020" x="5080000" y="5073650"/>
          <p14:tracePt t="322036" x="4940300" y="5073650"/>
          <p14:tracePt t="322053" x="4832350" y="5073650"/>
          <p14:tracePt t="322070" x="4737100" y="5073650"/>
          <p14:tracePt t="322070" x="4692650" y="5073650"/>
          <p14:tracePt t="322088" x="4629150" y="5073650"/>
          <p14:tracePt t="322104" x="4591050" y="5073650"/>
          <p14:tracePt t="322120" x="4565650" y="5073650"/>
          <p14:tracePt t="322137" x="4559300" y="5073650"/>
          <p14:tracePt t="322287" x="4578350" y="5073650"/>
          <p14:tracePt t="322295" x="4610100" y="5073650"/>
          <p14:tracePt t="322303" x="4749800" y="5073650"/>
          <p14:tracePt t="322313" x="4838700" y="5073650"/>
          <p14:tracePt t="322320" x="5035550" y="5073650"/>
          <p14:tracePt t="322336" x="5270500" y="5073650"/>
          <p14:tracePt t="322353" x="5448300" y="5073650"/>
          <p14:tracePt t="322370" x="5594350" y="5073650"/>
          <p14:tracePt t="322386" x="5676900" y="5073650"/>
          <p14:tracePt t="322403" x="5727700" y="5073650"/>
          <p14:tracePt t="322420" x="5746750" y="5073650"/>
          <p14:tracePt t="322436" x="5759450" y="5073650"/>
          <p14:tracePt t="322454" x="5772150" y="5073650"/>
          <p14:tracePt t="322486" x="5778500" y="5073650"/>
          <p14:tracePt t="322536" x="5784850" y="5073650"/>
          <p14:tracePt t="322546" x="5791200" y="5073650"/>
          <p14:tracePt t="322711" x="5778500" y="5073650"/>
          <p14:tracePt t="322719" x="5708650" y="5073650"/>
          <p14:tracePt t="322735" x="5607050" y="5073650"/>
          <p14:tracePt t="322746" x="5543550" y="5073650"/>
          <p14:tracePt t="322753" x="5422900" y="5073650"/>
          <p14:tracePt t="322770" x="5295900" y="5073650"/>
          <p14:tracePt t="322786" x="5181600" y="5073650"/>
          <p14:tracePt t="322804" x="5099050" y="5073650"/>
          <p14:tracePt t="322820" x="5060950" y="5073650"/>
          <p14:tracePt t="322837" x="5041900" y="5073650"/>
          <p14:tracePt t="322853" x="5035550" y="5073650"/>
          <p14:tracePt t="322959" x="5029200" y="5080000"/>
          <p14:tracePt t="322969" x="5035550" y="5080000"/>
          <p14:tracePt t="322987" x="5060950" y="5080000"/>
          <p14:tracePt t="322987" x="5156200" y="5080000"/>
          <p14:tracePt t="323004" x="5308600" y="5080000"/>
          <p14:tracePt t="323020" x="5467350" y="5080000"/>
          <p14:tracePt t="323037" x="5626100" y="5080000"/>
          <p14:tracePt t="323053" x="5765800" y="5080000"/>
          <p14:tracePt t="323070" x="5867400" y="5080000"/>
          <p14:tracePt t="323086" x="5937250" y="5080000"/>
          <p14:tracePt t="323104" x="5943600" y="5080000"/>
          <p14:tracePt t="323120" x="5949950" y="5080000"/>
          <p14:tracePt t="323407" x="5962650" y="5080000"/>
          <p14:tracePt t="323415" x="5969000" y="5080000"/>
          <p14:tracePt t="323423" x="5975350" y="5080000"/>
          <p14:tracePt t="323436" x="5994400" y="5080000"/>
          <p14:tracePt t="323437" x="6007100" y="5080000"/>
          <p14:tracePt t="323453" x="6032500" y="5080000"/>
          <p14:tracePt t="323470" x="6051550" y="5080000"/>
          <p14:tracePt t="323486" x="6102350" y="5080000"/>
          <p14:tracePt t="323505" x="6140450" y="5080000"/>
          <p14:tracePt t="323520" x="6184900" y="5080000"/>
          <p14:tracePt t="323537" x="6216650" y="5080000"/>
          <p14:tracePt t="323553" x="6254750" y="5080000"/>
          <p14:tracePt t="323570" x="6286500" y="5080000"/>
          <p14:tracePt t="323587" x="6311900" y="5080000"/>
          <p14:tracePt t="323604" x="6337300" y="5073650"/>
          <p14:tracePt t="323620" x="6350000" y="5067300"/>
          <p14:tracePt t="323637" x="6356350" y="5067300"/>
          <p14:tracePt t="323653" x="6362700" y="5067300"/>
          <p14:tracePt t="324358" x="6356350" y="5067300"/>
          <p14:tracePt t="324375" x="6356350" y="5073650"/>
          <p14:tracePt t="324387" x="6350000" y="5073650"/>
          <p14:tracePt t="324415" x="6350000" y="5080000"/>
          <p14:tracePt t="324623" x="6337300" y="5080000"/>
          <p14:tracePt t="325255" x="6324600" y="5086350"/>
          <p14:tracePt t="325279" x="6311900" y="5092700"/>
          <p14:tracePt t="325287" x="6299200" y="5092700"/>
          <p14:tracePt t="325288" x="6286500" y="5099050"/>
          <p14:tracePt t="325303" x="6280150" y="5105400"/>
          <p14:tracePt t="325320" x="6267450" y="5105400"/>
          <p14:tracePt t="325336" x="6261100" y="5105400"/>
          <p14:tracePt t="325353" x="6248400" y="5111750"/>
          <p14:tracePt t="325370" x="6242050" y="5111750"/>
          <p14:tracePt t="325386" x="6229350" y="5111750"/>
          <p14:tracePt t="325403" x="6210300" y="5118100"/>
          <p14:tracePt t="325420" x="6197600" y="5118100"/>
          <p14:tracePt t="325436" x="6184900" y="5124450"/>
          <p14:tracePt t="325453" x="6178550" y="5124450"/>
          <p14:tracePt t="325470" x="6165850" y="5124450"/>
          <p14:tracePt t="325470" x="6159500" y="5124450"/>
          <p14:tracePt t="325488" x="6146800" y="5124450"/>
          <p14:tracePt t="325503" x="6134100" y="5124450"/>
          <p14:tracePt t="325520" x="6115050" y="5130800"/>
          <p14:tracePt t="325536" x="6083300" y="5137150"/>
          <p14:tracePt t="325553" x="6045200" y="5143500"/>
          <p14:tracePt t="325570" x="6007100" y="5149850"/>
          <p14:tracePt t="325587" x="5975350" y="5149850"/>
          <p14:tracePt t="325603" x="5956300" y="5149850"/>
          <p14:tracePt t="325620" x="5930900" y="5156200"/>
          <p14:tracePt t="325636" x="5911850" y="5162550"/>
          <p14:tracePt t="325653" x="5873750" y="5162550"/>
          <p14:tracePt t="325670" x="5848350" y="5168900"/>
          <p14:tracePt t="325670" x="5829300" y="5168900"/>
          <p14:tracePt t="325687" x="5772150" y="5168900"/>
          <p14:tracePt t="325703" x="5702300" y="5168900"/>
          <p14:tracePt t="325720" x="5632450" y="5175250"/>
          <p14:tracePt t="325736" x="5543550" y="5175250"/>
          <p14:tracePt t="325753" x="5435600" y="5175250"/>
          <p14:tracePt t="325770" x="5302250" y="5175250"/>
          <p14:tracePt t="325786" x="5137150" y="5175250"/>
          <p14:tracePt t="325803" x="4940300" y="5175250"/>
          <p14:tracePt t="325820" x="4667250" y="5162550"/>
          <p14:tracePt t="325836" x="4387850" y="5137150"/>
          <p14:tracePt t="325853" x="4133850" y="5105400"/>
          <p14:tracePt t="325870" x="3854450" y="5067300"/>
          <p14:tracePt t="325870" x="3746500" y="5041900"/>
          <p14:tracePt t="325903" x="3581400" y="5003800"/>
          <p14:tracePt t="325904" x="3441700" y="4965700"/>
          <p14:tracePt t="325920" x="3321050" y="4927600"/>
          <p14:tracePt t="325936" x="3213100" y="4902200"/>
          <p14:tracePt t="325953" x="3111500" y="4870450"/>
          <p14:tracePt t="325970" x="3003550" y="4838700"/>
          <p14:tracePt t="325986" x="2882900" y="4794250"/>
          <p14:tracePt t="326003" x="2768600" y="4749800"/>
          <p14:tracePt t="326020" x="2667000" y="4705350"/>
          <p14:tracePt t="326036" x="2584450" y="4667250"/>
          <p14:tracePt t="326054" x="2508250" y="4629150"/>
          <p14:tracePt t="326070" x="2400300" y="4572000"/>
          <p14:tracePt t="326087" x="2330450" y="4540250"/>
          <p14:tracePt t="326104" x="2279650" y="4508500"/>
          <p14:tracePt t="326120" x="2209800" y="4476750"/>
          <p14:tracePt t="326137" x="2152650" y="4451350"/>
          <p14:tracePt t="326153" x="2095500" y="4419600"/>
          <p14:tracePt t="326170" x="2025650" y="4387850"/>
          <p14:tracePt t="326186" x="1974850" y="4362450"/>
          <p14:tracePt t="326203" x="1930400" y="4343400"/>
          <p14:tracePt t="326220" x="1879600" y="4318000"/>
          <p14:tracePt t="326236" x="1822450" y="4292600"/>
          <p14:tracePt t="326253" x="1746250" y="4260850"/>
          <p14:tracePt t="326270" x="1689100" y="4235450"/>
          <p14:tracePt t="326286" x="1619250" y="4216400"/>
          <p14:tracePt t="326303" x="1581150" y="4203700"/>
          <p14:tracePt t="326320" x="1562100" y="4197350"/>
          <p14:tracePt t="326336" x="1549400" y="4197350"/>
          <p14:tracePt t="326353" x="1543050" y="4197350"/>
          <p14:tracePt t="326370" x="1530350" y="4191000"/>
          <p14:tracePt t="326386" x="1524000" y="4184650"/>
          <p14:tracePt t="326403" x="1517650" y="4184650"/>
          <p14:tracePt t="326420" x="1504950" y="4184650"/>
          <p14:tracePt t="326436" x="1492250" y="4184650"/>
          <p14:tracePt t="326590" x="1498600" y="4184650"/>
          <p14:tracePt t="326607" x="1524000" y="4184650"/>
          <p14:tracePt t="326615" x="1555750" y="4191000"/>
          <p14:tracePt t="326623" x="1600200" y="4191000"/>
          <p14:tracePt t="326631" x="1651000" y="4203700"/>
          <p14:tracePt t="326636" x="1758950" y="4216400"/>
          <p14:tracePt t="326653" x="1873250" y="4222750"/>
          <p14:tracePt t="326670" x="1968500" y="4222750"/>
          <p14:tracePt t="326686" x="2089150" y="4222750"/>
          <p14:tracePt t="326704" x="2133600" y="4222750"/>
          <p14:tracePt t="326720" x="2152650" y="4222750"/>
          <p14:tracePt t="326737" x="2171700" y="4222750"/>
          <p14:tracePt t="326753" x="2190750" y="4222750"/>
          <p14:tracePt t="326770" x="2209800" y="4222750"/>
          <p14:tracePt t="326786" x="2228850" y="4222750"/>
          <p14:tracePt t="326803" x="2260600" y="4222750"/>
          <p14:tracePt t="326820" x="2286000" y="4222750"/>
          <p14:tracePt t="326837" x="2324100" y="4222750"/>
          <p14:tracePt t="326853" x="2355850" y="4222750"/>
          <p14:tracePt t="326870" x="2381250" y="4222750"/>
          <p14:tracePt t="326870" x="2393950" y="4222750"/>
          <p14:tracePt t="326887" x="2413000" y="4222750"/>
          <p14:tracePt t="326903" x="2419350" y="4222750"/>
          <p14:tracePt t="327079" x="2406650" y="4222750"/>
          <p14:tracePt t="327087" x="2362200" y="4222750"/>
          <p14:tracePt t="327103" x="2330450" y="4222750"/>
          <p14:tracePt t="327104" x="2260600" y="4222750"/>
          <p14:tracePt t="327119" x="2190750" y="4222750"/>
          <p14:tracePt t="327136" x="2101850" y="4222750"/>
          <p14:tracePt t="327153" x="2051050" y="4222750"/>
          <p14:tracePt t="327170" x="1981200" y="4222750"/>
          <p14:tracePt t="327186" x="1936750" y="4222750"/>
          <p14:tracePt t="327203" x="1885950" y="4222750"/>
          <p14:tracePt t="327219" x="1847850" y="4222750"/>
          <p14:tracePt t="327237" x="1822450" y="4222750"/>
          <p14:tracePt t="327253" x="1797050" y="4222750"/>
          <p14:tracePt t="327270" x="1758950" y="4222750"/>
          <p14:tracePt t="327286" x="1727200" y="4222750"/>
          <p14:tracePt t="327303" x="1714500" y="4222750"/>
          <p14:tracePt t="327320" x="1689100" y="4222750"/>
          <p14:tracePt t="327336" x="1676400" y="4222750"/>
          <p14:tracePt t="327353" x="1657350" y="4222750"/>
          <p14:tracePt t="327370" x="1644650" y="4222750"/>
          <p14:tracePt t="327386" x="1631950" y="4222750"/>
          <p14:tracePt t="327403" x="1619250" y="4222750"/>
          <p14:tracePt t="327419" x="1612900" y="4222750"/>
          <p14:tracePt t="327436" x="1600200" y="4222750"/>
          <p14:tracePt t="327631" x="1606550" y="4222750"/>
          <p14:tracePt t="327639" x="1625600" y="4222750"/>
          <p14:tracePt t="327647" x="1663700" y="4222750"/>
          <p14:tracePt t="327654" x="1720850" y="4222750"/>
          <p14:tracePt t="327669" x="1784350" y="4222750"/>
          <p14:tracePt t="327686" x="1885950" y="4222750"/>
          <p14:tracePt t="327704" x="1955800" y="4222750"/>
          <p14:tracePt t="327719" x="2032000" y="4222750"/>
          <p14:tracePt t="327736" x="2114550" y="4222750"/>
          <p14:tracePt t="327753" x="2197100" y="4222750"/>
          <p14:tracePt t="327769" x="2279650" y="4222750"/>
          <p14:tracePt t="327787" x="2343150" y="4222750"/>
          <p14:tracePt t="327803" x="2387600" y="4222750"/>
          <p14:tracePt t="327820" x="2432050" y="4222750"/>
          <p14:tracePt t="327836" x="2476500" y="4222750"/>
          <p14:tracePt t="327853" x="2514600" y="4222750"/>
          <p14:tracePt t="327869" x="2533650" y="4222750"/>
          <p14:tracePt t="327886" x="2552700" y="4222750"/>
          <p14:tracePt t="327903" x="2559050" y="4222750"/>
          <p14:tracePt t="328199" x="2552700" y="4222750"/>
          <p14:tracePt t="328207" x="2540000" y="4222750"/>
          <p14:tracePt t="328215" x="2533650" y="4222750"/>
          <p14:tracePt t="328220" x="2514600" y="4222750"/>
          <p14:tracePt t="328236" x="2476500" y="4229100"/>
          <p14:tracePt t="328253" x="2451100" y="4235450"/>
          <p14:tracePt t="328269" x="2406650" y="4254500"/>
          <p14:tracePt t="328288" x="2381250" y="4260850"/>
          <p14:tracePt t="328303" x="2349500" y="4273550"/>
          <p14:tracePt t="328320" x="2336800" y="4279900"/>
          <p14:tracePt t="328336" x="2298700" y="4305300"/>
          <p14:tracePt t="328353" x="2273300" y="4330700"/>
          <p14:tracePt t="328370" x="2235200" y="4394200"/>
          <p14:tracePt t="328387" x="2203450" y="4476750"/>
          <p14:tracePt t="328403" x="2171700" y="4584700"/>
          <p14:tracePt t="328420" x="2159000" y="4699000"/>
          <p14:tracePt t="328436" x="2159000" y="4819650"/>
          <p14:tracePt t="328453" x="2209800" y="4953000"/>
          <p14:tracePt t="328469" x="2311400" y="5086350"/>
          <p14:tracePt t="328469" x="2374900" y="5149850"/>
          <p14:tracePt t="328487" x="2514600" y="5270500"/>
          <p14:tracePt t="328503" x="2692400" y="5365750"/>
          <p14:tracePt t="328520" x="2927350" y="5441950"/>
          <p14:tracePt t="328536" x="3206750" y="5511800"/>
          <p14:tracePt t="328553" x="3403600" y="5530850"/>
          <p14:tracePt t="328570" x="3581400" y="5556250"/>
          <p14:tracePt t="328587" x="3708400" y="5556250"/>
          <p14:tracePt t="328603" x="3803650" y="5556250"/>
          <p14:tracePt t="328620" x="3886200" y="5537200"/>
          <p14:tracePt t="328636" x="3943350" y="5511800"/>
          <p14:tracePt t="328653" x="4013200" y="5480050"/>
          <p14:tracePt t="328669" x="4102100" y="5448300"/>
          <p14:tracePt t="328687" x="4159250" y="5429250"/>
          <p14:tracePt t="328703" x="4210050" y="5403850"/>
          <p14:tracePt t="328720" x="4254500" y="5384800"/>
          <p14:tracePt t="328736" x="4279900" y="5372100"/>
          <p14:tracePt t="328753" x="4298950" y="5359400"/>
          <p14:tracePt t="328769" x="4311650" y="5353050"/>
          <p14:tracePt t="328786" x="4318000" y="5346700"/>
          <p14:tracePt t="328823" x="4324350" y="5346700"/>
          <p14:tracePt t="328911" x="4324350" y="5340350"/>
          <p14:tracePt t="328927" x="4318000" y="5334000"/>
          <p14:tracePt t="328935" x="4311650" y="5327650"/>
          <p14:tracePt t="328953" x="4311650" y="5321300"/>
          <p14:tracePt t="328953" x="4298950" y="5302250"/>
          <p14:tracePt t="328969" x="4286250" y="5289550"/>
          <p14:tracePt t="328986" x="4254500" y="5276850"/>
          <p14:tracePt t="329003" x="4203700" y="5251450"/>
          <p14:tracePt t="329020" x="4114800" y="5219700"/>
          <p14:tracePt t="329036" x="3981450" y="5181600"/>
          <p14:tracePt t="329053" x="3778250" y="5130800"/>
          <p14:tracePt t="329069" x="3378200" y="5073650"/>
          <p14:tracePt t="329088" x="3213100" y="5054600"/>
          <p14:tracePt t="329103" x="3098800" y="5035550"/>
          <p14:tracePt t="329119" x="3054350" y="5029200"/>
          <p14:tracePt t="329135" x="3041650" y="5029200"/>
          <p14:tracePt t="329351" x="3073400" y="5029200"/>
          <p14:tracePt t="329359" x="3111500" y="5029200"/>
          <p14:tracePt t="329367" x="3149600" y="5029200"/>
          <p14:tracePt t="329370" x="3225800" y="5029200"/>
          <p14:tracePt t="329386" x="3289300" y="5029200"/>
          <p14:tracePt t="329404" x="3371850" y="5029200"/>
          <p14:tracePt t="329419" x="3429000" y="5029200"/>
          <p14:tracePt t="329437" x="3486150" y="5029200"/>
          <p14:tracePt t="329453" x="3524250" y="5029200"/>
          <p14:tracePt t="329470" x="3556000" y="5029200"/>
          <p14:tracePt t="329486" x="3587750" y="5029200"/>
          <p14:tracePt t="329503" x="3594100" y="5029200"/>
          <p14:tracePt t="329519" x="3600450" y="5029200"/>
          <p14:tracePt t="32977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Design Model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7696200" cy="49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5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396"/>
    </mc:Choice>
    <mc:Fallback>
      <p:transition spd="slow" advTm="35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31" x="2190750" y="2698750"/>
          <p14:tracePt t="9313" x="2197100" y="2698750"/>
          <p14:tracePt t="9441" x="2197100" y="2692400"/>
          <p14:tracePt t="9449" x="2190750" y="2692400"/>
          <p14:tracePt t="9457" x="2159000" y="2686050"/>
          <p14:tracePt t="9474" x="2146300" y="2679700"/>
          <p14:tracePt t="9474" x="2108200" y="2679700"/>
          <p14:tracePt t="9491" x="2089150" y="2667000"/>
          <p14:tracePt t="9507" x="2070100" y="2667000"/>
          <p14:tracePt t="9524" x="2051050" y="2660650"/>
          <p14:tracePt t="9541" x="2044700" y="2660650"/>
          <p14:tracePt t="9557" x="2032000" y="2660650"/>
          <p14:tracePt t="9673" x="2038350" y="2641600"/>
          <p14:tracePt t="9683" x="2044700" y="2622550"/>
          <p14:tracePt t="9691" x="2057400" y="2597150"/>
          <p14:tracePt t="9692" x="2089150" y="2540000"/>
          <p14:tracePt t="9707" x="2108200" y="2489200"/>
          <p14:tracePt t="9724" x="2127250" y="2444750"/>
          <p14:tracePt t="9741" x="2139950" y="2413000"/>
          <p14:tracePt t="9758" x="2139950" y="2400300"/>
          <p14:tracePt t="9774" x="2139950" y="2387600"/>
          <p14:tracePt t="9790" x="2139950" y="2381250"/>
          <p14:tracePt t="9807" x="2133600" y="2355850"/>
          <p14:tracePt t="9826" x="2114550" y="2336800"/>
          <p14:tracePt t="9841" x="2095500" y="2324100"/>
          <p14:tracePt t="9858" x="2070100" y="2317750"/>
          <p14:tracePt t="9874" x="2051050" y="2305050"/>
          <p14:tracePt t="9891" x="2012950" y="2305050"/>
          <p14:tracePt t="9907" x="1981200" y="2298700"/>
          <p14:tracePt t="9924" x="1962150" y="2298700"/>
          <p14:tracePt t="9941" x="1949450" y="2298700"/>
          <p14:tracePt t="10065" x="1968500" y="2298700"/>
          <p14:tracePt t="10073" x="1993900" y="2298700"/>
          <p14:tracePt t="10081" x="2089150" y="2298700"/>
          <p14:tracePt t="10091" x="2203450" y="2298700"/>
          <p14:tracePt t="10107" x="2317750" y="2298700"/>
          <p14:tracePt t="10124" x="2413000" y="2292350"/>
          <p14:tracePt t="10141" x="2470150" y="2292350"/>
          <p14:tracePt t="10158" x="2501900" y="2292350"/>
          <p14:tracePt t="10174" x="2514600" y="2292350"/>
          <p14:tracePt t="10191" x="2520950" y="2286000"/>
          <p14:tracePt t="10953" x="2527300" y="2286000"/>
          <p14:tracePt t="10977" x="2501900" y="2298700"/>
          <p14:tracePt t="10985" x="2463800" y="2336800"/>
          <p14:tracePt t="10993" x="2432050" y="2381250"/>
          <p14:tracePt t="11001" x="2381250" y="2438400"/>
          <p14:tracePt t="11009" x="2311400" y="2533650"/>
          <p14:tracePt t="11024" x="2216150" y="2679700"/>
          <p14:tracePt t="11041" x="2159000" y="2774950"/>
          <p14:tracePt t="11057" x="2108200" y="2870200"/>
          <p14:tracePt t="11073" x="2063750" y="2959100"/>
          <p14:tracePt t="11090" x="2019300" y="3009900"/>
          <p14:tracePt t="11107" x="1968500" y="3073400"/>
          <p14:tracePt t="11124" x="1924050" y="3117850"/>
          <p14:tracePt t="11140" x="1854200" y="3143250"/>
          <p14:tracePt t="11157" x="1790700" y="3168650"/>
          <p14:tracePt t="11174" x="1733550" y="3181350"/>
          <p14:tracePt t="11191" x="1657350" y="3194050"/>
          <p14:tracePt t="11207" x="1606550" y="3194050"/>
          <p14:tracePt t="11224" x="1549400" y="3194050"/>
          <p14:tracePt t="11242" x="1524000" y="3187700"/>
          <p14:tracePt t="11257" x="1511300" y="3181350"/>
          <p14:tracePt t="11274" x="1504950" y="3181350"/>
          <p14:tracePt t="11290" x="1492250" y="3168650"/>
          <p14:tracePt t="11307" x="1473200" y="3149600"/>
          <p14:tracePt t="11324" x="1441450" y="3117850"/>
          <p14:tracePt t="11340" x="1409700" y="3067050"/>
          <p14:tracePt t="11357" x="1390650" y="3028950"/>
          <p14:tracePt t="11374" x="1371600" y="3003550"/>
          <p14:tracePt t="11390" x="1358900" y="2978150"/>
          <p14:tracePt t="11407" x="1352550" y="2965450"/>
          <p14:tracePt t="11424" x="1352550" y="2946400"/>
          <p14:tracePt t="11457" x="1352550" y="2933700"/>
          <p14:tracePt t="11458" x="1352550" y="2921000"/>
          <p14:tracePt t="11474" x="1352550" y="2914650"/>
          <p14:tracePt t="11490" x="1358900" y="2908300"/>
          <p14:tracePt t="11508" x="1371600" y="2895600"/>
          <p14:tracePt t="11524" x="1377950" y="2889250"/>
          <p14:tracePt t="11541" x="1390650" y="2882900"/>
          <p14:tracePt t="11557" x="1397000" y="2876550"/>
          <p14:tracePt t="12105" x="1397000" y="2870200"/>
          <p14:tracePt t="12129" x="1390650" y="2863850"/>
          <p14:tracePt t="12145" x="1384300" y="2857500"/>
          <p14:tracePt t="12161" x="1384300" y="2851150"/>
          <p14:tracePt t="12177" x="1384300" y="2844800"/>
          <p14:tracePt t="12190" x="1384300" y="2832100"/>
          <p14:tracePt t="12191" x="1384300" y="2819400"/>
          <p14:tracePt t="12207" x="1384300" y="2794000"/>
          <p14:tracePt t="12224" x="1384300" y="2755900"/>
          <p14:tracePt t="12242" x="1397000" y="2730500"/>
          <p14:tracePt t="12258" x="1409700" y="2698750"/>
          <p14:tracePt t="12274" x="1428750" y="2667000"/>
          <p14:tracePt t="12290" x="1441450" y="2622550"/>
          <p14:tracePt t="12308" x="1466850" y="2571750"/>
          <p14:tracePt t="12324" x="1485900" y="2533650"/>
          <p14:tracePt t="12341" x="1498600" y="2495550"/>
          <p14:tracePt t="12357" x="1517650" y="2463800"/>
          <p14:tracePt t="12374" x="1530350" y="2432050"/>
          <p14:tracePt t="12390" x="1543050" y="2406650"/>
          <p14:tracePt t="12407" x="1555750" y="2387600"/>
          <p14:tracePt t="12424" x="1581150" y="2355850"/>
          <p14:tracePt t="12442" x="1593850" y="2343150"/>
          <p14:tracePt t="12457" x="1612900" y="2324100"/>
          <p14:tracePt t="12474" x="1625600" y="2305050"/>
          <p14:tracePt t="12490" x="1631950" y="2292350"/>
          <p14:tracePt t="12507" x="1644650" y="2279650"/>
          <p14:tracePt t="12524" x="1651000" y="2273300"/>
          <p14:tracePt t="12541" x="1657350" y="2266950"/>
          <p14:tracePt t="13313" x="1651000" y="2266950"/>
          <p14:tracePt t="13321" x="1638300" y="2279650"/>
          <p14:tracePt t="13323" x="1581150" y="2343150"/>
          <p14:tracePt t="13341" x="1543050" y="2425700"/>
          <p14:tracePt t="13357" x="1498600" y="2527300"/>
          <p14:tracePt t="13374" x="1466850" y="2616200"/>
          <p14:tracePt t="13391" x="1454150" y="2686050"/>
          <p14:tracePt t="13407" x="1447800" y="2749550"/>
          <p14:tracePt t="13424" x="1447800" y="2819400"/>
          <p14:tracePt t="13441" x="1447800" y="2857500"/>
          <p14:tracePt t="13457" x="1447800" y="2876550"/>
          <p14:tracePt t="13474" x="1447800" y="2889250"/>
          <p14:tracePt t="13491" x="1447800" y="2908300"/>
          <p14:tracePt t="13507" x="1447800" y="2927350"/>
          <p14:tracePt t="13524" x="1454150" y="2940050"/>
          <p14:tracePt t="13540" x="1460500" y="2952750"/>
          <p14:tracePt t="13557" x="1466850" y="2952750"/>
          <p14:tracePt t="13574" x="1466850" y="2959100"/>
          <p14:tracePt t="13881" x="1466850" y="2952750"/>
          <p14:tracePt t="13889" x="1460500" y="2952750"/>
          <p14:tracePt t="13903" x="1460500" y="2946400"/>
          <p14:tracePt t="13905" x="1454150" y="2940050"/>
          <p14:tracePt t="13916" x="1454150" y="2933700"/>
          <p14:tracePt t="13923" x="1454150" y="2927350"/>
          <p14:tracePt t="13941" x="1454150" y="2914650"/>
          <p14:tracePt t="13957" x="1454150" y="2901950"/>
          <p14:tracePt t="13973" x="1454150" y="2889250"/>
          <p14:tracePt t="13990" x="1454150" y="2882900"/>
          <p14:tracePt t="14007" x="1454150" y="2876550"/>
          <p14:tracePt t="14137" x="1454150" y="2870200"/>
          <p14:tracePt t="14145" x="1441450" y="2863850"/>
          <p14:tracePt t="14160" x="1441450" y="2851150"/>
          <p14:tracePt t="14161" x="1435100" y="2844800"/>
          <p14:tracePt t="14176" x="1428750" y="2819400"/>
          <p14:tracePt t="14190" x="1416050" y="2794000"/>
          <p14:tracePt t="14207" x="1403350" y="2717800"/>
          <p14:tracePt t="14226" x="1397000" y="2654300"/>
          <p14:tracePt t="14241" x="1397000" y="2590800"/>
          <p14:tracePt t="14257" x="1403350" y="2540000"/>
          <p14:tracePt t="14273" x="1435100" y="2489200"/>
          <p14:tracePt t="14290" x="1473200" y="2444750"/>
          <p14:tracePt t="14307" x="1504950" y="2400300"/>
          <p14:tracePt t="14324" x="1543050" y="2374900"/>
          <p14:tracePt t="14340" x="1568450" y="2349500"/>
          <p14:tracePt t="14357" x="1606550" y="2324100"/>
          <p14:tracePt t="14374" x="1619250" y="2317750"/>
          <p14:tracePt t="14390" x="1631950" y="2311400"/>
          <p14:tracePt t="14407" x="1638300" y="2305050"/>
          <p14:tracePt t="14424" x="1651000" y="2305050"/>
          <p14:tracePt t="14440" x="1657350" y="2298700"/>
          <p14:tracePt t="14457" x="1663700" y="2292350"/>
          <p14:tracePt t="14521" x="1670050" y="2292350"/>
          <p14:tracePt t="14704" x="1663700" y="2292350"/>
          <p14:tracePt t="14745" x="1657350" y="2292350"/>
          <p14:tracePt t="14857" x="1657350" y="2298700"/>
          <p14:tracePt t="14865" x="1663700" y="2298700"/>
          <p14:tracePt t="14872" x="1670050" y="2298700"/>
          <p14:tracePt t="14897" x="1676400" y="2298700"/>
          <p14:tracePt t="15345" x="1676400" y="2305050"/>
          <p14:tracePt t="15409" x="1663700" y="2305050"/>
          <p14:tracePt t="15432" x="1657350" y="2305050"/>
          <p14:tracePt t="15434" x="1651000" y="2311400"/>
          <p14:tracePt t="15441" x="1631950" y="2317750"/>
          <p14:tracePt t="15457" x="1606550" y="2336800"/>
          <p14:tracePt t="15474" x="1581150" y="2362200"/>
          <p14:tracePt t="15490" x="1568450" y="2387600"/>
          <p14:tracePt t="15507" x="1549400" y="2419350"/>
          <p14:tracePt t="15523" x="1549400" y="2425700"/>
          <p14:tracePt t="15540" x="1543050" y="2438400"/>
          <p14:tracePt t="15557" x="1536700" y="2451100"/>
          <p14:tracePt t="15575" x="1536700" y="2463800"/>
          <p14:tracePt t="15590" x="1536700" y="2470150"/>
          <p14:tracePt t="15607" x="1530350" y="2476500"/>
          <p14:tracePt t="15623" x="1530350" y="2495550"/>
          <p14:tracePt t="15641" x="1524000" y="2508250"/>
          <p14:tracePt t="15657" x="1517650" y="2527300"/>
          <p14:tracePt t="15674" x="1517650" y="2540000"/>
          <p14:tracePt t="15690" x="1511300" y="2552700"/>
          <p14:tracePt t="15707" x="1511300" y="2559050"/>
          <p14:tracePt t="15723" x="1504950" y="2571750"/>
          <p14:tracePt t="15741" x="1504950" y="2584450"/>
          <p14:tracePt t="15757" x="1498600" y="2590800"/>
          <p14:tracePt t="15774" x="1492250" y="2609850"/>
          <p14:tracePt t="15790" x="1485900" y="2622550"/>
          <p14:tracePt t="15807" x="1479550" y="2641600"/>
          <p14:tracePt t="15823" x="1466850" y="2660650"/>
          <p14:tracePt t="15841" x="1460500" y="2673350"/>
          <p14:tracePt t="15857" x="1454150" y="2686050"/>
          <p14:tracePt t="15874" x="1447800" y="2692400"/>
          <p14:tracePt t="15890" x="1441450" y="2705100"/>
          <p14:tracePt t="15907" x="1435100" y="2717800"/>
          <p14:tracePt t="15923" x="1422400" y="2743200"/>
          <p14:tracePt t="15940" x="1416050" y="2762250"/>
          <p14:tracePt t="15957" x="1403350" y="2781300"/>
          <p14:tracePt t="15974" x="1397000" y="2794000"/>
          <p14:tracePt t="15990" x="1397000" y="2813050"/>
          <p14:tracePt t="16007" x="1390650" y="2825750"/>
          <p14:tracePt t="16023" x="1390650" y="2832100"/>
          <p14:tracePt t="16041" x="1390650" y="2844800"/>
          <p14:tracePt t="16081" x="1390650" y="2851150"/>
          <p14:tracePt t="16100" x="1390650" y="2863850"/>
          <p14:tracePt t="16112" x="1390650" y="2870200"/>
          <p14:tracePt t="16120" x="1390650" y="2876550"/>
          <p14:tracePt t="16127" x="1390650" y="2882900"/>
          <p14:tracePt t="16140" x="1390650" y="2889250"/>
          <p14:tracePt t="16157" x="1390650" y="2895600"/>
          <p14:tracePt t="16329" x="1390650" y="2901950"/>
          <p14:tracePt t="16336" x="1390650" y="2908300"/>
          <p14:tracePt t="16344" x="1390650" y="2921000"/>
          <p14:tracePt t="16357" x="1390650" y="2927350"/>
          <p14:tracePt t="16377" x="1390650" y="2933700"/>
          <p14:tracePt t="16377" x="1390650" y="2940050"/>
          <p14:tracePt t="16390" x="1390650" y="2946400"/>
          <p14:tracePt t="16513" x="1390650" y="2952750"/>
          <p14:tracePt t="16523" x="1390650" y="2959100"/>
          <p14:tracePt t="16545" x="1390650" y="2965450"/>
          <p14:tracePt t="16609" x="1390650" y="2971800"/>
          <p14:tracePt t="16649" x="1390650" y="2978150"/>
          <p14:tracePt t="16665" x="1390650" y="2984500"/>
          <p14:tracePt t="16681" x="1384300" y="2990850"/>
          <p14:tracePt t="16713" x="1384300" y="2997200"/>
          <p14:tracePt t="16760" x="1384300" y="3003550"/>
          <p14:tracePt t="18217" x="1384300" y="3016250"/>
          <p14:tracePt t="18235" x="1390650" y="3022600"/>
          <p14:tracePt t="18239" x="1397000" y="3022600"/>
          <p14:tracePt t="18257" x="1403350" y="3028950"/>
          <p14:tracePt t="18257" x="1409700" y="3035300"/>
          <p14:tracePt t="18297" x="1416050" y="3035300"/>
          <p14:tracePt t="18753" x="1409700" y="3028950"/>
          <p14:tracePt t="18792" x="1403350" y="3022600"/>
          <p14:tracePt t="19585" x="1397000" y="3035300"/>
          <p14:tracePt t="19585" x="1397000" y="3048000"/>
          <p14:tracePt t="19601" x="1397000" y="3060700"/>
          <p14:tracePt t="19609" x="1397000" y="3067050"/>
          <p14:tracePt t="19610" x="1397000" y="3079750"/>
          <p14:tracePt t="19626" x="1397000" y="3086100"/>
          <p14:tracePt t="19722" x="1397000" y="3092450"/>
          <p14:tracePt t="19769" x="1397000" y="3098800"/>
          <p14:tracePt t="19793" x="1403350" y="3105150"/>
          <p14:tracePt t="19809" x="1403350" y="3111500"/>
          <p14:tracePt t="19817" x="1409700" y="3117850"/>
          <p14:tracePt t="19825" x="1416050" y="3130550"/>
          <p14:tracePt t="19826" x="1416050" y="3136900"/>
          <p14:tracePt t="19842" x="1422400" y="3149600"/>
          <p14:tracePt t="19858" x="1428750" y="3155950"/>
          <p14:tracePt t="19874" x="1435100" y="3168650"/>
          <p14:tracePt t="19891" x="1435100" y="3175000"/>
          <p14:tracePt t="19930" x="1441450" y="3175000"/>
          <p14:tracePt t="20058" x="1441450" y="3181350"/>
          <p14:tracePt t="20074" x="1441450" y="3187700"/>
          <p14:tracePt t="20090" x="1441450" y="3194050"/>
          <p14:tracePt t="20091" x="1441450" y="3200400"/>
          <p14:tracePt t="20130" x="1441450" y="3206750"/>
          <p14:tracePt t="20145" x="1441450" y="3213100"/>
          <p14:tracePt t="20257" x="1441450" y="3219450"/>
          <p14:tracePt t="20786" x="1435100" y="3219450"/>
          <p14:tracePt t="20962" x="1428750" y="3219450"/>
          <p14:tracePt t="21034" x="1422400" y="3219450"/>
          <p14:tracePt t="21122" x="1416050" y="3219450"/>
          <p14:tracePt t="21167" x="1409700" y="3219450"/>
          <p14:tracePt t="21210" x="1403350" y="3219450"/>
          <p14:tracePt t="22130" x="1403350" y="3213100"/>
          <p14:tracePt t="22154" x="1403350" y="3206750"/>
          <p14:tracePt t="22179" x="1409700" y="3206750"/>
          <p14:tracePt t="22690" x="1409700" y="3200400"/>
          <p14:tracePt t="26970" x="1409700" y="3206750"/>
          <p14:tracePt t="26978" x="1409700" y="3213100"/>
          <p14:tracePt t="26978" x="1409700" y="3225800"/>
          <p14:tracePt t="26994" x="1416050" y="3232150"/>
          <p14:tracePt t="26994" x="1416050" y="3238500"/>
          <p14:tracePt t="27008" x="1416050" y="3251200"/>
          <p14:tracePt t="27025" x="1416050" y="3257550"/>
          <p14:tracePt t="27122" x="1416050" y="3263900"/>
          <p14:tracePt t="27129" x="1422400" y="3270250"/>
          <p14:tracePt t="27141" x="1422400" y="3282950"/>
          <p14:tracePt t="27162" x="1428750" y="3282950"/>
          <p14:tracePt t="27178" x="1428750" y="3289300"/>
          <p14:tracePt t="27265" x="1428750" y="3295650"/>
          <p14:tracePt t="27281" x="1428750" y="3308350"/>
          <p14:tracePt t="27292" x="1428750" y="3321050"/>
          <p14:tracePt t="27292" x="1428750" y="3340100"/>
          <p14:tracePt t="27308" x="1428750" y="3352800"/>
          <p14:tracePt t="27325" x="1428750" y="3371850"/>
          <p14:tracePt t="27342" x="1428750" y="3378200"/>
          <p14:tracePt t="27358" x="1428750" y="3384550"/>
          <p14:tracePt t="27458" x="1428750" y="3390900"/>
          <p14:tracePt t="27466" x="1428750" y="3397250"/>
          <p14:tracePt t="27474" x="1428750" y="3403600"/>
          <p14:tracePt t="27491" x="1428750" y="3409950"/>
          <p14:tracePt t="27492" x="1428750" y="3416300"/>
          <p14:tracePt t="27508" x="1428750" y="3429000"/>
          <p14:tracePt t="27826" x="1428750" y="3422650"/>
          <p14:tracePt t="27834" x="1428750" y="3416300"/>
          <p14:tracePt t="27842" x="1422400" y="3409950"/>
          <p14:tracePt t="27866" x="1422400" y="3403600"/>
          <p14:tracePt t="27883" x="1422400" y="3397250"/>
          <p14:tracePt t="27884" x="1422400" y="3390900"/>
          <p14:tracePt t="31922" x="1422400" y="3409950"/>
          <p14:tracePt t="31930" x="1422400" y="3448050"/>
          <p14:tracePt t="31935" x="1422400" y="3473450"/>
          <p14:tracePt t="31942" x="1422400" y="3517900"/>
          <p14:tracePt t="31958" x="1422400" y="3549650"/>
          <p14:tracePt t="31975" x="1422400" y="3568700"/>
          <p14:tracePt t="31991" x="1422400" y="3587750"/>
          <p14:tracePt t="32008" x="1422400" y="3594100"/>
          <p14:tracePt t="32025" x="1422400" y="3606800"/>
          <p14:tracePt t="32042" x="1422400" y="3625850"/>
          <p14:tracePt t="32058" x="1422400" y="3644900"/>
          <p14:tracePt t="32075" x="1422400" y="3676650"/>
          <p14:tracePt t="32091" x="1422400" y="3695700"/>
          <p14:tracePt t="32108" x="1422400" y="3721100"/>
          <p14:tracePt t="32125" x="1422400" y="3733800"/>
          <p14:tracePt t="32142" x="1422400" y="3752850"/>
          <p14:tracePt t="32158" x="1422400" y="3765550"/>
          <p14:tracePt t="32175" x="1422400" y="3778250"/>
          <p14:tracePt t="32191" x="1422400" y="3790950"/>
          <p14:tracePt t="32208" x="1422400" y="3797300"/>
          <p14:tracePt t="32225" x="1422400" y="3816350"/>
          <p14:tracePt t="32242" x="1422400" y="3835400"/>
          <p14:tracePt t="32258" x="1422400" y="3867150"/>
          <p14:tracePt t="32275" x="1422400" y="3892550"/>
          <p14:tracePt t="32291" x="1428750" y="3917950"/>
          <p14:tracePt t="32308" x="1435100" y="3930650"/>
          <p14:tracePt t="32325" x="1435100" y="3943350"/>
          <p14:tracePt t="32341" x="1441450" y="3949700"/>
          <p14:tracePt t="32358" x="1441450" y="3956050"/>
          <p14:tracePt t="32393" x="1447800" y="3962400"/>
          <p14:tracePt t="32418" x="1447800" y="3968750"/>
          <p14:tracePt t="32426" x="1447800" y="3981450"/>
          <p14:tracePt t="32458" x="1447800" y="3987800"/>
          <p14:tracePt t="32467" x="1454150" y="3994150"/>
          <p14:tracePt t="32467" x="1454150" y="4000500"/>
          <p14:tracePt t="32505" x="1454150" y="4006850"/>
          <p14:tracePt t="32521" x="1454150" y="4013200"/>
          <p14:tracePt t="32745" x="1454150" y="4000500"/>
          <p14:tracePt t="32753" x="1454150" y="3981450"/>
          <p14:tracePt t="32766" x="1454150" y="3968750"/>
          <p14:tracePt t="32767" x="1454150" y="3956050"/>
          <p14:tracePt t="32774" x="1454150" y="3937000"/>
          <p14:tracePt t="32791" x="1454150" y="3924300"/>
          <p14:tracePt t="32808" x="1454150" y="3917950"/>
          <p14:tracePt t="33642" x="1454150" y="3905250"/>
          <p14:tracePt t="33650" x="1454150" y="3841750"/>
          <p14:tracePt t="33653" x="1454150" y="3771900"/>
          <p14:tracePt t="33658" x="1466850" y="3619500"/>
          <p14:tracePt t="33675" x="1492250" y="3492500"/>
          <p14:tracePt t="33692" x="1524000" y="3365500"/>
          <p14:tracePt t="33708" x="1568450" y="3244850"/>
          <p14:tracePt t="33725" x="1612900" y="3130550"/>
          <p14:tracePt t="33741" x="1670050" y="3003550"/>
          <p14:tracePt t="33758" x="1733550" y="2863850"/>
          <p14:tracePt t="33775" x="1784350" y="2743200"/>
          <p14:tracePt t="33791" x="1822450" y="2660650"/>
          <p14:tracePt t="33808" x="1854200" y="2571750"/>
          <p14:tracePt t="33808" x="1866900" y="2540000"/>
          <p14:tracePt t="33826" x="1885950" y="2482850"/>
          <p14:tracePt t="33842" x="1898650" y="2438400"/>
          <p14:tracePt t="33858" x="1905000" y="2406650"/>
          <p14:tracePt t="33875" x="1911350" y="2393950"/>
          <p14:tracePt t="33891" x="1911350" y="2381250"/>
          <p14:tracePt t="33908" x="1924050" y="2355850"/>
          <p14:tracePt t="33925" x="1930400" y="2336800"/>
          <p14:tracePt t="33942" x="1943100" y="2311400"/>
          <p14:tracePt t="33958" x="1955800" y="2286000"/>
          <p14:tracePt t="33975" x="1974850" y="2254250"/>
          <p14:tracePt t="33992" x="2000250" y="2235200"/>
          <p14:tracePt t="34008" x="2019300" y="2222500"/>
          <p14:tracePt t="34025" x="2025650" y="2216150"/>
          <p14:tracePt t="34042" x="2038350" y="2203450"/>
          <p14:tracePt t="34058" x="2057400" y="2197100"/>
          <p14:tracePt t="34074" x="2076450" y="2184400"/>
          <p14:tracePt t="34091" x="2082800" y="2184400"/>
          <p14:tracePt t="34108" x="2089150" y="2178050"/>
          <p14:tracePt t="34889" x="2070100" y="2178050"/>
          <p14:tracePt t="34897" x="2044700" y="2197100"/>
          <p14:tracePt t="34897" x="1987550" y="2247900"/>
          <p14:tracePt t="34913" x="1930400" y="2298700"/>
          <p14:tracePt t="34921" x="1854200" y="2374900"/>
          <p14:tracePt t="34929" x="1638300" y="2692400"/>
          <p14:tracePt t="34942" x="1403350" y="3079750"/>
          <p14:tracePt t="34958" x="1263650" y="3454400"/>
          <p14:tracePt t="34975" x="1212850" y="3740150"/>
          <p14:tracePt t="34991" x="1212850" y="3937000"/>
          <p14:tracePt t="35008" x="1257300" y="4076700"/>
          <p14:tracePt t="35024" x="1308100" y="4210050"/>
          <p14:tracePt t="35042" x="1320800" y="4241800"/>
          <p14:tracePt t="35058" x="1333500" y="4248150"/>
          <p14:tracePt t="35097" x="1333500" y="4254500"/>
          <p14:tracePt t="35103" x="1339850" y="4260850"/>
          <p14:tracePt t="35108" x="1346200" y="4267200"/>
          <p14:tracePt t="35124" x="1377950" y="4279900"/>
          <p14:tracePt t="35141" x="1403350" y="4292600"/>
          <p14:tracePt t="35158" x="1435100" y="4305300"/>
          <p14:tracePt t="35175" x="1460500" y="4318000"/>
          <p14:tracePt t="35191" x="1498600" y="4324350"/>
          <p14:tracePt t="35208" x="1536700" y="4337050"/>
          <p14:tracePt t="35225" x="1606550" y="4337050"/>
          <p14:tracePt t="35242" x="1657350" y="4337050"/>
          <p14:tracePt t="35258" x="1714500" y="4305300"/>
          <p14:tracePt t="35275" x="1758950" y="4260850"/>
          <p14:tracePt t="35291" x="1790700" y="4178300"/>
          <p14:tracePt t="35309" x="1822450" y="4108450"/>
          <p14:tracePt t="35324" x="1835150" y="4044950"/>
          <p14:tracePt t="35342" x="1841500" y="3994150"/>
          <p14:tracePt t="35358" x="1847850" y="3956050"/>
          <p14:tracePt t="35375" x="1847850" y="3924300"/>
          <p14:tracePt t="35391" x="1847850" y="3898900"/>
          <p14:tracePt t="35408" x="1841500" y="3879850"/>
          <p14:tracePt t="35425" x="1841500" y="3867150"/>
          <p14:tracePt t="35442" x="1828800" y="3854450"/>
          <p14:tracePt t="35458" x="1828800" y="3841750"/>
          <p14:tracePt t="35475" x="1822450" y="3829050"/>
          <p14:tracePt t="35491" x="1822450" y="3822700"/>
          <p14:tracePt t="35509" x="1816100" y="3810000"/>
          <p14:tracePt t="35525" x="1809750" y="3797300"/>
          <p14:tracePt t="35542" x="1809750" y="3790950"/>
          <p14:tracePt t="35558" x="1797050" y="3778250"/>
          <p14:tracePt t="35575" x="1797050" y="3765550"/>
          <p14:tracePt t="35591" x="1790700" y="3759200"/>
          <p14:tracePt t="35608" x="1790700" y="3746500"/>
          <p14:tracePt t="35624" x="1778000" y="3740150"/>
          <p14:tracePt t="35642" x="1778000" y="3733800"/>
          <p14:tracePt t="35681" x="1765300" y="3727450"/>
          <p14:tracePt t="35690" x="1758950" y="3727450"/>
          <p14:tracePt t="35713" x="1746250" y="3727450"/>
          <p14:tracePt t="35724" x="1739900" y="3727450"/>
          <p14:tracePt t="35730" x="1727200" y="3727450"/>
          <p14:tracePt t="35741" x="1714500" y="3727450"/>
          <p14:tracePt t="35758" x="1682750" y="3740150"/>
          <p14:tracePt t="35775" x="1651000" y="3765550"/>
          <p14:tracePt t="35791" x="1631950" y="3784600"/>
          <p14:tracePt t="35808" x="1612900" y="3810000"/>
          <p14:tracePt t="35825" x="1600200" y="3829050"/>
          <p14:tracePt t="35842" x="1600200" y="3841750"/>
          <p14:tracePt t="35858" x="1600200" y="3848100"/>
          <p14:tracePt t="35875" x="1600200" y="3854450"/>
          <p14:tracePt t="35891" x="1600200" y="3867150"/>
          <p14:tracePt t="35908" x="1600200" y="3879850"/>
          <p14:tracePt t="35925" x="1600200" y="3892550"/>
          <p14:tracePt t="35941" x="1612900" y="3911600"/>
          <p14:tracePt t="35958" x="1619250" y="3924300"/>
          <p14:tracePt t="35974" x="1625600" y="3930650"/>
          <p14:tracePt t="35991" x="1631950" y="3943350"/>
          <p14:tracePt t="36008" x="1638300" y="3949700"/>
          <p14:tracePt t="36024" x="1651000" y="3956050"/>
          <p14:tracePt t="36042" x="1670050" y="3962400"/>
          <p14:tracePt t="36058" x="1689100" y="3962400"/>
          <p14:tracePt t="36074" x="1727200" y="3962400"/>
          <p14:tracePt t="36091" x="1758950" y="3962400"/>
          <p14:tracePt t="36108" x="1790700" y="3956050"/>
          <p14:tracePt t="36124" x="1828800" y="3930650"/>
          <p14:tracePt t="36141" x="1854200" y="3892550"/>
          <p14:tracePt t="36158" x="1873250" y="3854450"/>
          <p14:tracePt t="36174" x="1879600" y="3803650"/>
          <p14:tracePt t="36191" x="1885950" y="3765550"/>
          <p14:tracePt t="36208" x="1885950" y="3740150"/>
          <p14:tracePt t="36224" x="1885950" y="3702050"/>
          <p14:tracePt t="36242" x="1885950" y="3676650"/>
          <p14:tracePt t="36258" x="1873250" y="3651250"/>
          <p14:tracePt t="36274" x="1860550" y="3625850"/>
          <p14:tracePt t="36292" x="1854200" y="3613150"/>
          <p14:tracePt t="36308" x="1841500" y="3600450"/>
          <p14:tracePt t="36325" x="1828800" y="3581400"/>
          <p14:tracePt t="36341" x="1809750" y="3568700"/>
          <p14:tracePt t="36358" x="1784350" y="3562350"/>
          <p14:tracePt t="36374" x="1752600" y="3549650"/>
          <p14:tracePt t="36391" x="1720850" y="3549650"/>
          <p14:tracePt t="36408" x="1689100" y="3549650"/>
          <p14:tracePt t="36425" x="1619250" y="3594100"/>
          <p14:tracePt t="36442" x="1568450" y="3638550"/>
          <p14:tracePt t="36458" x="1530350" y="3676650"/>
          <p14:tracePt t="36474" x="1511300" y="3714750"/>
          <p14:tracePt t="36491" x="1498600" y="3752850"/>
          <p14:tracePt t="36508" x="1485900" y="3784600"/>
          <p14:tracePt t="36525" x="1473200" y="3822700"/>
          <p14:tracePt t="36541" x="1473200" y="3860800"/>
          <p14:tracePt t="36558" x="1466850" y="3886200"/>
          <p14:tracePt t="36574" x="1466850" y="3917950"/>
          <p14:tracePt t="36591" x="1466850" y="3949700"/>
          <p14:tracePt t="36608" x="1466850" y="3975100"/>
          <p14:tracePt t="36608" x="1473200" y="3987800"/>
          <p14:tracePt t="36626" x="1479550" y="4006850"/>
          <p14:tracePt t="36642" x="1492250" y="4025900"/>
          <p14:tracePt t="36658" x="1498600" y="4038600"/>
          <p14:tracePt t="36674" x="1511300" y="4051300"/>
          <p14:tracePt t="36691" x="1517650" y="4057650"/>
          <p14:tracePt t="36708" x="1524000" y="4064000"/>
          <p14:tracePt t="36725" x="1536700" y="4070350"/>
          <p14:tracePt t="36741" x="1568450" y="4083050"/>
          <p14:tracePt t="36758" x="1587500" y="4095750"/>
          <p14:tracePt t="36774" x="1631950" y="4108450"/>
          <p14:tracePt t="36791" x="1689100" y="4121150"/>
          <p14:tracePt t="36808" x="1758950" y="4121150"/>
          <p14:tracePt t="36825" x="1847850" y="4121150"/>
          <p14:tracePt t="36842" x="1879600" y="4102100"/>
          <p14:tracePt t="36858" x="1924050" y="4076700"/>
          <p14:tracePt t="36874" x="1962150" y="4038600"/>
          <p14:tracePt t="36891" x="1974850" y="3981450"/>
          <p14:tracePt t="36908" x="1993900" y="3924300"/>
          <p14:tracePt t="36925" x="2000250" y="3892550"/>
          <p14:tracePt t="36941" x="2000250" y="3860800"/>
          <p14:tracePt t="36958" x="2000250" y="3841750"/>
          <p14:tracePt t="36974" x="2000250" y="3810000"/>
          <p14:tracePt t="36991" x="2000250" y="3790950"/>
          <p14:tracePt t="37008" x="1987550" y="3759200"/>
          <p14:tracePt t="37008" x="1981200" y="3746500"/>
          <p14:tracePt t="37026" x="1968500" y="3721100"/>
          <p14:tracePt t="37042" x="1943100" y="3695700"/>
          <p14:tracePt t="37058" x="1924050" y="3663950"/>
          <p14:tracePt t="37075" x="1892300" y="3638550"/>
          <p14:tracePt t="37091" x="1860550" y="3625850"/>
          <p14:tracePt t="37108" x="1835150" y="3613150"/>
          <p14:tracePt t="37125" x="1803400" y="3613150"/>
          <p14:tracePt t="37141" x="1771650" y="3613150"/>
          <p14:tracePt t="37158" x="1746250" y="3613150"/>
          <p14:tracePt t="37175" x="1708150" y="3613150"/>
          <p14:tracePt t="37191" x="1682750" y="3625850"/>
          <p14:tracePt t="37208" x="1651000" y="3651250"/>
          <p14:tracePt t="37225" x="1593850" y="3683000"/>
          <p14:tracePt t="37242" x="1568450" y="3702050"/>
          <p14:tracePt t="37258" x="1543050" y="3721100"/>
          <p14:tracePt t="37274" x="1524000" y="3740150"/>
          <p14:tracePt t="37291" x="1511300" y="3759200"/>
          <p14:tracePt t="37308" x="1492250" y="3797300"/>
          <p14:tracePt t="37325" x="1492250" y="3822700"/>
          <p14:tracePt t="37341" x="1492250" y="3854450"/>
          <p14:tracePt t="37358" x="1492250" y="3898900"/>
          <p14:tracePt t="37374" x="1492250" y="3924300"/>
          <p14:tracePt t="37391" x="1492250" y="3949700"/>
          <p14:tracePt t="37408" x="1498600" y="3981450"/>
          <p14:tracePt t="37408" x="1504950" y="3987800"/>
          <p14:tracePt t="37426" x="1511300" y="4006850"/>
          <p14:tracePt t="37442" x="1517650" y="4019550"/>
          <p14:tracePt t="37458" x="1524000" y="4038600"/>
          <p14:tracePt t="37474" x="1530350" y="4051300"/>
          <p14:tracePt t="37491" x="1536700" y="4064000"/>
          <p14:tracePt t="37508" x="1549400" y="4076700"/>
          <p14:tracePt t="37525" x="1562100" y="4089400"/>
          <p14:tracePt t="37542" x="1581150" y="4108450"/>
          <p14:tracePt t="37558" x="1606550" y="4121150"/>
          <p14:tracePt t="37575" x="1631950" y="4133850"/>
          <p14:tracePt t="37591" x="1670050" y="4146550"/>
          <p14:tracePt t="37608" x="1708150" y="4146550"/>
          <p14:tracePt t="37625" x="1771650" y="4146550"/>
          <p14:tracePt t="37642" x="1803400" y="4146550"/>
          <p14:tracePt t="37658" x="1835150" y="4140200"/>
          <p14:tracePt t="37674" x="1860550" y="4127500"/>
          <p14:tracePt t="37691" x="1885950" y="4108450"/>
          <p14:tracePt t="37708" x="1892300" y="4102100"/>
          <p14:tracePt t="37724" x="1905000" y="4095750"/>
          <p14:tracePt t="37741" x="1911350" y="4083050"/>
          <p14:tracePt t="37760" x="1917700" y="4070350"/>
          <p14:tracePt t="37775" x="1917700" y="4057650"/>
          <p14:tracePt t="37792" x="1917700" y="4038600"/>
          <p14:tracePt t="37809" x="1917700" y="4019550"/>
          <p14:tracePt t="37827" x="1917700" y="4013200"/>
          <p14:tracePt t="37842" x="1917700" y="3987800"/>
          <p14:tracePt t="37859" x="1917700" y="3981450"/>
          <p14:tracePt t="37875" x="1917700" y="3968750"/>
          <p14:tracePt t="37914" x="1917700" y="3962400"/>
          <p14:tracePt t="38114" x="1911350" y="3956050"/>
          <p14:tracePt t="38490" x="1905000" y="3956050"/>
          <p14:tracePt t="38501" x="1898650" y="3956050"/>
          <p14:tracePt t="38509" x="1873250" y="3962400"/>
          <p14:tracePt t="38509" x="1841500" y="3987800"/>
          <p14:tracePt t="38525" x="1803400" y="4006850"/>
          <p14:tracePt t="38543" x="1778000" y="4013200"/>
          <p14:tracePt t="38559" x="1752600" y="4019550"/>
          <p14:tracePt t="38576" x="1714500" y="4025900"/>
          <p14:tracePt t="38592" x="1676400" y="4025900"/>
          <p14:tracePt t="38609" x="1631950" y="4025900"/>
          <p14:tracePt t="38625" x="1581150" y="4006850"/>
          <p14:tracePt t="38643" x="1562100" y="3994150"/>
          <p14:tracePt t="38659" x="1536700" y="3987800"/>
          <p14:tracePt t="38676" x="1517650" y="3981450"/>
          <p14:tracePt t="38692" x="1504950" y="3968750"/>
          <p14:tracePt t="38709" x="1485900" y="3968750"/>
          <p14:tracePt t="38725" x="1473200" y="3968750"/>
          <p14:tracePt t="38742" x="1460500" y="3968750"/>
          <p14:tracePt t="38759" x="1447800" y="3962400"/>
          <p14:tracePt t="38775" x="1441450" y="3962400"/>
          <p14:tracePt t="39266" x="1441450" y="3956050"/>
          <p14:tracePt t="39330" x="1447800" y="3956050"/>
          <p14:tracePt t="39850" x="1454150" y="3956050"/>
          <p14:tracePt t="40402" x="1460500" y="3949700"/>
          <p14:tracePt t="40954" x="1460500" y="3937000"/>
          <p14:tracePt t="40970" x="1460500" y="3930650"/>
          <p14:tracePt t="41010" x="1454150" y="3924300"/>
          <p14:tracePt t="43985" x="1447800" y="3924300"/>
          <p14:tracePt t="44010" x="1441450" y="3924300"/>
          <p14:tracePt t="44033" x="1435100" y="3924300"/>
          <p14:tracePt t="44074" x="1428750" y="3924300"/>
          <p14:tracePt t="55826" x="1460500" y="3924300"/>
          <p14:tracePt t="55826" x="1651000" y="3873500"/>
          <p14:tracePt t="55834" x="1898650" y="3803650"/>
          <p14:tracePt t="55841" x="2463800" y="3644900"/>
          <p14:tracePt t="55858" x="3009900" y="3486150"/>
          <p14:tracePt t="55875" x="3422650" y="3321050"/>
          <p14:tracePt t="55891" x="3619500" y="3206750"/>
          <p14:tracePt t="55908" x="3778250" y="3092450"/>
          <p14:tracePt t="55924" x="3905250" y="2990850"/>
          <p14:tracePt t="55942" x="3994150" y="2908300"/>
          <p14:tracePt t="55958" x="4051300" y="2838450"/>
          <p14:tracePt t="55974" x="4114800" y="2768600"/>
          <p14:tracePt t="55991" x="4152900" y="2711450"/>
          <p14:tracePt t="56008" x="4191000" y="2660650"/>
          <p14:tracePt t="56025" x="4222750" y="2616200"/>
          <p14:tracePt t="56042" x="4248150" y="2578100"/>
          <p14:tracePt t="56058" x="4267200" y="2559050"/>
          <p14:tracePt t="56074" x="4286250" y="2533650"/>
          <p14:tracePt t="56092" x="4298950" y="2520950"/>
          <p14:tracePt t="56108" x="4311650" y="2514600"/>
          <p14:tracePt t="56145" x="4318000" y="2508250"/>
          <p14:tracePt t="56153" x="4324350" y="2508250"/>
          <p14:tracePt t="56158" x="4337050" y="2495550"/>
          <p14:tracePt t="56175" x="4362450" y="2489200"/>
          <p14:tracePt t="56191" x="4394200" y="2476500"/>
          <p14:tracePt t="56208" x="4432300" y="2463800"/>
          <p14:tracePt t="56225" x="4451350" y="2457450"/>
          <p14:tracePt t="56242" x="4489450" y="2451100"/>
          <p14:tracePt t="56258" x="4533900" y="2438400"/>
          <p14:tracePt t="56274" x="4610100" y="2425700"/>
          <p14:tracePt t="56291" x="4699000" y="2387600"/>
          <p14:tracePt t="56309" x="4787900" y="2336800"/>
          <p14:tracePt t="56325" x="4902200" y="2279650"/>
          <p14:tracePt t="56340" x="5010150" y="2209800"/>
          <p14:tracePt t="56357" x="5092700" y="2152650"/>
          <p14:tracePt t="56374" x="5156200" y="2089150"/>
          <p14:tracePt t="56390" x="5200650" y="2044700"/>
          <p14:tracePt t="56408" x="5232400" y="1974850"/>
          <p14:tracePt t="56426" x="5238750" y="1962150"/>
          <p14:tracePt t="56441" x="5238750" y="1949450"/>
          <p14:tracePt t="56458" x="5238750" y="1943100"/>
          <p14:tracePt t="56475" x="5238750" y="1924050"/>
          <p14:tracePt t="56492" x="5238750" y="1911350"/>
          <p14:tracePt t="56508" x="5207000" y="1879600"/>
          <p14:tracePt t="56525" x="5162550" y="1847850"/>
          <p14:tracePt t="56541" x="5105400" y="1809750"/>
          <p14:tracePt t="56558" x="5035550" y="1778000"/>
          <p14:tracePt t="56574" x="4965700" y="1752600"/>
          <p14:tracePt t="56591" x="4902200" y="1733550"/>
          <p14:tracePt t="56608" x="4794250" y="1701800"/>
          <p14:tracePt t="56626" x="4724400" y="1695450"/>
          <p14:tracePt t="56641" x="4660900" y="1676400"/>
          <p14:tracePt t="56658" x="4610100" y="1663700"/>
          <p14:tracePt t="56674" x="4572000" y="1651000"/>
          <p14:tracePt t="56691" x="4527550" y="1651000"/>
          <p14:tracePt t="56708" x="4495800" y="1651000"/>
          <p14:tracePt t="56725" x="4476750" y="1651000"/>
          <p14:tracePt t="56741" x="4445000" y="1651000"/>
          <p14:tracePt t="56758" x="4413250" y="1657350"/>
          <p14:tracePt t="56774" x="4381500" y="1670050"/>
          <p14:tracePt t="56791" x="4343400" y="1701800"/>
          <p14:tracePt t="56808" x="4298950" y="1752600"/>
          <p14:tracePt t="56826" x="4273550" y="1803400"/>
          <p14:tracePt t="56841" x="4254500" y="1854200"/>
          <p14:tracePt t="56858" x="4235450" y="1911350"/>
          <p14:tracePt t="56874" x="4222750" y="1955800"/>
          <p14:tracePt t="56891" x="4216400" y="1987550"/>
          <p14:tracePt t="56908" x="4216400" y="2012950"/>
          <p14:tracePt t="56925" x="4216400" y="2044700"/>
          <p14:tracePt t="56942" x="4216400" y="2082800"/>
          <p14:tracePt t="56958" x="4216400" y="2108200"/>
          <p14:tracePt t="56974" x="4222750" y="2139950"/>
          <p14:tracePt t="56991" x="4235450" y="2165350"/>
          <p14:tracePt t="57008" x="4248150" y="2190750"/>
          <p14:tracePt t="57025" x="4267200" y="2209800"/>
          <p14:tracePt t="57041" x="4286250" y="2222500"/>
          <p14:tracePt t="57058" x="4298950" y="2228850"/>
          <p14:tracePt t="57074" x="4324350" y="2235200"/>
          <p14:tracePt t="57092" x="4362450" y="2247900"/>
          <p14:tracePt t="57108" x="4394200" y="2254250"/>
          <p14:tracePt t="57125" x="4425950" y="2266950"/>
          <p14:tracePt t="57141" x="4489450" y="2286000"/>
          <p14:tracePt t="57158" x="4540250" y="2292350"/>
          <p14:tracePt t="57174" x="4591050" y="2298700"/>
          <p14:tracePt t="57191" x="4648200" y="2305050"/>
          <p14:tracePt t="57208" x="4730750" y="2311400"/>
          <p14:tracePt t="57225" x="4775200" y="2311400"/>
          <p14:tracePt t="57241" x="4857750" y="2298700"/>
          <p14:tracePt t="57258" x="4908550" y="2273300"/>
          <p14:tracePt t="57274" x="4984750" y="2222500"/>
          <p14:tracePt t="57291" x="5041900" y="2178050"/>
          <p14:tracePt t="57308" x="5086350" y="2133600"/>
          <p14:tracePt t="57324" x="5130800" y="2076450"/>
          <p14:tracePt t="57341" x="5162550" y="2032000"/>
          <p14:tracePt t="57358" x="5175250" y="2006600"/>
          <p14:tracePt t="57374" x="5187950" y="1968500"/>
          <p14:tracePt t="57391" x="5194300" y="1949450"/>
          <p14:tracePt t="57407" x="5194300" y="1930400"/>
          <p14:tracePt t="57425" x="5194300" y="1911350"/>
          <p14:tracePt t="57441" x="5194300" y="1892300"/>
          <p14:tracePt t="57458" x="5181600" y="1866900"/>
          <p14:tracePt t="57474" x="5162550" y="1841500"/>
          <p14:tracePt t="57491" x="5137150" y="1809750"/>
          <p14:tracePt t="57508" x="5099050" y="1784350"/>
          <p14:tracePt t="57525" x="5029200" y="1752600"/>
          <p14:tracePt t="57541" x="4953000" y="1720850"/>
          <p14:tracePt t="57557" x="4876800" y="1701800"/>
          <p14:tracePt t="57574" x="4806950" y="1682750"/>
          <p14:tracePt t="57591" x="4737100" y="1682750"/>
          <p14:tracePt t="57608" x="4622800" y="1682750"/>
          <p14:tracePt t="57625" x="4540250" y="1682750"/>
          <p14:tracePt t="57641" x="4451350" y="1689100"/>
          <p14:tracePt t="57658" x="4356100" y="1701800"/>
          <p14:tracePt t="57674" x="4298950" y="1727200"/>
          <p14:tracePt t="57691" x="4248150" y="1746250"/>
          <p14:tracePt t="57708" x="4178300" y="1790700"/>
          <p14:tracePt t="57724" x="4127500" y="1822450"/>
          <p14:tracePt t="57742" x="4083050" y="1866900"/>
          <p14:tracePt t="57758" x="4057650" y="1898650"/>
          <p14:tracePt t="57775" x="4038600" y="1943100"/>
          <p14:tracePt t="57791" x="4019550" y="2006600"/>
          <p14:tracePt t="57808" x="4013200" y="2101850"/>
          <p14:tracePt t="57825" x="4013200" y="2171700"/>
          <p14:tracePt t="57841" x="4013200" y="2235200"/>
          <p14:tracePt t="57858" x="4025900" y="2292350"/>
          <p14:tracePt t="57874" x="4038600" y="2336800"/>
          <p14:tracePt t="57891" x="4057650" y="2381250"/>
          <p14:tracePt t="57908" x="4076700" y="2419350"/>
          <p14:tracePt t="57924" x="4095750" y="2444750"/>
          <p14:tracePt t="57941" x="4114800" y="2470150"/>
          <p14:tracePt t="57958" x="4146550" y="2495550"/>
          <p14:tracePt t="57974" x="4184650" y="2520950"/>
          <p14:tracePt t="57991" x="4241800" y="2552700"/>
          <p14:tracePt t="58008" x="4298950" y="2565400"/>
          <p14:tracePt t="58024" x="4400550" y="2597150"/>
          <p14:tracePt t="58041" x="4476750" y="2616200"/>
          <p14:tracePt t="58058" x="4521200" y="2622550"/>
          <p14:tracePt t="58075" x="4565650" y="2628900"/>
          <p14:tracePt t="58091" x="4610100" y="2628900"/>
          <p14:tracePt t="58108" x="4648200" y="2628900"/>
          <p14:tracePt t="58124" x="4705350" y="2628900"/>
          <p14:tracePt t="58142" x="4756150" y="2628900"/>
          <p14:tracePt t="58158" x="4813300" y="2628900"/>
          <p14:tracePt t="58175" x="4870450" y="2603500"/>
          <p14:tracePt t="58191" x="4940300" y="2565400"/>
          <p14:tracePt t="58208" x="5041900" y="2489200"/>
          <p14:tracePt t="58225" x="5105400" y="2432050"/>
          <p14:tracePt t="58242" x="5143500" y="2387600"/>
          <p14:tracePt t="58258" x="5181600" y="2317750"/>
          <p14:tracePt t="58275" x="5213350" y="2273300"/>
          <p14:tracePt t="58291" x="5226050" y="2228850"/>
          <p14:tracePt t="58308" x="5232400" y="2190750"/>
          <p14:tracePt t="58325" x="5238750" y="2159000"/>
          <p14:tracePt t="58341" x="5238750" y="2127250"/>
          <p14:tracePt t="58358" x="5238750" y="2095500"/>
          <p14:tracePt t="58374" x="5232400" y="2063750"/>
          <p14:tracePt t="58391" x="5219700" y="2025650"/>
          <p14:tracePt t="58407" x="5194300" y="1981200"/>
          <p14:tracePt t="58424" x="5149850" y="1930400"/>
          <p14:tracePt t="58442" x="5118100" y="1898650"/>
          <p14:tracePt t="58458" x="5086350" y="1873250"/>
          <p14:tracePt t="58475" x="5041900" y="1854200"/>
          <p14:tracePt t="58491" x="4991100" y="1822450"/>
          <p14:tracePt t="58508" x="4946650" y="1809750"/>
          <p14:tracePt t="58524" x="4895850" y="1797050"/>
          <p14:tracePt t="58541" x="4857750" y="1784350"/>
          <p14:tracePt t="58558" x="4826000" y="1778000"/>
          <p14:tracePt t="58574" x="4806950" y="1778000"/>
          <p14:tracePt t="58591" x="4775200" y="1778000"/>
          <p14:tracePt t="58608" x="4743450" y="1778000"/>
          <p14:tracePt t="58624" x="4673600" y="1790700"/>
          <p14:tracePt t="58641" x="4616450" y="1803400"/>
          <p14:tracePt t="58658" x="4572000" y="1828800"/>
          <p14:tracePt t="58674" x="4533900" y="1847850"/>
          <p14:tracePt t="58691" x="4495800" y="1873250"/>
          <p14:tracePt t="58708" x="4470400" y="1892300"/>
          <p14:tracePt t="58724" x="4457700" y="1911350"/>
          <p14:tracePt t="58741" x="4438650" y="1924050"/>
          <p14:tracePt t="58758" x="4425950" y="1936750"/>
          <p14:tracePt t="58774" x="4419600" y="1949450"/>
          <p14:tracePt t="58791" x="4413250" y="1962150"/>
          <p14:tracePt t="58808" x="4406900" y="1987550"/>
          <p14:tracePt t="58825" x="4400550" y="2000250"/>
          <p14:tracePt t="58842" x="4400550" y="2006600"/>
          <p14:tracePt t="58881" x="4400550" y="2012950"/>
          <p14:tracePt t="58889" x="4400550" y="2019300"/>
          <p14:tracePt t="58889" x="4394200" y="2019300"/>
          <p14:tracePt t="58913" x="4394200" y="2025650"/>
          <p14:tracePt t="58928" x="4394200" y="2032000"/>
          <p14:tracePt t="58944" x="4394200" y="2044700"/>
          <p14:tracePt t="58953" x="4387850" y="2044700"/>
          <p14:tracePt t="58960" x="4387850" y="2063750"/>
          <p14:tracePt t="58974" x="4387850" y="2082800"/>
          <p14:tracePt t="58991" x="4381500" y="2108200"/>
          <p14:tracePt t="59008" x="4381500" y="2139950"/>
          <p14:tracePt t="59025" x="4381500" y="2159000"/>
          <p14:tracePt t="59042" x="4381500" y="2184400"/>
          <p14:tracePt t="59058" x="4381500" y="2197100"/>
          <p14:tracePt t="59074" x="4387850" y="2216150"/>
          <p14:tracePt t="59091" x="4400550" y="2241550"/>
          <p14:tracePt t="59107" x="4413250" y="2260600"/>
          <p14:tracePt t="59124" x="4438650" y="2292350"/>
          <p14:tracePt t="59141" x="4464050" y="2317750"/>
          <p14:tracePt t="59157" x="4495800" y="2330450"/>
          <p14:tracePt t="59174" x="4521200" y="2349500"/>
          <p14:tracePt t="59191" x="4565650" y="2368550"/>
          <p14:tracePt t="59208" x="4641850" y="2381250"/>
          <p14:tracePt t="59226" x="4711700" y="2387600"/>
          <p14:tracePt t="59241" x="4787900" y="2387600"/>
          <p14:tracePt t="59258" x="4870450" y="2387600"/>
          <p14:tracePt t="59274" x="4933950" y="2387600"/>
          <p14:tracePt t="59291" x="5003800" y="2387600"/>
          <p14:tracePt t="59308" x="5048250" y="2387600"/>
          <p14:tracePt t="59324" x="5086350" y="2387600"/>
          <p14:tracePt t="59342" x="5124450" y="2374900"/>
          <p14:tracePt t="59357" x="5156200" y="2362200"/>
          <p14:tracePt t="59374" x="5187950" y="2336800"/>
          <p14:tracePt t="59392" x="5207000" y="2317750"/>
          <p14:tracePt t="59407" x="5226050" y="2279650"/>
          <p14:tracePt t="59425" x="5238750" y="2247900"/>
          <p14:tracePt t="59441" x="5238750" y="2222500"/>
          <p14:tracePt t="59458" x="5238750" y="2190750"/>
          <p14:tracePt t="59474" x="5238750" y="2152650"/>
          <p14:tracePt t="59491" x="5219700" y="2120900"/>
          <p14:tracePt t="59507" x="5194300" y="2063750"/>
          <p14:tracePt t="59524" x="5156200" y="2012950"/>
          <p14:tracePt t="59541" x="5105400" y="1949450"/>
          <p14:tracePt t="59558" x="5060950" y="1898650"/>
          <p14:tracePt t="59574" x="5016500" y="1854200"/>
          <p14:tracePt t="59591" x="4978400" y="1822450"/>
          <p14:tracePt t="59607" x="4927600" y="1790700"/>
          <p14:tracePt t="59625" x="4895850" y="1778000"/>
          <p14:tracePt t="59641" x="4864100" y="1758950"/>
          <p14:tracePt t="59658" x="4832350" y="1746250"/>
          <p14:tracePt t="59674" x="4794250" y="1733550"/>
          <p14:tracePt t="59691" x="4743450" y="1727200"/>
          <p14:tracePt t="59707" x="4711700" y="1720850"/>
          <p14:tracePt t="59724" x="4686300" y="1720850"/>
          <p14:tracePt t="59741" x="4679950" y="1720850"/>
          <p14:tracePt t="59758" x="4673600" y="1720850"/>
          <p14:tracePt t="60305" x="4641850" y="1720850"/>
          <p14:tracePt t="60313" x="4578350" y="1739900"/>
          <p14:tracePt t="60324" x="4514850" y="1771650"/>
          <p14:tracePt t="60325" x="4349750" y="1860550"/>
          <p14:tracePt t="60341" x="4178300" y="1955800"/>
          <p14:tracePt t="60358" x="4076700" y="2025650"/>
          <p14:tracePt t="60374" x="4019550" y="2063750"/>
          <p14:tracePt t="60391" x="4006850" y="2076450"/>
          <p14:tracePt t="60407" x="4000500" y="2089150"/>
          <p14:tracePt t="60425" x="4000500" y="2095500"/>
          <p14:tracePt t="60441" x="4000500" y="2101850"/>
          <p14:tracePt t="60458" x="3994150" y="2120900"/>
          <p14:tracePt t="60474" x="3987800" y="2146300"/>
          <p14:tracePt t="60490" x="3981450" y="2190750"/>
          <p14:tracePt t="60507" x="3981450" y="2254250"/>
          <p14:tracePt t="60524" x="3981450" y="2317750"/>
          <p14:tracePt t="60541" x="3981450" y="2387600"/>
          <p14:tracePt t="60558" x="3981450" y="2451100"/>
          <p14:tracePt t="60574" x="3987800" y="2495550"/>
          <p14:tracePt t="60591" x="3994150" y="2527300"/>
          <p14:tracePt t="60607" x="4006850" y="2546350"/>
          <p14:tracePt t="60607" x="4006850" y="2552700"/>
          <p14:tracePt t="60625" x="4019550" y="2565400"/>
          <p14:tracePt t="60641" x="4032250" y="2590800"/>
          <p14:tracePt t="60657" x="4038600" y="2609850"/>
          <p14:tracePt t="60674" x="4044950" y="2635250"/>
          <p14:tracePt t="60691" x="4057650" y="2673350"/>
          <p14:tracePt t="60707" x="4070350" y="2705100"/>
          <p14:tracePt t="60724" x="4070350" y="2736850"/>
          <p14:tracePt t="60741" x="4076700" y="2762250"/>
          <p14:tracePt t="60757" x="4076700" y="2774950"/>
          <p14:tracePt t="60774" x="4076700" y="2787650"/>
          <p14:tracePt t="60791" x="4076700" y="2794000"/>
          <p14:tracePt t="60807" x="4076700" y="2800350"/>
          <p14:tracePt t="60873" x="4076700" y="2806700"/>
          <p14:tracePt t="60889" x="4064000" y="2806700"/>
          <p14:tracePt t="60899" x="4051300" y="2806700"/>
          <p14:tracePt t="60907" x="4032250" y="2806700"/>
          <p14:tracePt t="60909" x="3975100" y="2806700"/>
          <p14:tracePt t="60924" x="3905250" y="2806700"/>
          <p14:tracePt t="60941" x="3841750" y="2806700"/>
          <p14:tracePt t="60957" x="3810000" y="2806700"/>
          <p14:tracePt t="60974" x="3784600" y="2800350"/>
          <p14:tracePt t="61008" x="3778250" y="2800350"/>
          <p14:tracePt t="61065" x="3771900" y="2800350"/>
          <p14:tracePt t="61073" x="3765550" y="2800350"/>
          <p14:tracePt t="61074" x="3759200" y="2800350"/>
          <p14:tracePt t="61097" x="3752850" y="2800350"/>
          <p14:tracePt t="61105" x="3740150" y="2800350"/>
          <p14:tracePt t="61108" x="3727450" y="2800350"/>
          <p14:tracePt t="61258" x="3733800" y="2800350"/>
          <p14:tracePt t="61273" x="3740150" y="2800350"/>
          <p14:tracePt t="61296" x="3746500" y="2800350"/>
          <p14:tracePt t="61320" x="3752850" y="2800350"/>
          <p14:tracePt t="61328" x="3759200" y="2800350"/>
          <p14:tracePt t="61336" x="3771900" y="2800350"/>
          <p14:tracePt t="61361" x="3778250" y="2800350"/>
          <p14:tracePt t="61376" x="3784600" y="2800350"/>
          <p14:tracePt t="61377" x="3790950" y="2800350"/>
          <p14:tracePt t="61391" x="3797300" y="2794000"/>
          <p14:tracePt t="61433" x="3803650" y="2794000"/>
          <p14:tracePt t="62345" x="3810000" y="2794000"/>
          <p14:tracePt t="62353" x="3829050" y="2794000"/>
          <p14:tracePt t="62353" x="3848100" y="2800350"/>
          <p14:tracePt t="62368" x="3873500" y="2806700"/>
          <p14:tracePt t="62377" x="3879850" y="2806700"/>
          <p14:tracePt t="62392" x="3911600" y="2806700"/>
          <p14:tracePt t="62393" x="3924300" y="2806700"/>
          <p14:tracePt t="62393" x="3930650" y="2806700"/>
          <p14:tracePt t="62409" x="3943350" y="2806700"/>
          <p14:tracePt t="62425" x="3949700" y="2806700"/>
          <p14:tracePt t="62657" x="3943350" y="2806700"/>
          <p14:tracePt t="62667" x="3943350" y="2800350"/>
          <p14:tracePt t="62667" x="3930650" y="2787650"/>
          <p14:tracePt t="62674" x="3911600" y="2749550"/>
          <p14:tracePt t="62691" x="3898900" y="2692400"/>
          <p14:tracePt t="62707" x="3892550" y="2622550"/>
          <p14:tracePt t="62724" x="3898900" y="2540000"/>
          <p14:tracePt t="62741" x="3956050" y="2438400"/>
          <p14:tracePt t="62757" x="4006850" y="2362200"/>
          <p14:tracePt t="62774" x="4070350" y="2292350"/>
          <p14:tracePt t="62791" x="4127500" y="2254250"/>
          <p14:tracePt t="62807" x="4191000" y="2216150"/>
          <p14:tracePt t="62825" x="4203700" y="2209800"/>
          <p14:tracePt t="62841" x="4216400" y="2203450"/>
          <p14:tracePt t="64112" x="4216400" y="2209800"/>
          <p14:tracePt t="64120" x="4210050" y="2235200"/>
          <p14:tracePt t="64133" x="4203700" y="2260600"/>
          <p14:tracePt t="64136" x="4191000" y="2292350"/>
          <p14:tracePt t="64142" x="4159250" y="2362200"/>
          <p14:tracePt t="64157" x="4133850" y="2413000"/>
          <p14:tracePt t="64174" x="4114800" y="2444750"/>
          <p14:tracePt t="64191" x="4095750" y="2489200"/>
          <p14:tracePt t="64208" x="4057650" y="2546350"/>
          <p14:tracePt t="64225" x="4032250" y="2590800"/>
          <p14:tracePt t="64241" x="4000500" y="2641600"/>
          <p14:tracePt t="64257" x="3981450" y="2686050"/>
          <p14:tracePt t="64275" x="3968750" y="2711450"/>
          <p14:tracePt t="64291" x="3956050" y="2736850"/>
          <p14:tracePt t="64308" x="3949700" y="2749550"/>
          <p14:tracePt t="64324" x="3949700" y="2755900"/>
          <p14:tracePt t="64341" x="3943350" y="2768600"/>
          <p14:tracePt t="64357" x="3937000" y="2781300"/>
          <p14:tracePt t="64374" x="3930650" y="2794000"/>
          <p14:tracePt t="64391" x="3924300" y="2806700"/>
          <p14:tracePt t="64391" x="3924300" y="2813050"/>
          <p14:tracePt t="64409" x="3917950" y="2819400"/>
          <p14:tracePt t="64425" x="3911600" y="2832100"/>
          <p14:tracePt t="64489" x="3911600" y="2838450"/>
          <p14:tracePt t="64513" x="3905250" y="2851150"/>
          <p14:tracePt t="64529" x="3898900" y="2851150"/>
          <p14:tracePt t="64536" x="3892550" y="2863850"/>
          <p14:tracePt t="64541" x="3886200" y="2870200"/>
          <p14:tracePt t="64557" x="3886200" y="2876550"/>
          <p14:tracePt t="64574" x="3879850" y="2876550"/>
          <p14:tracePt t="64591" x="3873500" y="2882900"/>
          <p14:tracePt t="64608" x="3860800" y="2901950"/>
          <p14:tracePt t="64625" x="3854450" y="2908300"/>
          <p14:tracePt t="64642" x="3854450" y="2914650"/>
          <p14:tracePt t="64681" x="3848100" y="2921000"/>
          <p14:tracePt t="64700" x="3848100" y="2927350"/>
          <p14:tracePt t="64753" x="3848100" y="2933700"/>
          <p14:tracePt t="64768" x="3848100" y="2940050"/>
          <p14:tracePt t="64785" x="3848100" y="2946400"/>
          <p14:tracePt t="64801" x="3854450" y="2946400"/>
          <p14:tracePt t="64816" x="3867150" y="2952750"/>
          <p14:tracePt t="64824" x="3886200" y="2959100"/>
          <p14:tracePt t="64849" x="3892550" y="2959100"/>
          <p14:tracePt t="64857" x="3905250" y="2959100"/>
          <p14:tracePt t="65064" x="3898900" y="2959100"/>
          <p14:tracePt t="65080" x="3892550" y="2959100"/>
          <p14:tracePt t="65088" x="3886200" y="2959100"/>
          <p14:tracePt t="65095" x="3879850" y="2959100"/>
          <p14:tracePt t="65160" x="3873500" y="2959100"/>
          <p14:tracePt t="65168" x="3867150" y="2965450"/>
          <p14:tracePt t="65200" x="3860800" y="2965450"/>
          <p14:tracePt t="65289" x="3854450" y="2965450"/>
          <p14:tracePt t="65300" x="3848100" y="2965450"/>
          <p14:tracePt t="65307" x="3841750" y="2965450"/>
          <p14:tracePt t="65308" x="3835400" y="2971800"/>
          <p14:tracePt t="65344" x="3829050" y="2971800"/>
          <p14:tracePt t="65345" x="3822700" y="2978150"/>
          <p14:tracePt t="67465" x="3816350" y="2978150"/>
          <p14:tracePt t="67475" x="3810000" y="2978150"/>
          <p14:tracePt t="67496" x="3803650" y="2971800"/>
          <p14:tracePt t="67504" x="3797300" y="2971800"/>
          <p14:tracePt t="67544" x="3797300" y="2965450"/>
          <p14:tracePt t="71385" x="3797300" y="2990850"/>
          <p14:tracePt t="71393" x="3797300" y="3028950"/>
          <p14:tracePt t="71401" x="3797300" y="3048000"/>
          <p14:tracePt t="71409" x="3797300" y="3073400"/>
          <p14:tracePt t="71425" x="3797300" y="3098800"/>
          <p14:tracePt t="71441" x="3797300" y="3111500"/>
          <p14:tracePt t="71761" x="3797300" y="3124200"/>
          <p14:tracePt t="71777" x="3797300" y="3136900"/>
          <p14:tracePt t="71792" x="3797300" y="3143250"/>
          <p14:tracePt t="71817" x="3797300" y="3149600"/>
          <p14:tracePt t="71841" x="3797300" y="3155950"/>
          <p14:tracePt t="71849" x="3797300" y="3162300"/>
          <p14:tracePt t="81609" x="3797300" y="3168650"/>
          <p14:tracePt t="81642" x="3803650" y="3168650"/>
          <p14:tracePt t="81673" x="3803650" y="3162300"/>
          <p14:tracePt t="81697" x="3810000" y="3155950"/>
          <p14:tracePt t="81730" x="3816350" y="3155950"/>
          <p14:tracePt t="82393" x="3816350" y="3149600"/>
          <p14:tracePt t="108074" x="3816350" y="3143250"/>
          <p14:tracePt t="108082" x="3854450" y="3111500"/>
          <p14:tracePt t="108089" x="3962400" y="3060700"/>
          <p14:tracePt t="108097" x="4298950" y="2914650"/>
          <p14:tracePt t="108109" x="4508500" y="2774950"/>
          <p14:tracePt t="108125" x="4648200" y="2654300"/>
          <p14:tracePt t="108142" x="4724400" y="2571750"/>
          <p14:tracePt t="108159" x="4762500" y="2508250"/>
          <p14:tracePt t="108176" x="4787900" y="2482850"/>
          <p14:tracePt t="108192" x="4794250" y="2463800"/>
          <p14:tracePt t="108192" x="4800600" y="2463800"/>
          <p14:tracePt t="108210" x="4806950" y="2451100"/>
          <p14:tracePt t="108226" x="4819650" y="2438400"/>
          <p14:tracePt t="108242" x="4826000" y="2425700"/>
          <p14:tracePt t="108259" x="4832350" y="2413000"/>
          <p14:tracePt t="108276" x="4838700" y="2406650"/>
          <p14:tracePt t="108292" x="4838700" y="2393950"/>
          <p14:tracePt t="108309" x="4857750" y="2362200"/>
          <p14:tracePt t="108326" x="4864100" y="2343150"/>
          <p14:tracePt t="108343" x="4876800" y="2298700"/>
          <p14:tracePt t="108359" x="4889500" y="2247900"/>
          <p14:tracePt t="108376" x="4902200" y="2171700"/>
          <p14:tracePt t="108392" x="4914900" y="2101850"/>
          <p14:tracePt t="108392" x="4921250" y="2070100"/>
          <p14:tracePt t="108410" x="4927600" y="2012950"/>
          <p14:tracePt t="108426" x="4933950" y="1974850"/>
          <p14:tracePt t="108443" x="4933950" y="1943100"/>
          <p14:tracePt t="108459" x="4933950" y="1930400"/>
          <p14:tracePt t="108476" x="4933950" y="1917700"/>
          <p14:tracePt t="108492" x="4933950" y="1905000"/>
          <p14:tracePt t="108509" x="4933950" y="1892300"/>
          <p14:tracePt t="108545" x="4927600" y="1885950"/>
          <p14:tracePt t="108546" x="4921250" y="1879600"/>
          <p14:tracePt t="108559" x="4914900" y="1873250"/>
          <p14:tracePt t="108576" x="4902200" y="1866900"/>
          <p14:tracePt t="108592" x="4870450" y="1860550"/>
          <p14:tracePt t="108592" x="4851400" y="1854200"/>
          <p14:tracePt t="108610" x="4806950" y="1854200"/>
          <p14:tracePt t="108626" x="4749800" y="1841500"/>
          <p14:tracePt t="108642" x="4705350" y="1841500"/>
          <p14:tracePt t="108659" x="4667250" y="1841500"/>
          <p14:tracePt t="108675" x="4629150" y="1841500"/>
          <p14:tracePt t="108692" x="4603750" y="1841500"/>
          <p14:tracePt t="108709" x="4578350" y="1841500"/>
          <p14:tracePt t="108726" x="4565650" y="1854200"/>
          <p14:tracePt t="108742" x="4533900" y="1866900"/>
          <p14:tracePt t="108759" x="4502150" y="1879600"/>
          <p14:tracePt t="108776" x="4457700" y="1898650"/>
          <p14:tracePt t="108792" x="4413250" y="1930400"/>
          <p14:tracePt t="108809" x="4343400" y="1987550"/>
          <p14:tracePt t="108827" x="4311650" y="2032000"/>
          <p14:tracePt t="108842" x="4267200" y="2114550"/>
          <p14:tracePt t="108858" x="4241800" y="2178050"/>
          <p14:tracePt t="108875" x="4235450" y="2209800"/>
          <p14:tracePt t="108892" x="4229100" y="2235200"/>
          <p14:tracePt t="108909" x="4222750" y="2266950"/>
          <p14:tracePt t="108926" x="4222750" y="2292350"/>
          <p14:tracePt t="108942" x="4222750" y="2305050"/>
          <p14:tracePt t="108959" x="4222750" y="2317750"/>
          <p14:tracePt t="108975" x="4222750" y="2324100"/>
          <p14:tracePt t="108992" x="4229100" y="2336800"/>
          <p14:tracePt t="109009" x="4241800" y="2355850"/>
          <p14:tracePt t="109026" x="4260850" y="2368550"/>
          <p14:tracePt t="109042" x="4298950" y="2393950"/>
          <p14:tracePt t="109059" x="4375150" y="2419350"/>
          <p14:tracePt t="109075" x="4457700" y="2444750"/>
          <p14:tracePt t="109093" x="4527550" y="2463800"/>
          <p14:tracePt t="109109" x="4603750" y="2470150"/>
          <p14:tracePt t="109126" x="4667250" y="2470150"/>
          <p14:tracePt t="109142" x="4711700" y="2470150"/>
          <p14:tracePt t="109159" x="4749800" y="2470150"/>
          <p14:tracePt t="109176" x="4775200" y="2470150"/>
          <p14:tracePt t="109192" x="4806950" y="2470150"/>
          <p14:tracePt t="109209" x="4851400" y="2463800"/>
          <p14:tracePt t="109226" x="4902200" y="2451100"/>
          <p14:tracePt t="109242" x="4940300" y="2444750"/>
          <p14:tracePt t="109259" x="4984750" y="2425700"/>
          <p14:tracePt t="109275" x="5029200" y="2400300"/>
          <p14:tracePt t="109293" x="5073650" y="2368550"/>
          <p14:tracePt t="109309" x="5118100" y="2317750"/>
          <p14:tracePt t="109326" x="5143500" y="2286000"/>
          <p14:tracePt t="109342" x="5162550" y="2241550"/>
          <p14:tracePt t="109359" x="5175250" y="2197100"/>
          <p14:tracePt t="109375" x="5175250" y="2178050"/>
          <p14:tracePt t="109392" x="5175250" y="2159000"/>
          <p14:tracePt t="109409" x="5175250" y="2139950"/>
          <p14:tracePt t="109426" x="5175250" y="2133600"/>
          <p14:tracePt t="109443" x="5175250" y="2127250"/>
          <p14:tracePt t="109459" x="5175250" y="2114550"/>
          <p14:tracePt t="109475" x="5168900" y="2108200"/>
          <p14:tracePt t="109492" x="5168900" y="2101850"/>
          <p14:tracePt t="109509" x="5168900" y="2095500"/>
          <p14:tracePt t="109562" x="5162550" y="2089150"/>
          <p14:tracePt t="110249" x="5156200" y="2089150"/>
          <p14:tracePt t="110257" x="5149850" y="2089150"/>
          <p14:tracePt t="110265" x="5137150" y="2095500"/>
          <p14:tracePt t="110273" x="5130800" y="2114550"/>
          <p14:tracePt t="110278" x="5105400" y="2184400"/>
          <p14:tracePt t="110292" x="5073650" y="2247900"/>
          <p14:tracePt t="110309" x="5054600" y="2298700"/>
          <p14:tracePt t="110326" x="5054600" y="2336800"/>
          <p14:tracePt t="110342" x="5048250" y="2362200"/>
          <p14:tracePt t="110359" x="5048250" y="2374900"/>
          <p14:tracePt t="110375" x="5048250" y="2381250"/>
          <p14:tracePt t="110392" x="5048250" y="2387600"/>
          <p14:tracePt t="110434" x="5041900" y="2393950"/>
          <p14:tracePt t="110451" x="5041900" y="2400300"/>
          <p14:tracePt t="110452" x="5041900" y="2406650"/>
          <p14:tracePt t="110481" x="5041900" y="2413000"/>
          <p14:tracePt t="110513" x="5041900" y="2419350"/>
          <p14:tracePt t="111105" x="5041900" y="2425700"/>
          <p14:tracePt t="111114" x="5035550" y="2438400"/>
          <p14:tracePt t="111121" x="5029200" y="2451100"/>
          <p14:tracePt t="111130" x="5022850" y="2476500"/>
          <p14:tracePt t="111142" x="5003800" y="2533650"/>
          <p14:tracePt t="111159" x="4978400" y="2628900"/>
          <p14:tracePt t="111176" x="4921250" y="2768600"/>
          <p14:tracePt t="111192" x="4838700" y="2933700"/>
          <p14:tracePt t="111192" x="4806950" y="3003550"/>
          <p14:tracePt t="111210" x="4743450" y="3155950"/>
          <p14:tracePt t="111226" x="4705350" y="3263900"/>
          <p14:tracePt t="111242" x="4679950" y="3340100"/>
          <p14:tracePt t="111259" x="4667250" y="3384550"/>
          <p14:tracePt t="111276" x="4660900" y="3397250"/>
          <p14:tracePt t="111292" x="4654550" y="3409950"/>
          <p14:tracePt t="111309" x="4648200" y="3416300"/>
          <p14:tracePt t="111325" x="4641850" y="3422650"/>
          <p14:tracePt t="111342" x="4622800" y="3422650"/>
          <p14:tracePt t="111359" x="4610100" y="3422650"/>
          <p14:tracePt t="111375" x="4578350" y="3429000"/>
          <p14:tracePt t="111392" x="4546600" y="3429000"/>
          <p14:tracePt t="111392" x="4521200" y="3429000"/>
          <p14:tracePt t="111410" x="4470400" y="3429000"/>
          <p14:tracePt t="111427" x="4425950" y="3429000"/>
          <p14:tracePt t="111442" x="4387850" y="3429000"/>
          <p14:tracePt t="111459" x="4337050" y="3422650"/>
          <p14:tracePt t="111476" x="4292600" y="3409950"/>
          <p14:tracePt t="111492" x="4248150" y="3384550"/>
          <p14:tracePt t="111509" x="4216400" y="3371850"/>
          <p14:tracePt t="111525" x="4178300" y="3352800"/>
          <p14:tracePt t="111542" x="4146550" y="3346450"/>
          <p14:tracePt t="111559" x="4108450" y="3340100"/>
          <p14:tracePt t="111577" x="4076700" y="3327400"/>
          <p14:tracePt t="111592" x="4025900" y="3314700"/>
          <p14:tracePt t="111610" x="4006850" y="3314700"/>
          <p14:tracePt t="111626" x="4000500" y="3314700"/>
          <p14:tracePt t="111642" x="4000500" y="3308350"/>
          <p14:tracePt t="111659" x="3994150" y="3308350"/>
          <p14:tracePt t="111675" x="3981450" y="3308350"/>
          <p14:tracePt t="111692" x="3968750" y="3302000"/>
          <p14:tracePt t="111709" x="3962400" y="3295650"/>
          <p14:tracePt t="111726" x="3937000" y="3276600"/>
          <p14:tracePt t="111742" x="3911600" y="3257550"/>
          <p14:tracePt t="111759" x="3892550" y="3244850"/>
          <p14:tracePt t="111776" x="3867150" y="3232150"/>
          <p14:tracePt t="111792" x="3854450" y="3225800"/>
          <p14:tracePt t="111810" x="3848100" y="3219450"/>
          <p14:tracePt t="111826" x="3835400" y="3213100"/>
          <p14:tracePt t="111842" x="3829050" y="3206750"/>
          <p14:tracePt t="111859" x="3816350" y="3206750"/>
          <p14:tracePt t="112050" x="3810000" y="3200400"/>
          <p14:tracePt t="112060" x="3810000" y="3187700"/>
          <p14:tracePt t="112076" x="3816350" y="3175000"/>
          <p14:tracePt t="112076" x="3822700" y="3162300"/>
          <p14:tracePt t="112092" x="3829050" y="3149600"/>
          <p14:tracePt t="112109" x="3841750" y="3136900"/>
          <p14:tracePt t="112125" x="3848100" y="3130550"/>
          <p14:tracePt t="112142" x="3854450" y="3124200"/>
          <p14:tracePt t="112761" x="3854450" y="3130550"/>
          <p14:tracePt t="112769" x="3854450" y="3136900"/>
          <p14:tracePt t="112777" x="3854450" y="3143250"/>
          <p14:tracePt t="112785" x="3848100" y="3155950"/>
          <p14:tracePt t="113594" x="3873500" y="3130550"/>
          <p14:tracePt t="113602" x="3930650" y="3073400"/>
          <p14:tracePt t="113609" x="4152900" y="2851150"/>
          <p14:tracePt t="113618" x="4298950" y="2686050"/>
          <p14:tracePt t="113626" x="4521200" y="2406650"/>
          <p14:tracePt t="113642" x="4635500" y="2292350"/>
          <p14:tracePt t="113659" x="4705350" y="2222500"/>
          <p14:tracePt t="113675" x="4724400" y="2203450"/>
          <p14:tracePt t="113692" x="4730750" y="2197100"/>
          <p14:tracePt t="113709" x="4737100" y="2197100"/>
          <p14:tracePt t="114026" x="4743450" y="2197100"/>
          <p14:tracePt t="114041" x="4756150" y="2197100"/>
          <p14:tracePt t="114057" x="4762500" y="2197100"/>
          <p14:tracePt t="114069" x="4775200" y="2197100"/>
          <p14:tracePt t="114075" x="4787900" y="2203450"/>
          <p14:tracePt t="114084" x="4794250" y="2209800"/>
          <p14:tracePt t="114092" x="4806950" y="2209800"/>
          <p14:tracePt t="114109" x="4832350" y="2209800"/>
          <p14:tracePt t="114125" x="4876800" y="2209800"/>
          <p14:tracePt t="114142" x="4895850" y="2209800"/>
          <p14:tracePt t="114159" x="4914900" y="2209800"/>
          <p14:tracePt t="114175" x="4927600" y="2197100"/>
          <p14:tracePt t="114192" x="4946650" y="2178050"/>
          <p14:tracePt t="114192" x="4946650" y="2171700"/>
          <p14:tracePt t="114210" x="4953000" y="2152650"/>
          <p14:tracePt t="114225" x="4965700" y="2127250"/>
          <p14:tracePt t="114242" x="4965700" y="2114550"/>
          <p14:tracePt t="114259" x="4965700" y="2101850"/>
          <p14:tracePt t="114275" x="4965700" y="2089150"/>
          <p14:tracePt t="114292" x="4965700" y="2076450"/>
          <p14:tracePt t="114309" x="4953000" y="2057400"/>
          <p14:tracePt t="114325" x="4946650" y="2044700"/>
          <p14:tracePt t="114342" x="4940300" y="2032000"/>
          <p14:tracePt t="114359" x="4927600" y="2019300"/>
          <p14:tracePt t="114375" x="4914900" y="2000250"/>
          <p14:tracePt t="114392" x="4895850" y="1974850"/>
          <p14:tracePt t="114392" x="4883150" y="1962150"/>
          <p14:tracePt t="114410" x="4864100" y="1936750"/>
          <p14:tracePt t="114425" x="4838700" y="1917700"/>
          <p14:tracePt t="114442" x="4813300" y="1898650"/>
          <p14:tracePt t="114459" x="4775200" y="1879600"/>
          <p14:tracePt t="114476" x="4737100" y="1866900"/>
          <p14:tracePt t="114492" x="4705350" y="1860550"/>
          <p14:tracePt t="114509" x="4673600" y="1854200"/>
          <p14:tracePt t="114525" x="4641850" y="1854200"/>
          <p14:tracePt t="114542" x="4629150" y="1854200"/>
          <p14:tracePt t="114559" x="4603750" y="1854200"/>
          <p14:tracePt t="114576" x="4584700" y="1854200"/>
          <p14:tracePt t="114592" x="4540250" y="1879600"/>
          <p14:tracePt t="114610" x="4521200" y="1885950"/>
          <p14:tracePt t="114626" x="4495800" y="1892300"/>
          <p14:tracePt t="114642" x="4470400" y="1911350"/>
          <p14:tracePt t="114659" x="4438650" y="1936750"/>
          <p14:tracePt t="114675" x="4406900" y="1962150"/>
          <p14:tracePt t="114692" x="4368800" y="2000250"/>
          <p14:tracePt t="114709" x="4337050" y="2057400"/>
          <p14:tracePt t="114725" x="4318000" y="2095500"/>
          <p14:tracePt t="114742" x="4305300" y="2139950"/>
          <p14:tracePt t="114758" x="4286250" y="2178050"/>
          <p14:tracePt t="114775" x="4279900" y="2222500"/>
          <p14:tracePt t="114792" x="4273550" y="2266950"/>
          <p14:tracePt t="114792" x="4267200" y="2286000"/>
          <p14:tracePt t="114810" x="4260850" y="2343150"/>
          <p14:tracePt t="114826" x="4260850" y="2393950"/>
          <p14:tracePt t="114842" x="4260850" y="2438400"/>
          <p14:tracePt t="114859" x="4260850" y="2470150"/>
          <p14:tracePt t="114875" x="4273550" y="2501900"/>
          <p14:tracePt t="114892" x="4286250" y="2520950"/>
          <p14:tracePt t="114909" x="4298950" y="2540000"/>
          <p14:tracePt t="114925" x="4311650" y="2546350"/>
          <p14:tracePt t="114942" x="4343400" y="2565400"/>
          <p14:tracePt t="114958" x="4381500" y="2578100"/>
          <p14:tracePt t="114976" x="4419600" y="2597150"/>
          <p14:tracePt t="114992" x="4540250" y="2616200"/>
          <p14:tracePt t="115010" x="4610100" y="2622550"/>
          <p14:tracePt t="115025" x="4667250" y="2628900"/>
          <p14:tracePt t="115041" x="4730750" y="2628900"/>
          <p14:tracePt t="115059" x="4781550" y="2628900"/>
          <p14:tracePt t="115075" x="4838700" y="2622550"/>
          <p14:tracePt t="115092" x="4921250" y="2559050"/>
          <p14:tracePt t="115109" x="4978400" y="2508250"/>
          <p14:tracePt t="115125" x="5029200" y="2432050"/>
          <p14:tracePt t="115142" x="5054600" y="2381250"/>
          <p14:tracePt t="115159" x="5073650" y="2343150"/>
          <p14:tracePt t="115175" x="5086350" y="2292350"/>
          <p14:tracePt t="115192" x="5092700" y="2254250"/>
          <p14:tracePt t="115192" x="5099050" y="2235200"/>
          <p14:tracePt t="115209" x="5099050" y="2197100"/>
          <p14:tracePt t="115225" x="5099050" y="2165350"/>
          <p14:tracePt t="115242" x="5080000" y="2114550"/>
          <p14:tracePt t="115258" x="5067300" y="2082800"/>
          <p14:tracePt t="115275" x="5041900" y="2038350"/>
          <p14:tracePt t="115292" x="5003800" y="1993900"/>
          <p14:tracePt t="115309" x="4972050" y="1955800"/>
          <p14:tracePt t="115325" x="4933950" y="1917700"/>
          <p14:tracePt t="115342" x="4902200" y="1892300"/>
          <p14:tracePt t="115358" x="4851400" y="1860550"/>
          <p14:tracePt t="115375" x="4794250" y="1841500"/>
          <p14:tracePt t="115393" x="4705350" y="1809750"/>
          <p14:tracePt t="115410" x="4667250" y="1797050"/>
          <p14:tracePt t="115427" x="4641850" y="1797050"/>
          <p14:tracePt t="115442" x="4603750" y="1790700"/>
          <p14:tracePt t="115459" x="4565650" y="1790700"/>
          <p14:tracePt t="115475" x="4521200" y="1790700"/>
          <p14:tracePt t="115492" x="4464050" y="1803400"/>
          <p14:tracePt t="115508" x="4387850" y="1841500"/>
          <p14:tracePt t="115525" x="4286250" y="1911350"/>
          <p14:tracePt t="115542" x="4191000" y="1993900"/>
          <p14:tracePt t="115559" x="4083050" y="2095500"/>
          <p14:tracePt t="115575" x="4006850" y="2178050"/>
          <p14:tracePt t="115592" x="3962400" y="2260600"/>
          <p14:tracePt t="115608" x="3917950" y="2355850"/>
          <p14:tracePt t="115627" x="3905250" y="2419350"/>
          <p14:tracePt t="115642" x="3879850" y="2501900"/>
          <p14:tracePt t="115659" x="3848100" y="2603500"/>
          <p14:tracePt t="115675" x="3822700" y="2705100"/>
          <p14:tracePt t="115692" x="3797300" y="2794000"/>
          <p14:tracePt t="115708" x="3790950" y="2851150"/>
          <p14:tracePt t="115725" x="3784600" y="2882900"/>
          <p14:tracePt t="115741" x="3784600" y="2908300"/>
          <p14:tracePt t="115758" x="3784600" y="2914650"/>
          <p14:tracePt t="115774" x="3784600" y="2921000"/>
          <p14:tracePt t="115791" x="3784600" y="2927350"/>
          <p14:tracePt t="115808" x="3790950" y="2933700"/>
          <p14:tracePt t="115826" x="3790950" y="2946400"/>
          <p14:tracePt t="115842" x="3790950" y="2952750"/>
          <p14:tracePt t="115859" x="3790950" y="2971800"/>
          <p14:tracePt t="115875" x="3790950" y="2997200"/>
          <p14:tracePt t="115892" x="3790950" y="3016250"/>
          <p14:tracePt t="115908" x="3790950" y="3035300"/>
          <p14:tracePt t="115926" x="3790950" y="3048000"/>
          <p14:tracePt t="115978" x="3790950" y="3054350"/>
          <p14:tracePt t="116009" x="3790950" y="3060700"/>
          <p14:tracePt t="116024" x="3790950" y="3067050"/>
          <p14:tracePt t="116025" x="3790950" y="3073400"/>
          <p14:tracePt t="116041" x="3790950" y="3079750"/>
          <p14:tracePt t="116058" x="3790950" y="3086100"/>
          <p14:tracePt t="116074" x="3790950" y="3092450"/>
          <p14:tracePt t="116113" x="3797300" y="3098800"/>
          <p14:tracePt t="116177" x="3797300" y="3105150"/>
          <p14:tracePt t="116201" x="3797300" y="3111500"/>
          <p14:tracePt t="116233" x="3803650" y="3117850"/>
          <p14:tracePt t="116321" x="3803650" y="3124200"/>
          <p14:tracePt t="116425" x="3803650" y="3130550"/>
          <p14:tracePt t="116465" x="3803650" y="3136900"/>
          <p14:tracePt t="116513" x="3803650" y="3143250"/>
          <p14:tracePt t="116537" x="3803650" y="3149600"/>
          <p14:tracePt t="116561" x="3803650" y="3155950"/>
          <p14:tracePt t="116585" x="3803650" y="3162300"/>
          <p14:tracePt t="116609" x="3797300" y="3175000"/>
          <p14:tracePt t="118017" x="3797300" y="3168650"/>
          <p14:tracePt t="118025" x="3797300" y="3155950"/>
          <p14:tracePt t="118034" x="3797300" y="3149600"/>
          <p14:tracePt t="118042" x="3797300" y="3136900"/>
          <p14:tracePt t="118081" x="3797300" y="3130550"/>
          <p14:tracePt t="118865" x="3797300" y="3136900"/>
          <p14:tracePt t="119977" x="3797300" y="3162300"/>
          <p14:tracePt t="119985" x="3797300" y="3187700"/>
          <p14:tracePt t="119993" x="3797300" y="3213100"/>
          <p14:tracePt t="119993" x="3797300" y="3225800"/>
          <p14:tracePt t="120008" x="3797300" y="3276600"/>
          <p14:tracePt t="120025" x="3797300" y="3289300"/>
          <p14:tracePt t="120042" x="3797300" y="3302000"/>
          <p14:tracePt t="120058" x="3797300" y="3308350"/>
          <p14:tracePt t="120137" x="3797300" y="3314700"/>
          <p14:tracePt t="120137" x="3797300" y="3321050"/>
          <p14:tracePt t="120161" x="3797300" y="3327400"/>
          <p14:tracePt t="120183" x="3797300" y="3333750"/>
          <p14:tracePt t="120201" x="3797300" y="3340100"/>
          <p14:tracePt t="120217" x="3797300" y="3346450"/>
          <p14:tracePt t="123345" x="3797300" y="3340100"/>
          <p14:tracePt t="123353" x="3797300" y="3333750"/>
          <p14:tracePt t="123361" x="3797300" y="3327400"/>
          <p14:tracePt t="123369" x="3797300" y="3321050"/>
          <p14:tracePt t="123378" x="3797300" y="3314700"/>
          <p14:tracePt t="123409" x="3797300" y="3308350"/>
          <p14:tracePt t="123888" x="3803650" y="3308350"/>
          <p14:tracePt t="123936" x="3803650" y="3314700"/>
          <p14:tracePt t="125698" x="3810000" y="3321050"/>
          <p14:tracePt t="125706" x="3816350" y="3327400"/>
          <p14:tracePt t="125726" x="3816350" y="3333750"/>
          <p14:tracePt t="125727" x="3822700" y="3333750"/>
          <p14:tracePt t="134657" x="3822700" y="3346450"/>
          <p14:tracePt t="134664" x="3822700" y="3371850"/>
          <p14:tracePt t="134675" x="3816350" y="3403600"/>
          <p14:tracePt t="134676" x="3810000" y="3473450"/>
          <p14:tracePt t="134692" x="3803650" y="3568700"/>
          <p14:tracePt t="134709" x="3803650" y="3663950"/>
          <p14:tracePt t="134725" x="3803650" y="3746500"/>
          <p14:tracePt t="134742" x="3797300" y="3803650"/>
          <p14:tracePt t="134758" x="3797300" y="3848100"/>
          <p14:tracePt t="134775" x="3797300" y="3879850"/>
          <p14:tracePt t="134792" x="3797300" y="3911600"/>
          <p14:tracePt t="134809" x="3797300" y="3930650"/>
          <p14:tracePt t="134825" x="3797300" y="3943350"/>
          <p14:tracePt t="134842" x="3797300" y="3956050"/>
          <p14:tracePt t="134858" x="3797300" y="3968750"/>
          <p14:tracePt t="134875" x="3790950" y="3975100"/>
          <p14:tracePt t="134892" x="3790950" y="3987800"/>
          <p14:tracePt t="134909" x="3790950" y="3994150"/>
          <p14:tracePt t="134925" x="3790950" y="4006850"/>
          <p14:tracePt t="134942" x="3790950" y="4013200"/>
          <p14:tracePt t="134993" x="3790950" y="4019550"/>
          <p14:tracePt t="135177" x="3797300" y="4019550"/>
          <p14:tracePt t="135185" x="3797300" y="4013200"/>
          <p14:tracePt t="135192" x="3797300" y="4000500"/>
          <p14:tracePt t="135209" x="3797300" y="3994150"/>
          <p14:tracePt t="135210" x="3797300" y="3981450"/>
          <p14:tracePt t="135226" x="3797300" y="3975100"/>
          <p14:tracePt t="135242" x="3797300" y="3962400"/>
          <p14:tracePt t="135259" x="3797300" y="3956050"/>
          <p14:tracePt t="135297" x="3797300" y="3949700"/>
          <p14:tracePt t="135305" x="3797300" y="3943350"/>
          <p14:tracePt t="135337" x="3797300" y="3937000"/>
          <p14:tracePt t="135633" x="3797300" y="3930650"/>
          <p14:tracePt t="135641" x="3803650" y="3924300"/>
          <p14:tracePt t="136377" x="3810000" y="3917950"/>
          <p14:tracePt t="136393" x="3810000" y="3905250"/>
          <p14:tracePt t="136408" x="3810000" y="3898900"/>
          <p14:tracePt t="136425" x="3810000" y="3892550"/>
          <p14:tracePt t="136426" x="3810000" y="3886200"/>
          <p14:tracePt t="136489" x="3810000" y="3879850"/>
          <p14:tracePt t="145073" x="3816350" y="3873500"/>
          <p14:tracePt t="145097" x="3822700" y="3867150"/>
          <p14:tracePt t="145129" x="3822700" y="3860800"/>
          <p14:tracePt t="148961" x="3822700" y="3854450"/>
          <p14:tracePt t="148969" x="3860800" y="3816350"/>
          <p14:tracePt t="148977" x="3892550" y="3790950"/>
          <p14:tracePt t="148985" x="3911600" y="3784600"/>
          <p14:tracePt t="148992" x="3937000" y="3765550"/>
          <p14:tracePt t="149225" x="3937000" y="3778250"/>
          <p14:tracePt t="149233" x="3937000" y="3784600"/>
          <p14:tracePt t="149242" x="3943350" y="3803650"/>
          <p14:tracePt t="149249" x="3962400" y="3822700"/>
          <p14:tracePt t="149259" x="3987800" y="3841750"/>
          <p14:tracePt t="149275" x="4057650" y="3867150"/>
          <p14:tracePt t="149292" x="4121150" y="3886200"/>
          <p14:tracePt t="149309" x="4184650" y="3892550"/>
          <p14:tracePt t="149326" x="4229100" y="3892550"/>
          <p14:tracePt t="149342" x="4260850" y="3892550"/>
          <p14:tracePt t="149359" x="4279900" y="3892550"/>
          <p14:tracePt t="149375" x="4292600" y="3886200"/>
          <p14:tracePt t="149375" x="4305300" y="3886200"/>
          <p14:tracePt t="149393" x="4330700" y="3879850"/>
          <p14:tracePt t="149409" x="4375150" y="3867150"/>
          <p14:tracePt t="149425" x="4406900" y="3848100"/>
          <p14:tracePt t="149442" x="4438650" y="3822700"/>
          <p14:tracePt t="149459" x="4464050" y="3797300"/>
          <p14:tracePt t="149475" x="4470400" y="3784600"/>
          <p14:tracePt t="149492" x="4476750" y="3778250"/>
          <p14:tracePt t="149509" x="4476750" y="3765550"/>
          <p14:tracePt t="149526" x="4476750" y="3759200"/>
          <p14:tracePt t="149542" x="4476750" y="3746500"/>
          <p14:tracePt t="149559" x="4470400" y="3733800"/>
          <p14:tracePt t="149575" x="4457700" y="3727450"/>
          <p14:tracePt t="149575" x="4457700" y="3721100"/>
          <p14:tracePt t="149593" x="4438650" y="3708400"/>
          <p14:tracePt t="149610" x="4419600" y="3702050"/>
          <p14:tracePt t="149625" x="4400550" y="3689350"/>
          <p14:tracePt t="149642" x="4381500" y="3689350"/>
          <p14:tracePt t="149659" x="4368800" y="3683000"/>
          <p14:tracePt t="149675" x="4356100" y="3676650"/>
          <p14:tracePt t="149692" x="4343400" y="3676650"/>
          <p14:tracePt t="149709" x="4311650" y="3676650"/>
          <p14:tracePt t="149725" x="4298950" y="3676650"/>
          <p14:tracePt t="149742" x="4286250" y="3683000"/>
          <p14:tracePt t="149759" x="4279900" y="3683000"/>
          <p14:tracePt t="149841" x="4292600" y="3683000"/>
          <p14:tracePt t="149844" x="4318000" y="3683000"/>
          <p14:tracePt t="149859" x="4356100" y="3670300"/>
          <p14:tracePt t="149859" x="4464050" y="3575050"/>
          <p14:tracePt t="149876" x="4584700" y="3390900"/>
          <p14:tracePt t="149892" x="4699000" y="3111500"/>
          <p14:tracePt t="149909" x="4781550" y="2825750"/>
          <p14:tracePt t="149925" x="4819650" y="2527300"/>
          <p14:tracePt t="149942" x="4838700" y="2362200"/>
          <p14:tracePt t="149959" x="4845050" y="2235200"/>
          <p14:tracePt t="149975" x="4845050" y="2127250"/>
          <p14:tracePt t="149992" x="4826000" y="2063750"/>
          <p14:tracePt t="150008" x="4806950" y="2006600"/>
          <p14:tracePt t="150025" x="4787900" y="1974850"/>
          <p14:tracePt t="150043" x="4775200" y="1955800"/>
          <p14:tracePt t="150059" x="4756150" y="1936750"/>
          <p14:tracePt t="150076" x="4737100" y="1917700"/>
          <p14:tracePt t="150092" x="4711700" y="1898650"/>
          <p14:tracePt t="150109" x="4692650" y="1892300"/>
          <p14:tracePt t="150125" x="4673600" y="1879600"/>
          <p14:tracePt t="150142" x="4641850" y="1854200"/>
          <p14:tracePt t="150159" x="4610100" y="1835150"/>
          <p14:tracePt t="150175" x="4572000" y="1809750"/>
          <p14:tracePt t="150192" x="4502150" y="1778000"/>
          <p14:tracePt t="150210" x="4464050" y="1758950"/>
          <p14:tracePt t="150225" x="4438650" y="1752600"/>
          <p14:tracePt t="150242" x="4400550" y="1752600"/>
          <p14:tracePt t="150259" x="4356100" y="1752600"/>
          <p14:tracePt t="150276" x="4298950" y="1803400"/>
          <p14:tracePt t="150292" x="4235450" y="1866900"/>
          <p14:tracePt t="150309" x="4184650" y="1962150"/>
          <p14:tracePt t="150325" x="4159250" y="2051050"/>
          <p14:tracePt t="150342" x="4152900" y="2133600"/>
          <p14:tracePt t="150359" x="4152900" y="2203450"/>
          <p14:tracePt t="150375" x="4152900" y="2260600"/>
          <p14:tracePt t="150392" x="4191000" y="2349500"/>
          <p14:tracePt t="150410" x="4235450" y="2400300"/>
          <p14:tracePt t="150425" x="4267200" y="2432050"/>
          <p14:tracePt t="150442" x="4305300" y="2463800"/>
          <p14:tracePt t="150459" x="4375150" y="2489200"/>
          <p14:tracePt t="150476" x="4451350" y="2514600"/>
          <p14:tracePt t="150492" x="4527550" y="2540000"/>
          <p14:tracePt t="150509" x="4610100" y="2559050"/>
          <p14:tracePt t="150525" x="4679950" y="2565400"/>
          <p14:tracePt t="150542" x="4743450" y="2565400"/>
          <p14:tracePt t="150559" x="4800600" y="2552700"/>
          <p14:tracePt t="150575" x="4845050" y="2508250"/>
          <p14:tracePt t="150592" x="4927600" y="2406650"/>
          <p14:tracePt t="150609" x="4959350" y="2324100"/>
          <p14:tracePt t="150626" x="4978400" y="2241550"/>
          <p14:tracePt t="150642" x="4984750" y="2184400"/>
          <p14:tracePt t="150659" x="4991100" y="2146300"/>
          <p14:tracePt t="150676" x="4991100" y="2114550"/>
          <p14:tracePt t="150692" x="4991100" y="2095500"/>
          <p14:tracePt t="150709" x="4991100" y="2089150"/>
          <p14:tracePt t="150725" x="4991100" y="2082800"/>
          <p14:tracePt t="150742" x="4991100" y="2076450"/>
          <p14:tracePt t="150759" x="4991100" y="2070100"/>
          <p14:tracePt t="150841" x="4991100" y="2063750"/>
          <p14:tracePt t="151705" x="4991100" y="2076450"/>
          <p14:tracePt t="151713" x="4991100" y="2082800"/>
          <p14:tracePt t="151721" x="4991100" y="2089150"/>
          <p14:tracePt t="151726" x="4991100" y="2101850"/>
          <p14:tracePt t="151742" x="4991100" y="2114550"/>
          <p14:tracePt t="151759" x="4991100" y="2120900"/>
          <p14:tracePt t="151793" x="4991100" y="2127250"/>
          <p14:tracePt t="151833" x="4991100" y="2133600"/>
          <p14:tracePt t="151841" x="4984750" y="2139950"/>
          <p14:tracePt t="151858" x="4972050" y="2152650"/>
          <p14:tracePt t="151868" x="4972050" y="2159000"/>
          <p14:tracePt t="151875" x="4953000" y="2171700"/>
          <p14:tracePt t="151892" x="4933950" y="2171700"/>
          <p14:tracePt t="151908" x="4927600" y="2171700"/>
          <p14:tracePt t="151925" x="4921250" y="2171700"/>
          <p14:tracePt t="151943" x="4914900" y="2171700"/>
          <p14:tracePt t="151959" x="4908550" y="2171700"/>
          <p14:tracePt t="151975" x="4902200" y="2171700"/>
          <p14:tracePt t="152145" x="4895850" y="2171700"/>
          <p14:tracePt t="152153" x="4895850" y="2165350"/>
          <p14:tracePt t="152161" x="4889500" y="2146300"/>
          <p14:tracePt t="152161" x="4876800" y="2114550"/>
          <p14:tracePt t="152175" x="4857750" y="2057400"/>
          <p14:tracePt t="152192" x="4851400" y="1981200"/>
          <p14:tracePt t="152209" x="4845050" y="1949450"/>
          <p14:tracePt t="152226" x="4845050" y="1917700"/>
          <p14:tracePt t="152242" x="4845050" y="1898650"/>
          <p14:tracePt t="152259" x="4851400" y="1866900"/>
          <p14:tracePt t="152275" x="4864100" y="1841500"/>
          <p14:tracePt t="152292" x="4895850" y="1797050"/>
          <p14:tracePt t="152308" x="4940300" y="1733550"/>
          <p14:tracePt t="152325" x="5041900" y="1638300"/>
          <p14:tracePt t="152342" x="5156200" y="1530350"/>
          <p14:tracePt t="152359" x="5308600" y="1435100"/>
          <p14:tracePt t="152375" x="5410200" y="1358900"/>
          <p14:tracePt t="152392" x="5613400" y="1301750"/>
          <p14:tracePt t="152409" x="5778500" y="1282700"/>
          <p14:tracePt t="152425" x="5969000" y="1282700"/>
          <p14:tracePt t="152442" x="6159500" y="1282700"/>
          <p14:tracePt t="152459" x="6350000" y="1282700"/>
          <p14:tracePt t="152475" x="6515100" y="1295400"/>
          <p14:tracePt t="152492" x="6642100" y="1314450"/>
          <p14:tracePt t="152508" x="6762750" y="1339850"/>
          <p14:tracePt t="152525" x="6832600" y="1352550"/>
          <p14:tracePt t="152542" x="6889750" y="1365250"/>
          <p14:tracePt t="152559" x="6927850" y="1377950"/>
          <p14:tracePt t="152575" x="6940550" y="1384300"/>
          <p14:tracePt t="152592" x="6972300" y="1397000"/>
          <p14:tracePt t="152609" x="6997700" y="1416050"/>
          <p14:tracePt t="152625" x="7029450" y="1441450"/>
          <p14:tracePt t="152642" x="7054850" y="1466850"/>
          <p14:tracePt t="152659" x="7080250" y="1498600"/>
          <p14:tracePt t="152676" x="7105650" y="1524000"/>
          <p14:tracePt t="152692" x="7124700" y="1536700"/>
          <p14:tracePt t="152708" x="7137400" y="1549400"/>
          <p14:tracePt t="152725" x="7143750" y="1549400"/>
          <p14:tracePt t="152742" x="7143750" y="1555750"/>
          <p14:tracePt t="152759" x="7156450" y="1568450"/>
          <p14:tracePt t="152775" x="7181850" y="1600200"/>
          <p14:tracePt t="152793" x="7194550" y="1631950"/>
          <p14:tracePt t="152809" x="7226300" y="1670050"/>
          <p14:tracePt t="152825" x="7251700" y="1714500"/>
          <p14:tracePt t="152842" x="7270750" y="1746250"/>
          <p14:tracePt t="152859" x="7302500" y="1778000"/>
          <p14:tracePt t="152875" x="7321550" y="1809750"/>
          <p14:tracePt t="152892" x="7334250" y="1822450"/>
          <p14:tracePt t="152908" x="7340600" y="1835150"/>
          <p14:tracePt t="152925" x="7346950" y="1847850"/>
          <p14:tracePt t="152942" x="7353300" y="1854200"/>
          <p14:tracePt t="152959" x="7359650" y="1866900"/>
          <p14:tracePt t="152975" x="7366000" y="1879600"/>
          <p14:tracePt t="152992" x="7378700" y="1911350"/>
          <p14:tracePt t="153009" x="7397750" y="1943100"/>
          <p14:tracePt t="153025" x="7404100" y="1974850"/>
          <p14:tracePt t="153042" x="7404100" y="2000250"/>
          <p14:tracePt t="153059" x="7404100" y="2025650"/>
          <p14:tracePt t="153075" x="7404100" y="2038350"/>
          <p14:tracePt t="153091" x="7404100" y="2051050"/>
          <p14:tracePt t="153108" x="7404100" y="2063750"/>
          <p14:tracePt t="153125" x="7404100" y="2076450"/>
          <p14:tracePt t="153142" x="7397750" y="2089150"/>
          <p14:tracePt t="153159" x="7385050" y="2114550"/>
          <p14:tracePt t="153175" x="7372350" y="2133600"/>
          <p14:tracePt t="153175" x="7359650" y="2152650"/>
          <p14:tracePt t="153193" x="7346950" y="2184400"/>
          <p14:tracePt t="153209" x="7327900" y="2216150"/>
          <p14:tracePt t="153225" x="7315200" y="2235200"/>
          <p14:tracePt t="153242" x="7302500" y="2254250"/>
          <p14:tracePt t="153258" x="7283450" y="2273300"/>
          <p14:tracePt t="153275" x="7245350" y="2292350"/>
          <p14:tracePt t="153292" x="7207250" y="2311400"/>
          <p14:tracePt t="153308" x="7150100" y="2330450"/>
          <p14:tracePt t="153325" x="7092950" y="2343150"/>
          <p14:tracePt t="153342" x="7023100" y="2362200"/>
          <p14:tracePt t="153358" x="6972300" y="2362200"/>
          <p14:tracePt t="153358" x="6934200" y="2362200"/>
          <p14:tracePt t="153377" x="6902450" y="2362200"/>
          <p14:tracePt t="153392" x="6800850" y="2362200"/>
          <p14:tracePt t="153409" x="6743700" y="2362200"/>
          <p14:tracePt t="153425" x="6680200" y="2362200"/>
          <p14:tracePt t="153442" x="6623050" y="2362200"/>
          <p14:tracePt t="153458" x="6584950" y="2355850"/>
          <p14:tracePt t="153475" x="6515100" y="2336800"/>
          <p14:tracePt t="153492" x="6470650" y="2324100"/>
          <p14:tracePt t="153509" x="6426200" y="2298700"/>
          <p14:tracePt t="153525" x="6388100" y="2286000"/>
          <p14:tracePt t="153542" x="6369050" y="2273300"/>
          <p14:tracePt t="153558" x="6350000" y="2266950"/>
          <p14:tracePt t="153575" x="6337300" y="2247900"/>
          <p14:tracePt t="153592" x="6337300" y="2184400"/>
          <p14:tracePt t="153609" x="6337300" y="2114550"/>
          <p14:tracePt t="153625" x="6356350" y="2025650"/>
          <p14:tracePt t="153642" x="6400800" y="1930400"/>
          <p14:tracePt t="153659" x="6457950" y="1847850"/>
          <p14:tracePt t="153676" x="6521450" y="1758950"/>
          <p14:tracePt t="153692" x="6578600" y="1708150"/>
          <p14:tracePt t="153708" x="6635750" y="1676400"/>
          <p14:tracePt t="153725" x="6699250" y="1651000"/>
          <p14:tracePt t="153742" x="6769100" y="1631950"/>
          <p14:tracePt t="153758" x="6851650" y="1612900"/>
          <p14:tracePt t="153775" x="6927850" y="1600200"/>
          <p14:tracePt t="153792" x="7067550" y="1587500"/>
          <p14:tracePt t="153810" x="7156450" y="1587500"/>
          <p14:tracePt t="153825" x="7245350" y="1587500"/>
          <p14:tracePt t="153842" x="7327900" y="1587500"/>
          <p14:tracePt t="153858" x="7410450" y="1587500"/>
          <p14:tracePt t="153875" x="7473950" y="1587500"/>
          <p14:tracePt t="153892" x="7518400" y="1587500"/>
          <p14:tracePt t="153909" x="7543800" y="1587500"/>
          <p14:tracePt t="153925" x="7569200" y="1593850"/>
          <p14:tracePt t="153942" x="7581900" y="1600200"/>
          <p14:tracePt t="153958" x="7594600" y="1600200"/>
          <p14:tracePt t="153975" x="7607300" y="1612900"/>
          <p14:tracePt t="153992" x="7620000" y="1619250"/>
          <p14:tracePt t="154009" x="7632700" y="1631950"/>
          <p14:tracePt t="154025" x="7651750" y="1657350"/>
          <p14:tracePt t="154042" x="7670800" y="1689100"/>
          <p14:tracePt t="154058" x="7689850" y="1727200"/>
          <p14:tracePt t="154075" x="7715250" y="1778000"/>
          <p14:tracePt t="154092" x="7747000" y="1847850"/>
          <p14:tracePt t="154108" x="7759700" y="1898650"/>
          <p14:tracePt t="154124" x="7766050" y="1930400"/>
          <p14:tracePt t="154142" x="7772400" y="1962150"/>
          <p14:tracePt t="154158" x="7778750" y="1974850"/>
          <p14:tracePt t="154175" x="7778750" y="2000250"/>
          <p14:tracePt t="154192" x="7772400" y="2038350"/>
          <p14:tracePt t="154210" x="7753350" y="2089150"/>
          <p14:tracePt t="154225" x="7734300" y="2127250"/>
          <p14:tracePt t="154242" x="7721600" y="2152650"/>
          <p14:tracePt t="154258" x="7702550" y="2184400"/>
          <p14:tracePt t="154275" x="7689850" y="2209800"/>
          <p14:tracePt t="154292" x="7670800" y="2228850"/>
          <p14:tracePt t="154309" x="7651750" y="2241550"/>
          <p14:tracePt t="154325" x="7626350" y="2260600"/>
          <p14:tracePt t="154342" x="7588250" y="2286000"/>
          <p14:tracePt t="154358" x="7556500" y="2298700"/>
          <p14:tracePt t="154375" x="7505700" y="2324100"/>
          <p14:tracePt t="154392" x="7442200" y="2349500"/>
          <p14:tracePt t="154409" x="7385050" y="2374900"/>
          <p14:tracePt t="154425" x="7334250" y="2381250"/>
          <p14:tracePt t="154442" x="7277100" y="2393950"/>
          <p14:tracePt t="154458" x="7207250" y="2400300"/>
          <p14:tracePt t="154475" x="7118350" y="2400300"/>
          <p14:tracePt t="154492" x="7042150" y="2400300"/>
          <p14:tracePt t="154509" x="6927850" y="2400300"/>
          <p14:tracePt t="154525" x="6813550" y="2400300"/>
          <p14:tracePt t="154542" x="6692900" y="2400300"/>
          <p14:tracePt t="154558" x="6578600" y="2381250"/>
          <p14:tracePt t="154575" x="6470650" y="2343150"/>
          <p14:tracePt t="154592" x="6362700" y="2311400"/>
          <p14:tracePt t="154609" x="6305550" y="2286000"/>
          <p14:tracePt t="154625" x="6261100" y="2260600"/>
          <p14:tracePt t="154642" x="6235700" y="2247900"/>
          <p14:tracePt t="154658" x="6210300" y="2228850"/>
          <p14:tracePt t="154676" x="6191250" y="2209800"/>
          <p14:tracePt t="154692" x="6178550" y="2197100"/>
          <p14:tracePt t="154709" x="6165850" y="2178050"/>
          <p14:tracePt t="154725" x="6159500" y="2146300"/>
          <p14:tracePt t="154742" x="6146800" y="2120900"/>
          <p14:tracePt t="154759" x="6140450" y="2089150"/>
          <p14:tracePt t="154775" x="6140450" y="2063750"/>
          <p14:tracePt t="154792" x="6165850" y="2025650"/>
          <p14:tracePt t="154809" x="6197600" y="1987550"/>
          <p14:tracePt t="154825" x="6261100" y="1936750"/>
          <p14:tracePt t="154842" x="6388100" y="1866900"/>
          <p14:tracePt t="154858" x="6496050" y="1797050"/>
          <p14:tracePt t="154875" x="6629400" y="1733550"/>
          <p14:tracePt t="154892" x="6718300" y="1695450"/>
          <p14:tracePt t="154908" x="6800850" y="1651000"/>
          <p14:tracePt t="154925" x="6883400" y="1631950"/>
          <p14:tracePt t="154942" x="6972300" y="1606550"/>
          <p14:tracePt t="154958" x="7054850" y="1600200"/>
          <p14:tracePt t="154975" x="7150100" y="1587500"/>
          <p14:tracePt t="154992" x="7245350" y="1581150"/>
          <p14:tracePt t="155009" x="7308850" y="1581150"/>
          <p14:tracePt t="155026" x="7359650" y="1581150"/>
          <p14:tracePt t="155042" x="7410450" y="1581150"/>
          <p14:tracePt t="155059" x="7442200" y="1581150"/>
          <p14:tracePt t="155075" x="7473950" y="1581150"/>
          <p14:tracePt t="155092" x="7499350" y="1581150"/>
          <p14:tracePt t="155108" x="7531100" y="1581150"/>
          <p14:tracePt t="155125" x="7550150" y="1587500"/>
          <p14:tracePt t="155141" x="7588250" y="1606550"/>
          <p14:tracePt t="155158" x="7613650" y="1612900"/>
          <p14:tracePt t="155174" x="7639050" y="1638300"/>
          <p14:tracePt t="155174" x="7658100" y="1644650"/>
          <p14:tracePt t="155193" x="7670800" y="1657350"/>
          <p14:tracePt t="155209" x="7683500" y="1663700"/>
          <p14:tracePt t="155225" x="7702550" y="1663700"/>
          <p14:tracePt t="155242" x="7708900" y="1676400"/>
          <p14:tracePt t="155259" x="7721600" y="1689100"/>
          <p14:tracePt t="155275" x="7734300" y="1701800"/>
          <p14:tracePt t="155292" x="7740650" y="1720850"/>
          <p14:tracePt t="155308" x="7747000" y="1739900"/>
          <p14:tracePt t="155325" x="7759700" y="1771650"/>
          <p14:tracePt t="155342" x="7766050" y="1797050"/>
          <p14:tracePt t="155358" x="7772400" y="1854200"/>
          <p14:tracePt t="155375" x="7778750" y="1905000"/>
          <p14:tracePt t="155392" x="7785100" y="1955800"/>
          <p14:tracePt t="155408" x="7785100" y="1981200"/>
          <p14:tracePt t="155425" x="7785100" y="1987550"/>
          <p14:tracePt t="155442" x="7785100" y="2000250"/>
          <p14:tracePt t="155480" x="7785100" y="2006600"/>
          <p14:tracePt t="155505" x="7785100" y="2019300"/>
          <p14:tracePt t="155516" x="7785100" y="2025650"/>
          <p14:tracePt t="155537" x="7785100" y="2032000"/>
          <p14:tracePt t="155569" x="7785100" y="2038350"/>
          <p14:tracePt t="156081" x="7785100" y="2044700"/>
          <p14:tracePt t="156088" x="7778750" y="2044700"/>
          <p14:tracePt t="156096" x="7778750" y="2051050"/>
          <p14:tracePt t="156105" x="7772400" y="2051050"/>
          <p14:tracePt t="156113" x="7766050" y="2063750"/>
          <p14:tracePt t="156125" x="7747000" y="2076450"/>
          <p14:tracePt t="156142" x="7715250" y="2101850"/>
          <p14:tracePt t="156159" x="7664450" y="2152650"/>
          <p14:tracePt t="156175" x="7575550" y="2228850"/>
          <p14:tracePt t="156191" x="7429500" y="2343150"/>
          <p14:tracePt t="156209" x="7315200" y="2425700"/>
          <p14:tracePt t="156225" x="7175500" y="2520950"/>
          <p14:tracePt t="156242" x="7023100" y="2616200"/>
          <p14:tracePt t="156258" x="6915150" y="2660650"/>
          <p14:tracePt t="156275" x="6813550" y="2705100"/>
          <p14:tracePt t="156292" x="6731000" y="2724150"/>
          <p14:tracePt t="156308" x="6667500" y="2743200"/>
          <p14:tracePt t="156325" x="6584950" y="2768600"/>
          <p14:tracePt t="156341" x="6527800" y="2787650"/>
          <p14:tracePt t="156359" x="6457950" y="2806700"/>
          <p14:tracePt t="156375" x="6413500" y="2819400"/>
          <p14:tracePt t="156392" x="6369050" y="2844800"/>
          <p14:tracePt t="156409" x="6356350" y="2844800"/>
          <p14:tracePt t="156425" x="6350000" y="2851150"/>
          <p14:tracePt t="156442" x="6343650" y="2851150"/>
          <p14:tracePt t="156458" x="6343650" y="2857500"/>
          <p14:tracePt t="156521" x="6337300" y="2857500"/>
          <p14:tracePt t="156537" x="6337300" y="2863850"/>
          <p14:tracePt t="156550" x="6330950" y="2863850"/>
          <p14:tracePt t="156560" x="6324600" y="2870200"/>
          <p14:tracePt t="156584" x="6318250" y="2882900"/>
          <p14:tracePt t="156601" x="6318250" y="2889250"/>
          <p14:tracePt t="156609" x="6318250" y="2895600"/>
          <p14:tracePt t="156610" x="6318250" y="2908300"/>
          <p14:tracePt t="156625" x="6318250" y="2921000"/>
          <p14:tracePt t="156642" x="6318250" y="2940050"/>
          <p14:tracePt t="156658" x="6318250" y="2952750"/>
          <p14:tracePt t="156675" x="6318250" y="2965450"/>
          <p14:tracePt t="156712" x="6324600" y="2971800"/>
          <p14:tracePt t="156725" x="6337300" y="2971800"/>
          <p14:tracePt t="156728" x="6356350" y="2984500"/>
          <p14:tracePt t="156742" x="6369050" y="2990850"/>
          <p14:tracePt t="156758" x="6400800" y="2997200"/>
          <p14:tracePt t="156775" x="6432550" y="3003550"/>
          <p14:tracePt t="156791" x="6489700" y="3022600"/>
          <p14:tracePt t="156809" x="6515100" y="3028950"/>
          <p14:tracePt t="156825" x="6540500" y="3028950"/>
          <p14:tracePt t="156842" x="6565900" y="3028950"/>
          <p14:tracePt t="156858" x="6597650" y="3028950"/>
          <p14:tracePt t="156875" x="6635750" y="3028950"/>
          <p14:tracePt t="156892" x="6661150" y="3016250"/>
          <p14:tracePt t="156908" x="6692900" y="2997200"/>
          <p14:tracePt t="156925" x="6718300" y="2978150"/>
          <p14:tracePt t="156942" x="6750050" y="2946400"/>
          <p14:tracePt t="156958" x="6794500" y="2908300"/>
          <p14:tracePt t="156975" x="6813550" y="2882900"/>
          <p14:tracePt t="156992" x="6851650" y="2838450"/>
          <p14:tracePt t="157009" x="6858000" y="2813050"/>
          <p14:tracePt t="157025" x="6864350" y="2781300"/>
          <p14:tracePt t="157042" x="6870700" y="2762250"/>
          <p14:tracePt t="157058" x="6870700" y="2743200"/>
          <p14:tracePt t="157075" x="6864350" y="2717800"/>
          <p14:tracePt t="157092" x="6858000" y="2705100"/>
          <p14:tracePt t="157109" x="6851650" y="2686050"/>
          <p14:tracePt t="157125" x="6832600" y="2660650"/>
          <p14:tracePt t="157142" x="6826250" y="2654300"/>
          <p14:tracePt t="157158" x="6813550" y="2641600"/>
          <p14:tracePt t="157175" x="6794500" y="2628900"/>
          <p14:tracePt t="157192" x="6762750" y="2616200"/>
          <p14:tracePt t="157192" x="6756400" y="2609850"/>
          <p14:tracePt t="157209" x="6711950" y="2597150"/>
          <p14:tracePt t="157224" x="6673850" y="2578100"/>
          <p14:tracePt t="157242" x="6629400" y="2565400"/>
          <p14:tracePt t="157258" x="6584950" y="2565400"/>
          <p14:tracePt t="157275" x="6546850" y="2559050"/>
          <p14:tracePt t="157292" x="6508750" y="2559050"/>
          <p14:tracePt t="157308" x="6464300" y="2559050"/>
          <p14:tracePt t="157325" x="6426200" y="2559050"/>
          <p14:tracePt t="157342" x="6400800" y="2559050"/>
          <p14:tracePt t="157358" x="6375400" y="2571750"/>
          <p14:tracePt t="157375" x="6356350" y="2584450"/>
          <p14:tracePt t="157392" x="6311900" y="2616200"/>
          <p14:tracePt t="157409" x="6286500" y="2635250"/>
          <p14:tracePt t="157425" x="6261100" y="2660650"/>
          <p14:tracePt t="157442" x="6248400" y="2679700"/>
          <p14:tracePt t="157458" x="6235700" y="2705100"/>
          <p14:tracePt t="157475" x="6229350" y="2730500"/>
          <p14:tracePt t="157491" x="6223000" y="2755900"/>
          <p14:tracePt t="157508" x="6216650" y="2787650"/>
          <p14:tracePt t="157525" x="6210300" y="2813050"/>
          <p14:tracePt t="157542" x="6210300" y="2838450"/>
          <p14:tracePt t="157558" x="6210300" y="2863850"/>
          <p14:tracePt t="157575" x="6210300" y="2882900"/>
          <p14:tracePt t="157591" x="6210300" y="2914650"/>
          <p14:tracePt t="157609" x="6216650" y="2933700"/>
          <p14:tracePt t="157625" x="6223000" y="2946400"/>
          <p14:tracePt t="157641" x="6235700" y="2959100"/>
          <p14:tracePt t="157658" x="6242050" y="2965450"/>
          <p14:tracePt t="157675" x="6248400" y="2978150"/>
          <p14:tracePt t="157691" x="6254750" y="2984500"/>
          <p14:tracePt t="157709" x="6267450" y="2984500"/>
          <p14:tracePt t="157725" x="6273800" y="2997200"/>
          <p14:tracePt t="157742" x="6280150" y="2997200"/>
          <p14:tracePt t="157758" x="6286500" y="3003550"/>
          <p14:tracePt t="157775" x="6292850" y="3009900"/>
          <p14:tracePt t="157792" x="6318250" y="3022600"/>
          <p14:tracePt t="157809" x="6337300" y="3028950"/>
          <p14:tracePt t="157825" x="6362700" y="3041650"/>
          <p14:tracePt t="157842" x="6381750" y="3041650"/>
          <p14:tracePt t="157858" x="6400800" y="3054350"/>
          <p14:tracePt t="157875" x="6432550" y="3060700"/>
          <p14:tracePt t="157891" x="6451600" y="3060700"/>
          <p14:tracePt t="157908" x="6477000" y="3060700"/>
          <p14:tracePt t="157925" x="6496050" y="3060700"/>
          <p14:tracePt t="157942" x="6527800" y="3060700"/>
          <p14:tracePt t="157958" x="6565900" y="3060700"/>
          <p14:tracePt t="157975" x="6604000" y="3060700"/>
          <p14:tracePt t="157992" x="6654800" y="3060700"/>
          <p14:tracePt t="158008" x="6692900" y="3041650"/>
          <p14:tracePt t="158025" x="6724650" y="3035300"/>
          <p14:tracePt t="158042" x="6762750" y="3016250"/>
          <p14:tracePt t="158058" x="6794500" y="3003550"/>
          <p14:tracePt t="158075" x="6832600" y="2978150"/>
          <p14:tracePt t="158092" x="6877050" y="2940050"/>
          <p14:tracePt t="158108" x="6908800" y="2908300"/>
          <p14:tracePt t="158125" x="6921500" y="2889250"/>
          <p14:tracePt t="158141" x="6940550" y="2857500"/>
          <p14:tracePt t="158158" x="6946900" y="2838450"/>
          <p14:tracePt t="158175" x="6946900" y="2819400"/>
          <p14:tracePt t="158191" x="6946900" y="2794000"/>
          <p14:tracePt t="158209" x="6940550" y="2774950"/>
          <p14:tracePt t="158225" x="6934200" y="2762250"/>
          <p14:tracePt t="158242" x="6921500" y="2749550"/>
          <p14:tracePt t="158258" x="6908800" y="2730500"/>
          <p14:tracePt t="158275" x="6896100" y="2711450"/>
          <p14:tracePt t="158291" x="6877050" y="2692400"/>
          <p14:tracePt t="158308" x="6864350" y="2673350"/>
          <p14:tracePt t="158325" x="6851650" y="2667000"/>
          <p14:tracePt t="158341" x="6826250" y="2647950"/>
          <p14:tracePt t="158359" x="6807200" y="2641600"/>
          <p14:tracePt t="158375" x="6781800" y="2635250"/>
          <p14:tracePt t="158375" x="6775450" y="2628900"/>
          <p14:tracePt t="158393" x="6737350" y="2628900"/>
          <p14:tracePt t="158409" x="6699250" y="2622550"/>
          <p14:tracePt t="158425" x="6654800" y="2622550"/>
          <p14:tracePt t="158441" x="6610350" y="2622550"/>
          <p14:tracePt t="158458" x="6578600" y="2622550"/>
          <p14:tracePt t="158475" x="6527800" y="2622550"/>
          <p14:tracePt t="158492" x="6489700" y="2622550"/>
          <p14:tracePt t="158508" x="6457950" y="2622550"/>
          <p14:tracePt t="158525" x="6419850" y="2635250"/>
          <p14:tracePt t="158541" x="6394450" y="2641600"/>
          <p14:tracePt t="158558" x="6369050" y="2654300"/>
          <p14:tracePt t="158575" x="6350000" y="2667000"/>
          <p14:tracePt t="158592" x="6324600" y="2686050"/>
          <p14:tracePt t="158609" x="6305550" y="2705100"/>
          <p14:tracePt t="158625" x="6292850" y="2717800"/>
          <p14:tracePt t="158641" x="6280150" y="2736850"/>
          <p14:tracePt t="158658" x="6273800" y="2755900"/>
          <p14:tracePt t="158675" x="6261100" y="2781300"/>
          <p14:tracePt t="158692" x="6254750" y="2800350"/>
          <p14:tracePt t="158708" x="6254750" y="2806700"/>
          <p14:tracePt t="158725" x="6254750" y="2819400"/>
          <p14:tracePt t="158742" x="6254750" y="2832100"/>
          <p14:tracePt t="158758" x="6254750" y="2844800"/>
          <p14:tracePt t="158775" x="6254750" y="2851150"/>
          <p14:tracePt t="158792" x="6254750" y="2876550"/>
          <p14:tracePt t="158809" x="6261100" y="2882900"/>
          <p14:tracePt t="158825" x="6261100" y="2901950"/>
          <p14:tracePt t="158841" x="6267450" y="2914650"/>
          <p14:tracePt t="158858" x="6273800" y="2921000"/>
          <p14:tracePt t="158875" x="6280150" y="2921000"/>
          <p14:tracePt t="158892" x="6280150" y="2927350"/>
          <p14:tracePt t="158908" x="6286500" y="2933700"/>
          <p14:tracePt t="158925" x="6292850" y="2933700"/>
          <p14:tracePt t="158941" x="6299200" y="2933700"/>
          <p14:tracePt t="158958" x="6305550" y="2940050"/>
          <p14:tracePt t="158992" x="6311900" y="2940050"/>
          <p14:tracePt t="158993" x="6324600" y="2946400"/>
          <p14:tracePt t="159009" x="6324600" y="2952750"/>
          <p14:tracePt t="159025" x="6337300" y="2952750"/>
          <p14:tracePt t="159041" x="6350000" y="2959100"/>
          <p14:tracePt t="159058" x="6356350" y="2959100"/>
          <p14:tracePt t="159075" x="6381750" y="2959100"/>
          <p14:tracePt t="159092" x="6400800" y="2959100"/>
          <p14:tracePt t="159108" x="6438900" y="2959100"/>
          <p14:tracePt t="159125" x="6477000" y="2933700"/>
          <p14:tracePt t="159141" x="6553200" y="2876550"/>
          <p14:tracePt t="159159" x="6642100" y="2800350"/>
          <p14:tracePt t="159175" x="6731000" y="2705100"/>
          <p14:tracePt t="159192" x="6877050" y="2501900"/>
          <p14:tracePt t="159209" x="6965950" y="2343150"/>
          <p14:tracePt t="159225" x="7023100" y="2209800"/>
          <p14:tracePt t="159242" x="7054850" y="2127250"/>
          <p14:tracePt t="159259" x="7061200" y="2089150"/>
          <p14:tracePt t="159275" x="7061200" y="2076450"/>
          <p14:tracePt t="159776" x="7061200" y="2070100"/>
          <p14:tracePt t="159785" x="7048500" y="2082800"/>
          <p14:tracePt t="159792" x="6997700" y="2120900"/>
          <p14:tracePt t="159793" x="6915150" y="2184400"/>
          <p14:tracePt t="159809" x="6813550" y="2254250"/>
          <p14:tracePt t="159825" x="6705600" y="2336800"/>
          <p14:tracePt t="159841" x="6616700" y="2419350"/>
          <p14:tracePt t="159858" x="6540500" y="2489200"/>
          <p14:tracePt t="159875" x="6502400" y="2546350"/>
          <p14:tracePt t="159891" x="6477000" y="2597150"/>
          <p14:tracePt t="159908" x="6470650" y="2635250"/>
          <p14:tracePt t="159925" x="6470650" y="2673350"/>
          <p14:tracePt t="159941" x="6464300" y="2717800"/>
          <p14:tracePt t="159958" x="6464300" y="2755900"/>
          <p14:tracePt t="159976" x="6464300" y="2794000"/>
          <p14:tracePt t="159992" x="6464300" y="2838450"/>
          <p14:tracePt t="160009" x="6483350" y="2870200"/>
          <p14:tracePt t="160025" x="6502400" y="2889250"/>
          <p14:tracePt t="160042" x="6508750" y="2901950"/>
          <p14:tracePt t="160058" x="6527800" y="2914650"/>
          <p14:tracePt t="160075" x="6540500" y="2921000"/>
          <p14:tracePt t="160092" x="6553200" y="2933700"/>
          <p14:tracePt t="160108" x="6565900" y="2940050"/>
          <p14:tracePt t="160125" x="6578600" y="2940050"/>
          <p14:tracePt t="160143" x="6597650" y="2946400"/>
          <p14:tracePt t="160159" x="6623050" y="2959100"/>
          <p14:tracePt t="160176" x="6654800" y="2965450"/>
          <p14:tracePt t="160192" x="6718300" y="2971800"/>
          <p14:tracePt t="160210" x="6762750" y="2971800"/>
          <p14:tracePt t="160226" x="6800850" y="2971800"/>
          <p14:tracePt t="160243" x="6832600" y="2965450"/>
          <p14:tracePt t="160259" x="6858000" y="2952750"/>
          <p14:tracePt t="160276" x="6889750" y="2927350"/>
          <p14:tracePt t="160292" x="6915150" y="2895600"/>
          <p14:tracePt t="160308" x="6927850" y="2844800"/>
          <p14:tracePt t="160326" x="6940550" y="2800350"/>
          <p14:tracePt t="160343" x="6940550" y="2768600"/>
          <p14:tracePt t="160359" x="6940550" y="2749550"/>
          <p14:tracePt t="160376" x="6940550" y="2730500"/>
          <p14:tracePt t="160392" x="6934200" y="2705100"/>
          <p14:tracePt t="160410" x="6921500" y="2692400"/>
          <p14:tracePt t="160426" x="6915150" y="2679700"/>
          <p14:tracePt t="160443" x="6896100" y="2673350"/>
          <p14:tracePt t="160459" x="6864350" y="2660650"/>
          <p14:tracePt t="160476" x="6819900" y="2654300"/>
          <p14:tracePt t="160492" x="6781800" y="2654300"/>
          <p14:tracePt t="160509" x="6750050" y="2647950"/>
          <p14:tracePt t="160526" x="6743700" y="2641600"/>
          <p14:tracePt t="160577" x="6737350" y="2641600"/>
          <p14:tracePt t="160585" x="6737350" y="2635250"/>
          <p14:tracePt t="160593" x="6737350" y="2616200"/>
          <p14:tracePt t="160609" x="6737350" y="2597150"/>
          <p14:tracePt t="160610" x="6737350" y="2552700"/>
          <p14:tracePt t="160625" x="6756400" y="2476500"/>
          <p14:tracePt t="160643" x="6769100" y="2432050"/>
          <p14:tracePt t="160659" x="6775450" y="2413000"/>
          <p14:tracePt t="160676" x="6775450" y="2393950"/>
          <p14:tracePt t="160692" x="6781800" y="2387600"/>
          <p14:tracePt t="161266" x="6781800" y="2381250"/>
          <p14:tracePt t="161281" x="6762750" y="2393950"/>
          <p14:tracePt t="161289" x="6724650" y="2419350"/>
          <p14:tracePt t="161296" x="6610350" y="2489200"/>
          <p14:tracePt t="161309" x="6521450" y="2559050"/>
          <p14:tracePt t="161326" x="6432550" y="2616200"/>
          <p14:tracePt t="161342" x="6362700" y="2679700"/>
          <p14:tracePt t="161359" x="6324600" y="2711450"/>
          <p14:tracePt t="161376" x="6305550" y="2730500"/>
          <p14:tracePt t="161392" x="6292850" y="2743200"/>
          <p14:tracePt t="161410" x="6273800" y="2762250"/>
          <p14:tracePt t="161426" x="6261100" y="2774950"/>
          <p14:tracePt t="161442" x="6242050" y="2794000"/>
          <p14:tracePt t="161459" x="6229350" y="2806700"/>
          <p14:tracePt t="161476" x="6210300" y="2819400"/>
          <p14:tracePt t="161492" x="6191250" y="2838450"/>
          <p14:tracePt t="161509" x="6178550" y="2857500"/>
          <p14:tracePt t="161525" x="6159500" y="2882900"/>
          <p14:tracePt t="161542" x="6153150" y="2889250"/>
          <p14:tracePt t="161559" x="6146800" y="2908300"/>
          <p14:tracePt t="161576" x="6140450" y="2921000"/>
          <p14:tracePt t="161592" x="6140450" y="2933700"/>
          <p14:tracePt t="161626" x="6134100" y="2940050"/>
          <p14:tracePt t="161657" x="6134100" y="2946400"/>
          <p14:tracePt t="161673" x="6127750" y="2946400"/>
          <p14:tracePt t="161737" x="6127750" y="2952750"/>
          <p14:tracePt t="161754" x="6127750" y="2959100"/>
          <p14:tracePt t="161769" x="6127750" y="2965450"/>
          <p14:tracePt t="161793" x="6127750" y="2971800"/>
          <p14:tracePt t="161817" x="6127750" y="2978150"/>
          <p14:tracePt t="162370" x="6127750" y="2984500"/>
          <p14:tracePt t="162418" x="6134100" y="2984500"/>
          <p14:tracePt t="162513" x="6140450" y="2984500"/>
          <p14:tracePt t="162585" x="6146800" y="2984500"/>
          <p14:tracePt t="162625" x="6153150" y="2984500"/>
          <p14:tracePt t="162673" x="6159500" y="2984500"/>
          <p14:tracePt t="162865" x="6165850" y="2984500"/>
          <p14:tracePt t="165041" x="6172200" y="2984500"/>
          <p14:tracePt t="165049" x="6178550" y="2984500"/>
          <p14:tracePt t="165067" x="6184900" y="2984500"/>
          <p14:tracePt t="165081" x="6191250" y="2984500"/>
          <p14:tracePt t="165097" x="6197600" y="2984500"/>
          <p14:tracePt t="165105" x="6203950" y="2984500"/>
          <p14:tracePt t="165121" x="6210300" y="2984500"/>
          <p14:tracePt t="172824" x="6216650" y="2990850"/>
          <p14:tracePt t="172834" x="6216650" y="3009900"/>
          <p14:tracePt t="172841" x="6210300" y="3048000"/>
          <p14:tracePt t="172851" x="6203950" y="3067050"/>
          <p14:tracePt t="172858" x="6184900" y="3117850"/>
          <p14:tracePt t="172875" x="6165850" y="3181350"/>
          <p14:tracePt t="172892" x="6153150" y="3251200"/>
          <p14:tracePt t="172908" x="6127750" y="3321050"/>
          <p14:tracePt t="172925" x="6108700" y="3416300"/>
          <p14:tracePt t="172942" x="6089650" y="3479800"/>
          <p14:tracePt t="172958" x="6083300" y="3536950"/>
          <p14:tracePt t="172975" x="6076950" y="3568700"/>
          <p14:tracePt t="172975" x="6076950" y="3581400"/>
          <p14:tracePt t="172993" x="6076950" y="3606800"/>
          <p14:tracePt t="173009" x="6076950" y="3619500"/>
          <p14:tracePt t="173025" x="6076950" y="3625850"/>
          <p14:tracePt t="173042" x="6076950" y="3632200"/>
          <p14:tracePt t="173080" x="6076950" y="3638550"/>
          <p14:tracePt t="173081" x="6076950" y="3644900"/>
          <p14:tracePt t="173096" x="6076950" y="3651250"/>
          <p14:tracePt t="173109" x="6076950" y="3663950"/>
          <p14:tracePt t="173160" x="6076950" y="3670300"/>
          <p14:tracePt t="173183" x="6076950" y="3676650"/>
          <p14:tracePt t="173200" x="6083300" y="3683000"/>
          <p14:tracePt t="173233" x="6083300" y="3689350"/>
          <p14:tracePt t="173241" x="6089650" y="3689350"/>
          <p14:tracePt t="173265" x="6089650" y="3695700"/>
          <p14:tracePt t="173288" x="6096000" y="3702050"/>
          <p14:tracePt t="173297" x="6102350" y="3702050"/>
          <p14:tracePt t="173308" x="6102350" y="3708400"/>
          <p14:tracePt t="173337" x="6108700" y="3708400"/>
          <p14:tracePt t="173352" x="6115050" y="3714750"/>
          <p14:tracePt t="173368" x="6121400" y="3714750"/>
          <p14:tracePt t="173384" x="6127750" y="3714750"/>
          <p14:tracePt t="173416" x="6134100" y="3714750"/>
          <p14:tracePt t="173425" x="6134100" y="3721100"/>
          <p14:tracePt t="173435" x="6140450" y="3721100"/>
          <p14:tracePt t="173443" x="6146800" y="3721100"/>
          <p14:tracePt t="173601" x="6153150" y="3721100"/>
          <p14:tracePt t="173608" x="6153150" y="3714750"/>
          <p14:tracePt t="173617" x="6153150" y="3708400"/>
          <p14:tracePt t="173618" x="6153150" y="3702050"/>
          <p14:tracePt t="173632" x="6153150" y="3689350"/>
          <p14:tracePt t="173642" x="6153150" y="3683000"/>
          <p14:tracePt t="173659" x="6153150" y="3670300"/>
          <p14:tracePt t="173832" x="6153150" y="3663950"/>
          <p14:tracePt t="173857" x="6159500" y="3663950"/>
          <p14:tracePt t="173864" x="6172200" y="3670300"/>
          <p14:tracePt t="173880" x="6172200" y="3676650"/>
          <p14:tracePt t="173888" x="6178550" y="3683000"/>
          <p14:tracePt t="173896" x="6178550" y="3695700"/>
          <p14:tracePt t="173908" x="6178550" y="3702050"/>
          <p14:tracePt t="173925" x="6178550" y="3708400"/>
          <p14:tracePt t="174241" x="6184900" y="3714750"/>
          <p14:tracePt t="174261" x="6197600" y="3721100"/>
          <p14:tracePt t="174272" x="6203950" y="3721100"/>
          <p14:tracePt t="174280" x="6210300" y="3721100"/>
          <p14:tracePt t="174288" x="6216650" y="3727450"/>
          <p14:tracePt t="174297" x="6223000" y="3727450"/>
          <p14:tracePt t="174308" x="6235700" y="3727450"/>
          <p14:tracePt t="174325" x="6242050" y="3727450"/>
          <p14:tracePt t="174360" x="6248400" y="3727450"/>
          <p14:tracePt t="191647" x="6248400" y="3733800"/>
          <p14:tracePt t="191736" x="6242050" y="3733800"/>
          <p14:tracePt t="191752" x="6235700" y="3746500"/>
          <p14:tracePt t="191760" x="6235700" y="3759200"/>
          <p14:tracePt t="191761" x="6235700" y="3771900"/>
          <p14:tracePt t="191775" x="6229350" y="3816350"/>
          <p14:tracePt t="191793" x="6229350" y="3835400"/>
          <p14:tracePt t="191808" x="6229350" y="3860800"/>
          <p14:tracePt t="191825" x="6229350" y="3873500"/>
          <p14:tracePt t="191842" x="6229350" y="3886200"/>
          <p14:tracePt t="191940" x="6229350" y="3892550"/>
          <p14:tracePt t="191984" x="6229350" y="3898900"/>
          <p14:tracePt t="192009" x="6229350" y="3905250"/>
          <p14:tracePt t="192968" x="6235700" y="3911600"/>
          <p14:tracePt t="193081" x="6235700" y="3917950"/>
          <p14:tracePt t="197369" x="6242050" y="3917950"/>
          <p14:tracePt t="197385" x="6242050" y="3911600"/>
          <p14:tracePt t="197393" x="6242050" y="3892550"/>
          <p14:tracePt t="197409" x="6242050" y="3886200"/>
          <p14:tracePt t="197433" x="6242050" y="3879850"/>
          <p14:tracePt t="197825" x="6242050" y="3892550"/>
          <p14:tracePt t="197841" x="6242050" y="3898900"/>
          <p14:tracePt t="197861" x="6242050" y="3905250"/>
          <p14:tracePt t="197881" x="6242050" y="3911600"/>
          <p14:tracePt t="197913" x="6242050" y="3917950"/>
          <p14:tracePt t="205029" x="0" y="0"/>
        </p14:tracePtLst>
        <p14:tracePtLst>
          <p14:tracePt t="205289" x="6254750" y="3937000"/>
          <p14:tracePt t="205618" x="0" y="0"/>
        </p14:tracePtLst>
        <p14:tracePtLst>
          <p14:tracePt t="205793" x="6254750" y="3937000"/>
          <p14:tracePt t="206672" x="0" y="0"/>
        </p14:tracePtLst>
        <p14:tracePtLst>
          <p14:tracePt t="237258" x="2146300" y="5518150"/>
          <p14:tracePt t="237513" x="2152650" y="5518150"/>
          <p14:tracePt t="237520" x="2222500" y="5518150"/>
          <p14:tracePt t="237528" x="2482850" y="5518150"/>
          <p14:tracePt t="237544" x="2806700" y="5518150"/>
          <p14:tracePt t="237560" x="3124200" y="5518150"/>
          <p14:tracePt t="237576" x="3435350" y="5486400"/>
          <p14:tracePt t="237592" x="3663950" y="5473700"/>
          <p14:tracePt t="237608" x="3835400" y="5473700"/>
          <p14:tracePt t="237624" x="3987800" y="5473700"/>
          <p14:tracePt t="237642" x="4057650" y="5467350"/>
          <p14:tracePt t="237642" x="4178300" y="5467350"/>
          <p14:tracePt t="237659" x="4260850" y="5467350"/>
          <p14:tracePt t="237675" x="4311650" y="5461000"/>
          <p14:tracePt t="237693" x="4349750" y="5461000"/>
          <p14:tracePt t="237709" x="4362450" y="5461000"/>
          <p14:tracePt t="237726" x="4375150" y="5461000"/>
          <p14:tracePt t="237896" x="4356100" y="5461000"/>
          <p14:tracePt t="237904" x="4330700" y="5454650"/>
          <p14:tracePt t="237912" x="4286250" y="5448300"/>
          <p14:tracePt t="237920" x="4216400" y="5441950"/>
          <p14:tracePt t="237926" x="4006850" y="5416550"/>
          <p14:tracePt t="237942" x="3752850" y="5403850"/>
          <p14:tracePt t="237959" x="3467100" y="5403850"/>
          <p14:tracePt t="237975" x="3155950" y="5403850"/>
          <p14:tracePt t="237993" x="2984500" y="5403850"/>
          <p14:tracePt t="238009" x="2825750" y="5403850"/>
          <p14:tracePt t="238026" x="2698750" y="5403850"/>
          <p14:tracePt t="238042" x="2565400" y="5403850"/>
          <p14:tracePt t="238060" x="2451100" y="5403850"/>
          <p14:tracePt t="238076" x="2349500" y="5403850"/>
          <p14:tracePt t="238093" x="2286000" y="5403850"/>
          <p14:tracePt t="238109" x="2235200" y="5403850"/>
          <p14:tracePt t="238126" x="2203450" y="5403850"/>
          <p14:tracePt t="238142" x="2190750" y="5403850"/>
          <p14:tracePt t="238159" x="2178050" y="5403850"/>
          <p14:tracePt t="238720" x="2178050" y="5397500"/>
          <p14:tracePt t="238728" x="2178050" y="5384800"/>
          <p14:tracePt t="238736" x="2184400" y="5378450"/>
          <p14:tracePt t="238744" x="2197100" y="5340350"/>
          <p14:tracePt t="238759" x="2209800" y="5314950"/>
          <p14:tracePt t="238759" x="2216150" y="5302250"/>
          <p14:tracePt t="238776" x="2216150" y="5283200"/>
          <p14:tracePt t="238793" x="2216150" y="5257800"/>
          <p14:tracePt t="238809" x="2216150" y="5251450"/>
          <p14:tracePt t="239200" x="2216150" y="5245100"/>
          <p14:tracePt t="239208" x="2235200" y="5245100"/>
          <p14:tracePt t="239210" x="2311400" y="5251450"/>
          <p14:tracePt t="239226" x="2413000" y="5264150"/>
          <p14:tracePt t="239242" x="2540000" y="5283200"/>
          <p14:tracePt t="239259" x="2660650" y="5295900"/>
          <p14:tracePt t="239275" x="2774950" y="5308600"/>
          <p14:tracePt t="239292" x="2895600" y="5314950"/>
          <p14:tracePt t="239310" x="3035300" y="5314950"/>
          <p14:tracePt t="239325" x="3155950" y="5314950"/>
          <p14:tracePt t="239343" x="3302000" y="5314950"/>
          <p14:tracePt t="239359" x="3441700" y="5314950"/>
          <p14:tracePt t="239359" x="3505200" y="5314950"/>
          <p14:tracePt t="239377" x="3638550" y="5314950"/>
          <p14:tracePt t="239393" x="3759200" y="5314950"/>
          <p14:tracePt t="239409" x="3873500" y="5314950"/>
          <p14:tracePt t="239425" x="3956050" y="5314950"/>
          <p14:tracePt t="239443" x="4032250" y="5314950"/>
          <p14:tracePt t="239459" x="4089400" y="5314950"/>
          <p14:tracePt t="239476" x="4140200" y="5314950"/>
          <p14:tracePt t="239492" x="4191000" y="5314950"/>
          <p14:tracePt t="239509" x="4235450" y="5314950"/>
          <p14:tracePt t="239525" x="4273550" y="5314950"/>
          <p14:tracePt t="239541" x="4311650" y="5314950"/>
          <p14:tracePt t="239559" x="4343400" y="5314950"/>
          <p14:tracePt t="239559" x="4362450" y="5314950"/>
          <p14:tracePt t="239577" x="4394200" y="5314950"/>
          <p14:tracePt t="239592" x="4419600" y="5314950"/>
          <p14:tracePt t="239609" x="4445000" y="5314950"/>
          <p14:tracePt t="239625" x="4451350" y="5314950"/>
          <p14:tracePt t="239642" x="4457700" y="5314950"/>
          <p14:tracePt t="239659" x="4464050" y="5314950"/>
          <p14:tracePt t="241961" x="4451350" y="5314950"/>
          <p14:tracePt t="241968" x="4413250" y="5314950"/>
          <p14:tracePt t="241976" x="4286250" y="5314950"/>
          <p14:tracePt t="241992" x="4197350" y="5314950"/>
          <p14:tracePt t="241993" x="3987800" y="5314950"/>
          <p14:tracePt t="242009" x="3803650" y="5314950"/>
          <p14:tracePt t="242025" x="3606800" y="5314950"/>
          <p14:tracePt t="242042" x="3416300" y="5314950"/>
          <p14:tracePt t="242059" x="3270250" y="5314950"/>
          <p14:tracePt t="242075" x="3130550" y="5314950"/>
          <p14:tracePt t="242093" x="3009900" y="5314950"/>
          <p14:tracePt t="242109" x="2889250" y="5314950"/>
          <p14:tracePt t="242126" x="2774950" y="5314950"/>
          <p14:tracePt t="242142" x="2679700" y="5314950"/>
          <p14:tracePt t="242159" x="2590800" y="5314950"/>
          <p14:tracePt t="242175" x="2495550" y="5314950"/>
          <p14:tracePt t="242193" x="2451100" y="5314950"/>
          <p14:tracePt t="242209" x="2419350" y="5314950"/>
          <p14:tracePt t="242225" x="2387600" y="5314950"/>
          <p14:tracePt t="242242" x="2368550" y="5314950"/>
          <p14:tracePt t="242259" x="2343150" y="5314950"/>
          <p14:tracePt t="242275" x="2311400" y="5314950"/>
          <p14:tracePt t="242292" x="2273300" y="5314950"/>
          <p14:tracePt t="242309" x="2235200" y="5314950"/>
          <p14:tracePt t="242326" x="2171700" y="5314950"/>
          <p14:tracePt t="242342" x="2108200" y="5314950"/>
          <p14:tracePt t="242359" x="2057400" y="5314950"/>
          <p14:tracePt t="242375" x="1987550" y="5314950"/>
          <p14:tracePt t="242392" x="1968500" y="5314950"/>
          <p14:tracePt t="242409" x="1962150" y="5314950"/>
          <p14:tracePt t="243040" x="1987550" y="5314950"/>
          <p14:tracePt t="243048" x="2006600" y="5314950"/>
          <p14:tracePt t="243056" x="2044700" y="5314950"/>
          <p14:tracePt t="243064" x="2114550" y="5314950"/>
          <p14:tracePt t="243075" x="2159000" y="5314950"/>
          <p14:tracePt t="243092" x="2184400" y="5314950"/>
          <p14:tracePt t="243109" x="2203450" y="5314950"/>
          <p14:tracePt t="243125" x="2209800" y="5314950"/>
          <p14:tracePt t="243142" x="2216150" y="5314950"/>
          <p14:tracePt t="244720" x="2235200" y="5302250"/>
          <p14:tracePt t="244728" x="2343150" y="5295900"/>
          <p14:tracePt t="244736" x="2438400" y="5289550"/>
          <p14:tracePt t="244744" x="2628900" y="5264150"/>
          <p14:tracePt t="244760" x="2832100" y="5245100"/>
          <p14:tracePt t="244760" x="3098800" y="5245100"/>
          <p14:tracePt t="244776" x="3333750" y="5245100"/>
          <p14:tracePt t="244793" x="3511550" y="5245100"/>
          <p14:tracePt t="244808" x="3663950" y="5245100"/>
          <p14:tracePt t="244826" x="3778250" y="5245100"/>
          <p14:tracePt t="244842" x="3841750" y="5245100"/>
          <p14:tracePt t="244859" x="3886200" y="5245100"/>
          <p14:tracePt t="244875" x="3930650" y="5245100"/>
          <p14:tracePt t="244892" x="3975100" y="5245100"/>
          <p14:tracePt t="244908" x="4019550" y="5245100"/>
          <p14:tracePt t="244925" x="4057650" y="5245100"/>
          <p14:tracePt t="244942" x="4089400" y="5245100"/>
          <p14:tracePt t="244959" x="4114800" y="5245100"/>
          <p14:tracePt t="244976" x="4146550" y="5245100"/>
          <p14:tracePt t="244993" x="4171950" y="5245100"/>
          <p14:tracePt t="245008" x="4197350" y="5245100"/>
          <p14:tracePt t="245025" x="4229100" y="5245100"/>
          <p14:tracePt t="245042" x="4273550" y="5245100"/>
          <p14:tracePt t="245059" x="4318000" y="5245100"/>
          <p14:tracePt t="245075" x="4356100" y="5245100"/>
          <p14:tracePt t="245092" x="4381500" y="5245100"/>
          <p14:tracePt t="245108" x="4400550" y="5245100"/>
          <p14:tracePt t="245125" x="4413250" y="5245100"/>
          <p14:tracePt t="245142" x="4419600" y="5245100"/>
          <p14:tracePt t="245159" x="4425950" y="5245100"/>
          <p14:tracePt t="245175" x="4438650" y="5245100"/>
          <p14:tracePt t="245223" x="4445000" y="5245100"/>
          <p14:tracePt t="245343" x="4451350" y="5245100"/>
          <p14:tracePt t="245352" x="4457700" y="5245100"/>
          <p14:tracePt t="245360" x="4470400" y="5245100"/>
          <p14:tracePt t="245361" x="4476750" y="5245100"/>
          <p14:tracePt t="245375" x="4514850" y="5245100"/>
          <p14:tracePt t="245392" x="4533900" y="5245100"/>
          <p14:tracePt t="245408" x="4559300" y="5245100"/>
          <p14:tracePt t="245425" x="4572000" y="5245100"/>
          <p14:tracePt t="245442" x="4584700" y="5245100"/>
          <p14:tracePt t="245459" x="4597400" y="5245100"/>
          <p14:tracePt t="245475" x="4603750" y="5245100"/>
          <p14:tracePt t="251432" x="4597400" y="5245100"/>
          <p14:tracePt t="251440" x="4591050" y="5245100"/>
          <p14:tracePt t="251449" x="4584700" y="5245100"/>
          <p14:tracePt t="251464" x="4578350" y="5245100"/>
          <p14:tracePt t="251481" x="4565650" y="5238750"/>
          <p14:tracePt t="251516" x="4559300" y="5238750"/>
          <p14:tracePt t="251537" x="4552950" y="5238750"/>
          <p14:tracePt t="251544" x="4546600" y="5238750"/>
          <p14:tracePt t="251568" x="4540250" y="5238750"/>
          <p14:tracePt t="251624" x="4533900" y="5238750"/>
          <p14:tracePt t="251688" x="4527550" y="5238750"/>
          <p14:tracePt t="251704" x="4521200" y="5238750"/>
          <p14:tracePt t="251744" x="4514850" y="5238750"/>
          <p14:tracePt t="251761" x="4508500" y="5232400"/>
          <p14:tracePt t="251769" x="4502150" y="5232400"/>
          <p14:tracePt t="251769" x="4489450" y="5232400"/>
          <p14:tracePt t="251792" x="4483100" y="5232400"/>
          <p14:tracePt t="251801" x="4476750" y="5232400"/>
          <p14:tracePt t="251819" x="4464050" y="5226050"/>
          <p14:tracePt t="251819" x="4457700" y="5226050"/>
          <p14:tracePt t="251826" x="4438650" y="5219700"/>
          <p14:tracePt t="251843" x="4432300" y="5219700"/>
          <p14:tracePt t="251859" x="4419600" y="5219700"/>
          <p14:tracePt t="251876" x="4406900" y="5219700"/>
          <p14:tracePt t="251893" x="4394200" y="5219700"/>
          <p14:tracePt t="251909" x="4387850" y="5219700"/>
          <p14:tracePt t="251927" x="4381500" y="5213350"/>
          <p14:tracePt t="253544" x="4394200" y="5213350"/>
          <p14:tracePt t="253552" x="4406900" y="5213350"/>
          <p14:tracePt t="253560" x="4413250" y="5213350"/>
          <p14:tracePt t="253560" x="4413250" y="5207000"/>
          <p14:tracePt t="253577" x="4419600" y="5207000"/>
          <p14:tracePt t="253616" x="4425950" y="5207000"/>
          <p14:tracePt t="253640" x="4432300" y="5207000"/>
          <p14:tracePt t="253648" x="4438650" y="5207000"/>
          <p14:tracePt t="253664" x="4445000" y="5207000"/>
          <p14:tracePt t="253665" x="4451350" y="5200650"/>
          <p14:tracePt t="253675" x="4457700" y="5200650"/>
          <p14:tracePt t="253692" x="4470400" y="5200650"/>
          <p14:tracePt t="253709" x="4476750" y="5200650"/>
          <p14:tracePt t="253753" x="4483100" y="5200650"/>
          <p14:tracePt t="254137" x="4476750" y="5200650"/>
          <p14:tracePt t="254144" x="4470400" y="5200650"/>
          <p14:tracePt t="254168" x="4464050" y="5200650"/>
          <p14:tracePt t="254184" x="4457700" y="5200650"/>
          <p14:tracePt t="254192" x="4451350" y="5200650"/>
          <p14:tracePt t="254209" x="4445000" y="5200650"/>
          <p14:tracePt t="254209" x="4438650" y="5200650"/>
          <p14:tracePt t="254227" x="4432300" y="5200650"/>
          <p14:tracePt t="254242" x="4425950" y="5200650"/>
          <p14:tracePt t="254281" x="4419600" y="5200650"/>
          <p14:tracePt t="254376" x="4413250" y="5200650"/>
          <p14:tracePt t="254384" x="4406900" y="5200650"/>
          <p14:tracePt t="254391" x="4400550" y="5200650"/>
          <p14:tracePt t="254432" x="4394200" y="5200650"/>
          <p14:tracePt t="254768" x="4413250" y="5200650"/>
          <p14:tracePt t="254777" x="4445000" y="5200650"/>
          <p14:tracePt t="254786" x="4464050" y="5200650"/>
          <p14:tracePt t="254793" x="4508500" y="5200650"/>
          <p14:tracePt t="254809" x="4559300" y="5200650"/>
          <p14:tracePt t="254826" x="4622800" y="5200650"/>
          <p14:tracePt t="254842" x="4692650" y="5200650"/>
          <p14:tracePt t="254859" x="4756150" y="5200650"/>
          <p14:tracePt t="254876" x="4800600" y="5200650"/>
          <p14:tracePt t="254892" x="4832350" y="5200650"/>
          <p14:tracePt t="254909" x="4857750" y="5200650"/>
          <p14:tracePt t="254926" x="4876800" y="5200650"/>
          <p14:tracePt t="254942" x="4895850" y="5200650"/>
          <p14:tracePt t="254959" x="4927600" y="5200650"/>
          <p14:tracePt t="254976" x="4953000" y="5200650"/>
          <p14:tracePt t="254992" x="4978400" y="5200650"/>
          <p14:tracePt t="255009" x="4991100" y="5200650"/>
          <p14:tracePt t="255026" x="4997450" y="5200650"/>
          <p14:tracePt t="255072" x="5003800" y="5200650"/>
          <p14:tracePt t="255200" x="4991100" y="5200650"/>
          <p14:tracePt t="255208" x="4953000" y="5200650"/>
          <p14:tracePt t="255218" x="4914900" y="5207000"/>
          <p14:tracePt t="255226" x="4851400" y="5213350"/>
          <p14:tracePt t="255242" x="4775200" y="5219700"/>
          <p14:tracePt t="255259" x="4692650" y="5219700"/>
          <p14:tracePt t="255276" x="4622800" y="5219700"/>
          <p14:tracePt t="255293" x="4552950" y="5219700"/>
          <p14:tracePt t="255309" x="4483100" y="5219700"/>
          <p14:tracePt t="255326" x="4413250" y="5219700"/>
          <p14:tracePt t="255342" x="4368800" y="5219700"/>
          <p14:tracePt t="255359" x="4337050" y="5219700"/>
          <p14:tracePt t="255376" x="4318000" y="5219700"/>
          <p14:tracePt t="255393" x="4305300" y="5219700"/>
          <p14:tracePt t="255409" x="4298950" y="5219700"/>
          <p14:tracePt t="255426" x="4292600" y="5219700"/>
          <p14:tracePt t="257448" x="4267200" y="5219700"/>
          <p14:tracePt t="257456" x="4222750" y="5219700"/>
          <p14:tracePt t="257459" x="4083050" y="5219700"/>
          <p14:tracePt t="257476" x="3930650" y="5219700"/>
          <p14:tracePt t="257493" x="3663950" y="5219700"/>
          <p14:tracePt t="257509" x="3454400" y="5219700"/>
          <p14:tracePt t="257526" x="3282950" y="5219700"/>
          <p14:tracePt t="257542" x="3117850" y="5219700"/>
          <p14:tracePt t="257559" x="2971800" y="5219700"/>
          <p14:tracePt t="257576" x="2781300" y="5213350"/>
          <p14:tracePt t="257593" x="2667000" y="5194300"/>
          <p14:tracePt t="257609" x="2565400" y="5181600"/>
          <p14:tracePt t="257626" x="2476500" y="5168900"/>
          <p14:tracePt t="257643" x="2406650" y="5162550"/>
          <p14:tracePt t="257659" x="2343150" y="5149850"/>
          <p14:tracePt t="257676" x="2279650" y="5137150"/>
          <p14:tracePt t="257692" x="2241550" y="5130800"/>
          <p14:tracePt t="257709" x="2209800" y="5130800"/>
          <p14:tracePt t="257726" x="2184400" y="5124450"/>
          <p14:tracePt t="257742" x="2165350" y="5124450"/>
          <p14:tracePt t="257759" x="2146300" y="5118100"/>
          <p14:tracePt t="257776" x="2127250" y="5118100"/>
          <p14:tracePt t="257793" x="2108200" y="5118100"/>
          <p14:tracePt t="257809" x="2095500" y="5118100"/>
          <p14:tracePt t="257826" x="2076450" y="5118100"/>
          <p14:tracePt t="257842" x="2063750" y="5118100"/>
          <p14:tracePt t="257859" x="2057400" y="5118100"/>
          <p14:tracePt t="257875" x="2044700" y="5118100"/>
          <p14:tracePt t="257892" x="2038350" y="5118100"/>
          <p14:tracePt t="257909" x="2025650" y="5118100"/>
          <p14:tracePt t="257926" x="2012950" y="5118100"/>
          <p14:tracePt t="257942" x="2006600" y="5118100"/>
          <p14:tracePt t="257959" x="1987550" y="5118100"/>
          <p14:tracePt t="257975" x="1968500" y="5118100"/>
          <p14:tracePt t="257992" x="1955800" y="5124450"/>
          <p14:tracePt t="258009" x="1943100" y="5137150"/>
          <p14:tracePt t="258026" x="1936750" y="5143500"/>
          <p14:tracePt t="258042" x="1917700" y="5156200"/>
          <p14:tracePt t="258059" x="1911350" y="5156200"/>
          <p14:tracePt t="258075" x="1911350" y="5162550"/>
          <p14:tracePt t="258111" x="1911350" y="5168900"/>
          <p14:tracePt t="258129" x="1905000" y="5168900"/>
          <p14:tracePt t="258192" x="1905000" y="5175250"/>
          <p14:tracePt t="258504" x="1905000" y="5181600"/>
          <p14:tracePt t="258512" x="1924050" y="5181600"/>
          <p14:tracePt t="258526" x="1936750" y="5181600"/>
          <p14:tracePt t="258526" x="1981200" y="5194300"/>
          <p14:tracePt t="258542" x="2044700" y="5200650"/>
          <p14:tracePt t="258559" x="2120900" y="5213350"/>
          <p14:tracePt t="258576" x="2235200" y="5219700"/>
          <p14:tracePt t="258592" x="2305050" y="5219700"/>
          <p14:tracePt t="258609" x="2374900" y="5219700"/>
          <p14:tracePt t="258625" x="2419350" y="5219700"/>
          <p14:tracePt t="258643" x="2463800" y="5219700"/>
          <p14:tracePt t="258659" x="2482850" y="5219700"/>
          <p14:tracePt t="258676" x="2501900" y="5219700"/>
          <p14:tracePt t="258692" x="2514600" y="5219700"/>
          <p14:tracePt t="258709" x="2527300" y="5219700"/>
          <p14:tracePt t="258726" x="2533650" y="5219700"/>
          <p14:tracePt t="258742" x="2540000" y="5219700"/>
          <p14:tracePt t="259480" x="2527300" y="5219700"/>
          <p14:tracePt t="259488" x="2508250" y="5219700"/>
          <p14:tracePt t="259496" x="2470150" y="5213350"/>
          <p14:tracePt t="259504" x="2444750" y="5213350"/>
          <p14:tracePt t="259509" x="2432050" y="5213350"/>
          <p14:tracePt t="259525" x="2425700" y="5213350"/>
          <p14:tracePt t="259542" x="2406650" y="5213350"/>
          <p14:tracePt t="259559" x="2355850" y="5213350"/>
          <p14:tracePt t="259577" x="2286000" y="5213350"/>
          <p14:tracePt t="259592" x="2197100" y="5213350"/>
          <p14:tracePt t="259609" x="2120900" y="5232400"/>
          <p14:tracePt t="259625" x="2051050" y="5251450"/>
          <p14:tracePt t="259642" x="1955800" y="5283200"/>
          <p14:tracePt t="259659" x="1879600" y="5314950"/>
          <p14:tracePt t="259676" x="1822450" y="5334000"/>
          <p14:tracePt t="259692" x="1778000" y="5365750"/>
          <p14:tracePt t="259709" x="1733550" y="5391150"/>
          <p14:tracePt t="259725" x="1695450" y="5410200"/>
          <p14:tracePt t="259742" x="1670050" y="5435600"/>
          <p14:tracePt t="259758" x="1612900" y="5473700"/>
          <p14:tracePt t="259776" x="1587500" y="5492750"/>
          <p14:tracePt t="259792" x="1555750" y="5518150"/>
          <p14:tracePt t="259809" x="1524000" y="5537200"/>
          <p14:tracePt t="259825" x="1511300" y="5549900"/>
          <p14:tracePt t="259842" x="1492250" y="5568950"/>
          <p14:tracePt t="259859" x="1485900" y="5575300"/>
          <p14:tracePt t="259876" x="1485900" y="5581650"/>
          <p14:tracePt t="259892" x="1479550" y="5594350"/>
          <p14:tracePt t="259909" x="1466850" y="5613400"/>
          <p14:tracePt t="259925" x="1460500" y="5626100"/>
          <p14:tracePt t="259942" x="1447800" y="5651500"/>
          <p14:tracePt t="259958" x="1435100" y="5676900"/>
          <p14:tracePt t="259977" x="1416050" y="5702300"/>
          <p14:tracePt t="259992" x="1403350" y="5715000"/>
          <p14:tracePt t="260009" x="1397000" y="5734050"/>
          <p14:tracePt t="260025" x="1384300" y="5753100"/>
          <p14:tracePt t="260042" x="1371600" y="5759450"/>
          <p14:tracePt t="260058" x="1365250" y="5772150"/>
          <p14:tracePt t="260076" x="1358900" y="5784850"/>
          <p14:tracePt t="260092" x="1352550" y="5797550"/>
          <p14:tracePt t="260108" x="1352550" y="5803900"/>
          <p14:tracePt t="260125" x="1346200" y="5803900"/>
          <p14:tracePt t="260142" x="1346200" y="5810250"/>
          <p14:tracePt t="260159" x="1346200" y="5816600"/>
          <p14:tracePt t="260175" x="1346200" y="5822950"/>
          <p14:tracePt t="260192" x="1346200" y="5829300"/>
          <p14:tracePt t="260209" x="1346200" y="5842000"/>
          <p14:tracePt t="260226" x="1346200" y="5848350"/>
          <p14:tracePt t="260242" x="1346200" y="5861050"/>
          <p14:tracePt t="260288" x="1346200" y="5867400"/>
          <p14:tracePt t="260320" x="1346200" y="5873750"/>
          <p14:tracePt t="260344" x="1346200" y="5880100"/>
          <p14:tracePt t="260352" x="1352550" y="5880100"/>
          <p14:tracePt t="260368" x="1352550" y="5886450"/>
          <p14:tracePt t="260423" x="1365250" y="5886450"/>
          <p14:tracePt t="260471" x="1371600" y="5886450"/>
          <p14:tracePt t="260496" x="1371600" y="5892800"/>
          <p14:tracePt t="260536" x="1377950" y="5892800"/>
          <p14:tracePt t="260544" x="1384300" y="5892800"/>
          <p14:tracePt t="260751" x="1397000" y="5892800"/>
          <p14:tracePt t="260760" x="1409700" y="5892800"/>
          <p14:tracePt t="260776" x="1416050" y="5892800"/>
          <p14:tracePt t="260777" x="1428750" y="5880100"/>
          <p14:tracePt t="260793" x="1435100" y="5880100"/>
          <p14:tracePt t="261096" x="1441450" y="5873750"/>
          <p14:tracePt t="261118" x="1441450" y="5867400"/>
          <p14:tracePt t="261120" x="1441450" y="5861050"/>
          <p14:tracePt t="261126" x="1441450" y="5854700"/>
          <p14:tracePt t="261142" x="1441450" y="5848350"/>
          <p14:tracePt t="261159" x="1447800" y="5842000"/>
          <p14:tracePt t="262928" x="1441450" y="5842000"/>
          <p14:tracePt t="262983" x="1435100" y="5842000"/>
          <p14:tracePt t="263024" x="1428750" y="5842000"/>
          <p14:tracePt t="263631" x="1422400" y="5842000"/>
          <p14:tracePt t="263671" x="1416050" y="5842000"/>
          <p14:tracePt t="263912" x="1409700" y="5842000"/>
          <p14:tracePt t="266026" x="1409700" y="5848350"/>
          <p14:tracePt t="266051" x="1409700" y="5854700"/>
          <p14:tracePt t="266064" x="1409700" y="5867400"/>
          <p14:tracePt t="266080" x="1409700" y="5873750"/>
          <p14:tracePt t="266096" x="1409700" y="5880100"/>
          <p14:tracePt t="266112" x="1409700" y="5886450"/>
          <p14:tracePt t="266128" x="1409700" y="5892800"/>
          <p14:tracePt t="267272" x="1409700" y="5886450"/>
          <p14:tracePt t="267281" x="1409700" y="5873750"/>
          <p14:tracePt t="267294" x="1409700" y="5867400"/>
          <p14:tracePt t="267320" x="1409700" y="5861050"/>
          <p14:tracePt t="272344" x="1416050" y="5867400"/>
          <p14:tracePt t="272352" x="1416050" y="5899150"/>
          <p14:tracePt t="272360" x="1416050" y="5930900"/>
          <p14:tracePt t="272360" x="1416050" y="5981700"/>
          <p14:tracePt t="272377" x="1416050" y="6007100"/>
          <p14:tracePt t="272392" x="1416050" y="6019800"/>
          <p14:tracePt t="273000" x="1416050" y="6032500"/>
          <p14:tracePt t="273016" x="1416050" y="6038850"/>
          <p14:tracePt t="273024" x="1416050" y="6045200"/>
          <p14:tracePt t="273029" x="1416050" y="6051550"/>
          <p14:tracePt t="273043" x="1416050" y="6057900"/>
          <p14:tracePt t="273088" x="1416050" y="6064250"/>
          <p14:tracePt t="273744" x="1422400" y="6057900"/>
          <p14:tracePt t="273784" x="1422400" y="6051550"/>
          <p14:tracePt t="281895" x="1428750" y="6051550"/>
          <p14:tracePt t="283551" x="1422400" y="6051550"/>
          <p14:tracePt t="283559" x="1422400" y="6057900"/>
          <p14:tracePt t="283568" x="1422400" y="6064250"/>
          <p14:tracePt t="283576" x="1422400" y="6076950"/>
          <p14:tracePt t="283592" x="1422400" y="6083300"/>
          <p14:tracePt t="283608" x="1422400" y="6096000"/>
          <p14:tracePt t="283625" x="1422400" y="6102350"/>
          <p14:tracePt t="283672" x="1422400" y="6108700"/>
          <p14:tracePt t="283694" x="1422400" y="6115050"/>
          <p14:tracePt t="283759" x="1422400" y="6121400"/>
          <p14:tracePt t="283775" x="1422400" y="6127750"/>
          <p14:tracePt t="283783" x="1422400" y="6134100"/>
          <p14:tracePt t="283791" x="1422400" y="6140450"/>
          <p14:tracePt t="283801" x="1422400" y="6146800"/>
          <p14:tracePt t="283808" x="1422400" y="6153150"/>
          <p14:tracePt t="283825" x="1422400" y="6165850"/>
          <p14:tracePt t="283842" x="1422400" y="6172200"/>
          <p14:tracePt t="283935" x="1422400" y="6178550"/>
          <p14:tracePt t="283968" x="1428750" y="6184900"/>
          <p14:tracePt t="284000" x="1428750" y="6191250"/>
          <p14:tracePt t="284008" x="1428750" y="6197600"/>
          <p14:tracePt t="284880" x="1428750" y="6203950"/>
          <p14:tracePt t="284935" x="1435100" y="6210300"/>
          <p14:tracePt t="284944" x="1435100" y="6216650"/>
          <p14:tracePt t="288287" x="1435100" y="6223000"/>
          <p14:tracePt t="288303" x="1435100" y="6203950"/>
          <p14:tracePt t="288311" x="1435100" y="6178550"/>
          <p14:tracePt t="288325" x="1435100" y="6153150"/>
          <p14:tracePt t="288325" x="1435100" y="6127750"/>
          <p14:tracePt t="288359" x="1435100" y="6121400"/>
          <p14:tracePt t="288615" x="1435100" y="6115050"/>
          <p14:tracePt t="288623" x="1441450" y="6108700"/>
          <p14:tracePt t="288631" x="1441450" y="6102350"/>
          <p14:tracePt t="288639" x="1447800" y="6089650"/>
          <p14:tracePt t="288644" x="1454150" y="6083300"/>
          <p14:tracePt t="288658" x="1454150" y="6076950"/>
          <p14:tracePt t="288675" x="1460500" y="6064250"/>
          <p14:tracePt t="288855" x="1466850" y="6057900"/>
          <p14:tracePt t="288863" x="1466850" y="6051550"/>
          <p14:tracePt t="288871" x="1473200" y="6045200"/>
          <p14:tracePt t="288876" x="1479550" y="6032500"/>
          <p14:tracePt t="288891" x="1485900" y="6019800"/>
          <p14:tracePt t="289103" x="1492250" y="6019800"/>
          <p14:tracePt t="289127" x="1498600" y="6026150"/>
          <p14:tracePt t="289135" x="1498600" y="6038850"/>
          <p14:tracePt t="289143" x="1498600" y="6051550"/>
          <p14:tracePt t="289144" x="1492250" y="6083300"/>
          <p14:tracePt t="289159" x="1492250" y="6121400"/>
          <p14:tracePt t="289176" x="1492250" y="6159500"/>
          <p14:tracePt t="289191" x="1492250" y="6178550"/>
          <p14:tracePt t="289208" x="1492250" y="6191250"/>
          <p14:tracePt t="289225" x="1498600" y="6203950"/>
          <p14:tracePt t="289242" x="1498600" y="6216650"/>
          <p14:tracePt t="289258" x="1498600" y="6223000"/>
          <p14:tracePt t="289551" x="1498600" y="6216650"/>
          <p14:tracePt t="289559" x="1498600" y="6191250"/>
          <p14:tracePt t="289575" x="1492250" y="6178550"/>
          <p14:tracePt t="289592" x="1492250" y="6153150"/>
          <p14:tracePt t="289593" x="1492250" y="6115050"/>
          <p14:tracePt t="289608" x="1492250" y="6089650"/>
          <p14:tracePt t="289625" x="1492250" y="6070600"/>
          <p14:tracePt t="289642" x="1498600" y="6057900"/>
          <p14:tracePt t="289658" x="1498600" y="6051550"/>
          <p14:tracePt t="289675" x="1498600" y="6038850"/>
          <p14:tracePt t="289692" x="1504950" y="6032500"/>
          <p14:tracePt t="289708" x="1504950" y="6019800"/>
          <p14:tracePt t="289743" x="1504950" y="6013450"/>
          <p14:tracePt t="289815" x="1511300" y="6013450"/>
          <p14:tracePt t="289999" x="1511300" y="6007100"/>
          <p14:tracePt t="290015" x="1504950" y="6007100"/>
          <p14:tracePt t="290023" x="1498600" y="6026150"/>
          <p14:tracePt t="290041" x="1498600" y="6038850"/>
          <p14:tracePt t="290042" x="1492250" y="6064250"/>
          <p14:tracePt t="290058" x="1485900" y="6083300"/>
          <p14:tracePt t="290075" x="1485900" y="6096000"/>
          <p14:tracePt t="290092" x="1485900" y="6108700"/>
          <p14:tracePt t="290108" x="1485900" y="6115050"/>
          <p14:tracePt t="290125" x="1485900" y="6127750"/>
          <p14:tracePt t="290142" x="1485900" y="6146800"/>
          <p14:tracePt t="290158" x="1485900" y="6172200"/>
          <p14:tracePt t="290175" x="1485900" y="6184900"/>
          <p14:tracePt t="290191" x="1485900" y="6197600"/>
          <p14:tracePt t="290208" x="1485900" y="6210300"/>
          <p14:tracePt t="290225" x="1485900" y="6216650"/>
          <p14:tracePt t="290241" x="1485900" y="6229350"/>
          <p14:tracePt t="290258" x="1485900" y="6235700"/>
          <p14:tracePt t="290275" x="1485900" y="6242050"/>
          <p14:tracePt t="290291" x="1485900" y="6248400"/>
          <p14:tracePt t="290543" x="1479550" y="6242050"/>
          <p14:tracePt t="290551" x="1473200" y="6235700"/>
          <p14:tracePt t="290558" x="1460500" y="6210300"/>
          <p14:tracePt t="290567" x="1447800" y="6197600"/>
          <p14:tracePt t="290575" x="1435100" y="6172200"/>
          <p14:tracePt t="290592" x="1428750" y="6146800"/>
          <p14:tracePt t="290608" x="1422400" y="6121400"/>
          <p14:tracePt t="290625" x="1422400" y="6102350"/>
          <p14:tracePt t="290642" x="1422400" y="6089650"/>
          <p14:tracePt t="290658" x="1422400" y="6076950"/>
          <p14:tracePt t="290675" x="1422400" y="6064250"/>
          <p14:tracePt t="290692" x="1422400" y="6051550"/>
          <p14:tracePt t="290708" x="1428750" y="6051550"/>
          <p14:tracePt t="290725" x="1428750" y="6038850"/>
          <p14:tracePt t="290741" x="1435100" y="6038850"/>
          <p14:tracePt t="290758" x="1435100" y="6032500"/>
          <p14:tracePt t="290847" x="1441450" y="6032500"/>
          <p14:tracePt t="290863" x="1447800" y="6026150"/>
          <p14:tracePt t="290884" x="1454150" y="6019800"/>
          <p14:tracePt t="290895" x="1460500" y="6019800"/>
          <p14:tracePt t="290927" x="1466850" y="6019800"/>
          <p14:tracePt t="291567" x="1460500" y="6019800"/>
          <p14:tracePt t="291623" x="1454150" y="6019800"/>
          <p14:tracePt t="291719" x="1447800" y="6019800"/>
          <p14:tracePt t="291743" x="1441450" y="6019800"/>
          <p14:tracePt t="291775" x="1435100" y="6019800"/>
          <p14:tracePt t="291799" x="1428750" y="6019800"/>
          <p14:tracePt t="291823" x="1422400" y="6019800"/>
          <p14:tracePt t="294711" x="1422400" y="6038850"/>
          <p14:tracePt t="294727" x="1422400" y="6051550"/>
          <p14:tracePt t="294735" x="1422400" y="6057900"/>
          <p14:tracePt t="294743" x="1422400" y="6064250"/>
          <p14:tracePt t="294775" x="1422400" y="6070600"/>
          <p14:tracePt t="295334" x="1422400" y="6064250"/>
          <p14:tracePt t="295679" x="1428750" y="6057900"/>
          <p14:tracePt t="295695" x="1435100" y="6051550"/>
          <p14:tracePt t="296143" x="1435100" y="6045200"/>
          <p14:tracePt t="296151" x="1441450" y="6045200"/>
          <p14:tracePt t="296167" x="1441450" y="6038850"/>
          <p14:tracePt t="296175" x="1441450" y="6032500"/>
          <p14:tracePt t="296175" x="1447800" y="6026150"/>
          <p14:tracePt t="296439" x="1447800" y="6019800"/>
          <p14:tracePt t="296463" x="1435100" y="6026150"/>
          <p14:tracePt t="296470" x="1435100" y="6032500"/>
          <p14:tracePt t="296486" x="1428750" y="6045200"/>
          <p14:tracePt t="296502" x="1428750" y="6051550"/>
          <p14:tracePt t="296511" x="1428750" y="6057900"/>
          <p14:tracePt t="296524" x="1422400" y="6070600"/>
          <p14:tracePt t="296526" x="1416050" y="6083300"/>
          <p14:tracePt t="296541" x="1416050" y="6096000"/>
          <p14:tracePt t="296558" x="1403350" y="6127750"/>
          <p14:tracePt t="296575" x="1403350" y="6140450"/>
          <p14:tracePt t="296591" x="1403350" y="6153150"/>
          <p14:tracePt t="296608" x="1403350" y="6159500"/>
          <p14:tracePt t="296624" x="1403350" y="6165850"/>
          <p14:tracePt t="296641" x="1403350" y="6172200"/>
          <p14:tracePt t="296687" x="1403350" y="6178550"/>
          <p14:tracePt t="296702" x="1403350" y="6184900"/>
          <p14:tracePt t="296719" x="1403350" y="6191250"/>
          <p14:tracePt t="296726" x="1403350" y="6197600"/>
          <p14:tracePt t="296743" x="1403350" y="6203950"/>
          <p14:tracePt t="296758" x="1409700" y="6216650"/>
          <p14:tracePt t="296759" x="1416050" y="6223000"/>
          <p14:tracePt t="296775" x="1416050" y="6229350"/>
          <p14:tracePt t="296791" x="1422400" y="6242050"/>
          <p14:tracePt t="296808" x="1428750" y="6248400"/>
          <p14:tracePt t="296894" x="1435100" y="6254750"/>
          <p14:tracePt t="297443" x="1441450" y="6254750"/>
          <p14:tracePt t="297487" x="1447800" y="6254750"/>
          <p14:tracePt t="297511" x="1447800" y="6248400"/>
          <p14:tracePt t="297927" x="1447800" y="6242050"/>
          <p14:tracePt t="297967" x="1447800" y="6235700"/>
          <p14:tracePt t="297974" x="1447800" y="6229350"/>
          <p14:tracePt t="298102" x="1441450" y="6223000"/>
          <p14:tracePt t="298438" x="1435100" y="6223000"/>
          <p14:tracePt t="300536" x="1441450" y="6223000"/>
          <p14:tracePt t="300544" x="1600200" y="6223000"/>
          <p14:tracePt t="300552" x="1708150" y="6223000"/>
          <p14:tracePt t="300560" x="2197100" y="6261100"/>
          <p14:tracePt t="300576" x="2565400" y="6292850"/>
          <p14:tracePt t="300592" x="2806700" y="6318250"/>
          <p14:tracePt t="300609" x="2946400" y="6330950"/>
          <p14:tracePt t="300626" x="3054350" y="6330950"/>
          <p14:tracePt t="300642" x="3130550" y="6330950"/>
          <p14:tracePt t="300659" x="3206750" y="6318250"/>
          <p14:tracePt t="300675" x="3289300" y="6292850"/>
          <p14:tracePt t="300692" x="3371850" y="6267450"/>
          <p14:tracePt t="300709" x="3429000" y="6248400"/>
          <p14:tracePt t="300725" x="3479800" y="6223000"/>
          <p14:tracePt t="300725" x="3492500" y="6210300"/>
          <p14:tracePt t="300744" x="3524250" y="6191250"/>
          <p14:tracePt t="300760" x="3549650" y="6172200"/>
          <p14:tracePt t="300775" x="3575050" y="6146800"/>
          <p14:tracePt t="300792" x="3594100" y="6121400"/>
          <p14:tracePt t="300808" x="3619500" y="6089650"/>
          <p14:tracePt t="300825" x="3657600" y="6038850"/>
          <p14:tracePt t="300842" x="3708400" y="5975350"/>
          <p14:tracePt t="300859" x="3765550" y="5905500"/>
          <p14:tracePt t="300875" x="3829050" y="5822950"/>
          <p14:tracePt t="300892" x="3886200" y="5778500"/>
          <p14:tracePt t="300908" x="3949700" y="5721350"/>
          <p14:tracePt t="300925" x="3994150" y="5676900"/>
          <p14:tracePt t="300942" x="4025900" y="5651500"/>
          <p14:tracePt t="300959" x="4038600" y="5638800"/>
          <p14:tracePt t="301048" x="4044950" y="5638800"/>
          <p14:tracePt t="301063" x="4044950" y="5619750"/>
          <p14:tracePt t="301071" x="4038600" y="5607050"/>
          <p14:tracePt t="301085" x="4019550" y="5594350"/>
          <p14:tracePt t="301086" x="3987800" y="5568950"/>
          <p14:tracePt t="301092" x="3924300" y="5511800"/>
          <p14:tracePt t="301108" x="3854450" y="5461000"/>
          <p14:tracePt t="301125" x="3790950" y="5403850"/>
          <p14:tracePt t="301142" x="3759200" y="5359400"/>
          <p14:tracePt t="301142" x="3746500" y="5340350"/>
          <p14:tracePt t="301160" x="3727450" y="5270500"/>
          <p14:tracePt t="301175" x="3714750" y="5207000"/>
          <p14:tracePt t="301192" x="3714750" y="5143500"/>
          <p14:tracePt t="301208" x="3714750" y="5073650"/>
          <p14:tracePt t="301225" x="3733800" y="5022850"/>
          <p14:tracePt t="301242" x="3778250" y="4978400"/>
          <p14:tracePt t="301258" x="3829050" y="4927600"/>
          <p14:tracePt t="301274" x="3886200" y="4902200"/>
          <p14:tracePt t="301292" x="3975100" y="4864100"/>
          <p14:tracePt t="301308" x="4044950" y="4845050"/>
          <p14:tracePt t="301325" x="4140200" y="4819650"/>
          <p14:tracePt t="301342" x="4191000" y="4813300"/>
          <p14:tracePt t="301342" x="4222750" y="4813300"/>
          <p14:tracePt t="301360" x="4267200" y="4813300"/>
          <p14:tracePt t="301376" x="4324350" y="4813300"/>
          <p14:tracePt t="301392" x="4381500" y="4813300"/>
          <p14:tracePt t="301408" x="4445000" y="4813300"/>
          <p14:tracePt t="301425" x="4495800" y="4813300"/>
          <p14:tracePt t="301442" x="4533900" y="4813300"/>
          <p14:tracePt t="301459" x="4540250" y="4813300"/>
          <p14:tracePt t="301475" x="4546600" y="4813300"/>
          <p14:tracePt t="301492" x="4552950" y="4813300"/>
          <p14:tracePt t="302864" x="4565650" y="4813300"/>
          <p14:tracePt t="302871" x="4610100" y="4813300"/>
          <p14:tracePt t="302879" x="4667250" y="4819650"/>
          <p14:tracePt t="302887" x="4724400" y="4826000"/>
          <p14:tracePt t="302895" x="4787900" y="4838700"/>
          <p14:tracePt t="302909" x="4826000" y="4845050"/>
          <p14:tracePt t="302925" x="4838700" y="4845050"/>
          <p14:tracePt t="302942" x="4845050" y="4845050"/>
          <p14:tracePt t="302958" x="4857750" y="4857750"/>
          <p14:tracePt t="302976" x="4876800" y="4870450"/>
          <p14:tracePt t="302992" x="4895850" y="4895850"/>
          <p14:tracePt t="303008" x="4927600" y="4921250"/>
          <p14:tracePt t="303025" x="4946650" y="4946650"/>
          <p14:tracePt t="303042" x="4959350" y="4972050"/>
          <p14:tracePt t="303058" x="4972050" y="4991100"/>
          <p14:tracePt t="303075" x="4978400" y="5003800"/>
          <p14:tracePt t="303092" x="4984750" y="5022850"/>
          <p14:tracePt t="303109" x="4984750" y="5041900"/>
          <p14:tracePt t="303125" x="4991100" y="5060950"/>
          <p14:tracePt t="303142" x="4991100" y="5086350"/>
          <p14:tracePt t="303158" x="4991100" y="5124450"/>
          <p14:tracePt t="303176" x="4978400" y="5175250"/>
          <p14:tracePt t="303192" x="4972050" y="5200650"/>
          <p14:tracePt t="303208" x="4959350" y="5226050"/>
          <p14:tracePt t="303225" x="4953000" y="5245100"/>
          <p14:tracePt t="303242" x="4940300" y="5270500"/>
          <p14:tracePt t="303258" x="4927600" y="5289550"/>
          <p14:tracePt t="303275" x="4914900" y="5302250"/>
          <p14:tracePt t="303292" x="4895850" y="5321300"/>
          <p14:tracePt t="303309" x="4870450" y="5334000"/>
          <p14:tracePt t="303325" x="4845050" y="5353050"/>
          <p14:tracePt t="303342" x="4800600" y="5365750"/>
          <p14:tracePt t="303359" x="4718050" y="5391150"/>
          <p14:tracePt t="303376" x="4660900" y="5397500"/>
          <p14:tracePt t="303392" x="4597400" y="5410200"/>
          <p14:tracePt t="303408" x="4546600" y="5410200"/>
          <p14:tracePt t="303425" x="4502150" y="5410200"/>
          <p14:tracePt t="303442" x="4451350" y="5410200"/>
          <p14:tracePt t="303459" x="4400550" y="5391150"/>
          <p14:tracePt t="303475" x="4349750" y="5359400"/>
          <p14:tracePt t="303492" x="4305300" y="5334000"/>
          <p14:tracePt t="303508" x="4273550" y="5314950"/>
          <p14:tracePt t="303525" x="4241800" y="5289550"/>
          <p14:tracePt t="303542" x="4210050" y="5264150"/>
          <p14:tracePt t="303558" x="4152900" y="5207000"/>
          <p14:tracePt t="303576" x="4127500" y="5162550"/>
          <p14:tracePt t="303592" x="4089400" y="5099050"/>
          <p14:tracePt t="303608" x="4064000" y="4997450"/>
          <p14:tracePt t="303625" x="4038600" y="4883150"/>
          <p14:tracePt t="303642" x="4032250" y="4794250"/>
          <p14:tracePt t="303658" x="4032250" y="4743450"/>
          <p14:tracePt t="303675" x="4051300" y="4711700"/>
          <p14:tracePt t="303691" x="4076700" y="4686300"/>
          <p14:tracePt t="303708" x="4114800" y="4667250"/>
          <p14:tracePt t="303725" x="4165600" y="4648200"/>
          <p14:tracePt t="303742" x="4210050" y="4629150"/>
          <p14:tracePt t="303758" x="4324350" y="4616450"/>
          <p14:tracePt t="303776" x="4400550" y="4610100"/>
          <p14:tracePt t="303792" x="4514850" y="4584700"/>
          <p14:tracePt t="303808" x="4629150" y="4578350"/>
          <p14:tracePt t="303825" x="4730750" y="4572000"/>
          <p14:tracePt t="303842" x="4826000" y="4572000"/>
          <p14:tracePt t="303858" x="4902200" y="4572000"/>
          <p14:tracePt t="303875" x="4959350" y="4572000"/>
          <p14:tracePt t="303892" x="4997450" y="4584700"/>
          <p14:tracePt t="303908" x="5035550" y="4591050"/>
          <p14:tracePt t="303925" x="5054600" y="4603750"/>
          <p14:tracePt t="303942" x="5080000" y="4616450"/>
          <p14:tracePt t="303942" x="5086350" y="4622800"/>
          <p14:tracePt t="303960" x="5105400" y="4641850"/>
          <p14:tracePt t="303975" x="5124450" y="4679950"/>
          <p14:tracePt t="303992" x="5143500" y="4730750"/>
          <p14:tracePt t="304008" x="5149850" y="4762500"/>
          <p14:tracePt t="304025" x="5156200" y="4819650"/>
          <p14:tracePt t="304042" x="5156200" y="4857750"/>
          <p14:tracePt t="304059" x="5156200" y="4902200"/>
          <p14:tracePt t="304075" x="5156200" y="4933950"/>
          <p14:tracePt t="304092" x="5156200" y="4965700"/>
          <p14:tracePt t="304108" x="5156200" y="5003800"/>
          <p14:tracePt t="304125" x="5143500" y="5035550"/>
          <p14:tracePt t="304142" x="5130800" y="5080000"/>
          <p14:tracePt t="304158" x="5105400" y="5130800"/>
          <p14:tracePt t="304176" x="5080000" y="5168900"/>
          <p14:tracePt t="304192" x="5060950" y="5207000"/>
          <p14:tracePt t="304208" x="5035550" y="5238750"/>
          <p14:tracePt t="304225" x="5010150" y="5264150"/>
          <p14:tracePt t="304242" x="4972050" y="5283200"/>
          <p14:tracePt t="304259" x="4946650" y="5295900"/>
          <p14:tracePt t="304275" x="4895850" y="5321300"/>
          <p14:tracePt t="304292" x="4851400" y="5327650"/>
          <p14:tracePt t="304308" x="4806950" y="5346700"/>
          <p14:tracePt t="304325" x="4775200" y="5353050"/>
          <p14:tracePt t="304342" x="4749800" y="5359400"/>
          <p14:tracePt t="304358" x="4718050" y="5359400"/>
          <p14:tracePt t="304374" x="4686300" y="5359400"/>
          <p14:tracePt t="304392" x="4660900" y="5359400"/>
          <p14:tracePt t="304408" x="4629150" y="5359400"/>
          <p14:tracePt t="304425" x="4597400" y="5359400"/>
          <p14:tracePt t="304442" x="4572000" y="5359400"/>
          <p14:tracePt t="304459" x="4540250" y="5353050"/>
          <p14:tracePt t="304475" x="4521200" y="5340350"/>
          <p14:tracePt t="304492" x="4508500" y="5334000"/>
          <p14:tracePt t="304508" x="4495800" y="5327650"/>
          <p14:tracePt t="304525" x="4489450" y="5321300"/>
          <p14:tracePt t="304542" x="4483100" y="5314950"/>
          <p14:tracePt t="304608" x="4483100" y="5308600"/>
          <p14:tracePt t="305071" x="4476750" y="5314950"/>
          <p14:tracePt t="305111" x="4470400" y="5321300"/>
          <p14:tracePt t="305119" x="4470400" y="5327650"/>
          <p14:tracePt t="305127" x="4470400" y="5334000"/>
          <p14:tracePt t="305127" x="4470400" y="5340350"/>
          <p14:tracePt t="305143" x="4470400" y="5353050"/>
          <p14:tracePt t="305143" x="4464050" y="5359400"/>
          <p14:tracePt t="305159" x="4457700" y="5384800"/>
          <p14:tracePt t="305175" x="4451350" y="5410200"/>
          <p14:tracePt t="305192" x="4432300" y="5448300"/>
          <p14:tracePt t="305208" x="4419600" y="5480050"/>
          <p14:tracePt t="305225" x="4406900" y="5511800"/>
          <p14:tracePt t="305242" x="4387850" y="5549900"/>
          <p14:tracePt t="305258" x="4368800" y="5575300"/>
          <p14:tracePt t="305275" x="4349750" y="5594350"/>
          <p14:tracePt t="305292" x="4330700" y="5626100"/>
          <p14:tracePt t="305309" x="4311650" y="5651500"/>
          <p14:tracePt t="305325" x="4292600" y="5676900"/>
          <p14:tracePt t="305343" x="4279900" y="5689600"/>
          <p14:tracePt t="305343" x="4267200" y="5702300"/>
          <p14:tracePt t="305359" x="4260850" y="5708650"/>
          <p14:tracePt t="305376" x="4241800" y="5727700"/>
          <p14:tracePt t="305392" x="4210050" y="5740400"/>
          <p14:tracePt t="305409" x="4171950" y="5753100"/>
          <p14:tracePt t="305425" x="4133850" y="5765800"/>
          <p14:tracePt t="305442" x="4095750" y="5778500"/>
          <p14:tracePt t="305458" x="4057650" y="5791200"/>
          <p14:tracePt t="305475" x="4019550" y="5810250"/>
          <p14:tracePt t="305492" x="3994150" y="5822950"/>
          <p14:tracePt t="305509" x="3975100" y="5835650"/>
          <p14:tracePt t="305525" x="3956050" y="5848350"/>
          <p14:tracePt t="305542" x="3943350" y="5854700"/>
          <p14:tracePt t="305559" x="3937000" y="5861050"/>
          <p14:tracePt t="305575" x="3924300" y="5867400"/>
          <p14:tracePt t="305591" x="3924300" y="5873750"/>
          <p14:tracePt t="305608" x="3917950" y="5880100"/>
          <p14:tracePt t="305625" x="3917950" y="5886450"/>
          <p14:tracePt t="305642" x="3905250" y="5892800"/>
          <p14:tracePt t="305967" x="3905250" y="5886450"/>
          <p14:tracePt t="305991" x="3905250" y="5880100"/>
          <p14:tracePt t="306319" x="3905250" y="5873750"/>
          <p14:tracePt t="306396" x="3898900" y="5873750"/>
          <p14:tracePt t="306455" x="3892550" y="5873750"/>
          <p14:tracePt t="306511" x="3886200" y="5873750"/>
          <p14:tracePt t="306558" x="3879850" y="5873750"/>
          <p14:tracePt t="306563" x="3873500" y="5873750"/>
          <p14:tracePt t="306599" x="3867150" y="5873750"/>
          <p14:tracePt t="308367" x="3860800" y="5873750"/>
          <p14:tracePt t="308384" x="3848100" y="5873750"/>
          <p14:tracePt t="308385" x="3835400" y="5873750"/>
          <p14:tracePt t="308392" x="3822700" y="5873750"/>
          <p14:tracePt t="308408" x="3816350" y="5873750"/>
          <p14:tracePt t="308663" x="3822700" y="5873750"/>
          <p14:tracePt t="308671" x="3829050" y="5867400"/>
          <p14:tracePt t="308703" x="3835400" y="5867400"/>
          <p14:tracePt t="308707" x="3835400" y="5861050"/>
          <p14:tracePt t="308726" x="3841750" y="5861050"/>
          <p14:tracePt t="308743" x="3848100" y="5861050"/>
          <p14:tracePt t="308759" x="3854450" y="5861050"/>
          <p14:tracePt t="308805" x="3860800" y="5861050"/>
          <p14:tracePt t="309351" x="3860800" y="5854700"/>
          <p14:tracePt t="309383" x="3860800" y="5848350"/>
          <p14:tracePt t="312431" x="3860800" y="5861050"/>
          <p14:tracePt t="312438" x="3860800" y="5867400"/>
          <p14:tracePt t="312454" x="3860800" y="5873750"/>
          <p14:tracePt t="312470" x="3860800" y="5880100"/>
          <p14:tracePt t="312614" x="3860800" y="5886450"/>
          <p14:tracePt t="312631" x="3860800" y="5892800"/>
          <p14:tracePt t="312759" x="3860800" y="5899150"/>
          <p14:tracePt t="312759" x="3860800" y="5905500"/>
          <p14:tracePt t="312807" x="3860800" y="5911850"/>
          <p14:tracePt t="312855" x="3860800" y="5918200"/>
          <p14:tracePt t="312886" x="3854450" y="5924550"/>
          <p14:tracePt t="312935" x="3854450" y="5930900"/>
          <p14:tracePt t="312959" x="3848100" y="5937250"/>
          <p14:tracePt t="313039" x="3848100" y="5943600"/>
          <p14:tracePt t="313067" x="3848100" y="5949950"/>
          <p14:tracePt t="313095" x="3848100" y="5956300"/>
          <p14:tracePt t="313102" x="3841750" y="5962650"/>
          <p14:tracePt t="313127" x="3841750" y="5969000"/>
          <p14:tracePt t="313142" x="3841750" y="5975350"/>
          <p14:tracePt t="313166" x="3841750" y="5981700"/>
          <p14:tracePt t="313174" x="3841750" y="5988050"/>
          <p14:tracePt t="313201" x="3841750" y="5994400"/>
          <p14:tracePt t="313214" x="3841750" y="6000750"/>
          <p14:tracePt t="313222" x="3841750" y="6007100"/>
          <p14:tracePt t="313228" x="3841750" y="6013450"/>
          <p14:tracePt t="313241" x="3841750" y="6019800"/>
          <p14:tracePt t="313258" x="3841750" y="6032500"/>
          <p14:tracePt t="313274" x="3841750" y="6038850"/>
          <p14:tracePt t="313318" x="3841750" y="6045200"/>
          <p14:tracePt t="313351" x="3841750" y="6051550"/>
          <p14:tracePt t="313390" x="3841750" y="6057900"/>
          <p14:tracePt t="313599" x="3841750" y="6064250"/>
          <p14:tracePt t="313694" x="3848100" y="6064250"/>
          <p14:tracePt t="313760" x="3854450" y="6064250"/>
          <p14:tracePt t="313839" x="3860800" y="6064250"/>
          <p14:tracePt t="313894" x="3867150" y="6064250"/>
          <p14:tracePt t="313927" x="3873500" y="6064250"/>
          <p14:tracePt t="313958" x="3879850" y="6064250"/>
          <p14:tracePt t="314007" x="3886200" y="6064250"/>
          <p14:tracePt t="314039" x="3892550" y="6064250"/>
          <p14:tracePt t="314062" x="3898900" y="6064250"/>
          <p14:tracePt t="315439" x="3911600" y="6032500"/>
          <p14:tracePt t="315440" x="3911600" y="6019800"/>
          <p14:tracePt t="315450" x="3911600" y="6007100"/>
          <p14:tracePt t="315458" x="3911600" y="5981700"/>
          <p14:tracePt t="315475" x="3905250" y="5969000"/>
          <p14:tracePt t="315492" x="3905250" y="5962650"/>
          <p14:tracePt t="315508" x="3905250" y="5949950"/>
          <p14:tracePt t="315623" x="3898900" y="5943600"/>
          <p14:tracePt t="315630" x="3898900" y="5937250"/>
          <p14:tracePt t="315646" x="3898900" y="5930900"/>
          <p14:tracePt t="315654" x="3898900" y="5924550"/>
          <p14:tracePt t="315678" x="3898900" y="5918200"/>
          <p14:tracePt t="315694" x="3898900" y="5911850"/>
          <p14:tracePt t="315718" x="3898900" y="5905500"/>
          <p14:tracePt t="315734" x="3898900" y="5899150"/>
          <p14:tracePt t="315750" x="3898900" y="5892800"/>
          <p14:tracePt t="315758" x="3892550" y="5892800"/>
          <p14:tracePt t="315782" x="3892550" y="5886450"/>
          <p14:tracePt t="315793" x="3886200" y="5886450"/>
          <p14:tracePt t="315822" x="3886200" y="5880100"/>
          <p14:tracePt t="315838" x="3879850" y="5880100"/>
          <p14:tracePt t="315846" x="3873500" y="5873750"/>
          <p14:tracePt t="315862" x="3873500" y="5867400"/>
          <p14:tracePt t="315874" x="3867150" y="5861050"/>
          <p14:tracePt t="315895" x="3860800" y="5854700"/>
          <p14:tracePt t="321216" x="3860800" y="5867400"/>
          <p14:tracePt t="321223" x="3860800" y="5899150"/>
          <p14:tracePt t="321231" x="3860800" y="5937250"/>
          <p14:tracePt t="321239" x="3860800" y="5975350"/>
          <p14:tracePt t="321247" x="3854450" y="6007100"/>
          <p14:tracePt t="321258" x="3854450" y="6019800"/>
          <p14:tracePt t="321295" x="3854450" y="6026150"/>
          <p14:tracePt t="321895" x="3854450" y="6038850"/>
          <p14:tracePt t="321903" x="3854450" y="6045200"/>
          <p14:tracePt t="321927" x="3854450" y="6051550"/>
          <p14:tracePt t="321951" x="3860800" y="6051550"/>
          <p14:tracePt t="322711" x="3860800" y="6013450"/>
          <p14:tracePt t="322719" x="3860800" y="5981700"/>
          <p14:tracePt t="322727" x="3854450" y="5943600"/>
          <p14:tracePt t="322741" x="3848100" y="5918200"/>
          <p14:tracePt t="322742" x="3841750" y="5873750"/>
          <p14:tracePt t="322759" x="3841750" y="5854700"/>
          <p14:tracePt t="322775" x="3841750" y="5848350"/>
          <p14:tracePt t="322791" x="3841750" y="5842000"/>
          <p14:tracePt t="322847" x="3841750" y="5835650"/>
          <p14:tracePt t="322863" x="3841750" y="5829300"/>
          <p14:tracePt t="322887" x="3841750" y="5822950"/>
          <p14:tracePt t="322927" x="3841750" y="5810250"/>
          <p14:tracePt t="323279" x="3841750" y="5816600"/>
          <p14:tracePt t="323290" x="3841750" y="5822950"/>
          <p14:tracePt t="323295" x="3841750" y="5829300"/>
          <p14:tracePt t="323308" x="3848100" y="5842000"/>
          <p14:tracePt t="323325" x="3848100" y="5848350"/>
          <p14:tracePt t="323375" x="3848100" y="5854700"/>
          <p14:tracePt t="326263" x="3848100" y="5867400"/>
          <p14:tracePt t="326279" x="3848100" y="5880100"/>
          <p14:tracePt t="326286" x="3848100" y="5886450"/>
          <p14:tracePt t="326295" x="3848100" y="5892800"/>
          <p14:tracePt t="326310" x="3848100" y="5899150"/>
          <p14:tracePt t="326326" x="3848100" y="5905500"/>
          <p14:tracePt t="326329" x="3848100" y="5911850"/>
          <p14:tracePt t="326341" x="3848100" y="5918200"/>
          <p14:tracePt t="326358" x="3848100" y="5937250"/>
          <p14:tracePt t="326375" x="3848100" y="5943600"/>
          <p14:tracePt t="326414" x="3848100" y="5949950"/>
          <p14:tracePt t="326426" x="3848100" y="5956300"/>
          <p14:tracePt t="326462" x="3848100" y="5962650"/>
          <p14:tracePt t="326487" x="3848100" y="5969000"/>
          <p14:tracePt t="326487" x="3848100" y="5975350"/>
          <p14:tracePt t="326510" x="3848100" y="5981700"/>
          <p14:tracePt t="326519" x="3848100" y="5988050"/>
          <p14:tracePt t="326526" x="3848100" y="5994400"/>
          <p14:tracePt t="326541" x="3848100" y="6000750"/>
          <p14:tracePt t="326542" x="3848100" y="6013450"/>
          <p14:tracePt t="326558" x="3848100" y="6032500"/>
          <p14:tracePt t="326575" x="3848100" y="6045200"/>
          <p14:tracePt t="326591" x="3848100" y="6051550"/>
          <p14:tracePt t="326609" x="3848100" y="6057900"/>
          <p14:tracePt t="326655" x="3848100" y="6064250"/>
          <p14:tracePt t="326667" x="3848100" y="6070600"/>
          <p14:tracePt t="327031" x="3848100" y="6064250"/>
          <p14:tracePt t="327039" x="3848100" y="6057900"/>
          <p14:tracePt t="327047" x="3854450" y="6045200"/>
          <p14:tracePt t="327059" x="3860800" y="6032500"/>
          <p14:tracePt t="327075" x="3860800" y="6019800"/>
          <p14:tracePt t="327614" x="3867150" y="6019800"/>
          <p14:tracePt t="335647" x="4089400" y="6032500"/>
          <p14:tracePt t="335655" x="4546600" y="6032500"/>
          <p14:tracePt t="335663" x="5473700" y="6032500"/>
          <p14:tracePt t="335676" x="6597650" y="6032500"/>
          <p14:tracePt t="335692" x="7321550" y="6032500"/>
          <p14:tracePt t="335709" x="7512050" y="6032500"/>
          <p14:tracePt t="335726" x="7550150" y="6032500"/>
          <p14:tracePt t="335744" x="7556500" y="6032500"/>
          <p14:tracePt t="335791" x="7562850" y="6026150"/>
          <p14:tracePt t="33608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Labels for equipment </a:t>
            </a:r>
            <a:r>
              <a:rPr lang="en-US" dirty="0" smtClean="0"/>
              <a:t>identification</a:t>
            </a:r>
          </a:p>
          <a:p>
            <a:pPr lvl="1"/>
            <a:r>
              <a:rPr lang="en-US" dirty="0" smtClean="0"/>
              <a:t>At </a:t>
            </a:r>
            <a:r>
              <a:rPr lang="en-US" dirty="0"/>
              <a:t>a minimum, provide the name or trade name of the manufacturer, </a:t>
            </a:r>
            <a:r>
              <a:rPr lang="en-US" dirty="0" smtClean="0"/>
              <a:t>a distinctive </a:t>
            </a:r>
            <a:r>
              <a:rPr lang="en-US" dirty="0"/>
              <a:t>catalog or model number, and the electrical </a:t>
            </a:r>
            <a:r>
              <a:rPr lang="en-US" dirty="0" smtClean="0"/>
              <a:t>rating</a:t>
            </a:r>
          </a:p>
          <a:p>
            <a:pPr lvl="1"/>
            <a:r>
              <a:rPr lang="en-US" dirty="0" smtClean="0"/>
              <a:t>Positioning </a:t>
            </a:r>
            <a:r>
              <a:rPr lang="en-US" dirty="0"/>
              <a:t>of nonfunctional markings (e.g., </a:t>
            </a:r>
            <a:r>
              <a:rPr lang="en-US" dirty="0" smtClean="0"/>
              <a:t>logo) should </a:t>
            </a:r>
            <a:r>
              <a:rPr lang="en-US" dirty="0"/>
              <a:t>not distract from or compromise the clear presentation of other information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5481637" cy="312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99"/>
    </mc:Choice>
    <mc:Fallback>
      <p:transition spd="slow" advTm="16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75" x="4089400" y="2451100"/>
          <p14:tracePt t="12376" x="4102100" y="2451100"/>
          <p14:tracePt t="12384" x="4127500" y="2451100"/>
          <p14:tracePt t="12392" x="4152900" y="2451100"/>
          <p14:tracePt t="12400" x="4210050" y="2451100"/>
          <p14:tracePt t="12416" x="4260850" y="2451100"/>
          <p14:tracePt t="12431" x="4349750" y="2451100"/>
          <p14:tracePt t="12456" x="4406900" y="2451100"/>
          <p14:tracePt t="12472" x="4445000" y="2451100"/>
          <p14:tracePt t="12488" x="4464050" y="2451100"/>
          <p14:tracePt t="12504" x="4476750" y="2451100"/>
          <p14:tracePt t="12768" x="4470400" y="2451100"/>
          <p14:tracePt t="12776" x="4457700" y="2451100"/>
          <p14:tracePt t="12784" x="4451350" y="2451100"/>
          <p14:tracePt t="12797" x="4438650" y="2451100"/>
          <p14:tracePt t="12798" x="4425950" y="2451100"/>
          <p14:tracePt t="12814" x="4400550" y="2444750"/>
          <p14:tracePt t="12831" x="4381500" y="2444750"/>
          <p14:tracePt t="12847" x="4330700" y="2438400"/>
          <p14:tracePt t="12865" x="4298950" y="2432050"/>
          <p14:tracePt t="12881" x="4267200" y="2432050"/>
          <p14:tracePt t="12898" x="4235450" y="2432050"/>
          <p14:tracePt t="12914" x="4210050" y="2432050"/>
          <p14:tracePt t="12931" x="4191000" y="2432050"/>
          <p14:tracePt t="12949" x="4178300" y="2432050"/>
          <p14:tracePt t="12964" x="4159250" y="2432050"/>
          <p14:tracePt t="12981" x="4146550" y="2432050"/>
          <p14:tracePt t="12998" x="4133850" y="2432050"/>
          <p14:tracePt t="13014" x="4127500" y="2432050"/>
          <p14:tracePt t="13400" x="4140200" y="2432050"/>
          <p14:tracePt t="13408" x="4152900" y="2432050"/>
          <p14:tracePt t="13423" x="4184650" y="2432050"/>
          <p14:tracePt t="13432" x="4210050" y="2432050"/>
          <p14:tracePt t="13433" x="4235450" y="2432050"/>
          <p14:tracePt t="13433" x="4273550" y="2432050"/>
          <p14:tracePt t="13449" x="4337050" y="2432050"/>
          <p14:tracePt t="13465" x="4413250" y="2432050"/>
          <p14:tracePt t="13481" x="4489450" y="2432050"/>
          <p14:tracePt t="13497" x="4591050" y="2432050"/>
          <p14:tracePt t="13514" x="4692650" y="2432050"/>
          <p14:tracePt t="13531" x="4806950" y="2432050"/>
          <p14:tracePt t="13548" x="4908550" y="2432050"/>
          <p14:tracePt t="13564" x="4991100" y="2432050"/>
          <p14:tracePt t="13581" x="5041900" y="2432050"/>
          <p14:tracePt t="13597" x="5086350" y="2432050"/>
          <p14:tracePt t="13615" x="5124450" y="2432050"/>
          <p14:tracePt t="13631" x="5156200" y="2432050"/>
          <p14:tracePt t="13649" x="5175250" y="2432050"/>
          <p14:tracePt t="13665" x="5194300" y="2432050"/>
          <p14:tracePt t="13681" x="5207000" y="2432050"/>
          <p14:tracePt t="13697" x="5226050" y="2432050"/>
          <p14:tracePt t="13714" x="5238750" y="2432050"/>
          <p14:tracePt t="13731" x="5245100" y="2432050"/>
          <p14:tracePt t="13748" x="5251450" y="2432050"/>
          <p14:tracePt t="13784" x="5257800" y="2432050"/>
          <p14:tracePt t="13840" x="5264150" y="2432050"/>
          <p14:tracePt t="14384" x="5251450" y="2432050"/>
          <p14:tracePt t="14393" x="5226050" y="2432050"/>
          <p14:tracePt t="14400" x="5156200" y="2432050"/>
          <p14:tracePt t="14414" x="5105400" y="2432050"/>
          <p14:tracePt t="14431" x="5029200" y="2432050"/>
          <p14:tracePt t="14449" x="5010150" y="2432050"/>
          <p14:tracePt t="14465" x="4997450" y="2432050"/>
          <p14:tracePt t="14600" x="5022850" y="2432050"/>
          <p14:tracePt t="14608" x="5060950" y="2425700"/>
          <p14:tracePt t="14616" x="5105400" y="2419350"/>
          <p14:tracePt t="14624" x="5149850" y="2419350"/>
          <p14:tracePt t="14632" x="5245100" y="2400300"/>
          <p14:tracePt t="14632" x="5302250" y="2393950"/>
          <p14:tracePt t="14648" x="5384800" y="2387600"/>
          <p14:tracePt t="14664" x="5454650" y="2374900"/>
          <p14:tracePt t="14681" x="5480050" y="2374900"/>
          <p14:tracePt t="14697" x="5505450" y="2368550"/>
          <p14:tracePt t="14714" x="5524500" y="2368550"/>
          <p14:tracePt t="14731" x="5537200" y="2368550"/>
          <p14:tracePt t="14747" x="5549900" y="2368550"/>
          <p14:tracePt t="14764" x="5562600" y="2368550"/>
          <p14:tracePt t="14781" x="5568950" y="2368550"/>
          <p14:tracePt t="14952" x="5588000" y="2368550"/>
          <p14:tracePt t="14960" x="5619750" y="2368550"/>
          <p14:tracePt t="14964" x="5727700" y="2368550"/>
          <p14:tracePt t="14982" x="5854700" y="2368550"/>
          <p14:tracePt t="14998" x="6013450" y="2368550"/>
          <p14:tracePt t="15014" x="6172200" y="2368550"/>
          <p14:tracePt t="15031" x="6337300" y="2368550"/>
          <p14:tracePt t="15047" x="6527800" y="2368550"/>
          <p14:tracePt t="15065" x="6629400" y="2368550"/>
          <p14:tracePt t="15081" x="6718300" y="2368550"/>
          <p14:tracePt t="15098" x="6807200" y="2368550"/>
          <p14:tracePt t="15114" x="6883400" y="2368550"/>
          <p14:tracePt t="15131" x="6985000" y="2368550"/>
          <p14:tracePt t="15147" x="7061200" y="2368550"/>
          <p14:tracePt t="15164" x="7137400" y="2368550"/>
          <p14:tracePt t="15181" x="7239000" y="2368550"/>
          <p14:tracePt t="15198" x="7321550" y="2368550"/>
          <p14:tracePt t="15214" x="7416800" y="2368550"/>
          <p14:tracePt t="15231" x="7505700" y="2368550"/>
          <p14:tracePt t="15248" x="7613650" y="2368550"/>
          <p14:tracePt t="15265" x="7683500" y="2368550"/>
          <p14:tracePt t="15281" x="7747000" y="2368550"/>
          <p14:tracePt t="15298" x="7797800" y="2368550"/>
          <p14:tracePt t="15314" x="7835900" y="2368550"/>
          <p14:tracePt t="15331" x="7867650" y="2368550"/>
          <p14:tracePt t="15347" x="7880350" y="2368550"/>
          <p14:tracePt t="15364" x="7899400" y="2368550"/>
          <p14:tracePt t="15381" x="7918450" y="2368550"/>
          <p14:tracePt t="15397" x="7943850" y="2368550"/>
          <p14:tracePt t="15414" x="7962900" y="2368550"/>
          <p14:tracePt t="15431" x="7994650" y="2368550"/>
          <p14:tracePt t="15447" x="8032750" y="2368550"/>
          <p14:tracePt t="15465" x="8051800" y="2368550"/>
          <p14:tracePt t="15481" x="8070850" y="2368550"/>
          <p14:tracePt t="15498" x="8083550" y="2368550"/>
          <p14:tracePt t="15514" x="8102600" y="2368550"/>
          <p14:tracePt t="15531" x="8108950" y="2368550"/>
          <p14:tracePt t="16305" x="8108950" y="2362200"/>
          <p14:tracePt t="16312" x="8102600" y="2362200"/>
          <p14:tracePt t="16317" x="8096250" y="2362200"/>
          <p14:tracePt t="16331" x="8089900" y="2362200"/>
          <p14:tracePt t="16347" x="8083550" y="2362200"/>
          <p14:tracePt t="16512" x="8077200" y="2362200"/>
          <p14:tracePt t="16552" x="8070850" y="2355850"/>
          <p14:tracePt t="16576" x="8064500" y="2355850"/>
          <p14:tracePt t="16608" x="8058150" y="2355850"/>
          <p14:tracePt t="16632" x="8051800" y="2355850"/>
          <p14:tracePt t="16648" x="8039100" y="2349500"/>
          <p14:tracePt t="16656" x="8032750" y="2349500"/>
          <p14:tracePt t="16664" x="8026400" y="2349500"/>
          <p14:tracePt t="16665" x="8020050" y="2349500"/>
          <p14:tracePt t="16681" x="8007350" y="2349500"/>
          <p14:tracePt t="16697" x="7988300" y="2349500"/>
          <p14:tracePt t="16714" x="7975600" y="2349500"/>
          <p14:tracePt t="16731" x="7969250" y="2349500"/>
          <p14:tracePt t="16748" x="7962900" y="2349500"/>
          <p14:tracePt t="16764" x="7956550" y="2349500"/>
          <p14:tracePt t="16781" x="7943850" y="2349500"/>
          <p14:tracePt t="16797" x="7937500" y="2349500"/>
          <p14:tracePt t="16814" x="7931150" y="2349500"/>
          <p14:tracePt t="16831" x="7924800" y="2349500"/>
          <p14:tracePt t="16848" x="7912100" y="2349500"/>
          <p14:tracePt t="16888" x="7905750" y="2349500"/>
          <p14:tracePt t="16912" x="7899400" y="2349500"/>
          <p14:tracePt t="16928" x="7893050" y="2349500"/>
          <p14:tracePt t="16952" x="7886700" y="2349500"/>
          <p14:tracePt t="17000" x="7880350" y="2349500"/>
          <p14:tracePt t="17015" x="7874000" y="2349500"/>
          <p14:tracePt t="17048" x="7867650" y="2349500"/>
          <p14:tracePt t="17056" x="7861300" y="2349500"/>
          <p14:tracePt t="17096" x="7854950" y="2349500"/>
          <p14:tracePt t="18015" x="7848600" y="2349500"/>
          <p14:tracePt t="18024" x="7816850" y="2349500"/>
          <p14:tracePt t="18032" x="7778750" y="2355850"/>
          <p14:tracePt t="18048" x="7734300" y="2362200"/>
          <p14:tracePt t="18048" x="7645400" y="2374900"/>
          <p14:tracePt t="18064" x="7569200" y="2387600"/>
          <p14:tracePt t="18080" x="7518400" y="2393950"/>
          <p14:tracePt t="18097" x="7473950" y="2400300"/>
          <p14:tracePt t="18114" x="7442200" y="2406650"/>
          <p14:tracePt t="18131" x="7410450" y="2406650"/>
          <p14:tracePt t="18147" x="7372350" y="2406650"/>
          <p14:tracePt t="18164" x="7334250" y="2406650"/>
          <p14:tracePt t="18181" x="7296150" y="2406650"/>
          <p14:tracePt t="18197" x="7270750" y="2406650"/>
          <p14:tracePt t="18214" x="7245350" y="2406650"/>
          <p14:tracePt t="18231" x="7232650" y="2406650"/>
          <p14:tracePt t="18247" x="7219950" y="2406650"/>
          <p14:tracePt t="18265" x="7207250" y="2406650"/>
          <p14:tracePt t="18281" x="7194550" y="2406650"/>
          <p14:tracePt t="18298" x="7181850" y="2406650"/>
          <p14:tracePt t="18314" x="7156450" y="2406650"/>
          <p14:tracePt t="18331" x="7137400" y="2406650"/>
          <p14:tracePt t="18347" x="7112000" y="2406650"/>
          <p14:tracePt t="18364" x="7092950" y="2406650"/>
          <p14:tracePt t="18380" x="7061200" y="2406650"/>
          <p14:tracePt t="18397" x="7029450" y="2406650"/>
          <p14:tracePt t="18414" x="7004050" y="2406650"/>
          <p14:tracePt t="18431" x="6972300" y="2406650"/>
          <p14:tracePt t="18447" x="6940550" y="2406650"/>
          <p14:tracePt t="18464" x="6927850" y="2406650"/>
          <p14:tracePt t="18480" x="6915150" y="2406650"/>
          <p14:tracePt t="18498" x="6908800" y="2406650"/>
          <p14:tracePt t="18514" x="6889750" y="2406650"/>
          <p14:tracePt t="18531" x="6877050" y="2406650"/>
          <p14:tracePt t="18547" x="6851650" y="2406650"/>
          <p14:tracePt t="18565" x="6832600" y="2406650"/>
          <p14:tracePt t="18580" x="6813550" y="2406650"/>
          <p14:tracePt t="18597" x="6794500" y="2406650"/>
          <p14:tracePt t="18614" x="6775450" y="2406650"/>
          <p14:tracePt t="18631" x="6750050" y="2406650"/>
          <p14:tracePt t="18648" x="6731000" y="2406650"/>
          <p14:tracePt t="18664" x="6724650" y="2406650"/>
          <p14:tracePt t="18680" x="6711950" y="2406650"/>
          <p14:tracePt t="18697" x="6705600" y="2406650"/>
          <p14:tracePt t="18714" x="6699250" y="2406650"/>
          <p14:tracePt t="18731" x="6692900" y="2406650"/>
          <p14:tracePt t="18808" x="6686550" y="2406650"/>
          <p14:tracePt t="18815" x="6680200" y="2406650"/>
          <p14:tracePt t="18823" x="6673850" y="2406650"/>
          <p14:tracePt t="18831" x="6654800" y="2406650"/>
          <p14:tracePt t="18848" x="6616700" y="2406650"/>
          <p14:tracePt t="18864" x="6584950" y="2406650"/>
          <p14:tracePt t="18880" x="6553200" y="2406650"/>
          <p14:tracePt t="18898" x="6521450" y="2406650"/>
          <p14:tracePt t="18914" x="6483350" y="2406650"/>
          <p14:tracePt t="18931" x="6457950" y="2406650"/>
          <p14:tracePt t="18947" x="6432550" y="2406650"/>
          <p14:tracePt t="18964" x="6407150" y="2406650"/>
          <p14:tracePt t="18981" x="6394450" y="2406650"/>
          <p14:tracePt t="18997" x="6375400" y="2406650"/>
          <p14:tracePt t="19014" x="6356350" y="2406650"/>
          <p14:tracePt t="19031" x="6330950" y="2406650"/>
          <p14:tracePt t="19031" x="6318250" y="2406650"/>
          <p14:tracePt t="19048" x="6299200" y="2413000"/>
          <p14:tracePt t="19064" x="6273800" y="2419350"/>
          <p14:tracePt t="19080" x="6261100" y="2419350"/>
          <p14:tracePt t="19097" x="6242050" y="2419350"/>
          <p14:tracePt t="19114" x="6223000" y="2425700"/>
          <p14:tracePt t="19131" x="6216650" y="2425700"/>
          <p14:tracePt t="19147" x="6203950" y="2425700"/>
          <p14:tracePt t="19164" x="6191250" y="2425700"/>
          <p14:tracePt t="19181" x="6178550" y="2425700"/>
          <p14:tracePt t="19198" x="6165850" y="2425700"/>
          <p14:tracePt t="19214" x="6153150" y="2425700"/>
          <p14:tracePt t="19231" x="6146800" y="2425700"/>
          <p14:tracePt t="19247" x="6134100" y="2425700"/>
          <p14:tracePt t="19285" x="6127750" y="2425700"/>
          <p14:tracePt t="19336" x="6121400" y="2425700"/>
          <p14:tracePt t="20994" x="6127750" y="2425700"/>
          <p14:tracePt t="21001" x="6140450" y="2425700"/>
          <p14:tracePt t="21008" x="6165850" y="2425700"/>
          <p14:tracePt t="21016" x="6210300" y="2419350"/>
          <p14:tracePt t="21032" x="6248400" y="2413000"/>
          <p14:tracePt t="21050" x="6286500" y="2413000"/>
          <p14:tracePt t="21067" x="6324600" y="2413000"/>
          <p14:tracePt t="21082" x="6388100" y="2413000"/>
          <p14:tracePt t="21099" x="6464300" y="2413000"/>
          <p14:tracePt t="21116" x="6565900" y="2413000"/>
          <p14:tracePt t="21132" x="6673850" y="2413000"/>
          <p14:tracePt t="21149" x="6788150" y="2413000"/>
          <p14:tracePt t="21166" x="6883400" y="2413000"/>
          <p14:tracePt t="21183" x="6959600" y="2413000"/>
          <p14:tracePt t="21199" x="7016750" y="2413000"/>
          <p14:tracePt t="21216" x="7054850" y="2413000"/>
          <p14:tracePt t="21232" x="7086600" y="2413000"/>
          <p14:tracePt t="21232" x="7099300" y="2413000"/>
          <p14:tracePt t="21250" x="7131050" y="2413000"/>
          <p14:tracePt t="21266" x="7169150" y="2413000"/>
          <p14:tracePt t="21283" x="7213600" y="2413000"/>
          <p14:tracePt t="21299" x="7277100" y="2413000"/>
          <p14:tracePt t="21316" x="7366000" y="2413000"/>
          <p14:tracePt t="21332" x="7435850" y="2413000"/>
          <p14:tracePt t="21349" x="7493000" y="2413000"/>
          <p14:tracePt t="21366" x="7537450" y="2413000"/>
          <p14:tracePt t="21382" x="7562850" y="2413000"/>
          <p14:tracePt t="21399" x="7581900" y="2413000"/>
          <p14:tracePt t="21416" x="7613650" y="2413000"/>
          <p14:tracePt t="21432" x="7670800" y="2413000"/>
          <p14:tracePt t="21450" x="7708900" y="2413000"/>
          <p14:tracePt t="21466" x="7740650" y="2413000"/>
          <p14:tracePt t="21483" x="7772400" y="2413000"/>
          <p14:tracePt t="21499" x="7785100" y="2413000"/>
          <p14:tracePt t="21516" x="7810500" y="2413000"/>
          <p14:tracePt t="21532" x="7835900" y="2413000"/>
          <p14:tracePt t="21549" x="7861300" y="2413000"/>
          <p14:tracePt t="21567" x="7874000" y="2413000"/>
          <p14:tracePt t="21582" x="7880350" y="2406650"/>
          <p14:tracePt t="21600" x="7893050" y="2406650"/>
          <p14:tracePt t="21616" x="7899400" y="2406650"/>
          <p14:tracePt t="21633" x="7905750" y="2406650"/>
          <p14:tracePt t="21690" x="7912100" y="2406650"/>
          <p14:tracePt t="21698" x="7931150" y="2406650"/>
          <p14:tracePt t="21708" x="7937500" y="2406650"/>
          <p14:tracePt t="21716" x="7956550" y="2406650"/>
          <p14:tracePt t="21733" x="7969250" y="2406650"/>
          <p14:tracePt t="21749" x="7988300" y="2406650"/>
          <p14:tracePt t="21786" x="7994650" y="2406650"/>
          <p14:tracePt t="21810" x="8001000" y="2406650"/>
          <p14:tracePt t="22154" x="7994650" y="2406650"/>
          <p14:tracePt t="22162" x="7988300" y="2406650"/>
          <p14:tracePt t="22169" x="7981950" y="2406650"/>
          <p14:tracePt t="22177" x="7969250" y="2406650"/>
          <p14:tracePt t="22185" x="7950200" y="2406650"/>
          <p14:tracePt t="22199" x="7931150" y="2406650"/>
          <p14:tracePt t="22216" x="7912100" y="2406650"/>
          <p14:tracePt t="22232" x="7880350" y="2406650"/>
          <p14:tracePt t="22249" x="7848600" y="2406650"/>
          <p14:tracePt t="22266" x="7823200" y="2406650"/>
          <p14:tracePt t="22282" x="7797800" y="2406650"/>
          <p14:tracePt t="22299" x="7772400" y="2406650"/>
          <p14:tracePt t="22316" x="7740650" y="2406650"/>
          <p14:tracePt t="22333" x="7715250" y="2406650"/>
          <p14:tracePt t="22349" x="7670800" y="2406650"/>
          <p14:tracePt t="22366" x="7639050" y="2406650"/>
          <p14:tracePt t="22382" x="7607300" y="2406650"/>
          <p14:tracePt t="22399" x="7575550" y="2406650"/>
          <p14:tracePt t="22416" x="7550150" y="2406650"/>
          <p14:tracePt t="22433" x="7531100" y="2406650"/>
          <p14:tracePt t="22449" x="7505700" y="2406650"/>
          <p14:tracePt t="22466" x="7486650" y="2406650"/>
          <p14:tracePt t="22482" x="7473950" y="2406650"/>
          <p14:tracePt t="22500" x="7448550" y="2406650"/>
          <p14:tracePt t="22516" x="7429500" y="2406650"/>
          <p14:tracePt t="22533" x="7404100" y="2406650"/>
          <p14:tracePt t="22549" x="7385050" y="2406650"/>
          <p14:tracePt t="22566" x="7359650" y="2406650"/>
          <p14:tracePt t="22582" x="7340600" y="2406650"/>
          <p14:tracePt t="22600" x="7315200" y="2406650"/>
          <p14:tracePt t="22616" x="7296150" y="2406650"/>
          <p14:tracePt t="22633" x="7270750" y="2406650"/>
          <p14:tracePt t="22650" x="7258050" y="2406650"/>
          <p14:tracePt t="22666" x="7251700" y="2406650"/>
          <p14:tracePt t="22682" x="7245350" y="2406650"/>
          <p14:tracePt t="22699" x="7232650" y="2406650"/>
          <p14:tracePt t="22716" x="7219950" y="2406650"/>
          <p14:tracePt t="22732" x="7213600" y="2406650"/>
          <p14:tracePt t="22749" x="7207250" y="2406650"/>
          <p14:tracePt t="22766" x="7200900" y="2406650"/>
          <p14:tracePt t="22782" x="7194550" y="2406650"/>
          <p14:tracePt t="22799" x="7188200" y="2406650"/>
          <p14:tracePt t="22816" x="7175500" y="2406650"/>
          <p14:tracePt t="22857" x="7169150" y="2406650"/>
          <p14:tracePt t="22889" x="7162800" y="2406650"/>
          <p14:tracePt t="22906" x="7156450" y="2406650"/>
          <p14:tracePt t="22914" x="7150100" y="2406650"/>
          <p14:tracePt t="22919" x="7143750" y="2406650"/>
          <p14:tracePt t="22961" x="7137400" y="2406650"/>
          <p14:tracePt t="22977" x="7131050" y="2406650"/>
          <p14:tracePt t="23050" x="7124700" y="2406650"/>
          <p14:tracePt t="23162" x="7112000" y="2406650"/>
          <p14:tracePt t="23169" x="7105650" y="2406650"/>
          <p14:tracePt t="23177" x="7092950" y="2406650"/>
          <p14:tracePt t="23183" x="7029450" y="2406650"/>
          <p14:tracePt t="23199" x="6940550" y="2406650"/>
          <p14:tracePt t="23216" x="6858000" y="2406650"/>
          <p14:tracePt t="23232" x="6762750" y="2406650"/>
          <p14:tracePt t="23249" x="6610350" y="2406650"/>
          <p14:tracePt t="23266" x="6534150" y="2406650"/>
          <p14:tracePt t="23283" x="6451600" y="2406650"/>
          <p14:tracePt t="23299" x="6381750" y="2406650"/>
          <p14:tracePt t="23316" x="6292850" y="2406650"/>
          <p14:tracePt t="23332" x="6216650" y="2406650"/>
          <p14:tracePt t="23349" x="6153150" y="2406650"/>
          <p14:tracePt t="23366" x="6102350" y="2406650"/>
          <p14:tracePt t="23382" x="6038850" y="2406650"/>
          <p14:tracePt t="23399" x="5988050" y="2406650"/>
          <p14:tracePt t="23416" x="5937250" y="2406650"/>
          <p14:tracePt t="23432" x="5861050" y="2406650"/>
          <p14:tracePt t="23450" x="5791200" y="2406650"/>
          <p14:tracePt t="23466" x="5708650" y="2406650"/>
          <p14:tracePt t="23482" x="5638800" y="2406650"/>
          <p14:tracePt t="23499" x="5568950" y="2406650"/>
          <p14:tracePt t="23516" x="5505450" y="2406650"/>
          <p14:tracePt t="23532" x="5454650" y="2406650"/>
          <p14:tracePt t="23549" x="5403850" y="2406650"/>
          <p14:tracePt t="23566" x="5378450" y="2406650"/>
          <p14:tracePt t="23582" x="5359400" y="2406650"/>
          <p14:tracePt t="23599" x="5334000" y="2406650"/>
          <p14:tracePt t="23616" x="5314950" y="2406650"/>
          <p14:tracePt t="23632" x="5276850" y="2406650"/>
          <p14:tracePt t="23650" x="5251450" y="2406650"/>
          <p14:tracePt t="23666" x="5232400" y="2406650"/>
          <p14:tracePt t="23682" x="5207000" y="2406650"/>
          <p14:tracePt t="23699" x="5194300" y="2406650"/>
          <p14:tracePt t="23716" x="5187950" y="2406650"/>
          <p14:tracePt t="23732" x="5168900" y="2406650"/>
          <p14:tracePt t="23749" x="5156200" y="2406650"/>
          <p14:tracePt t="23766" x="5143500" y="2406650"/>
          <p14:tracePt t="23782" x="5124450" y="2406650"/>
          <p14:tracePt t="23799" x="5105400" y="2406650"/>
          <p14:tracePt t="23816" x="5099050" y="2406650"/>
          <p14:tracePt t="23832" x="5086350" y="2400300"/>
          <p14:tracePt t="23890" x="5080000" y="2400300"/>
          <p14:tracePt t="24458" x="5073650" y="2400300"/>
          <p14:tracePt t="24467" x="5067300" y="2400300"/>
          <p14:tracePt t="24470" x="5048250" y="2400300"/>
          <p14:tracePt t="24482" x="5035550" y="2400300"/>
          <p14:tracePt t="24499" x="5029200" y="2400300"/>
          <p14:tracePt t="24516" x="5016500" y="2400300"/>
          <p14:tracePt t="25489" x="5022850" y="2393950"/>
          <p14:tracePt t="25537" x="5029200" y="2393950"/>
          <p14:tracePt t="25569" x="5035550" y="2393950"/>
          <p14:tracePt t="25620" x="5041900" y="2393950"/>
          <p14:tracePt t="25633" x="5048250" y="2393950"/>
          <p14:tracePt t="25657" x="5054600" y="2393950"/>
          <p14:tracePt t="25673" x="5060950" y="2393950"/>
          <p14:tracePt t="25681" x="5067300" y="2393950"/>
          <p14:tracePt t="25689" x="5073650" y="2393950"/>
          <p14:tracePt t="25713" x="5080000" y="2393950"/>
          <p14:tracePt t="25721" x="5086350" y="2393950"/>
          <p14:tracePt t="27658" x="5060950" y="2393950"/>
          <p14:tracePt t="27665" x="4889500" y="2393950"/>
          <p14:tracePt t="27682" x="4787900" y="2393950"/>
          <p14:tracePt t="27683" x="4502150" y="2393950"/>
          <p14:tracePt t="27699" x="4324350" y="2400300"/>
          <p14:tracePt t="27716" x="4184650" y="2400300"/>
          <p14:tracePt t="27732" x="4102100" y="2400300"/>
          <p14:tracePt t="27749" x="4070350" y="2400300"/>
          <p14:tracePt t="27765" x="4057650" y="2400300"/>
          <p14:tracePt t="27834" x="4051300" y="2400300"/>
          <p14:tracePt t="27841" x="4038600" y="2400300"/>
          <p14:tracePt t="27849" x="4032250" y="2400300"/>
          <p14:tracePt t="27850" x="4025900" y="2400300"/>
          <p14:tracePt t="27866" x="4013200" y="2400300"/>
          <p14:tracePt t="27882" x="4000500" y="2406650"/>
          <p14:tracePt t="27899" x="3994150" y="2406650"/>
          <p14:tracePt t="27936" x="3987800" y="2406650"/>
          <p14:tracePt t="27961" x="3981450" y="2406650"/>
          <p14:tracePt t="27974" x="3975100" y="2406650"/>
          <p14:tracePt t="27982" x="3968750" y="2406650"/>
          <p14:tracePt t="27983" x="3956050" y="2406650"/>
          <p14:tracePt t="27999" x="3943350" y="2406650"/>
          <p14:tracePt t="28016" x="3924300" y="2406650"/>
          <p14:tracePt t="28032" x="3905250" y="2406650"/>
          <p14:tracePt t="28049" x="3898900" y="2406650"/>
          <p14:tracePt t="28065" x="3892550" y="2406650"/>
          <p14:tracePt t="28289" x="3898900" y="2406650"/>
          <p14:tracePt t="28298" x="3943350" y="2406650"/>
          <p14:tracePt t="28308" x="3975100" y="2406650"/>
          <p14:tracePt t="28315" x="4095750" y="2406650"/>
          <p14:tracePt t="28332" x="4260850" y="2406650"/>
          <p14:tracePt t="28349" x="4502150" y="2406650"/>
          <p14:tracePt t="28365" x="4768850" y="2406650"/>
          <p14:tracePt t="28382" x="5035550" y="2406650"/>
          <p14:tracePt t="28399" x="5302250" y="2406650"/>
          <p14:tracePt t="28415" x="5499100" y="2406650"/>
          <p14:tracePt t="28432" x="5727700" y="2425700"/>
          <p14:tracePt t="28449" x="6121400" y="2425700"/>
          <p14:tracePt t="28466" x="6330950" y="2425700"/>
          <p14:tracePt t="28482" x="6483350" y="2425700"/>
          <p14:tracePt t="28499" x="6565900" y="2425700"/>
          <p14:tracePt t="28515" x="6584950" y="2425700"/>
          <p14:tracePt t="29022" x="6572250" y="2425700"/>
          <p14:tracePt t="29033" x="6527800" y="2425700"/>
          <p14:tracePt t="29041" x="6464300" y="2425700"/>
          <p14:tracePt t="29049" x="6286500" y="2425700"/>
          <p14:tracePt t="29065" x="6153150" y="2425700"/>
          <p14:tracePt t="29066" x="5854700" y="2425700"/>
          <p14:tracePt t="29081" x="5657850" y="2425700"/>
          <p14:tracePt t="29098" x="5486400" y="2425700"/>
          <p14:tracePt t="29114" x="5340350" y="2425700"/>
          <p14:tracePt t="29131" x="5238750" y="2425700"/>
          <p14:tracePt t="29149" x="5143500" y="2425700"/>
          <p14:tracePt t="29166" x="5054600" y="2425700"/>
          <p14:tracePt t="29183" x="4991100" y="2425700"/>
          <p14:tracePt t="29199" x="4940300" y="2425700"/>
          <p14:tracePt t="29215" x="4889500" y="2425700"/>
          <p14:tracePt t="29232" x="4826000" y="2432050"/>
          <p14:tracePt t="29250" x="4781550" y="2432050"/>
          <p14:tracePt t="29265" x="4724400" y="2432050"/>
          <p14:tracePt t="29282" x="4679950" y="2432050"/>
          <p14:tracePt t="29299" x="4629150" y="2432050"/>
          <p14:tracePt t="29315" x="4572000" y="2432050"/>
          <p14:tracePt t="29332" x="4527550" y="2432050"/>
          <p14:tracePt t="29349" x="4489450" y="2432050"/>
          <p14:tracePt t="29366" x="4451350" y="2432050"/>
          <p14:tracePt t="29382" x="4425950" y="2432050"/>
          <p14:tracePt t="29399" x="4406900" y="2432050"/>
          <p14:tracePt t="29415" x="4394200" y="2432050"/>
          <p14:tracePt t="29432" x="4375150" y="2432050"/>
          <p14:tracePt t="29449" x="4368800" y="2432050"/>
          <p14:tracePt t="29497" x="4362450" y="2432050"/>
          <p14:tracePt t="29537" x="4356100" y="2432050"/>
          <p14:tracePt t="29549" x="4349750" y="2432050"/>
          <p14:tracePt t="30089" x="4356100" y="2432050"/>
          <p14:tracePt t="30097" x="4381500" y="2432050"/>
          <p14:tracePt t="30105" x="4413250" y="2432050"/>
          <p14:tracePt t="30116" x="4438650" y="2432050"/>
          <p14:tracePt t="30132" x="4476750" y="2432050"/>
          <p14:tracePt t="30149" x="4521200" y="2432050"/>
          <p14:tracePt t="30165" x="4565650" y="2432050"/>
          <p14:tracePt t="30182" x="4610100" y="2432050"/>
          <p14:tracePt t="30199" x="4648200" y="2432050"/>
          <p14:tracePt t="30215" x="4679950" y="2432050"/>
          <p14:tracePt t="30232" x="4724400" y="2432050"/>
          <p14:tracePt t="30250" x="4743450" y="2432050"/>
          <p14:tracePt t="30265" x="4775200" y="2432050"/>
          <p14:tracePt t="30282" x="4806950" y="2432050"/>
          <p14:tracePt t="30299" x="4832350" y="2432050"/>
          <p14:tracePt t="30315" x="4845050" y="2432050"/>
          <p14:tracePt t="30489" x="4857750" y="2432050"/>
          <p14:tracePt t="30497" x="4921250" y="2432050"/>
          <p14:tracePt t="30508" x="4959350" y="2432050"/>
          <p14:tracePt t="30516" x="5073650" y="2432050"/>
          <p14:tracePt t="30532" x="5232400" y="2432050"/>
          <p14:tracePt t="30549" x="5391150" y="2432050"/>
          <p14:tracePt t="30565" x="5537200" y="2432050"/>
          <p14:tracePt t="30582" x="5626100" y="2432050"/>
          <p14:tracePt t="30598" x="5664200" y="2432050"/>
          <p14:tracePt t="30616" x="5683250" y="2432050"/>
          <p14:tracePt t="30632" x="5695950" y="2432050"/>
          <p14:tracePt t="30649" x="5702300" y="2432050"/>
          <p14:tracePt t="30689" x="5708650" y="2432050"/>
          <p14:tracePt t="30713" x="5715000" y="2432050"/>
          <p14:tracePt t="30761" x="5721350" y="2432050"/>
          <p14:tracePt t="30769" x="5727700" y="2432050"/>
          <p14:tracePt t="30794" x="5734050" y="2432050"/>
          <p14:tracePt t="30809" x="5746750" y="2432050"/>
          <p14:tracePt t="30825" x="5753100" y="2432050"/>
          <p14:tracePt t="30838" x="5759450" y="2432050"/>
          <p14:tracePt t="30857" x="5765800" y="2432050"/>
          <p14:tracePt t="30865" x="5778500" y="2432050"/>
          <p14:tracePt t="30889" x="5791200" y="2432050"/>
          <p14:tracePt t="30908" x="5803900" y="2432050"/>
          <p14:tracePt t="30921" x="5810250" y="2432050"/>
          <p14:tracePt t="31065" x="5822950" y="2432050"/>
          <p14:tracePt t="31069" x="5829300" y="2432050"/>
          <p14:tracePt t="31082" x="5835650" y="2432050"/>
          <p14:tracePt t="31083" x="5867400" y="2432050"/>
          <p14:tracePt t="31099" x="5892800" y="2432050"/>
          <p14:tracePt t="31115" x="5905500" y="2432050"/>
          <p14:tracePt t="31132" x="5918200" y="2432050"/>
          <p14:tracePt t="31148" x="5924550" y="2432050"/>
          <p14:tracePt t="31164" x="5937250" y="2432050"/>
          <p14:tracePt t="31182" x="5949950" y="2432050"/>
          <p14:tracePt t="31199" x="5956300" y="2432050"/>
          <p14:tracePt t="31199" x="5969000" y="2432050"/>
          <p14:tracePt t="31217" x="5975350" y="2432050"/>
          <p14:tracePt t="31232" x="5981700" y="2432050"/>
          <p14:tracePt t="31249" x="5988050" y="2432050"/>
          <p14:tracePt t="31417" x="5981700" y="2432050"/>
          <p14:tracePt t="31425" x="5962650" y="2432050"/>
          <p14:tracePt t="31441" x="5899150" y="2432050"/>
          <p14:tracePt t="31449" x="5867400" y="2432050"/>
          <p14:tracePt t="31450" x="5784850" y="2432050"/>
          <p14:tracePt t="31466" x="5708650" y="2432050"/>
          <p14:tracePt t="31482" x="5651500" y="2432050"/>
          <p14:tracePt t="31499" x="5588000" y="2432050"/>
          <p14:tracePt t="31515" x="5549900" y="2432050"/>
          <p14:tracePt t="31532" x="5518150" y="2432050"/>
          <p14:tracePt t="31548" x="5486400" y="2432050"/>
          <p14:tracePt t="31566" x="5448300" y="2432050"/>
          <p14:tracePt t="31582" x="5410200" y="2432050"/>
          <p14:tracePt t="31599" x="5372100" y="2432050"/>
          <p14:tracePt t="31615" x="5334000" y="2432050"/>
          <p14:tracePt t="31615" x="5308600" y="2432050"/>
          <p14:tracePt t="31649" x="5257800" y="2432050"/>
          <p14:tracePt t="31650" x="5213350" y="2432050"/>
          <p14:tracePt t="31665" x="5175250" y="2432050"/>
          <p14:tracePt t="31682" x="5143500" y="2432050"/>
          <p14:tracePt t="31699" x="5111750" y="2432050"/>
          <p14:tracePt t="31715" x="5099050" y="2432050"/>
          <p14:tracePt t="31732" x="5086350" y="2432050"/>
          <p14:tracePt t="31913" x="5092700" y="2432050"/>
          <p14:tracePt t="31925" x="5111750" y="2432050"/>
          <p14:tracePt t="31927" x="5137150" y="2432050"/>
          <p14:tracePt t="31932" x="5213350" y="2432050"/>
          <p14:tracePt t="31948" x="5334000" y="2432050"/>
          <p14:tracePt t="31965" x="5473700" y="2432050"/>
          <p14:tracePt t="31982" x="5600700" y="2432050"/>
          <p14:tracePt t="31999" x="5708650" y="2432050"/>
          <p14:tracePt t="32015" x="5797550" y="2432050"/>
          <p14:tracePt t="32032" x="5854700" y="2432050"/>
          <p14:tracePt t="32049" x="5880100" y="2432050"/>
          <p14:tracePt t="32066" x="5905500" y="2425700"/>
          <p14:tracePt t="32082" x="5918200" y="2425700"/>
          <p14:tracePt t="32099" x="5930900" y="2425700"/>
          <p14:tracePt t="32115" x="5937250" y="2419350"/>
          <p14:tracePt t="32132" x="5943600" y="2419350"/>
          <p14:tracePt t="32497" x="5924550" y="2419350"/>
          <p14:tracePt t="32505" x="5899150" y="2419350"/>
          <p14:tracePt t="32513" x="5854700" y="2419350"/>
          <p14:tracePt t="32521" x="5765800" y="2419350"/>
          <p14:tracePt t="32532" x="5645150" y="2419350"/>
          <p14:tracePt t="32548" x="5505450" y="2419350"/>
          <p14:tracePt t="32565" x="5384800" y="2419350"/>
          <p14:tracePt t="32582" x="5308600" y="2419350"/>
          <p14:tracePt t="32599" x="5245100" y="2419350"/>
          <p14:tracePt t="32615" x="5213350" y="2419350"/>
          <p14:tracePt t="32632" x="5187950" y="2419350"/>
          <p14:tracePt t="32649" x="5156200" y="2419350"/>
          <p14:tracePt t="32665" x="5130800" y="2419350"/>
          <p14:tracePt t="32682" x="5111750" y="2419350"/>
          <p14:tracePt t="32699" x="5086350" y="2419350"/>
          <p14:tracePt t="32715" x="5073650" y="2419350"/>
          <p14:tracePt t="32753" x="5067300" y="2419350"/>
          <p14:tracePt t="32969" x="5073650" y="2419350"/>
          <p14:tracePt t="32977" x="5080000" y="2419350"/>
          <p14:tracePt t="32990" x="5092700" y="2419350"/>
          <p14:tracePt t="32998" x="5111750" y="2419350"/>
          <p14:tracePt t="32999" x="5149850" y="2419350"/>
          <p14:tracePt t="33015" x="5194300" y="2419350"/>
          <p14:tracePt t="33032" x="5257800" y="2419350"/>
          <p14:tracePt t="33050" x="5295900" y="2419350"/>
          <p14:tracePt t="33065" x="5334000" y="2419350"/>
          <p14:tracePt t="33082" x="5372100" y="2419350"/>
          <p14:tracePt t="33098" x="5403850" y="2419350"/>
          <p14:tracePt t="33116" x="5435600" y="2419350"/>
          <p14:tracePt t="33132" x="5467350" y="2419350"/>
          <p14:tracePt t="33149" x="5505450" y="2419350"/>
          <p14:tracePt t="33165" x="5524500" y="2419350"/>
          <p14:tracePt t="33182" x="5537200" y="2419350"/>
          <p14:tracePt t="33199" x="5543550" y="2419350"/>
          <p14:tracePt t="36808" x="5556250" y="2419350"/>
          <p14:tracePt t="36825" x="5562600" y="2419350"/>
          <p14:tracePt t="36856" x="5568950" y="2419350"/>
          <p14:tracePt t="36896" x="5575300" y="2419350"/>
          <p14:tracePt t="36953" x="5581650" y="2419350"/>
          <p14:tracePt t="36974" x="5588000" y="2419350"/>
          <p14:tracePt t="36984" x="5594350" y="2419350"/>
          <p14:tracePt t="36998" x="5607050" y="2413000"/>
          <p14:tracePt t="36999" x="5632450" y="2413000"/>
          <p14:tracePt t="37015" x="5657850" y="2406650"/>
          <p14:tracePt t="37031" x="5708650" y="2400300"/>
          <p14:tracePt t="37049" x="5740400" y="2393950"/>
          <p14:tracePt t="37065" x="5778500" y="2387600"/>
          <p14:tracePt t="37082" x="5797550" y="2387600"/>
          <p14:tracePt t="37098" x="5810250" y="2387600"/>
          <p14:tracePt t="37135" x="5822950" y="2387600"/>
          <p14:tracePt t="37151" x="5829300" y="2387600"/>
          <p14:tracePt t="37160" x="5835650" y="2387600"/>
          <p14:tracePt t="37168" x="5842000" y="2381250"/>
          <p14:tracePt t="37180" x="5854700" y="2381250"/>
          <p14:tracePt t="37197" x="5861050" y="2374900"/>
          <p14:tracePt t="37567" x="5854700" y="2374900"/>
          <p14:tracePt t="37575" x="5842000" y="2374900"/>
          <p14:tracePt t="37583" x="5835650" y="2374900"/>
          <p14:tracePt t="37591" x="5829300" y="2374900"/>
          <p14:tracePt t="37602" x="5816600" y="2374900"/>
          <p14:tracePt t="37614" x="5778500" y="2374900"/>
          <p14:tracePt t="37630" x="5715000" y="2374900"/>
          <p14:tracePt t="37648" x="5670550" y="2374900"/>
          <p14:tracePt t="37664" x="5632450" y="2374900"/>
          <p14:tracePt t="37680" x="5594350" y="2374900"/>
          <p14:tracePt t="37697" x="5575300" y="2374900"/>
          <p14:tracePt t="37714" x="5549900" y="2374900"/>
          <p14:tracePt t="37731" x="5524500" y="2374900"/>
          <p14:tracePt t="37747" x="5505450" y="2374900"/>
          <p14:tracePt t="37764" x="5480050" y="2374900"/>
          <p14:tracePt t="37781" x="5461000" y="2374900"/>
          <p14:tracePt t="37798" x="5441950" y="2374900"/>
          <p14:tracePt t="37814" x="5422900" y="2374900"/>
          <p14:tracePt t="37830" x="5416550" y="2374900"/>
          <p14:tracePt t="37848" x="5403850" y="2374900"/>
          <p14:tracePt t="37864" x="5384800" y="2374900"/>
          <p14:tracePt t="37880" x="5365750" y="2374900"/>
          <p14:tracePt t="37897" x="5340350" y="2374900"/>
          <p14:tracePt t="37914" x="5321300" y="2374900"/>
          <p14:tracePt t="37931" x="5289550" y="2374900"/>
          <p14:tracePt t="37947" x="5257800" y="2374900"/>
          <p14:tracePt t="37964" x="5238750" y="2374900"/>
          <p14:tracePt t="37980" x="5207000" y="2374900"/>
          <p14:tracePt t="37997" x="5187950" y="2374900"/>
          <p14:tracePt t="38015" x="5168900" y="2374900"/>
          <p14:tracePt t="38031" x="5156200" y="2374900"/>
          <p14:tracePt t="38049" x="5149850" y="2374900"/>
          <p14:tracePt t="38066" x="5143500" y="2374900"/>
          <p14:tracePt t="38104" x="5137150" y="2374900"/>
          <p14:tracePt t="38112" x="5130800" y="2374900"/>
          <p14:tracePt t="38120" x="5118100" y="2374900"/>
          <p14:tracePt t="38131" x="5105400" y="2374900"/>
          <p14:tracePt t="38147" x="5099050" y="2374900"/>
          <p14:tracePt t="42289" x="5092700" y="2374900"/>
          <p14:tracePt t="42305" x="5092700" y="2381250"/>
          <p14:tracePt t="42320" x="5092700" y="2387600"/>
          <p14:tracePt t="42745" x="5086350" y="2393950"/>
          <p14:tracePt t="42761" x="5086350" y="2400300"/>
          <p14:tracePt t="42776" x="5086350" y="2406650"/>
          <p14:tracePt t="43256" x="5080000" y="2413000"/>
          <p14:tracePt t="43272" x="5073650" y="2413000"/>
          <p14:tracePt t="43296" x="5067300" y="2413000"/>
          <p14:tracePt t="43361" x="5060950" y="2413000"/>
          <p14:tracePt t="45143" x="5073650" y="2413000"/>
          <p14:tracePt t="45168" x="5092700" y="2413000"/>
          <p14:tracePt t="45176" x="5099050" y="2413000"/>
          <p14:tracePt t="45184" x="5130800" y="2419350"/>
          <p14:tracePt t="45198" x="5143500" y="2419350"/>
          <p14:tracePt t="45214" x="5149850" y="2419350"/>
          <p14:tracePt t="45231" x="5156200" y="2419350"/>
          <p14:tracePt t="45248" x="5168900" y="2419350"/>
          <p14:tracePt t="45265" x="5187950" y="2419350"/>
          <p14:tracePt t="45281" x="5213350" y="2419350"/>
          <p14:tracePt t="45298" x="5257800" y="2419350"/>
          <p14:tracePt t="45314" x="5321300" y="2425700"/>
          <p14:tracePt t="45331" x="5416550" y="2438400"/>
          <p14:tracePt t="45348" x="5492750" y="2444750"/>
          <p14:tracePt t="45365" x="5581650" y="2444750"/>
          <p14:tracePt t="45381" x="5670550" y="2444750"/>
          <p14:tracePt t="45398" x="5753100" y="2444750"/>
          <p14:tracePt t="45414" x="5816600" y="2444750"/>
          <p14:tracePt t="45414" x="5854700" y="2444750"/>
          <p14:tracePt t="45433" x="5899150" y="2444750"/>
          <p14:tracePt t="45448" x="5937250" y="2444750"/>
          <p14:tracePt t="45465" x="5962650" y="2444750"/>
          <p14:tracePt t="45481" x="6007100" y="2444750"/>
          <p14:tracePt t="45498" x="6038850" y="2444750"/>
          <p14:tracePt t="45514" x="6070600" y="2444750"/>
          <p14:tracePt t="45532" x="6096000" y="2444750"/>
          <p14:tracePt t="45547" x="6127750" y="2444750"/>
          <p14:tracePt t="45564" x="6146800" y="2444750"/>
          <p14:tracePt t="45581" x="6153150" y="2444750"/>
          <p14:tracePt t="45598" x="6159500" y="2444750"/>
          <p14:tracePt t="45864" x="6153150" y="2444750"/>
          <p14:tracePt t="45872" x="6140450" y="2444750"/>
          <p14:tracePt t="45880" x="6102350" y="2444750"/>
          <p14:tracePt t="45898" x="6089650" y="2444750"/>
          <p14:tracePt t="45898" x="6038850" y="2444750"/>
          <p14:tracePt t="45914" x="6000750" y="2444750"/>
          <p14:tracePt t="45932" x="5969000" y="2444750"/>
          <p14:tracePt t="45948" x="5924550" y="2444750"/>
          <p14:tracePt t="45965" x="5899150" y="2438400"/>
          <p14:tracePt t="45981" x="5867400" y="2432050"/>
          <p14:tracePt t="45998" x="5835650" y="2425700"/>
          <p14:tracePt t="46014" x="5803900" y="2425700"/>
          <p14:tracePt t="46014" x="5784850" y="2425700"/>
          <p14:tracePt t="46032" x="5746750" y="2419350"/>
          <p14:tracePt t="46048" x="5715000" y="2419350"/>
          <p14:tracePt t="46065" x="5676900" y="2413000"/>
          <p14:tracePt t="46081" x="5626100" y="2406650"/>
          <p14:tracePt t="46098" x="5568950" y="2406650"/>
          <p14:tracePt t="46115" x="5492750" y="2393950"/>
          <p14:tracePt t="46131" x="5422900" y="2381250"/>
          <p14:tracePt t="46148" x="5365750" y="2374900"/>
          <p14:tracePt t="46164" x="5334000" y="2374900"/>
          <p14:tracePt t="46181" x="5302250" y="2374900"/>
          <p14:tracePt t="46198" x="5289550" y="2368550"/>
          <p14:tracePt t="46214" x="5276850" y="2368550"/>
          <p14:tracePt t="46231" x="5270500" y="2368550"/>
          <p14:tracePt t="46289" x="5264150" y="2368550"/>
          <p14:tracePt t="47512" x="5321300" y="2368550"/>
          <p14:tracePt t="47520" x="5454650" y="2368550"/>
          <p14:tracePt t="47528" x="5594350" y="2368550"/>
          <p14:tracePt t="47528" x="5772150" y="2368550"/>
          <p14:tracePt t="47536" x="5988050" y="2368550"/>
          <p14:tracePt t="47548" x="6426200" y="2368550"/>
          <p14:tracePt t="47564" x="6832600" y="2368550"/>
          <p14:tracePt t="47581" x="7137400" y="2368550"/>
          <p14:tracePt t="47598" x="7302500" y="2368550"/>
          <p14:tracePt t="47614" x="7442200" y="2368550"/>
          <p14:tracePt t="47630" x="7581900" y="2368550"/>
          <p14:tracePt t="47649" x="7645400" y="2368550"/>
          <p14:tracePt t="47664" x="7689850" y="2368550"/>
          <p14:tracePt t="47681" x="7721600" y="2368550"/>
          <p14:tracePt t="47698" x="7747000" y="2368550"/>
          <p14:tracePt t="47714" x="7759700" y="2368550"/>
          <p14:tracePt t="47731" x="7766050" y="2368550"/>
          <p14:tracePt t="47748" x="7778750" y="2368550"/>
          <p14:tracePt t="47765" x="7791450" y="2368550"/>
          <p14:tracePt t="47781" x="7810500" y="2368550"/>
          <p14:tracePt t="47798" x="7823200" y="2368550"/>
          <p14:tracePt t="47814" x="7861300" y="2368550"/>
          <p14:tracePt t="47831" x="7924800" y="2368550"/>
          <p14:tracePt t="47849" x="7975600" y="2368550"/>
          <p14:tracePt t="47864" x="8026400" y="2368550"/>
          <p14:tracePt t="47881" x="8064500" y="2362200"/>
          <p14:tracePt t="47898" x="8089900" y="2362200"/>
          <p14:tracePt t="47914" x="8108950" y="2362200"/>
          <p14:tracePt t="47931" x="8121650" y="2362200"/>
          <p14:tracePt t="47948" x="8134350" y="2362200"/>
          <p14:tracePt t="47965" x="8153400" y="2362200"/>
          <p14:tracePt t="47981" x="8166100" y="2362200"/>
          <p14:tracePt t="47998" x="8185150" y="2362200"/>
          <p14:tracePt t="48014" x="8210550" y="2362200"/>
          <p14:tracePt t="48031" x="8242300" y="2362200"/>
          <p14:tracePt t="48048" x="8274050" y="2362200"/>
          <p14:tracePt t="48065" x="8305800" y="2362200"/>
          <p14:tracePt t="48081" x="8337550" y="2355850"/>
          <p14:tracePt t="48098" x="8356600" y="2355850"/>
          <p14:tracePt t="48114" x="8369300" y="2355850"/>
          <p14:tracePt t="48264" x="8356600" y="2355850"/>
          <p14:tracePt t="48273" x="8343900" y="2355850"/>
          <p14:tracePt t="48274" x="8318500" y="2362200"/>
          <p14:tracePt t="48281" x="8261350" y="2387600"/>
          <p14:tracePt t="48298" x="8185150" y="2425700"/>
          <p14:tracePt t="48314" x="8045450" y="2476500"/>
          <p14:tracePt t="48331" x="7772400" y="2527300"/>
          <p14:tracePt t="48348" x="7346950" y="2578100"/>
          <p14:tracePt t="48364" x="6858000" y="2628900"/>
          <p14:tracePt t="48381" x="6330950" y="2641600"/>
          <p14:tracePt t="48398" x="5778500" y="2641600"/>
          <p14:tracePt t="48414" x="5251450" y="2641600"/>
          <p14:tracePt t="48431" x="4635500" y="2641600"/>
          <p14:tracePt t="48448" x="4368800" y="2641600"/>
          <p14:tracePt t="48465" x="4184650" y="2641600"/>
          <p14:tracePt t="48481" x="4006850" y="2647950"/>
          <p14:tracePt t="48498" x="3873500" y="2647950"/>
          <p14:tracePt t="48514" x="3733800" y="2654300"/>
          <p14:tracePt t="48531" x="3613150" y="2654300"/>
          <p14:tracePt t="48548" x="3498850" y="2654300"/>
          <p14:tracePt t="48565" x="3390900" y="2654300"/>
          <p14:tracePt t="48581" x="3314700" y="2654300"/>
          <p14:tracePt t="48598" x="3238500" y="2654300"/>
          <p14:tracePt t="48614" x="3175000" y="2654300"/>
          <p14:tracePt t="48614" x="3155950" y="2654300"/>
          <p14:tracePt t="48632" x="3130550" y="2654300"/>
          <p14:tracePt t="48647" x="3028950" y="2660650"/>
          <p14:tracePt t="48665" x="2965450" y="2667000"/>
          <p14:tracePt t="48681" x="2895600" y="2679700"/>
          <p14:tracePt t="48698" x="2838450" y="2686050"/>
          <p14:tracePt t="48714" x="2800350" y="2692400"/>
          <p14:tracePt t="48731" x="2749550" y="2711450"/>
          <p14:tracePt t="48748" x="2724150" y="2717800"/>
          <p14:tracePt t="48765" x="2705100" y="2724150"/>
          <p14:tracePt t="48781" x="2667000" y="2736850"/>
          <p14:tracePt t="48798" x="2628900" y="2743200"/>
          <p14:tracePt t="48814" x="2565400" y="2755900"/>
          <p14:tracePt t="48831" x="2463800" y="2774950"/>
          <p14:tracePt t="48848" x="2406650" y="2781300"/>
          <p14:tracePt t="48864" x="2349500" y="2787650"/>
          <p14:tracePt t="48881" x="2292350" y="2794000"/>
          <p14:tracePt t="48898" x="2222500" y="2800350"/>
          <p14:tracePt t="48914" x="2159000" y="2813050"/>
          <p14:tracePt t="48931" x="2101850" y="2825750"/>
          <p14:tracePt t="48948" x="2063750" y="2832100"/>
          <p14:tracePt t="48965" x="2019300" y="2832100"/>
          <p14:tracePt t="48981" x="1968500" y="2832100"/>
          <p14:tracePt t="48998" x="1924050" y="2832100"/>
          <p14:tracePt t="49014" x="1885950" y="2832100"/>
          <p14:tracePt t="49014" x="1866900" y="2832100"/>
          <p14:tracePt t="49032" x="1835150" y="2832100"/>
          <p14:tracePt t="49048" x="1803400" y="2832100"/>
          <p14:tracePt t="49064" x="1746250" y="2819400"/>
          <p14:tracePt t="49081" x="1670050" y="2806700"/>
          <p14:tracePt t="49098" x="1625600" y="2800350"/>
          <p14:tracePt t="49114" x="1587500" y="2800350"/>
          <p14:tracePt t="49131" x="1562100" y="2794000"/>
          <p14:tracePt t="49148" x="1549400" y="2787650"/>
          <p14:tracePt t="49165" x="1543050" y="2787650"/>
          <p14:tracePt t="49181" x="1536700" y="2787650"/>
          <p14:tracePt t="49198" x="1530350" y="2781300"/>
          <p14:tracePt t="49214" x="1524000" y="2781300"/>
          <p14:tracePt t="49231" x="1511300" y="2774950"/>
          <p14:tracePt t="49248" x="1504950" y="2774950"/>
          <p14:tracePt t="49264" x="1498600" y="2768600"/>
          <p14:tracePt t="49281" x="1492250" y="2768600"/>
          <p14:tracePt t="49298" x="1485900" y="2762250"/>
          <p14:tracePt t="49314" x="1479550" y="2755900"/>
          <p14:tracePt t="49672" x="1498600" y="2755900"/>
          <p14:tracePt t="49680" x="1524000" y="2755900"/>
          <p14:tracePt t="49690" x="1543050" y="2755900"/>
          <p14:tracePt t="49698" x="1574800" y="2755900"/>
          <p14:tracePt t="49714" x="1612900" y="2755900"/>
          <p14:tracePt t="49731" x="1644650" y="2755900"/>
          <p14:tracePt t="49748" x="1676400" y="2755900"/>
          <p14:tracePt t="49764" x="1714500" y="2755900"/>
          <p14:tracePt t="49781" x="1758950" y="2755900"/>
          <p14:tracePt t="49798" x="1816100" y="2755900"/>
          <p14:tracePt t="49814" x="1873250" y="2755900"/>
          <p14:tracePt t="49831" x="1974850" y="2755900"/>
          <p14:tracePt t="49848" x="2012950" y="2755900"/>
          <p14:tracePt t="49864" x="2044700" y="2755900"/>
          <p14:tracePt t="49881" x="2076450" y="2755900"/>
          <p14:tracePt t="49898" x="2101850" y="2755900"/>
          <p14:tracePt t="49914" x="2120900" y="2755900"/>
          <p14:tracePt t="49931" x="2139950" y="2755900"/>
          <p14:tracePt t="49948" x="2146300" y="2755900"/>
          <p14:tracePt t="49964" x="2152650" y="2755900"/>
          <p14:tracePt t="49982" x="2159000" y="2755900"/>
          <p14:tracePt t="50024" x="2165350" y="2755900"/>
          <p14:tracePt t="50032" x="2171700" y="2755900"/>
          <p14:tracePt t="50042" x="2178050" y="2755900"/>
          <p14:tracePt t="50048" x="2190750" y="2755900"/>
          <p14:tracePt t="50064" x="2203450" y="2755900"/>
          <p14:tracePt t="50081" x="2222500" y="2755900"/>
          <p14:tracePt t="50097" x="2235200" y="2755900"/>
          <p14:tracePt t="50114" x="2260600" y="2755900"/>
          <p14:tracePt t="50131" x="2279650" y="2755900"/>
          <p14:tracePt t="50148" x="2317750" y="2755900"/>
          <p14:tracePt t="50164" x="2349500" y="2755900"/>
          <p14:tracePt t="50181" x="2381250" y="2755900"/>
          <p14:tracePt t="50198" x="2419350" y="2755900"/>
          <p14:tracePt t="50214" x="2457450" y="2755900"/>
          <p14:tracePt t="50231" x="2559050" y="2755900"/>
          <p14:tracePt t="50249" x="2616200" y="2755900"/>
          <p14:tracePt t="50264" x="2686050" y="2755900"/>
          <p14:tracePt t="50281" x="2736850" y="2755900"/>
          <p14:tracePt t="50298" x="2762250" y="2755900"/>
          <p14:tracePt t="50314" x="2787650" y="2755900"/>
          <p14:tracePt t="50331" x="2832100" y="2755900"/>
          <p14:tracePt t="50348" x="2870200" y="2755900"/>
          <p14:tracePt t="50364" x="2927350" y="2755900"/>
          <p14:tracePt t="50381" x="2997200" y="2755900"/>
          <p14:tracePt t="50397" x="3054350" y="2755900"/>
          <p14:tracePt t="50414" x="3105150" y="2755900"/>
          <p14:tracePt t="50431" x="3168650" y="2755900"/>
          <p14:tracePt t="50448" x="3219450" y="2755900"/>
          <p14:tracePt t="50464" x="3263900" y="2755900"/>
          <p14:tracePt t="50481" x="3314700" y="2755900"/>
          <p14:tracePt t="50497" x="3365500" y="2755900"/>
          <p14:tracePt t="50514" x="3416300" y="2755900"/>
          <p14:tracePt t="50531" x="3460750" y="2755900"/>
          <p14:tracePt t="50549" x="3511550" y="2755900"/>
          <p14:tracePt t="50564" x="3549650" y="2755900"/>
          <p14:tracePt t="50581" x="3581400" y="2749550"/>
          <p14:tracePt t="50597" x="3606800" y="2743200"/>
          <p14:tracePt t="50614" x="3625850" y="2743200"/>
          <p14:tracePt t="50631" x="3644900" y="2743200"/>
          <p14:tracePt t="50648" x="3670300" y="2743200"/>
          <p14:tracePt t="50664" x="3702050" y="2743200"/>
          <p14:tracePt t="50681" x="3733800" y="2743200"/>
          <p14:tracePt t="50698" x="3759200" y="2736850"/>
          <p14:tracePt t="50714" x="3790950" y="2736850"/>
          <p14:tracePt t="50730" x="3816350" y="2736850"/>
          <p14:tracePt t="50748" x="3841750" y="2736850"/>
          <p14:tracePt t="50764" x="3873500" y="2736850"/>
          <p14:tracePt t="50781" x="3905250" y="2736850"/>
          <p14:tracePt t="50797" x="3937000" y="2736850"/>
          <p14:tracePt t="50815" x="3975100" y="2736850"/>
          <p14:tracePt t="50831" x="4044950" y="2736850"/>
          <p14:tracePt t="50848" x="4083050" y="2736850"/>
          <p14:tracePt t="50864" x="4114800" y="2736850"/>
          <p14:tracePt t="50881" x="4133850" y="2736850"/>
          <p14:tracePt t="50897" x="4171950" y="2736850"/>
          <p14:tracePt t="50914" x="4203700" y="2736850"/>
          <p14:tracePt t="50931" x="4241800" y="2736850"/>
          <p14:tracePt t="50948" x="4286250" y="2736850"/>
          <p14:tracePt t="50964" x="4324350" y="2736850"/>
          <p14:tracePt t="50982" x="4362450" y="2736850"/>
          <p14:tracePt t="50997" x="4387850" y="2736850"/>
          <p14:tracePt t="51015" x="4406900" y="2736850"/>
          <p14:tracePt t="51031" x="4425950" y="2736850"/>
          <p14:tracePt t="51048" x="4438650" y="2736850"/>
          <p14:tracePt t="51064" x="4445000" y="2736850"/>
          <p14:tracePt t="51081" x="4457700" y="2736850"/>
          <p14:tracePt t="51097" x="4464050" y="2736850"/>
          <p14:tracePt t="51114" x="4470400" y="2736850"/>
          <p14:tracePt t="51792" x="4476750" y="2736850"/>
          <p14:tracePt t="51848" x="4495800" y="2736850"/>
          <p14:tracePt t="51856" x="4514850" y="2736850"/>
          <p14:tracePt t="51864" x="4527550" y="2736850"/>
          <p14:tracePt t="51865" x="4559300" y="2736850"/>
          <p14:tracePt t="51881" x="4572000" y="2736850"/>
          <p14:tracePt t="51898" x="4584700" y="2736850"/>
          <p14:tracePt t="51914" x="4591050" y="2736850"/>
          <p14:tracePt t="51931" x="4603750" y="2736850"/>
          <p14:tracePt t="52143" x="4578350" y="2736850"/>
          <p14:tracePt t="52152" x="4565650" y="2749550"/>
          <p14:tracePt t="52157" x="4552950" y="2762250"/>
          <p14:tracePt t="52164" x="4514850" y="2806700"/>
          <p14:tracePt t="52181" x="4489450" y="2870200"/>
          <p14:tracePt t="52198" x="4457700" y="2952750"/>
          <p14:tracePt t="52214" x="4445000" y="3035300"/>
          <p14:tracePt t="52231" x="4419600" y="3187700"/>
          <p14:tracePt t="52248" x="4413250" y="3282950"/>
          <p14:tracePt t="52264" x="4413250" y="3384550"/>
          <p14:tracePt t="52281" x="4413250" y="3473450"/>
          <p14:tracePt t="52298" x="4419600" y="3556000"/>
          <p14:tracePt t="52314" x="4432300" y="3619500"/>
          <p14:tracePt t="52331" x="4445000" y="3657600"/>
          <p14:tracePt t="52347" x="4457700" y="3683000"/>
          <p14:tracePt t="52364" x="4470400" y="3702050"/>
          <p14:tracePt t="52381" x="4483100" y="3714750"/>
          <p14:tracePt t="52398" x="4495800" y="3721100"/>
          <p14:tracePt t="52414" x="4502150" y="3727450"/>
          <p14:tracePt t="52414" x="4508500" y="3727450"/>
          <p14:tracePt t="52432" x="4521200" y="3727450"/>
          <p14:tracePt t="52448" x="4527550" y="3733800"/>
          <p14:tracePt t="52464" x="4533900" y="3733800"/>
          <p14:tracePt t="52481" x="4546600" y="3733800"/>
          <p14:tracePt t="52497" x="4565650" y="3733800"/>
          <p14:tracePt t="52514" x="4578350" y="3733800"/>
          <p14:tracePt t="52551" x="4584700" y="3733800"/>
          <p14:tracePt t="52567" x="4591050" y="3733800"/>
          <p14:tracePt t="52581" x="4597400" y="3727450"/>
          <p14:tracePt t="52597" x="4603750" y="3727450"/>
          <p14:tracePt t="52598" x="4603750" y="3714750"/>
          <p14:tracePt t="52614" x="4603750" y="3708400"/>
          <p14:tracePt t="52631" x="4597400" y="3676650"/>
          <p14:tracePt t="52648" x="4559300" y="3651250"/>
          <p14:tracePt t="52664" x="4483100" y="3619500"/>
          <p14:tracePt t="52681" x="4349750" y="3587750"/>
          <p14:tracePt t="52698" x="4140200" y="3530600"/>
          <p14:tracePt t="52714" x="3848100" y="3473450"/>
          <p14:tracePt t="52731" x="3536950" y="3448050"/>
          <p14:tracePt t="52747" x="3333750" y="3448050"/>
          <p14:tracePt t="52764" x="3175000" y="3448050"/>
          <p14:tracePt t="52781" x="3086100" y="3460750"/>
          <p14:tracePt t="52797" x="3041650" y="3479800"/>
          <p14:tracePt t="52814" x="3009900" y="3511550"/>
          <p14:tracePt t="52832" x="3009900" y="3524250"/>
          <p14:tracePt t="52848" x="2997200" y="3549650"/>
          <p14:tracePt t="52864" x="2990850" y="3581400"/>
          <p14:tracePt t="52881" x="2990850" y="3594100"/>
          <p14:tracePt t="52897" x="2990850" y="3619500"/>
          <p14:tracePt t="52915" x="3003550" y="3644900"/>
          <p14:tracePt t="52931" x="3022600" y="3683000"/>
          <p14:tracePt t="52948" x="3067050" y="3727450"/>
          <p14:tracePt t="52964" x="3098800" y="3765550"/>
          <p14:tracePt t="52981" x="3149600" y="3803650"/>
          <p14:tracePt t="52997" x="3200400" y="3829050"/>
          <p14:tracePt t="53015" x="3257550" y="3848100"/>
          <p14:tracePt t="53031" x="3378200" y="3867150"/>
          <p14:tracePt t="53048" x="3454400" y="3879850"/>
          <p14:tracePt t="53064" x="3517900" y="3879850"/>
          <p14:tracePt t="53081" x="3562350" y="3879850"/>
          <p14:tracePt t="53097" x="3581400" y="3879850"/>
          <p14:tracePt t="53114" x="3606800" y="3873500"/>
          <p14:tracePt t="53131" x="3625850" y="3860800"/>
          <p14:tracePt t="53148" x="3644900" y="3841750"/>
          <p14:tracePt t="53164" x="3663950" y="3829050"/>
          <p14:tracePt t="53181" x="3670300" y="3816350"/>
          <p14:tracePt t="53198" x="3676650" y="3790950"/>
          <p14:tracePt t="53214" x="3676650" y="3771900"/>
          <p14:tracePt t="53231" x="3676650" y="3752850"/>
          <p14:tracePt t="53248" x="3676650" y="3740150"/>
          <p14:tracePt t="53264" x="3670300" y="3721100"/>
          <p14:tracePt t="53281" x="3651250" y="3689350"/>
          <p14:tracePt t="53297" x="3632200" y="3670300"/>
          <p14:tracePt t="53314" x="3587750" y="3632200"/>
          <p14:tracePt t="53331" x="3524250" y="3600450"/>
          <p14:tracePt t="53348" x="3448050" y="3562350"/>
          <p14:tracePt t="53364" x="3340100" y="3517900"/>
          <p14:tracePt t="53381" x="3225800" y="3505200"/>
          <p14:tracePt t="53397" x="3098800" y="3492500"/>
          <p14:tracePt t="53414" x="2978150" y="3486150"/>
          <p14:tracePt t="53431" x="2819400" y="3486150"/>
          <p14:tracePt t="53448" x="2743200" y="3486150"/>
          <p14:tracePt t="53464" x="2679700" y="3486150"/>
          <p14:tracePt t="53481" x="2616200" y="3492500"/>
          <p14:tracePt t="53497" x="2546350" y="3505200"/>
          <p14:tracePt t="53514" x="2470150" y="3524250"/>
          <p14:tracePt t="53531" x="2387600" y="3530600"/>
          <p14:tracePt t="53548" x="2317750" y="3543300"/>
          <p14:tracePt t="53564" x="2247900" y="3568700"/>
          <p14:tracePt t="53581" x="2203450" y="3581400"/>
          <p14:tracePt t="53597" x="2171700" y="3600450"/>
          <p14:tracePt t="53614" x="2139950" y="3619500"/>
          <p14:tracePt t="53631" x="2101850" y="3657600"/>
          <p14:tracePt t="53648" x="2089150" y="3676650"/>
          <p14:tracePt t="53664" x="2076450" y="3708400"/>
          <p14:tracePt t="53681" x="2070100" y="3740150"/>
          <p14:tracePt t="53697" x="2070100" y="3771900"/>
          <p14:tracePt t="53714" x="2070100" y="3822700"/>
          <p14:tracePt t="53731" x="2089150" y="3867150"/>
          <p14:tracePt t="53748" x="2120900" y="3917950"/>
          <p14:tracePt t="53764" x="2152650" y="3962400"/>
          <p14:tracePt t="53781" x="2184400" y="4000500"/>
          <p14:tracePt t="53797" x="2216150" y="4025900"/>
          <p14:tracePt t="53814" x="2241550" y="4032250"/>
          <p14:tracePt t="53831" x="2298700" y="4057650"/>
          <p14:tracePt t="53848" x="2324100" y="4070350"/>
          <p14:tracePt t="53864" x="2381250" y="4083050"/>
          <p14:tracePt t="53881" x="2489200" y="4108450"/>
          <p14:tracePt t="53897" x="2628900" y="4133850"/>
          <p14:tracePt t="53914" x="2813050" y="4159250"/>
          <p14:tracePt t="53931" x="2997200" y="4178300"/>
          <p14:tracePt t="53948" x="3143250" y="4178300"/>
          <p14:tracePt t="53964" x="3270250" y="4178300"/>
          <p14:tracePt t="53981" x="3403600" y="4178300"/>
          <p14:tracePt t="53997" x="3498850" y="4165600"/>
          <p14:tracePt t="54014" x="3625850" y="4121150"/>
          <p14:tracePt t="54014" x="3670300" y="4108450"/>
          <p14:tracePt t="54032" x="3771900" y="4083050"/>
          <p14:tracePt t="54048" x="3867150" y="4057650"/>
          <p14:tracePt t="54064" x="3968750" y="4019550"/>
          <p14:tracePt t="54081" x="4064000" y="3994150"/>
          <p14:tracePt t="54097" x="4146550" y="3975100"/>
          <p14:tracePt t="54114" x="4210050" y="3949700"/>
          <p14:tracePt t="54130" x="4248150" y="3943350"/>
          <p14:tracePt t="54147" x="4286250" y="3930650"/>
          <p14:tracePt t="54164" x="4298950" y="3924300"/>
          <p14:tracePt t="54181" x="4318000" y="3911600"/>
          <p14:tracePt t="54197" x="4330700" y="3898900"/>
          <p14:tracePt t="54214" x="4343400" y="3879850"/>
          <p14:tracePt t="54230" x="4343400" y="3829050"/>
          <p14:tracePt t="54248" x="4343400" y="3790950"/>
          <p14:tracePt t="54264" x="4324350" y="3759200"/>
          <p14:tracePt t="54281" x="4286250" y="3714750"/>
          <p14:tracePt t="54297" x="4248150" y="3670300"/>
          <p14:tracePt t="54314" x="4197350" y="3638550"/>
          <p14:tracePt t="54331" x="4076700" y="3587750"/>
          <p14:tracePt t="54347" x="3949700" y="3549650"/>
          <p14:tracePt t="54364" x="3784600" y="3511550"/>
          <p14:tracePt t="54381" x="3505200" y="3473450"/>
          <p14:tracePt t="54397" x="3219450" y="3441700"/>
          <p14:tracePt t="54414" x="2940050" y="3409950"/>
          <p14:tracePt t="54431" x="2660650" y="3403600"/>
          <p14:tracePt t="54448" x="2540000" y="3403600"/>
          <p14:tracePt t="54464" x="2444750" y="3403600"/>
          <p14:tracePt t="54481" x="2349500" y="3422650"/>
          <p14:tracePt t="54497" x="2266950" y="3467100"/>
          <p14:tracePt t="54514" x="2165350" y="3505200"/>
          <p14:tracePt t="54531" x="2076450" y="3543300"/>
          <p14:tracePt t="54548" x="2000250" y="3575050"/>
          <p14:tracePt t="54581" x="1905000" y="3613150"/>
          <p14:tracePt t="54581" x="1854200" y="3644900"/>
          <p14:tracePt t="54598" x="1809750" y="3676650"/>
          <p14:tracePt t="54614" x="1784350" y="3702050"/>
          <p14:tracePt t="54631" x="1771650" y="3733800"/>
          <p14:tracePt t="54647" x="1771650" y="3746500"/>
          <p14:tracePt t="54664" x="1771650" y="3759200"/>
          <p14:tracePt t="54681" x="1771650" y="3765550"/>
          <p14:tracePt t="54697" x="1778000" y="3771900"/>
          <p14:tracePt t="54736" x="1784350" y="3778250"/>
          <p14:tracePt t="54746" x="1790700" y="3778250"/>
          <p14:tracePt t="54760" x="1797050" y="3778250"/>
          <p14:tracePt t="54831" x="1803400" y="3778250"/>
          <p14:tracePt t="55072" x="1809750" y="3778250"/>
          <p14:tracePt t="55079" x="1841500" y="3778250"/>
          <p14:tracePt t="55092" x="1873250" y="3784600"/>
          <p14:tracePt t="55097" x="1955800" y="3810000"/>
          <p14:tracePt t="55114" x="2095500" y="3848100"/>
          <p14:tracePt t="55131" x="2235200" y="3886200"/>
          <p14:tracePt t="55147" x="2368550" y="3930650"/>
          <p14:tracePt t="55164" x="2476500" y="3956050"/>
          <p14:tracePt t="55181" x="2571750" y="3981450"/>
          <p14:tracePt t="55198" x="2616200" y="3987800"/>
          <p14:tracePt t="55214" x="2654300" y="3994150"/>
          <p14:tracePt t="55231" x="2686050" y="3994150"/>
          <p14:tracePt t="55248" x="2717800" y="3994150"/>
          <p14:tracePt t="55264" x="2749550" y="3994150"/>
          <p14:tracePt t="55280" x="2781300" y="3994150"/>
          <p14:tracePt t="55298" x="2832100" y="3994150"/>
          <p14:tracePt t="55314" x="2889250" y="3987800"/>
          <p14:tracePt t="55331" x="2984500" y="3975100"/>
          <p14:tracePt t="55347" x="3105150" y="3956050"/>
          <p14:tracePt t="55364" x="3238500" y="3937000"/>
          <p14:tracePt t="55381" x="3384550" y="3911600"/>
          <p14:tracePt t="55397" x="3524250" y="3892550"/>
          <p14:tracePt t="55414" x="3625850" y="3879850"/>
          <p14:tracePt t="55431" x="3740150" y="3835400"/>
          <p14:tracePt t="55447" x="3790950" y="3803650"/>
          <p14:tracePt t="55464" x="3829050" y="3778250"/>
          <p14:tracePt t="55481" x="3848100" y="3759200"/>
          <p14:tracePt t="55499" x="3854450" y="3746500"/>
          <p14:tracePt t="55515" x="3854450" y="3727450"/>
          <p14:tracePt t="55532" x="3854450" y="3708400"/>
          <p14:tracePt t="55548" x="3854450" y="3695700"/>
          <p14:tracePt t="55565" x="3854450" y="3683000"/>
          <p14:tracePt t="55624" x="3854450" y="3676650"/>
          <p14:tracePt t="55657" x="3848100" y="3676650"/>
          <p14:tracePt t="55664" x="3841750" y="3663950"/>
          <p14:tracePt t="55673" x="3835400" y="3657600"/>
          <p14:tracePt t="55681" x="3822700" y="3632200"/>
          <p14:tracePt t="55698" x="3797300" y="3613150"/>
          <p14:tracePt t="55699" x="3771900" y="3581400"/>
          <p14:tracePt t="55715" x="3683000" y="3543300"/>
          <p14:tracePt t="55731" x="3568700" y="3505200"/>
          <p14:tracePt t="55748" x="3416300" y="3473450"/>
          <p14:tracePt t="55765" x="3251200" y="3460750"/>
          <p14:tracePt t="55781" x="3079750" y="3448050"/>
          <p14:tracePt t="55798" x="2914650" y="3448050"/>
          <p14:tracePt t="55815" x="2781300" y="3448050"/>
          <p14:tracePt t="55832" x="2597150" y="3460750"/>
          <p14:tracePt t="55848" x="2501900" y="3492500"/>
          <p14:tracePt t="55865" x="2432050" y="3511550"/>
          <p14:tracePt t="55881" x="2368550" y="3524250"/>
          <p14:tracePt t="55898" x="2305050" y="3543300"/>
          <p14:tracePt t="55915" x="2228850" y="3575050"/>
          <p14:tracePt t="55932" x="2171700" y="3587750"/>
          <p14:tracePt t="55948" x="2114550" y="3619500"/>
          <p14:tracePt t="55965" x="2063750" y="3638550"/>
          <p14:tracePt t="55981" x="2019300" y="3657600"/>
          <p14:tracePt t="55998" x="1987550" y="3670300"/>
          <p14:tracePt t="56015" x="1955800" y="3689350"/>
          <p14:tracePt t="56032" x="1930400" y="3702050"/>
          <p14:tracePt t="56049" x="1911350" y="3714750"/>
          <p14:tracePt t="56066" x="1905000" y="3721100"/>
          <p14:tracePt t="56082" x="1898650" y="3740150"/>
          <p14:tracePt t="56098" x="1885950" y="3759200"/>
          <p14:tracePt t="56115" x="1885950" y="3778250"/>
          <p14:tracePt t="56132" x="1885950" y="3803650"/>
          <p14:tracePt t="56148" x="1885950" y="3829050"/>
          <p14:tracePt t="56165" x="1892300" y="3860800"/>
          <p14:tracePt t="56182" x="1924050" y="3892550"/>
          <p14:tracePt t="56198" x="1955800" y="3930650"/>
          <p14:tracePt t="56215" x="1981200" y="3962400"/>
          <p14:tracePt t="56231" x="2044700" y="4013200"/>
          <p14:tracePt t="56249" x="2101850" y="4051300"/>
          <p14:tracePt t="56265" x="2159000" y="4070350"/>
          <p14:tracePt t="56282" x="2254250" y="4095750"/>
          <p14:tracePt t="56298" x="2362200" y="4133850"/>
          <p14:tracePt t="56315" x="2457450" y="4152900"/>
          <p14:tracePt t="56331" x="2546350" y="4165600"/>
          <p14:tracePt t="56348" x="2628900" y="4178300"/>
          <p14:tracePt t="56365" x="2717800" y="4184650"/>
          <p14:tracePt t="56382" x="2787650" y="4191000"/>
          <p14:tracePt t="56398" x="2895600" y="4191000"/>
          <p14:tracePt t="56415" x="3016250" y="4191000"/>
          <p14:tracePt t="56432" x="3225800" y="4191000"/>
          <p14:tracePt t="56449" x="3359150" y="4191000"/>
          <p14:tracePt t="56465" x="3460750" y="4191000"/>
          <p14:tracePt t="56482" x="3536950" y="4178300"/>
          <p14:tracePt t="56498" x="3613150" y="4159250"/>
          <p14:tracePt t="56515" x="3683000" y="4133850"/>
          <p14:tracePt t="56531" x="3733800" y="4114800"/>
          <p14:tracePt t="56548" x="3784600" y="4089400"/>
          <p14:tracePt t="56565" x="3810000" y="4076700"/>
          <p14:tracePt t="56582" x="3848100" y="4051300"/>
          <p14:tracePt t="56598" x="3879850" y="4025900"/>
          <p14:tracePt t="56615" x="3911600" y="4006850"/>
          <p14:tracePt t="56632" x="3937000" y="3975100"/>
          <p14:tracePt t="56649" x="3956050" y="3962400"/>
          <p14:tracePt t="56665" x="3968750" y="3956050"/>
          <p14:tracePt t="56682" x="3975100" y="3943350"/>
          <p14:tracePt t="56698" x="3975100" y="3930650"/>
          <p14:tracePt t="56715" x="3981450" y="3917950"/>
          <p14:tracePt t="56731" x="3981450" y="3905250"/>
          <p14:tracePt t="56748" x="3975100" y="3879850"/>
          <p14:tracePt t="56765" x="3943350" y="3841750"/>
          <p14:tracePt t="56781" x="3905250" y="3803650"/>
          <p14:tracePt t="56798" x="3841750" y="3752850"/>
          <p14:tracePt t="56815" x="3746500" y="3708400"/>
          <p14:tracePt t="56831" x="3556000" y="3644900"/>
          <p14:tracePt t="56849" x="3390900" y="3594100"/>
          <p14:tracePt t="56865" x="3219450" y="3568700"/>
          <p14:tracePt t="56882" x="3054350" y="3549650"/>
          <p14:tracePt t="56898" x="2889250" y="3530600"/>
          <p14:tracePt t="56915" x="2736850" y="3511550"/>
          <p14:tracePt t="56931" x="2603500" y="3511550"/>
          <p14:tracePt t="56948" x="2463800" y="3511550"/>
          <p14:tracePt t="56965" x="2355850" y="3511550"/>
          <p14:tracePt t="56982" x="2286000" y="3511550"/>
          <p14:tracePt t="56998" x="2209800" y="3530600"/>
          <p14:tracePt t="57015" x="2146300" y="3549650"/>
          <p14:tracePt t="57031" x="2063750" y="3587750"/>
          <p14:tracePt t="57049" x="2012950" y="3613150"/>
          <p14:tracePt t="57065" x="1974850" y="3638550"/>
          <p14:tracePt t="57082" x="1955800" y="3651250"/>
          <p14:tracePt t="57098" x="1936750" y="3670300"/>
          <p14:tracePt t="57115" x="1924050" y="3683000"/>
          <p14:tracePt t="57131" x="1911350" y="3702050"/>
          <p14:tracePt t="57148" x="1905000" y="3714750"/>
          <p14:tracePt t="57165" x="1898650" y="3727450"/>
          <p14:tracePt t="57182" x="1898650" y="3733800"/>
          <p14:tracePt t="57198" x="1898650" y="3746500"/>
          <p14:tracePt t="57215" x="1898650" y="3759200"/>
          <p14:tracePt t="57232" x="1898650" y="3778250"/>
          <p14:tracePt t="57249" x="1898650" y="3790950"/>
          <p14:tracePt t="57265" x="1905000" y="3803650"/>
          <p14:tracePt t="57281" x="1911350" y="3816350"/>
          <p14:tracePt t="57298" x="1917700" y="3829050"/>
          <p14:tracePt t="57315" x="1930400" y="3848100"/>
          <p14:tracePt t="57331" x="1943100" y="3867150"/>
          <p14:tracePt t="57348" x="1962150" y="3892550"/>
          <p14:tracePt t="57365" x="1987550" y="3917950"/>
          <p14:tracePt t="57382" x="2025650" y="3943350"/>
          <p14:tracePt t="57398" x="2057400" y="3968750"/>
          <p14:tracePt t="57415" x="2089150" y="3987800"/>
          <p14:tracePt t="57431" x="2127250" y="4000500"/>
          <p14:tracePt t="57449" x="2139950" y="4000500"/>
          <p14:tracePt t="57465" x="2146300" y="4006850"/>
          <p14:tracePt t="57481" x="2159000" y="4006850"/>
          <p14:tracePt t="57498" x="2171700" y="4006850"/>
          <p14:tracePt t="57515" x="2203450" y="4013200"/>
          <p14:tracePt t="57531" x="2235200" y="4019550"/>
          <p14:tracePt t="57548" x="2279650" y="4019550"/>
          <p14:tracePt t="57565" x="2362200" y="4032250"/>
          <p14:tracePt t="57582" x="2463800" y="4044950"/>
          <p14:tracePt t="57598" x="2590800" y="4070350"/>
          <p14:tracePt t="57615" x="2730500" y="4089400"/>
          <p14:tracePt t="57632" x="2978150" y="4127500"/>
          <p14:tracePt t="57649" x="3168650" y="4146550"/>
          <p14:tracePt t="57665" x="3371850" y="4146550"/>
          <p14:tracePt t="57682" x="3568700" y="4146550"/>
          <p14:tracePt t="57698" x="3803650" y="4140200"/>
          <p14:tracePt t="57715" x="4051300" y="4064000"/>
          <p14:tracePt t="57731" x="4254500" y="3994150"/>
          <p14:tracePt t="57748" x="4432300" y="3917950"/>
          <p14:tracePt t="57765" x="4527550" y="3873500"/>
          <p14:tracePt t="57782" x="4578350" y="3854450"/>
          <p14:tracePt t="57798" x="4597400" y="3835400"/>
          <p14:tracePt t="57815" x="4610100" y="3822700"/>
          <p14:tracePt t="57831" x="4622800" y="3803650"/>
          <p14:tracePt t="57849" x="4622800" y="3778250"/>
          <p14:tracePt t="57866" x="4622800" y="3752850"/>
          <p14:tracePt t="57881" x="4622800" y="3714750"/>
          <p14:tracePt t="57899" x="4622800" y="3689350"/>
          <p14:tracePt t="57915" x="4610100" y="3670300"/>
          <p14:tracePt t="57931" x="4603750" y="3657600"/>
          <p14:tracePt t="57948" x="4603750" y="3651250"/>
          <p14:tracePt t="57965" x="4597400" y="3644900"/>
          <p14:tracePt t="57981" x="4591050" y="3638550"/>
          <p14:tracePt t="57998" x="4584700" y="3632200"/>
          <p14:tracePt t="58015" x="4578350" y="3625850"/>
          <p14:tracePt t="58032" x="4565650" y="3613150"/>
          <p14:tracePt t="58049" x="4552950" y="3594100"/>
          <p14:tracePt t="58065" x="4546600" y="3581400"/>
          <p14:tracePt t="58082" x="4540250" y="3568700"/>
          <p14:tracePt t="58098" x="4533900" y="3562350"/>
          <p14:tracePt t="58136" x="4527550" y="3556000"/>
          <p14:tracePt t="58161" x="4521200" y="3556000"/>
          <p14:tracePt t="58168" x="4514850" y="3556000"/>
          <p14:tracePt t="58181" x="4508500" y="3556000"/>
          <p14:tracePt t="58184" x="4476750" y="3556000"/>
          <p14:tracePt t="58198" x="4451350" y="3556000"/>
          <p14:tracePt t="58215" x="4406900" y="3575050"/>
          <p14:tracePt t="58231" x="4343400" y="3625850"/>
          <p14:tracePt t="58249" x="4305300" y="3657600"/>
          <p14:tracePt t="58265" x="4273550" y="3702050"/>
          <p14:tracePt t="58281" x="4248150" y="3733800"/>
          <p14:tracePt t="58298" x="4235450" y="3771900"/>
          <p14:tracePt t="58315" x="4222750" y="3803650"/>
          <p14:tracePt t="58332" x="4210050" y="3835400"/>
          <p14:tracePt t="58348" x="4203700" y="3860800"/>
          <p14:tracePt t="58365" x="4203700" y="3879850"/>
          <p14:tracePt t="58381" x="4197350" y="3911600"/>
          <p14:tracePt t="58398" x="4197350" y="3937000"/>
          <p14:tracePt t="58415" x="4197350" y="3956050"/>
          <p14:tracePt t="58432" x="4197350" y="3981450"/>
          <p14:tracePt t="58448" x="4197350" y="4000500"/>
          <p14:tracePt t="58465" x="4203700" y="4013200"/>
          <p14:tracePt t="58481" x="4210050" y="4019550"/>
          <p14:tracePt t="58498" x="4216400" y="4025900"/>
          <p14:tracePt t="58515" x="4235450" y="4038600"/>
          <p14:tracePt t="58532" x="4267200" y="4057650"/>
          <p14:tracePt t="58548" x="4311650" y="4076700"/>
          <p14:tracePt t="58565" x="4368800" y="4095750"/>
          <p14:tracePt t="58581" x="4432300" y="4114800"/>
          <p14:tracePt t="58599" x="4508500" y="4127500"/>
          <p14:tracePt t="58615" x="4572000" y="4133850"/>
          <p14:tracePt t="58615" x="4610100" y="4133850"/>
          <p14:tracePt t="58633" x="4654550" y="4140200"/>
          <p14:tracePt t="58649" x="4692650" y="4140200"/>
          <p14:tracePt t="58665" x="4724400" y="4140200"/>
          <p14:tracePt t="58681" x="4768850" y="4127500"/>
          <p14:tracePt t="58698" x="4806950" y="4102100"/>
          <p14:tracePt t="58715" x="4851400" y="4064000"/>
          <p14:tracePt t="58732" x="4876800" y="4038600"/>
          <p14:tracePt t="58748" x="4902200" y="4013200"/>
          <p14:tracePt t="58765" x="4914900" y="3994150"/>
          <p14:tracePt t="58781" x="4927600" y="3962400"/>
          <p14:tracePt t="58798" x="4933950" y="3930650"/>
          <p14:tracePt t="58815" x="4933950" y="3898900"/>
          <p14:tracePt t="58815" x="4933950" y="3886200"/>
          <p14:tracePt t="58833" x="4933950" y="3848100"/>
          <p14:tracePt t="58848" x="4927600" y="3835400"/>
          <p14:tracePt t="58865" x="4921250" y="3810000"/>
          <p14:tracePt t="58882" x="4889500" y="3771900"/>
          <p14:tracePt t="58898" x="4857750" y="3733800"/>
          <p14:tracePt t="58915" x="4819650" y="3702050"/>
          <p14:tracePt t="58932" x="4762500" y="3670300"/>
          <p14:tracePt t="58948" x="4686300" y="3638550"/>
          <p14:tracePt t="58966" x="4591050" y="3619500"/>
          <p14:tracePt t="58981" x="4502150" y="3600450"/>
          <p14:tracePt t="58998" x="4445000" y="3594100"/>
          <p14:tracePt t="59015" x="4381500" y="3587750"/>
          <p14:tracePt t="59015" x="4362450" y="3587750"/>
          <p14:tracePt t="59033" x="4324350" y="3581400"/>
          <p14:tracePt t="59048" x="4286250" y="3581400"/>
          <p14:tracePt t="59065" x="4235450" y="3581400"/>
          <p14:tracePt t="59081" x="4184650" y="3581400"/>
          <p14:tracePt t="59099" x="4140200" y="3594100"/>
          <p14:tracePt t="59115" x="4114800" y="3606800"/>
          <p14:tracePt t="59132" x="4083050" y="3619500"/>
          <p14:tracePt t="59148" x="4051300" y="3644900"/>
          <p14:tracePt t="59165" x="4038600" y="3657600"/>
          <p14:tracePt t="59181" x="4019550" y="3683000"/>
          <p14:tracePt t="59214" x="4019550" y="3714750"/>
          <p14:tracePt t="59215" x="4006850" y="3765550"/>
          <p14:tracePt t="59233" x="4006850" y="3803650"/>
          <p14:tracePt t="59249" x="4006850" y="3854450"/>
          <p14:tracePt t="59265" x="4013200" y="3905250"/>
          <p14:tracePt t="59281" x="4038600" y="3968750"/>
          <p14:tracePt t="59298" x="4057650" y="4025900"/>
          <p14:tracePt t="59315" x="4076700" y="4051300"/>
          <p14:tracePt t="59331" x="4095750" y="4089400"/>
          <p14:tracePt t="59348" x="4121150" y="4121150"/>
          <p14:tracePt t="59365" x="4146550" y="4140200"/>
          <p14:tracePt t="59381" x="4165600" y="4159250"/>
          <p14:tracePt t="59398" x="4191000" y="4178300"/>
          <p14:tracePt t="59415" x="4235450" y="4197350"/>
          <p14:tracePt t="59431" x="4318000" y="4216400"/>
          <p14:tracePt t="59448" x="4387850" y="4235450"/>
          <p14:tracePt t="59465" x="4464050" y="4254500"/>
          <p14:tracePt t="59481" x="4552950" y="4260850"/>
          <p14:tracePt t="59498" x="4635500" y="4273550"/>
          <p14:tracePt t="59515" x="4711700" y="4273550"/>
          <p14:tracePt t="59531" x="4762500" y="4273550"/>
          <p14:tracePt t="59549" x="4806950" y="4267200"/>
          <p14:tracePt t="59565" x="4845050" y="4254500"/>
          <p14:tracePt t="59582" x="4889500" y="4216400"/>
          <p14:tracePt t="59598" x="4914900" y="4191000"/>
          <p14:tracePt t="59615" x="4946650" y="4165600"/>
          <p14:tracePt t="59631" x="4972050" y="4127500"/>
          <p14:tracePt t="59649" x="4984750" y="4102100"/>
          <p14:tracePt t="59665" x="4997450" y="4070350"/>
          <p14:tracePt t="59682" x="5003800" y="4032250"/>
          <p14:tracePt t="59698" x="5003800" y="3994150"/>
          <p14:tracePt t="59715" x="5003800" y="3949700"/>
          <p14:tracePt t="59731" x="4997450" y="3898900"/>
          <p14:tracePt t="59748" x="4978400" y="3860800"/>
          <p14:tracePt t="59765" x="4965700" y="3829050"/>
          <p14:tracePt t="59781" x="4946650" y="3790950"/>
          <p14:tracePt t="59798" x="4914900" y="3746500"/>
          <p14:tracePt t="59815" x="4889500" y="3714750"/>
          <p14:tracePt t="59831" x="4819650" y="3663950"/>
          <p14:tracePt t="59849" x="4768850" y="3638550"/>
          <p14:tracePt t="59865" x="4699000" y="3613150"/>
          <p14:tracePt t="59882" x="4616450" y="3587750"/>
          <p14:tracePt t="59898" x="4546600" y="3568700"/>
          <p14:tracePt t="59915" x="4476750" y="3556000"/>
          <p14:tracePt t="59931" x="4413250" y="3549650"/>
          <p14:tracePt t="59948" x="4356100" y="3549650"/>
          <p14:tracePt t="59965" x="4311650" y="3549650"/>
          <p14:tracePt t="59981" x="4273550" y="3549650"/>
          <p14:tracePt t="59997" x="4241800" y="3562350"/>
          <p14:tracePt t="60015" x="4203700" y="3568700"/>
          <p14:tracePt t="60031" x="4152900" y="3600450"/>
          <p14:tracePt t="60049" x="4133850" y="3619500"/>
          <p14:tracePt t="60065" x="4108450" y="3644900"/>
          <p14:tracePt t="60082" x="4095750" y="3657600"/>
          <p14:tracePt t="60098" x="4083050" y="3670300"/>
          <p14:tracePt t="60116" x="4076700" y="3676650"/>
          <p14:tracePt t="60131" x="4076700" y="3689350"/>
          <p14:tracePt t="60148" x="4070350" y="3702050"/>
          <p14:tracePt t="60165" x="4070350" y="3714750"/>
          <p14:tracePt t="60182" x="4070350" y="3727450"/>
          <p14:tracePt t="60198" x="4070350" y="3740150"/>
          <p14:tracePt t="60215" x="4070350" y="3752850"/>
          <p14:tracePt t="60231" x="4070350" y="3771900"/>
          <p14:tracePt t="60248" x="4070350" y="3790950"/>
          <p14:tracePt t="60265" x="4070350" y="3810000"/>
          <p14:tracePt t="60281" x="4070350" y="3822700"/>
          <p14:tracePt t="60298" x="4070350" y="3841750"/>
          <p14:tracePt t="60315" x="4070350" y="3860800"/>
          <p14:tracePt t="60331" x="4076700" y="3867150"/>
          <p14:tracePt t="60348" x="4083050" y="3879850"/>
          <p14:tracePt t="60365" x="4089400" y="3892550"/>
          <p14:tracePt t="60381" x="4095750" y="3905250"/>
          <p14:tracePt t="60415" x="4102100" y="3911600"/>
          <p14:tracePt t="60440" x="4108450" y="3917950"/>
          <p14:tracePt t="60441" x="4114800" y="3924300"/>
          <p14:tracePt t="60467" x="4121150" y="3930650"/>
          <p14:tracePt t="60472" x="4127500" y="3930650"/>
          <p14:tracePt t="60481" x="4140200" y="3943350"/>
          <p14:tracePt t="60498" x="4152900" y="3949700"/>
          <p14:tracePt t="60515" x="4165600" y="3956050"/>
          <p14:tracePt t="60531" x="4178300" y="3956050"/>
          <p14:tracePt t="60548" x="4191000" y="3962400"/>
          <p14:tracePt t="60565" x="4203700" y="3968750"/>
          <p14:tracePt t="60581" x="4222750" y="3968750"/>
          <p14:tracePt t="60598" x="4248150" y="3975100"/>
          <p14:tracePt t="60615" x="4267200" y="3975100"/>
          <p14:tracePt t="60631" x="4305300" y="3981450"/>
          <p14:tracePt t="60649" x="4343400" y="3981450"/>
          <p14:tracePt t="60665" x="4375150" y="3981450"/>
          <p14:tracePt t="60682" x="4406900" y="3981450"/>
          <p14:tracePt t="60698" x="4438650" y="3981450"/>
          <p14:tracePt t="60715" x="4476750" y="3981450"/>
          <p14:tracePt t="60731" x="4489450" y="3981450"/>
          <p14:tracePt t="60748" x="4508500" y="3981450"/>
          <p14:tracePt t="61880" x="4527550" y="3975100"/>
          <p14:tracePt t="61890" x="4572000" y="3968750"/>
          <p14:tracePt t="61891" x="4635500" y="3949700"/>
          <p14:tracePt t="61898" x="4781550" y="3930650"/>
          <p14:tracePt t="61915" x="4933950" y="3911600"/>
          <p14:tracePt t="61931" x="5060950" y="3886200"/>
          <p14:tracePt t="61948" x="5175250" y="3841750"/>
          <p14:tracePt t="61965" x="5276850" y="3778250"/>
          <p14:tracePt t="61981" x="5378450" y="3695700"/>
          <p14:tracePt t="61998" x="5473700" y="3606800"/>
          <p14:tracePt t="62015" x="5619750" y="3429000"/>
          <p14:tracePt t="62032" x="5702300" y="3340100"/>
          <p14:tracePt t="62048" x="5759450" y="3257550"/>
          <p14:tracePt t="62065" x="5822950" y="3168650"/>
          <p14:tracePt t="62081" x="5848350" y="3117850"/>
          <p14:tracePt t="62098" x="5880100" y="3067050"/>
          <p14:tracePt t="62115" x="5911850" y="3009900"/>
          <p14:tracePt t="62131" x="5918200" y="2965450"/>
          <p14:tracePt t="62149" x="5930900" y="2933700"/>
          <p14:tracePt t="62165" x="5937250" y="2914650"/>
          <p14:tracePt t="62181" x="5937250" y="2901950"/>
          <p14:tracePt t="62198" x="5937250" y="2895600"/>
          <p14:tracePt t="62215" x="5937250" y="2882900"/>
          <p14:tracePt t="62215" x="5937250" y="2876550"/>
          <p14:tracePt t="62233" x="5937250" y="2863850"/>
          <p14:tracePt t="62248" x="5937250" y="2857500"/>
          <p14:tracePt t="62265" x="5930900" y="2844800"/>
          <p14:tracePt t="62281" x="5911850" y="2819400"/>
          <p14:tracePt t="62298" x="5905500" y="2806700"/>
          <p14:tracePt t="62314" x="5892800" y="2794000"/>
          <p14:tracePt t="62331" x="5886450" y="2781300"/>
          <p14:tracePt t="62348" x="5880100" y="2768600"/>
          <p14:tracePt t="62424" x="5880100" y="2762250"/>
          <p14:tracePt t="62440" x="5880100" y="2755900"/>
          <p14:tracePt t="62456" x="5892800" y="2743200"/>
          <p14:tracePt t="62457" x="5905500" y="2743200"/>
          <p14:tracePt t="62465" x="5930900" y="2736850"/>
          <p14:tracePt t="62481" x="5949950" y="2730500"/>
          <p14:tracePt t="62498" x="5962650" y="2730500"/>
          <p14:tracePt t="62514" x="5981700" y="2730500"/>
          <p14:tracePt t="62531" x="6013450" y="2730500"/>
          <p14:tracePt t="62548" x="6051550" y="2730500"/>
          <p14:tracePt t="62565" x="6089650" y="2730500"/>
          <p14:tracePt t="62581" x="6153150" y="2730500"/>
          <p14:tracePt t="62598" x="6203950" y="2730500"/>
          <p14:tracePt t="62615" x="6248400" y="2730500"/>
          <p14:tracePt t="62631" x="6305550" y="2730500"/>
          <p14:tracePt t="62649" x="6350000" y="2724150"/>
          <p14:tracePt t="62664" x="6375400" y="2717800"/>
          <p14:tracePt t="62681" x="6426200" y="2711450"/>
          <p14:tracePt t="62698" x="6470650" y="2711450"/>
          <p14:tracePt t="62714" x="6508750" y="2698750"/>
          <p14:tracePt t="62731" x="6559550" y="2698750"/>
          <p14:tracePt t="62748" x="6597650" y="2698750"/>
          <p14:tracePt t="62765" x="6635750" y="2698750"/>
          <p14:tracePt t="62781" x="6673850" y="2698750"/>
          <p14:tracePt t="62798" x="6705600" y="2698750"/>
          <p14:tracePt t="62814" x="6743700" y="2698750"/>
          <p14:tracePt t="62831" x="6807200" y="2698750"/>
          <p14:tracePt t="62865" x="6845300" y="2698750"/>
          <p14:tracePt t="62866" x="6870700" y="2698750"/>
          <p14:tracePt t="62882" x="6896100" y="2698750"/>
          <p14:tracePt t="62898" x="6908800" y="2698750"/>
          <p14:tracePt t="62915" x="6921500" y="2698750"/>
          <p14:tracePt t="62931" x="6940550" y="2698750"/>
          <p14:tracePt t="62948" x="6946900" y="2698750"/>
          <p14:tracePt t="62964" x="6959600" y="2698750"/>
          <p14:tracePt t="62981" x="6972300" y="2698750"/>
          <p14:tracePt t="62998" x="6991350" y="2698750"/>
          <p14:tracePt t="63015" x="7010400" y="2698750"/>
          <p14:tracePt t="63031" x="7035800" y="2705100"/>
          <p14:tracePt t="63048" x="7042150" y="2705100"/>
          <p14:tracePt t="63064" x="7054850" y="2705100"/>
          <p14:tracePt t="63080" x="7080250" y="2711450"/>
          <p14:tracePt t="63098" x="7092950" y="2711450"/>
          <p14:tracePt t="63115" x="7112000" y="2711450"/>
          <p14:tracePt t="63131" x="7131050" y="2717800"/>
          <p14:tracePt t="63148" x="7150100" y="2717800"/>
          <p14:tracePt t="63165" x="7175500" y="2724150"/>
          <p14:tracePt t="63181" x="7181850" y="2724150"/>
          <p14:tracePt t="63198" x="7194550" y="2724150"/>
          <p14:tracePt t="63232" x="7200900" y="2724150"/>
          <p14:tracePt t="63256" x="7213600" y="2724150"/>
          <p14:tracePt t="63272" x="7219950" y="2724150"/>
          <p14:tracePt t="63304" x="7226300" y="2724150"/>
          <p14:tracePt t="63352" x="7232650" y="2724150"/>
          <p14:tracePt t="63360" x="7239000" y="2724150"/>
          <p14:tracePt t="63377" x="7245350" y="2724150"/>
          <p14:tracePt t="63400" x="7251700" y="2724150"/>
          <p14:tracePt t="63408" x="7258050" y="2724150"/>
          <p14:tracePt t="63424" x="7264400" y="2724150"/>
          <p14:tracePt t="63441" x="7270750" y="2724150"/>
          <p14:tracePt t="63448" x="7277100" y="2724150"/>
          <p14:tracePt t="63449" x="7283450" y="2724150"/>
          <p14:tracePt t="63464" x="7289800" y="2724150"/>
          <p14:tracePt t="63482" x="7296150" y="2724150"/>
          <p14:tracePt t="63498" x="7302500" y="2724150"/>
          <p14:tracePt t="64648" x="7289800" y="2755900"/>
          <p14:tracePt t="64656" x="7277100" y="2794000"/>
          <p14:tracePt t="64664" x="7251700" y="2857500"/>
          <p14:tracePt t="64665" x="7175500" y="3060700"/>
          <p14:tracePt t="64681" x="7086600" y="3314700"/>
          <p14:tracePt t="64698" x="6985000" y="3657600"/>
          <p14:tracePt t="64714" x="6896100" y="3956050"/>
          <p14:tracePt t="64731" x="6845300" y="4216400"/>
          <p14:tracePt t="64748" x="6807200" y="4483100"/>
          <p14:tracePt t="64764" x="6794500" y="4660900"/>
          <p14:tracePt t="64781" x="6788150" y="4781550"/>
          <p14:tracePt t="64798" x="6788150" y="4813300"/>
          <p14:tracePt t="64814" x="6788150" y="4819650"/>
          <p14:tracePt t="64872" x="6788150" y="4826000"/>
          <p14:tracePt t="64896" x="6794500" y="4826000"/>
          <p14:tracePt t="64906" x="6800850" y="4826000"/>
          <p14:tracePt t="64907" x="6807200" y="4826000"/>
          <p14:tracePt t="64914" x="6819900" y="4826000"/>
          <p14:tracePt t="64931" x="6838950" y="4826000"/>
          <p14:tracePt t="64948" x="6864350" y="4819650"/>
          <p14:tracePt t="64965" x="6896100" y="4806950"/>
          <p14:tracePt t="64981" x="6934200" y="4775200"/>
          <p14:tracePt t="64998" x="6972300" y="4743450"/>
          <p14:tracePt t="65014" x="7004050" y="4699000"/>
          <p14:tracePt t="65031" x="7029450" y="4584700"/>
          <p14:tracePt t="65048" x="7029450" y="4495800"/>
          <p14:tracePt t="65065" x="7029450" y="4438650"/>
          <p14:tracePt t="65081" x="7029450" y="4419600"/>
          <p14:tracePt t="65098" x="7016750" y="4394200"/>
          <p14:tracePt t="65114" x="7010400" y="4375150"/>
          <p14:tracePt t="65131" x="7004050" y="4368800"/>
          <p14:tracePt t="65148" x="6991350" y="4349750"/>
          <p14:tracePt t="65165" x="6985000" y="4330700"/>
          <p14:tracePt t="65182" x="6965950" y="4311650"/>
          <p14:tracePt t="65198" x="6946900" y="4286250"/>
          <p14:tracePt t="65215" x="6915150" y="4254500"/>
          <p14:tracePt t="65232" x="6896100" y="4229100"/>
          <p14:tracePt t="65248" x="6864350" y="4197350"/>
          <p14:tracePt t="65265" x="6845300" y="4171950"/>
          <p14:tracePt t="65281" x="6826250" y="4152900"/>
          <p14:tracePt t="65298" x="6788150" y="4140200"/>
          <p14:tracePt t="65314" x="6756400" y="4121150"/>
          <p14:tracePt t="65332" x="6718300" y="4108450"/>
          <p14:tracePt t="65348" x="6680200" y="4102100"/>
          <p14:tracePt t="65365" x="6642100" y="4089400"/>
          <p14:tracePt t="65381" x="6597650" y="4083050"/>
          <p14:tracePt t="65398" x="6540500" y="4076700"/>
          <p14:tracePt t="65414" x="6489700" y="4076700"/>
          <p14:tracePt t="65431" x="6388100" y="4057650"/>
          <p14:tracePt t="65448" x="6337300" y="4057650"/>
          <p14:tracePt t="65464" x="6286500" y="4057650"/>
          <p14:tracePt t="65481" x="6261100" y="4057650"/>
          <p14:tracePt t="65498" x="6229350" y="4057650"/>
          <p14:tracePt t="65514" x="6203950" y="4070350"/>
          <p14:tracePt t="65531" x="6178550" y="4083050"/>
          <p14:tracePt t="65548" x="6159500" y="4095750"/>
          <p14:tracePt t="65565" x="6146800" y="4108450"/>
          <p14:tracePt t="65581" x="6127750" y="4127500"/>
          <p14:tracePt t="65598" x="6115050" y="4133850"/>
          <p14:tracePt t="65614" x="6108700" y="4152900"/>
          <p14:tracePt t="65631" x="6102350" y="4165600"/>
          <p14:tracePt t="65648" x="6096000" y="4191000"/>
          <p14:tracePt t="65664" x="6076950" y="4216400"/>
          <p14:tracePt t="65681" x="6070600" y="4235450"/>
          <p14:tracePt t="65698" x="6057900" y="4267200"/>
          <p14:tracePt t="65714" x="6057900" y="4292600"/>
          <p14:tracePt t="65731" x="6057900" y="4324350"/>
          <p14:tracePt t="65748" x="6057900" y="4349750"/>
          <p14:tracePt t="65764" x="6057900" y="4375150"/>
          <p14:tracePt t="65781" x="6057900" y="4413250"/>
          <p14:tracePt t="65798" x="6057900" y="4451350"/>
          <p14:tracePt t="65814" x="6070600" y="4489450"/>
          <p14:tracePt t="65831" x="6089650" y="4527550"/>
          <p14:tracePt t="65848" x="6102350" y="4559300"/>
          <p14:tracePt t="65865" x="6115050" y="4578350"/>
          <p14:tracePt t="65881" x="6127750" y="4603750"/>
          <p14:tracePt t="65898" x="6140450" y="4629150"/>
          <p14:tracePt t="65914" x="6146800" y="4648200"/>
          <p14:tracePt t="65931" x="6165850" y="4673600"/>
          <p14:tracePt t="65948" x="6178550" y="4692650"/>
          <p14:tracePt t="65964" x="6191250" y="4718050"/>
          <p14:tracePt t="65981" x="6203950" y="4730750"/>
          <p14:tracePt t="65998" x="6216650" y="4743450"/>
          <p14:tracePt t="66014" x="6229350" y="4762500"/>
          <p14:tracePt t="66031" x="6261100" y="4794250"/>
          <p14:tracePt t="66049" x="6280150" y="4813300"/>
          <p14:tracePt t="66064" x="6305550" y="4832350"/>
          <p14:tracePt t="66081" x="6337300" y="4851400"/>
          <p14:tracePt t="66098" x="6362700" y="4870450"/>
          <p14:tracePt t="66115" x="6400800" y="4883150"/>
          <p14:tracePt t="66131" x="6432550" y="4895850"/>
          <p14:tracePt t="66148" x="6470650" y="4908550"/>
          <p14:tracePt t="66164" x="6502400" y="4914900"/>
          <p14:tracePt t="66181" x="6534150" y="4921250"/>
          <p14:tracePt t="66198" x="6578600" y="4927600"/>
          <p14:tracePt t="66215" x="6635750" y="4927600"/>
          <p14:tracePt t="66232" x="6667500" y="4927600"/>
          <p14:tracePt t="66248" x="6692900" y="4927600"/>
          <p14:tracePt t="66264" x="6724650" y="4927600"/>
          <p14:tracePt t="66281" x="6750050" y="4921250"/>
          <p14:tracePt t="66298" x="6788150" y="4902200"/>
          <p14:tracePt t="66314" x="6813550" y="4889500"/>
          <p14:tracePt t="66331" x="6845300" y="4870450"/>
          <p14:tracePt t="66348" x="6864350" y="4851400"/>
          <p14:tracePt t="66364" x="6902450" y="4819650"/>
          <p14:tracePt t="66381" x="6921500" y="4794250"/>
          <p14:tracePt t="66398" x="6946900" y="4756150"/>
          <p14:tracePt t="66414" x="6965950" y="4718050"/>
          <p14:tracePt t="66431" x="6991350" y="4654550"/>
          <p14:tracePt t="66449" x="6997700" y="4622800"/>
          <p14:tracePt t="66464" x="7010400" y="4591050"/>
          <p14:tracePt t="66481" x="7010400" y="4559300"/>
          <p14:tracePt t="66497" x="7010400" y="4527550"/>
          <p14:tracePt t="66515" x="7010400" y="4495800"/>
          <p14:tracePt t="66531" x="7010400" y="4464050"/>
          <p14:tracePt t="66548" x="7010400" y="4425950"/>
          <p14:tracePt t="66564" x="7010400" y="4381500"/>
          <p14:tracePt t="66581" x="6997700" y="4356100"/>
          <p14:tracePt t="66598" x="6978650" y="4318000"/>
          <p14:tracePt t="66614" x="6959600" y="4286250"/>
          <p14:tracePt t="66631" x="6927850" y="4241800"/>
          <p14:tracePt t="66649" x="6908800" y="4210050"/>
          <p14:tracePt t="66664" x="6896100" y="4191000"/>
          <p14:tracePt t="66681" x="6864350" y="4159250"/>
          <p14:tracePt t="66698" x="6832600" y="4121150"/>
          <p14:tracePt t="66715" x="6794500" y="4089400"/>
          <p14:tracePt t="66731" x="6737350" y="4051300"/>
          <p14:tracePt t="66748" x="6705600" y="4032250"/>
          <p14:tracePt t="66764" x="6673850" y="4019550"/>
          <p14:tracePt t="66781" x="6648450" y="4000500"/>
          <p14:tracePt t="66798" x="6610350" y="3987800"/>
          <p14:tracePt t="66815" x="6572250" y="3968750"/>
          <p14:tracePt t="66831" x="6508750" y="3956050"/>
          <p14:tracePt t="66848" x="6464300" y="3949700"/>
          <p14:tracePt t="66864" x="6413500" y="3943350"/>
          <p14:tracePt t="66882" x="6369050" y="3943350"/>
          <p14:tracePt t="66898" x="6318250" y="3943350"/>
          <p14:tracePt t="66915" x="6273800" y="3943350"/>
          <p14:tracePt t="66931" x="6235700" y="3949700"/>
          <p14:tracePt t="66948" x="6197600" y="3962400"/>
          <p14:tracePt t="66964" x="6165850" y="3975100"/>
          <p14:tracePt t="66981" x="6127750" y="3987800"/>
          <p14:tracePt t="66998" x="6102350" y="4006850"/>
          <p14:tracePt t="67014" x="6076950" y="4019550"/>
          <p14:tracePt t="67031" x="6045200" y="4051300"/>
          <p14:tracePt t="67048" x="6032500" y="4070350"/>
          <p14:tracePt t="67064" x="6013450" y="4089400"/>
          <p14:tracePt t="67081" x="6000750" y="4108450"/>
          <p14:tracePt t="67098" x="6000750" y="4121150"/>
          <p14:tracePt t="67114" x="5994400" y="4146550"/>
          <p14:tracePt t="67131" x="5988050" y="4165600"/>
          <p14:tracePt t="67148" x="5981700" y="4191000"/>
          <p14:tracePt t="67164" x="5981700" y="4203700"/>
          <p14:tracePt t="67181" x="5981700" y="4229100"/>
          <p14:tracePt t="67197" x="5981700" y="4254500"/>
          <p14:tracePt t="67214" x="5981700" y="4292600"/>
          <p14:tracePt t="67231" x="5981700" y="4330700"/>
          <p14:tracePt t="67248" x="5981700" y="4362450"/>
          <p14:tracePt t="67264" x="5981700" y="4400550"/>
          <p14:tracePt t="67281" x="5981700" y="4419600"/>
          <p14:tracePt t="67297" x="5988050" y="4451350"/>
          <p14:tracePt t="67314" x="5994400" y="4483100"/>
          <p14:tracePt t="67331" x="6000750" y="4508500"/>
          <p14:tracePt t="67348" x="6007100" y="4521200"/>
          <p14:tracePt t="67364" x="6013450" y="4546600"/>
          <p14:tracePt t="67381" x="6019800" y="4572000"/>
          <p14:tracePt t="67397" x="6032500" y="4591050"/>
          <p14:tracePt t="67415" x="6038850" y="4610100"/>
          <p14:tracePt t="67431" x="6057900" y="4641850"/>
          <p14:tracePt t="67449" x="6057900" y="4660900"/>
          <p14:tracePt t="67464" x="6070600" y="4673600"/>
          <p14:tracePt t="67481" x="6076950" y="4686300"/>
          <p14:tracePt t="67497" x="6083300" y="4699000"/>
          <p14:tracePt t="67514" x="6089650" y="4711700"/>
          <p14:tracePt t="67531" x="6102350" y="4724400"/>
          <p14:tracePt t="67548" x="6115050" y="4737100"/>
          <p14:tracePt t="67564" x="6127750" y="4743450"/>
          <p14:tracePt t="67581" x="6140450" y="4756150"/>
          <p14:tracePt t="67598" x="6153150" y="4762500"/>
          <p14:tracePt t="67614" x="6159500" y="4768850"/>
          <p14:tracePt t="67631" x="6172200" y="4781550"/>
          <p14:tracePt t="67648" x="6178550" y="4787900"/>
          <p14:tracePt t="67664" x="6191250" y="4794250"/>
          <p14:tracePt t="67681" x="6203950" y="4794250"/>
          <p14:tracePt t="67698" x="6210300" y="4800600"/>
          <p14:tracePt t="67714" x="6223000" y="4806950"/>
          <p14:tracePt t="67732" x="6235700" y="4813300"/>
          <p14:tracePt t="67747" x="6254750" y="4826000"/>
          <p14:tracePt t="67765" x="6267450" y="4826000"/>
          <p14:tracePt t="67781" x="6273800" y="4832350"/>
          <p14:tracePt t="67798" x="6292850" y="4838700"/>
          <p14:tracePt t="67798" x="6305550" y="4838700"/>
          <p14:tracePt t="67815" x="6311900" y="4845050"/>
          <p14:tracePt t="67831" x="6337300" y="4851400"/>
          <p14:tracePt t="67848" x="6362700" y="4851400"/>
          <p14:tracePt t="67865" x="6381750" y="4857750"/>
          <p14:tracePt t="67881" x="6407150" y="4857750"/>
          <p14:tracePt t="67898" x="6419850" y="4857750"/>
          <p14:tracePt t="67914" x="6445250" y="4857750"/>
          <p14:tracePt t="67931" x="6457950" y="4857750"/>
          <p14:tracePt t="67947" x="6483350" y="4857750"/>
          <p14:tracePt t="67964" x="6508750" y="4857750"/>
          <p14:tracePt t="67981" x="6534150" y="4857750"/>
          <p14:tracePt t="67998" x="6553200" y="4857750"/>
          <p14:tracePt t="68014" x="6591300" y="4857750"/>
          <p14:tracePt t="68031" x="6623050" y="4857750"/>
          <p14:tracePt t="68048" x="6654800" y="4857750"/>
          <p14:tracePt t="68065" x="6680200" y="4857750"/>
          <p14:tracePt t="68081" x="6718300" y="4845050"/>
          <p14:tracePt t="68098" x="6750050" y="4826000"/>
          <p14:tracePt t="68114" x="6781800" y="4806950"/>
          <p14:tracePt t="68131" x="6807200" y="4787900"/>
          <p14:tracePt t="68147" x="6826250" y="4762500"/>
          <p14:tracePt t="68164" x="6845300" y="4730750"/>
          <p14:tracePt t="68181" x="6870700" y="4679950"/>
          <p14:tracePt t="68198" x="6889750" y="4610100"/>
          <p14:tracePt t="68214" x="6902450" y="4527550"/>
          <p14:tracePt t="68231" x="6908800" y="4451350"/>
          <p14:tracePt t="68248" x="6908800" y="4406900"/>
          <p14:tracePt t="68265" x="6908800" y="4362450"/>
          <p14:tracePt t="68281" x="6908800" y="4330700"/>
          <p14:tracePt t="68298" x="6908800" y="4298950"/>
          <p14:tracePt t="68314" x="6908800" y="4279900"/>
          <p14:tracePt t="68331" x="6902450" y="4260850"/>
          <p14:tracePt t="68348" x="6902450" y="4248150"/>
          <p14:tracePt t="68364" x="6896100" y="4241800"/>
          <p14:tracePt t="68381" x="6889750" y="4222750"/>
          <p14:tracePt t="68398" x="6889750" y="4216400"/>
          <p14:tracePt t="68414" x="6889750" y="4210050"/>
          <p14:tracePt t="68431" x="6883400" y="4203700"/>
          <p14:tracePt t="68720" x="6883400" y="4197350"/>
          <p14:tracePt t="68760" x="6889750" y="4203700"/>
          <p14:tracePt t="68912" x="6889750" y="4210050"/>
          <p14:tracePt t="68912" x="6889750" y="4216400"/>
          <p14:tracePt t="68927" x="6889750" y="4222750"/>
          <p14:tracePt t="68935" x="6883400" y="4248150"/>
          <p14:tracePt t="68943" x="6870700" y="4267200"/>
          <p14:tracePt t="68948" x="6832600" y="4311650"/>
          <p14:tracePt t="68964" x="6794500" y="4368800"/>
          <p14:tracePt t="68981" x="6731000" y="4413250"/>
          <p14:tracePt t="68998" x="6667500" y="4445000"/>
          <p14:tracePt t="69014" x="6629400" y="4464050"/>
          <p14:tracePt t="69014" x="6597650" y="4476750"/>
          <p14:tracePt t="69032" x="6559550" y="4489450"/>
          <p14:tracePt t="69048" x="6515100" y="4502150"/>
          <p14:tracePt t="69064" x="6457950" y="4514850"/>
          <p14:tracePt t="69081" x="6413500" y="4514850"/>
          <p14:tracePt t="69098" x="6356350" y="4527550"/>
          <p14:tracePt t="69114" x="6311900" y="4533900"/>
          <p14:tracePt t="69131" x="6267450" y="4533900"/>
          <p14:tracePt t="69148" x="6229350" y="4533900"/>
          <p14:tracePt t="69164" x="6197600" y="4540250"/>
          <p14:tracePt t="69181" x="6172200" y="4540250"/>
          <p14:tracePt t="69198" x="6153150" y="4540250"/>
          <p14:tracePt t="69214" x="6115050" y="4540250"/>
          <p14:tracePt t="69233" x="6102350" y="4540250"/>
          <p14:tracePt t="69248" x="6089650" y="4546600"/>
          <p14:tracePt t="69263" x="6083300" y="4546600"/>
          <p14:tracePt t="69281" x="6076950" y="4546600"/>
          <p14:tracePt t="69297" x="6070600" y="4552950"/>
          <p14:tracePt t="69423" x="6076950" y="4552950"/>
          <p14:tracePt t="69431" x="6089650" y="4552950"/>
          <p14:tracePt t="69431" x="6096000" y="4552950"/>
          <p14:tracePt t="69456" x="6102350" y="4546600"/>
          <p14:tracePt t="69457" x="6108700" y="4546600"/>
          <p14:tracePt t="69464" x="6115050" y="4546600"/>
          <p14:tracePt t="69481" x="6134100" y="4546600"/>
          <p14:tracePt t="69497" x="6153150" y="4546600"/>
          <p14:tracePt t="69514" x="6172200" y="4546600"/>
          <p14:tracePt t="69531" x="6184900" y="4546600"/>
          <p14:tracePt t="69548" x="6197600" y="4540250"/>
          <p14:tracePt t="69564" x="6203950" y="4540250"/>
          <p14:tracePt t="69607" x="6210300" y="4540250"/>
          <p14:tracePt t="69871" x="6223000" y="4533900"/>
          <p14:tracePt t="69895" x="6235700" y="4533900"/>
          <p14:tracePt t="69911" x="6242050" y="4533900"/>
          <p14:tracePt t="69928" x="6248400" y="4533900"/>
          <p14:tracePt t="69943" x="6261100" y="4533900"/>
          <p14:tracePt t="69952" x="6267450" y="4533900"/>
          <p14:tracePt t="69959" x="6273800" y="4533900"/>
          <p14:tracePt t="69967" x="6292850" y="4533900"/>
          <p14:tracePt t="69981" x="6305550" y="4533900"/>
          <p14:tracePt t="69998" x="6318250" y="4533900"/>
          <p14:tracePt t="70014" x="6330950" y="4533900"/>
          <p14:tracePt t="70031" x="6350000" y="4533900"/>
          <p14:tracePt t="70048" x="6362700" y="4533900"/>
          <p14:tracePt t="70064" x="6375400" y="4533900"/>
          <p14:tracePt t="70081" x="6381750" y="4533900"/>
          <p14:tracePt t="70097" x="6388100" y="4533900"/>
          <p14:tracePt t="70136" x="6394450" y="4533900"/>
          <p14:tracePt t="70501" x="6407150" y="4533900"/>
          <p14:tracePt t="70512" x="6426200" y="4533900"/>
          <p14:tracePt t="70519" x="6438900" y="4533900"/>
          <p14:tracePt t="70527" x="6457950" y="4533900"/>
          <p14:tracePt t="70536" x="6489700" y="4533900"/>
          <p14:tracePt t="70547" x="6521450" y="4540250"/>
          <p14:tracePt t="70564" x="6540500" y="4540250"/>
          <p14:tracePt t="70581" x="6565900" y="4540250"/>
          <p14:tracePt t="70597" x="6591300" y="4540250"/>
          <p14:tracePt t="70614" x="6610350" y="4540250"/>
          <p14:tracePt t="70631" x="6629400" y="4540250"/>
          <p14:tracePt t="70648" x="6642100" y="4540250"/>
          <p14:tracePt t="70664" x="6654800" y="4540250"/>
          <p14:tracePt t="70681" x="6667500" y="4540250"/>
          <p14:tracePt t="70697" x="6680200" y="4540250"/>
          <p14:tracePt t="70714" x="6692900" y="4540250"/>
          <p14:tracePt t="70731" x="6705600" y="4540250"/>
          <p14:tracePt t="70747" x="6711950" y="4540250"/>
          <p14:tracePt t="70764" x="6731000" y="4540250"/>
          <p14:tracePt t="70781" x="6750050" y="4540250"/>
          <p14:tracePt t="70816" x="6756400" y="4540250"/>
          <p14:tracePt t="70840" x="6762750" y="4540250"/>
          <p14:tracePt t="70847" x="6769100" y="4540250"/>
          <p14:tracePt t="71488" x="6769100" y="4546600"/>
          <p14:tracePt t="71495" x="6756400" y="4572000"/>
          <p14:tracePt t="71504" x="6756400" y="4584700"/>
          <p14:tracePt t="71512" x="6750050" y="4610100"/>
          <p14:tracePt t="71520" x="6737350" y="4648200"/>
          <p14:tracePt t="71531" x="6737350" y="4667250"/>
          <p14:tracePt t="71547" x="6731000" y="4679950"/>
          <p14:tracePt t="71564" x="6731000" y="4686300"/>
          <p14:tracePt t="71736" x="6711950" y="4699000"/>
          <p14:tracePt t="71743" x="6692900" y="4699000"/>
          <p14:tracePt t="71752" x="6616700" y="4711700"/>
          <p14:tracePt t="71764" x="6540500" y="4724400"/>
          <p14:tracePt t="71781" x="6483350" y="4730750"/>
          <p14:tracePt t="71798" x="6457950" y="4737100"/>
          <p14:tracePt t="71814" x="6438900" y="4743450"/>
          <p14:tracePt t="71831" x="6419850" y="4756150"/>
          <p14:tracePt t="71847" x="6413500" y="4756150"/>
          <p14:tracePt t="71864" x="6394450" y="4768850"/>
          <p14:tracePt t="71881" x="6388100" y="4781550"/>
          <p14:tracePt t="71898" x="6381750" y="4781550"/>
          <p14:tracePt t="71944" x="6381750" y="4787900"/>
          <p14:tracePt t="71975" x="6375400" y="4787900"/>
          <p14:tracePt t="71983" x="6369050" y="4787900"/>
          <p14:tracePt t="71998" x="6362700" y="4787900"/>
          <p14:tracePt t="71998" x="6350000" y="4787900"/>
          <p14:tracePt t="72014" x="6318250" y="4787900"/>
          <p14:tracePt t="72032" x="6299200" y="4787900"/>
          <p14:tracePt t="72048" x="6280150" y="4787900"/>
          <p14:tracePt t="72064" x="6267450" y="4787900"/>
          <p14:tracePt t="72103" x="6261100" y="4787900"/>
          <p14:tracePt t="72208" x="6267450" y="4787900"/>
          <p14:tracePt t="72215" x="6280150" y="4787900"/>
          <p14:tracePt t="72223" x="6299200" y="4787900"/>
          <p14:tracePt t="72231" x="6324600" y="4787900"/>
          <p14:tracePt t="72232" x="6400800" y="4787900"/>
          <p14:tracePt t="72248" x="6470650" y="4787900"/>
          <p14:tracePt t="72264" x="6540500" y="4787900"/>
          <p14:tracePt t="72281" x="6584950" y="4787900"/>
          <p14:tracePt t="72297" x="6610350" y="4787900"/>
          <p14:tracePt t="72314" x="6616700" y="4787900"/>
          <p14:tracePt t="72439" x="6591300" y="4787900"/>
          <p14:tracePt t="72447" x="6534150" y="4794250"/>
          <p14:tracePt t="72457" x="6483350" y="4800600"/>
          <p14:tracePt t="72464" x="6407150" y="4806950"/>
          <p14:tracePt t="72481" x="6343650" y="4806950"/>
          <p14:tracePt t="72497" x="6311900" y="4806950"/>
          <p14:tracePt t="72514" x="6305550" y="4806950"/>
          <p14:tracePt t="72531" x="6299200" y="4806950"/>
          <p14:tracePt t="72671" x="6311900" y="4806950"/>
          <p14:tracePt t="72679" x="6324600" y="4806950"/>
          <p14:tracePt t="72681" x="6343650" y="4806950"/>
          <p14:tracePt t="72697" x="6369050" y="4806950"/>
          <p14:tracePt t="72715" x="6388100" y="4806950"/>
          <p14:tracePt t="72730" x="6400800" y="4806950"/>
          <p14:tracePt t="72748" x="6419850" y="4806950"/>
          <p14:tracePt t="72764" x="6426200" y="4806950"/>
          <p14:tracePt t="72808" x="6432550" y="4806950"/>
          <p14:tracePt t="73000" x="6426200" y="4806950"/>
          <p14:tracePt t="73008" x="6407150" y="4806950"/>
          <p14:tracePt t="73016" x="6388100" y="4806950"/>
          <p14:tracePt t="73017" x="6362700" y="4806950"/>
          <p14:tracePt t="73032" x="6311900" y="4806950"/>
          <p14:tracePt t="73049" x="6299200" y="4806950"/>
          <p14:tracePt t="73065" x="6292850" y="4806950"/>
          <p14:tracePt t="73216" x="6299200" y="4800600"/>
          <p14:tracePt t="73225" x="6318250" y="4800600"/>
          <p14:tracePt t="73232" x="6375400" y="4787900"/>
          <p14:tracePt t="73248" x="6400800" y="4787900"/>
          <p14:tracePt t="73249" x="6438900" y="4781550"/>
          <p14:tracePt t="73265" x="6470650" y="4775200"/>
          <p14:tracePt t="73282" x="6489700" y="4768850"/>
          <p14:tracePt t="73299" x="6496050" y="4762500"/>
          <p14:tracePt t="73402" x="6496050" y="4756150"/>
          <p14:tracePt t="73416" x="6502400" y="4737100"/>
          <p14:tracePt t="73424" x="6502400" y="4699000"/>
          <p14:tracePt t="73432" x="6502400" y="4648200"/>
          <p14:tracePt t="73440" x="6502400" y="4540250"/>
          <p14:tracePt t="73448" x="6502400" y="4419600"/>
          <p14:tracePt t="73464" x="6489700" y="4324350"/>
          <p14:tracePt t="73482" x="6464300" y="4248150"/>
          <p14:tracePt t="73498" x="6445250" y="4191000"/>
          <p14:tracePt t="73515" x="6438900" y="4171950"/>
          <p14:tracePt t="73532" x="6432550" y="4171950"/>
          <p14:tracePt t="73584" x="6426200" y="4165600"/>
          <p14:tracePt t="73605" x="6426200" y="4159250"/>
          <p14:tracePt t="73616" x="6419850" y="4159250"/>
          <p14:tracePt t="73617" x="6413500" y="4222750"/>
          <p14:tracePt t="73633" x="6413500" y="4318000"/>
          <p14:tracePt t="73649" x="6413500" y="4413250"/>
          <p14:tracePt t="73665" x="6413500" y="4476750"/>
          <p14:tracePt t="73682" x="6419850" y="4495800"/>
          <p14:tracePt t="73698" x="6419850" y="4508500"/>
          <p14:tracePt t="73760" x="6426200" y="4508500"/>
          <p14:tracePt t="73769" x="6432550" y="4508500"/>
          <p14:tracePt t="73793" x="6432550" y="4489450"/>
          <p14:tracePt t="73800" x="6432550" y="4451350"/>
          <p14:tracePt t="73800" x="6432550" y="4400550"/>
          <p14:tracePt t="73816" x="6432550" y="4337050"/>
          <p14:tracePt t="73832" x="6426200" y="4279900"/>
          <p14:tracePt t="73832" x="6426200" y="4248150"/>
          <p14:tracePt t="74000" x="6426200" y="4267200"/>
          <p14:tracePt t="74008" x="6426200" y="4273550"/>
          <p14:tracePt t="74016" x="6426200" y="4292600"/>
          <p14:tracePt t="74017" x="6438900" y="4311650"/>
          <p14:tracePt t="74032" x="6464300" y="4356100"/>
          <p14:tracePt t="74049" x="6477000" y="4375150"/>
          <p14:tracePt t="74065" x="6489700" y="4387850"/>
          <p14:tracePt t="74082" x="6502400" y="4400550"/>
          <p14:tracePt t="74098" x="6515100" y="4406900"/>
          <p14:tracePt t="74115" x="6546850" y="4419600"/>
          <p14:tracePt t="74131" x="6572250" y="4432300"/>
          <p14:tracePt t="74148" x="6604000" y="4445000"/>
          <p14:tracePt t="74165" x="6635750" y="4457700"/>
          <p14:tracePt t="74182" x="6667500" y="4464050"/>
          <p14:tracePt t="74198" x="6692900" y="4470400"/>
          <p14:tracePt t="74215" x="6705600" y="4476750"/>
          <p14:tracePt t="75242" x="6718300" y="4476750"/>
          <p14:tracePt t="75265" x="6718300" y="4432300"/>
          <p14:tracePt t="75275" x="6718300" y="4387850"/>
          <p14:tracePt t="75281" x="6718300" y="4305300"/>
          <p14:tracePt t="75295" x="6718300" y="4273550"/>
          <p14:tracePt t="75299" x="6718300" y="4235450"/>
          <p14:tracePt t="75316" x="6718300" y="4222750"/>
          <p14:tracePt t="75333" x="6718300" y="4216400"/>
          <p14:tracePt t="75489" x="6718300" y="4241800"/>
          <p14:tracePt t="75497" x="6718300" y="4273550"/>
          <p14:tracePt t="75506" x="6718300" y="4318000"/>
          <p14:tracePt t="75513" x="6718300" y="4362450"/>
          <p14:tracePt t="75513" x="6718300" y="4387850"/>
          <p14:tracePt t="75532" x="6724650" y="4419600"/>
          <p14:tracePt t="75533" x="6724650" y="4445000"/>
          <p14:tracePt t="75549" x="6731000" y="4457700"/>
          <p14:tracePt t="75566" x="6731000" y="4464050"/>
          <p14:tracePt t="75609" x="6737350" y="4464050"/>
          <p14:tracePt t="75657" x="6750050" y="4464050"/>
          <p14:tracePt t="75665" x="6756400" y="4451350"/>
          <p14:tracePt t="75673" x="6769100" y="4425950"/>
          <p14:tracePt t="75681" x="6800850" y="4337050"/>
          <p14:tracePt t="75699" x="6807200" y="4286250"/>
          <p14:tracePt t="75700" x="6819900" y="4197350"/>
          <p14:tracePt t="75716" x="6832600" y="4140200"/>
          <p14:tracePt t="75732" x="6832600" y="4133850"/>
          <p14:tracePt t="75801" x="6838950" y="4127500"/>
          <p14:tracePt t="75817" x="6851650" y="4203700"/>
          <p14:tracePt t="75826" x="6870700" y="4267200"/>
          <p14:tracePt t="75834" x="6902450" y="4375150"/>
          <p14:tracePt t="75849" x="6927850" y="4457700"/>
          <p14:tracePt t="75866" x="6940550" y="4514850"/>
          <p14:tracePt t="75882" x="6946900" y="4552950"/>
          <p14:tracePt t="75899" x="6946900" y="4565650"/>
          <p14:tracePt t="76009" x="6946900" y="4559300"/>
          <p14:tracePt t="76016" x="6946900" y="4533900"/>
          <p14:tracePt t="76032" x="6946900" y="4464050"/>
          <p14:tracePt t="76034" x="6946900" y="4400550"/>
          <p14:tracePt t="76051" x="6946900" y="4381500"/>
          <p14:tracePt t="76066" x="6946900" y="4368800"/>
          <p14:tracePt t="76185" x="6946900" y="4375150"/>
          <p14:tracePt t="76193" x="6946900" y="4394200"/>
          <p14:tracePt t="76201" x="6946900" y="4425950"/>
          <p14:tracePt t="76217" x="6946900" y="4432300"/>
          <p14:tracePt t="76218" x="6946900" y="4438650"/>
          <p14:tracePt t="76289" x="6953250" y="4438650"/>
          <p14:tracePt t="76309" x="6959600" y="4438650"/>
          <p14:tracePt t="76309" x="6965950" y="4425950"/>
          <p14:tracePt t="76321" x="6965950" y="4394200"/>
          <p14:tracePt t="76329" x="6965950" y="4362450"/>
          <p14:tracePt t="76332" x="6965950" y="4292600"/>
          <p14:tracePt t="76350" x="6965950" y="4267200"/>
          <p14:tracePt t="76366" x="6965950" y="4260850"/>
          <p14:tracePt t="76465" x="6959600" y="4260850"/>
          <p14:tracePt t="76473" x="6953250" y="4267200"/>
          <p14:tracePt t="76482" x="6953250" y="4279900"/>
          <p14:tracePt t="76482" x="6946900" y="4305300"/>
          <p14:tracePt t="76498" x="6946900" y="4318000"/>
          <p14:tracePt t="76537" x="6946900" y="4324350"/>
          <p14:tracePt t="76569" x="6946900" y="4330700"/>
          <p14:tracePt t="76697" x="6934200" y="4330700"/>
          <p14:tracePt t="76713" x="6934200" y="4324350"/>
          <p14:tracePt t="76721" x="6927850" y="4318000"/>
          <p14:tracePt t="76825" x="6934200" y="4318000"/>
          <p14:tracePt t="76834" x="6997700" y="4356100"/>
          <p14:tracePt t="76842" x="7054850" y="4381500"/>
          <p14:tracePt t="76850" x="7143750" y="4451350"/>
          <p14:tracePt t="76866" x="7213600" y="4502150"/>
          <p14:tracePt t="76883" x="7245350" y="4521200"/>
          <p14:tracePt t="76921" x="7251700" y="4521200"/>
          <p14:tracePt t="76932" x="7251700" y="4527550"/>
          <p14:tracePt t="76985" x="7258050" y="4527550"/>
          <p14:tracePt t="77025" x="7258050" y="4514850"/>
          <p14:tracePt t="77033" x="7251700" y="4508500"/>
          <p14:tracePt t="77039" x="7194550" y="4489450"/>
          <p14:tracePt t="77049" x="7099300" y="4470400"/>
          <p14:tracePt t="77066" x="6972300" y="4464050"/>
          <p14:tracePt t="77082" x="6864350" y="4464050"/>
          <p14:tracePt t="77099" x="6788150" y="4464050"/>
          <p14:tracePt t="77116" x="6750050" y="4464050"/>
          <p14:tracePt t="77132" x="6731000" y="4464050"/>
          <p14:tracePt t="77149" x="6724650" y="4457700"/>
          <p14:tracePt t="77166" x="6718300" y="4457700"/>
          <p14:tracePt t="77183" x="6711950" y="4457700"/>
          <p14:tracePt t="77241" x="6711950" y="4451350"/>
          <p14:tracePt t="77250" x="6711950" y="4445000"/>
          <p14:tracePt t="77257" x="6711950" y="4438650"/>
          <p14:tracePt t="77265" x="6731000" y="4400550"/>
          <p14:tracePt t="77275" x="6737350" y="4387850"/>
          <p14:tracePt t="77283" x="6769100" y="4349750"/>
          <p14:tracePt t="77299" x="6781800" y="4330700"/>
          <p14:tracePt t="77316" x="6800850" y="4324350"/>
          <p14:tracePt t="77332" x="6819900" y="4311650"/>
          <p14:tracePt t="77349" x="6838950" y="4305300"/>
          <p14:tracePt t="77385" x="6845300" y="4305300"/>
          <p14:tracePt t="77386" x="6845300" y="4298950"/>
          <p14:tracePt t="77593" x="6851650" y="4298950"/>
          <p14:tracePt t="77608" x="6851650" y="4318000"/>
          <p14:tracePt t="77616" x="6851650" y="4349750"/>
          <p14:tracePt t="77617" x="6851650" y="4368800"/>
          <p14:tracePt t="77632" x="6851650" y="4419600"/>
          <p14:tracePt t="77650" x="6851650" y="4438650"/>
          <p14:tracePt t="77666" x="6851650" y="4445000"/>
          <p14:tracePt t="77682" x="6851650" y="4451350"/>
          <p14:tracePt t="78193" x="6851650" y="4457700"/>
          <p14:tracePt t="78217" x="6851650" y="4438650"/>
          <p14:tracePt t="78225" x="6851650" y="4419600"/>
          <p14:tracePt t="78233" x="6851650" y="4400550"/>
          <p14:tracePt t="78233" x="6851650" y="4368800"/>
          <p14:tracePt t="78249" x="6851650" y="4337050"/>
          <p14:tracePt t="78266" x="6851650" y="4324350"/>
          <p14:tracePt t="78282" x="6851650" y="4318000"/>
          <p14:tracePt t="78300" x="6851650" y="4311650"/>
          <p14:tracePt t="78417" x="6851650" y="4330700"/>
          <p14:tracePt t="78426" x="6851650" y="4349750"/>
          <p14:tracePt t="78433" x="6851650" y="4375150"/>
          <p14:tracePt t="78434" x="6851650" y="4445000"/>
          <p14:tracePt t="78449" x="6851650" y="4508500"/>
          <p14:tracePt t="78466" x="6851650" y="4552950"/>
          <p14:tracePt t="78482" x="6858000" y="4578350"/>
          <p14:tracePt t="78553" x="6858000" y="4584700"/>
          <p14:tracePt t="78569" x="6864350" y="4584700"/>
          <p14:tracePt t="78582" x="6883400" y="4584700"/>
          <p14:tracePt t="78599" x="6883400" y="4565650"/>
          <p14:tracePt t="78599" x="6896100" y="4495800"/>
          <p14:tracePt t="78616" x="6915150" y="4368800"/>
          <p14:tracePt t="78634" x="6915150" y="4298950"/>
          <p14:tracePt t="78649" x="6915150" y="4260850"/>
          <p14:tracePt t="78666" x="6915150" y="4254500"/>
          <p14:tracePt t="78793" x="6921500" y="4248150"/>
          <p14:tracePt t="78801" x="6921500" y="4254500"/>
          <p14:tracePt t="78809" x="6921500" y="4267200"/>
          <p14:tracePt t="78817" x="6921500" y="4292600"/>
          <p14:tracePt t="78833" x="6921500" y="4305300"/>
          <p14:tracePt t="78834" x="6921500" y="4324350"/>
          <p14:tracePt t="78849" x="6921500" y="4337050"/>
          <p14:tracePt t="78866" x="6921500" y="4343400"/>
          <p14:tracePt t="78937" x="6921500" y="4349750"/>
          <p14:tracePt t="78945" x="6921500" y="4356100"/>
          <p14:tracePt t="78977" x="6921500" y="4362450"/>
          <p14:tracePt t="79385" x="6921500" y="4368800"/>
          <p14:tracePt t="79393" x="6915150" y="4381500"/>
          <p14:tracePt t="79401" x="6902450" y="4387850"/>
          <p14:tracePt t="79409" x="6896100" y="4400550"/>
          <p14:tracePt t="79416" x="6883400" y="4445000"/>
          <p14:tracePt t="79416" x="6877050" y="4457700"/>
          <p14:tracePt t="79433" x="6870700" y="4495800"/>
          <p14:tracePt t="79449" x="6864350" y="4533900"/>
          <p14:tracePt t="79466" x="6864350" y="4559300"/>
          <p14:tracePt t="79482" x="6864350" y="4565650"/>
          <p14:tracePt t="79593" x="6864350" y="4572000"/>
          <p14:tracePt t="79601" x="6870700" y="4572000"/>
          <p14:tracePt t="79609" x="6877050" y="4559300"/>
          <p14:tracePt t="79616" x="6883400" y="4527550"/>
          <p14:tracePt t="79632" x="6896100" y="4419600"/>
          <p14:tracePt t="79649" x="6896100" y="4337050"/>
          <p14:tracePt t="79665" x="6902450" y="4267200"/>
          <p14:tracePt t="79682" x="6902450" y="4229100"/>
          <p14:tracePt t="79699" x="6902450" y="4203700"/>
          <p14:tracePt t="79716" x="6902450" y="4191000"/>
          <p14:tracePt t="79732" x="6902450" y="4171950"/>
          <p14:tracePt t="79749" x="6902450" y="4159250"/>
          <p14:tracePt t="79765" x="6902450" y="4146550"/>
          <p14:tracePt t="79782" x="6902450" y="4140200"/>
          <p14:tracePt t="79921" x="6902450" y="4152900"/>
          <p14:tracePt t="79929" x="6902450" y="4165600"/>
          <p14:tracePt t="79932" x="6902450" y="4197350"/>
          <p14:tracePt t="79949" x="6902450" y="4216400"/>
          <p14:tracePt t="79966" x="6902450" y="4241800"/>
          <p14:tracePt t="79982" x="6902450" y="4260850"/>
          <p14:tracePt t="79999" x="6902450" y="4279900"/>
          <p14:tracePt t="80016" x="6896100" y="4292600"/>
          <p14:tracePt t="80032" x="6896100" y="4311650"/>
          <p14:tracePt t="80049" x="6896100" y="4318000"/>
          <p14:tracePt t="80785" x="6896100" y="4343400"/>
          <p14:tracePt t="80793" x="6908800" y="4375150"/>
          <p14:tracePt t="80801" x="6921500" y="4413250"/>
          <p14:tracePt t="80815" x="6965950" y="4495800"/>
          <p14:tracePt t="80817" x="6991350" y="4533900"/>
          <p14:tracePt t="80817" x="7010400" y="4572000"/>
          <p14:tracePt t="80833" x="7048500" y="4635500"/>
          <p14:tracePt t="80849" x="7073900" y="4660900"/>
          <p14:tracePt t="80865" x="7086600" y="4673600"/>
          <p14:tracePt t="80882" x="7092950" y="4679950"/>
          <p14:tracePt t="80899" x="7105650" y="4679950"/>
          <p14:tracePt t="80916" x="7118350" y="4679950"/>
          <p14:tracePt t="80932" x="7131050" y="4679950"/>
          <p14:tracePt t="80949" x="7156450" y="4667250"/>
          <p14:tracePt t="80965" x="7175500" y="4622800"/>
          <p14:tracePt t="80982" x="7200900" y="4540250"/>
          <p14:tracePt t="81000" x="7207250" y="4445000"/>
          <p14:tracePt t="81015" x="7207250" y="4311650"/>
          <p14:tracePt t="81034" x="7194550" y="4260850"/>
          <p14:tracePt t="81049" x="7175500" y="4222750"/>
          <p14:tracePt t="81066" x="7162800" y="4191000"/>
          <p14:tracePt t="81082" x="7143750" y="4171950"/>
          <p14:tracePt t="81099" x="7099300" y="4146550"/>
          <p14:tracePt t="81115" x="7048500" y="4127500"/>
          <p14:tracePt t="81132" x="6991350" y="4102100"/>
          <p14:tracePt t="81149" x="6934200" y="4083050"/>
          <p14:tracePt t="81166" x="6864350" y="4057650"/>
          <p14:tracePt t="81182" x="6807200" y="4038600"/>
          <p14:tracePt t="81199" x="6750050" y="4013200"/>
          <p14:tracePt t="81216" x="6667500" y="3975100"/>
          <p14:tracePt t="81216" x="6629400" y="3962400"/>
          <p14:tracePt t="81234" x="6553200" y="3943350"/>
          <p14:tracePt t="81249" x="6470650" y="3924300"/>
          <p14:tracePt t="81266" x="6400800" y="3917950"/>
          <p14:tracePt t="81282" x="6330950" y="3917950"/>
          <p14:tracePt t="81299" x="6267450" y="3917950"/>
          <p14:tracePt t="81316" x="6203950" y="3917950"/>
          <p14:tracePt t="81332" x="6140450" y="3924300"/>
          <p14:tracePt t="81349" x="6089650" y="3949700"/>
          <p14:tracePt t="81366" x="6038850" y="3981450"/>
          <p14:tracePt t="81382" x="5988050" y="4019550"/>
          <p14:tracePt t="81399" x="5956300" y="4057650"/>
          <p14:tracePt t="81416" x="5924550" y="4114800"/>
          <p14:tracePt t="81433" x="5899150" y="4165600"/>
          <p14:tracePt t="81449" x="5880100" y="4216400"/>
          <p14:tracePt t="81466" x="5867400" y="4267200"/>
          <p14:tracePt t="81482" x="5861050" y="4330700"/>
          <p14:tracePt t="81499" x="5848350" y="4394200"/>
          <p14:tracePt t="81515" x="5848350" y="4451350"/>
          <p14:tracePt t="81533" x="5848350" y="4489450"/>
          <p14:tracePt t="81549" x="5861050" y="4533900"/>
          <p14:tracePt t="81566" x="5886450" y="4603750"/>
          <p14:tracePt t="81582" x="5918200" y="4654550"/>
          <p14:tracePt t="81599" x="5956300" y="4718050"/>
          <p14:tracePt t="81615" x="5988050" y="4768850"/>
          <p14:tracePt t="81632" x="6057900" y="4851400"/>
          <p14:tracePt t="81649" x="6096000" y="4908550"/>
          <p14:tracePt t="81666" x="6146800" y="4953000"/>
          <p14:tracePt t="81682" x="6197600" y="4997450"/>
          <p14:tracePt t="81699" x="6280150" y="5029200"/>
          <p14:tracePt t="81715" x="6388100" y="5054600"/>
          <p14:tracePt t="81732" x="6515100" y="5073650"/>
          <p14:tracePt t="81749" x="6610350" y="5092700"/>
          <p14:tracePt t="81766" x="6718300" y="5092700"/>
          <p14:tracePt t="81782" x="6819900" y="5092700"/>
          <p14:tracePt t="81799" x="6902450" y="5092700"/>
          <p14:tracePt t="81815" x="7035800" y="5041900"/>
          <p14:tracePt t="81834" x="7105650" y="4997450"/>
          <p14:tracePt t="81849" x="7188200" y="4940300"/>
          <p14:tracePt t="81866" x="7251700" y="4876800"/>
          <p14:tracePt t="81882" x="7296150" y="4813300"/>
          <p14:tracePt t="81899" x="7327900" y="4756150"/>
          <p14:tracePt t="81915" x="7359650" y="4692650"/>
          <p14:tracePt t="81933" x="7378700" y="4635500"/>
          <p14:tracePt t="81949" x="7397750" y="4572000"/>
          <p14:tracePt t="81966" x="7397750" y="4483100"/>
          <p14:tracePt t="81982" x="7397750" y="4400550"/>
          <p14:tracePt t="81999" x="7397750" y="4330700"/>
          <p14:tracePt t="82015" x="7340600" y="4210050"/>
          <p14:tracePt t="82034" x="7283450" y="4114800"/>
          <p14:tracePt t="82049" x="7226300" y="4051300"/>
          <p14:tracePt t="82065" x="7169150" y="4000500"/>
          <p14:tracePt t="82082" x="7092950" y="3949700"/>
          <p14:tracePt t="82099" x="6997700" y="3917950"/>
          <p14:tracePt t="82115" x="6908800" y="3879850"/>
          <p14:tracePt t="82132" x="6807200" y="3860800"/>
          <p14:tracePt t="82149" x="6718300" y="3841750"/>
          <p14:tracePt t="82166" x="6629400" y="3835400"/>
          <p14:tracePt t="82182" x="6546850" y="3835400"/>
          <p14:tracePt t="82199" x="6464300" y="3835400"/>
          <p14:tracePt t="82215" x="6337300" y="3841750"/>
          <p14:tracePt t="82233" x="6254750" y="3867150"/>
          <p14:tracePt t="82249" x="6197600" y="3879850"/>
          <p14:tracePt t="82266" x="6146800" y="3905250"/>
          <p14:tracePt t="82282" x="6083300" y="3930650"/>
          <p14:tracePt t="82299" x="6038850" y="3962400"/>
          <p14:tracePt t="82316" x="5994400" y="4000500"/>
          <p14:tracePt t="82332" x="5949950" y="4044950"/>
          <p14:tracePt t="82349" x="5911850" y="4095750"/>
          <p14:tracePt t="82366" x="5892800" y="4140200"/>
          <p14:tracePt t="82382" x="5873750" y="4197350"/>
          <p14:tracePt t="82399" x="5867400" y="4248150"/>
          <p14:tracePt t="82415" x="5861050" y="4305300"/>
          <p14:tracePt t="82415" x="5861050" y="4330700"/>
          <p14:tracePt t="82434" x="5861050" y="4368800"/>
          <p14:tracePt t="82449" x="5873750" y="4425950"/>
          <p14:tracePt t="82466" x="5886450" y="4476750"/>
          <p14:tracePt t="82482" x="5911850" y="4540250"/>
          <p14:tracePt t="82499" x="5937250" y="4610100"/>
          <p14:tracePt t="82515" x="5988050" y="4699000"/>
          <p14:tracePt t="82532" x="6038850" y="4775200"/>
          <p14:tracePt t="82549" x="6102350" y="4838700"/>
          <p14:tracePt t="82565" x="6165850" y="4889500"/>
          <p14:tracePt t="82583" x="6248400" y="4940300"/>
          <p14:tracePt t="82599" x="6318250" y="4978400"/>
          <p14:tracePt t="82599" x="6356350" y="4991100"/>
          <p14:tracePt t="82617" x="6400800" y="5010150"/>
          <p14:tracePt t="82632" x="6521450" y="5041900"/>
          <p14:tracePt t="82649" x="6597650" y="5060950"/>
          <p14:tracePt t="82665" x="6673850" y="5080000"/>
          <p14:tracePt t="82682" x="6724650" y="5086350"/>
          <p14:tracePt t="82699" x="6788150" y="5086350"/>
          <p14:tracePt t="82716" x="6851650" y="5086350"/>
          <p14:tracePt t="82732" x="6915150" y="5080000"/>
          <p14:tracePt t="82749" x="6972300" y="5054600"/>
          <p14:tracePt t="82765" x="7035800" y="5022850"/>
          <p14:tracePt t="82782" x="7086600" y="4978400"/>
          <p14:tracePt t="82799" x="7137400" y="4921250"/>
          <p14:tracePt t="82815" x="7156450" y="4857750"/>
          <p14:tracePt t="82832" x="7181850" y="4730750"/>
          <p14:tracePt t="82849" x="7181850" y="4616450"/>
          <p14:tracePt t="82865" x="7181850" y="4476750"/>
          <p14:tracePt t="82882" x="7162800" y="4362450"/>
          <p14:tracePt t="82899" x="7131050" y="4254500"/>
          <p14:tracePt t="82916" x="7086600" y="4152900"/>
          <p14:tracePt t="82933" x="7048500" y="4076700"/>
          <p14:tracePt t="82950" x="6991350" y="3987800"/>
          <p14:tracePt t="82965" x="6946900" y="3937000"/>
          <p14:tracePt t="82982" x="6883400" y="3879850"/>
          <p14:tracePt t="82999" x="6813550" y="3841750"/>
          <p14:tracePt t="83016" x="6737350" y="3816350"/>
          <p14:tracePt t="83032" x="6629400" y="3790950"/>
          <p14:tracePt t="83049" x="6540500" y="3790950"/>
          <p14:tracePt t="83065" x="6451600" y="3790950"/>
          <p14:tracePt t="83082" x="6381750" y="3790950"/>
          <p14:tracePt t="83099" x="6318250" y="3797300"/>
          <p14:tracePt t="83116" x="6254750" y="3810000"/>
          <p14:tracePt t="83132" x="6203950" y="3822700"/>
          <p14:tracePt t="83149" x="6146800" y="3835400"/>
          <p14:tracePt t="83166" x="6076950" y="3867150"/>
          <p14:tracePt t="83182" x="6013450" y="3898900"/>
          <p14:tracePt t="83199" x="5930900" y="3949700"/>
          <p14:tracePt t="83216" x="5861050" y="4006850"/>
          <p14:tracePt t="83232" x="5784850" y="4083050"/>
          <p14:tracePt t="83249" x="5746750" y="4146550"/>
          <p14:tracePt t="83265" x="5721350" y="4203700"/>
          <p14:tracePt t="83282" x="5702300" y="4279900"/>
          <p14:tracePt t="83299" x="5689600" y="4387850"/>
          <p14:tracePt t="83316" x="5689600" y="4489450"/>
          <p14:tracePt t="83332" x="5689600" y="4603750"/>
          <p14:tracePt t="83349" x="5689600" y="4679950"/>
          <p14:tracePt t="83365" x="5708650" y="4749800"/>
          <p14:tracePt t="83382" x="5740400" y="4800600"/>
          <p14:tracePt t="83399" x="5753100" y="4832350"/>
          <p14:tracePt t="83416" x="5778500" y="4876800"/>
          <p14:tracePt t="83433" x="5803900" y="4908550"/>
          <p14:tracePt t="83449" x="5829300" y="4946650"/>
          <p14:tracePt t="83465" x="5861050" y="4991100"/>
          <p14:tracePt t="83482" x="5905500" y="5035550"/>
          <p14:tracePt t="83499" x="5994400" y="5086350"/>
          <p14:tracePt t="83516" x="6070600" y="5143500"/>
          <p14:tracePt t="83532" x="6191250" y="5181600"/>
          <p14:tracePt t="83549" x="6299200" y="5194300"/>
          <p14:tracePt t="83565" x="6381750" y="5194300"/>
          <p14:tracePt t="83582" x="6438900" y="5194300"/>
          <p14:tracePt t="83599" x="6477000" y="5194300"/>
          <p14:tracePt t="83616" x="6508750" y="5181600"/>
          <p14:tracePt t="83633" x="6553200" y="5162550"/>
          <p14:tracePt t="83649" x="6578600" y="5143500"/>
          <p14:tracePt t="83665" x="6629400" y="5118100"/>
          <p14:tracePt t="83682" x="6699250" y="5092700"/>
          <p14:tracePt t="83699" x="6781800" y="5035550"/>
          <p14:tracePt t="83715" x="6864350" y="4991100"/>
          <p14:tracePt t="83732" x="6915150" y="4953000"/>
          <p14:tracePt t="83749" x="6972300" y="4902200"/>
          <p14:tracePt t="83765" x="7010400" y="4857750"/>
          <p14:tracePt t="83782" x="7035800" y="4806950"/>
          <p14:tracePt t="83799" x="7042150" y="4756150"/>
          <p14:tracePt t="83816" x="7042150" y="4660900"/>
          <p14:tracePt t="83833" x="7035800" y="4603750"/>
          <p14:tracePt t="83849" x="7023100" y="4565650"/>
          <p14:tracePt t="83865" x="7004050" y="4546600"/>
          <p14:tracePt t="83882" x="6997700" y="4533900"/>
          <p14:tracePt t="83921" x="6991350" y="4533900"/>
          <p14:tracePt t="83960" x="6985000" y="4527550"/>
          <p14:tracePt t="84417" x="6965950" y="4540250"/>
          <p14:tracePt t="84425" x="6946900" y="4546600"/>
          <p14:tracePt t="84425" x="0" y="0"/>
        </p14:tracePtLst>
        <p14:tracePtLst>
          <p14:tracePt t="91976" x="3765550" y="3130550"/>
          <p14:tracePt t="92185" x="3759200" y="3130550"/>
          <p14:tracePt t="92193" x="3746500" y="3130550"/>
          <p14:tracePt t="92201" x="3727450" y="3130550"/>
          <p14:tracePt t="92217" x="3689350" y="3149600"/>
          <p14:tracePt t="92233" x="3644900" y="3155950"/>
          <p14:tracePt t="92249" x="3587750" y="3162300"/>
          <p14:tracePt t="92265" x="3524250" y="3175000"/>
          <p14:tracePt t="92281" x="3460750" y="3181350"/>
          <p14:tracePt t="92297" x="3422650" y="3187700"/>
          <p14:tracePt t="92305" x="3359150" y="3194050"/>
          <p14:tracePt t="92316" x="3295650" y="3206750"/>
          <p14:tracePt t="92337" x="3251200" y="3213100"/>
          <p14:tracePt t="92349" x="3194050" y="3213100"/>
          <p14:tracePt t="92369" x="3136900" y="3219450"/>
          <p14:tracePt t="92383" x="3086100" y="3219450"/>
          <p14:tracePt t="92399" x="3016250" y="3219450"/>
          <p14:tracePt t="92416" x="2882900" y="3219450"/>
          <p14:tracePt t="92433" x="2806700" y="3225800"/>
          <p14:tracePt t="92449" x="2736850" y="3225800"/>
          <p14:tracePt t="92466" x="2679700" y="3225800"/>
          <p14:tracePt t="92483" x="2641600" y="3225800"/>
          <p14:tracePt t="92499" x="2603500" y="3225800"/>
          <p14:tracePt t="92516" x="2552700" y="3225800"/>
          <p14:tracePt t="92532" x="2508250" y="3225800"/>
          <p14:tracePt t="92549" x="2463800" y="3225800"/>
          <p14:tracePt t="92566" x="2413000" y="3225800"/>
          <p14:tracePt t="92583" x="2368550" y="3225800"/>
          <p14:tracePt t="92599" x="2330450" y="3225800"/>
          <p14:tracePt t="92616" x="2286000" y="3225800"/>
          <p14:tracePt t="92633" x="2254250" y="3225800"/>
          <p14:tracePt t="92650" x="2228850" y="3225800"/>
          <p14:tracePt t="92666" x="2197100" y="3225800"/>
          <p14:tracePt t="92683" x="2178050" y="3232150"/>
          <p14:tracePt t="92699" x="2159000" y="3232150"/>
          <p14:tracePt t="92716" x="2146300" y="3232150"/>
          <p14:tracePt t="92732" x="2133600" y="3232150"/>
          <p14:tracePt t="92749" x="2127250" y="3232150"/>
          <p14:tracePt t="92897" x="2133600" y="3232150"/>
          <p14:tracePt t="92908" x="2146300" y="3232150"/>
          <p14:tracePt t="92909" x="2159000" y="3232150"/>
          <p14:tracePt t="92916" x="2197100" y="3232150"/>
          <p14:tracePt t="92933" x="2235200" y="3232150"/>
          <p14:tracePt t="92949" x="2286000" y="3232150"/>
          <p14:tracePt t="92966" x="2355850" y="3232150"/>
          <p14:tracePt t="92983" x="2425700" y="3232150"/>
          <p14:tracePt t="92999" x="2482850" y="3232150"/>
          <p14:tracePt t="93016" x="2533650" y="3232150"/>
          <p14:tracePt t="93033" x="2565400" y="3232150"/>
          <p14:tracePt t="93049" x="2584450" y="3232150"/>
          <p14:tracePt t="93066" x="2609850" y="3232150"/>
          <p14:tracePt t="93083" x="2622550" y="3232150"/>
          <p14:tracePt t="93099" x="2647950" y="3232150"/>
          <p14:tracePt t="93116" x="2686050" y="3232150"/>
          <p14:tracePt t="93133" x="2711450" y="3232150"/>
          <p14:tracePt t="93149" x="2743200" y="3232150"/>
          <p14:tracePt t="93166" x="2768600" y="3232150"/>
          <p14:tracePt t="93182" x="2787650" y="3232150"/>
          <p14:tracePt t="93200" x="2800350" y="3232150"/>
          <p14:tracePt t="93216" x="2838450" y="3225800"/>
          <p14:tracePt t="93234" x="2863850" y="3225800"/>
          <p14:tracePt t="93249" x="2901950" y="3213100"/>
          <p14:tracePt t="93266" x="2940050" y="3213100"/>
          <p14:tracePt t="93282" x="2984500" y="3206750"/>
          <p14:tracePt t="93299" x="3041650" y="3206750"/>
          <p14:tracePt t="93316" x="3111500" y="3206750"/>
          <p14:tracePt t="93333" x="3200400" y="3206750"/>
          <p14:tracePt t="93349" x="3314700" y="3206750"/>
          <p14:tracePt t="93366" x="3454400" y="3206750"/>
          <p14:tracePt t="93383" x="3600450" y="3206750"/>
          <p14:tracePt t="93399" x="3752850" y="3206750"/>
          <p14:tracePt t="93417" x="3962400" y="3206750"/>
          <p14:tracePt t="93434" x="4089400" y="3206750"/>
          <p14:tracePt t="93449" x="4203700" y="3206750"/>
          <p14:tracePt t="93466" x="4292600" y="3206750"/>
          <p14:tracePt t="93482" x="4387850" y="3206750"/>
          <p14:tracePt t="93499" x="4476750" y="3200400"/>
          <p14:tracePt t="93516" x="4584700" y="3200400"/>
          <p14:tracePt t="93533" x="4686300" y="3200400"/>
          <p14:tracePt t="93549" x="4737100" y="3200400"/>
          <p14:tracePt t="93566" x="4768850" y="3200400"/>
          <p14:tracePt t="93582" x="4794250" y="3200400"/>
          <p14:tracePt t="93617" x="4800600" y="3200400"/>
          <p14:tracePt t="93618" x="4806950" y="3200400"/>
          <p14:tracePt t="93849" x="4813300" y="3200400"/>
          <p14:tracePt t="93859" x="4819650" y="3200400"/>
          <p14:tracePt t="93860" x="4826000" y="3194050"/>
          <p14:tracePt t="93866" x="4845050" y="3187700"/>
          <p14:tracePt t="93882" x="4864100" y="3181350"/>
          <p14:tracePt t="93899" x="4876800" y="3181350"/>
          <p14:tracePt t="93916" x="4895850" y="3175000"/>
          <p14:tracePt t="93933" x="4921250" y="3168650"/>
          <p14:tracePt t="93949" x="4946650" y="3168650"/>
          <p14:tracePt t="93966" x="4984750" y="3162300"/>
          <p14:tracePt t="93982" x="5010150" y="3149600"/>
          <p14:tracePt t="93999" x="5035550" y="3149600"/>
          <p14:tracePt t="94016" x="5067300" y="3143250"/>
          <p14:tracePt t="94034" x="5080000" y="3136900"/>
          <p14:tracePt t="94049" x="5086350" y="3136900"/>
          <p14:tracePt t="94313" x="5118100" y="3130550"/>
          <p14:tracePt t="94316" x="5137150" y="3130550"/>
          <p14:tracePt t="94325" x="5168900" y="3130550"/>
          <p14:tracePt t="94333" x="5245100" y="3124200"/>
          <p14:tracePt t="94349" x="5359400" y="3117850"/>
          <p14:tracePt t="94366" x="5486400" y="3117850"/>
          <p14:tracePt t="94383" x="5600700" y="3117850"/>
          <p14:tracePt t="94399" x="5695950" y="3117850"/>
          <p14:tracePt t="94417" x="5746750" y="3117850"/>
          <p14:tracePt t="94434" x="5784850" y="3117850"/>
          <p14:tracePt t="94450" x="5803900" y="3117850"/>
          <p14:tracePt t="94466" x="5835650" y="3117850"/>
          <p14:tracePt t="94483" x="5854700" y="3117850"/>
          <p14:tracePt t="94499" x="5880100" y="3117850"/>
          <p14:tracePt t="94516" x="5892800" y="3117850"/>
          <p14:tracePt t="94532" x="5905500" y="3111500"/>
          <p14:tracePt t="94549" x="5911850" y="3105150"/>
          <p14:tracePt t="94609" x="5918200" y="3105150"/>
          <p14:tracePt t="97361" x="5943600" y="3105150"/>
          <p14:tracePt t="97368" x="5981700" y="3098800"/>
          <p14:tracePt t="97377" x="6026150" y="3098800"/>
          <p14:tracePt t="97384" x="6121400" y="3079750"/>
          <p14:tracePt t="97399" x="6165850" y="3079750"/>
          <p14:tracePt t="97415" x="6191250" y="3079750"/>
          <p14:tracePt t="97432" x="6216650" y="3079750"/>
          <p14:tracePt t="97449" x="6229350" y="3073400"/>
          <p14:tracePt t="97465" x="6242050" y="3073400"/>
          <p14:tracePt t="97482" x="6261100" y="3073400"/>
          <p14:tracePt t="97499" x="6280150" y="3073400"/>
          <p14:tracePt t="97515" x="6305550" y="3073400"/>
          <p14:tracePt t="97532" x="6324600" y="3073400"/>
          <p14:tracePt t="97550" x="6330950" y="3073400"/>
          <p14:tracePt t="97566" x="6343650" y="3073400"/>
          <p14:tracePt t="97582" x="6350000" y="3073400"/>
          <p14:tracePt t="97599" x="6356350" y="3073400"/>
          <p14:tracePt t="97616" x="6362700" y="3073400"/>
          <p14:tracePt t="97633" x="6369050" y="3073400"/>
          <p14:tracePt t="97649" x="6375400" y="3073400"/>
          <p14:tracePt t="97666" x="6381750" y="3073400"/>
          <p14:tracePt t="97705" x="6388100" y="3073400"/>
          <p14:tracePt t="97809" x="6400800" y="3073400"/>
          <p14:tracePt t="97826" x="6407150" y="3073400"/>
          <p14:tracePt t="97833" x="6413500" y="3073400"/>
          <p14:tracePt t="97834" x="6426200" y="3073400"/>
          <p14:tracePt t="97849" x="6445250" y="3079750"/>
          <p14:tracePt t="97866" x="6464300" y="3079750"/>
          <p14:tracePt t="97882" x="6483350" y="3079750"/>
          <p14:tracePt t="97899" x="6508750" y="3079750"/>
          <p14:tracePt t="97916" x="6546850" y="3086100"/>
          <p14:tracePt t="97932" x="6604000" y="3092450"/>
          <p14:tracePt t="97949" x="6648450" y="3098800"/>
          <p14:tracePt t="97966" x="6692900" y="3105150"/>
          <p14:tracePt t="97982" x="6743700" y="3111500"/>
          <p14:tracePt t="97999" x="6788150" y="3117850"/>
          <p14:tracePt t="98016" x="6864350" y="3130550"/>
          <p14:tracePt t="98033" x="6908800" y="3130550"/>
          <p14:tracePt t="98049" x="6965950" y="3136900"/>
          <p14:tracePt t="98066" x="7016750" y="3136900"/>
          <p14:tracePt t="98083" x="7061200" y="3136900"/>
          <p14:tracePt t="98099" x="7112000" y="3136900"/>
          <p14:tracePt t="98116" x="7150100" y="3136900"/>
          <p14:tracePt t="98132" x="7194550" y="3136900"/>
          <p14:tracePt t="98150" x="7226300" y="3136900"/>
          <p14:tracePt t="98166" x="7264400" y="3136900"/>
          <p14:tracePt t="98183" x="7302500" y="3136900"/>
          <p14:tracePt t="98199" x="7340600" y="3136900"/>
          <p14:tracePt t="98216" x="7391400" y="3136900"/>
          <p14:tracePt t="98233" x="7429500" y="3136900"/>
          <p14:tracePt t="98249" x="7461250" y="3136900"/>
          <p14:tracePt t="98265" x="7512050" y="3136900"/>
          <p14:tracePt t="98282" x="7556500" y="3136900"/>
          <p14:tracePt t="98299" x="7600950" y="3136900"/>
          <p14:tracePt t="98316" x="7645400" y="3136900"/>
          <p14:tracePt t="98332" x="7677150" y="3136900"/>
          <p14:tracePt t="98349" x="7702550" y="3136900"/>
          <p14:tracePt t="98365" x="7721600" y="3136900"/>
          <p14:tracePt t="98383" x="7747000" y="3136900"/>
          <p14:tracePt t="98399" x="7766050" y="3136900"/>
          <p14:tracePt t="98416" x="7797800" y="3136900"/>
          <p14:tracePt t="98433" x="7816850" y="3136900"/>
          <p14:tracePt t="98449" x="7835900" y="3136900"/>
          <p14:tracePt t="98465" x="7854950" y="3136900"/>
          <p14:tracePt t="98482" x="7874000" y="3136900"/>
          <p14:tracePt t="98499" x="7886700" y="3136900"/>
          <p14:tracePt t="98516" x="7912100" y="3124200"/>
          <p14:tracePt t="98532" x="7931150" y="3124200"/>
          <p14:tracePt t="98549" x="7950200" y="3111500"/>
          <p14:tracePt t="98566" x="7969250" y="3111500"/>
          <p14:tracePt t="98583" x="7988300" y="3105150"/>
          <p14:tracePt t="98599" x="8001000" y="3105150"/>
          <p14:tracePt t="98616" x="8013700" y="3098800"/>
          <p14:tracePt t="98632" x="8020050" y="3098800"/>
          <p14:tracePt t="99537" x="8013700" y="3098800"/>
          <p14:tracePt t="99545" x="8001000" y="3098800"/>
          <p14:tracePt t="99552" x="7981950" y="3105150"/>
          <p14:tracePt t="99561" x="7962900" y="3111500"/>
          <p14:tracePt t="99566" x="7905750" y="3117850"/>
          <p14:tracePt t="99582" x="7816850" y="3130550"/>
          <p14:tracePt t="99599" x="7702550" y="3155950"/>
          <p14:tracePt t="99615" x="7524750" y="3175000"/>
          <p14:tracePt t="99633" x="7410450" y="3187700"/>
          <p14:tracePt t="99649" x="7308850" y="3206750"/>
          <p14:tracePt t="99667" x="7200900" y="3206750"/>
          <p14:tracePt t="99682" x="7099300" y="3206750"/>
          <p14:tracePt t="99699" x="6985000" y="3206750"/>
          <p14:tracePt t="99715" x="6864350" y="3206750"/>
          <p14:tracePt t="99732" x="6724650" y="3206750"/>
          <p14:tracePt t="99749" x="6578600" y="3206750"/>
          <p14:tracePt t="99766" x="6400800" y="3206750"/>
          <p14:tracePt t="99782" x="6229350" y="3206750"/>
          <p14:tracePt t="99799" x="6045200" y="3206750"/>
          <p14:tracePt t="99815" x="5803900" y="3206750"/>
          <p14:tracePt t="99833" x="5651500" y="3206750"/>
          <p14:tracePt t="99849" x="5518150" y="3206750"/>
          <p14:tracePt t="99866" x="5397500" y="3206750"/>
          <p14:tracePt t="99882" x="5283200" y="3206750"/>
          <p14:tracePt t="99899" x="5162550" y="3206750"/>
          <p14:tracePt t="99915" x="5035550" y="3206750"/>
          <p14:tracePt t="99933" x="4883150" y="3238500"/>
          <p14:tracePt t="99949" x="4737100" y="3257550"/>
          <p14:tracePt t="99966" x="4591050" y="3282950"/>
          <p14:tracePt t="99982" x="4457700" y="3295650"/>
          <p14:tracePt t="99999" x="4330700" y="3314700"/>
          <p14:tracePt t="100015" x="4184650" y="3333750"/>
          <p14:tracePt t="100033" x="4102100" y="3340100"/>
          <p14:tracePt t="100049" x="4032250" y="3352800"/>
          <p14:tracePt t="100066" x="3962400" y="3352800"/>
          <p14:tracePt t="100082" x="3879850" y="3365500"/>
          <p14:tracePt t="100099" x="3797300" y="3371850"/>
          <p14:tracePt t="100116" x="3708400" y="3384550"/>
          <p14:tracePt t="100132" x="3600450" y="3397250"/>
          <p14:tracePt t="100149" x="3498850" y="3403600"/>
          <p14:tracePt t="100166" x="3384550" y="3403600"/>
          <p14:tracePt t="100183" x="3270250" y="3403600"/>
          <p14:tracePt t="100199" x="3149600" y="3403600"/>
          <p14:tracePt t="100216" x="2940050" y="3403600"/>
          <p14:tracePt t="100233" x="2806700" y="3403600"/>
          <p14:tracePt t="100249" x="2667000" y="3403600"/>
          <p14:tracePt t="100266" x="2533650" y="3403600"/>
          <p14:tracePt t="100282" x="2425700" y="3403600"/>
          <p14:tracePt t="100299" x="2330450" y="3403600"/>
          <p14:tracePt t="100315" x="2235200" y="3403600"/>
          <p14:tracePt t="100333" x="2146300" y="3403600"/>
          <p14:tracePt t="100349" x="2063750" y="3403600"/>
          <p14:tracePt t="100366" x="1993900" y="3403600"/>
          <p14:tracePt t="100382" x="1917700" y="3403600"/>
          <p14:tracePt t="100399" x="1854200" y="3403600"/>
          <p14:tracePt t="100416" x="1790700" y="3403600"/>
          <p14:tracePt t="100433" x="1752600" y="3403600"/>
          <p14:tracePt t="100449" x="1720850" y="3403600"/>
          <p14:tracePt t="100465" x="1695450" y="3403600"/>
          <p14:tracePt t="100482" x="1682750" y="3403600"/>
          <p14:tracePt t="100499" x="1670050" y="3403600"/>
          <p14:tracePt t="100537" x="1663700" y="3403600"/>
          <p14:tracePt t="100553" x="1657350" y="3403600"/>
          <p14:tracePt t="100585" x="1651000" y="3403600"/>
          <p14:tracePt t="100601" x="1644650" y="3403600"/>
          <p14:tracePt t="100760" x="1651000" y="3403600"/>
          <p14:tracePt t="100768" x="1670050" y="3403600"/>
          <p14:tracePt t="100776" x="1689100" y="3409950"/>
          <p14:tracePt t="100784" x="1746250" y="3416300"/>
          <p14:tracePt t="100799" x="1828800" y="3429000"/>
          <p14:tracePt t="100815" x="1936750" y="3435350"/>
          <p14:tracePt t="100833" x="1987550" y="3435350"/>
          <p14:tracePt t="100849" x="2000250" y="3435350"/>
          <p14:tracePt t="100952" x="1993900" y="3435350"/>
          <p14:tracePt t="100961" x="1974850" y="3435350"/>
          <p14:tracePt t="100969" x="1962150" y="3435350"/>
          <p14:tracePt t="100977" x="1936750" y="3435350"/>
          <p14:tracePt t="100983" x="1905000" y="3435350"/>
          <p14:tracePt t="100999" x="1898650" y="3435350"/>
          <p14:tracePt t="101089" x="1924050" y="3435350"/>
          <p14:tracePt t="101097" x="1962150" y="3435350"/>
          <p14:tracePt t="101105" x="2063750" y="3435350"/>
          <p14:tracePt t="101116" x="2184400" y="3435350"/>
          <p14:tracePt t="101132" x="2254250" y="3435350"/>
          <p14:tracePt t="101149" x="2279650" y="3435350"/>
          <p14:tracePt t="101256" x="2266950" y="3435350"/>
          <p14:tracePt t="101264" x="2228850" y="3435350"/>
          <p14:tracePt t="101264" x="2209800" y="3435350"/>
          <p14:tracePt t="101281" x="2197100" y="3435350"/>
          <p14:tracePt t="101299" x="2178050" y="3441700"/>
          <p14:tracePt t="101300" x="2165350" y="3441700"/>
          <p14:tracePt t="101316" x="2159000" y="3448050"/>
          <p14:tracePt t="101529" x="2146300" y="3448050"/>
          <p14:tracePt t="101536" x="2120900" y="3448050"/>
          <p14:tracePt t="101536" x="2095500" y="3448050"/>
          <p14:tracePt t="101552" x="2057400" y="3448050"/>
          <p14:tracePt t="101553" x="2025650" y="3448050"/>
          <p14:tracePt t="101565" x="1943100" y="3448050"/>
          <p14:tracePt t="101582" x="1898650" y="3448050"/>
          <p14:tracePt t="101599" x="1885950" y="3448050"/>
          <p14:tracePt t="101761" x="1866900" y="3448050"/>
          <p14:tracePt t="101769" x="1847850" y="3448050"/>
          <p14:tracePt t="101782" x="1835150" y="3448050"/>
          <p14:tracePt t="101783" x="1790700" y="3448050"/>
          <p14:tracePt t="101799" x="1714500" y="3441700"/>
          <p14:tracePt t="101816" x="1593850" y="3429000"/>
          <p14:tracePt t="101833" x="1536700" y="3416300"/>
          <p14:tracePt t="101849" x="1492250" y="3409950"/>
          <p14:tracePt t="101865" x="1466850" y="3409950"/>
          <p14:tracePt t="101882" x="1460500" y="3409950"/>
          <p14:tracePt t="102216" x="1466850" y="3409950"/>
          <p14:tracePt t="102225" x="1473200" y="3409950"/>
          <p14:tracePt t="102233" x="1492250" y="3409950"/>
          <p14:tracePt t="102249" x="1498600" y="3409950"/>
          <p14:tracePt t="102249" x="1517650" y="3409950"/>
          <p14:tracePt t="102266" x="1530350" y="3409950"/>
          <p14:tracePt t="102282" x="1543050" y="3409950"/>
          <p14:tracePt t="102320" x="1549400" y="3409950"/>
          <p14:tracePt t="102817" x="1562100" y="3409950"/>
          <p14:tracePt t="102825" x="1593850" y="3416300"/>
          <p14:tracePt t="102831" x="1631950" y="3422650"/>
          <p14:tracePt t="102849" x="1663700" y="3422650"/>
          <p14:tracePt t="102849" x="1733550" y="3422650"/>
          <p14:tracePt t="102866" x="1803400" y="3429000"/>
          <p14:tracePt t="102883" x="1885950" y="3435350"/>
          <p14:tracePt t="102899" x="1955800" y="3441700"/>
          <p14:tracePt t="102915" x="1993900" y="3441700"/>
          <p14:tracePt t="102932" x="2051050" y="3441700"/>
          <p14:tracePt t="102948" x="2095500" y="3441700"/>
          <p14:tracePt t="102965" x="2139950" y="3441700"/>
          <p14:tracePt t="102982" x="2178050" y="3441700"/>
          <p14:tracePt t="102999" x="2216150" y="3441700"/>
          <p14:tracePt t="103015" x="2279650" y="3441700"/>
          <p14:tracePt t="103033" x="2317750" y="3441700"/>
          <p14:tracePt t="103049" x="2355850" y="3441700"/>
          <p14:tracePt t="103066" x="2393950" y="3441700"/>
          <p14:tracePt t="103082" x="2444750" y="3441700"/>
          <p14:tracePt t="103099" x="2489200" y="3441700"/>
          <p14:tracePt t="103115" x="2533650" y="3441700"/>
          <p14:tracePt t="103132" x="2578100" y="3441700"/>
          <p14:tracePt t="103149" x="2616200" y="3441700"/>
          <p14:tracePt t="103166" x="2654300" y="3441700"/>
          <p14:tracePt t="103181" x="2692400" y="3441700"/>
          <p14:tracePt t="103198" x="2717800" y="3441700"/>
          <p14:tracePt t="103215" x="2736850" y="3441700"/>
          <p14:tracePt t="103231" x="2768600" y="3441700"/>
          <p14:tracePt t="103249" x="2800350" y="3441700"/>
          <p14:tracePt t="103266" x="2813050" y="3441700"/>
          <p14:tracePt t="103282" x="2825750" y="3441700"/>
          <p14:tracePt t="103299" x="2844800" y="3441700"/>
          <p14:tracePt t="103315" x="2851150" y="3441700"/>
          <p14:tracePt t="103332" x="2870200" y="3441700"/>
          <p14:tracePt t="103349" x="2895600" y="3441700"/>
          <p14:tracePt t="103366" x="2914650" y="3441700"/>
          <p14:tracePt t="103382" x="2940050" y="3441700"/>
          <p14:tracePt t="103399" x="2971800" y="3441700"/>
          <p14:tracePt t="103415" x="3016250" y="3441700"/>
          <p14:tracePt t="103434" x="3048000" y="3441700"/>
          <p14:tracePt t="103448" x="3079750" y="3441700"/>
          <p14:tracePt t="103466" x="3111500" y="3441700"/>
          <p14:tracePt t="103482" x="3162300" y="3441700"/>
          <p14:tracePt t="103499" x="3225800" y="3441700"/>
          <p14:tracePt t="103515" x="3295650" y="3441700"/>
          <p14:tracePt t="103532" x="3359150" y="3441700"/>
          <p14:tracePt t="103549" x="3422650" y="3441700"/>
          <p14:tracePt t="103566" x="3473450" y="3441700"/>
          <p14:tracePt t="103582" x="3556000" y="3441700"/>
          <p14:tracePt t="103599" x="3625850" y="3441700"/>
          <p14:tracePt t="103615" x="3803650" y="3441700"/>
          <p14:tracePt t="103634" x="3937000" y="3441700"/>
          <p14:tracePt t="103649" x="4070350" y="3441700"/>
          <p14:tracePt t="103665" x="4203700" y="3441700"/>
          <p14:tracePt t="103682" x="4330700" y="3441700"/>
          <p14:tracePt t="103699" x="4419600" y="3441700"/>
          <p14:tracePt t="103715" x="4489450" y="3441700"/>
          <p14:tracePt t="103732" x="4533900" y="3441700"/>
          <p14:tracePt t="103748" x="4578350" y="3441700"/>
          <p14:tracePt t="103765" x="4610100" y="3441700"/>
          <p14:tracePt t="103782" x="4635500" y="3441700"/>
          <p14:tracePt t="103799" x="4679950" y="3441700"/>
          <p14:tracePt t="103815" x="4749800" y="3441700"/>
          <p14:tracePt t="103833" x="4794250" y="3435350"/>
          <p14:tracePt t="103849" x="4838700" y="3435350"/>
          <p14:tracePt t="103865" x="4876800" y="3429000"/>
          <p14:tracePt t="103882" x="4908550" y="3429000"/>
          <p14:tracePt t="103899" x="4933950" y="3429000"/>
          <p14:tracePt t="103915" x="4972050" y="3422650"/>
          <p14:tracePt t="103932" x="5003800" y="3416300"/>
          <p14:tracePt t="103949" x="5029200" y="3416300"/>
          <p14:tracePt t="103966" x="5067300" y="3409950"/>
          <p14:tracePt t="103982" x="5092700" y="3403600"/>
          <p14:tracePt t="103999" x="5118100" y="3403600"/>
          <p14:tracePt t="104015" x="5143500" y="3397250"/>
          <p14:tracePt t="104033" x="5149850" y="3397250"/>
          <p14:tracePt t="104048" x="5168900" y="3397250"/>
          <p14:tracePt t="104065" x="5187950" y="3397250"/>
          <p14:tracePt t="104082" x="5200650" y="3397250"/>
          <p14:tracePt t="104099" x="5226050" y="3397250"/>
          <p14:tracePt t="104115" x="5245100" y="3397250"/>
          <p14:tracePt t="104132" x="5270500" y="3397250"/>
          <p14:tracePt t="104149" x="5295900" y="3397250"/>
          <p14:tracePt t="104165" x="5327650" y="3397250"/>
          <p14:tracePt t="104182" x="5365750" y="3397250"/>
          <p14:tracePt t="104199" x="5410200" y="3397250"/>
          <p14:tracePt t="104215" x="5454650" y="3397250"/>
          <p14:tracePt t="104215" x="5473700" y="3397250"/>
          <p14:tracePt t="104233" x="5524500" y="3397250"/>
          <p14:tracePt t="104248" x="5581650" y="3397250"/>
          <p14:tracePt t="104265" x="5626100" y="3397250"/>
          <p14:tracePt t="104282" x="5670550" y="3397250"/>
          <p14:tracePt t="104299" x="5708650" y="3397250"/>
          <p14:tracePt t="104315" x="5746750" y="3397250"/>
          <p14:tracePt t="104332" x="5791200" y="3397250"/>
          <p14:tracePt t="104349" x="5822950" y="3397250"/>
          <p14:tracePt t="104366" x="5854700" y="3397250"/>
          <p14:tracePt t="104383" x="5886450" y="3397250"/>
          <p14:tracePt t="104399" x="5924550" y="3397250"/>
          <p14:tracePt t="104416" x="6007100" y="3397250"/>
          <p14:tracePt t="104433" x="6057900" y="3397250"/>
          <p14:tracePt t="104449" x="6108700" y="3397250"/>
          <p14:tracePt t="104465" x="6153150" y="3397250"/>
          <p14:tracePt t="104482" x="6203950" y="3397250"/>
          <p14:tracePt t="104499" x="6242050" y="3397250"/>
          <p14:tracePt t="104516" x="6286500" y="3397250"/>
          <p14:tracePt t="104533" x="6330950" y="3397250"/>
          <p14:tracePt t="104549" x="6388100" y="3397250"/>
          <p14:tracePt t="104565" x="6457950" y="3397250"/>
          <p14:tracePt t="104582" x="6546850" y="3397250"/>
          <p14:tracePt t="104599" x="6718300" y="3397250"/>
          <p14:tracePt t="104616" x="6832600" y="3397250"/>
          <p14:tracePt t="104633" x="6946900" y="3390900"/>
          <p14:tracePt t="104649" x="7016750" y="3371850"/>
          <p14:tracePt t="104665" x="7061200" y="3365500"/>
          <p14:tracePt t="104682" x="7086600" y="3359150"/>
          <p14:tracePt t="104699" x="7105650" y="3359150"/>
          <p14:tracePt t="104715" x="7112000" y="3352800"/>
          <p14:tracePt t="104732" x="7118350" y="3346450"/>
          <p14:tracePt t="104792" x="7124700" y="3346450"/>
          <p14:tracePt t="105176" x="7099300" y="3346450"/>
          <p14:tracePt t="105184" x="7067550" y="3346450"/>
          <p14:tracePt t="105193" x="7004050" y="3359150"/>
          <p14:tracePt t="105200" x="6851650" y="3378200"/>
          <p14:tracePt t="105216" x="6794500" y="3390900"/>
          <p14:tracePt t="105217" x="6629400" y="3409950"/>
          <p14:tracePt t="105233" x="6451600" y="3429000"/>
          <p14:tracePt t="105249" x="6273800" y="3435350"/>
          <p14:tracePt t="105265" x="6083300" y="3441700"/>
          <p14:tracePt t="105282" x="5911850" y="3473450"/>
          <p14:tracePt t="105298" x="5746750" y="3486150"/>
          <p14:tracePt t="105316" x="5600700" y="3505200"/>
          <p14:tracePt t="105332" x="5454650" y="3530600"/>
          <p14:tracePt t="105349" x="5295900" y="3549650"/>
          <p14:tracePt t="105365" x="5124450" y="3587750"/>
          <p14:tracePt t="105382" x="4946650" y="3638550"/>
          <p14:tracePt t="105398" x="4762500" y="3689350"/>
          <p14:tracePt t="105398" x="4679950" y="3721100"/>
          <p14:tracePt t="105416" x="4533900" y="3784600"/>
          <p14:tracePt t="105432" x="4419600" y="3835400"/>
          <p14:tracePt t="105449" x="4324350" y="3886200"/>
          <p14:tracePt t="105465" x="4260850" y="3930650"/>
          <p14:tracePt t="105482" x="4229100" y="3956050"/>
          <p14:tracePt t="105499" x="4210050" y="3975100"/>
          <p14:tracePt t="105515" x="4203700" y="3987800"/>
          <p14:tracePt t="105532" x="4197350" y="4000500"/>
          <p14:tracePt t="105549" x="4184650" y="4013200"/>
          <p14:tracePt t="105565" x="4184650" y="4025900"/>
          <p14:tracePt t="105582" x="4184650" y="4032250"/>
          <p14:tracePt t="105598" x="4184650" y="4044950"/>
          <p14:tracePt t="105615" x="4184650" y="4064000"/>
          <p14:tracePt t="105633" x="4191000" y="4076700"/>
          <p14:tracePt t="105649" x="4197350" y="4089400"/>
          <p14:tracePt t="105665" x="4210050" y="4108450"/>
          <p14:tracePt t="105682" x="4216400" y="4114800"/>
          <p14:tracePt t="105698" x="4235450" y="4127500"/>
          <p14:tracePt t="105715" x="4267200" y="4146550"/>
          <p14:tracePt t="105732" x="4305300" y="4146550"/>
          <p14:tracePt t="105749" x="4368800" y="4146550"/>
          <p14:tracePt t="105765" x="4425950" y="4146550"/>
          <p14:tracePt t="105782" x="4483100" y="4133850"/>
          <p14:tracePt t="105798" x="4546600" y="4108450"/>
          <p14:tracePt t="105815" x="4610100" y="4051300"/>
          <p14:tracePt t="105833" x="4648200" y="4013200"/>
          <p14:tracePt t="105849" x="4673600" y="3968750"/>
          <p14:tracePt t="105865" x="4679950" y="3937000"/>
          <p14:tracePt t="105882" x="4686300" y="3911600"/>
          <p14:tracePt t="105899" x="4679950" y="3892550"/>
          <p14:tracePt t="105915" x="4673600" y="3873500"/>
          <p14:tracePt t="105932" x="4667250" y="3860800"/>
          <p14:tracePt t="105949" x="4648200" y="3841750"/>
          <p14:tracePt t="105965" x="4622800" y="3822700"/>
          <p14:tracePt t="105982" x="4584700" y="3797300"/>
          <p14:tracePt t="105998" x="4540250" y="3765550"/>
          <p14:tracePt t="106015" x="4413250" y="3714750"/>
          <p14:tracePt t="106033" x="4305300" y="3683000"/>
          <p14:tracePt t="106049" x="4165600" y="3644900"/>
          <p14:tracePt t="106066" x="4025900" y="3613150"/>
          <p14:tracePt t="106082" x="3860800" y="3587750"/>
          <p14:tracePt t="106099" x="3702050" y="3568700"/>
          <p14:tracePt t="106115" x="3562350" y="3549650"/>
          <p14:tracePt t="106132" x="3416300" y="3536950"/>
          <p14:tracePt t="106148" x="3289300" y="3536950"/>
          <p14:tracePt t="106165" x="3181350" y="3536950"/>
          <p14:tracePt t="106182" x="3060700" y="3536950"/>
          <p14:tracePt t="106199" x="2946400" y="3536950"/>
          <p14:tracePt t="106215" x="2794000" y="3536950"/>
          <p14:tracePt t="106233" x="2736850" y="3536950"/>
          <p14:tracePt t="106248" x="2667000" y="3549650"/>
          <p14:tracePt t="106266" x="2616200" y="3562350"/>
          <p14:tracePt t="106282" x="2584450" y="3575050"/>
          <p14:tracePt t="106299" x="2546350" y="3594100"/>
          <p14:tracePt t="106315" x="2514600" y="3613150"/>
          <p14:tracePt t="106332" x="2489200" y="3632200"/>
          <p14:tracePt t="106348" x="2463800" y="3651250"/>
          <p14:tracePt t="106365" x="2444750" y="3670300"/>
          <p14:tracePt t="106382" x="2425700" y="3702050"/>
          <p14:tracePt t="106399" x="2400300" y="3721100"/>
          <p14:tracePt t="106415" x="2381250" y="3765550"/>
          <p14:tracePt t="106433" x="2368550" y="3803650"/>
          <p14:tracePt t="106449" x="2362200" y="3835400"/>
          <p14:tracePt t="106465" x="2362200" y="3867150"/>
          <p14:tracePt t="106482" x="2362200" y="3879850"/>
          <p14:tracePt t="106499" x="2362200" y="3892550"/>
          <p14:tracePt t="106515" x="2368550" y="3898900"/>
          <p14:tracePt t="106532" x="2381250" y="3911600"/>
          <p14:tracePt t="106548" x="2406650" y="3924300"/>
          <p14:tracePt t="106565" x="2457450" y="3937000"/>
          <p14:tracePt t="106582" x="2520950" y="3949700"/>
          <p14:tracePt t="106599" x="2616200" y="3968750"/>
          <p14:tracePt t="106615" x="2774950" y="3987800"/>
          <p14:tracePt t="106633" x="2876550" y="4000500"/>
          <p14:tracePt t="106649" x="2971800" y="4006850"/>
          <p14:tracePt t="106665" x="3060700" y="4013200"/>
          <p14:tracePt t="106682" x="3130550" y="4013200"/>
          <p14:tracePt t="106699" x="3187700" y="4013200"/>
          <p14:tracePt t="106715" x="3232150" y="4013200"/>
          <p14:tracePt t="106732" x="3276600" y="4006850"/>
          <p14:tracePt t="106748" x="3321050" y="4000500"/>
          <p14:tracePt t="106766" x="3371850" y="3981450"/>
          <p14:tracePt t="106782" x="3403600" y="3962400"/>
          <p14:tracePt t="106799" x="3448050" y="3943350"/>
          <p14:tracePt t="106815" x="3473450" y="3937000"/>
          <p14:tracePt t="106833" x="3492500" y="3924300"/>
          <p14:tracePt t="106849" x="3498850" y="3924300"/>
          <p14:tracePt t="106865" x="3511550" y="3917950"/>
          <p14:tracePt t="106882" x="3511550" y="3911600"/>
          <p14:tracePt t="106899" x="3524250" y="3911600"/>
          <p14:tracePt t="106915" x="3536950" y="3911600"/>
          <p14:tracePt t="106932" x="3556000" y="3905250"/>
          <p14:tracePt t="106948" x="3587750" y="3905250"/>
          <p14:tracePt t="106965" x="3651250" y="3905250"/>
          <p14:tracePt t="106982" x="3740150" y="3905250"/>
          <p14:tracePt t="106999" x="3835400" y="3898900"/>
          <p14:tracePt t="107015" x="3975100" y="3879850"/>
          <p14:tracePt t="107033" x="4051300" y="3867150"/>
          <p14:tracePt t="107048" x="4102100" y="3848100"/>
          <p14:tracePt t="107065" x="4133850" y="3835400"/>
          <p14:tracePt t="107082" x="4152900" y="3822700"/>
          <p14:tracePt t="107099" x="4159250" y="3803650"/>
          <p14:tracePt t="107115" x="4159250" y="3765550"/>
          <p14:tracePt t="107132" x="4133850" y="3714750"/>
          <p14:tracePt t="107148" x="4102100" y="3683000"/>
          <p14:tracePt t="107165" x="4038600" y="3625850"/>
          <p14:tracePt t="107182" x="3956050" y="3575050"/>
          <p14:tracePt t="107199" x="3841750" y="3517900"/>
          <p14:tracePt t="107215" x="3632200" y="3467100"/>
          <p14:tracePt t="107233" x="3454400" y="3448050"/>
          <p14:tracePt t="107248" x="3276600" y="3441700"/>
          <p14:tracePt t="107266" x="3092450" y="3441700"/>
          <p14:tracePt t="107282" x="2946400" y="3441700"/>
          <p14:tracePt t="107299" x="2825750" y="3441700"/>
          <p14:tracePt t="107315" x="2743200" y="3441700"/>
          <p14:tracePt t="107332" x="2660650" y="3441700"/>
          <p14:tracePt t="107349" x="2590800" y="3441700"/>
          <p14:tracePt t="107365" x="2514600" y="3448050"/>
          <p14:tracePt t="107382" x="2438400" y="3460750"/>
          <p14:tracePt t="107399" x="2374900" y="3486150"/>
          <p14:tracePt t="107415" x="2292350" y="3505200"/>
          <p14:tracePt t="107433" x="2235200" y="3530600"/>
          <p14:tracePt t="107449" x="2184400" y="3543300"/>
          <p14:tracePt t="107465" x="2146300" y="3562350"/>
          <p14:tracePt t="107482" x="2120900" y="3581400"/>
          <p14:tracePt t="107499" x="2101850" y="3594100"/>
          <p14:tracePt t="107515" x="2082800" y="3613150"/>
          <p14:tracePt t="107532" x="2076450" y="3632200"/>
          <p14:tracePt t="107548" x="2070100" y="3651250"/>
          <p14:tracePt t="107565" x="2057400" y="3676650"/>
          <p14:tracePt t="107582" x="2057400" y="3689350"/>
          <p14:tracePt t="107598" x="2044700" y="3714750"/>
          <p14:tracePt t="107615" x="2038350" y="3765550"/>
          <p14:tracePt t="107633" x="2032000" y="3797300"/>
          <p14:tracePt t="107648" x="2032000" y="3835400"/>
          <p14:tracePt t="107665" x="2032000" y="3879850"/>
          <p14:tracePt t="107682" x="2032000" y="3911600"/>
          <p14:tracePt t="107698" x="2044700" y="3949700"/>
          <p14:tracePt t="107716" x="2063750" y="3987800"/>
          <p14:tracePt t="107732" x="2082800" y="4013200"/>
          <p14:tracePt t="107749" x="2095500" y="4025900"/>
          <p14:tracePt t="107765" x="2114550" y="4038600"/>
          <p14:tracePt t="107782" x="2139950" y="4057650"/>
          <p14:tracePt t="107798" x="2165350" y="4076700"/>
          <p14:tracePt t="107815" x="2235200" y="4102100"/>
          <p14:tracePt t="107833" x="2298700" y="4121150"/>
          <p14:tracePt t="107849" x="2381250" y="4140200"/>
          <p14:tracePt t="107865" x="2495550" y="4159250"/>
          <p14:tracePt t="107882" x="2616200" y="4171950"/>
          <p14:tracePt t="107898" x="2762250" y="4171950"/>
          <p14:tracePt t="107915" x="2921000" y="4178300"/>
          <p14:tracePt t="107932" x="3048000" y="4178300"/>
          <p14:tracePt t="107949" x="3168650" y="4178300"/>
          <p14:tracePt t="107966" x="3276600" y="4178300"/>
          <p14:tracePt t="107983" x="3365500" y="4178300"/>
          <p14:tracePt t="107999" x="3441700" y="4178300"/>
          <p14:tracePt t="107999" x="3492500" y="4178300"/>
          <p14:tracePt t="108018" x="3587750" y="4178300"/>
          <p14:tracePt t="108033" x="3695700" y="4178300"/>
          <p14:tracePt t="108050" x="3790950" y="4178300"/>
          <p14:tracePt t="108066" x="3886200" y="4178300"/>
          <p14:tracePt t="108083" x="3987800" y="4165600"/>
          <p14:tracePt t="108099" x="4070350" y="4146550"/>
          <p14:tracePt t="108116" x="4152900" y="4121150"/>
          <p14:tracePt t="108133" x="4210050" y="4095750"/>
          <p14:tracePt t="108150" x="4254500" y="4070350"/>
          <p14:tracePt t="108166" x="4305300" y="4038600"/>
          <p14:tracePt t="108183" x="4343400" y="3994150"/>
          <p14:tracePt t="108199" x="4375150" y="3943350"/>
          <p14:tracePt t="108216" x="4394200" y="3867150"/>
          <p14:tracePt t="108234" x="4394200" y="3822700"/>
          <p14:tracePt t="108250" x="4387850" y="3784600"/>
          <p14:tracePt t="108266" x="4362450" y="3740150"/>
          <p14:tracePt t="108283" x="4330700" y="3702050"/>
          <p14:tracePt t="108300" x="4273550" y="3657600"/>
          <p14:tracePt t="108316" x="4216400" y="3638550"/>
          <p14:tracePt t="108333" x="4140200" y="3606800"/>
          <p14:tracePt t="108350" x="4057650" y="3587750"/>
          <p14:tracePt t="108366" x="3956050" y="3556000"/>
          <p14:tracePt t="108383" x="3854450" y="3536950"/>
          <p14:tracePt t="108399" x="3746500" y="3530600"/>
          <p14:tracePt t="108416" x="3556000" y="3530600"/>
          <p14:tracePt t="108433" x="3403600" y="3530600"/>
          <p14:tracePt t="108450" x="3263900" y="3530600"/>
          <p14:tracePt t="108466" x="3117850" y="3530600"/>
          <p14:tracePt t="108483" x="2984500" y="3536950"/>
          <p14:tracePt t="108499" x="2863850" y="3556000"/>
          <p14:tracePt t="108516" x="2730500" y="3575050"/>
          <p14:tracePt t="108533" x="2616200" y="3594100"/>
          <p14:tracePt t="108550" x="2508250" y="3613150"/>
          <p14:tracePt t="108566" x="2425700" y="3638550"/>
          <p14:tracePt t="108583" x="2355850" y="3657600"/>
          <p14:tracePt t="108599" x="2311400" y="3676650"/>
          <p14:tracePt t="108616" x="2235200" y="3702050"/>
          <p14:tracePt t="108633" x="2209800" y="3721100"/>
          <p14:tracePt t="108649" x="2171700" y="3740150"/>
          <p14:tracePt t="108666" x="2146300" y="3765550"/>
          <p14:tracePt t="108683" x="2114550" y="3784600"/>
          <p14:tracePt t="108699" x="2082800" y="3810000"/>
          <p14:tracePt t="108716" x="2063750" y="3835400"/>
          <p14:tracePt t="108733" x="2038350" y="3860800"/>
          <p14:tracePt t="108750" x="2019300" y="3879850"/>
          <p14:tracePt t="108766" x="2006600" y="3898900"/>
          <p14:tracePt t="108783" x="1993900" y="3917950"/>
          <p14:tracePt t="108800" x="1993900" y="3937000"/>
          <p14:tracePt t="108816" x="1993900" y="3962400"/>
          <p14:tracePt t="108833" x="1993900" y="3975100"/>
          <p14:tracePt t="108849" x="2000250" y="4000500"/>
          <p14:tracePt t="108866" x="2019300" y="4019550"/>
          <p14:tracePt t="108883" x="2032000" y="4038600"/>
          <p14:tracePt t="108899" x="2063750" y="4057650"/>
          <p14:tracePt t="108916" x="2108200" y="4076700"/>
          <p14:tracePt t="108933" x="2178050" y="4108450"/>
          <p14:tracePt t="108950" x="2266950" y="4140200"/>
          <p14:tracePt t="108966" x="2393950" y="4178300"/>
          <p14:tracePt t="108983" x="2514600" y="4197350"/>
          <p14:tracePt t="108999" x="2647950" y="4210050"/>
          <p14:tracePt t="109015" x="2832100" y="4235450"/>
          <p14:tracePt t="109034" x="2978150" y="4254500"/>
          <p14:tracePt t="109049" x="3098800" y="4254500"/>
          <p14:tracePt t="109066" x="3213100" y="4254500"/>
          <p14:tracePt t="109083" x="3321050" y="4254500"/>
          <p14:tracePt t="109099" x="3403600" y="4254500"/>
          <p14:tracePt t="109116" x="3492500" y="4254500"/>
          <p14:tracePt t="109132" x="3575050" y="4254500"/>
          <p14:tracePt t="109149" x="3683000" y="4254500"/>
          <p14:tracePt t="109166" x="3771900" y="4254500"/>
          <p14:tracePt t="109183" x="3854450" y="4254500"/>
          <p14:tracePt t="109199" x="3930650" y="4248150"/>
          <p14:tracePt t="109216" x="4044950" y="4203700"/>
          <p14:tracePt t="109233" x="4121150" y="4171950"/>
          <p14:tracePt t="109249" x="4191000" y="4127500"/>
          <p14:tracePt t="109266" x="4260850" y="4076700"/>
          <p14:tracePt t="109283" x="4305300" y="4032250"/>
          <p14:tracePt t="109299" x="4343400" y="4000500"/>
          <p14:tracePt t="109317" x="4368800" y="3968750"/>
          <p14:tracePt t="109333" x="4387850" y="3949700"/>
          <p14:tracePt t="109350" x="4387850" y="3930650"/>
          <p14:tracePt t="109366" x="4387850" y="3924300"/>
          <p14:tracePt t="109383" x="4387850" y="3905250"/>
          <p14:tracePt t="109399" x="4387850" y="3892550"/>
          <p14:tracePt t="109416" x="4368800" y="3860800"/>
          <p14:tracePt t="109435" x="4337050" y="3822700"/>
          <p14:tracePt t="109449" x="4279900" y="3778250"/>
          <p14:tracePt t="109467" x="4235450" y="3746500"/>
          <p14:tracePt t="109483" x="4165600" y="3708400"/>
          <p14:tracePt t="109500" x="4076700" y="3670300"/>
          <p14:tracePt t="109516" x="3994150" y="3644900"/>
          <p14:tracePt t="109533" x="3867150" y="3613150"/>
          <p14:tracePt t="109549" x="3752850" y="3594100"/>
          <p14:tracePt t="109566" x="3638550" y="3581400"/>
          <p14:tracePt t="109583" x="3530600" y="3575050"/>
          <p14:tracePt t="109599" x="3435350" y="3575050"/>
          <p14:tracePt t="109616" x="3282950" y="3575050"/>
          <p14:tracePt t="109634" x="3194050" y="3575050"/>
          <p14:tracePt t="109649" x="3124200" y="3575050"/>
          <p14:tracePt t="109666" x="3060700" y="3581400"/>
          <p14:tracePt t="109683" x="2984500" y="3606800"/>
          <p14:tracePt t="109700" x="2914650" y="3625850"/>
          <p14:tracePt t="109716" x="2838450" y="3638550"/>
          <p14:tracePt t="109733" x="2781300" y="3644900"/>
          <p14:tracePt t="109749" x="2711450" y="3670300"/>
          <p14:tracePt t="109766" x="2654300" y="3689350"/>
          <p14:tracePt t="109783" x="2622550" y="3695700"/>
          <p14:tracePt t="109800" x="2578100" y="3708400"/>
          <p14:tracePt t="109816" x="2546350" y="3714750"/>
          <p14:tracePt t="109834" x="2533650" y="3727450"/>
          <p14:tracePt t="109849" x="2520950" y="3727450"/>
          <p14:tracePt t="109866" x="2501900" y="3740150"/>
          <p14:tracePt t="109883" x="2495550" y="3740150"/>
          <p14:tracePt t="109899" x="2482850" y="3746500"/>
          <p14:tracePt t="109916" x="2476500" y="3752850"/>
          <p14:tracePt t="109933" x="2470150" y="3759200"/>
          <p14:tracePt t="109949" x="2463800" y="3759200"/>
          <p14:tracePt t="109987" x="2457450" y="3765550"/>
          <p14:tracePt t="110009" x="2451100" y="3771900"/>
          <p14:tracePt t="110049" x="2444750" y="3778250"/>
          <p14:tracePt t="110073" x="2438400" y="3778250"/>
          <p14:tracePt t="110089" x="2432050" y="3784600"/>
          <p14:tracePt t="110099" x="2432050" y="3790950"/>
          <p14:tracePt t="110137" x="2432050" y="3797300"/>
          <p14:tracePt t="110153" x="2425700" y="3797300"/>
          <p14:tracePt t="110233" x="2425700" y="3803650"/>
          <p14:tracePt t="110249" x="2419350" y="3810000"/>
          <p14:tracePt t="110265" x="2419350" y="3816350"/>
          <p14:tracePt t="110273" x="2419350" y="3822700"/>
          <p14:tracePt t="110289" x="2419350" y="3829050"/>
          <p14:tracePt t="110299" x="2419350" y="3835400"/>
          <p14:tracePt t="110300" x="2425700" y="3841750"/>
          <p14:tracePt t="110316" x="2432050" y="3854450"/>
          <p14:tracePt t="110334" x="2451100" y="3873500"/>
          <p14:tracePt t="110349" x="2476500" y="3905250"/>
          <p14:tracePt t="110366" x="2533650" y="3930650"/>
          <p14:tracePt t="110383" x="2609850" y="3962400"/>
          <p14:tracePt t="110400" x="2698750" y="4000500"/>
          <p14:tracePt t="110415" x="2806700" y="4025900"/>
          <p14:tracePt t="110432" x="2984500" y="4057650"/>
          <p14:tracePt t="110449" x="3098800" y="4070350"/>
          <p14:tracePt t="110466" x="3213100" y="4089400"/>
          <p14:tracePt t="110482" x="3327400" y="4095750"/>
          <p14:tracePt t="110499" x="3422650" y="4095750"/>
          <p14:tracePt t="110516" x="3517900" y="4095750"/>
          <p14:tracePt t="110533" x="3606800" y="4095750"/>
          <p14:tracePt t="110549" x="3676650" y="4095750"/>
          <p14:tracePt t="110566" x="3759200" y="4095750"/>
          <p14:tracePt t="110583" x="3816350" y="4095750"/>
          <p14:tracePt t="110600" x="3886200" y="4095750"/>
          <p14:tracePt t="110616" x="4032250" y="4076700"/>
          <p14:tracePt t="110634" x="4121150" y="4044950"/>
          <p14:tracePt t="110649" x="4216400" y="4013200"/>
          <p14:tracePt t="110666" x="4292600" y="3975100"/>
          <p14:tracePt t="110682" x="4330700" y="3949700"/>
          <p14:tracePt t="110699" x="4356100" y="3924300"/>
          <p14:tracePt t="110716" x="4368800" y="3911600"/>
          <p14:tracePt t="110733" x="4368800" y="3898900"/>
          <p14:tracePt t="110749" x="4368800" y="3867150"/>
          <p14:tracePt t="110766" x="4368800" y="3841750"/>
          <p14:tracePt t="110782" x="4356100" y="3816350"/>
          <p14:tracePt t="110799" x="4330700" y="3790950"/>
          <p14:tracePt t="110816" x="4267200" y="3740150"/>
          <p14:tracePt t="110834" x="4191000" y="3695700"/>
          <p14:tracePt t="110849" x="4089400" y="3644900"/>
          <p14:tracePt t="110866" x="3943350" y="3581400"/>
          <p14:tracePt t="110883" x="3752850" y="3524250"/>
          <p14:tracePt t="110899" x="3435350" y="3486150"/>
          <p14:tracePt t="110917" x="3105150" y="3460750"/>
          <p14:tracePt t="110933" x="2819400" y="3460750"/>
          <p14:tracePt t="110950" x="2578100" y="3467100"/>
          <p14:tracePt t="110966" x="2413000" y="3505200"/>
          <p14:tracePt t="110983" x="2286000" y="3543300"/>
          <p14:tracePt t="110999" x="2228850" y="3562350"/>
          <p14:tracePt t="110999" x="2197100" y="3581400"/>
          <p14:tracePt t="111017" x="2178050" y="3594100"/>
          <p14:tracePt t="111034" x="2165350" y="3606800"/>
          <p14:tracePt t="111049" x="2139950" y="3632200"/>
          <p14:tracePt t="111066" x="2114550" y="3657600"/>
          <p14:tracePt t="111083" x="2082800" y="3676650"/>
          <p14:tracePt t="111099" x="2057400" y="3695700"/>
          <p14:tracePt t="111116" x="2032000" y="3714750"/>
          <p14:tracePt t="111133" x="2012950" y="3733800"/>
          <p14:tracePt t="111149" x="1987550" y="3759200"/>
          <p14:tracePt t="111166" x="1962150" y="3784600"/>
          <p14:tracePt t="111183" x="1949450" y="3810000"/>
          <p14:tracePt t="111199" x="1924050" y="3860800"/>
          <p14:tracePt t="111217" x="1905000" y="3898900"/>
          <p14:tracePt t="111234" x="1905000" y="3943350"/>
          <p14:tracePt t="111250" x="1905000" y="3987800"/>
          <p14:tracePt t="111266" x="1905000" y="4019550"/>
          <p14:tracePt t="111283" x="1924050" y="4057650"/>
          <p14:tracePt t="111299" x="1968500" y="4102100"/>
          <p14:tracePt t="111316" x="2000250" y="4127500"/>
          <p14:tracePt t="111332" x="2038350" y="4152900"/>
          <p14:tracePt t="111350" x="2095500" y="4178300"/>
          <p14:tracePt t="111366" x="2165350" y="4203700"/>
          <p14:tracePt t="111383" x="2260600" y="4235450"/>
          <p14:tracePt t="111399" x="2393950" y="4273550"/>
          <p14:tracePt t="111399" x="2463800" y="4279900"/>
          <p14:tracePt t="111417" x="2628900" y="4298950"/>
          <p14:tracePt t="111433" x="2806700" y="4311650"/>
          <p14:tracePt t="111450" x="2965450" y="4311650"/>
          <p14:tracePt t="111466" x="3105150" y="4311650"/>
          <p14:tracePt t="111483" x="3244850" y="4311650"/>
          <p14:tracePt t="111499" x="3365500" y="4311650"/>
          <p14:tracePt t="111516" x="3479800" y="4311650"/>
          <p14:tracePt t="111532" x="3594100" y="4311650"/>
          <p14:tracePt t="111549" x="3689350" y="4311650"/>
          <p14:tracePt t="111566" x="3797300" y="4298950"/>
          <p14:tracePt t="111583" x="3867150" y="4279900"/>
          <p14:tracePt t="111599" x="3937000" y="4260850"/>
          <p14:tracePt t="111616" x="4006850" y="4241800"/>
          <p14:tracePt t="111633" x="4032250" y="4229100"/>
          <p14:tracePt t="111650" x="4064000" y="4210050"/>
          <p14:tracePt t="111666" x="4083050" y="4191000"/>
          <p14:tracePt t="111683" x="4108450" y="4171950"/>
          <p14:tracePt t="111699" x="4121150" y="4152900"/>
          <p14:tracePt t="111716" x="4133850" y="4133850"/>
          <p14:tracePt t="111733" x="4140200" y="4108450"/>
          <p14:tracePt t="111749" x="4146550" y="4108450"/>
          <p14:tracePt t="111766" x="4146550" y="4095750"/>
          <p14:tracePt t="111783" x="4146550" y="4083050"/>
          <p14:tracePt t="111799" x="4146550" y="4076700"/>
          <p14:tracePt t="111816" x="4152900" y="4064000"/>
          <p14:tracePt t="111833" x="4152900" y="4051300"/>
          <p14:tracePt t="111849" x="4152900" y="4038600"/>
          <p14:tracePt t="111866" x="4152900" y="4025900"/>
          <p14:tracePt t="111883" x="4152900" y="4019550"/>
          <p14:tracePt t="111899" x="4152900" y="4000500"/>
          <p14:tracePt t="111916" x="4152900" y="3994150"/>
          <p14:tracePt t="111932" x="4146550" y="3975100"/>
          <p14:tracePt t="111950" x="4140200" y="3962400"/>
          <p14:tracePt t="111966" x="4133850" y="3956050"/>
          <p14:tracePt t="111983" x="4127500" y="3937000"/>
          <p14:tracePt t="111999" x="4127500" y="3930650"/>
          <p14:tracePt t="112016" x="4108450" y="3905250"/>
          <p14:tracePt t="112033" x="4102100" y="3892550"/>
          <p14:tracePt t="112049" x="4095750" y="3879850"/>
          <p14:tracePt t="112066" x="4089400" y="3873500"/>
          <p14:tracePt t="112083" x="4083050" y="3860800"/>
          <p14:tracePt t="112099" x="4076700" y="3854450"/>
          <p14:tracePt t="112116" x="4076700" y="3841750"/>
          <p14:tracePt t="112132" x="4070350" y="3835400"/>
          <p14:tracePt t="112149" x="4064000" y="3822700"/>
          <p14:tracePt t="112166" x="4057650" y="3816350"/>
          <p14:tracePt t="112183" x="4051300" y="3810000"/>
          <p14:tracePt t="112199" x="4044950" y="3803650"/>
          <p14:tracePt t="112199" x="4038600" y="3797300"/>
          <p14:tracePt t="112217" x="4032250" y="3784600"/>
          <p14:tracePt t="112257" x="4025900" y="3778250"/>
          <p14:tracePt t="112265" x="4019550" y="3771900"/>
          <p14:tracePt t="112289" x="4013200" y="3765550"/>
          <p14:tracePt t="112302" x="4006850" y="3759200"/>
          <p14:tracePt t="112353" x="4000500" y="3759200"/>
          <p14:tracePt t="112361" x="3994150" y="3752850"/>
          <p14:tracePt t="113889" x="3994150" y="3759200"/>
          <p14:tracePt t="113896" x="3994150" y="3771900"/>
          <p14:tracePt t="113905" x="3994150" y="3784600"/>
          <p14:tracePt t="113913" x="3994150" y="3797300"/>
          <p14:tracePt t="113919" x="3994150" y="3816350"/>
          <p14:tracePt t="113932" x="3994150" y="3822700"/>
          <p14:tracePt t="113949" x="3994150" y="3829050"/>
          <p14:tracePt t="114001" x="4000500" y="3835400"/>
          <p14:tracePt t="114049" x="4006850" y="3835400"/>
          <p14:tracePt t="114065" x="4013200" y="3835400"/>
          <p14:tracePt t="114113" x="4019550" y="3835400"/>
          <p14:tracePt t="114145" x="4025900" y="3835400"/>
          <p14:tracePt t="114184" x="4032250" y="3841750"/>
          <p14:tracePt t="114464" x="4019550" y="3841750"/>
          <p14:tracePt t="114473" x="4013200" y="3841750"/>
          <p14:tracePt t="114473" x="4013200" y="3848100"/>
          <p14:tracePt t="114481" x="4006850" y="3848100"/>
          <p14:tracePt t="114499" x="4000500" y="3854450"/>
          <p14:tracePt t="114500" x="3994150" y="3854450"/>
          <p14:tracePt t="114516" x="3987800" y="3860800"/>
          <p14:tracePt t="114532" x="3981450" y="3860800"/>
          <p14:tracePt t="114549" x="3975100" y="3873500"/>
          <p14:tracePt t="114566" x="3975100" y="3879850"/>
          <p14:tracePt t="114583" x="3975100" y="3892550"/>
          <p14:tracePt t="114599" x="3975100" y="3905250"/>
          <p14:tracePt t="114616" x="3975100" y="3924300"/>
          <p14:tracePt t="114632" x="3975100" y="3930650"/>
          <p14:tracePt t="114649" x="3975100" y="3943350"/>
          <p14:tracePt t="114697" x="3975100" y="3949700"/>
          <p14:tracePt t="114720" x="3981450" y="3949700"/>
          <p14:tracePt t="114729" x="3987800" y="3949700"/>
          <p14:tracePt t="114737" x="3994150" y="3949700"/>
          <p14:tracePt t="114737" x="4000500" y="3949700"/>
          <p14:tracePt t="114752" x="4006850" y="3949700"/>
          <p14:tracePt t="114766" x="4025900" y="3949700"/>
          <p14:tracePt t="114782" x="4044950" y="3949700"/>
          <p14:tracePt t="114783" x="4070350" y="3930650"/>
          <p14:tracePt t="114799" x="4095750" y="3911600"/>
          <p14:tracePt t="114816" x="4108450" y="3886200"/>
          <p14:tracePt t="114833" x="4108450" y="3873500"/>
          <p14:tracePt t="114849" x="4114800" y="3854450"/>
          <p14:tracePt t="114866" x="4114800" y="3835400"/>
          <p14:tracePt t="114883" x="4114800" y="3822700"/>
          <p14:tracePt t="114899" x="4114800" y="3810000"/>
          <p14:tracePt t="114916" x="4114800" y="3803650"/>
          <p14:tracePt t="114932" x="4095750" y="3784600"/>
          <p14:tracePt t="114949" x="4089400" y="3765550"/>
          <p14:tracePt t="114966" x="4070350" y="3752850"/>
          <p14:tracePt t="114983" x="4057650" y="3733800"/>
          <p14:tracePt t="114999" x="4038600" y="3708400"/>
          <p14:tracePt t="115016" x="4006850" y="3683000"/>
          <p14:tracePt t="115033" x="3981450" y="3663950"/>
          <p14:tracePt t="115049" x="3949700" y="3657600"/>
          <p14:tracePt t="115065" x="3898900" y="3644900"/>
          <p14:tracePt t="115082" x="3835400" y="3638550"/>
          <p14:tracePt t="115099" x="3765550" y="3632200"/>
          <p14:tracePt t="115116" x="3676650" y="3632200"/>
          <p14:tracePt t="115132" x="3575050" y="3632200"/>
          <p14:tracePt t="115149" x="3473450" y="3632200"/>
          <p14:tracePt t="115166" x="3371850" y="3632200"/>
          <p14:tracePt t="115183" x="3295650" y="3632200"/>
          <p14:tracePt t="115199" x="3213100" y="3625850"/>
          <p14:tracePt t="115216" x="3117850" y="3625850"/>
          <p14:tracePt t="115232" x="3048000" y="3625850"/>
          <p14:tracePt t="115249" x="2978150" y="3625850"/>
          <p14:tracePt t="115266" x="2914650" y="3625850"/>
          <p14:tracePt t="115282" x="2838450" y="3625850"/>
          <p14:tracePt t="115299" x="2755900" y="3625850"/>
          <p14:tracePt t="115316" x="2686050" y="3625850"/>
          <p14:tracePt t="115332" x="2616200" y="3625850"/>
          <p14:tracePt t="115349" x="2559050" y="3625850"/>
          <p14:tracePt t="115366" x="2495550" y="3625850"/>
          <p14:tracePt t="115383" x="2444750" y="3625850"/>
          <p14:tracePt t="115400" x="2400300" y="3625850"/>
          <p14:tracePt t="115416" x="2355850" y="3638550"/>
          <p14:tracePt t="115433" x="2330450" y="3644900"/>
          <p14:tracePt t="115449" x="2317750" y="3651250"/>
          <p14:tracePt t="115466" x="2298700" y="3657600"/>
          <p14:tracePt t="115483" x="2292350" y="3670300"/>
          <p14:tracePt t="115499" x="2279650" y="3676650"/>
          <p14:tracePt t="115516" x="2279650" y="3683000"/>
          <p14:tracePt t="115532" x="2279650" y="3689350"/>
          <p14:tracePt t="115549" x="2279650" y="3695700"/>
          <p14:tracePt t="115566" x="2279650" y="3702050"/>
          <p14:tracePt t="115582" x="2279650" y="3721100"/>
          <p14:tracePt t="115599" x="2305050" y="3740150"/>
          <p14:tracePt t="115616" x="2413000" y="3822700"/>
          <p14:tracePt t="115633" x="2533650" y="3911600"/>
          <p14:tracePt t="115649" x="2679700" y="4013200"/>
          <p14:tracePt t="115666" x="2959100" y="4178300"/>
          <p14:tracePt t="115682" x="3384550" y="4375150"/>
          <p14:tracePt t="115699" x="3962400" y="4629150"/>
          <p14:tracePt t="115716" x="4654550" y="4857750"/>
          <p14:tracePt t="115732" x="5359400" y="5067300"/>
          <p14:tracePt t="115749" x="5956300" y="5232400"/>
          <p14:tracePt t="115765" x="6324600" y="5276850"/>
          <p14:tracePt t="115782" x="6508750" y="5251450"/>
          <p14:tracePt t="115799" x="6654800" y="5168900"/>
          <p14:tracePt t="115816" x="6800850" y="5048250"/>
          <p14:tracePt t="115834" x="6845300" y="4984750"/>
          <p14:tracePt t="115849" x="6851650" y="4965700"/>
          <p14:tracePt t="115866" x="6864350" y="4927600"/>
          <p14:tracePt t="115882" x="6864350" y="4895850"/>
          <p14:tracePt t="115900" x="6864350" y="4851400"/>
          <p14:tracePt t="115916" x="6845300" y="4800600"/>
          <p14:tracePt t="115933" x="6819900" y="4762500"/>
          <p14:tracePt t="115949" x="6794500" y="4730750"/>
          <p14:tracePt t="115966" x="6762750" y="4705350"/>
          <p14:tracePt t="115982" x="6724650" y="4667250"/>
          <p14:tracePt t="115999" x="6673850" y="4629150"/>
          <p14:tracePt t="116015" x="6553200" y="4533900"/>
          <p14:tracePt t="116034" x="6432550" y="4457700"/>
          <p14:tracePt t="116049" x="6273800" y="4368800"/>
          <p14:tracePt t="116066" x="6070600" y="4254500"/>
          <p14:tracePt t="116082" x="5861050" y="4171950"/>
          <p14:tracePt t="116099" x="5689600" y="4108450"/>
          <p14:tracePt t="116116" x="5549900" y="4070350"/>
          <p14:tracePt t="116132" x="5410200" y="4038600"/>
          <p14:tracePt t="116149" x="5283200" y="4025900"/>
          <p14:tracePt t="116166" x="5149850" y="4025900"/>
          <p14:tracePt t="116182" x="5010150" y="4070350"/>
          <p14:tracePt t="116199" x="4876800" y="4159250"/>
          <p14:tracePt t="116216" x="4667250" y="4298950"/>
          <p14:tracePt t="116233" x="4572000" y="4381500"/>
          <p14:tracePt t="116249" x="4508500" y="4464050"/>
          <p14:tracePt t="116266" x="4451350" y="4546600"/>
          <p14:tracePt t="116282" x="4406900" y="4654550"/>
          <p14:tracePt t="116299" x="4362450" y="4781550"/>
          <p14:tracePt t="116316" x="4337050" y="4933950"/>
          <p14:tracePt t="116332" x="4324350" y="5073650"/>
          <p14:tracePt t="116349" x="4324350" y="5187950"/>
          <p14:tracePt t="116366" x="4343400" y="5302250"/>
          <p14:tracePt t="116382" x="4381500" y="5410200"/>
          <p14:tracePt t="116399" x="4438650" y="5505450"/>
          <p14:tracePt t="116416" x="4527550" y="5613400"/>
          <p14:tracePt t="116433" x="4591050" y="5676900"/>
          <p14:tracePt t="116449" x="4679950" y="5740400"/>
          <p14:tracePt t="116466" x="4775200" y="5784850"/>
          <p14:tracePt t="116482" x="4889500" y="5829300"/>
          <p14:tracePt t="116499" x="5016500" y="5861050"/>
          <p14:tracePt t="116516" x="5156200" y="5899150"/>
          <p14:tracePt t="116533" x="5283200" y="5930900"/>
          <p14:tracePt t="116549" x="5403850" y="5956300"/>
          <p14:tracePt t="116566" x="5518150" y="5962650"/>
          <p14:tracePt t="116582" x="5607050" y="5962650"/>
          <p14:tracePt t="116599" x="5683250" y="5962650"/>
          <p14:tracePt t="116616" x="5803900" y="5949950"/>
          <p14:tracePt t="116633" x="5854700" y="5930900"/>
          <p14:tracePt t="116649" x="5899150" y="5918200"/>
          <p14:tracePt t="116666" x="5943600" y="5905500"/>
          <p14:tracePt t="116682" x="5975350" y="5892800"/>
          <p14:tracePt t="116699" x="6019800" y="5880100"/>
          <p14:tracePt t="116716" x="6070600" y="5854700"/>
          <p14:tracePt t="116733" x="6108700" y="5842000"/>
          <p14:tracePt t="116749" x="6165850" y="5810250"/>
          <p14:tracePt t="116766" x="6229350" y="5772150"/>
          <p14:tracePt t="116782" x="6299200" y="5727700"/>
          <p14:tracePt t="116799" x="6394450" y="5683250"/>
          <p14:tracePt t="116815" x="6534150" y="5594350"/>
          <p14:tracePt t="116834" x="6623050" y="5543550"/>
          <p14:tracePt t="116849" x="6711950" y="5473700"/>
          <p14:tracePt t="116865" x="6800850" y="5410200"/>
          <p14:tracePt t="116882" x="6870700" y="5340350"/>
          <p14:tracePt t="116899" x="6934200" y="5264150"/>
          <p14:tracePt t="116916" x="6997700" y="5168900"/>
          <p14:tracePt t="116932" x="7035800" y="5073650"/>
          <p14:tracePt t="116949" x="7073900" y="4984750"/>
          <p14:tracePt t="116966" x="7080250" y="4895850"/>
          <p14:tracePt t="116982" x="7080250" y="4800600"/>
          <p14:tracePt t="117000" x="7080250" y="4699000"/>
          <p14:tracePt t="117016" x="7023100" y="4540250"/>
          <p14:tracePt t="117033" x="6965950" y="4451350"/>
          <p14:tracePt t="117049" x="6896100" y="4356100"/>
          <p14:tracePt t="117066" x="6819900" y="4273550"/>
          <p14:tracePt t="117082" x="6737350" y="4184650"/>
          <p14:tracePt t="117099" x="6642100" y="4108450"/>
          <p14:tracePt t="117115" x="6553200" y="4044950"/>
          <p14:tracePt t="117132" x="6457950" y="3981450"/>
          <p14:tracePt t="117149" x="6362700" y="3930650"/>
          <p14:tracePt t="117166" x="6254750" y="3886200"/>
          <p14:tracePt t="117182" x="6153150" y="3854450"/>
          <p14:tracePt t="117199" x="6057900" y="3829050"/>
          <p14:tracePt t="117215" x="5930900" y="3810000"/>
          <p14:tracePt t="117233" x="5822950" y="3810000"/>
          <p14:tracePt t="117249" x="5727700" y="3810000"/>
          <p14:tracePt t="117266" x="5626100" y="3810000"/>
          <p14:tracePt t="117282" x="5524500" y="3835400"/>
          <p14:tracePt t="117299" x="5435600" y="3867150"/>
          <p14:tracePt t="117316" x="5365750" y="3911600"/>
          <p14:tracePt t="117332" x="5257800" y="3994150"/>
          <p14:tracePt t="117349" x="5156200" y="4095750"/>
          <p14:tracePt t="117366" x="5054600" y="4222750"/>
          <p14:tracePt t="117382" x="4972050" y="4362450"/>
          <p14:tracePt t="117399" x="4914900" y="4489450"/>
          <p14:tracePt t="117415" x="4883150" y="4660900"/>
          <p14:tracePt t="117434" x="4876800" y="4756150"/>
          <p14:tracePt t="117449" x="4876800" y="4845050"/>
          <p14:tracePt t="117465" x="4876800" y="4914900"/>
          <p14:tracePt t="117482" x="4876800" y="4997450"/>
          <p14:tracePt t="117499" x="4876800" y="5099050"/>
          <p14:tracePt t="117515" x="4876800" y="5194300"/>
          <p14:tracePt t="117532" x="4883150" y="5283200"/>
          <p14:tracePt t="117550" x="4914900" y="5372100"/>
          <p14:tracePt t="117566" x="4940300" y="5441950"/>
          <p14:tracePt t="117582" x="4965700" y="5486400"/>
          <p14:tracePt t="117599" x="4991100" y="5530850"/>
          <p14:tracePt t="117615" x="5041900" y="5588000"/>
          <p14:tracePt t="117633" x="5086350" y="5638800"/>
          <p14:tracePt t="117649" x="5137150" y="5683250"/>
          <p14:tracePt t="117665" x="5213350" y="5746750"/>
          <p14:tracePt t="117682" x="5308600" y="5791200"/>
          <p14:tracePt t="117698" x="5416550" y="5829300"/>
          <p14:tracePt t="117715" x="5549900" y="5867400"/>
          <p14:tracePt t="117732" x="5689600" y="5918200"/>
          <p14:tracePt t="117749" x="5861050" y="5956300"/>
          <p14:tracePt t="117766" x="6045200" y="5975350"/>
          <p14:tracePt t="117782" x="6203950" y="6000750"/>
          <p14:tracePt t="117799" x="6324600" y="6000750"/>
          <p14:tracePt t="117799" x="6388100" y="6000750"/>
          <p14:tracePt t="117816" x="6483350" y="5988050"/>
          <p14:tracePt t="117833" x="6584950" y="5930900"/>
          <p14:tracePt t="117849" x="6673850" y="5854700"/>
          <p14:tracePt t="117866" x="6756400" y="5759450"/>
          <p14:tracePt t="117882" x="6819900" y="5613400"/>
          <p14:tracePt t="117899" x="6864350" y="5486400"/>
          <p14:tracePt t="117916" x="6896100" y="5346700"/>
          <p14:tracePt t="117933" x="6908800" y="5232400"/>
          <p14:tracePt t="117949" x="6915150" y="5143500"/>
          <p14:tracePt t="117966" x="6915150" y="5080000"/>
          <p14:tracePt t="117982" x="6915150" y="5041900"/>
          <p14:tracePt t="117999" x="6915150" y="5022850"/>
          <p14:tracePt t="118016" x="6908800" y="5010150"/>
          <p14:tracePt t="122152" x="6902450" y="5010150"/>
          <p14:tracePt t="122160" x="6896100" y="4991100"/>
          <p14:tracePt t="122168" x="6896100" y="4946650"/>
          <p14:tracePt t="122175" x="6896100" y="4902200"/>
          <p14:tracePt t="122182" x="6889750" y="4794250"/>
          <p14:tracePt t="122199" x="6883400" y="4711700"/>
          <p14:tracePt t="122215" x="6877050" y="4603750"/>
          <p14:tracePt t="122233" x="6877050" y="4552950"/>
          <p14:tracePt t="122249" x="6870700" y="4508500"/>
          <p14:tracePt t="122265" x="6858000" y="4457700"/>
          <p14:tracePt t="122282" x="6851650" y="4432300"/>
          <p14:tracePt t="122299" x="6838950" y="4400550"/>
          <p14:tracePt t="122315" x="6826250" y="4381500"/>
          <p14:tracePt t="122332" x="6813550" y="4356100"/>
          <p14:tracePt t="122349" x="6800850" y="4330700"/>
          <p14:tracePt t="122365" x="6775450" y="4298950"/>
          <p14:tracePt t="122382" x="6756400" y="4279900"/>
          <p14:tracePt t="122399" x="6718300" y="4235450"/>
          <p14:tracePt t="122417" x="6699250" y="4210050"/>
          <p14:tracePt t="122432" x="6673850" y="4191000"/>
          <p14:tracePt t="122449" x="6642100" y="4165600"/>
          <p14:tracePt t="122465" x="6610350" y="4140200"/>
          <p14:tracePt t="122482" x="6559550" y="4108450"/>
          <p14:tracePt t="122500" x="6508750" y="4070350"/>
          <p14:tracePt t="122515" x="6464300" y="4044950"/>
          <p14:tracePt t="122533" x="6413500" y="4013200"/>
          <p14:tracePt t="122549" x="6362700" y="3987800"/>
          <p14:tracePt t="122566" x="6311900" y="3962400"/>
          <p14:tracePt t="122582" x="6254750" y="3937000"/>
          <p14:tracePt t="122599" x="6210300" y="3930650"/>
          <p14:tracePt t="122615" x="6108700" y="3911600"/>
          <p14:tracePt t="122632" x="6045200" y="3905250"/>
          <p14:tracePt t="122649" x="5994400" y="3905250"/>
          <p14:tracePt t="122666" x="5924550" y="3905250"/>
          <p14:tracePt t="122682" x="5861050" y="3917950"/>
          <p14:tracePt t="122699" x="5784850" y="3937000"/>
          <p14:tracePt t="122715" x="5721350" y="3962400"/>
          <p14:tracePt t="122732" x="5651500" y="3987800"/>
          <p14:tracePt t="122749" x="5594350" y="4006850"/>
          <p14:tracePt t="122765" x="5524500" y="4038600"/>
          <p14:tracePt t="122781" x="5467350" y="4064000"/>
          <p14:tracePt t="122799" x="5410200" y="4095750"/>
          <p14:tracePt t="122815" x="5302250" y="4152900"/>
          <p14:tracePt t="122833" x="5238750" y="4191000"/>
          <p14:tracePt t="122849" x="5175250" y="4241800"/>
          <p14:tracePt t="122865" x="5124450" y="4292600"/>
          <p14:tracePt t="122882" x="5067300" y="4343400"/>
          <p14:tracePt t="122899" x="5016500" y="4394200"/>
          <p14:tracePt t="122915" x="4965700" y="4476750"/>
          <p14:tracePt t="122932" x="4895850" y="4578350"/>
          <p14:tracePt t="122949" x="4826000" y="4699000"/>
          <p14:tracePt t="122966" x="4775200" y="4826000"/>
          <p14:tracePt t="122982" x="4730750" y="4946650"/>
          <p14:tracePt t="122982" x="4705350" y="5022850"/>
          <p14:tracePt t="123001" x="4692650" y="5073650"/>
          <p14:tracePt t="123015" x="4654550" y="5251450"/>
          <p14:tracePt t="123033" x="4641850" y="5353050"/>
          <p14:tracePt t="123048" x="4641850" y="5429250"/>
          <p14:tracePt t="123066" x="4641850" y="5518150"/>
          <p14:tracePt t="123082" x="4648200" y="5588000"/>
          <p14:tracePt t="123099" x="4679950" y="5670550"/>
          <p14:tracePt t="123115" x="4724400" y="5759450"/>
          <p14:tracePt t="123132" x="4794250" y="5854700"/>
          <p14:tracePt t="123148" x="4857750" y="5943600"/>
          <p14:tracePt t="123166" x="4940300" y="6026150"/>
          <p14:tracePt t="123182" x="5010150" y="6096000"/>
          <p14:tracePt t="123199" x="5092700" y="6159500"/>
          <p14:tracePt t="123215" x="5200650" y="6248400"/>
          <p14:tracePt t="123232" x="5283200" y="6299200"/>
          <p14:tracePt t="123249" x="5365750" y="6343650"/>
          <p14:tracePt t="123266" x="5467350" y="6388100"/>
          <p14:tracePt t="123282" x="5568950" y="6407150"/>
          <p14:tracePt t="123299" x="5670550" y="6419850"/>
          <p14:tracePt t="123315" x="5778500" y="6426200"/>
          <p14:tracePt t="123332" x="5873750" y="6426200"/>
          <p14:tracePt t="123349" x="5975350" y="6426200"/>
          <p14:tracePt t="123366" x="6064250" y="6426200"/>
          <p14:tracePt t="123382" x="6153150" y="6413500"/>
          <p14:tracePt t="123399" x="6242050" y="6388100"/>
          <p14:tracePt t="123415" x="6350000" y="6343650"/>
          <p14:tracePt t="123433" x="6419850" y="6311900"/>
          <p14:tracePt t="123448" x="6483350" y="6273800"/>
          <p14:tracePt t="123466" x="6540500" y="6229350"/>
          <p14:tracePt t="123482" x="6610350" y="6184900"/>
          <p14:tracePt t="123499" x="6673850" y="6146800"/>
          <p14:tracePt t="123515" x="6724650" y="6108700"/>
          <p14:tracePt t="123532" x="6775450" y="6076950"/>
          <p14:tracePt t="123549" x="6813550" y="6038850"/>
          <p14:tracePt t="123566" x="6851650" y="6000750"/>
          <p14:tracePt t="123582" x="6883400" y="5962650"/>
          <p14:tracePt t="123599" x="6908800" y="5924550"/>
          <p14:tracePt t="123615" x="6934200" y="5861050"/>
          <p14:tracePt t="123632" x="6946900" y="5835650"/>
          <p14:tracePt t="123648" x="6965950" y="5803900"/>
          <p14:tracePt t="123665" x="6965950" y="5778500"/>
          <p14:tracePt t="123682" x="6978650" y="5759450"/>
          <p14:tracePt t="123699" x="6978650" y="5734050"/>
          <p14:tracePt t="123715" x="6978650" y="5721350"/>
          <p14:tracePt t="123732" x="6978650" y="5715000"/>
          <p14:tracePt t="123749" x="6978650" y="5702300"/>
          <p14:tracePt t="123766" x="6985000" y="5695950"/>
          <p14:tracePt t="123800" x="6985000" y="5689600"/>
          <p14:tracePt t="123801" x="6985000" y="5683250"/>
          <p14:tracePt t="124384" x="6978650" y="5689600"/>
          <p14:tracePt t="124391" x="6959600" y="5721350"/>
          <p14:tracePt t="124400" x="6953250" y="5734050"/>
          <p14:tracePt t="124408" x="6940550" y="5759450"/>
          <p14:tracePt t="124415" x="6902450" y="5822950"/>
          <p14:tracePt t="124432" x="6896100" y="5835650"/>
          <p14:tracePt t="124449" x="6883400" y="5854700"/>
          <p14:tracePt t="124465" x="6883400" y="5867400"/>
          <p14:tracePt t="124482" x="6877050" y="5886450"/>
          <p14:tracePt t="124520" x="6870700" y="5886450"/>
          <p14:tracePt t="124520" x="6864350" y="5892800"/>
          <p14:tracePt t="124560" x="6864350" y="5899150"/>
          <p14:tracePt t="125602" x="6858000" y="5905500"/>
          <p14:tracePt t="125617" x="6851650" y="5911850"/>
          <p14:tracePt t="125625" x="6845300" y="5911850"/>
          <p14:tracePt t="125635" x="6845300" y="5918200"/>
          <p14:tracePt t="125665" x="6838950" y="5924550"/>
          <p14:tracePt t="126425" x="6832600" y="5930900"/>
          <p14:tracePt t="126433" x="6819900" y="5937250"/>
          <p14:tracePt t="126433" x="6807200" y="5943600"/>
          <p14:tracePt t="126449" x="6775450" y="5969000"/>
          <p14:tracePt t="126466" x="6762750" y="5975350"/>
          <p14:tracePt t="126467" x="6724650" y="6000750"/>
          <p14:tracePt t="126483" x="6699250" y="6026150"/>
          <p14:tracePt t="126500" x="6661150" y="6057900"/>
          <p14:tracePt t="126516" x="6642100" y="6083300"/>
          <p14:tracePt t="126533" x="6623050" y="6102350"/>
          <p14:tracePt t="126550" x="6610350" y="6115050"/>
          <p14:tracePt t="126566" x="6591300" y="6134100"/>
          <p14:tracePt t="126583" x="6578600" y="6146800"/>
          <p14:tracePt t="126600" x="6572250" y="6159500"/>
          <p14:tracePt t="126616" x="6553200" y="6172200"/>
          <p14:tracePt t="126634" x="6534150" y="6191250"/>
          <p14:tracePt t="126649" x="6515100" y="6210300"/>
          <p14:tracePt t="126666" x="6489700" y="6235700"/>
          <p14:tracePt t="126683" x="6457950" y="6254750"/>
          <p14:tracePt t="126700" x="6438900" y="6267450"/>
          <p14:tracePt t="126716" x="6426200" y="6273800"/>
          <p14:tracePt t="126733" x="6426200" y="6280150"/>
          <p14:tracePt t="126749" x="6419850" y="6280150"/>
          <p14:tracePt t="127001" x="6413500" y="6280150"/>
          <p14:tracePt t="127009" x="6407150" y="6273800"/>
          <p14:tracePt t="127017" x="6381750" y="6235700"/>
          <p14:tracePt t="127025" x="6375400" y="6210300"/>
          <p14:tracePt t="127033" x="6362700" y="6184900"/>
          <p14:tracePt t="127049" x="6362700" y="6172200"/>
          <p14:tracePt t="127067" x="6356350" y="6165850"/>
          <p14:tracePt t="127923" x="0" y="0"/>
        </p14:tracePtLst>
        <p14:tracePtLst>
          <p14:tracePt t="136647" x="5746750" y="6115050"/>
          <p14:tracePt t="136792" x="5740400" y="6115050"/>
          <p14:tracePt t="136803" x="5715000" y="6115050"/>
          <p14:tracePt t="136808" x="5683250" y="6115050"/>
          <p14:tracePt t="136817" x="5638800" y="6108700"/>
          <p14:tracePt t="136840" x="5581650" y="6102350"/>
          <p14:tracePt t="136856" x="5530850" y="6096000"/>
          <p14:tracePt t="136882" x="5480050" y="6089650"/>
          <p14:tracePt t="136888" x="5429250" y="6083300"/>
          <p14:tracePt t="136899" x="5372100" y="6083300"/>
          <p14:tracePt t="136920" x="5314950" y="6083300"/>
          <p14:tracePt t="136932" x="5251450" y="6083300"/>
          <p14:tracePt t="136953" x="5194300" y="6083300"/>
          <p14:tracePt t="136965" x="5143500" y="6083300"/>
          <p14:tracePt t="136985" x="5086350" y="6076950"/>
          <p14:tracePt t="136999" x="5041900" y="6070600"/>
          <p14:tracePt t="137015" x="4959350" y="6064250"/>
          <p14:tracePt t="137034" x="4914900" y="6051550"/>
          <p14:tracePt t="137049" x="4876800" y="6045200"/>
          <p14:tracePt t="137066" x="4838700" y="6038850"/>
          <p14:tracePt t="137082" x="4813300" y="6038850"/>
          <p14:tracePt t="137099" x="4787900" y="6038850"/>
          <p14:tracePt t="137115" x="4781550" y="6032500"/>
          <p14:tracePt t="137132" x="4775200" y="6032500"/>
          <p14:tracePt t="137148" x="4768850" y="6032500"/>
          <p14:tracePt t="137273" x="4768850" y="6026150"/>
          <p14:tracePt t="137280" x="4775200" y="6026150"/>
          <p14:tracePt t="137291" x="4787900" y="6026150"/>
          <p14:tracePt t="137292" x="4800600" y="6026150"/>
          <p14:tracePt t="137299" x="4832350" y="6026150"/>
          <p14:tracePt t="137315" x="4876800" y="6026150"/>
          <p14:tracePt t="137332" x="4946650" y="6026150"/>
          <p14:tracePt t="137349" x="5029200" y="6026150"/>
          <p14:tracePt t="137365" x="5099050" y="6026150"/>
          <p14:tracePt t="137383" x="5168900" y="6026150"/>
          <p14:tracePt t="137399" x="5251450" y="6026150"/>
          <p14:tracePt t="137416" x="5353050" y="6019800"/>
          <p14:tracePt t="137432" x="5410200" y="6019800"/>
          <p14:tracePt t="137449" x="5454650" y="6019800"/>
          <p14:tracePt t="137465" x="5492750" y="6019800"/>
          <p14:tracePt t="137482" x="5530850" y="6019800"/>
          <p14:tracePt t="137499" x="5568950" y="6013450"/>
          <p14:tracePt t="137516" x="5594350" y="6013450"/>
          <p14:tracePt t="137532" x="5626100" y="6007100"/>
          <p14:tracePt t="137549" x="5645150" y="6007100"/>
          <p14:tracePt t="137565" x="5676900" y="6000750"/>
          <p14:tracePt t="137582" x="5702300" y="5994400"/>
          <p14:tracePt t="137599" x="5740400" y="5988050"/>
          <p14:tracePt t="137617" x="5765800" y="5988050"/>
          <p14:tracePt t="137633" x="5784850" y="5988050"/>
          <p14:tracePt t="137649" x="5803900" y="5981700"/>
          <p14:tracePt t="137665" x="5822950" y="5981700"/>
          <p14:tracePt t="137682" x="5842000" y="5975350"/>
          <p14:tracePt t="137700" x="5854700" y="5969000"/>
          <p14:tracePt t="137716" x="5880100" y="5969000"/>
          <p14:tracePt t="137732" x="5905500" y="5969000"/>
          <p14:tracePt t="137749" x="5924550" y="5962650"/>
          <p14:tracePt t="137765" x="5949950" y="5962650"/>
          <p14:tracePt t="137783" x="5969000" y="5956300"/>
          <p14:tracePt t="137799" x="5994400" y="5956300"/>
          <p14:tracePt t="137816" x="6026150" y="5956300"/>
          <p14:tracePt t="137833" x="6045200" y="5956300"/>
          <p14:tracePt t="137849" x="6064250" y="5956300"/>
          <p14:tracePt t="137865" x="6076950" y="5956300"/>
          <p14:tracePt t="137904" x="6083300" y="5956300"/>
          <p14:tracePt t="138120" x="6089650" y="5956300"/>
          <p14:tracePt t="138272" x="6089650" y="5962650"/>
          <p14:tracePt t="138328" x="6089650" y="5969000"/>
          <p14:tracePt t="138360" x="6089650" y="5975350"/>
          <p14:tracePt t="138392" x="6083300" y="5981700"/>
          <p14:tracePt t="138416" x="6083300" y="5988050"/>
          <p14:tracePt t="138640" x="6076950" y="5994400"/>
          <p14:tracePt t="138665" x="6070600" y="5994400"/>
          <p14:tracePt t="138728" x="6064250" y="5994400"/>
          <p14:tracePt t="138776" x="6057900" y="6000750"/>
          <p14:tracePt t="138797" x="6051550" y="6000750"/>
          <p14:tracePt t="138856" x="6045200" y="6000750"/>
          <p14:tracePt t="138865" x="6038850" y="6000750"/>
          <p14:tracePt t="138896" x="6032500" y="6000750"/>
          <p14:tracePt t="138960" x="6026150" y="6000750"/>
          <p14:tracePt t="139176" x="6019800" y="6000750"/>
          <p14:tracePt t="139193" x="6013450" y="6000750"/>
          <p14:tracePt t="139211" x="6007100" y="6007100"/>
          <p14:tracePt t="139216" x="6000750" y="6007100"/>
          <p14:tracePt t="139216" x="5988050" y="6013450"/>
          <p14:tracePt t="139234" x="5975350" y="6013450"/>
          <p14:tracePt t="139248" x="5962650" y="6013450"/>
          <p14:tracePt t="139266" x="5956300" y="6013450"/>
          <p14:tracePt t="139282" x="5937250" y="6013450"/>
          <p14:tracePt t="139299" x="5924550" y="6013450"/>
          <p14:tracePt t="139315" x="5899150" y="6013450"/>
          <p14:tracePt t="139332" x="5886450" y="6013450"/>
          <p14:tracePt t="139349" x="5867400" y="6013450"/>
          <p14:tracePt t="139365" x="5848350" y="6013450"/>
          <p14:tracePt t="139382" x="5835650" y="6013450"/>
          <p14:tracePt t="139399" x="5822950" y="6013450"/>
          <p14:tracePt t="139415" x="5816600" y="6013450"/>
          <p14:tracePt t="139561" x="5842000" y="6013450"/>
          <p14:tracePt t="139568" x="5861050" y="6026150"/>
          <p14:tracePt t="139577" x="5899150" y="6038850"/>
          <p14:tracePt t="139584" x="5937250" y="6051550"/>
          <p14:tracePt t="139592" x="5981700" y="6057900"/>
          <p14:tracePt t="139599" x="6121400" y="6057900"/>
          <p14:tracePt t="139616" x="6216650" y="6057900"/>
          <p14:tracePt t="139633" x="6286500" y="6057900"/>
          <p14:tracePt t="139649" x="6330950" y="6051550"/>
          <p14:tracePt t="139666" x="6356350" y="6038850"/>
          <p14:tracePt t="139682" x="6362700" y="6032500"/>
          <p14:tracePt t="139699" x="6369050" y="6026150"/>
          <p14:tracePt t="139736" x="6375400" y="6019800"/>
          <p14:tracePt t="140376" x="6369050" y="6019800"/>
          <p14:tracePt t="140416" x="6362700" y="6019800"/>
          <p14:tracePt t="141296" x="6356350" y="6019800"/>
          <p14:tracePt t="141896" x="6356350" y="6013450"/>
          <p14:tracePt t="141920" x="6356350" y="6007100"/>
          <p14:tracePt t="141940" x="6356350" y="6000750"/>
          <p14:tracePt t="141968" x="6356350" y="5994400"/>
          <p14:tracePt t="142000" x="6362700" y="5994400"/>
          <p14:tracePt t="142688" x="6369050" y="5988050"/>
          <p14:tracePt t="142695" x="6381750" y="5981700"/>
          <p14:tracePt t="142704" x="6388100" y="5975350"/>
          <p14:tracePt t="142712" x="6400800" y="5969000"/>
          <p14:tracePt t="142720" x="6432550" y="5949950"/>
          <p14:tracePt t="142732" x="6451600" y="5937250"/>
          <p14:tracePt t="142748" x="6477000" y="5918200"/>
          <p14:tracePt t="142765" x="6496050" y="5899150"/>
          <p14:tracePt t="142782" x="6515100" y="5873750"/>
          <p14:tracePt t="142799" x="6527800" y="5861050"/>
          <p14:tracePt t="142815" x="6546850" y="5797550"/>
          <p14:tracePt t="142832" x="6565900" y="5708650"/>
          <p14:tracePt t="142848" x="6572250" y="5594350"/>
          <p14:tracePt t="142865" x="6572250" y="5473700"/>
          <p14:tracePt t="142882" x="6572250" y="5314950"/>
          <p14:tracePt t="142899" x="6572250" y="5156200"/>
          <p14:tracePt t="142915" x="6553200" y="4946650"/>
          <p14:tracePt t="142933" x="6515100" y="4743450"/>
          <p14:tracePt t="142949" x="6451600" y="4502150"/>
          <p14:tracePt t="142967" x="6407150" y="4292600"/>
          <p14:tracePt t="142983" x="6343650" y="4089400"/>
          <p14:tracePt t="143000" x="6299200" y="3924300"/>
          <p14:tracePt t="143016" x="6235700" y="3733800"/>
          <p14:tracePt t="143033" x="6197600" y="3657600"/>
          <p14:tracePt t="143049" x="6172200" y="3606800"/>
          <p14:tracePt t="143066" x="6159500" y="3562350"/>
          <p14:tracePt t="143083" x="6146800" y="3536950"/>
          <p14:tracePt t="143100" x="6134100" y="3511550"/>
          <p14:tracePt t="143116" x="6127750" y="3505200"/>
          <p14:tracePt t="143133" x="6108700" y="3479800"/>
          <p14:tracePt t="143149" x="6096000" y="3467100"/>
          <p14:tracePt t="143166" x="6070600" y="3454400"/>
          <p14:tracePt t="143183" x="6032500" y="3422650"/>
          <p14:tracePt t="143200" x="6000750" y="3397250"/>
          <p14:tracePt t="143216" x="5905500" y="3352800"/>
          <p14:tracePt t="143233" x="5848350" y="3327400"/>
          <p14:tracePt t="143249" x="5784850" y="3308350"/>
          <p14:tracePt t="143266" x="5734050" y="3302000"/>
          <p14:tracePt t="143283" x="5670550" y="3302000"/>
          <p14:tracePt t="143316" x="5607050" y="3321050"/>
          <p14:tracePt t="143316" x="5530850" y="3365500"/>
          <p14:tracePt t="143332" x="5461000" y="3416300"/>
          <p14:tracePt t="143349" x="5397500" y="3473450"/>
          <p14:tracePt t="143367" x="5346700" y="3517900"/>
          <p14:tracePt t="143383" x="5308600" y="3581400"/>
          <p14:tracePt t="143400" x="5276850" y="3657600"/>
          <p14:tracePt t="143416" x="5219700" y="3797300"/>
          <p14:tracePt t="143434" x="5200650" y="3911600"/>
          <p14:tracePt t="143449" x="5187950" y="4051300"/>
          <p14:tracePt t="143466" x="5175250" y="4178300"/>
          <p14:tracePt t="143483" x="5175250" y="4318000"/>
          <p14:tracePt t="143499" x="5175250" y="4457700"/>
          <p14:tracePt t="143516" x="5175250" y="4578350"/>
          <p14:tracePt t="143533" x="5181600" y="4699000"/>
          <p14:tracePt t="143549" x="5207000" y="4826000"/>
          <p14:tracePt t="143566" x="5238750" y="4921250"/>
          <p14:tracePt t="143583" x="5276850" y="4997450"/>
          <p14:tracePt t="143600" x="5334000" y="5073650"/>
          <p14:tracePt t="143616" x="5397500" y="5149850"/>
          <p14:tracePt t="143633" x="5435600" y="5194300"/>
          <p14:tracePt t="143650" x="5473700" y="5219700"/>
          <p14:tracePt t="143666" x="5524500" y="5257800"/>
          <p14:tracePt t="143683" x="5568950" y="5283200"/>
          <p14:tracePt t="143699" x="5632450" y="5314950"/>
          <p14:tracePt t="143716" x="5683250" y="5340350"/>
          <p14:tracePt t="143733" x="5721350" y="5353050"/>
          <p14:tracePt t="143749" x="5778500" y="5365750"/>
          <p14:tracePt t="143766" x="5835650" y="5384800"/>
          <p14:tracePt t="143783" x="5899150" y="5391150"/>
          <p14:tracePt t="143783" x="5924550" y="5391150"/>
          <p14:tracePt t="143801" x="5956300" y="5391150"/>
          <p14:tracePt t="143816" x="6026150" y="5391150"/>
          <p14:tracePt t="143833" x="6070600" y="5378450"/>
          <p14:tracePt t="143849" x="6134100" y="5346700"/>
          <p14:tracePt t="143866" x="6191250" y="5302250"/>
          <p14:tracePt t="143883" x="6223000" y="5238750"/>
          <p14:tracePt t="143899" x="6248400" y="5194300"/>
          <p14:tracePt t="143916" x="6261100" y="5168900"/>
          <p14:tracePt t="143933" x="6267450" y="5162550"/>
          <p14:tracePt t="143993" x="6267450" y="5156200"/>
          <p14:tracePt t="144009" x="6261100" y="5156200"/>
          <p14:tracePt t="144016" x="6261100" y="5219700"/>
          <p14:tracePt t="144025" x="6261100" y="5264150"/>
          <p14:tracePt t="144033" x="6292850" y="5340350"/>
          <p14:tracePt t="144050" x="6362700" y="5416550"/>
          <p14:tracePt t="144066" x="6432550" y="5467350"/>
          <p14:tracePt t="144083" x="6483350" y="5499100"/>
          <p14:tracePt t="144099" x="6546850" y="5511800"/>
          <p14:tracePt t="144116" x="6616700" y="5511800"/>
          <p14:tracePt t="144133" x="6673850" y="5511800"/>
          <p14:tracePt t="144150" x="6731000" y="5480050"/>
          <p14:tracePt t="144166" x="6788150" y="5441950"/>
          <p14:tracePt t="144183" x="6826250" y="5384800"/>
          <p14:tracePt t="144199" x="6858000" y="5334000"/>
          <p14:tracePt t="144199" x="6870700" y="5321300"/>
          <p14:tracePt t="144217" x="6877050" y="5270500"/>
          <p14:tracePt t="144233" x="6877050" y="5219700"/>
          <p14:tracePt t="144250" x="6877050" y="5156200"/>
          <p14:tracePt t="144266" x="6858000" y="5080000"/>
          <p14:tracePt t="144283" x="6813550" y="5010150"/>
          <p14:tracePt t="144300" x="6756400" y="4927600"/>
          <p14:tracePt t="144316" x="6686550" y="4851400"/>
          <p14:tracePt t="144333" x="6604000" y="4794250"/>
          <p14:tracePt t="144350" x="6527800" y="4762500"/>
          <p14:tracePt t="144366" x="6470650" y="4749800"/>
          <p14:tracePt t="144383" x="6400800" y="4749800"/>
          <p14:tracePt t="144399" x="6280150" y="4794250"/>
          <p14:tracePt t="144417" x="6159500" y="4921250"/>
          <p14:tracePt t="144433" x="6051550" y="5111750"/>
          <p14:tracePt t="144450" x="5969000" y="5283200"/>
          <p14:tracePt t="144466" x="5937250" y="5384800"/>
          <p14:tracePt t="144483" x="5930900" y="5473700"/>
          <p14:tracePt t="144499" x="5930900" y="5556250"/>
          <p14:tracePt t="144516" x="5956300" y="5638800"/>
          <p14:tracePt t="144533" x="6000750" y="5721350"/>
          <p14:tracePt t="144550" x="6070600" y="5816600"/>
          <p14:tracePt t="144566" x="6127750" y="5886450"/>
          <p14:tracePt t="144583" x="6210300" y="5949950"/>
          <p14:tracePt t="144599" x="6273800" y="5988050"/>
          <p14:tracePt t="144599" x="6311900" y="6000750"/>
          <p14:tracePt t="144617" x="6394450" y="6007100"/>
          <p14:tracePt t="144633" x="6508750" y="6007100"/>
          <p14:tracePt t="144650" x="6623050" y="6000750"/>
          <p14:tracePt t="144666" x="6724650" y="5956300"/>
          <p14:tracePt t="144683" x="6826250" y="5880100"/>
          <p14:tracePt t="144699" x="6927850" y="5797550"/>
          <p14:tracePt t="144716" x="6997700" y="5708650"/>
          <p14:tracePt t="144733" x="7054850" y="5607050"/>
          <p14:tracePt t="144750" x="7099300" y="5505450"/>
          <p14:tracePt t="144766" x="7118350" y="5429250"/>
          <p14:tracePt t="144783" x="7137400" y="5340350"/>
          <p14:tracePt t="144800" x="7137400" y="5245100"/>
          <p14:tracePt t="144800" x="7137400" y="5200650"/>
          <p14:tracePt t="144817" x="7124700" y="5118100"/>
          <p14:tracePt t="144833" x="7112000" y="5054600"/>
          <p14:tracePt t="144850" x="7073900" y="4984750"/>
          <p14:tracePt t="144866" x="7029450" y="4921250"/>
          <p14:tracePt t="144883" x="6991350" y="4870450"/>
          <p14:tracePt t="144899" x="6946900" y="4819650"/>
          <p14:tracePt t="144916" x="6908800" y="4781550"/>
          <p14:tracePt t="144933" x="6883400" y="4762500"/>
          <p14:tracePt t="144950" x="6858000" y="4756150"/>
          <p14:tracePt t="144966" x="6845300" y="4743450"/>
          <p14:tracePt t="144983" x="6826250" y="4737100"/>
          <p14:tracePt t="144999" x="6807200" y="4737100"/>
          <p14:tracePt t="144999" x="6800850" y="4737100"/>
          <p14:tracePt t="145017" x="6781800" y="4737100"/>
          <p14:tracePt t="145033" x="6769100" y="4737100"/>
          <p14:tracePt t="145049" x="6750050" y="4737100"/>
          <p14:tracePt t="145066" x="6737350" y="4737100"/>
          <p14:tracePt t="145083" x="6718300" y="4743450"/>
          <p14:tracePt t="145099" x="6699250" y="4749800"/>
          <p14:tracePt t="145116" x="6692900" y="4756150"/>
          <p14:tracePt t="145133" x="6686550" y="4762500"/>
          <p14:tracePt t="145149" x="6680200" y="4762500"/>
          <p14:tracePt t="145166" x="6673850" y="4762500"/>
          <p14:tracePt t="145183" x="6673850" y="4768850"/>
          <p14:tracePt t="145225" x="6661150" y="4775200"/>
          <p14:tracePt t="145265" x="6648450" y="4781550"/>
          <p14:tracePt t="145296" x="6642100" y="4787900"/>
          <p14:tracePt t="145313" x="6629400" y="4794250"/>
          <p14:tracePt t="145328" x="6616700" y="4794250"/>
          <p14:tracePt t="145328" x="6610350" y="4806950"/>
          <p14:tracePt t="145344" x="6597650" y="4813300"/>
          <p14:tracePt t="145353" x="6584950" y="4813300"/>
          <p14:tracePt t="145366" x="6572250" y="4826000"/>
          <p14:tracePt t="145369" x="6546850" y="4838700"/>
          <p14:tracePt t="145383" x="6527800" y="4845050"/>
          <p14:tracePt t="145399" x="6508750" y="4864100"/>
          <p14:tracePt t="145399" x="6489700" y="4876800"/>
          <p14:tracePt t="145417" x="6470650" y="4889500"/>
          <p14:tracePt t="145433" x="6451600" y="4902200"/>
          <p14:tracePt t="145449" x="6438900" y="4914900"/>
          <p14:tracePt t="145466" x="6426200" y="4927600"/>
          <p14:tracePt t="145483" x="6413500" y="4940300"/>
          <p14:tracePt t="145500" x="6400800" y="4959350"/>
          <p14:tracePt t="145516" x="6394450" y="4978400"/>
          <p14:tracePt t="145532" x="6381750" y="5003800"/>
          <p14:tracePt t="145549" x="6375400" y="5035550"/>
          <p14:tracePt t="145566" x="6369050" y="5067300"/>
          <p14:tracePt t="145582" x="6362700" y="5105400"/>
          <p14:tracePt t="145599" x="6356350" y="5137150"/>
          <p14:tracePt t="145616" x="6356350" y="5200650"/>
          <p14:tracePt t="145634" x="6356350" y="5257800"/>
          <p14:tracePt t="145650" x="6356350" y="5334000"/>
          <p14:tracePt t="145666" x="6381750" y="5397500"/>
          <p14:tracePt t="145682" x="6407150" y="5467350"/>
          <p14:tracePt t="145700" x="6438900" y="5530850"/>
          <p14:tracePt t="145716" x="6464300" y="5575300"/>
          <p14:tracePt t="145733" x="6496050" y="5619750"/>
          <p14:tracePt t="145749" x="6521450" y="5645150"/>
          <p14:tracePt t="145766" x="6553200" y="5670550"/>
          <p14:tracePt t="145783" x="6584950" y="5683250"/>
          <p14:tracePt t="145800" x="6629400" y="5702300"/>
          <p14:tracePt t="145800" x="6648450" y="5708650"/>
          <p14:tracePt t="145817" x="6686550" y="5708650"/>
          <p14:tracePt t="145833" x="6731000" y="5708650"/>
          <p14:tracePt t="145849" x="6781800" y="5708650"/>
          <p14:tracePt t="145866" x="6826250" y="5708650"/>
          <p14:tracePt t="145883" x="6877050" y="5683250"/>
          <p14:tracePt t="145900" x="6927850" y="5657850"/>
          <p14:tracePt t="145916" x="6985000" y="5619750"/>
          <p14:tracePt t="145933" x="7023100" y="5588000"/>
          <p14:tracePt t="145949" x="7067550" y="5530850"/>
          <p14:tracePt t="145966" x="7105650" y="5486400"/>
          <p14:tracePt t="145983" x="7118350" y="5429250"/>
          <p14:tracePt t="145999" x="7131050" y="5365750"/>
          <p14:tracePt t="146016" x="7143750" y="5276850"/>
          <p14:tracePt t="146033" x="7143750" y="5219700"/>
          <p14:tracePt t="146049" x="7143750" y="5175250"/>
          <p14:tracePt t="146066" x="7137400" y="5130800"/>
          <p14:tracePt t="146083" x="7124700" y="5092700"/>
          <p14:tracePt t="146100" x="7105650" y="5060950"/>
          <p14:tracePt t="146116" x="7073900" y="5010150"/>
          <p14:tracePt t="146133" x="7035800" y="4972050"/>
          <p14:tracePt t="146149" x="6991350" y="4933950"/>
          <p14:tracePt t="146166" x="6927850" y="4889500"/>
          <p14:tracePt t="146183" x="6845300" y="4845050"/>
          <p14:tracePt t="146200" x="6750050" y="4806950"/>
          <p14:tracePt t="146216" x="6616700" y="4768850"/>
          <p14:tracePt t="146234" x="6540500" y="4749800"/>
          <p14:tracePt t="146249" x="6470650" y="4737100"/>
          <p14:tracePt t="146266" x="6400800" y="4737100"/>
          <p14:tracePt t="146283" x="6324600" y="4743450"/>
          <p14:tracePt t="146300" x="6242050" y="4775200"/>
          <p14:tracePt t="146316" x="6121400" y="4845050"/>
          <p14:tracePt t="146334" x="6013450" y="4933950"/>
          <p14:tracePt t="146349" x="5943600" y="5022850"/>
          <p14:tracePt t="146366" x="5892800" y="5111750"/>
          <p14:tracePt t="146383" x="5873750" y="5187950"/>
          <p14:tracePt t="146400" x="5861050" y="5270500"/>
          <p14:tracePt t="146415" x="5861050" y="5384800"/>
          <p14:tracePt t="146433" x="5854700" y="5467350"/>
          <p14:tracePt t="146449" x="5854700" y="5537200"/>
          <p14:tracePt t="146466" x="5854700" y="5626100"/>
          <p14:tracePt t="146483" x="5861050" y="5721350"/>
          <p14:tracePt t="146499" x="5899150" y="5816600"/>
          <p14:tracePt t="146516" x="5918200" y="5880100"/>
          <p14:tracePt t="146533" x="5975350" y="5969000"/>
          <p14:tracePt t="146549" x="6019800" y="6019800"/>
          <p14:tracePt t="146566" x="6070600" y="6070600"/>
          <p14:tracePt t="146583" x="6115050" y="6096000"/>
          <p14:tracePt t="146600" x="6172200" y="6115050"/>
          <p14:tracePt t="146616" x="6280150" y="6127750"/>
          <p14:tracePt t="146633" x="6369050" y="6146800"/>
          <p14:tracePt t="146650" x="6483350" y="6159500"/>
          <p14:tracePt t="146666" x="6597650" y="6172200"/>
          <p14:tracePt t="146682" x="6705600" y="6172200"/>
          <p14:tracePt t="146700" x="6788150" y="6172200"/>
          <p14:tracePt t="146716" x="6877050" y="6172200"/>
          <p14:tracePt t="146733" x="6978650" y="6121400"/>
          <p14:tracePt t="146749" x="7073900" y="6051550"/>
          <p14:tracePt t="146766" x="7162800" y="5969000"/>
          <p14:tracePt t="146783" x="7245350" y="5873750"/>
          <p14:tracePt t="146800" x="7308850" y="5778500"/>
          <p14:tracePt t="146816" x="7353300" y="5632450"/>
          <p14:tracePt t="146833" x="7366000" y="5530850"/>
          <p14:tracePt t="146849" x="7366000" y="5441950"/>
          <p14:tracePt t="146866" x="7359650" y="5353050"/>
          <p14:tracePt t="146883" x="7315200" y="5238750"/>
          <p14:tracePt t="146899" x="7264400" y="5130800"/>
          <p14:tracePt t="146916" x="7200900" y="5035550"/>
          <p14:tracePt t="146933" x="7143750" y="4965700"/>
          <p14:tracePt t="146949" x="7099300" y="4921250"/>
          <p14:tracePt t="146966" x="7061200" y="4889500"/>
          <p14:tracePt t="146983" x="7029450" y="4864100"/>
          <p14:tracePt t="146999" x="7016750" y="4864100"/>
          <p14:tracePt t="147016" x="6991350" y="4857750"/>
          <p14:tracePt t="147033" x="6978650" y="4857750"/>
          <p14:tracePt t="147049" x="6959600" y="4857750"/>
          <p14:tracePt t="147066" x="6946900" y="4857750"/>
          <p14:tracePt t="147105" x="6940550" y="4857750"/>
          <p14:tracePt t="147121" x="6934200" y="4857750"/>
          <p14:tracePt t="147209" x="6927850" y="4857750"/>
          <p14:tracePt t="147265" x="6915150" y="4857750"/>
          <p14:tracePt t="147273" x="6908800" y="4857750"/>
          <p14:tracePt t="147281" x="6902450" y="4864100"/>
          <p14:tracePt t="147283" x="6870700" y="4870450"/>
          <p14:tracePt t="147299" x="6838950" y="4876800"/>
          <p14:tracePt t="147316" x="6807200" y="4876800"/>
          <p14:tracePt t="147332" x="6762750" y="4883150"/>
          <p14:tracePt t="147350" x="6711950" y="4902200"/>
          <p14:tracePt t="147366" x="6654800" y="4921250"/>
          <p14:tracePt t="147383" x="6604000" y="4933950"/>
          <p14:tracePt t="147399" x="6546850" y="4959350"/>
          <p14:tracePt t="147417" x="6515100" y="4972050"/>
          <p14:tracePt t="147433" x="6496050" y="4978400"/>
          <p14:tracePt t="147450" x="6477000" y="4991100"/>
          <p14:tracePt t="147466" x="6464300" y="4997450"/>
          <p14:tracePt t="147483" x="6451600" y="5003800"/>
          <p14:tracePt t="147499" x="6438900" y="5010150"/>
          <p14:tracePt t="147536" x="6426200" y="5016500"/>
          <p14:tracePt t="147585" x="6419850" y="5016500"/>
          <p14:tracePt t="147601" x="6419850" y="5022850"/>
          <p14:tracePt t="147656" x="6413500" y="5022850"/>
          <p14:tracePt t="148576" x="6407150" y="5022850"/>
          <p14:tracePt t="148592" x="6400800" y="5029200"/>
          <p14:tracePt t="148616" x="6388100" y="5041900"/>
          <p14:tracePt t="148629" x="6381750" y="5054600"/>
          <p14:tracePt t="148633" x="6381750" y="5092700"/>
          <p14:tracePt t="148649" x="6375400" y="5124450"/>
          <p14:tracePt t="148650" x="6375400" y="5200650"/>
          <p14:tracePt t="148666" x="6375400" y="5314950"/>
          <p14:tracePt t="148682" x="6381750" y="5441950"/>
          <p14:tracePt t="148699" x="6413500" y="5549900"/>
          <p14:tracePt t="148716" x="6451600" y="5664200"/>
          <p14:tracePt t="148732" x="6483350" y="5746750"/>
          <p14:tracePt t="148749" x="6515100" y="5822950"/>
          <p14:tracePt t="148766" x="6527800" y="5861050"/>
          <p14:tracePt t="148783" x="6553200" y="5892800"/>
          <p14:tracePt t="148799" x="6572250" y="5930900"/>
          <p14:tracePt t="148817" x="6597650" y="5956300"/>
          <p14:tracePt t="148833" x="6623050" y="5981700"/>
          <p14:tracePt t="148849" x="6654800" y="5994400"/>
          <p14:tracePt t="148866" x="6680200" y="6013450"/>
          <p14:tracePt t="148883" x="6699250" y="6019800"/>
          <p14:tracePt t="148899" x="6724650" y="6032500"/>
          <p14:tracePt t="148916" x="6756400" y="6045200"/>
          <p14:tracePt t="148932" x="6794500" y="6064250"/>
          <p14:tracePt t="148949" x="6845300" y="6076950"/>
          <p14:tracePt t="148967" x="6908800" y="6076950"/>
          <p14:tracePt t="148983" x="6978650" y="6076950"/>
          <p14:tracePt t="149000" x="7054850" y="6076950"/>
          <p14:tracePt t="149016" x="7162800" y="5981700"/>
          <p14:tracePt t="149033" x="7219950" y="5861050"/>
          <p14:tracePt t="149049" x="7245350" y="5683250"/>
          <p14:tracePt t="149066" x="7270750" y="5448300"/>
          <p14:tracePt t="149083" x="7277100" y="5245100"/>
          <p14:tracePt t="149099" x="7277100" y="5080000"/>
          <p14:tracePt t="149116" x="7277100" y="4921250"/>
          <p14:tracePt t="149133" x="7277100" y="4762500"/>
          <p14:tracePt t="149149" x="7258050" y="4597400"/>
          <p14:tracePt t="149166" x="7232650" y="4419600"/>
          <p14:tracePt t="149182" x="7181850" y="4241800"/>
          <p14:tracePt t="149199" x="7105650" y="4000500"/>
          <p14:tracePt t="149216" x="6985000" y="3746500"/>
          <p14:tracePt t="149233" x="6908800" y="3625850"/>
          <p14:tracePt t="149249" x="6826250" y="3511550"/>
          <p14:tracePt t="149266" x="6724650" y="3422650"/>
          <p14:tracePt t="149282" x="6597650" y="3340100"/>
          <p14:tracePt t="149299" x="6445250" y="3276600"/>
          <p14:tracePt t="149316" x="6254750" y="3232150"/>
          <p14:tracePt t="149333" x="6064250" y="3194050"/>
          <p14:tracePt t="149349" x="5880100" y="3162300"/>
          <p14:tracePt t="149366" x="5689600" y="3124200"/>
          <p14:tracePt t="149383" x="5511800" y="3079750"/>
          <p14:tracePt t="149399" x="5257800" y="3028950"/>
          <p14:tracePt t="149417" x="5080000" y="2997200"/>
          <p14:tracePt t="149433" x="4927600" y="2978150"/>
          <p14:tracePt t="149449" x="4768850" y="2965450"/>
          <p14:tracePt t="149466" x="4610100" y="2952750"/>
          <p14:tracePt t="149483" x="4438650" y="2952750"/>
          <p14:tracePt t="149499" x="4286250" y="2965450"/>
          <p14:tracePt t="149515" x="4121150" y="2990850"/>
          <p14:tracePt t="149532" x="3962400" y="3035300"/>
          <p14:tracePt t="149549" x="3810000" y="3079750"/>
          <p14:tracePt t="149566" x="3651250" y="3136900"/>
          <p14:tracePt t="149582" x="3505200" y="3232150"/>
          <p14:tracePt t="149599" x="3321050" y="3333750"/>
          <p14:tracePt t="149616" x="3079750" y="3467100"/>
          <p14:tracePt t="149633" x="2978150" y="3530600"/>
          <p14:tracePt t="149649" x="2863850" y="3613150"/>
          <p14:tracePt t="149666" x="2781300" y="3683000"/>
          <p14:tracePt t="149682" x="2686050" y="3771900"/>
          <p14:tracePt t="149699" x="2622550" y="3860800"/>
          <p14:tracePt t="149716" x="2540000" y="3975100"/>
          <p14:tracePt t="149733" x="2463800" y="4095750"/>
          <p14:tracePt t="149749" x="2400300" y="4222750"/>
          <p14:tracePt t="149766" x="2349500" y="4349750"/>
          <p14:tracePt t="149782" x="2311400" y="4451350"/>
          <p14:tracePt t="149782" x="2298700" y="4495800"/>
          <p14:tracePt t="149801" x="2286000" y="4540250"/>
          <p14:tracePt t="149816" x="2260600" y="4667250"/>
          <p14:tracePt t="149833" x="2241550" y="4762500"/>
          <p14:tracePt t="149849" x="2235200" y="4845050"/>
          <p14:tracePt t="149866" x="2228850" y="4953000"/>
          <p14:tracePt t="149883" x="2222500" y="5060950"/>
          <p14:tracePt t="149899" x="2222500" y="5194300"/>
          <p14:tracePt t="149916" x="2228850" y="5334000"/>
          <p14:tracePt t="149933" x="2260600" y="5473700"/>
          <p14:tracePt t="149949" x="2292350" y="5613400"/>
          <p14:tracePt t="149966" x="2355850" y="5765800"/>
          <p14:tracePt t="149982" x="2413000" y="5905500"/>
          <p14:tracePt t="149999" x="2495550" y="6038850"/>
          <p14:tracePt t="150016" x="2622550" y="6223000"/>
          <p14:tracePt t="150033" x="2724150" y="6343650"/>
          <p14:tracePt t="150049" x="2832100" y="6457950"/>
          <p14:tracePt t="150066" x="2946400" y="6553200"/>
          <p14:tracePt t="150082" x="3079750" y="6629400"/>
          <p14:tracePt t="150099" x="3244850" y="6711950"/>
          <p14:tracePt t="150116" x="3448050" y="6794500"/>
          <p14:tracePt t="150133" x="3676650" y="6851650"/>
          <p14:tracePt t="150149" x="3994150" y="6851650"/>
          <p14:tracePt t="150166" x="4260850" y="6851650"/>
          <p14:tracePt t="150182" x="4514850" y="6851650"/>
          <p14:tracePt t="150199" x="4699000" y="6851650"/>
          <p14:tracePt t="150216" x="4972050" y="6851650"/>
          <p14:tracePt t="150233" x="5124450" y="6851650"/>
          <p14:tracePt t="150249" x="5276850" y="6851650"/>
          <p14:tracePt t="150266" x="5422900" y="6838950"/>
          <p14:tracePt t="150282" x="5562600" y="6794500"/>
          <p14:tracePt t="150299" x="5689600" y="6750050"/>
          <p14:tracePt t="150316" x="5810250" y="6711950"/>
          <p14:tracePt t="150332" x="5956300" y="6680200"/>
          <p14:tracePt t="150349" x="6089650" y="6635750"/>
          <p14:tracePt t="150366" x="6223000" y="6591300"/>
          <p14:tracePt t="150383" x="6375400" y="6553200"/>
          <p14:tracePt t="150399" x="6591300" y="6445250"/>
          <p14:tracePt t="150417" x="6737350" y="6350000"/>
          <p14:tracePt t="150433" x="6851650" y="6242050"/>
          <p14:tracePt t="150449" x="6953250" y="6121400"/>
          <p14:tracePt t="150466" x="7023100" y="6026150"/>
          <p14:tracePt t="150482" x="7061200" y="5956300"/>
          <p14:tracePt t="150499" x="7092950" y="5861050"/>
          <p14:tracePt t="150516" x="7099300" y="5759450"/>
          <p14:tracePt t="150533" x="7099300" y="5657850"/>
          <p14:tracePt t="150549" x="7099300" y="5524500"/>
          <p14:tracePt t="150566" x="7067550" y="5410200"/>
          <p14:tracePt t="150582" x="7035800" y="5276850"/>
          <p14:tracePt t="150599" x="6978650" y="5143500"/>
          <p14:tracePt t="150616" x="6889750" y="4927600"/>
          <p14:tracePt t="150633" x="6800850" y="4768850"/>
          <p14:tracePt t="150650" x="6711950" y="4622800"/>
          <p14:tracePt t="150666" x="6584950" y="4419600"/>
          <p14:tracePt t="150683" x="6426200" y="4216400"/>
          <p14:tracePt t="150699" x="6216650" y="3962400"/>
          <p14:tracePt t="150716" x="6013450" y="3714750"/>
          <p14:tracePt t="150732" x="5778500" y="3492500"/>
          <p14:tracePt t="150749" x="5562600" y="3327400"/>
          <p14:tracePt t="150766" x="5346700" y="3187700"/>
          <p14:tracePt t="150783" x="5194300" y="3092450"/>
          <p14:tracePt t="150799" x="5086350" y="3028950"/>
          <p14:tracePt t="150799" x="5029200" y="3009900"/>
          <p14:tracePt t="150817" x="4921250" y="2965450"/>
          <p14:tracePt t="150833" x="4813300" y="2921000"/>
          <p14:tracePt t="150849" x="4692650" y="2895600"/>
          <p14:tracePt t="150866" x="4603750" y="2870200"/>
          <p14:tracePt t="150884" x="4495800" y="2863850"/>
          <p14:tracePt t="150899" x="4381500" y="2838450"/>
          <p14:tracePt t="150916" x="4279900" y="2838450"/>
          <p14:tracePt t="150932" x="4165600" y="2838450"/>
          <p14:tracePt t="150949" x="4051300" y="2838450"/>
          <p14:tracePt t="150966" x="3911600" y="2838450"/>
          <p14:tracePt t="150983" x="3784600" y="2838450"/>
          <p14:tracePt t="150999" x="3663950" y="2838450"/>
          <p14:tracePt t="150999" x="3600450" y="2838450"/>
          <p14:tracePt t="151016" x="3486150" y="2844800"/>
          <p14:tracePt t="151032" x="3384550" y="2863850"/>
          <p14:tracePt t="151049" x="3263900" y="2895600"/>
          <p14:tracePt t="151066" x="3149600" y="2933700"/>
          <p14:tracePt t="151083" x="3028950" y="2971800"/>
          <p14:tracePt t="151099" x="2921000" y="3028950"/>
          <p14:tracePt t="151116" x="2825750" y="3073400"/>
          <p14:tracePt t="151132" x="2724150" y="3124200"/>
          <p14:tracePt t="151150" x="2641600" y="3175000"/>
          <p14:tracePt t="151166" x="2501900" y="3263900"/>
          <p14:tracePt t="151184" x="2482850" y="3282950"/>
          <p14:tracePt t="151199" x="2374900" y="3384550"/>
          <p14:tracePt t="151216" x="2330450" y="3435350"/>
          <p14:tracePt t="151232" x="2266950" y="3517900"/>
          <p14:tracePt t="151249" x="2216150" y="3568700"/>
          <p14:tracePt t="151266" x="2159000" y="3632200"/>
          <p14:tracePt t="151283" x="2101850" y="3708400"/>
          <p14:tracePt t="151299" x="2057400" y="3759200"/>
          <p14:tracePt t="151316" x="2012950" y="3829050"/>
          <p14:tracePt t="151332" x="1981200" y="3879850"/>
          <p14:tracePt t="151349" x="1949450" y="3937000"/>
          <p14:tracePt t="151366" x="1917700" y="4013200"/>
          <p14:tracePt t="151383" x="1885950" y="4095750"/>
          <p14:tracePt t="151383" x="1873250" y="4146550"/>
          <p14:tracePt t="151401" x="1847850" y="4254500"/>
          <p14:tracePt t="151417" x="1809750" y="4368800"/>
          <p14:tracePt t="151433" x="1784350" y="4470400"/>
          <p14:tracePt t="151449" x="1771650" y="4584700"/>
          <p14:tracePt t="151466" x="1765300" y="4679950"/>
          <p14:tracePt t="151483" x="1765300" y="4775200"/>
          <p14:tracePt t="151499" x="1771650" y="4864100"/>
          <p14:tracePt t="151516" x="1797050" y="4978400"/>
          <p14:tracePt t="151532" x="1847850" y="5092700"/>
          <p14:tracePt t="151549" x="1905000" y="5219700"/>
          <p14:tracePt t="151565" x="1981200" y="5346700"/>
          <p14:tracePt t="151582" x="2076450" y="5467350"/>
          <p14:tracePt t="151599" x="2216150" y="5645150"/>
          <p14:tracePt t="151616" x="2317750" y="5753100"/>
          <p14:tracePt t="151633" x="2438400" y="5842000"/>
          <p14:tracePt t="151649" x="2546350" y="5911850"/>
          <p14:tracePt t="151666" x="2673350" y="5975350"/>
          <p14:tracePt t="151683" x="2794000" y="6026150"/>
          <p14:tracePt t="151699" x="2946400" y="6070600"/>
          <p14:tracePt t="151716" x="3124200" y="6121400"/>
          <p14:tracePt t="151732" x="3289300" y="6172200"/>
          <p14:tracePt t="151749" x="3473450" y="6210300"/>
          <p14:tracePt t="151766" x="3632200" y="6248400"/>
          <p14:tracePt t="151783" x="3790950" y="6267450"/>
          <p14:tracePt t="151799" x="3937000" y="6299200"/>
          <p14:tracePt t="151799" x="4000500" y="6311900"/>
          <p14:tracePt t="151816" x="4152900" y="6330950"/>
          <p14:tracePt t="151832" x="4298950" y="6362700"/>
          <p14:tracePt t="151849" x="4464050" y="6381750"/>
          <p14:tracePt t="151866" x="4648200" y="6394450"/>
          <p14:tracePt t="151882" x="4826000" y="6407150"/>
          <p14:tracePt t="151899" x="5029200" y="6407150"/>
          <p14:tracePt t="151916" x="5200650" y="6407150"/>
          <p14:tracePt t="151932" x="5372100" y="6407150"/>
          <p14:tracePt t="151949" x="5543550" y="6407150"/>
          <p14:tracePt t="151966" x="5695950" y="6407150"/>
          <p14:tracePt t="151983" x="5854700" y="6407150"/>
          <p14:tracePt t="151999" x="6083300" y="6407150"/>
          <p14:tracePt t="152016" x="6223000" y="6407150"/>
          <p14:tracePt t="152032" x="6362700" y="6407150"/>
          <p14:tracePt t="152049" x="6489700" y="6407150"/>
          <p14:tracePt t="152066" x="6616700" y="6407150"/>
          <p14:tracePt t="152082" x="6737350" y="6381750"/>
          <p14:tracePt t="152099" x="6870700" y="6350000"/>
          <p14:tracePt t="152116" x="7004050" y="6305550"/>
          <p14:tracePt t="152132" x="7137400" y="6254750"/>
          <p14:tracePt t="152149" x="7264400" y="6197600"/>
          <p14:tracePt t="152166" x="7385050" y="6121400"/>
          <p14:tracePt t="152182" x="7493000" y="6038850"/>
          <p14:tracePt t="152199" x="7607300" y="5880100"/>
          <p14:tracePt t="152216" x="7651750" y="5753100"/>
          <p14:tracePt t="152232" x="7689850" y="5626100"/>
          <p14:tracePt t="152249" x="7696200" y="5499100"/>
          <p14:tracePt t="152266" x="7696200" y="5365750"/>
          <p14:tracePt t="152282" x="7696200" y="5219700"/>
          <p14:tracePt t="152299" x="7689850" y="5054600"/>
          <p14:tracePt t="152316" x="7651750" y="4895850"/>
          <p14:tracePt t="152333" x="7607300" y="4737100"/>
          <p14:tracePt t="152349" x="7550150" y="4578350"/>
          <p14:tracePt t="152366" x="7499350" y="4425950"/>
          <p14:tracePt t="152382" x="7423150" y="4273550"/>
          <p14:tracePt t="152399" x="7296150" y="4070350"/>
          <p14:tracePt t="152417" x="7156450" y="3917950"/>
          <p14:tracePt t="152433" x="7023100" y="3784600"/>
          <p14:tracePt t="152449" x="6864350" y="3663950"/>
          <p14:tracePt t="152466" x="6642100" y="3524250"/>
          <p14:tracePt t="152482" x="6426200" y="3409950"/>
          <p14:tracePt t="152499" x="6121400" y="3270250"/>
          <p14:tracePt t="152516" x="5842000" y="3143250"/>
          <p14:tracePt t="152532" x="5568950" y="3060700"/>
          <p14:tracePt t="152549" x="5302250" y="2984500"/>
          <p14:tracePt t="152566" x="5111750" y="2933700"/>
          <p14:tracePt t="152582" x="4895850" y="2889250"/>
          <p14:tracePt t="152599" x="4679950" y="2857500"/>
          <p14:tracePt t="152616" x="4406900" y="2838450"/>
          <p14:tracePt t="152633" x="4222750" y="2838450"/>
          <p14:tracePt t="152649" x="4044950" y="2838450"/>
          <p14:tracePt t="152666" x="3867150" y="2838450"/>
          <p14:tracePt t="152683" x="3702050" y="2844800"/>
          <p14:tracePt t="152699" x="3549650" y="2876550"/>
          <p14:tracePt t="152716" x="3340100" y="2940050"/>
          <p14:tracePt t="152733" x="3130550" y="2997200"/>
          <p14:tracePt t="152749" x="2978150" y="3041650"/>
          <p14:tracePt t="152766" x="2844800" y="3079750"/>
          <p14:tracePt t="152782" x="2724150" y="3117850"/>
          <p14:tracePt t="152799" x="2609850" y="3149600"/>
          <p14:tracePt t="152816" x="2419350" y="3225800"/>
          <p14:tracePt t="152833" x="2292350" y="3276600"/>
          <p14:tracePt t="152849" x="2165350" y="3327400"/>
          <p14:tracePt t="152866" x="2070100" y="3384550"/>
          <p14:tracePt t="152882" x="1993900" y="3448050"/>
          <p14:tracePt t="152899" x="1930400" y="3498850"/>
          <p14:tracePt t="152916" x="1860550" y="3562350"/>
          <p14:tracePt t="152933" x="1797050" y="3632200"/>
          <p14:tracePt t="152949" x="1752600" y="3695700"/>
          <p14:tracePt t="152966" x="1714500" y="3759200"/>
          <p14:tracePt t="152982" x="1676400" y="3841750"/>
          <p14:tracePt t="152999" x="1625600" y="3949700"/>
          <p14:tracePt t="153016" x="1581150" y="4140200"/>
          <p14:tracePt t="153033" x="1555750" y="4273550"/>
          <p14:tracePt t="153049" x="1536700" y="4400550"/>
          <p14:tracePt t="153066" x="1530350" y="4540250"/>
          <p14:tracePt t="153082" x="1530350" y="4673600"/>
          <p14:tracePt t="153099" x="1530350" y="4806950"/>
          <p14:tracePt t="153116" x="1530350" y="4946650"/>
          <p14:tracePt t="153133" x="1562100" y="5080000"/>
          <p14:tracePt t="153149" x="1606550" y="5232400"/>
          <p14:tracePt t="153166" x="1676400" y="5378450"/>
          <p14:tracePt t="153182" x="1739900" y="5518150"/>
          <p14:tracePt t="153199" x="1835150" y="5664200"/>
          <p14:tracePt t="153216" x="2006600" y="5892800"/>
          <p14:tracePt t="153233" x="2146300" y="6013450"/>
          <p14:tracePt t="153249" x="2305050" y="6108700"/>
          <p14:tracePt t="153266" x="2482850" y="6191250"/>
          <p14:tracePt t="153282" x="2692400" y="6286500"/>
          <p14:tracePt t="153300" x="3016250" y="6394450"/>
          <p14:tracePt t="153316" x="3403600" y="6502400"/>
          <p14:tracePt t="153332" x="3854450" y="6591300"/>
          <p14:tracePt t="153349" x="4381500" y="6661150"/>
          <p14:tracePt t="153366" x="4927600" y="6737350"/>
          <p14:tracePt t="153382" x="5429250" y="6756400"/>
          <p14:tracePt t="153399" x="5873750" y="6769100"/>
          <p14:tracePt t="153416" x="6388100" y="6769100"/>
          <p14:tracePt t="153433" x="6654800" y="6769100"/>
          <p14:tracePt t="153449" x="6838950" y="6750050"/>
          <p14:tracePt t="153466" x="6997700" y="6718300"/>
          <p14:tracePt t="153482" x="7105650" y="6673850"/>
          <p14:tracePt t="153499" x="7207250" y="6635750"/>
          <p14:tracePt t="153516" x="7258050" y="6604000"/>
          <p14:tracePt t="153532" x="7308850" y="6553200"/>
          <p14:tracePt t="153549" x="7346950" y="6521450"/>
          <p14:tracePt t="153566" x="7378700" y="6489700"/>
          <p14:tracePt t="153582" x="7397750" y="6470650"/>
          <p14:tracePt t="153599" x="7404100" y="6457950"/>
          <p14:tracePt t="153615" x="7416800" y="6432550"/>
          <p14:tracePt t="153632" x="7423150" y="6426200"/>
          <p14:tracePt t="153648" x="7423150" y="6419850"/>
          <p14:tracePt t="153666" x="7423150" y="6413500"/>
          <p14:tracePt t="153682" x="7429500" y="6407150"/>
          <p14:tracePt t="153744" x="7429500" y="6400800"/>
          <p14:tracePt t="153904" x="7429500" y="6394450"/>
          <p14:tracePt t="153984" x="7423150" y="6394450"/>
          <p14:tracePt t="154001" x="7423150" y="6388100"/>
          <p14:tracePt t="154009" x="7423150" y="6381750"/>
          <p14:tracePt t="154014" x="7416800" y="6381750"/>
          <p14:tracePt t="154040" x="7416800" y="6375400"/>
          <p14:tracePt t="154047" x="7404100" y="6369050"/>
          <p14:tracePt t="154069" x="7404100" y="6362700"/>
          <p14:tracePt t="154091" x="7397750" y="6362700"/>
          <p14:tracePt t="154120" x="7391400" y="6356350"/>
          <p14:tracePt t="154176" x="7385050" y="6356350"/>
          <p14:tracePt t="154192" x="7378700" y="6350000"/>
          <p14:tracePt t="154240" x="7372350" y="6350000"/>
          <p14:tracePt t="154368" x="7366000" y="6343650"/>
          <p14:tracePt t="154416" x="7359650" y="6343650"/>
          <p14:tracePt t="154424" x="7353300" y="6337300"/>
          <p14:tracePt t="154442" x="7346950" y="6337300"/>
          <p14:tracePt t="154464" x="7340600" y="6330950"/>
          <p14:tracePt t="154488" x="7334250" y="6324600"/>
          <p14:tracePt t="154512" x="7327900" y="6318250"/>
          <p14:tracePt t="154528" x="7321550" y="6318250"/>
          <p14:tracePt t="154536" x="7321550" y="6311900"/>
          <p14:tracePt t="154552" x="7315200" y="6311900"/>
          <p14:tracePt t="154553" x="7315200" y="6305550"/>
          <p14:tracePt t="154566" x="7302500" y="6299200"/>
          <p14:tracePt t="154583" x="7296150" y="6299200"/>
          <p14:tracePt t="154599" x="7283450" y="6292850"/>
          <p14:tracePt t="154616" x="7277100" y="6286500"/>
          <p14:tracePt t="154632" x="7258050" y="6280150"/>
          <p14:tracePt t="154649" x="7219950" y="6267450"/>
          <p14:tracePt t="154666" x="7175500" y="6254750"/>
          <p14:tracePt t="154682" x="7124700" y="6242050"/>
          <p14:tracePt t="154699" x="7086600" y="6229350"/>
          <p14:tracePt t="154716" x="7029450" y="6216650"/>
          <p14:tracePt t="154732" x="6991350" y="6216650"/>
          <p14:tracePt t="154749" x="6965950" y="6210300"/>
          <p14:tracePt t="154765" x="6940550" y="6203950"/>
          <p14:tracePt t="154782" x="6934200" y="6203950"/>
          <p14:tracePt t="154799" x="6915150" y="6203950"/>
          <p14:tracePt t="154848" x="6908800" y="6203950"/>
          <p14:tracePt t="154874" x="6902450" y="6203950"/>
          <p14:tracePt t="154912" x="6896100" y="6203950"/>
          <p14:tracePt t="15573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Hazard </a:t>
            </a:r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Hazards categorized as </a:t>
            </a:r>
            <a:r>
              <a:rPr lang="en-US" dirty="0"/>
              <a:t>(a) death or irreversible injury, (b) reversible injury, and (c) </a:t>
            </a:r>
            <a:r>
              <a:rPr lang="en-US" dirty="0" smtClean="0"/>
              <a:t>minor injury </a:t>
            </a:r>
            <a:r>
              <a:rPr lang="en-US" dirty="0"/>
              <a:t>or </a:t>
            </a:r>
            <a:r>
              <a:rPr lang="en-US" dirty="0" smtClean="0"/>
              <a:t>discomfort</a:t>
            </a:r>
            <a:endParaRPr lang="en-US" dirty="0" smtClean="0"/>
          </a:p>
          <a:p>
            <a:pPr lvl="1"/>
            <a:r>
              <a:rPr lang="en-US" dirty="0" smtClean="0"/>
              <a:t>Used </a:t>
            </a:r>
            <a:r>
              <a:rPr lang="en-US" dirty="0"/>
              <a:t>to alert </a:t>
            </a:r>
            <a:r>
              <a:rPr lang="en-US" dirty="0" smtClean="0"/>
              <a:t>personnel </a:t>
            </a:r>
            <a:r>
              <a:rPr lang="en-US" dirty="0"/>
              <a:t>to </a:t>
            </a:r>
            <a:r>
              <a:rPr lang="en-US" dirty="0" smtClean="0"/>
              <a:t>possible </a:t>
            </a:r>
            <a:r>
              <a:rPr lang="en-US" dirty="0"/>
              <a:t>hazards </a:t>
            </a:r>
            <a:r>
              <a:rPr lang="en-US" dirty="0" smtClean="0"/>
              <a:t>that </a:t>
            </a:r>
            <a:r>
              <a:rPr lang="en-US" dirty="0"/>
              <a:t>could be encountered during the use, handling, storage, or repair of a </a:t>
            </a:r>
            <a:r>
              <a:rPr lang="en-US" dirty="0" smtClean="0"/>
              <a:t>device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79" y="3685429"/>
            <a:ext cx="4492841" cy="286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1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087"/>
    </mc:Choice>
    <mc:Fallback>
      <p:transition spd="slow" advTm="14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25" x="2025650" y="2012950"/>
          <p14:tracePt t="15346" x="2019300" y="2006600"/>
          <p14:tracePt t="15594" x="2012950" y="2000250"/>
          <p14:tracePt t="15602" x="1987550" y="2000250"/>
          <p14:tracePt t="15608" x="1892300" y="2000250"/>
          <p14:tracePt t="15621" x="1771650" y="2000250"/>
          <p14:tracePt t="15638" x="1682750" y="2000250"/>
          <p14:tracePt t="15654" x="1619250" y="2000250"/>
          <p14:tracePt t="15672" x="1581150" y="2000250"/>
          <p14:tracePt t="15687" x="1549400" y="2000250"/>
          <p14:tracePt t="15705" x="1530350" y="2000250"/>
          <p14:tracePt t="15721" x="1504950" y="2000250"/>
          <p14:tracePt t="15738" x="1485900" y="2000250"/>
          <p14:tracePt t="15755" x="1466850" y="2006600"/>
          <p14:tracePt t="15771" x="1447800" y="2006600"/>
          <p14:tracePt t="15787" x="1441450" y="2006600"/>
          <p14:tracePt t="15804" x="1435100" y="2006600"/>
          <p14:tracePt t="15851" x="1428750" y="2006600"/>
          <p14:tracePt t="15883" x="1422400" y="2006600"/>
          <p14:tracePt t="16187" x="1416050" y="2012950"/>
          <p14:tracePt t="16197" x="1416050" y="2019300"/>
          <p14:tracePt t="16204" x="1416050" y="2032000"/>
          <p14:tracePt t="16205" x="1416050" y="2063750"/>
          <p14:tracePt t="16221" x="1428750" y="2101850"/>
          <p14:tracePt t="16238" x="1447800" y="2146300"/>
          <p14:tracePt t="16254" x="1485900" y="2184400"/>
          <p14:tracePt t="16271" x="1524000" y="2216150"/>
          <p14:tracePt t="16288" x="1587500" y="2247900"/>
          <p14:tracePt t="16305" x="1676400" y="2273300"/>
          <p14:tracePt t="16321" x="1847850" y="2298700"/>
          <p14:tracePt t="16339" x="1962150" y="2311400"/>
          <p14:tracePt t="16355" x="2089150" y="2330450"/>
          <p14:tracePt t="16371" x="2203450" y="2336800"/>
          <p14:tracePt t="16387" x="2317750" y="2336800"/>
          <p14:tracePt t="16405" x="2432050" y="2336800"/>
          <p14:tracePt t="16421" x="2527300" y="2336800"/>
          <p14:tracePt t="16438" x="2628900" y="2336800"/>
          <p14:tracePt t="16454" x="2730500" y="2336800"/>
          <p14:tracePt t="16472" x="2825750" y="2336800"/>
          <p14:tracePt t="16488" x="2933700" y="2336800"/>
          <p14:tracePt t="16505" x="3041650" y="2336800"/>
          <p14:tracePt t="16521" x="3155950" y="2336800"/>
          <p14:tracePt t="16538" x="3308350" y="2343150"/>
          <p14:tracePt t="16555" x="3390900" y="2349500"/>
          <p14:tracePt t="16571" x="3454400" y="2349500"/>
          <p14:tracePt t="16587" x="3498850" y="2349500"/>
          <p14:tracePt t="16604" x="3530600" y="2349500"/>
          <p14:tracePt t="16621" x="3543300" y="2349500"/>
          <p14:tracePt t="16638" x="3549650" y="2349500"/>
          <p14:tracePt t="16654" x="3556000" y="2349500"/>
          <p14:tracePt t="16671" x="3562350" y="2349500"/>
          <p14:tracePt t="16687" x="3568700" y="2349500"/>
          <p14:tracePt t="18100" x="3600450" y="2362200"/>
          <p14:tracePt t="18107" x="3657600" y="2374900"/>
          <p14:tracePt t="18122" x="3765550" y="2406650"/>
          <p14:tracePt t="18124" x="3829050" y="2425700"/>
          <p14:tracePt t="18138" x="4076700" y="2470150"/>
          <p14:tracePt t="18155" x="4248150" y="2495550"/>
          <p14:tracePt t="18172" x="4413250" y="2520950"/>
          <p14:tracePt t="18188" x="4616450" y="2540000"/>
          <p14:tracePt t="18205" x="4864100" y="2540000"/>
          <p14:tracePt t="18222" x="5092700" y="2540000"/>
          <p14:tracePt t="18238" x="5276850" y="2540000"/>
          <p14:tracePt t="18255" x="5441950" y="2540000"/>
          <p14:tracePt t="18272" x="5543550" y="2540000"/>
          <p14:tracePt t="18289" x="5613400" y="2540000"/>
          <p14:tracePt t="18305" x="5645150" y="2540000"/>
          <p14:tracePt t="18531" x="5638800" y="2540000"/>
          <p14:tracePt t="18539" x="5581650" y="2540000"/>
          <p14:tracePt t="18555" x="5537200" y="2540000"/>
          <p14:tracePt t="18556" x="5454650" y="2540000"/>
          <p14:tracePt t="18572" x="5327650" y="2540000"/>
          <p14:tracePt t="18588" x="5187950" y="2520950"/>
          <p14:tracePt t="18605" x="5041900" y="2489200"/>
          <p14:tracePt t="18622" x="4914900" y="2470150"/>
          <p14:tracePt t="18638" x="4813300" y="2457450"/>
          <p14:tracePt t="18655" x="4711700" y="2451100"/>
          <p14:tracePt t="18672" x="4654550" y="2451100"/>
          <p14:tracePt t="18689" x="4597400" y="2451100"/>
          <p14:tracePt t="18705" x="4546600" y="2451100"/>
          <p14:tracePt t="18722" x="4495800" y="2457450"/>
          <p14:tracePt t="18738" x="4445000" y="2457450"/>
          <p14:tracePt t="18755" x="4432300" y="2463800"/>
          <p14:tracePt t="18773" x="4406900" y="2463800"/>
          <p14:tracePt t="18788" x="4394200" y="2470150"/>
          <p14:tracePt t="18805" x="4381500" y="2470150"/>
          <p14:tracePt t="18822" x="4362450" y="2470150"/>
          <p14:tracePt t="18839" x="4349750" y="2470150"/>
          <p14:tracePt t="18855" x="4330700" y="2470150"/>
          <p14:tracePt t="18871" x="4318000" y="2470150"/>
          <p14:tracePt t="18888" x="4311650" y="2470150"/>
          <p14:tracePt t="18904" x="4305300" y="2470150"/>
          <p14:tracePt t="18921" x="4298950" y="2470150"/>
          <p14:tracePt t="18938" x="4286250" y="2470150"/>
          <p14:tracePt t="19219" x="4305300" y="2470150"/>
          <p14:tracePt t="19243" x="4362450" y="2476500"/>
          <p14:tracePt t="19255" x="4432300" y="2489200"/>
          <p14:tracePt t="19260" x="4629150" y="2514600"/>
          <p14:tracePt t="19273" x="4953000" y="2559050"/>
          <p14:tracePt t="19288" x="5219700" y="2571750"/>
          <p14:tracePt t="19304" x="5403850" y="2571750"/>
          <p14:tracePt t="19321" x="5530850" y="2571750"/>
          <p14:tracePt t="19338" x="5581650" y="2565400"/>
          <p14:tracePt t="19354" x="5607050" y="2559050"/>
          <p14:tracePt t="19475" x="5613400" y="2559050"/>
          <p14:tracePt t="19507" x="5619750" y="2552700"/>
          <p14:tracePt t="19523" x="5626100" y="2552700"/>
          <p14:tracePt t="19539" x="5632450" y="2552700"/>
          <p14:tracePt t="19540" x="5638800" y="2552700"/>
          <p14:tracePt t="19555" x="5645150" y="2552700"/>
          <p14:tracePt t="19907" x="5651500" y="2546350"/>
          <p14:tracePt t="19915" x="5664200" y="2533650"/>
          <p14:tracePt t="19923" x="5702300" y="2514600"/>
          <p14:tracePt t="19939" x="5715000" y="2501900"/>
          <p14:tracePt t="19940" x="5772150" y="2482850"/>
          <p14:tracePt t="19956" x="5816600" y="2457450"/>
          <p14:tracePt t="19972" x="5848350" y="2444750"/>
          <p14:tracePt t="19989" x="5880100" y="2432050"/>
          <p14:tracePt t="20005" x="5905500" y="2425700"/>
          <p14:tracePt t="20022" x="5918200" y="2419350"/>
          <p14:tracePt t="20039" x="5949950" y="2419350"/>
          <p14:tracePt t="20055" x="5962650" y="2413000"/>
          <p14:tracePt t="20072" x="6000750" y="2406650"/>
          <p14:tracePt t="20088" x="6032500" y="2400300"/>
          <p14:tracePt t="20105" x="6070600" y="2400300"/>
          <p14:tracePt t="20122" x="6108700" y="2393950"/>
          <p14:tracePt t="20122" x="6146800" y="2387600"/>
          <p14:tracePt t="20139" x="6184900" y="2381250"/>
          <p14:tracePt t="20156" x="6235700" y="2374900"/>
          <p14:tracePt t="20172" x="6267450" y="2374900"/>
          <p14:tracePt t="20189" x="6299200" y="2374900"/>
          <p14:tracePt t="20205" x="6330950" y="2374900"/>
          <p14:tracePt t="20221" x="6362700" y="2374900"/>
          <p14:tracePt t="20238" x="6381750" y="2374900"/>
          <p14:tracePt t="20255" x="6400800" y="2374900"/>
          <p14:tracePt t="20272" x="6419850" y="2374900"/>
          <p14:tracePt t="20288" x="6438900" y="2374900"/>
          <p14:tracePt t="20305" x="6451600" y="2374900"/>
          <p14:tracePt t="20322" x="6464300" y="2374900"/>
          <p14:tracePt t="20338" x="6470650" y="2374900"/>
          <p14:tracePt t="20354" x="6489700" y="2374900"/>
          <p14:tracePt t="20372" x="6502400" y="2374900"/>
          <p14:tracePt t="20388" x="6515100" y="2374900"/>
          <p14:tracePt t="20405" x="6534150" y="2381250"/>
          <p14:tracePt t="20421" x="6553200" y="2381250"/>
          <p14:tracePt t="20438" x="6565900" y="2381250"/>
          <p14:tracePt t="20455" x="6578600" y="2387600"/>
          <p14:tracePt t="20472" x="6591300" y="2387600"/>
          <p14:tracePt t="20488" x="6597650" y="2387600"/>
          <p14:tracePt t="20505" x="6604000" y="2387600"/>
          <p14:tracePt t="20505" x="6610350" y="2393950"/>
          <p14:tracePt t="20539" x="6616700" y="2393950"/>
          <p14:tracePt t="20540" x="6629400" y="2393950"/>
          <p14:tracePt t="20579" x="6642100" y="2393950"/>
          <p14:tracePt t="20603" x="6648450" y="2393950"/>
          <p14:tracePt t="20643" x="6654800" y="2393950"/>
          <p14:tracePt t="21539" x="6680200" y="2393950"/>
          <p14:tracePt t="21547" x="6756400" y="2393950"/>
          <p14:tracePt t="21555" x="6838950" y="2393950"/>
          <p14:tracePt t="21555" x="7029450" y="2393950"/>
          <p14:tracePt t="21571" x="7251700" y="2393950"/>
          <p14:tracePt t="21588" x="7397750" y="2393950"/>
          <p14:tracePt t="21605" x="7461250" y="2400300"/>
          <p14:tracePt t="21622" x="7480300" y="2400300"/>
          <p14:tracePt t="21731" x="7493000" y="2400300"/>
          <p14:tracePt t="21739" x="7512050" y="2406650"/>
          <p14:tracePt t="21755" x="7518400" y="2406650"/>
          <p14:tracePt t="21756" x="7537450" y="2406650"/>
          <p14:tracePt t="21771" x="7562850" y="2406650"/>
          <p14:tracePt t="21788" x="7588250" y="2406650"/>
          <p14:tracePt t="21805" x="7607300" y="2406650"/>
          <p14:tracePt t="21821" x="7626350" y="2406650"/>
          <p14:tracePt t="21838" x="7645400" y="2406650"/>
          <p14:tracePt t="21855" x="7664450" y="2406650"/>
          <p14:tracePt t="21871" x="7670800" y="2406650"/>
          <p14:tracePt t="21907" x="7677150" y="2406650"/>
          <p14:tracePt t="22075" x="7664450" y="2413000"/>
          <p14:tracePt t="22083" x="7607300" y="2425700"/>
          <p14:tracePt t="22091" x="7505700" y="2457450"/>
          <p14:tracePt t="22099" x="7321550" y="2482850"/>
          <p14:tracePt t="22105" x="6788150" y="2514600"/>
          <p14:tracePt t="22121" x="5607050" y="2514600"/>
          <p14:tracePt t="22140" x="4749800" y="2514600"/>
          <p14:tracePt t="22155" x="4057650" y="2514600"/>
          <p14:tracePt t="22171" x="3422650" y="2540000"/>
          <p14:tracePt t="22188" x="2927350" y="2609850"/>
          <p14:tracePt t="22206" x="2609850" y="2635250"/>
          <p14:tracePt t="22221" x="2438400" y="2641600"/>
          <p14:tracePt t="22238" x="2324100" y="2647950"/>
          <p14:tracePt t="22255" x="2216150" y="2647950"/>
          <p14:tracePt t="22272" x="2146300" y="2647950"/>
          <p14:tracePt t="22288" x="2095500" y="2647950"/>
          <p14:tracePt t="22305" x="2038350" y="2647950"/>
          <p14:tracePt t="22321" x="1981200" y="2647950"/>
          <p14:tracePt t="22338" x="1892300" y="2647950"/>
          <p14:tracePt t="22355" x="1803400" y="2641600"/>
          <p14:tracePt t="22372" x="1676400" y="2628900"/>
          <p14:tracePt t="22388" x="1524000" y="2609850"/>
          <p14:tracePt t="22405" x="1339850" y="2584450"/>
          <p14:tracePt t="22422" x="1162050" y="2584450"/>
          <p14:tracePt t="22438" x="1066800" y="2584450"/>
          <p14:tracePt t="22455" x="1041400" y="2584450"/>
          <p14:tracePt t="22611" x="1060450" y="2584450"/>
          <p14:tracePt t="22620" x="1066800" y="2590800"/>
          <p14:tracePt t="22621" x="1092200" y="2590800"/>
          <p14:tracePt t="22639" x="1111250" y="2603500"/>
          <p14:tracePt t="22655" x="1123950" y="2603500"/>
          <p14:tracePt t="22672" x="1136650" y="2603500"/>
          <p14:tracePt t="22687" x="1149350" y="2609850"/>
          <p14:tracePt t="22705" x="1155700" y="2609850"/>
          <p14:tracePt t="22721" x="1155700" y="2616200"/>
          <p14:tracePt t="22739" x="1162050" y="2616200"/>
          <p14:tracePt t="22779" x="1168400" y="2616200"/>
          <p14:tracePt t="22907" x="1181100" y="2616200"/>
          <p14:tracePt t="22915" x="1187450" y="2616200"/>
          <p14:tracePt t="22923" x="1225550" y="2622550"/>
          <p14:tracePt t="22939" x="1244600" y="2622550"/>
          <p14:tracePt t="22939" x="1295400" y="2635250"/>
          <p14:tracePt t="22955" x="1358900" y="2641600"/>
          <p14:tracePt t="22972" x="1441450" y="2647950"/>
          <p14:tracePt t="22988" x="1543050" y="2647950"/>
          <p14:tracePt t="23005" x="1651000" y="2647950"/>
          <p14:tracePt t="23021" x="1765300" y="2654300"/>
          <p14:tracePt t="23039" x="1866900" y="2654300"/>
          <p14:tracePt t="23055" x="1962150" y="2654300"/>
          <p14:tracePt t="23072" x="2044700" y="2660650"/>
          <p14:tracePt t="23088" x="2108200" y="2660650"/>
          <p14:tracePt t="23105" x="2171700" y="2660650"/>
          <p14:tracePt t="23121" x="2216150" y="2660650"/>
          <p14:tracePt t="23121" x="2235200" y="2660650"/>
          <p14:tracePt t="23139" x="2266950" y="2660650"/>
          <p14:tracePt t="23155" x="2311400" y="2660650"/>
          <p14:tracePt t="23171" x="2362200" y="2660650"/>
          <p14:tracePt t="23188" x="2419350" y="2660650"/>
          <p14:tracePt t="23205" x="2463800" y="2660650"/>
          <p14:tracePt t="23221" x="2527300" y="2660650"/>
          <p14:tracePt t="23239" x="2571750" y="2660650"/>
          <p14:tracePt t="23255" x="2622550" y="2660650"/>
          <p14:tracePt t="23272" x="2667000" y="2660650"/>
          <p14:tracePt t="23288" x="2705100" y="2660650"/>
          <p14:tracePt t="23305" x="2743200" y="2660650"/>
          <p14:tracePt t="23321" x="2819400" y="2673350"/>
          <p14:tracePt t="23339" x="2876550" y="2686050"/>
          <p14:tracePt t="23355" x="2946400" y="2692400"/>
          <p14:tracePt t="23371" x="3009900" y="2705100"/>
          <p14:tracePt t="23388" x="3073400" y="2717800"/>
          <p14:tracePt t="23405" x="3124200" y="2717800"/>
          <p14:tracePt t="23421" x="3162300" y="2724150"/>
          <p14:tracePt t="23438" x="3187700" y="2730500"/>
          <p14:tracePt t="23455" x="3206750" y="2736850"/>
          <p14:tracePt t="23471" x="3219450" y="2736850"/>
          <p14:tracePt t="23488" x="3225800" y="2736850"/>
          <p14:tracePt t="23505" x="3232150" y="2743200"/>
          <p14:tracePt t="23521" x="3238500" y="2743200"/>
          <p14:tracePt t="23538" x="3270250" y="2762250"/>
          <p14:tracePt t="23556" x="3289300" y="2768600"/>
          <p14:tracePt t="23572" x="3321050" y="2781300"/>
          <p14:tracePt t="23588" x="3352800" y="2794000"/>
          <p14:tracePt t="23605" x="3397250" y="2800350"/>
          <p14:tracePt t="23621" x="3435350" y="2813050"/>
          <p14:tracePt t="23638" x="3479800" y="2813050"/>
          <p14:tracePt t="23655" x="3530600" y="2819400"/>
          <p14:tracePt t="23671" x="3575050" y="2819400"/>
          <p14:tracePt t="23688" x="3613150" y="2819400"/>
          <p14:tracePt t="23704" x="3657600" y="2819400"/>
          <p14:tracePt t="23721" x="3702050" y="2819400"/>
          <p14:tracePt t="23738" x="3771900" y="2819400"/>
          <p14:tracePt t="23755" x="3810000" y="2819400"/>
          <p14:tracePt t="23771" x="3854450" y="2819400"/>
          <p14:tracePt t="23788" x="3892550" y="2819400"/>
          <p14:tracePt t="23805" x="3930650" y="2819400"/>
          <p14:tracePt t="23822" x="3968750" y="2819400"/>
          <p14:tracePt t="23839" x="4006850" y="2819400"/>
          <p14:tracePt t="23855" x="4038600" y="2819400"/>
          <p14:tracePt t="23871" x="4064000" y="2819400"/>
          <p14:tracePt t="23889" x="4095750" y="2819400"/>
          <p14:tracePt t="23905" x="4102100" y="2819400"/>
          <p14:tracePt t="23922" x="4108450" y="2819400"/>
          <p14:tracePt t="23938" x="4114800" y="2819400"/>
          <p14:tracePt t="24075" x="4121150" y="2819400"/>
          <p14:tracePt t="24083" x="4133850" y="2819400"/>
          <p14:tracePt t="24091" x="4140200" y="2819400"/>
          <p14:tracePt t="24091" x="4152900" y="2819400"/>
          <p14:tracePt t="24104" x="4178300" y="2819400"/>
          <p14:tracePt t="24121" x="4203700" y="2819400"/>
          <p14:tracePt t="24138" x="4254500" y="2813050"/>
          <p14:tracePt t="24155" x="4279900" y="2813050"/>
          <p14:tracePt t="24171" x="4298950" y="2806700"/>
          <p14:tracePt t="24188" x="4311650" y="2806700"/>
          <p14:tracePt t="24259" x="4318000" y="2800350"/>
          <p14:tracePt t="24275" x="4330700" y="2800350"/>
          <p14:tracePt t="24291" x="4337050" y="2800350"/>
          <p14:tracePt t="24291" x="4343400" y="2800350"/>
          <p14:tracePt t="24305" x="4349750" y="2800350"/>
          <p14:tracePt t="24321" x="4368800" y="2794000"/>
          <p14:tracePt t="24339" x="4381500" y="2794000"/>
          <p14:tracePt t="24355" x="4400550" y="2794000"/>
          <p14:tracePt t="24371" x="4413250" y="2794000"/>
          <p14:tracePt t="24388" x="4432300" y="2794000"/>
          <p14:tracePt t="24404" x="4457700" y="2794000"/>
          <p14:tracePt t="24421" x="4495800" y="2787650"/>
          <p14:tracePt t="24438" x="4527550" y="2787650"/>
          <p14:tracePt t="24455" x="4559300" y="2787650"/>
          <p14:tracePt t="24471" x="4591050" y="2787650"/>
          <p14:tracePt t="24488" x="4635500" y="2787650"/>
          <p14:tracePt t="24505" x="4673600" y="2781300"/>
          <p14:tracePt t="24522" x="4718050" y="2781300"/>
          <p14:tracePt t="24538" x="4826000" y="2781300"/>
          <p14:tracePt t="24556" x="4895850" y="2781300"/>
          <p14:tracePt t="24572" x="4965700" y="2781300"/>
          <p14:tracePt t="24588" x="5035550" y="2781300"/>
          <p14:tracePt t="24605" x="5105400" y="2774950"/>
          <p14:tracePt t="24622" x="5162550" y="2774950"/>
          <p14:tracePt t="24639" x="5207000" y="2774950"/>
          <p14:tracePt t="24655" x="5232400" y="2774950"/>
          <p14:tracePt t="24671" x="5251450" y="2774950"/>
          <p14:tracePt t="24688" x="5264150" y="2768600"/>
          <p14:tracePt t="24705" x="5270500" y="2768600"/>
          <p14:tracePt t="25187" x="5276850" y="2768600"/>
          <p14:tracePt t="25195" x="5295900" y="2768600"/>
          <p14:tracePt t="25203" x="5308600" y="2768600"/>
          <p14:tracePt t="25221" x="5372100" y="2755900"/>
          <p14:tracePt t="25222" x="5486400" y="2743200"/>
          <p14:tracePt t="25238" x="5651500" y="2717800"/>
          <p14:tracePt t="25255" x="5829300" y="2679700"/>
          <p14:tracePt t="25271" x="5962650" y="2647950"/>
          <p14:tracePt t="25288" x="6064250" y="2616200"/>
          <p14:tracePt t="25305" x="6121400" y="2590800"/>
          <p14:tracePt t="25322" x="6140450" y="2584450"/>
          <p14:tracePt t="25338" x="6146800" y="2578100"/>
          <p14:tracePt t="25522" x="6146800" y="2571750"/>
          <p14:tracePt t="25547" x="6146800" y="2559050"/>
          <p14:tracePt t="25548" x="6121400" y="2552700"/>
          <p14:tracePt t="25555" x="6051550" y="2527300"/>
          <p14:tracePt t="25572" x="5969000" y="2508250"/>
          <p14:tracePt t="25589" x="5873750" y="2482850"/>
          <p14:tracePt t="25605" x="5765800" y="2451100"/>
          <p14:tracePt t="25621" x="5664200" y="2432050"/>
          <p14:tracePt t="25638" x="5568950" y="2419350"/>
          <p14:tracePt t="25655" x="5486400" y="2406650"/>
          <p14:tracePt t="25671" x="5384800" y="2387600"/>
          <p14:tracePt t="25688" x="5314950" y="2381250"/>
          <p14:tracePt t="25705" x="5232400" y="2374900"/>
          <p14:tracePt t="25721" x="5137150" y="2368550"/>
          <p14:tracePt t="25739" x="5073650" y="2368550"/>
          <p14:tracePt t="25755" x="5003800" y="2368550"/>
          <p14:tracePt t="25771" x="4927600" y="2368550"/>
          <p14:tracePt t="25787" x="4832350" y="2374900"/>
          <p14:tracePt t="25805" x="4718050" y="2387600"/>
          <p14:tracePt t="25821" x="4597400" y="2406650"/>
          <p14:tracePt t="25838" x="4508500" y="2419350"/>
          <p14:tracePt t="25855" x="4445000" y="2419350"/>
          <p14:tracePt t="25871" x="4394200" y="2419350"/>
          <p14:tracePt t="25888" x="4349750" y="2425700"/>
          <p14:tracePt t="25905" x="4311650" y="2425700"/>
          <p14:tracePt t="25921" x="4279900" y="2438400"/>
          <p14:tracePt t="25938" x="4260850" y="2444750"/>
          <p14:tracePt t="25955" x="4241800" y="2444750"/>
          <p14:tracePt t="25972" x="4229100" y="2451100"/>
          <p14:tracePt t="25988" x="4216400" y="2451100"/>
          <p14:tracePt t="26005" x="4210050" y="2451100"/>
          <p14:tracePt t="26022" x="4203700" y="2457450"/>
          <p14:tracePt t="26038" x="4197350" y="2457450"/>
          <p14:tracePt t="26715" x="4229100" y="2457450"/>
          <p14:tracePt t="26723" x="4330700" y="2457450"/>
          <p14:tracePt t="26731" x="4419600" y="2457450"/>
          <p14:tracePt t="26739" x="4667250" y="2457450"/>
          <p14:tracePt t="26755" x="4876800" y="2476500"/>
          <p14:tracePt t="26771" x="5048250" y="2501900"/>
          <p14:tracePt t="26788" x="5232400" y="2514600"/>
          <p14:tracePt t="26805" x="5334000" y="2533650"/>
          <p14:tracePt t="26821" x="5410200" y="2540000"/>
          <p14:tracePt t="26838" x="5467350" y="2546350"/>
          <p14:tracePt t="26855" x="5499100" y="2552700"/>
          <p14:tracePt t="26871" x="5530850" y="2552700"/>
          <p14:tracePt t="26888" x="5562600" y="2552700"/>
          <p14:tracePt t="26905" x="5588000" y="2552700"/>
          <p14:tracePt t="26921" x="5600700" y="2552700"/>
          <p14:tracePt t="26921" x="5607050" y="2552700"/>
          <p14:tracePt t="26939" x="5619750" y="2552700"/>
          <p14:tracePt t="27147" x="5626100" y="2552700"/>
          <p14:tracePt t="27155" x="5664200" y="2552700"/>
          <p14:tracePt t="27171" x="5689600" y="2552700"/>
          <p14:tracePt t="27172" x="5778500" y="2552700"/>
          <p14:tracePt t="27189" x="5867400" y="2565400"/>
          <p14:tracePt t="27205" x="5949950" y="2571750"/>
          <p14:tracePt t="27222" x="6019800" y="2571750"/>
          <p14:tracePt t="27239" x="6070600" y="2571750"/>
          <p14:tracePt t="27255" x="6108700" y="2571750"/>
          <p14:tracePt t="27271" x="6146800" y="2571750"/>
          <p14:tracePt t="27288" x="6178550" y="2571750"/>
          <p14:tracePt t="27304" x="6197600" y="2565400"/>
          <p14:tracePt t="27321" x="6210300" y="2559050"/>
          <p14:tracePt t="27338" x="6216650" y="2559050"/>
          <p14:tracePt t="28379" x="6210300" y="2559050"/>
          <p14:tracePt t="28410" x="6203950" y="2559050"/>
          <p14:tracePt t="28459" x="6191250" y="2559050"/>
          <p14:tracePt t="28506" x="6178550" y="2565400"/>
          <p14:tracePt t="28547" x="6172200" y="2565400"/>
          <p14:tracePt t="28578" x="6165850" y="2565400"/>
          <p14:tracePt t="28588" x="6159500" y="2565400"/>
          <p14:tracePt t="28604" x="6159500" y="2571750"/>
          <p14:tracePt t="28651" x="6153150" y="2571750"/>
          <p14:tracePt t="31028" x="6146800" y="2571750"/>
          <p14:tracePt t="31051" x="6140450" y="2571750"/>
          <p14:tracePt t="31059" x="6134100" y="2571750"/>
          <p14:tracePt t="31091" x="6127750" y="2578100"/>
          <p14:tracePt t="31148" x="6121400" y="2584450"/>
          <p14:tracePt t="31236" x="6115050" y="2584450"/>
          <p14:tracePt t="32860" x="6076950" y="2590800"/>
          <p14:tracePt t="32867" x="6019800" y="2603500"/>
          <p14:tracePt t="32875" x="5943600" y="2616200"/>
          <p14:tracePt t="32883" x="5867400" y="2622550"/>
          <p14:tracePt t="32891" x="5702300" y="2647950"/>
          <p14:tracePt t="32905" x="5524500" y="2673350"/>
          <p14:tracePt t="32922" x="5391150" y="2692400"/>
          <p14:tracePt t="32922" x="5340350" y="2698750"/>
          <p14:tracePt t="32939" x="5276850" y="2711450"/>
          <p14:tracePt t="32955" x="5232400" y="2717800"/>
          <p14:tracePt t="32971" x="5181600" y="2724150"/>
          <p14:tracePt t="32988" x="5099050" y="2749550"/>
          <p14:tracePt t="33005" x="4997450" y="2768600"/>
          <p14:tracePt t="33022" x="4889500" y="2806700"/>
          <p14:tracePt t="33039" x="4781550" y="2832100"/>
          <p14:tracePt t="33055" x="4718050" y="2851150"/>
          <p14:tracePt t="33072" x="4648200" y="2870200"/>
          <p14:tracePt t="33088" x="4546600" y="2895600"/>
          <p14:tracePt t="33105" x="4464050" y="2921000"/>
          <p14:tracePt t="33121" x="4375150" y="2946400"/>
          <p14:tracePt t="33138" x="4273550" y="2965450"/>
          <p14:tracePt t="33155" x="4178300" y="2984500"/>
          <p14:tracePt t="33171" x="4076700" y="3009900"/>
          <p14:tracePt t="33188" x="3924300" y="3028950"/>
          <p14:tracePt t="33204" x="3784600" y="3048000"/>
          <p14:tracePt t="33221" x="3638550" y="3073400"/>
          <p14:tracePt t="33238" x="3505200" y="3092450"/>
          <p14:tracePt t="33255" x="3403600" y="3111500"/>
          <p14:tracePt t="33271" x="3314700" y="3124200"/>
          <p14:tracePt t="33288" x="3225800" y="3130550"/>
          <p14:tracePt t="33305" x="3130550" y="3143250"/>
          <p14:tracePt t="33321" x="3048000" y="3155950"/>
          <p14:tracePt t="33338" x="2965450" y="3162300"/>
          <p14:tracePt t="33354" x="2844800" y="3168650"/>
          <p14:tracePt t="33371" x="2768600" y="3168650"/>
          <p14:tracePt t="33388" x="2692400" y="3168650"/>
          <p14:tracePt t="33404" x="2597150" y="3168650"/>
          <p14:tracePt t="33421" x="2527300" y="3168650"/>
          <p14:tracePt t="33438" x="2432050" y="3168650"/>
          <p14:tracePt t="33455" x="2343150" y="3168650"/>
          <p14:tracePt t="33472" x="2247900" y="3168650"/>
          <p14:tracePt t="33489" x="2159000" y="3168650"/>
          <p14:tracePt t="33505" x="2063750" y="3168650"/>
          <p14:tracePt t="33538" x="1949450" y="3168650"/>
          <p14:tracePt t="33540" x="1892300" y="3168650"/>
          <p14:tracePt t="33556" x="1816100" y="3168650"/>
          <p14:tracePt t="33572" x="1739900" y="3168650"/>
          <p14:tracePt t="33588" x="1663700" y="3168650"/>
          <p14:tracePt t="33605" x="1581150" y="3168650"/>
          <p14:tracePt t="33622" x="1517650" y="3168650"/>
          <p14:tracePt t="33639" x="1466850" y="3168650"/>
          <p14:tracePt t="33655" x="1409700" y="3168650"/>
          <p14:tracePt t="33672" x="1371600" y="3168650"/>
          <p14:tracePt t="33688" x="1339850" y="3168650"/>
          <p14:tracePt t="33706" x="1314450" y="3168650"/>
          <p14:tracePt t="33706" x="1301750" y="3168650"/>
          <p14:tracePt t="33724" x="1289050" y="3175000"/>
          <p14:tracePt t="33740" x="1282700" y="3175000"/>
          <p14:tracePt t="33995" x="1289050" y="3175000"/>
          <p14:tracePt t="34003" x="1301750" y="3175000"/>
          <p14:tracePt t="34012" x="1314450" y="3175000"/>
          <p14:tracePt t="34022" x="1333500" y="3175000"/>
          <p14:tracePt t="34038" x="1352550" y="3175000"/>
          <p14:tracePt t="34055" x="1377950" y="3175000"/>
          <p14:tracePt t="34072" x="1397000" y="3175000"/>
          <p14:tracePt t="34089" x="1422400" y="3175000"/>
          <p14:tracePt t="34105" x="1435100" y="3175000"/>
          <p14:tracePt t="34122" x="1454150" y="3175000"/>
          <p14:tracePt t="34138" x="1460500" y="3175000"/>
          <p14:tracePt t="34411" x="1466850" y="3175000"/>
          <p14:tracePt t="34419" x="1479550" y="3175000"/>
          <p14:tracePt t="34427" x="1498600" y="3168650"/>
          <p14:tracePt t="34435" x="1504950" y="3155950"/>
          <p14:tracePt t="34443" x="1524000" y="3130550"/>
          <p14:tracePt t="34455" x="1543050" y="3079750"/>
          <p14:tracePt t="34472" x="1555750" y="2978150"/>
          <p14:tracePt t="34489" x="1555750" y="2838450"/>
          <p14:tracePt t="34505" x="1555750" y="2667000"/>
          <p14:tracePt t="34522" x="1555750" y="2495550"/>
          <p14:tracePt t="34538" x="1543050" y="2324100"/>
          <p14:tracePt t="34556" x="1524000" y="2260600"/>
          <p14:tracePt t="34572" x="1517650" y="2247900"/>
          <p14:tracePt t="34589" x="1517650" y="2241550"/>
          <p14:tracePt t="34605" x="1517650" y="2235200"/>
          <p14:tracePt t="34875" x="1517650" y="2222500"/>
          <p14:tracePt t="34883" x="1517650" y="2203450"/>
          <p14:tracePt t="34891" x="1504950" y="2190750"/>
          <p14:tracePt t="34900" x="1498600" y="2171700"/>
          <p14:tracePt t="34907" x="1492250" y="2146300"/>
          <p14:tracePt t="34922" x="1485900" y="2120900"/>
          <p14:tracePt t="34938" x="1485900" y="2108200"/>
          <p14:tracePt t="35035" x="1485900" y="2101850"/>
          <p14:tracePt t="35035" x="1485900" y="2095500"/>
          <p14:tracePt t="35059" x="1485900" y="2089150"/>
          <p14:tracePt t="35203" x="1479550" y="2089150"/>
          <p14:tracePt t="35219" x="1466850" y="2089150"/>
          <p14:tracePt t="35227" x="1460500" y="2089150"/>
          <p14:tracePt t="35247" x="1441450" y="2101850"/>
          <p14:tracePt t="35275" x="1428750" y="2108200"/>
          <p14:tracePt t="35579" x="1422400" y="2114550"/>
          <p14:tracePt t="35587" x="1409700" y="2184400"/>
          <p14:tracePt t="35598" x="1403350" y="2228850"/>
          <p14:tracePt t="35606" x="1377950" y="2362200"/>
          <p14:tracePt t="35622" x="1365250" y="2470150"/>
          <p14:tracePt t="35639" x="1352550" y="2552700"/>
          <p14:tracePt t="35655" x="1346200" y="2609850"/>
          <p14:tracePt t="35672" x="1346200" y="2647950"/>
          <p14:tracePt t="35688" x="1346200" y="2673350"/>
          <p14:tracePt t="35705" x="1346200" y="2692400"/>
          <p14:tracePt t="35722" x="1346200" y="2705100"/>
          <p14:tracePt t="35722" x="1346200" y="2717800"/>
          <p14:tracePt t="35741" x="1346200" y="2724150"/>
          <p14:tracePt t="35755" x="1346200" y="2743200"/>
          <p14:tracePt t="35772" x="1346200" y="2762250"/>
          <p14:tracePt t="35788" x="1346200" y="2774950"/>
          <p14:tracePt t="35805" x="1352550" y="2781300"/>
          <p14:tracePt t="35822" x="1352550" y="2794000"/>
          <p14:tracePt t="35839" x="1358900" y="2813050"/>
          <p14:tracePt t="35855" x="1365250" y="2819400"/>
          <p14:tracePt t="35872" x="1365250" y="2825750"/>
          <p14:tracePt t="35888" x="1377950" y="2838450"/>
          <p14:tracePt t="35905" x="1384300" y="2844800"/>
          <p14:tracePt t="35922" x="1397000" y="2857500"/>
          <p14:tracePt t="35922" x="1403350" y="2863850"/>
          <p14:tracePt t="35940" x="1416050" y="2870200"/>
          <p14:tracePt t="35955" x="1428750" y="2876550"/>
          <p14:tracePt t="35972" x="1441450" y="2882900"/>
          <p14:tracePt t="35988" x="1460500" y="2889250"/>
          <p14:tracePt t="36005" x="1473200" y="2895600"/>
          <p14:tracePt t="36022" x="1492250" y="2901950"/>
          <p14:tracePt t="36039" x="1511300" y="2914650"/>
          <p14:tracePt t="36054" x="1543050" y="2927350"/>
          <p14:tracePt t="36071" x="1562100" y="2940050"/>
          <p14:tracePt t="36088" x="1581150" y="2946400"/>
          <p14:tracePt t="36104" x="1606550" y="2952750"/>
          <p14:tracePt t="36122" x="1625600" y="2965450"/>
          <p14:tracePt t="36138" x="1663700" y="2971800"/>
          <p14:tracePt t="36155" x="1695450" y="2984500"/>
          <p14:tracePt t="36172" x="1714500" y="2990850"/>
          <p14:tracePt t="36188" x="1739900" y="2997200"/>
          <p14:tracePt t="36205" x="1771650" y="3009900"/>
          <p14:tracePt t="36222" x="1797050" y="3022600"/>
          <p14:tracePt t="36239" x="1822450" y="3028950"/>
          <p14:tracePt t="36255" x="1847850" y="3035300"/>
          <p14:tracePt t="36272" x="1879600" y="3048000"/>
          <p14:tracePt t="36288" x="1917700" y="3054350"/>
          <p14:tracePt t="36306" x="1974850" y="3067050"/>
          <p14:tracePt t="36322" x="2051050" y="3079750"/>
          <p14:tracePt t="36340" x="2089150" y="3079750"/>
          <p14:tracePt t="36355" x="2133600" y="3086100"/>
          <p14:tracePt t="36372" x="2190750" y="3092450"/>
          <p14:tracePt t="36388" x="2235200" y="3098800"/>
          <p14:tracePt t="36405" x="2279650" y="3105150"/>
          <p14:tracePt t="36422" x="2324100" y="3117850"/>
          <p14:tracePt t="36439" x="2355850" y="3117850"/>
          <p14:tracePt t="36455" x="2393950" y="3117850"/>
          <p14:tracePt t="36472" x="2432050" y="3130550"/>
          <p14:tracePt t="36488" x="2451100" y="3130550"/>
          <p14:tracePt t="36505" x="2489200" y="3130550"/>
          <p14:tracePt t="36522" x="2514600" y="3130550"/>
          <p14:tracePt t="36522" x="2527300" y="3130550"/>
          <p14:tracePt t="36540" x="2552700" y="3130550"/>
          <p14:tracePt t="36555" x="2559050" y="3130550"/>
          <p14:tracePt t="36573" x="2571750" y="3130550"/>
          <p14:tracePt t="36588" x="2584450" y="3130550"/>
          <p14:tracePt t="36605" x="2609850" y="3130550"/>
          <p14:tracePt t="36622" x="2622550" y="3130550"/>
          <p14:tracePt t="36638" x="2641600" y="3130550"/>
          <p14:tracePt t="36655" x="2667000" y="3130550"/>
          <p14:tracePt t="36672" x="2692400" y="3130550"/>
          <p14:tracePt t="36688" x="2717800" y="3130550"/>
          <p14:tracePt t="36705" x="2743200" y="3130550"/>
          <p14:tracePt t="36722" x="2768600" y="3130550"/>
          <p14:tracePt t="36722" x="2781300" y="3130550"/>
          <p14:tracePt t="36740" x="2806700" y="3130550"/>
          <p14:tracePt t="36755" x="2832100" y="3130550"/>
          <p14:tracePt t="36772" x="2857500" y="3130550"/>
          <p14:tracePt t="36788" x="2889250" y="3130550"/>
          <p14:tracePt t="36805" x="2921000" y="3130550"/>
          <p14:tracePt t="36822" x="2952750" y="3130550"/>
          <p14:tracePt t="36838" x="2984500" y="3130550"/>
          <p14:tracePt t="36855" x="3022600" y="3130550"/>
          <p14:tracePt t="36872" x="3054350" y="3130550"/>
          <p14:tracePt t="36888" x="3092450" y="3130550"/>
          <p14:tracePt t="36905" x="3124200" y="3124200"/>
          <p14:tracePt t="36922" x="3162300" y="3124200"/>
          <p14:tracePt t="36940" x="3187700" y="3124200"/>
          <p14:tracePt t="36955" x="3200400" y="3124200"/>
          <p14:tracePt t="36972" x="3225800" y="3124200"/>
          <p14:tracePt t="36988" x="3244850" y="3124200"/>
          <p14:tracePt t="37005" x="3270250" y="3124200"/>
          <p14:tracePt t="37023" x="3289300" y="3124200"/>
          <p14:tracePt t="37038" x="3314700" y="3124200"/>
          <p14:tracePt t="37055" x="3333750" y="3124200"/>
          <p14:tracePt t="37072" x="3365500" y="3124200"/>
          <p14:tracePt t="37089" x="3397250" y="3124200"/>
          <p14:tracePt t="37105" x="3441700" y="3124200"/>
          <p14:tracePt t="37122" x="3479800" y="3124200"/>
          <p14:tracePt t="37138" x="3556000" y="3124200"/>
          <p14:tracePt t="37155" x="3613150" y="3124200"/>
          <p14:tracePt t="37172" x="3651250" y="3124200"/>
          <p14:tracePt t="37189" x="3657600" y="3124200"/>
          <p14:tracePt t="37205" x="3695700" y="3124200"/>
          <p14:tracePt t="37222" x="3740150" y="3124200"/>
          <p14:tracePt t="37238" x="3771900" y="3124200"/>
          <p14:tracePt t="37255" x="3797300" y="3124200"/>
          <p14:tracePt t="37272" x="3810000" y="3124200"/>
          <p14:tracePt t="37288" x="3816350" y="3124200"/>
          <p14:tracePt t="37305" x="3822700" y="3124200"/>
          <p14:tracePt t="37923" x="3835400" y="3124200"/>
          <p14:tracePt t="37931" x="3867150" y="3124200"/>
          <p14:tracePt t="37940" x="3968750" y="3124200"/>
          <p14:tracePt t="37948" x="4019550" y="3124200"/>
          <p14:tracePt t="37955" x="4127500" y="3124200"/>
          <p14:tracePt t="37971" x="4222750" y="3111500"/>
          <p14:tracePt t="37988" x="4292600" y="3098800"/>
          <p14:tracePt t="38005" x="4349750" y="3098800"/>
          <p14:tracePt t="38022" x="4375150" y="3092450"/>
          <p14:tracePt t="38038" x="4394200" y="3086100"/>
          <p14:tracePt t="38055" x="4400550" y="3086100"/>
          <p14:tracePt t="38072" x="4413250" y="3086100"/>
          <p14:tracePt t="38387" x="4445000" y="3086100"/>
          <p14:tracePt t="38398" x="4489450" y="3086100"/>
          <p14:tracePt t="38403" x="4603750" y="3098800"/>
          <p14:tracePt t="38414" x="4667250" y="3105150"/>
          <p14:tracePt t="38422" x="4813300" y="3117850"/>
          <p14:tracePt t="38438" x="4933950" y="3117850"/>
          <p14:tracePt t="38455" x="5054600" y="3117850"/>
          <p14:tracePt t="38472" x="5156200" y="3117850"/>
          <p14:tracePt t="38488" x="5213350" y="3098800"/>
          <p14:tracePt t="38505" x="5251450" y="3092450"/>
          <p14:tracePt t="38522" x="5276850" y="3086100"/>
          <p14:tracePt t="38539" x="5295900" y="3079750"/>
          <p14:tracePt t="38555" x="5314950" y="3079750"/>
          <p14:tracePt t="38571" x="5327650" y="3073400"/>
          <p14:tracePt t="38588" x="5340350" y="3067050"/>
          <p14:tracePt t="38605" x="5365750" y="3067050"/>
          <p14:tracePt t="38622" x="5378450" y="3067050"/>
          <p14:tracePt t="38638" x="5397500" y="3060700"/>
          <p14:tracePt t="38655" x="5403850" y="3060700"/>
          <p14:tracePt t="39147" x="5441950" y="3060700"/>
          <p14:tracePt t="39155" x="5505450" y="3060700"/>
          <p14:tracePt t="39163" x="5524500" y="3060700"/>
          <p14:tracePt t="39171" x="5581650" y="3060700"/>
          <p14:tracePt t="39188" x="5702300" y="3054350"/>
          <p14:tracePt t="39205" x="5842000" y="3028950"/>
          <p14:tracePt t="39221" x="6019800" y="3009900"/>
          <p14:tracePt t="39239" x="6280150" y="2990850"/>
          <p14:tracePt t="39255" x="6527800" y="2990850"/>
          <p14:tracePt t="39272" x="6813550" y="2990850"/>
          <p14:tracePt t="39288" x="7080250" y="2990850"/>
          <p14:tracePt t="39305" x="7258050" y="2990850"/>
          <p14:tracePt t="39322" x="7442200" y="2990850"/>
          <p14:tracePt t="39322" x="7512050" y="2990850"/>
          <p14:tracePt t="39339" x="7639050" y="2990850"/>
          <p14:tracePt t="39355" x="7727950" y="2990850"/>
          <p14:tracePt t="39372" x="7791450" y="2984500"/>
          <p14:tracePt t="39388" x="7835900" y="2978150"/>
          <p14:tracePt t="39405" x="7874000" y="2978150"/>
          <p14:tracePt t="39421" x="7918450" y="2971800"/>
          <p14:tracePt t="39438" x="7943850" y="2965450"/>
          <p14:tracePt t="39455" x="7969250" y="2959100"/>
          <p14:tracePt t="39472" x="8013700" y="2959100"/>
          <p14:tracePt t="39488" x="8058150" y="2959100"/>
          <p14:tracePt t="39505" x="8115300" y="2959100"/>
          <p14:tracePt t="39521" x="8204200" y="2959100"/>
          <p14:tracePt t="39521" x="8267700" y="2952750"/>
          <p14:tracePt t="39540" x="8382000" y="2952750"/>
          <p14:tracePt t="39555" x="8489950" y="2952750"/>
          <p14:tracePt t="39572" x="8597900" y="2952750"/>
          <p14:tracePt t="39588" x="8686800" y="2952750"/>
          <p14:tracePt t="39605" x="8756650" y="2952750"/>
          <p14:tracePt t="39621" x="8775700" y="2952750"/>
          <p14:tracePt t="39638" x="8782050" y="2952750"/>
          <p14:tracePt t="39779" x="8775700" y="2952750"/>
          <p14:tracePt t="39787" x="8750300" y="2952750"/>
          <p14:tracePt t="39798" x="8712200" y="2965450"/>
          <p14:tracePt t="39805" x="8655050" y="2978150"/>
          <p14:tracePt t="39806" x="8496300" y="3022600"/>
          <p14:tracePt t="39821" x="8204200" y="3060700"/>
          <p14:tracePt t="39838" x="7835900" y="3098800"/>
          <p14:tracePt t="39855" x="7264400" y="3124200"/>
          <p14:tracePt t="39872" x="6737350" y="3124200"/>
          <p14:tracePt t="39888" x="6261100" y="3124200"/>
          <p14:tracePt t="39905" x="5816600" y="3124200"/>
          <p14:tracePt t="39921" x="5302250" y="3136900"/>
          <p14:tracePt t="39939" x="5067300" y="3136900"/>
          <p14:tracePt t="39955" x="4876800" y="3136900"/>
          <p14:tracePt t="39971" x="4718050" y="3136900"/>
          <p14:tracePt t="39988" x="4565650" y="3149600"/>
          <p14:tracePt t="40005" x="4375150" y="3175000"/>
          <p14:tracePt t="40021" x="4210050" y="3194050"/>
          <p14:tracePt t="40038" x="4070350" y="3206750"/>
          <p14:tracePt t="40055" x="3911600" y="3225800"/>
          <p14:tracePt t="40072" x="3797300" y="3238500"/>
          <p14:tracePt t="40088" x="3702050" y="3244850"/>
          <p14:tracePt t="40105" x="3619500" y="3244850"/>
          <p14:tracePt t="40122" x="3524250" y="3257550"/>
          <p14:tracePt t="40122" x="3467100" y="3263900"/>
          <p14:tracePt t="40139" x="3371850" y="3282950"/>
          <p14:tracePt t="40155" x="3238500" y="3302000"/>
          <p14:tracePt t="40171" x="3098800" y="3327400"/>
          <p14:tracePt t="40188" x="2984500" y="3340100"/>
          <p14:tracePt t="40204" x="2876550" y="3352800"/>
          <p14:tracePt t="40221" x="2819400" y="3365500"/>
          <p14:tracePt t="40238" x="2774950" y="3365500"/>
          <p14:tracePt t="40255" x="2749550" y="3371850"/>
          <p14:tracePt t="40271" x="2717800" y="3384550"/>
          <p14:tracePt t="40288" x="2686050" y="3390900"/>
          <p14:tracePt t="40306" x="2641600" y="3403600"/>
          <p14:tracePt t="40321" x="2578100" y="3416300"/>
          <p14:tracePt t="40339" x="2533650" y="3429000"/>
          <p14:tracePt t="40356" x="2495550" y="3441700"/>
          <p14:tracePt t="40371" x="2457450" y="3448050"/>
          <p14:tracePt t="40389" x="2419350" y="3460750"/>
          <p14:tracePt t="40405" x="2393950" y="3467100"/>
          <p14:tracePt t="40422" x="2387600" y="3473450"/>
          <p14:tracePt t="40438" x="2374900" y="3473450"/>
          <p14:tracePt t="40555" x="2406650" y="3473450"/>
          <p14:tracePt t="40555" x="2432050" y="3473450"/>
          <p14:tracePt t="40571" x="2476500" y="3473450"/>
          <p14:tracePt t="40572" x="2571750" y="3473450"/>
          <p14:tracePt t="40588" x="2673350" y="3473450"/>
          <p14:tracePt t="40605" x="2781300" y="3473450"/>
          <p14:tracePt t="40622" x="2901950" y="3473450"/>
          <p14:tracePt t="40638" x="3003550" y="3473450"/>
          <p14:tracePt t="40655" x="3098800" y="3473450"/>
          <p14:tracePt t="40671" x="3187700" y="3479800"/>
          <p14:tracePt t="40688" x="3244850" y="3479800"/>
          <p14:tracePt t="40705" x="3289300" y="3479800"/>
          <p14:tracePt t="40722" x="3321050" y="3486150"/>
          <p14:tracePt t="40738" x="3352800" y="3486150"/>
          <p14:tracePt t="40756" x="3359150" y="3486150"/>
          <p14:tracePt t="40795" x="3365500" y="3486150"/>
          <p14:tracePt t="41019" x="3378200" y="3486150"/>
          <p14:tracePt t="41027" x="3403600" y="3486150"/>
          <p14:tracePt t="41035" x="3416300" y="3486150"/>
          <p14:tracePt t="41043" x="3429000" y="3486150"/>
          <p14:tracePt t="41055" x="3492500" y="3486150"/>
          <p14:tracePt t="41071" x="3568700" y="3473450"/>
          <p14:tracePt t="41088" x="3651250" y="3467100"/>
          <p14:tracePt t="41105" x="3740150" y="3460750"/>
          <p14:tracePt t="41122" x="3829050" y="3460750"/>
          <p14:tracePt t="41139" x="3873500" y="3460750"/>
          <p14:tracePt t="41155" x="3911600" y="3460750"/>
          <p14:tracePt t="41171" x="3937000" y="3460750"/>
          <p14:tracePt t="41188" x="3968750" y="3460750"/>
          <p14:tracePt t="41205" x="4006850" y="3460750"/>
          <p14:tracePt t="41221" x="4044950" y="3460750"/>
          <p14:tracePt t="41237" x="4083050" y="3460750"/>
          <p14:tracePt t="41255" x="4127500" y="3460750"/>
          <p14:tracePt t="41272" x="4165600" y="3460750"/>
          <p14:tracePt t="41288" x="4203700" y="3460750"/>
          <p14:tracePt t="41305" x="4235450" y="3460750"/>
          <p14:tracePt t="41305" x="4254500" y="3454400"/>
          <p14:tracePt t="41323" x="4267200" y="3454400"/>
          <p14:tracePt t="41338" x="4298950" y="3448050"/>
          <p14:tracePt t="41355" x="4311650" y="3448050"/>
          <p14:tracePt t="41395" x="4318000" y="3448050"/>
          <p14:tracePt t="41434" x="4324350" y="3448050"/>
          <p14:tracePt t="41491" x="4330700" y="3441700"/>
          <p14:tracePt t="41498" x="4337050" y="3441700"/>
          <p14:tracePt t="41506" x="4349750" y="3441700"/>
          <p14:tracePt t="41521" x="4381500" y="3435350"/>
          <p14:tracePt t="41523" x="4400550" y="3435350"/>
          <p14:tracePt t="41538" x="4483100" y="3422650"/>
          <p14:tracePt t="41555" x="4540250" y="3422650"/>
          <p14:tracePt t="41571" x="4603750" y="3422650"/>
          <p14:tracePt t="41588" x="4673600" y="3422650"/>
          <p14:tracePt t="41605" x="4737100" y="3422650"/>
          <p14:tracePt t="41621" x="4781550" y="3422650"/>
          <p14:tracePt t="41638" x="4832350" y="3422650"/>
          <p14:tracePt t="41655" x="4864100" y="3422650"/>
          <p14:tracePt t="41671" x="4889500" y="3422650"/>
          <p14:tracePt t="41688" x="4921250" y="3422650"/>
          <p14:tracePt t="41704" x="4965700" y="3422650"/>
          <p14:tracePt t="41722" x="5010150" y="3422650"/>
          <p14:tracePt t="41739" x="5073650" y="3422650"/>
          <p14:tracePt t="41755" x="5118100" y="3422650"/>
          <p14:tracePt t="41771" x="5156200" y="3422650"/>
          <p14:tracePt t="41788" x="5187950" y="3422650"/>
          <p14:tracePt t="41805" x="5207000" y="3422650"/>
          <p14:tracePt t="41822" x="5238750" y="3422650"/>
          <p14:tracePt t="41838" x="5270500" y="3422650"/>
          <p14:tracePt t="41855" x="5314950" y="3422650"/>
          <p14:tracePt t="41871" x="5353050" y="3422650"/>
          <p14:tracePt t="41888" x="5391150" y="3422650"/>
          <p14:tracePt t="41905" x="5429250" y="3422650"/>
          <p14:tracePt t="41921" x="5480050" y="3422650"/>
          <p14:tracePt t="41938" x="5568950" y="3422650"/>
          <p14:tracePt t="41955" x="5632450" y="3422650"/>
          <p14:tracePt t="41971" x="5689600" y="3422650"/>
          <p14:tracePt t="41988" x="5734050" y="3422650"/>
          <p14:tracePt t="42005" x="5765800" y="3422650"/>
          <p14:tracePt t="42021" x="5797550" y="3422650"/>
          <p14:tracePt t="42039" x="5822950" y="3422650"/>
          <p14:tracePt t="42055" x="5854700" y="3422650"/>
          <p14:tracePt t="42072" x="5892800" y="3422650"/>
          <p14:tracePt t="42088" x="5937250" y="3422650"/>
          <p14:tracePt t="42105" x="6000750" y="3422650"/>
          <p14:tracePt t="42121" x="6045200" y="3422650"/>
          <p14:tracePt t="42121" x="6064250" y="3422650"/>
          <p14:tracePt t="42139" x="6102350" y="3422650"/>
          <p14:tracePt t="42155" x="6134100" y="3422650"/>
          <p14:tracePt t="42172" x="6153150" y="3422650"/>
          <p14:tracePt t="42188" x="6178550" y="3422650"/>
          <p14:tracePt t="42205" x="6191250" y="3422650"/>
          <p14:tracePt t="42221" x="6210300" y="3422650"/>
          <p14:tracePt t="42238" x="6223000" y="3422650"/>
          <p14:tracePt t="42254" x="6235700" y="3422650"/>
          <p14:tracePt t="42271" x="6254750" y="3422650"/>
          <p14:tracePt t="42288" x="6273800" y="3422650"/>
          <p14:tracePt t="42305" x="6286500" y="3422650"/>
          <p14:tracePt t="42322" x="6311900" y="3422650"/>
          <p14:tracePt t="42339" x="6330950" y="3422650"/>
          <p14:tracePt t="42355" x="6350000" y="3422650"/>
          <p14:tracePt t="42371" x="6375400" y="3409950"/>
          <p14:tracePt t="42388" x="6388100" y="3409950"/>
          <p14:tracePt t="42405" x="6407150" y="3409950"/>
          <p14:tracePt t="42421" x="6419850" y="3409950"/>
          <p14:tracePt t="42946" x="6394450" y="3409950"/>
          <p14:tracePt t="42954" x="6286500" y="3416300"/>
          <p14:tracePt t="42971" x="6210300" y="3416300"/>
          <p14:tracePt t="42972" x="6032500" y="3416300"/>
          <p14:tracePt t="42988" x="5753100" y="3416300"/>
          <p14:tracePt t="43005" x="5518150" y="3416300"/>
          <p14:tracePt t="43021" x="5295900" y="3416300"/>
          <p14:tracePt t="43038" x="5092700" y="3416300"/>
          <p14:tracePt t="43055" x="4927600" y="3416300"/>
          <p14:tracePt t="43072" x="4781550" y="3416300"/>
          <p14:tracePt t="43088" x="4635500" y="3416300"/>
          <p14:tracePt t="43105" x="4483100" y="3416300"/>
          <p14:tracePt t="43121" x="4235450" y="3403600"/>
          <p14:tracePt t="43140" x="4127500" y="3403600"/>
          <p14:tracePt t="43155" x="3994150" y="3397250"/>
          <p14:tracePt t="43171" x="3879850" y="3384550"/>
          <p14:tracePt t="43188" x="3784600" y="3378200"/>
          <p14:tracePt t="43205" x="3695700" y="3365500"/>
          <p14:tracePt t="43221" x="3619500" y="3365500"/>
          <p14:tracePt t="43238" x="3536950" y="3365500"/>
          <p14:tracePt t="43255" x="3448050" y="3365500"/>
          <p14:tracePt t="43272" x="3346450" y="3365500"/>
          <p14:tracePt t="43288" x="3213100" y="3365500"/>
          <p14:tracePt t="43305" x="3092450" y="3365500"/>
          <p14:tracePt t="43321" x="2927350" y="3365500"/>
          <p14:tracePt t="43340" x="2825750" y="3365500"/>
          <p14:tracePt t="43355" x="2730500" y="3365500"/>
          <p14:tracePt t="43371" x="2660650" y="3365500"/>
          <p14:tracePt t="43388" x="2609850" y="3359150"/>
          <p14:tracePt t="43405" x="2559050" y="3352800"/>
          <p14:tracePt t="43421" x="2514600" y="3352800"/>
          <p14:tracePt t="43438" x="2463800" y="3352800"/>
          <p14:tracePt t="43455" x="2419350" y="3352800"/>
          <p14:tracePt t="43471" x="2393950" y="3352800"/>
          <p14:tracePt t="43488" x="2368550" y="3352800"/>
          <p14:tracePt t="43505" x="2349500" y="3359150"/>
          <p14:tracePt t="43521" x="2336800" y="3359150"/>
          <p14:tracePt t="43539" x="2330450" y="3365500"/>
          <p14:tracePt t="43555" x="2324100" y="3371850"/>
          <p14:tracePt t="43651" x="2324100" y="3378200"/>
          <p14:tracePt t="43655" x="2324100" y="3390900"/>
          <p14:tracePt t="43671" x="2336800" y="3390900"/>
          <p14:tracePt t="43672" x="2381250" y="3390900"/>
          <p14:tracePt t="43689" x="2444750" y="3390900"/>
          <p14:tracePt t="43704" x="2508250" y="3397250"/>
          <p14:tracePt t="43722" x="2540000" y="3397250"/>
          <p14:tracePt t="43738" x="2565400" y="3397250"/>
          <p14:tracePt t="43771" x="2571750" y="3397250"/>
          <p14:tracePt t="43835" x="2578100" y="3397250"/>
          <p14:tracePt t="44075" x="2584450" y="3397250"/>
          <p14:tracePt t="44194" x="2584450" y="3403600"/>
          <p14:tracePt t="44219" x="2578100" y="3409950"/>
          <p14:tracePt t="44227" x="2578100" y="3416300"/>
          <p14:tracePt t="44234" x="2578100" y="3422650"/>
          <p14:tracePt t="44242" x="2571750" y="3435350"/>
          <p14:tracePt t="44274" x="2565400" y="3441700"/>
          <p14:tracePt t="44617" x="0" y="0"/>
        </p14:tracePtLst>
        <p14:tracePtLst>
          <p14:tracePt t="44814" x="2565400" y="3441700"/>
          <p14:tracePt t="44913" x="0" y="0"/>
        </p14:tracePtLst>
        <p14:tracePtLst>
          <p14:tracePt t="45028" x="2565400" y="3441700"/>
          <p14:tracePt t="45290" x="2578100" y="3448050"/>
          <p14:tracePt t="45297" x="2603500" y="3448050"/>
          <p14:tracePt t="45304" x="2705100" y="3460750"/>
          <p14:tracePt t="45321" x="2736850" y="3467100"/>
          <p14:tracePt t="45321" x="2794000" y="3467100"/>
          <p14:tracePt t="45337" x="2901950" y="3479800"/>
          <p14:tracePt t="45354" x="2946400" y="3479800"/>
          <p14:tracePt t="45371" x="2978150" y="3479800"/>
          <p14:tracePt t="45387" x="3016250" y="3479800"/>
          <p14:tracePt t="45404" x="3048000" y="3479800"/>
          <p14:tracePt t="45420" x="3073400" y="3479800"/>
          <p14:tracePt t="45438" x="3086100" y="3479800"/>
          <p14:tracePt t="45454" x="3105150" y="3479800"/>
          <p14:tracePt t="45470" x="3111500" y="3479800"/>
          <p14:tracePt t="45487" x="3117850" y="3479800"/>
          <p14:tracePt t="45487" x="3124200" y="3479800"/>
          <p14:tracePt t="45529" x="3130550" y="3479800"/>
          <p14:tracePt t="45778" x="3143250" y="3479800"/>
          <p14:tracePt t="45786" x="3162300" y="3479800"/>
          <p14:tracePt t="45796" x="3168650" y="3479800"/>
          <p14:tracePt t="45804" x="3181350" y="3479800"/>
          <p14:tracePt t="45820" x="3187700" y="3479800"/>
          <p14:tracePt t="45837" x="3194050" y="3479800"/>
          <p14:tracePt t="47441" x="3206750" y="3479800"/>
          <p14:tracePt t="47441" x="3206750" y="3473450"/>
          <p14:tracePt t="47465" x="3213100" y="3473450"/>
          <p14:tracePt t="47473" x="3219450" y="3473450"/>
          <p14:tracePt t="47489" x="3225800" y="3467100"/>
          <p14:tracePt t="47506" x="3225800" y="3460750"/>
          <p14:tracePt t="47513" x="3232150" y="3460750"/>
          <p14:tracePt t="47520" x="3238500" y="3454400"/>
          <p14:tracePt t="47537" x="3244850" y="3454400"/>
          <p14:tracePt t="58314" x="3302000" y="3441700"/>
          <p14:tracePt t="58322" x="3486150" y="3435350"/>
          <p14:tracePt t="58338" x="3702050" y="3429000"/>
          <p14:tracePt t="58354" x="3790950" y="3429000"/>
          <p14:tracePt t="58354" x="3930650" y="3429000"/>
          <p14:tracePt t="58370" x="4006850" y="3429000"/>
          <p14:tracePt t="58387" x="4038600" y="3429000"/>
          <p14:tracePt t="58404" x="4057650" y="3429000"/>
          <p14:tracePt t="58420" x="4070350" y="3429000"/>
          <p14:tracePt t="58437" x="4076700" y="3429000"/>
          <p14:tracePt t="58455" x="4083050" y="3429000"/>
          <p14:tracePt t="58489" x="4089400" y="3429000"/>
          <p14:tracePt t="58921" x="4102100" y="3429000"/>
          <p14:tracePt t="58929" x="4114800" y="3429000"/>
          <p14:tracePt t="58933" x="4133850" y="3429000"/>
          <p14:tracePt t="58938" x="4184650" y="3429000"/>
          <p14:tracePt t="58954" x="4216400" y="3429000"/>
          <p14:tracePt t="58971" x="4235450" y="3429000"/>
          <p14:tracePt t="58987" x="4241800" y="3429000"/>
          <p14:tracePt t="59962" x="4241800" y="3435350"/>
          <p14:tracePt t="60817" x="4235450" y="3435350"/>
          <p14:tracePt t="60889" x="4229100" y="3435350"/>
          <p14:tracePt t="60905" x="4222750" y="3435350"/>
          <p14:tracePt t="60921" x="4216400" y="3441700"/>
          <p14:tracePt t="60922" x="4210050" y="3441700"/>
          <p14:tracePt t="60937" x="4210050" y="3448050"/>
          <p14:tracePt t="60978" x="4203700" y="3454400"/>
          <p14:tracePt t="62905" x="4210050" y="3454400"/>
          <p14:tracePt t="62914" x="4248150" y="3454400"/>
          <p14:tracePt t="62921" x="4349750" y="3454400"/>
          <p14:tracePt t="62937" x="4400550" y="3454400"/>
          <p14:tracePt t="62938" x="4495800" y="3454400"/>
          <p14:tracePt t="62954" x="4584700" y="3454400"/>
          <p14:tracePt t="62970" x="4679950" y="3454400"/>
          <p14:tracePt t="62987" x="4756150" y="3454400"/>
          <p14:tracePt t="63004" x="4819650" y="3454400"/>
          <p14:tracePt t="63020" x="4864100" y="3454400"/>
          <p14:tracePt t="63037" x="4902200" y="3454400"/>
          <p14:tracePt t="63053" x="4933950" y="3454400"/>
          <p14:tracePt t="63070" x="4965700" y="3454400"/>
          <p14:tracePt t="63087" x="4997450" y="3454400"/>
          <p14:tracePt t="63104" x="5035550" y="3454400"/>
          <p14:tracePt t="63120" x="5099050" y="3454400"/>
          <p14:tracePt t="63138" x="5124450" y="3454400"/>
          <p14:tracePt t="63154" x="5149850" y="3454400"/>
          <p14:tracePt t="63170" x="5162550" y="3454400"/>
          <p14:tracePt t="63187" x="5181600" y="3454400"/>
          <p14:tracePt t="63203" x="5200650" y="3460750"/>
          <p14:tracePt t="63220" x="5226050" y="3467100"/>
          <p14:tracePt t="63237" x="5251450" y="3467100"/>
          <p14:tracePt t="63253" x="5270500" y="3473450"/>
          <p14:tracePt t="63270" x="5289550" y="3473450"/>
          <p14:tracePt t="63287" x="5302250" y="3473450"/>
          <p14:tracePt t="63304" x="5314950" y="3479800"/>
          <p14:tracePt t="63346" x="5321300" y="3479800"/>
          <p14:tracePt t="63457" x="5327650" y="3479800"/>
          <p14:tracePt t="63473" x="5334000" y="3479800"/>
          <p14:tracePt t="63497" x="5340350" y="3479800"/>
          <p14:tracePt t="72851" x="5314950" y="3486150"/>
          <p14:tracePt t="72859" x="5289550" y="3492500"/>
          <p14:tracePt t="72864" x="5245100" y="3511550"/>
          <p14:tracePt t="72872" x="5143500" y="3543300"/>
          <p14:tracePt t="72888" x="5016500" y="3606800"/>
          <p14:tracePt t="72905" x="4876800" y="3708400"/>
          <p14:tracePt t="72922" x="4648200" y="4006850"/>
          <p14:tracePt t="72939" x="4521200" y="4241800"/>
          <p14:tracePt t="72955" x="4419600" y="4489450"/>
          <p14:tracePt t="72972" x="4362450" y="4660900"/>
          <p14:tracePt t="72988" x="4305300" y="4813300"/>
          <p14:tracePt t="73005" x="4260850" y="4933950"/>
          <p14:tracePt t="73022" x="4216400" y="5035550"/>
          <p14:tracePt t="73038" x="4197350" y="5105400"/>
          <p14:tracePt t="73055" x="4184650" y="5143500"/>
          <p14:tracePt t="73072" x="4184650" y="5162550"/>
          <p14:tracePt t="73088" x="4184650" y="5175250"/>
          <p14:tracePt t="73105" x="4184650" y="5187950"/>
          <p14:tracePt t="73121" x="4184650" y="5194300"/>
          <p14:tracePt t="73138" x="4184650" y="5200650"/>
          <p14:tracePt t="73154" x="4203700" y="5213350"/>
          <p14:tracePt t="73172" x="4235450" y="5219700"/>
          <p14:tracePt t="73188" x="4286250" y="5226050"/>
          <p14:tracePt t="73205" x="4362450" y="5226050"/>
          <p14:tracePt t="73222" x="4483100" y="5219700"/>
          <p14:tracePt t="73238" x="4591050" y="5162550"/>
          <p14:tracePt t="73255" x="4705350" y="5067300"/>
          <p14:tracePt t="73272" x="4832350" y="4927600"/>
          <p14:tracePt t="73288" x="4933950" y="4787900"/>
          <p14:tracePt t="73305" x="4984750" y="4667250"/>
          <p14:tracePt t="73322" x="5035550" y="4527550"/>
          <p14:tracePt t="73339" x="5041900" y="4451350"/>
          <p14:tracePt t="73356" x="5041900" y="4381500"/>
          <p14:tracePt t="73372" x="5041900" y="4324350"/>
          <p14:tracePt t="73389" x="5035550" y="4279900"/>
          <p14:tracePt t="73405" x="5003800" y="4216400"/>
          <p14:tracePt t="73422" x="4965700" y="4152900"/>
          <p14:tracePt t="73438" x="4927600" y="4102100"/>
          <p14:tracePt t="73455" x="4870450" y="4032250"/>
          <p14:tracePt t="73472" x="4806950" y="3968750"/>
          <p14:tracePt t="73488" x="4737100" y="3917950"/>
          <p14:tracePt t="73505" x="4610100" y="3841750"/>
          <p14:tracePt t="73523" x="4502150" y="3784600"/>
          <p14:tracePt t="73539" x="4375150" y="3733800"/>
          <p14:tracePt t="73555" x="4222750" y="3683000"/>
          <p14:tracePt t="73572" x="4083050" y="3651250"/>
          <p14:tracePt t="73589" x="3924300" y="3613150"/>
          <p14:tracePt t="73605" x="3778250" y="3587750"/>
          <p14:tracePt t="73622" x="3676650" y="3575050"/>
          <p14:tracePt t="73638" x="3581400" y="3575050"/>
          <p14:tracePt t="73655" x="3498850" y="3575050"/>
          <p14:tracePt t="73672" x="3397250" y="3632200"/>
          <p14:tracePt t="73689" x="3282950" y="3721100"/>
          <p14:tracePt t="73705" x="3162300" y="3829050"/>
          <p14:tracePt t="73705" x="3098800" y="3886200"/>
          <p14:tracePt t="73723" x="2997200" y="3987800"/>
          <p14:tracePt t="73739" x="2921000" y="4102100"/>
          <p14:tracePt t="73755" x="2863850" y="4229100"/>
          <p14:tracePt t="73772" x="2819400" y="4337050"/>
          <p14:tracePt t="73789" x="2794000" y="4464050"/>
          <p14:tracePt t="73805" x="2781300" y="4584700"/>
          <p14:tracePt t="73822" x="2762250" y="4737100"/>
          <p14:tracePt t="73838" x="2762250" y="4883150"/>
          <p14:tracePt t="73855" x="2755900" y="5016500"/>
          <p14:tracePt t="73872" x="2755900" y="5149850"/>
          <p14:tracePt t="73888" x="2755900" y="5219700"/>
          <p14:tracePt t="73905" x="2762250" y="5283200"/>
          <p14:tracePt t="73905" x="2774950" y="5314950"/>
          <p14:tracePt t="73923" x="2800350" y="5384800"/>
          <p14:tracePt t="73939" x="2851150" y="5441950"/>
          <p14:tracePt t="73955" x="2927350" y="5524500"/>
          <p14:tracePt t="73972" x="3048000" y="5607050"/>
          <p14:tracePt t="73988" x="3213100" y="5708650"/>
          <p14:tracePt t="74005" x="3422650" y="5829300"/>
          <p14:tracePt t="74022" x="3702050" y="5956300"/>
          <p14:tracePt t="74038" x="3905250" y="6057900"/>
          <p14:tracePt t="74055" x="4114800" y="6140450"/>
          <p14:tracePt t="74072" x="4273550" y="6203950"/>
          <p14:tracePt t="74089" x="4413250" y="6254750"/>
          <p14:tracePt t="74105" x="4565650" y="6299200"/>
          <p14:tracePt t="74122" x="4781550" y="6350000"/>
          <p14:tracePt t="74139" x="4933950" y="6369050"/>
          <p14:tracePt t="74155" x="5118100" y="6375400"/>
          <p14:tracePt t="74172" x="5314950" y="6375400"/>
          <p14:tracePt t="74189" x="5518150" y="6375400"/>
          <p14:tracePt t="74205" x="5695950" y="6369050"/>
          <p14:tracePt t="74222" x="5829300" y="6350000"/>
          <p14:tracePt t="74238" x="5969000" y="6311900"/>
          <p14:tracePt t="74255" x="6096000" y="6267450"/>
          <p14:tracePt t="74272" x="6210300" y="6216650"/>
          <p14:tracePt t="74289" x="6305550" y="6153150"/>
          <p14:tracePt t="74305" x="6381750" y="6070600"/>
          <p14:tracePt t="74305" x="6407150" y="6051550"/>
          <p14:tracePt t="74322" x="6451600" y="5962650"/>
          <p14:tracePt t="74339" x="6483350" y="5892800"/>
          <p14:tracePt t="74355" x="6502400" y="5835650"/>
          <p14:tracePt t="74371" x="6515100" y="5797550"/>
          <p14:tracePt t="74388" x="6527800" y="5765800"/>
          <p14:tracePt t="74405" x="6534150" y="5740400"/>
          <p14:tracePt t="74422" x="6534150" y="5734050"/>
          <p14:tracePt t="74458" x="6534150" y="5727700"/>
          <p14:tracePt t="74995" x="6540500" y="5721350"/>
          <p14:tracePt t="75002" x="6553200" y="5715000"/>
          <p14:tracePt t="75005" x="6584950" y="5708650"/>
          <p14:tracePt t="75022" x="6616700" y="5689600"/>
          <p14:tracePt t="75039" x="6648450" y="5676900"/>
          <p14:tracePt t="75055" x="6680200" y="5657850"/>
          <p14:tracePt t="75072" x="6692900" y="5638800"/>
          <p14:tracePt t="75088" x="6724650" y="5600700"/>
          <p14:tracePt t="75105" x="6743700" y="5549900"/>
          <p14:tracePt t="75121" x="6762750" y="5505450"/>
          <p14:tracePt t="75139" x="6769100" y="5473700"/>
          <p14:tracePt t="75155" x="6775450" y="5448300"/>
          <p14:tracePt t="75172" x="6781800" y="5422900"/>
          <p14:tracePt t="75188" x="6788150" y="5397500"/>
          <p14:tracePt t="75205" x="6788150" y="5372100"/>
          <p14:tracePt t="75221" x="6794500" y="5346700"/>
          <p14:tracePt t="75238" x="6794500" y="5321300"/>
          <p14:tracePt t="75255" x="6794500" y="5289550"/>
          <p14:tracePt t="75272" x="6794500" y="5251450"/>
          <p14:tracePt t="75289" x="6794500" y="5213350"/>
          <p14:tracePt t="75305" x="6794500" y="5168900"/>
          <p14:tracePt t="75321" x="6794500" y="5111750"/>
          <p14:tracePt t="75339" x="6794500" y="5073650"/>
          <p14:tracePt t="75355" x="6794500" y="5041900"/>
          <p14:tracePt t="75372" x="6794500" y="5010150"/>
          <p14:tracePt t="75388" x="6794500" y="4984750"/>
          <p14:tracePt t="75405" x="6794500" y="4953000"/>
          <p14:tracePt t="75421" x="6788150" y="4914900"/>
          <p14:tracePt t="75438" x="6775450" y="4883150"/>
          <p14:tracePt t="75455" x="6769100" y="4857750"/>
          <p14:tracePt t="75472" x="6762750" y="4838700"/>
          <p14:tracePt t="75488" x="6756400" y="4819650"/>
          <p14:tracePt t="75505" x="6743700" y="4794250"/>
          <p14:tracePt t="75522" x="6731000" y="4775200"/>
          <p14:tracePt t="75539" x="6724650" y="4762500"/>
          <p14:tracePt t="75555" x="6718300" y="4756150"/>
          <p14:tracePt t="75595" x="6711950" y="4756150"/>
          <p14:tracePt t="75627" x="6711950" y="4749800"/>
          <p14:tracePt t="75635" x="6699250" y="4749800"/>
          <p14:tracePt t="75642" x="6692900" y="4743450"/>
          <p14:tracePt t="75650" x="6686550" y="4743450"/>
          <p14:tracePt t="75658" x="6654800" y="4743450"/>
          <p14:tracePt t="75672" x="6616700" y="4743450"/>
          <p14:tracePt t="75688" x="6578600" y="4743450"/>
          <p14:tracePt t="75705" x="6546850" y="4743450"/>
          <p14:tracePt t="75721" x="6470650" y="4743450"/>
          <p14:tracePt t="75739" x="6438900" y="4743450"/>
          <p14:tracePt t="75756" x="6407150" y="4743450"/>
          <p14:tracePt t="75772" x="6375400" y="4743450"/>
          <p14:tracePt t="75789" x="6343650" y="4743450"/>
          <p14:tracePt t="75806" x="6318250" y="4743450"/>
          <p14:tracePt t="75822" x="6286500" y="4749800"/>
          <p14:tracePt t="75838" x="6242050" y="4762500"/>
          <p14:tracePt t="75855" x="6216650" y="4768850"/>
          <p14:tracePt t="75872" x="6184900" y="4775200"/>
          <p14:tracePt t="75888" x="6153150" y="4775200"/>
          <p14:tracePt t="75905" x="6108700" y="4775200"/>
          <p14:tracePt t="75921" x="6013450" y="4775200"/>
          <p14:tracePt t="75939" x="5918200" y="4775200"/>
          <p14:tracePt t="75955" x="5803900" y="4775200"/>
          <p14:tracePt t="75972" x="5689600" y="4775200"/>
          <p14:tracePt t="75988" x="5594350" y="4775200"/>
          <p14:tracePt t="76005" x="5518150" y="4775200"/>
          <p14:tracePt t="76021" x="5467350" y="4775200"/>
          <p14:tracePt t="76038" x="5441950" y="4775200"/>
          <p14:tracePt t="76055" x="5416550" y="4775200"/>
          <p14:tracePt t="76072" x="5384800" y="4768850"/>
          <p14:tracePt t="76088" x="5359400" y="4768850"/>
          <p14:tracePt t="76105" x="5327650" y="4768850"/>
          <p14:tracePt t="76121" x="5270500" y="4756150"/>
          <p14:tracePt t="76139" x="5245100" y="4756150"/>
          <p14:tracePt t="76155" x="5219700" y="4756150"/>
          <p14:tracePt t="76171" x="5207000" y="4756150"/>
          <p14:tracePt t="76188" x="5194300" y="4749800"/>
          <p14:tracePt t="76205" x="5187950" y="4749800"/>
          <p14:tracePt t="76221" x="5181600" y="4749800"/>
          <p14:tracePt t="76435" x="5200650" y="4749800"/>
          <p14:tracePt t="76443" x="5226050" y="4743450"/>
          <p14:tracePt t="76451" x="5245100" y="4737100"/>
          <p14:tracePt t="76457" x="5289550" y="4724400"/>
          <p14:tracePt t="76471" x="5327650" y="4724400"/>
          <p14:tracePt t="76488" x="5359400" y="4724400"/>
          <p14:tracePt t="76505" x="5391150" y="4718050"/>
          <p14:tracePt t="76521" x="5422900" y="4718050"/>
          <p14:tracePt t="76540" x="5441950" y="4718050"/>
          <p14:tracePt t="76555" x="5454650" y="4718050"/>
          <p14:tracePt t="76572" x="5467350" y="4718050"/>
          <p14:tracePt t="76588" x="5480050" y="4718050"/>
          <p14:tracePt t="76605" x="5492750" y="4718050"/>
          <p14:tracePt t="76621" x="5505450" y="4718050"/>
          <p14:tracePt t="76638" x="5511800" y="4718050"/>
          <p14:tracePt t="76674" x="5518150" y="4718050"/>
          <p14:tracePt t="76819" x="5511800" y="4718050"/>
          <p14:tracePt t="76851" x="5505450" y="4718050"/>
          <p14:tracePt t="76874" x="5492750" y="4718050"/>
          <p14:tracePt t="76890" x="5486400" y="4718050"/>
          <p14:tracePt t="76898" x="5480050" y="4718050"/>
          <p14:tracePt t="76907" x="5473700" y="4718050"/>
          <p14:tracePt t="77043" x="5480050" y="4711700"/>
          <p14:tracePt t="77050" x="5499100" y="4705350"/>
          <p14:tracePt t="77058" x="5524500" y="4699000"/>
          <p14:tracePt t="77059" x="5549900" y="4686300"/>
          <p14:tracePt t="77071" x="5600700" y="4654550"/>
          <p14:tracePt t="77088" x="5638800" y="4635500"/>
          <p14:tracePt t="77105" x="5657850" y="4629150"/>
          <p14:tracePt t="77105" x="5657850" y="4622800"/>
          <p14:tracePt t="77123" x="5664200" y="4616450"/>
          <p14:tracePt t="77203" x="5664200" y="4610100"/>
          <p14:tracePt t="77218" x="5657850" y="4597400"/>
          <p14:tracePt t="77226" x="5645150" y="4591050"/>
          <p14:tracePt t="77234" x="5626100" y="4584700"/>
          <p14:tracePt t="77242" x="5562600" y="4565650"/>
          <p14:tracePt t="77254" x="5480050" y="4552950"/>
          <p14:tracePt t="77271" x="5378450" y="4540250"/>
          <p14:tracePt t="77289" x="5283200" y="4527550"/>
          <p14:tracePt t="77305" x="5200650" y="4521200"/>
          <p14:tracePt t="77305" x="5168900" y="4514850"/>
          <p14:tracePt t="77323" x="5092700" y="4508500"/>
          <p14:tracePt t="77339" x="5029200" y="4495800"/>
          <p14:tracePt t="77355" x="4991100" y="4489450"/>
          <p14:tracePt t="77371" x="4953000" y="4489450"/>
          <p14:tracePt t="77388" x="4908550" y="4476750"/>
          <p14:tracePt t="77405" x="4883150" y="4476750"/>
          <p14:tracePt t="77422" x="4857750" y="4470400"/>
          <p14:tracePt t="77438" x="4851400" y="4470400"/>
          <p14:tracePt t="77634" x="4864100" y="4470400"/>
          <p14:tracePt t="77642" x="4883150" y="4470400"/>
          <p14:tracePt t="77648" x="4895850" y="4470400"/>
          <p14:tracePt t="77655" x="4933950" y="4470400"/>
          <p14:tracePt t="77671" x="4972050" y="4470400"/>
          <p14:tracePt t="77688" x="5003800" y="4470400"/>
          <p14:tracePt t="77705" x="5041900" y="4470400"/>
          <p14:tracePt t="77705" x="5054600" y="4470400"/>
          <p14:tracePt t="77723" x="5073650" y="4470400"/>
          <p14:tracePt t="77739" x="5086350" y="4470400"/>
          <p14:tracePt t="77755" x="5099050" y="4470400"/>
          <p14:tracePt t="77771" x="5118100" y="4470400"/>
          <p14:tracePt t="77788" x="5137150" y="4470400"/>
          <p14:tracePt t="77805" x="5162550" y="4470400"/>
          <p14:tracePt t="77822" x="5207000" y="4470400"/>
          <p14:tracePt t="77838" x="5238750" y="4470400"/>
          <p14:tracePt t="77855" x="5276850" y="4470400"/>
          <p14:tracePt t="77871" x="5308600" y="4470400"/>
          <p14:tracePt t="77888" x="5334000" y="4470400"/>
          <p14:tracePt t="77905" x="5346700" y="4470400"/>
          <p14:tracePt t="77905" x="5365750" y="4470400"/>
          <p14:tracePt t="77923" x="5378450" y="4470400"/>
          <p14:tracePt t="77939" x="5397500" y="4470400"/>
          <p14:tracePt t="77955" x="5422900" y="4470400"/>
          <p14:tracePt t="77971" x="5454650" y="4470400"/>
          <p14:tracePt t="77988" x="5492750" y="4470400"/>
          <p14:tracePt t="78005" x="5524500" y="4470400"/>
          <p14:tracePt t="78021" x="5556250" y="4470400"/>
          <p14:tracePt t="78038" x="5588000" y="4470400"/>
          <p14:tracePt t="78055" x="5626100" y="4470400"/>
          <p14:tracePt t="78071" x="5670550" y="4470400"/>
          <p14:tracePt t="78088" x="5708650" y="4470400"/>
          <p14:tracePt t="78105" x="5746750" y="4470400"/>
          <p14:tracePt t="78122" x="5816600" y="4483100"/>
          <p14:tracePt t="78139" x="5854700" y="4489450"/>
          <p14:tracePt t="78155" x="5892800" y="4489450"/>
          <p14:tracePt t="78171" x="5937250" y="4495800"/>
          <p14:tracePt t="78188" x="5988050" y="4502150"/>
          <p14:tracePt t="78205" x="6038850" y="4508500"/>
          <p14:tracePt t="78222" x="6083300" y="4514850"/>
          <p14:tracePt t="78238" x="6115050" y="4514850"/>
          <p14:tracePt t="78255" x="6140450" y="4514850"/>
          <p14:tracePt t="78271" x="6165850" y="4514850"/>
          <p14:tracePt t="78288" x="6197600" y="4514850"/>
          <p14:tracePt t="78306" x="6223000" y="4514850"/>
          <p14:tracePt t="78321" x="6286500" y="4514850"/>
          <p14:tracePt t="78340" x="6324600" y="4521200"/>
          <p14:tracePt t="78355" x="6369050" y="4521200"/>
          <p14:tracePt t="78372" x="6400800" y="4521200"/>
          <p14:tracePt t="78388" x="6438900" y="4521200"/>
          <p14:tracePt t="78405" x="6477000" y="4521200"/>
          <p14:tracePt t="78421" x="6508750" y="4521200"/>
          <p14:tracePt t="78438" x="6546850" y="4521200"/>
          <p14:tracePt t="78455" x="6591300" y="4521200"/>
          <p14:tracePt t="78472" x="6616700" y="4521200"/>
          <p14:tracePt t="78488" x="6642100" y="4521200"/>
          <p14:tracePt t="78505" x="6667500" y="4521200"/>
          <p14:tracePt t="78521" x="6692900" y="4521200"/>
          <p14:tracePt t="78539" x="6705600" y="4521200"/>
          <p14:tracePt t="78555" x="6711950" y="4521200"/>
          <p14:tracePt t="78571" x="6718300" y="4521200"/>
          <p14:tracePt t="78588" x="6724650" y="4521200"/>
          <p14:tracePt t="78605" x="6731000" y="4527550"/>
          <p14:tracePt t="78621" x="6743700" y="4527550"/>
          <p14:tracePt t="78659" x="6750050" y="4527550"/>
          <p14:tracePt t="78690" x="6756400" y="4527550"/>
          <p14:tracePt t="78706" x="6762750" y="4527550"/>
          <p14:tracePt t="78738" x="6769100" y="4527550"/>
          <p14:tracePt t="78762" x="6775450" y="4527550"/>
          <p14:tracePt t="78778" x="6781800" y="4527550"/>
          <p14:tracePt t="78786" x="6788150" y="4527550"/>
          <p14:tracePt t="78799" x="6794500" y="4527550"/>
          <p14:tracePt t="78826" x="6800850" y="4527550"/>
          <p14:tracePt t="79059" x="6800850" y="4533900"/>
          <p14:tracePt t="79074" x="6788150" y="4533900"/>
          <p14:tracePt t="79091" x="6775450" y="4540250"/>
          <p14:tracePt t="79105" x="6769100" y="4540250"/>
          <p14:tracePt t="79121" x="6756400" y="4546600"/>
          <p14:tracePt t="79123" x="6750050" y="4546600"/>
          <p14:tracePt t="79386" x="6737350" y="4546600"/>
          <p14:tracePt t="79411" x="6731000" y="4552950"/>
          <p14:tracePt t="79498" x="6724650" y="4552950"/>
          <p14:tracePt t="79698" x="6718300" y="4552950"/>
          <p14:tracePt t="79714" x="6711950" y="4552950"/>
          <p14:tracePt t="79738" x="6705600" y="4552950"/>
          <p14:tracePt t="79754" x="6699250" y="4552950"/>
          <p14:tracePt t="79786" x="6692900" y="4559300"/>
          <p14:tracePt t="79826" x="6686550" y="4559300"/>
          <p14:tracePt t="79955" x="6680200" y="4559300"/>
          <p14:tracePt t="79964" x="6673850" y="4559300"/>
          <p14:tracePt t="79978" x="6667500" y="4565650"/>
          <p14:tracePt t="80025" x="6661150" y="4565650"/>
          <p14:tracePt t="80034" x="6654800" y="4565650"/>
          <p14:tracePt t="82370" x="6610350" y="4565650"/>
          <p14:tracePt t="82378" x="6565900" y="4565650"/>
          <p14:tracePt t="82387" x="6527800" y="4565650"/>
          <p14:tracePt t="82388" x="6426200" y="4559300"/>
          <p14:tracePt t="82405" x="6356350" y="4540250"/>
          <p14:tracePt t="82421" x="6305550" y="4533900"/>
          <p14:tracePt t="82438" x="6292850" y="4533900"/>
          <p14:tracePt t="82455" x="6286500" y="4533900"/>
          <p14:tracePt t="82570" x="6292850" y="4527550"/>
          <p14:tracePt t="82578" x="6311900" y="4527550"/>
          <p14:tracePt t="82586" x="6330950" y="4527550"/>
          <p14:tracePt t="82597" x="6343650" y="4521200"/>
          <p14:tracePt t="82605" x="6356350" y="4521200"/>
          <p14:tracePt t="82621" x="6362700" y="4521200"/>
          <p14:tracePt t="82746" x="6369050" y="4521200"/>
          <p14:tracePt t="82754" x="6381750" y="4521200"/>
          <p14:tracePt t="82771" x="6388100" y="4521200"/>
          <p14:tracePt t="82772" x="6394450" y="4521200"/>
          <p14:tracePt t="82890" x="6400800" y="4521200"/>
          <p14:tracePt t="82930" x="6407150" y="4521200"/>
          <p14:tracePt t="82938" x="6413500" y="4521200"/>
          <p14:tracePt t="82954" x="6419850" y="4521200"/>
          <p14:tracePt t="82972" x="6426200" y="4521200"/>
          <p14:tracePt t="82973" x="6432550" y="4521200"/>
          <p14:tracePt t="82989" x="6451600" y="4521200"/>
          <p14:tracePt t="83027" x="6457950" y="4521200"/>
          <p14:tracePt t="83043" x="6464300" y="4521200"/>
          <p14:tracePt t="83075" x="6470650" y="4521200"/>
          <p14:tracePt t="83098" x="6477000" y="4521200"/>
          <p14:tracePt t="83115" x="6483350" y="4521200"/>
          <p14:tracePt t="83132" x="6489700" y="4521200"/>
          <p14:tracePt t="83147" x="6496050" y="4521200"/>
          <p14:tracePt t="83157" x="6502400" y="4521200"/>
          <p14:tracePt t="83179" x="6508750" y="4521200"/>
          <p14:tracePt t="83187" x="6515100" y="4521200"/>
          <p14:tracePt t="83190" x="6527800" y="4521200"/>
          <p14:tracePt t="83205" x="6546850" y="4521200"/>
          <p14:tracePt t="83222" x="6559550" y="4521200"/>
          <p14:tracePt t="83239" x="6578600" y="4521200"/>
          <p14:tracePt t="83255" x="6584950" y="4521200"/>
          <p14:tracePt t="83272" x="6591300" y="4521200"/>
          <p14:tracePt t="83427" x="6597650" y="4521200"/>
          <p14:tracePt t="83435" x="6604000" y="4521200"/>
          <p14:tracePt t="83443" x="6610350" y="4521200"/>
          <p14:tracePt t="83451" x="6629400" y="4521200"/>
          <p14:tracePt t="83456" x="6654800" y="4521200"/>
          <p14:tracePt t="83472" x="6667500" y="4521200"/>
          <p14:tracePt t="83489" x="6680200" y="4521200"/>
          <p14:tracePt t="83505" x="6692900" y="4521200"/>
          <p14:tracePt t="83522" x="6705600" y="4521200"/>
          <p14:tracePt t="83539" x="6711950" y="4521200"/>
          <p14:tracePt t="83668" x="6718300" y="4521200"/>
          <p14:tracePt t="83683" x="6724650" y="4521200"/>
          <p14:tracePt t="83691" x="6731000" y="4521200"/>
          <p14:tracePt t="83692" x="6737350" y="4521200"/>
          <p14:tracePt t="83706" x="6750050" y="4514850"/>
          <p14:tracePt t="83722" x="6756400" y="4514850"/>
          <p14:tracePt t="84104" x="0" y="0"/>
        </p14:tracePtLst>
        <p14:tracePtLst>
          <p14:tracePt t="84306" x="6756400" y="4514850"/>
          <p14:tracePt t="84445" x="0" y="0"/>
        </p14:tracePtLst>
        <p14:tracePtLst>
          <p14:tracePt t="84614" x="6756400" y="4514850"/>
          <p14:tracePt t="84850" x="0" y="0"/>
        </p14:tracePtLst>
        <p14:tracePtLst>
          <p14:tracePt t="84978" x="6756400" y="4514850"/>
          <p14:tracePt t="89091" x="6762750" y="4514850"/>
          <p14:tracePt t="89100" x="6762750" y="4508500"/>
          <p14:tracePt t="89107" x="6775450" y="4508500"/>
          <p14:tracePt t="89123" x="6794500" y="4495800"/>
          <p14:tracePt t="89123" x="6826250" y="4483100"/>
          <p14:tracePt t="89139" x="6851650" y="4470400"/>
          <p14:tracePt t="89155" x="6883400" y="4457700"/>
          <p14:tracePt t="89172" x="6908800" y="4438650"/>
          <p14:tracePt t="89188" x="6921500" y="4432300"/>
          <p14:tracePt t="89205" x="6940550" y="4419600"/>
          <p14:tracePt t="89222" x="6953250" y="4400550"/>
          <p14:tracePt t="89239" x="6959600" y="4400550"/>
          <p14:tracePt t="89255" x="6965950" y="4394200"/>
          <p14:tracePt t="89272" x="6972300" y="4387850"/>
          <p14:tracePt t="89288" x="6972300" y="4381500"/>
          <p14:tracePt t="89305" x="6991350" y="4343400"/>
          <p14:tracePt t="89322" x="7010400" y="4279900"/>
          <p14:tracePt t="89339" x="7042150" y="4241800"/>
          <p14:tracePt t="89356" x="7054850" y="4210050"/>
          <p14:tracePt t="89372" x="7061200" y="4191000"/>
          <p14:tracePt t="89388" x="7061200" y="4165600"/>
          <p14:tracePt t="89405" x="7067550" y="4152900"/>
          <p14:tracePt t="89422" x="7067550" y="4146550"/>
          <p14:tracePt t="89438" x="7073900" y="4146550"/>
          <p14:tracePt t="89507" x="7067550" y="4146550"/>
          <p14:tracePt t="89515" x="7061200" y="4146550"/>
          <p14:tracePt t="89522" x="7029450" y="4146550"/>
          <p14:tracePt t="89539" x="7004050" y="4146550"/>
          <p14:tracePt t="89540" x="6953250" y="4159250"/>
          <p14:tracePt t="89555" x="6858000" y="4203700"/>
          <p14:tracePt t="89572" x="6762750" y="4254500"/>
          <p14:tracePt t="89588" x="6692900" y="4318000"/>
          <p14:tracePt t="89605" x="6629400" y="4368800"/>
          <p14:tracePt t="89623" x="6572250" y="4413250"/>
          <p14:tracePt t="89638" x="6553200" y="4432300"/>
          <p14:tracePt t="89655" x="6540500" y="4445000"/>
          <p14:tracePt t="89883" x="6534150" y="4445000"/>
          <p14:tracePt t="89897" x="6534150" y="4451350"/>
          <p14:tracePt t="89915" x="6540500" y="4451350"/>
          <p14:tracePt t="89919" x="6546850" y="4451350"/>
          <p14:tracePt t="89922" x="6553200" y="4451350"/>
          <p14:tracePt t="89939" x="6559550" y="4451350"/>
          <p14:tracePt t="89955" x="6565900" y="4451350"/>
          <p14:tracePt t="89972" x="6572250" y="4451350"/>
          <p14:tracePt t="89989" x="6584950" y="4451350"/>
          <p14:tracePt t="90005" x="6591300" y="4451350"/>
          <p14:tracePt t="90022" x="6597650" y="4451350"/>
          <p14:tracePt t="90038" x="6610350" y="4451350"/>
          <p14:tracePt t="90075" x="6616700" y="4451350"/>
          <p14:tracePt t="90091" x="6623050" y="4451350"/>
          <p14:tracePt t="90107" x="6635750" y="4451350"/>
          <p14:tracePt t="90130" x="6642100" y="4451350"/>
          <p14:tracePt t="90148" x="6648450" y="4451350"/>
          <p14:tracePt t="90155" x="6654800" y="4451350"/>
          <p14:tracePt t="90156" x="6654800" y="4457700"/>
          <p14:tracePt t="90523" x="6661150" y="4457700"/>
          <p14:tracePt t="90554" x="6667500" y="4457700"/>
          <p14:tracePt t="90563" x="6673850" y="4457700"/>
          <p14:tracePt t="90595" x="6680200" y="4457700"/>
          <p14:tracePt t="90955" x="6686550" y="4457700"/>
          <p14:tracePt t="90971" x="6692900" y="4457700"/>
          <p14:tracePt t="90977" x="6705600" y="4457700"/>
          <p14:tracePt t="90989" x="6718300" y="4457700"/>
          <p14:tracePt t="91005" x="6724650" y="4457700"/>
          <p14:tracePt t="91023" x="6743700" y="4451350"/>
          <p14:tracePt t="91038" x="6750050" y="4451350"/>
          <p14:tracePt t="91055" x="6756400" y="4445000"/>
          <p14:tracePt t="91691" x="6750050" y="4445000"/>
          <p14:tracePt t="91794" x="6737350" y="4451350"/>
          <p14:tracePt t="91883" x="6731000" y="4457700"/>
          <p14:tracePt t="91970" x="6724650" y="4457700"/>
          <p14:tracePt t="92011" x="6718300" y="4464050"/>
          <p14:tracePt t="92090" x="6711950" y="4464050"/>
          <p14:tracePt t="95018" x="6705600" y="4464050"/>
          <p14:tracePt t="95026" x="6699250" y="4464050"/>
          <p14:tracePt t="95034" x="6692900" y="4470400"/>
          <p14:tracePt t="95039" x="6686550" y="4489450"/>
          <p14:tracePt t="95055" x="6680200" y="4514850"/>
          <p14:tracePt t="95072" x="6680200" y="4546600"/>
          <p14:tracePt t="95088" x="6680200" y="4584700"/>
          <p14:tracePt t="95105" x="6680200" y="4622800"/>
          <p14:tracePt t="95121" x="6680200" y="4679950"/>
          <p14:tracePt t="95139" x="6680200" y="4730750"/>
          <p14:tracePt t="95155" x="6680200" y="4800600"/>
          <p14:tracePt t="95172" x="6686550" y="4876800"/>
          <p14:tracePt t="95188" x="6699250" y="4959350"/>
          <p14:tracePt t="95205" x="6711950" y="5029200"/>
          <p14:tracePt t="95221" x="6711950" y="5086350"/>
          <p14:tracePt t="95238" x="6718300" y="5130800"/>
          <p14:tracePt t="95255" x="6718300" y="5194300"/>
          <p14:tracePt t="95272" x="6724650" y="5251450"/>
          <p14:tracePt t="95288" x="6737350" y="5295900"/>
          <p14:tracePt t="95305" x="6750050" y="5353050"/>
          <p14:tracePt t="95321" x="6750050" y="5416550"/>
          <p14:tracePt t="95339" x="6756400" y="5441950"/>
          <p14:tracePt t="95355" x="6762750" y="5461000"/>
          <p14:tracePt t="95372" x="6762750" y="5473700"/>
          <p14:tracePt t="95389" x="6762750" y="5480050"/>
          <p14:tracePt t="95405" x="6762750" y="5486400"/>
          <p14:tracePt t="95422" x="6762750" y="5492750"/>
          <p14:tracePt t="95439" x="6762750" y="5505450"/>
          <p14:tracePt t="95455" x="6769100" y="5511800"/>
          <p14:tracePt t="95472" x="6769100" y="5518150"/>
          <p14:tracePt t="95488" x="6769100" y="5530850"/>
          <p14:tracePt t="95505" x="6775450" y="5543550"/>
          <p14:tracePt t="95522" x="6775450" y="5556250"/>
          <p14:tracePt t="95578" x="6775450" y="5562600"/>
          <p14:tracePt t="95619" x="6775450" y="5568950"/>
          <p14:tracePt t="95626" x="6775450" y="5575300"/>
          <p14:tracePt t="95650" x="6775450" y="5581650"/>
          <p14:tracePt t="95658" x="6769100" y="5588000"/>
          <p14:tracePt t="95698" x="6769100" y="5594350"/>
          <p14:tracePt t="95803" x="6762750" y="5594350"/>
          <p14:tracePt t="95866" x="6756400" y="5594350"/>
          <p14:tracePt t="95874" x="6750050" y="5594350"/>
          <p14:tracePt t="95882" x="6731000" y="5594350"/>
          <p14:tracePt t="95890" x="6724650" y="5588000"/>
          <p14:tracePt t="95905" x="6705600" y="5575300"/>
          <p14:tracePt t="95905" x="6648450" y="5505450"/>
          <p14:tracePt t="95921" x="6553200" y="5384800"/>
          <p14:tracePt t="95939" x="6489700" y="5302250"/>
          <p14:tracePt t="95955" x="6426200" y="5232400"/>
          <p14:tracePt t="95971" x="6375400" y="5175250"/>
          <p14:tracePt t="95988" x="6330950" y="5137150"/>
          <p14:tracePt t="96005" x="6261100" y="5092700"/>
          <p14:tracePt t="96021" x="6178550" y="5054600"/>
          <p14:tracePt t="96038" x="6089650" y="5016500"/>
          <p14:tracePt t="96055" x="5981700" y="4965700"/>
          <p14:tracePt t="96072" x="5854700" y="4921250"/>
          <p14:tracePt t="96088" x="5727700" y="4876800"/>
          <p14:tracePt t="96105" x="5607050" y="4838700"/>
          <p14:tracePt t="96121" x="5416550" y="4787900"/>
          <p14:tracePt t="96139" x="5289550" y="4749800"/>
          <p14:tracePt t="96155" x="5187950" y="4730750"/>
          <p14:tracePt t="96171" x="5060950" y="4718050"/>
          <p14:tracePt t="96188" x="4953000" y="4705350"/>
          <p14:tracePt t="96205" x="4832350" y="4692650"/>
          <p14:tracePt t="96221" x="4718050" y="4686300"/>
          <p14:tracePt t="96238" x="4616450" y="4679950"/>
          <p14:tracePt t="96255" x="4527550" y="4679950"/>
          <p14:tracePt t="96272" x="4445000" y="4673600"/>
          <p14:tracePt t="96288" x="4375150" y="4673600"/>
          <p14:tracePt t="96305" x="4286250" y="4673600"/>
          <p14:tracePt t="96321" x="4140200" y="4667250"/>
          <p14:tracePt t="96339" x="4019550" y="4667250"/>
          <p14:tracePt t="96355" x="3911600" y="4667250"/>
          <p14:tracePt t="96371" x="3784600" y="4667250"/>
          <p14:tracePt t="96388" x="3683000" y="4667250"/>
          <p14:tracePt t="96405" x="3581400" y="4667250"/>
          <p14:tracePt t="96421" x="3505200" y="4667250"/>
          <p14:tracePt t="96438" x="3441700" y="4667250"/>
          <p14:tracePt t="96455" x="3371850" y="4667250"/>
          <p14:tracePt t="96471" x="3282950" y="4667250"/>
          <p14:tracePt t="96489" x="3155950" y="4667250"/>
          <p14:tracePt t="96505" x="2959100" y="4667250"/>
          <p14:tracePt t="96523" x="2832100" y="4667250"/>
          <p14:tracePt t="96538" x="2724150" y="4667250"/>
          <p14:tracePt t="96555" x="2590800" y="4667250"/>
          <p14:tracePt t="96571" x="2495550" y="4667250"/>
          <p14:tracePt t="96589" x="2419350" y="4667250"/>
          <p14:tracePt t="96605" x="2349500" y="4667250"/>
          <p14:tracePt t="96622" x="2305050" y="4667250"/>
          <p14:tracePt t="96638" x="2273300" y="4667250"/>
          <p14:tracePt t="96655" x="2254250" y="4667250"/>
          <p14:tracePt t="96672" x="2241550" y="4667250"/>
          <p14:tracePt t="96688" x="2235200" y="4667250"/>
          <p14:tracePt t="96705" x="2228850" y="4667250"/>
          <p14:tracePt t="96754" x="2222500" y="4667250"/>
          <p14:tracePt t="96764" x="2216150" y="4667250"/>
          <p14:tracePt t="96764" x="2209800" y="4667250"/>
          <p14:tracePt t="96771" x="2197100" y="4660900"/>
          <p14:tracePt t="96810" x="2190750" y="4660900"/>
          <p14:tracePt t="96978" x="2190750" y="4654550"/>
          <p14:tracePt t="97034" x="2197100" y="4654550"/>
          <p14:tracePt t="97042" x="2203450" y="4654550"/>
          <p14:tracePt t="97055" x="2209800" y="4654550"/>
          <p14:tracePt t="97055" x="2216150" y="4654550"/>
          <p14:tracePt t="97071" x="2222500" y="4648200"/>
          <p14:tracePt t="97194" x="2228850" y="4648200"/>
          <p14:tracePt t="97459" x="2235200" y="4648200"/>
          <p14:tracePt t="97474" x="2247900" y="4641850"/>
          <p14:tracePt t="97490" x="2254250" y="4641850"/>
          <p14:tracePt t="97491" x="2260600" y="4641850"/>
          <p14:tracePt t="97505" x="2279650" y="4641850"/>
          <p14:tracePt t="97505" x="2292350" y="4641850"/>
          <p14:tracePt t="97523" x="2311400" y="4635500"/>
          <p14:tracePt t="97538" x="2330450" y="4635500"/>
          <p14:tracePt t="97555" x="2343150" y="4629150"/>
          <p14:tracePt t="97571" x="2349500" y="4629150"/>
          <p14:tracePt t="97650" x="2355850" y="4629150"/>
          <p14:tracePt t="97970" x="2349500" y="4629150"/>
          <p14:tracePt t="98026" x="2343150" y="4629150"/>
          <p14:tracePt t="98114" x="2336800" y="4629150"/>
          <p14:tracePt t="98226" x="2330450" y="4629150"/>
          <p14:tracePt t="98247" x="2324100" y="4629150"/>
          <p14:tracePt t="98255" x="2317750" y="4629150"/>
          <p14:tracePt t="98346" x="2311400" y="4629150"/>
          <p14:tracePt t="101099" x="2317750" y="4629150"/>
          <p14:tracePt t="101107" x="2349500" y="4629150"/>
          <p14:tracePt t="101115" x="2419350" y="4629150"/>
          <p14:tracePt t="101124" x="2495550" y="4629150"/>
          <p14:tracePt t="101139" x="2559050" y="4629150"/>
          <p14:tracePt t="101156" x="2628900" y="4629150"/>
          <p14:tracePt t="101172" x="2686050" y="4629150"/>
          <p14:tracePt t="101189" x="2724150" y="4629150"/>
          <p14:tracePt t="101205" x="2749550" y="4622800"/>
          <p14:tracePt t="101222" x="2781300" y="4622800"/>
          <p14:tracePt t="101239" x="2800350" y="4616450"/>
          <p14:tracePt t="101256" x="2813050" y="4610100"/>
          <p14:tracePt t="101272" x="2813050" y="4591050"/>
          <p14:tracePt t="101289" x="2813050" y="4546600"/>
          <p14:tracePt t="101305" x="2794000" y="4495800"/>
          <p14:tracePt t="101305" x="2774950" y="4464050"/>
          <p14:tracePt t="101324" x="2749550" y="4419600"/>
          <p14:tracePt t="101339" x="2717800" y="4375150"/>
          <p14:tracePt t="101356" x="2686050" y="4343400"/>
          <p14:tracePt t="101372" x="2647950" y="4318000"/>
          <p14:tracePt t="101389" x="2603500" y="4298950"/>
          <p14:tracePt t="101405" x="2565400" y="4279900"/>
          <p14:tracePt t="101422" x="2527300" y="4267200"/>
          <p14:tracePt t="101439" x="2470150" y="4267200"/>
          <p14:tracePt t="101455" x="2425700" y="4267200"/>
          <p14:tracePt t="101472" x="2387600" y="4267200"/>
          <p14:tracePt t="101489" x="2368550" y="4267200"/>
          <p14:tracePt t="101506" x="2343150" y="4286250"/>
          <p14:tracePt t="101522" x="2305050" y="4330700"/>
          <p14:tracePt t="101539" x="2279650" y="4368800"/>
          <p14:tracePt t="101555" x="2254250" y="4400550"/>
          <p14:tracePt t="101572" x="2247900" y="4419600"/>
          <p14:tracePt t="101589" x="2241550" y="4432300"/>
          <p14:tracePt t="101606" x="2235200" y="4451350"/>
          <p14:tracePt t="101622" x="2235200" y="4457700"/>
          <p14:tracePt t="101640" x="2228850" y="4470400"/>
          <p14:tracePt t="101656" x="2228850" y="4476750"/>
          <p14:tracePt t="102475" x="2222500" y="4495800"/>
          <p14:tracePt t="102483" x="2216150" y="4514850"/>
          <p14:tracePt t="102491" x="2203450" y="4546600"/>
          <p14:tracePt t="102505" x="2203450" y="4565650"/>
          <p14:tracePt t="102506" x="2184400" y="4622800"/>
          <p14:tracePt t="102522" x="2159000" y="4686300"/>
          <p14:tracePt t="102540" x="2146300" y="4711700"/>
          <p14:tracePt t="102555" x="2146300" y="4718050"/>
          <p14:tracePt t="102572" x="2133600" y="4730750"/>
          <p14:tracePt t="102643" x="2133600" y="4737100"/>
          <p14:tracePt t="102675" x="2127250" y="4737100"/>
          <p14:tracePt t="102699" x="2127250" y="4749800"/>
          <p14:tracePt t="102707" x="2127250" y="4762500"/>
          <p14:tracePt t="102723" x="2127250" y="4781550"/>
          <p14:tracePt t="102739" x="2127250" y="4787900"/>
          <p14:tracePt t="102740" x="2120900" y="4813300"/>
          <p14:tracePt t="102755" x="2120900" y="4832350"/>
          <p14:tracePt t="102772" x="2114550" y="4857750"/>
          <p14:tracePt t="102789" x="2108200" y="4883150"/>
          <p14:tracePt t="102805" x="2101850" y="4902200"/>
          <p14:tracePt t="102822" x="2101850" y="4908550"/>
          <p14:tracePt t="102859" x="2101850" y="4914900"/>
          <p14:tracePt t="103123" x="2108200" y="4914900"/>
          <p14:tracePt t="103139" x="2120900" y="4914900"/>
          <p14:tracePt t="103147" x="2127250" y="4914900"/>
          <p14:tracePt t="103147" x="2133600" y="4914900"/>
          <p14:tracePt t="103171" x="2139950" y="4914900"/>
          <p14:tracePt t="103181" x="2146300" y="4914900"/>
          <p14:tracePt t="103189" x="2159000" y="4914900"/>
          <p14:tracePt t="103190" x="2178050" y="4914900"/>
          <p14:tracePt t="103205" x="2209800" y="4902200"/>
          <p14:tracePt t="103222" x="2228850" y="4889500"/>
          <p14:tracePt t="103238" x="2254250" y="4883150"/>
          <p14:tracePt t="103255" x="2273300" y="4876800"/>
          <p14:tracePt t="103272" x="2292350" y="4864100"/>
          <p14:tracePt t="103289" x="2311400" y="4857750"/>
          <p14:tracePt t="103305" x="2324100" y="4851400"/>
          <p14:tracePt t="103305" x="2336800" y="4845050"/>
          <p14:tracePt t="103323" x="2343150" y="4845050"/>
          <p14:tracePt t="103339" x="2355850" y="4838700"/>
          <p14:tracePt t="103355" x="2368550" y="4832350"/>
          <p14:tracePt t="103372" x="2374900" y="4832350"/>
          <p14:tracePt t="103389" x="2387600" y="4826000"/>
          <p14:tracePt t="103435" x="2393950" y="4826000"/>
          <p14:tracePt t="103523" x="2393950" y="4819650"/>
          <p14:tracePt t="103531" x="2393950" y="4813300"/>
          <p14:tracePt t="103548" x="2393950" y="4806950"/>
          <p14:tracePt t="103550" x="2393950" y="4800600"/>
          <p14:tracePt t="103555" x="2393950" y="4787900"/>
          <p14:tracePt t="103572" x="2393950" y="4775200"/>
          <p14:tracePt t="103589" x="2393950" y="4768850"/>
          <p14:tracePt t="103605" x="2393950" y="4762500"/>
          <p14:tracePt t="103650" x="2393950" y="4756150"/>
          <p14:tracePt t="103915" x="2400300" y="4756150"/>
          <p14:tracePt t="103938" x="2400300" y="4762500"/>
          <p14:tracePt t="103938" x="2400300" y="4768850"/>
          <p14:tracePt t="103955" x="2400300" y="4775200"/>
          <p14:tracePt t="103962" x="2400300" y="4781550"/>
          <p14:tracePt t="103971" x="2400300" y="4794250"/>
          <p14:tracePt t="103988" x="2400300" y="4806950"/>
          <p14:tracePt t="103988" x="2400300" y="4813300"/>
          <p14:tracePt t="104005" x="2400300" y="4819650"/>
          <p14:tracePt t="104022" x="2400300" y="4826000"/>
          <p14:tracePt t="104038" x="2400300" y="4832350"/>
          <p14:tracePt t="104055" x="2400300" y="4838700"/>
          <p14:tracePt t="104072" x="2400300" y="4851400"/>
          <p14:tracePt t="104089" x="2400300" y="4857750"/>
          <p14:tracePt t="104105" x="2406650" y="4876800"/>
          <p14:tracePt t="104163" x="2406650" y="4883150"/>
          <p14:tracePt t="104208" x="2413000" y="4889500"/>
          <p14:tracePt t="104259" x="2425700" y="4895850"/>
          <p14:tracePt t="104275" x="2425700" y="4902200"/>
          <p14:tracePt t="104298" x="2432050" y="4902200"/>
          <p14:tracePt t="104315" x="2438400" y="4902200"/>
          <p14:tracePt t="104331" x="2444750" y="4902200"/>
          <p14:tracePt t="104371" x="2451100" y="4902200"/>
          <p14:tracePt t="104427" x="2457450" y="4902200"/>
          <p14:tracePt t="104459" x="2463800" y="4902200"/>
          <p14:tracePt t="104467" x="2463800" y="4883150"/>
          <p14:tracePt t="104467" x="2463800" y="4864100"/>
          <p14:tracePt t="104482" x="2457450" y="4832350"/>
          <p14:tracePt t="104491" x="2451100" y="4813300"/>
          <p14:tracePt t="104499" x="2444750" y="4794250"/>
          <p14:tracePt t="104507" x="2444750" y="4762500"/>
          <p14:tracePt t="104507" x="2438400" y="4749800"/>
          <p14:tracePt t="104523" x="2438400" y="4743450"/>
          <p14:tracePt t="104763" x="2432050" y="4743450"/>
          <p14:tracePt t="104771" x="2432050" y="4781550"/>
          <p14:tracePt t="104781" x="2425700" y="4800600"/>
          <p14:tracePt t="104789" x="2425700" y="4857750"/>
          <p14:tracePt t="104805" x="2425700" y="4908550"/>
          <p14:tracePt t="104822" x="2425700" y="4959350"/>
          <p14:tracePt t="104839" x="2425700" y="4991100"/>
          <p14:tracePt t="104855" x="2425700" y="5010150"/>
          <p14:tracePt t="104872" x="2425700" y="5022850"/>
          <p14:tracePt t="104889" x="2425700" y="5035550"/>
          <p14:tracePt t="104905" x="2425700" y="5041900"/>
          <p14:tracePt t="104922" x="2432050" y="5054600"/>
          <p14:tracePt t="104939" x="2438400" y="5067300"/>
          <p14:tracePt t="104955" x="2438400" y="5080000"/>
          <p14:tracePt t="104972" x="2444750" y="5099050"/>
          <p14:tracePt t="104989" x="2451100" y="5105400"/>
          <p14:tracePt t="105006" x="2463800" y="5118100"/>
          <p14:tracePt t="105022" x="2463800" y="5124450"/>
          <p14:tracePt t="105039" x="2463800" y="5137150"/>
          <p14:tracePt t="105268" x="2463800" y="5092700"/>
          <p14:tracePt t="105274" x="2463800" y="5067300"/>
          <p14:tracePt t="105275" x="2470150" y="5035550"/>
          <p14:tracePt t="105289" x="2476500" y="5003800"/>
          <p14:tracePt t="105305" x="2482850" y="4965700"/>
          <p14:tracePt t="105323" x="2482850" y="4959350"/>
          <p14:tracePt t="105363" x="2482850" y="4953000"/>
          <p14:tracePt t="105699" x="2482850" y="4959350"/>
          <p14:tracePt t="105706" x="2482850" y="4978400"/>
          <p14:tracePt t="105716" x="2470150" y="5010150"/>
          <p14:tracePt t="105723" x="2463800" y="5060950"/>
          <p14:tracePt t="105734" x="2457450" y="5092700"/>
          <p14:tracePt t="105739" x="2457450" y="5130800"/>
          <p14:tracePt t="105755" x="2457450" y="5162550"/>
          <p14:tracePt t="105772" x="2457450" y="5187950"/>
          <p14:tracePt t="105788" x="2457450" y="5200650"/>
          <p14:tracePt t="105805" x="2457450" y="5207000"/>
          <p14:tracePt t="105822" x="2457450" y="5219700"/>
          <p14:tracePt t="105839" x="2457450" y="5232400"/>
          <p14:tracePt t="105855" x="2463800" y="5245100"/>
          <p14:tracePt t="105872" x="2470150" y="5251450"/>
          <p14:tracePt t="105888" x="2470150" y="5257800"/>
          <p14:tracePt t="105905" x="2470150" y="5264150"/>
          <p14:tracePt t="105979" x="2470150" y="5270500"/>
          <p14:tracePt t="106115" x="2463800" y="5270500"/>
          <p14:tracePt t="106122" x="2444750" y="5245100"/>
          <p14:tracePt t="106139" x="2444750" y="5232400"/>
          <p14:tracePt t="106140" x="2432050" y="5200650"/>
          <p14:tracePt t="106155" x="2425700" y="5175250"/>
          <p14:tracePt t="106172" x="2425700" y="5156200"/>
          <p14:tracePt t="106188" x="2425700" y="5149850"/>
          <p14:tracePt t="106205" x="2425700" y="5137150"/>
          <p14:tracePt t="106251" x="2425700" y="5130800"/>
          <p14:tracePt t="106283" x="2425700" y="5124450"/>
          <p14:tracePt t="106330" x="2425700" y="5118100"/>
          <p14:tracePt t="106339" x="2425700" y="5111750"/>
          <p14:tracePt t="106355" x="2425700" y="5105400"/>
          <p14:tracePt t="106378" x="2425700" y="5099050"/>
          <p14:tracePt t="106387" x="2425700" y="5092700"/>
          <p14:tracePt t="106389" x="2425700" y="5086350"/>
          <p14:tracePt t="106405" x="2425700" y="5080000"/>
          <p14:tracePt t="106422" x="2432050" y="5067300"/>
          <p14:tracePt t="106467" x="2438400" y="5054600"/>
          <p14:tracePt t="106499" x="2444750" y="5048250"/>
          <p14:tracePt t="106521" x="2451100" y="5041900"/>
          <p14:tracePt t="106546" x="2451100" y="5035550"/>
          <p14:tracePt t="106747" x="2457450" y="5022850"/>
          <p14:tracePt t="106866" x="2463800" y="5016500"/>
          <p14:tracePt t="106986" x="2463800" y="5010150"/>
          <p14:tracePt t="107011" x="2470150" y="5010150"/>
          <p14:tracePt t="107018" x="2470150" y="5003800"/>
          <p14:tracePt t="107050" x="2470150" y="4997450"/>
          <p14:tracePt t="107091" x="2470150" y="4991100"/>
          <p14:tracePt t="107107" x="2476500" y="4991100"/>
          <p14:tracePt t="107107" x="2476500" y="4984750"/>
          <p14:tracePt t="107131" x="2476500" y="4978400"/>
          <p14:tracePt t="107138" x="2482850" y="4965700"/>
          <p14:tracePt t="107162" x="2482850" y="4959350"/>
          <p14:tracePt t="107170" x="2482850" y="4953000"/>
          <p14:tracePt t="107194" x="2482850" y="4946650"/>
          <p14:tracePt t="107499" x="2482850" y="4940300"/>
          <p14:tracePt t="108211" x="2476500" y="4940300"/>
          <p14:tracePt t="108231" x="2476500" y="4953000"/>
          <p14:tracePt t="108234" x="2476500" y="4959350"/>
          <p14:tracePt t="108239" x="2470150" y="4978400"/>
          <p14:tracePt t="108255" x="2470150" y="4991100"/>
          <p14:tracePt t="108272" x="2463800" y="5010150"/>
          <p14:tracePt t="108288" x="2457450" y="5035550"/>
          <p14:tracePt t="108305" x="2451100" y="5054600"/>
          <p14:tracePt t="108322" x="2444750" y="5080000"/>
          <p14:tracePt t="108339" x="2444750" y="5086350"/>
          <p14:tracePt t="108355" x="2438400" y="5092700"/>
          <p14:tracePt t="108372" x="2432050" y="5099050"/>
          <p14:tracePt t="108388" x="2432050" y="5105400"/>
          <p14:tracePt t="108405" x="2432050" y="5118100"/>
          <p14:tracePt t="108422" x="2432050" y="5124450"/>
          <p14:tracePt t="108439" x="2425700" y="5137150"/>
          <p14:tracePt t="108455" x="2425700" y="5149850"/>
          <p14:tracePt t="108472" x="2425700" y="5156200"/>
          <p14:tracePt t="108488" x="2425700" y="5162550"/>
          <p14:tracePt t="108505" x="2425700" y="5168900"/>
          <p14:tracePt t="108522" x="2419350" y="5181600"/>
          <p14:tracePt t="108539" x="2419350" y="5187950"/>
          <p14:tracePt t="108555" x="2419350" y="5194300"/>
          <p14:tracePt t="108572" x="2413000" y="5194300"/>
          <p14:tracePt t="109003" x="2413000" y="5187950"/>
          <p14:tracePt t="109011" x="2413000" y="5162550"/>
          <p14:tracePt t="109018" x="2413000" y="5130800"/>
          <p14:tracePt t="109026" x="2413000" y="5086350"/>
          <p14:tracePt t="109038" x="2413000" y="5060950"/>
          <p14:tracePt t="109055" x="2419350" y="5035550"/>
          <p14:tracePt t="109072" x="2419350" y="5029200"/>
          <p14:tracePt t="109088" x="2419350" y="5022850"/>
          <p14:tracePt t="109178" x="2419350" y="5010150"/>
          <p14:tracePt t="109189" x="2419350" y="5003800"/>
          <p14:tracePt t="109210" x="2419350" y="4997450"/>
          <p14:tracePt t="109218" x="2419350" y="4991100"/>
          <p14:tracePt t="109218" x="2419350" y="4984750"/>
          <p14:tracePt t="109242" x="2419350" y="4978400"/>
          <p14:tracePt t="109266" x="2419350" y="4972050"/>
          <p14:tracePt t="109274" x="2419350" y="4965700"/>
          <p14:tracePt t="109291" x="2425700" y="4965700"/>
          <p14:tracePt t="109411" x="2425700" y="4959350"/>
          <p14:tracePt t="109434" x="2432050" y="4959350"/>
          <p14:tracePt t="109443" x="2432050" y="4953000"/>
          <p14:tracePt t="109455" x="2438400" y="4946650"/>
          <p14:tracePt t="109474" x="2444750" y="4940300"/>
          <p14:tracePt t="109475" x="2444750" y="4933950"/>
          <p14:tracePt t="109488" x="2451100" y="4927600"/>
          <p14:tracePt t="109505" x="2457450" y="4921250"/>
          <p14:tracePt t="109522" x="2463800" y="4914900"/>
          <p14:tracePt t="109563" x="2463800" y="4908550"/>
          <p14:tracePt t="110355" x="2463800" y="4914900"/>
          <p14:tracePt t="110362" x="2463800" y="4921250"/>
          <p14:tracePt t="110370" x="2457450" y="4933950"/>
          <p14:tracePt t="110380" x="2457450" y="4940300"/>
          <p14:tracePt t="110434" x="2451100" y="4946650"/>
          <p14:tracePt t="110450" x="2451100" y="4959350"/>
          <p14:tracePt t="110474" x="2444750" y="4965700"/>
          <p14:tracePt t="110490" x="2438400" y="4984750"/>
          <p14:tracePt t="110498" x="2438400" y="4997450"/>
          <p14:tracePt t="110506" x="2438400" y="5010150"/>
          <p14:tracePt t="110522" x="2419350" y="5048250"/>
          <p14:tracePt t="110523" x="2413000" y="5080000"/>
          <p14:tracePt t="110539" x="2400300" y="5111750"/>
          <p14:tracePt t="110555" x="2393950" y="5130800"/>
          <p14:tracePt t="110572" x="2393950" y="5149850"/>
          <p14:tracePt t="110589" x="2393950" y="5168900"/>
          <p14:tracePt t="110605" x="2393950" y="5175250"/>
          <p14:tracePt t="110622" x="2393950" y="5187950"/>
          <p14:tracePt t="110638" x="2393950" y="5200650"/>
          <p14:tracePt t="110655" x="2393950" y="5207000"/>
          <p14:tracePt t="110672" x="2393950" y="5213350"/>
          <p14:tracePt t="110931" x="2393950" y="5219700"/>
          <p14:tracePt t="110971" x="2393950" y="5226050"/>
          <p14:tracePt t="111067" x="2400300" y="5232400"/>
          <p14:tracePt t="111139" x="2406650" y="5232400"/>
          <p14:tracePt t="111203" x="2406650" y="5238750"/>
          <p14:tracePt t="111218" x="2413000" y="5238750"/>
          <p14:tracePt t="111226" x="2413000" y="5245100"/>
          <p14:tracePt t="111239" x="2419350" y="5245100"/>
          <p14:tracePt t="111273" x="2425700" y="5245100"/>
          <p14:tracePt t="111282" x="2432050" y="5245100"/>
          <p14:tracePt t="111298" x="2432050" y="5251450"/>
          <p14:tracePt t="111346" x="2438400" y="5251450"/>
          <p14:tracePt t="111386" x="2444750" y="5257800"/>
          <p14:tracePt t="111413" x="2451100" y="5257800"/>
          <p14:tracePt t="111442" x="2457450" y="5257800"/>
          <p14:tracePt t="111458" x="2457450" y="5264150"/>
          <p14:tracePt t="111490" x="2463800" y="5264150"/>
          <p14:tracePt t="111554" x="2470150" y="5264150"/>
          <p14:tracePt t="111627" x="2476500" y="5264150"/>
          <p14:tracePt t="111738" x="2470150" y="5270500"/>
          <p14:tracePt t="111739" x="2463800" y="5270500"/>
          <p14:tracePt t="111755" x="2457450" y="5270500"/>
          <p14:tracePt t="111772" x="2419350" y="5264150"/>
          <p14:tracePt t="111773" x="2387600" y="5245100"/>
          <p14:tracePt t="111788" x="2362200" y="5219700"/>
          <p14:tracePt t="111806" x="2324100" y="5175250"/>
          <p14:tracePt t="111822" x="2298700" y="5124450"/>
          <p14:tracePt t="111838" x="2279650" y="5054600"/>
          <p14:tracePt t="111855" x="2279650" y="5003800"/>
          <p14:tracePt t="111872" x="2279650" y="4946650"/>
          <p14:tracePt t="111888" x="2292350" y="4902200"/>
          <p14:tracePt t="111905" x="2311400" y="4864100"/>
          <p14:tracePt t="111922" x="2355850" y="4819650"/>
          <p14:tracePt t="111939" x="2374900" y="4794250"/>
          <p14:tracePt t="111955" x="2387600" y="4787900"/>
          <p14:tracePt t="111972" x="2400300" y="4781550"/>
          <p14:tracePt t="112034" x="2406650" y="4781550"/>
          <p14:tracePt t="112118" x="2406650" y="4775200"/>
          <p14:tracePt t="112266" x="2406650" y="4787900"/>
          <p14:tracePt t="112275" x="2406650" y="4800600"/>
          <p14:tracePt t="112282" x="2406650" y="4813300"/>
          <p14:tracePt t="112290" x="2393950" y="4851400"/>
          <p14:tracePt t="112306" x="2387600" y="4889500"/>
          <p14:tracePt t="112322" x="2362200" y="4959350"/>
          <p14:tracePt t="112338" x="2355850" y="4997450"/>
          <p14:tracePt t="112355" x="2355850" y="5022850"/>
          <p14:tracePt t="112372" x="2355850" y="5060950"/>
          <p14:tracePt t="112388" x="2355850" y="5092700"/>
          <p14:tracePt t="112405" x="2355850" y="5118100"/>
          <p14:tracePt t="112422" x="2355850" y="5143500"/>
          <p14:tracePt t="112438" x="2368550" y="5175250"/>
          <p14:tracePt t="112455" x="2387600" y="5207000"/>
          <p14:tracePt t="112472" x="2400300" y="5219700"/>
          <p14:tracePt t="112488" x="2413000" y="5245100"/>
          <p14:tracePt t="112505" x="2425700" y="5264150"/>
          <p14:tracePt t="112521" x="2438400" y="5276850"/>
          <p14:tracePt t="112539" x="2451100" y="5289550"/>
          <p14:tracePt t="112555" x="2457450" y="5295900"/>
          <p14:tracePt t="112572" x="2463800" y="5308600"/>
          <p14:tracePt t="112588" x="2476500" y="5314950"/>
          <p14:tracePt t="112626" x="2476500" y="5321300"/>
          <p14:tracePt t="115930" x="2482850" y="5321300"/>
          <p14:tracePt t="116210" x="2489200" y="5321300"/>
          <p14:tracePt t="116250" x="2495550" y="5321300"/>
          <p14:tracePt t="116274" x="2501900" y="5321300"/>
          <p14:tracePt t="116514" x="2495550" y="5321300"/>
          <p14:tracePt t="116523" x="2495550" y="5314950"/>
          <p14:tracePt t="116523" x="2489200" y="5302250"/>
          <p14:tracePt t="116538" x="2476500" y="5283200"/>
          <p14:tracePt t="116555" x="2463800" y="5264150"/>
          <p14:tracePt t="116571" x="2457450" y="5238750"/>
          <p14:tracePt t="116588" x="2451100" y="5219700"/>
          <p14:tracePt t="116605" x="2451100" y="5187950"/>
          <p14:tracePt t="116622" x="2451100" y="5149850"/>
          <p14:tracePt t="116638" x="2451100" y="5099050"/>
          <p14:tracePt t="116655" x="2457450" y="5035550"/>
          <p14:tracePt t="116671" x="2476500" y="4978400"/>
          <p14:tracePt t="116688" x="2482850" y="4908550"/>
          <p14:tracePt t="116705" x="2508250" y="4845050"/>
          <p14:tracePt t="116723" x="2514600" y="4832350"/>
          <p14:tracePt t="116738" x="2520950" y="4819650"/>
          <p14:tracePt t="116755" x="2527300" y="4806950"/>
          <p14:tracePt t="116818" x="2533650" y="4800600"/>
          <p14:tracePt t="117146" x="2527300" y="4806950"/>
          <p14:tracePt t="117153" x="2520950" y="4826000"/>
          <p14:tracePt t="117162" x="2514600" y="4832350"/>
          <p14:tracePt t="117170" x="2495550" y="4864100"/>
          <p14:tracePt t="117180" x="2489200" y="4876800"/>
          <p14:tracePt t="117188" x="2482850" y="4908550"/>
          <p14:tracePt t="117205" x="2470150" y="4940300"/>
          <p14:tracePt t="117222" x="2470150" y="4965700"/>
          <p14:tracePt t="117238" x="2463800" y="4997450"/>
          <p14:tracePt t="117255" x="2457450" y="5022850"/>
          <p14:tracePt t="117271" x="2451100" y="5054600"/>
          <p14:tracePt t="117288" x="2451100" y="5092700"/>
          <p14:tracePt t="117305" x="2451100" y="5137150"/>
          <p14:tracePt t="117323" x="2451100" y="5162550"/>
          <p14:tracePt t="117338" x="2451100" y="5200650"/>
          <p14:tracePt t="117354" x="2457450" y="5219700"/>
          <p14:tracePt t="117371" x="2457450" y="5238750"/>
          <p14:tracePt t="117389" x="2470150" y="5264150"/>
          <p14:tracePt t="117405" x="2476500" y="5276850"/>
          <p14:tracePt t="117442" x="2482850" y="5283200"/>
          <p14:tracePt t="117443" x="2482850" y="5289550"/>
          <p14:tracePt t="117455" x="2482850" y="5295900"/>
          <p14:tracePt t="117471" x="2495550" y="5302250"/>
          <p14:tracePt t="117488" x="2495550" y="5308600"/>
          <p14:tracePt t="117505" x="2501900" y="5314950"/>
          <p14:tracePt t="117505" x="2501900" y="5321300"/>
          <p14:tracePt t="117523" x="2508250" y="5321300"/>
          <p14:tracePt t="117562" x="2508250" y="5327650"/>
          <p14:tracePt t="117586" x="2508250" y="5334000"/>
          <p14:tracePt t="117666" x="2508250" y="5340350"/>
          <p14:tracePt t="117826" x="2508250" y="5346700"/>
          <p14:tracePt t="117922" x="2508250" y="5353050"/>
          <p14:tracePt t="117951" x="2501900" y="5353050"/>
          <p14:tracePt t="118059" x="2489200" y="5359400"/>
          <p14:tracePt t="118091" x="2476500" y="5359400"/>
          <p14:tracePt t="118099" x="2463800" y="5359400"/>
          <p14:tracePt t="118104" x="2425700" y="5334000"/>
          <p14:tracePt t="118122" x="2413000" y="5314950"/>
          <p14:tracePt t="118123" x="2362200" y="5270500"/>
          <p14:tracePt t="118139" x="2343150" y="5245100"/>
          <p14:tracePt t="118155" x="2336800" y="5238750"/>
          <p14:tracePt t="118172" x="2336800" y="5226050"/>
          <p14:tracePt t="118189" x="2336800" y="5219700"/>
          <p14:tracePt t="118206" x="2336800" y="5213350"/>
          <p14:tracePt t="118222" x="2336800" y="5207000"/>
          <p14:tracePt t="118239" x="2336800" y="5200650"/>
          <p14:tracePt t="118255" x="2343150" y="5200650"/>
          <p14:tracePt t="118272" x="2349500" y="5200650"/>
          <p14:tracePt t="118289" x="2368550" y="5187950"/>
          <p14:tracePt t="118305" x="2387600" y="5187950"/>
          <p14:tracePt t="118322" x="2425700" y="5168900"/>
          <p14:tracePt t="118339" x="2451100" y="5168900"/>
          <p14:tracePt t="118587" x="2457450" y="5162550"/>
          <p14:tracePt t="118595" x="2457450" y="5149850"/>
          <p14:tracePt t="118599" x="2457450" y="5143500"/>
          <p14:tracePt t="118606" x="2457450" y="5137150"/>
          <p14:tracePt t="118622" x="2463800" y="5124450"/>
          <p14:tracePt t="118639" x="2463800" y="5111750"/>
          <p14:tracePt t="118655" x="2463800" y="5099050"/>
          <p14:tracePt t="118672" x="2463800" y="5092700"/>
          <p14:tracePt t="118689" x="2463800" y="5086350"/>
          <p14:tracePt t="118706" x="2463800" y="5080000"/>
          <p14:tracePt t="119890" x="2457450" y="5080000"/>
          <p14:tracePt t="120179" x="2457450" y="5092700"/>
          <p14:tracePt t="120243" x="2451100" y="5105400"/>
          <p14:tracePt t="120283" x="2451100" y="5111750"/>
          <p14:tracePt t="120338" x="2444750" y="5118100"/>
          <p14:tracePt t="122028" x="2451100" y="5130800"/>
          <p14:tracePt t="122035" x="2476500" y="5175250"/>
          <p14:tracePt t="122042" x="2501900" y="5207000"/>
          <p14:tracePt t="122050" x="2527300" y="5232400"/>
          <p14:tracePt t="122058" x="2603500" y="5334000"/>
          <p14:tracePt t="122072" x="2686050" y="5429250"/>
          <p14:tracePt t="122088" x="2762250" y="5518150"/>
          <p14:tracePt t="122106" x="2882900" y="5638800"/>
          <p14:tracePt t="122123" x="2984500" y="5708650"/>
          <p14:tracePt t="122139" x="3073400" y="5746750"/>
          <p14:tracePt t="122155" x="3175000" y="5784850"/>
          <p14:tracePt t="122172" x="3270250" y="5822950"/>
          <p14:tracePt t="122189" x="3378200" y="5848350"/>
          <p14:tracePt t="122206" x="3486150" y="5873750"/>
          <p14:tracePt t="122222" x="3613150" y="5918200"/>
          <p14:tracePt t="122239" x="3733800" y="5949950"/>
          <p14:tracePt t="122255" x="3848100" y="5981700"/>
          <p14:tracePt t="122272" x="3949700" y="6026150"/>
          <p14:tracePt t="122289" x="4038600" y="6051550"/>
          <p14:tracePt t="122305" x="4203700" y="6096000"/>
          <p14:tracePt t="122323" x="4305300" y="6134100"/>
          <p14:tracePt t="122339" x="4419600" y="6165850"/>
          <p14:tracePt t="122355" x="4546600" y="6191250"/>
          <p14:tracePt t="122372" x="4648200" y="6210300"/>
          <p14:tracePt t="122389" x="4781550" y="6210300"/>
          <p14:tracePt t="122405" x="4908550" y="6197600"/>
          <p14:tracePt t="122422" x="5054600" y="6165850"/>
          <p14:tracePt t="122439" x="5194300" y="6134100"/>
          <p14:tracePt t="122456" x="5327650" y="6115050"/>
          <p14:tracePt t="122472" x="5467350" y="6096000"/>
          <p14:tracePt t="122489" x="5613400" y="6070600"/>
          <p14:tracePt t="122489" x="5695950" y="6057900"/>
          <p14:tracePt t="122507" x="5886450" y="6045200"/>
          <p14:tracePt t="122522" x="6102350" y="5975350"/>
          <p14:tracePt t="122539" x="6305550" y="5867400"/>
          <p14:tracePt t="122555" x="6489700" y="5721350"/>
          <p14:tracePt t="122572" x="6673850" y="5543550"/>
          <p14:tracePt t="122589" x="6807200" y="5359400"/>
          <p14:tracePt t="122605" x="6896100" y="5219700"/>
          <p14:tracePt t="122622" x="6965950" y="5067300"/>
          <p14:tracePt t="122639" x="7004050" y="4933950"/>
          <p14:tracePt t="122655" x="7016750" y="4813300"/>
          <p14:tracePt t="122672" x="7029450" y="4673600"/>
          <p14:tracePt t="122688" x="7029450" y="4533900"/>
          <p14:tracePt t="122705" x="7029450" y="4394200"/>
          <p14:tracePt t="122723" x="7029450" y="4210050"/>
          <p14:tracePt t="122739" x="6997700" y="4089400"/>
          <p14:tracePt t="122755" x="6959600" y="3981450"/>
          <p14:tracePt t="122772" x="6927850" y="3892550"/>
          <p14:tracePt t="122789" x="6896100" y="3822700"/>
          <p14:tracePt t="122805" x="6864350" y="3765550"/>
          <p14:tracePt t="122823" x="6819900" y="3714750"/>
          <p14:tracePt t="122839" x="6788150" y="3683000"/>
          <p14:tracePt t="122856" x="6750050" y="3632200"/>
          <p14:tracePt t="122872" x="6699250" y="3594100"/>
          <p14:tracePt t="122889" x="6648450" y="3562350"/>
          <p14:tracePt t="122905" x="6604000" y="3543300"/>
          <p14:tracePt t="122923" x="6578600" y="3536950"/>
          <p14:tracePt t="122939" x="6553200" y="3530600"/>
          <p14:tracePt t="122956" x="6534150" y="3524250"/>
          <p14:tracePt t="122972" x="6508750" y="3524250"/>
          <p14:tracePt t="122989" x="6477000" y="3524250"/>
          <p14:tracePt t="123005" x="6438900" y="3524250"/>
          <p14:tracePt t="123023" x="6400800" y="3524250"/>
          <p14:tracePt t="123038" x="6381750" y="3530600"/>
          <p14:tracePt t="123055" x="6369050" y="3536950"/>
          <p14:tracePt t="123072" x="6356350" y="3549650"/>
          <p14:tracePt t="123089" x="6350000" y="3549650"/>
          <p14:tracePt t="123105" x="6337300" y="3562350"/>
          <p14:tracePt t="123123" x="6337300" y="3568700"/>
          <p14:tracePt t="123139" x="6318250" y="3581400"/>
          <p14:tracePt t="123155" x="6292850" y="3613150"/>
          <p14:tracePt t="123172" x="6254750" y="3670300"/>
          <p14:tracePt t="123189" x="6203950" y="3746500"/>
          <p14:tracePt t="123205" x="6159500" y="3810000"/>
          <p14:tracePt t="123222" x="6102350" y="3892550"/>
          <p14:tracePt t="123239" x="6057900" y="3962400"/>
          <p14:tracePt t="123255" x="6007100" y="4032250"/>
          <p14:tracePt t="123272" x="5975350" y="4083050"/>
          <p14:tracePt t="123289" x="5943600" y="4146550"/>
          <p14:tracePt t="123305" x="5924550" y="4191000"/>
          <p14:tracePt t="123323" x="5911850" y="4235450"/>
          <p14:tracePt t="123339" x="5905500" y="4273550"/>
          <p14:tracePt t="123356" x="5905500" y="4311650"/>
          <p14:tracePt t="123372" x="5905500" y="4368800"/>
          <p14:tracePt t="123389" x="5905500" y="4425950"/>
          <p14:tracePt t="123405" x="5905500" y="4502150"/>
          <p14:tracePt t="123422" x="5918200" y="4572000"/>
          <p14:tracePt t="123438" x="5943600" y="4648200"/>
          <p14:tracePt t="123456" x="5975350" y="4718050"/>
          <p14:tracePt t="123488" x="6000750" y="4756150"/>
          <p14:tracePt t="123490" x="6026150" y="4781550"/>
          <p14:tracePt t="123505" x="6076950" y="4832350"/>
          <p14:tracePt t="123523" x="6140450" y="4857750"/>
          <p14:tracePt t="123538" x="6229350" y="4883150"/>
          <p14:tracePt t="123555" x="6311900" y="4902200"/>
          <p14:tracePt t="123572" x="6419850" y="4927600"/>
          <p14:tracePt t="123589" x="6527800" y="4940300"/>
          <p14:tracePt t="123605" x="6629400" y="4959350"/>
          <p14:tracePt t="123623" x="6731000" y="4965700"/>
          <p14:tracePt t="123638" x="6800850" y="4965700"/>
          <p14:tracePt t="123656" x="6832600" y="4965700"/>
          <p14:tracePt t="123672" x="6877050" y="4959350"/>
          <p14:tracePt t="123689" x="6927850" y="4940300"/>
          <p14:tracePt t="123705" x="6985000" y="4895850"/>
          <p14:tracePt t="123723" x="7029450" y="4832350"/>
          <p14:tracePt t="123739" x="7073900" y="4756150"/>
          <p14:tracePt t="123755" x="7099300" y="4667250"/>
          <p14:tracePt t="123772" x="7112000" y="4552950"/>
          <p14:tracePt t="123789" x="7112000" y="4445000"/>
          <p14:tracePt t="123805" x="7105650" y="4356100"/>
          <p14:tracePt t="123822" x="7073900" y="4267200"/>
          <p14:tracePt t="123838" x="7035800" y="4197350"/>
          <p14:tracePt t="123855" x="6965950" y="4114800"/>
          <p14:tracePt t="123872" x="6896100" y="4038600"/>
          <p14:tracePt t="123889" x="6788150" y="3962400"/>
          <p14:tracePt t="123905" x="6616700" y="3854450"/>
          <p14:tracePt t="123923" x="6489700" y="3803650"/>
          <p14:tracePt t="123939" x="6362700" y="3752850"/>
          <p14:tracePt t="123955" x="6235700" y="3708400"/>
          <p14:tracePt t="123972" x="6083300" y="3670300"/>
          <p14:tracePt t="123989" x="5918200" y="3651250"/>
          <p14:tracePt t="124005" x="5746750" y="3644900"/>
          <p14:tracePt t="124022" x="5549900" y="3644900"/>
          <p14:tracePt t="124038" x="5353050" y="3651250"/>
          <p14:tracePt t="124056" x="5124450" y="3721100"/>
          <p14:tracePt t="124072" x="4889500" y="3790950"/>
          <p14:tracePt t="124089" x="4641850" y="3860800"/>
          <p14:tracePt t="124105" x="4419600" y="3962400"/>
          <p14:tracePt t="124123" x="4305300" y="4032250"/>
          <p14:tracePt t="124138" x="4191000" y="4108450"/>
          <p14:tracePt t="124155" x="4121150" y="4184650"/>
          <p14:tracePt t="124172" x="4057650" y="4292600"/>
          <p14:tracePt t="124189" x="4025900" y="4413250"/>
          <p14:tracePt t="124205" x="4013200" y="4514850"/>
          <p14:tracePt t="124222" x="4006850" y="4616450"/>
          <p14:tracePt t="124239" x="4006850" y="4711700"/>
          <p14:tracePt t="124255" x="4032250" y="4819650"/>
          <p14:tracePt t="124272" x="4070350" y="4908550"/>
          <p14:tracePt t="124289" x="4127500" y="5003800"/>
          <p14:tracePt t="124305" x="4241800" y="5143500"/>
          <p14:tracePt t="124323" x="4330700" y="5226050"/>
          <p14:tracePt t="124339" x="4445000" y="5308600"/>
          <p14:tracePt t="124355" x="4552950" y="5372100"/>
          <p14:tracePt t="124372" x="4692650" y="5441950"/>
          <p14:tracePt t="124388" x="4832350" y="5505450"/>
          <p14:tracePt t="124405" x="5010150" y="5549900"/>
          <p14:tracePt t="124422" x="5232400" y="5619750"/>
          <p14:tracePt t="124438" x="5397500" y="5664200"/>
          <p14:tracePt t="124455" x="5600700" y="5708650"/>
          <p14:tracePt t="124473" x="5746750" y="5734050"/>
          <p14:tracePt t="124489" x="5911850" y="5759450"/>
          <p14:tracePt t="124506" x="6070600" y="5778500"/>
          <p14:tracePt t="124506" x="6146800" y="5791200"/>
          <p14:tracePt t="124522" x="6318250" y="5791200"/>
          <p14:tracePt t="124539" x="6483350" y="5765800"/>
          <p14:tracePt t="124555" x="6610350" y="5715000"/>
          <p14:tracePt t="124571" x="6750050" y="5638800"/>
          <p14:tracePt t="124588" x="6877050" y="5556250"/>
          <p14:tracePt t="124605" x="6985000" y="5454650"/>
          <p14:tracePt t="124622" x="7099300" y="5289550"/>
          <p14:tracePt t="124639" x="7162800" y="5137150"/>
          <p14:tracePt t="124655" x="7213600" y="4984750"/>
          <p14:tracePt t="124672" x="7245350" y="4851400"/>
          <p14:tracePt t="124688" x="7251700" y="4730750"/>
          <p14:tracePt t="124705" x="7251700" y="4533900"/>
          <p14:tracePt t="124723" x="7200900" y="4387850"/>
          <p14:tracePt t="124739" x="7137400" y="4279900"/>
          <p14:tracePt t="124755" x="7054850" y="4171950"/>
          <p14:tracePt t="124772" x="6972300" y="4083050"/>
          <p14:tracePt t="124788" x="6889750" y="4019550"/>
          <p14:tracePt t="124805" x="6794500" y="3956050"/>
          <p14:tracePt t="124822" x="6686550" y="3905250"/>
          <p14:tracePt t="124839" x="6578600" y="3873500"/>
          <p14:tracePt t="124855" x="6464300" y="3848100"/>
          <p14:tracePt t="124872" x="6324600" y="3835400"/>
          <p14:tracePt t="124888" x="6165850" y="3829050"/>
          <p14:tracePt t="124905" x="5924550" y="3829050"/>
          <p14:tracePt t="124922" x="5753100" y="3835400"/>
          <p14:tracePt t="124939" x="5594350" y="3879850"/>
          <p14:tracePt t="124955" x="5467350" y="3930650"/>
          <p14:tracePt t="124972" x="5378450" y="3975100"/>
          <p14:tracePt t="124989" x="5295900" y="4032250"/>
          <p14:tracePt t="125006" x="5219700" y="4083050"/>
          <p14:tracePt t="125023" x="5149850" y="4152900"/>
          <p14:tracePt t="125039" x="5086350" y="4197350"/>
          <p14:tracePt t="125055" x="5035550" y="4260850"/>
          <p14:tracePt t="125072" x="5003800" y="4318000"/>
          <p14:tracePt t="125088" x="4959350" y="4387850"/>
          <p14:tracePt t="125105" x="4902200" y="4508500"/>
          <p14:tracePt t="125123" x="4857750" y="4603750"/>
          <p14:tracePt t="125139" x="4832350" y="4686300"/>
          <p14:tracePt t="125155" x="4826000" y="4762500"/>
          <p14:tracePt t="125172" x="4819650" y="4851400"/>
          <p14:tracePt t="125188" x="4819650" y="4940300"/>
          <p14:tracePt t="125205" x="4819650" y="5016500"/>
          <p14:tracePt t="125222" x="4851400" y="5111750"/>
          <p14:tracePt t="125239" x="4889500" y="5207000"/>
          <p14:tracePt t="125255" x="4940300" y="5295900"/>
          <p14:tracePt t="125272" x="4984750" y="5365750"/>
          <p14:tracePt t="125288" x="5041900" y="5448300"/>
          <p14:tracePt t="125288" x="5060950" y="5467350"/>
          <p14:tracePt t="125307" x="5111750" y="5518150"/>
          <p14:tracePt t="125322" x="5162550" y="5549900"/>
          <p14:tracePt t="125339" x="5232400" y="5588000"/>
          <p14:tracePt t="125355" x="5327650" y="5619750"/>
          <p14:tracePt t="125372" x="5435600" y="5651500"/>
          <p14:tracePt t="125388" x="5568950" y="5689600"/>
          <p14:tracePt t="125405" x="5715000" y="5721350"/>
          <p14:tracePt t="125422" x="5880100" y="5746750"/>
          <p14:tracePt t="125439" x="6064250" y="5772150"/>
          <p14:tracePt t="125455" x="6242050" y="5791200"/>
          <p14:tracePt t="125472" x="6419850" y="5791200"/>
          <p14:tracePt t="125489" x="6572250" y="5778500"/>
          <p14:tracePt t="125505" x="6743700" y="5676900"/>
          <p14:tracePt t="125523" x="6838950" y="5613400"/>
          <p14:tracePt t="125538" x="6927850" y="5549900"/>
          <p14:tracePt t="125555" x="6985000" y="5492750"/>
          <p14:tracePt t="125572" x="7029450" y="5435600"/>
          <p14:tracePt t="125589" x="7061200" y="5372100"/>
          <p14:tracePt t="125605" x="7080250" y="5340350"/>
          <p14:tracePt t="125622" x="7092950" y="5308600"/>
          <p14:tracePt t="125639" x="7092950" y="5295900"/>
          <p14:tracePt t="125655" x="7092950" y="5289550"/>
          <p14:tracePt t="125672" x="7092950" y="5283200"/>
          <p14:tracePt t="126115" x="7092950" y="5276850"/>
          <p14:tracePt t="126124" x="7086600" y="5276850"/>
          <p14:tracePt t="126139" x="7073900" y="5276850"/>
          <p14:tracePt t="126139" x="7042150" y="5283200"/>
          <p14:tracePt t="126156" x="7029450" y="5283200"/>
          <p14:tracePt t="126172" x="7023100" y="5283200"/>
          <p14:tracePt t="126189" x="7016750" y="5289550"/>
          <p14:tracePt t="126205" x="7010400" y="5289550"/>
          <p14:tracePt t="126266" x="7004050" y="5289550"/>
          <p14:tracePt t="126274" x="6997700" y="5289550"/>
          <p14:tracePt t="126282" x="6991350" y="5289550"/>
          <p14:tracePt t="126289" x="6985000" y="5289550"/>
          <p14:tracePt t="126305" x="6965950" y="5289550"/>
          <p14:tracePt t="126323" x="6953250" y="5289550"/>
          <p14:tracePt t="126339" x="6940550" y="5289550"/>
          <p14:tracePt t="126355" x="6934200" y="5289550"/>
          <p14:tracePt t="126394" x="6927850" y="5289550"/>
          <p14:tracePt t="12668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Electrical receptacle and connector </a:t>
            </a:r>
            <a:r>
              <a:rPr lang="en-US" dirty="0" smtClean="0"/>
              <a:t>labels</a:t>
            </a:r>
          </a:p>
          <a:p>
            <a:pPr lvl="1"/>
            <a:r>
              <a:rPr lang="en-US" dirty="0"/>
              <a:t>Receptacles and connectors should be marked with their power rating and the intended function or connecting </a:t>
            </a:r>
            <a:r>
              <a:rPr lang="en-US" dirty="0" smtClean="0"/>
              <a:t>cable</a:t>
            </a:r>
          </a:p>
          <a:p>
            <a:pPr lvl="1"/>
            <a:r>
              <a:rPr lang="en-US" dirty="0"/>
              <a:t>Convenience receptacles should be labeled with the maximum allowable load in amperes or </a:t>
            </a:r>
            <a:r>
              <a:rPr lang="en-US" dirty="0" smtClean="0"/>
              <a:t>watts</a:t>
            </a:r>
          </a:p>
          <a:p>
            <a:r>
              <a:rPr lang="en-US" dirty="0"/>
              <a:t>Fuse and circuit-breaker </a:t>
            </a:r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Permanently </a:t>
            </a:r>
            <a:r>
              <a:rPr lang="en-US" dirty="0"/>
              <a:t>marked adjacent to the fuse </a:t>
            </a:r>
            <a:r>
              <a:rPr lang="en-US" dirty="0" smtClean="0"/>
              <a:t>holder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egible </a:t>
            </a:r>
            <a:r>
              <a:rPr lang="en-US" dirty="0"/>
              <a:t>in the ambient illumination anticipated</a:t>
            </a:r>
            <a:r>
              <a:rPr lang="en-US" dirty="0" smtClean="0"/>
              <a:t> 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21431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63365"/>
            <a:ext cx="3854885" cy="20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43"/>
    </mc:Choice>
    <mc:Fallback>
      <p:transition spd="slow" advTm="17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79" x="4648200" y="2914650"/>
          <p14:tracePt t="8341" x="4648200" y="2889250"/>
          <p14:tracePt t="8349" x="4648200" y="2870200"/>
          <p14:tracePt t="8358" x="4654550" y="2806700"/>
          <p14:tracePt t="8374" x="4654550" y="2743200"/>
          <p14:tracePt t="8391" x="4654550" y="2711450"/>
          <p14:tracePt t="8398" x="4648200" y="2667000"/>
          <p14:tracePt t="8414" x="4629150" y="2647950"/>
          <p14:tracePt t="8430" x="4603750" y="2616200"/>
          <p14:tracePt t="8446" x="4559300" y="2590800"/>
          <p14:tracePt t="8458" x="4464050" y="2565400"/>
          <p14:tracePt t="8478" x="4343400" y="2533650"/>
          <p14:tracePt t="8494" x="4197350" y="2520950"/>
          <p14:tracePt t="8510" x="4006850" y="2489200"/>
          <p14:tracePt t="8526" x="3727450" y="2451100"/>
          <p14:tracePt t="8549" x="3511550" y="2438400"/>
          <p14:tracePt t="8558" x="3333750" y="2432050"/>
          <p14:tracePt t="8582" x="3155950" y="2432050"/>
          <p14:tracePt t="8592" x="2997200" y="2432050"/>
          <p14:tracePt t="8608" x="2870200" y="2432050"/>
          <p14:tracePt t="8625" x="2755900" y="2432050"/>
          <p14:tracePt t="8641" x="2660650" y="2432050"/>
          <p14:tracePt t="8659" x="2584450" y="2432050"/>
          <p14:tracePt t="8675" x="2527300" y="2432050"/>
          <p14:tracePt t="8692" x="2482850" y="2432050"/>
          <p14:tracePt t="8708" x="2438400" y="2432050"/>
          <p14:tracePt t="8708" x="2419350" y="2432050"/>
          <p14:tracePt t="8726" x="2387600" y="2432050"/>
          <p14:tracePt t="8742" x="2374900" y="2432050"/>
          <p14:tracePt t="8758" x="2355850" y="2432050"/>
          <p14:tracePt t="8775" x="2349500" y="2432050"/>
          <p14:tracePt t="8792" x="2343150" y="2432050"/>
          <p14:tracePt t="9006" x="2355850" y="2432050"/>
          <p14:tracePt t="9012" x="2381250" y="2432050"/>
          <p14:tracePt t="9025" x="2413000" y="2432050"/>
          <p14:tracePt t="9026" x="2495550" y="2444750"/>
          <p14:tracePt t="9042" x="2571750" y="2457450"/>
          <p14:tracePt t="9058" x="2654300" y="2470150"/>
          <p14:tracePt t="9075" x="2717800" y="2476500"/>
          <p14:tracePt t="9092" x="2768600" y="2489200"/>
          <p14:tracePt t="9108" x="2813050" y="2495550"/>
          <p14:tracePt t="9125" x="2876550" y="2501900"/>
          <p14:tracePt t="9142" x="2908300" y="2508250"/>
          <p14:tracePt t="9158" x="2952750" y="2514600"/>
          <p14:tracePt t="9175" x="3009900" y="2520950"/>
          <p14:tracePt t="9191" x="3054350" y="2527300"/>
          <p14:tracePt t="9208" x="3105150" y="2533650"/>
          <p14:tracePt t="9225" x="3149600" y="2540000"/>
          <p14:tracePt t="9241" x="3181350" y="2540000"/>
          <p14:tracePt t="9258" x="3225800" y="2540000"/>
          <p14:tracePt t="9275" x="3244850" y="2540000"/>
          <p14:tracePt t="9291" x="3270250" y="2540000"/>
          <p14:tracePt t="9308" x="3282950" y="2540000"/>
          <p14:tracePt t="9325" x="3314700" y="2540000"/>
          <p14:tracePt t="9343" x="3340100" y="2540000"/>
          <p14:tracePt t="9358" x="3378200" y="2540000"/>
          <p14:tracePt t="9375" x="3422650" y="2540000"/>
          <p14:tracePt t="9391" x="3467100" y="2540000"/>
          <p14:tracePt t="9409" x="3517900" y="2540000"/>
          <p14:tracePt t="9425" x="3562350" y="2540000"/>
          <p14:tracePt t="9442" x="3613150" y="2533650"/>
          <p14:tracePt t="9458" x="3689350" y="2520950"/>
          <p14:tracePt t="9475" x="3752850" y="2508250"/>
          <p14:tracePt t="9492" x="3816350" y="2501900"/>
          <p14:tracePt t="9508" x="3879850" y="2489200"/>
          <p14:tracePt t="9525" x="3949700" y="2476500"/>
          <p14:tracePt t="9542" x="3987800" y="2476500"/>
          <p14:tracePt t="9558" x="4025900" y="2470150"/>
          <p14:tracePt t="9575" x="4051300" y="2470150"/>
          <p14:tracePt t="9591" x="4076700" y="2463800"/>
          <p14:tracePt t="9608" x="4108450" y="2457450"/>
          <p14:tracePt t="9625" x="4152900" y="2451100"/>
          <p14:tracePt t="9642" x="4191000" y="2451100"/>
          <p14:tracePt t="9658" x="4229100" y="2451100"/>
          <p14:tracePt t="9675" x="4260850" y="2438400"/>
          <p14:tracePt t="9691" x="4298950" y="2432050"/>
          <p14:tracePt t="9708" x="4337050" y="2432050"/>
          <p14:tracePt t="9725" x="4375150" y="2425700"/>
          <p14:tracePt t="9743" x="4394200" y="2419350"/>
          <p14:tracePt t="9758" x="4425950" y="2413000"/>
          <p14:tracePt t="9775" x="4445000" y="2413000"/>
          <p14:tracePt t="9791" x="4470400" y="2413000"/>
          <p14:tracePt t="9808" x="4502150" y="2406650"/>
          <p14:tracePt t="9825" x="4527550" y="2400300"/>
          <p14:tracePt t="9842" x="4559300" y="2400300"/>
          <p14:tracePt t="9858" x="4591050" y="2400300"/>
          <p14:tracePt t="9875" x="4648200" y="2387600"/>
          <p14:tracePt t="9891" x="4711700" y="2381250"/>
          <p14:tracePt t="9908" x="4781550" y="2381250"/>
          <p14:tracePt t="9925" x="4889500" y="2374900"/>
          <p14:tracePt t="9942" x="4940300" y="2374900"/>
          <p14:tracePt t="9958" x="4984750" y="2374900"/>
          <p14:tracePt t="9975" x="5041900" y="2374900"/>
          <p14:tracePt t="9992" x="5092700" y="2374900"/>
          <p14:tracePt t="10008" x="5162550" y="2374900"/>
          <p14:tracePt t="10025" x="5219700" y="2374900"/>
          <p14:tracePt t="10042" x="5289550" y="2374900"/>
          <p14:tracePt t="10058" x="5340350" y="2374900"/>
          <p14:tracePt t="10075" x="5397500" y="2374900"/>
          <p14:tracePt t="10091" x="5435600" y="2374900"/>
          <p14:tracePt t="10108" x="5486400" y="2374900"/>
          <p14:tracePt t="10125" x="5562600" y="2374900"/>
          <p14:tracePt t="10143" x="5607050" y="2374900"/>
          <p14:tracePt t="10158" x="5670550" y="2374900"/>
          <p14:tracePt t="10175" x="5727700" y="2374900"/>
          <p14:tracePt t="10191" x="5791200" y="2374900"/>
          <p14:tracePt t="10208" x="5861050" y="2374900"/>
          <p14:tracePt t="10225" x="5930900" y="2387600"/>
          <p14:tracePt t="10242" x="6000750" y="2393950"/>
          <p14:tracePt t="10258" x="6070600" y="2400300"/>
          <p14:tracePt t="10275" x="6140450" y="2400300"/>
          <p14:tracePt t="10291" x="6223000" y="2400300"/>
          <p14:tracePt t="10309" x="6273800" y="2400300"/>
          <p14:tracePt t="10325" x="6343650" y="2413000"/>
          <p14:tracePt t="10342" x="6381750" y="2413000"/>
          <p14:tracePt t="10358" x="6388100" y="2413000"/>
          <p14:tracePt t="10375" x="6407150" y="2413000"/>
          <p14:tracePt t="10391" x="6426200" y="2413000"/>
          <p14:tracePt t="10408" x="6445250" y="2413000"/>
          <p14:tracePt t="10425" x="6464300" y="2413000"/>
          <p14:tracePt t="10441" x="6477000" y="2413000"/>
          <p14:tracePt t="10458" x="6489700" y="2413000"/>
          <p14:tracePt t="10475" x="6496050" y="2413000"/>
          <p14:tracePt t="10519" x="6502400" y="2413000"/>
          <p14:tracePt t="10877" x="6508750" y="2413000"/>
          <p14:tracePt t="10903" x="6527800" y="2413000"/>
          <p14:tracePt t="10910" x="6546850" y="2413000"/>
          <p14:tracePt t="10911" x="6572250" y="2413000"/>
          <p14:tracePt t="10926" x="6661150" y="2413000"/>
          <p14:tracePt t="10943" x="6724650" y="2413000"/>
          <p14:tracePt t="10959" x="6756400" y="2413000"/>
          <p14:tracePt t="10975" x="6788150" y="2413000"/>
          <p14:tracePt t="10992" x="6800850" y="2413000"/>
          <p14:tracePt t="11009" x="6813550" y="2413000"/>
          <p14:tracePt t="11025" x="6826250" y="2413000"/>
          <p14:tracePt t="11042" x="6832600" y="2413000"/>
          <p14:tracePt t="11471" x="6838950" y="2413000"/>
          <p14:tracePt t="11479" x="6870700" y="2413000"/>
          <p14:tracePt t="11487" x="6896100" y="2413000"/>
          <p14:tracePt t="11493" x="6940550" y="2413000"/>
          <p14:tracePt t="11510" x="7016750" y="2413000"/>
          <p14:tracePt t="11510" x="7054850" y="2413000"/>
          <p14:tracePt t="11527" x="7124700" y="2413000"/>
          <p14:tracePt t="11543" x="7194550" y="2413000"/>
          <p14:tracePt t="11559" x="7251700" y="2413000"/>
          <p14:tracePt t="11575" x="7302500" y="2413000"/>
          <p14:tracePt t="11593" x="7353300" y="2413000"/>
          <p14:tracePt t="11609" x="7410450" y="2413000"/>
          <p14:tracePt t="11626" x="7486650" y="2413000"/>
          <p14:tracePt t="11642" x="7550150" y="2413000"/>
          <p14:tracePt t="11659" x="7620000" y="2413000"/>
          <p14:tracePt t="11676" x="7696200" y="2413000"/>
          <p14:tracePt t="11693" x="7778750" y="2413000"/>
          <p14:tracePt t="11709" x="7899400" y="2413000"/>
          <p14:tracePt t="11727" x="7988300" y="2413000"/>
          <p14:tracePt t="11742" x="8064500" y="2413000"/>
          <p14:tracePt t="11758" x="8153400" y="2413000"/>
          <p14:tracePt t="11775" x="8242300" y="2413000"/>
          <p14:tracePt t="11792" x="8318500" y="2413000"/>
          <p14:tracePt t="11809" x="8394700" y="2413000"/>
          <p14:tracePt t="11826" x="8445500" y="2413000"/>
          <p14:tracePt t="11842" x="8483600" y="2413000"/>
          <p14:tracePt t="11859" x="8509000" y="2413000"/>
          <p14:tracePt t="11876" x="8521700" y="2413000"/>
          <p14:tracePt t="11892" x="8528050" y="2413000"/>
          <p14:tracePt t="12118" x="8509000" y="2413000"/>
          <p14:tracePt t="12127" x="8496300" y="2413000"/>
          <p14:tracePt t="12135" x="8477250" y="2419350"/>
          <p14:tracePt t="12151" x="8426450" y="2419350"/>
          <p14:tracePt t="12159" x="8388350" y="2425700"/>
          <p14:tracePt t="12160" x="8299450" y="2438400"/>
          <p14:tracePt t="12175" x="8197850" y="2457450"/>
          <p14:tracePt t="12192" x="8070850" y="2463800"/>
          <p14:tracePt t="12209" x="7931150" y="2482850"/>
          <p14:tracePt t="12226" x="7639050" y="2508250"/>
          <p14:tracePt t="12242" x="7283450" y="2559050"/>
          <p14:tracePt t="12259" x="6807200" y="2628900"/>
          <p14:tracePt t="12275" x="6223000" y="2698750"/>
          <p14:tracePt t="12292" x="5664200" y="2762250"/>
          <p14:tracePt t="12309" x="5130800" y="2781300"/>
          <p14:tracePt t="12309" x="4838700" y="2806700"/>
          <p14:tracePt t="12327" x="4356100" y="2832100"/>
          <p14:tracePt t="12343" x="3968750" y="2844800"/>
          <p14:tracePt t="12359" x="3644900" y="2851150"/>
          <p14:tracePt t="12376" x="3384550" y="2870200"/>
          <p14:tracePt t="12392" x="3219450" y="2882900"/>
          <p14:tracePt t="12409" x="3054350" y="2895600"/>
          <p14:tracePt t="12426" x="2921000" y="2908300"/>
          <p14:tracePt t="12442" x="2781300" y="2927350"/>
          <p14:tracePt t="12459" x="2660650" y="2940050"/>
          <p14:tracePt t="12476" x="2565400" y="2940050"/>
          <p14:tracePt t="12492" x="2482850" y="2940050"/>
          <p14:tracePt t="12509" x="2432050" y="2940050"/>
          <p14:tracePt t="12509" x="2413000" y="2940050"/>
          <p14:tracePt t="12528" x="2387600" y="2940050"/>
          <p14:tracePt t="12543" x="2355850" y="2940050"/>
          <p14:tracePt t="12559" x="2317750" y="2927350"/>
          <p14:tracePt t="12575" x="2279650" y="2921000"/>
          <p14:tracePt t="12592" x="2241550" y="2908300"/>
          <p14:tracePt t="12609" x="2216150" y="2908300"/>
          <p14:tracePt t="12625" x="2190750" y="2901950"/>
          <p14:tracePt t="12642" x="2178050" y="2901950"/>
          <p14:tracePt t="12767" x="2209800" y="2901950"/>
          <p14:tracePt t="12775" x="2355850" y="2927350"/>
          <p14:tracePt t="12792" x="2463800" y="2952750"/>
          <p14:tracePt t="12793" x="2819400" y="3067050"/>
          <p14:tracePt t="12809" x="3175000" y="3175000"/>
          <p14:tracePt t="12825" x="3638550" y="3333750"/>
          <p14:tracePt t="12842" x="4057650" y="3505200"/>
          <p14:tracePt t="12859" x="4432300" y="3689350"/>
          <p14:tracePt t="12876" x="4724400" y="3867150"/>
          <p14:tracePt t="12892" x="4876800" y="3975100"/>
          <p14:tracePt t="12909" x="5010150" y="4089400"/>
          <p14:tracePt t="12925" x="5168900" y="4241800"/>
          <p14:tracePt t="12942" x="5270500" y="4343400"/>
          <p14:tracePt t="12959" x="5359400" y="4419600"/>
          <p14:tracePt t="12976" x="5448300" y="4514850"/>
          <p14:tracePt t="12992" x="5518150" y="4572000"/>
          <p14:tracePt t="13009" x="5556250" y="4603750"/>
          <p14:tracePt t="13025" x="5588000" y="4629150"/>
          <p14:tracePt t="13043" x="5607050" y="4648200"/>
          <p14:tracePt t="13058" x="5626100" y="4673600"/>
          <p14:tracePt t="13076" x="5645150" y="4699000"/>
          <p14:tracePt t="13092" x="5664200" y="4718050"/>
          <p14:tracePt t="13109" x="5670550" y="4737100"/>
          <p14:tracePt t="13126" x="5683250" y="4749800"/>
          <p14:tracePt t="13318" x="5676900" y="4749800"/>
          <p14:tracePt t="13327" x="5664200" y="4756150"/>
          <p14:tracePt t="13350" x="5651500" y="4756150"/>
          <p14:tracePt t="13367" x="5645150" y="4756150"/>
          <p14:tracePt t="13406" x="5638800" y="4756150"/>
          <p14:tracePt t="13431" x="5632450" y="4756150"/>
          <p14:tracePt t="13446" x="5626100" y="4756150"/>
          <p14:tracePt t="13463" x="5619750" y="4756150"/>
          <p14:tracePt t="13478" x="5613400" y="4756150"/>
          <p14:tracePt t="13486" x="5607050" y="4756150"/>
          <p14:tracePt t="13494" x="5594350" y="4762500"/>
          <p14:tracePt t="13509" x="5588000" y="4762500"/>
          <p14:tracePt t="13509" x="5568950" y="4768850"/>
          <p14:tracePt t="13525" x="5537200" y="4787900"/>
          <p14:tracePt t="13544" x="5524500" y="4806950"/>
          <p14:tracePt t="13559" x="5511800" y="4845050"/>
          <p14:tracePt t="13576" x="5511800" y="4883150"/>
          <p14:tracePt t="13592" x="5511800" y="4927600"/>
          <p14:tracePt t="13609" x="5530850" y="4984750"/>
          <p14:tracePt t="13625" x="5556250" y="5029200"/>
          <p14:tracePt t="13643" x="5600700" y="5080000"/>
          <p14:tracePt t="13659" x="5619750" y="5099050"/>
          <p14:tracePt t="13676" x="5645150" y="5118100"/>
          <p14:tracePt t="13692" x="5657850" y="5124450"/>
          <p14:tracePt t="13709" x="5683250" y="5130800"/>
          <p14:tracePt t="13725" x="5721350" y="5143500"/>
          <p14:tracePt t="13743" x="5753100" y="5149850"/>
          <p14:tracePt t="13759" x="5797550" y="5162550"/>
          <p14:tracePt t="13776" x="5829300" y="5175250"/>
          <p14:tracePt t="13792" x="5880100" y="5187950"/>
          <p14:tracePt t="13809" x="5911850" y="5200650"/>
          <p14:tracePt t="13825" x="5956300" y="5207000"/>
          <p14:tracePt t="13843" x="6019800" y="5226050"/>
          <p14:tracePt t="13859" x="6096000" y="5251450"/>
          <p14:tracePt t="13876" x="6203950" y="5289550"/>
          <p14:tracePt t="13892" x="6311900" y="5321300"/>
          <p14:tracePt t="13909" x="6419850" y="5346700"/>
          <p14:tracePt t="13926" x="6597650" y="5391150"/>
          <p14:tracePt t="13943" x="6705600" y="5403850"/>
          <p14:tracePt t="13959" x="6800850" y="5422900"/>
          <p14:tracePt t="13975" x="6908800" y="5435600"/>
          <p14:tracePt t="13992" x="6997700" y="5441950"/>
          <p14:tracePt t="14009" x="7086600" y="5441950"/>
          <p14:tracePt t="14025" x="7156450" y="5441950"/>
          <p14:tracePt t="14043" x="7207250" y="5441950"/>
          <p14:tracePt t="14059" x="7239000" y="5441950"/>
          <p14:tracePt t="14075" x="7251700" y="5441950"/>
          <p14:tracePt t="14092" x="7270750" y="5441950"/>
          <p14:tracePt t="14109" x="7277100" y="5441950"/>
          <p14:tracePt t="14125" x="7283450" y="5441950"/>
          <p14:tracePt t="14143" x="7296150" y="5435600"/>
          <p14:tracePt t="14159" x="7308850" y="5429250"/>
          <p14:tracePt t="14176" x="7334250" y="5429250"/>
          <p14:tracePt t="14192" x="7359650" y="5422900"/>
          <p14:tracePt t="14209" x="7391400" y="5416550"/>
          <p14:tracePt t="14225" x="7423150" y="5410200"/>
          <p14:tracePt t="14243" x="7461250" y="5397500"/>
          <p14:tracePt t="14259" x="7499350" y="5384800"/>
          <p14:tracePt t="14276" x="7537450" y="5372100"/>
          <p14:tracePt t="14292" x="7581900" y="5353050"/>
          <p14:tracePt t="14309" x="7632700" y="5327650"/>
          <p14:tracePt t="14326" x="7727950" y="5276850"/>
          <p14:tracePt t="14343" x="7791450" y="5219700"/>
          <p14:tracePt t="14360" x="7861300" y="5149850"/>
          <p14:tracePt t="14375" x="7924800" y="5048250"/>
          <p14:tracePt t="14393" x="7975600" y="4921250"/>
          <p14:tracePt t="14409" x="8001000" y="4775200"/>
          <p14:tracePt t="14426" x="8007350" y="4635500"/>
          <p14:tracePt t="14442" x="8013700" y="4495800"/>
          <p14:tracePt t="14459" x="8013700" y="4381500"/>
          <p14:tracePt t="14475" x="8013700" y="4286250"/>
          <p14:tracePt t="14493" x="7994650" y="4203700"/>
          <p14:tracePt t="14509" x="7969250" y="4127500"/>
          <p14:tracePt t="14526" x="7931150" y="4025900"/>
          <p14:tracePt t="14544" x="7912100" y="3981450"/>
          <p14:tracePt t="14559" x="7880350" y="3930650"/>
          <p14:tracePt t="14576" x="7861300" y="3892550"/>
          <p14:tracePt t="14592" x="7842250" y="3860800"/>
          <p14:tracePt t="14609" x="7829550" y="3841750"/>
          <p14:tracePt t="14626" x="7810500" y="3816350"/>
          <p14:tracePt t="14642" x="7804150" y="3803650"/>
          <p14:tracePt t="14659" x="7785100" y="3790950"/>
          <p14:tracePt t="14675" x="7778750" y="3784600"/>
          <p14:tracePt t="14692" x="7759700" y="3778250"/>
          <p14:tracePt t="14709" x="7740650" y="3778250"/>
          <p14:tracePt t="14725" x="7702550" y="3771900"/>
          <p14:tracePt t="14743" x="7677150" y="3771900"/>
          <p14:tracePt t="14759" x="7651750" y="3771900"/>
          <p14:tracePt t="14775" x="7632700" y="3771900"/>
          <p14:tracePt t="14792" x="7613650" y="3771900"/>
          <p14:tracePt t="14809" x="7594600" y="3771900"/>
          <p14:tracePt t="14826" x="7581900" y="3771900"/>
          <p14:tracePt t="14842" x="7569200" y="3784600"/>
          <p14:tracePt t="14859" x="7556500" y="3790950"/>
          <p14:tracePt t="14875" x="7531100" y="3797300"/>
          <p14:tracePt t="14892" x="7512050" y="3816350"/>
          <p14:tracePt t="14909" x="7493000" y="3822700"/>
          <p14:tracePt t="14926" x="7461250" y="3854450"/>
          <p14:tracePt t="14943" x="7429500" y="3886200"/>
          <p14:tracePt t="14959" x="7404100" y="3911600"/>
          <p14:tracePt t="14975" x="7378700" y="3956050"/>
          <p14:tracePt t="14992" x="7334250" y="4032250"/>
          <p14:tracePt t="15009" x="7283450" y="4127500"/>
          <p14:tracePt t="15026" x="7264400" y="4159250"/>
          <p14:tracePt t="15042" x="7219950" y="4260850"/>
          <p14:tracePt t="15059" x="7181850" y="4394200"/>
          <p14:tracePt t="15075" x="7156450" y="4591050"/>
          <p14:tracePt t="15092" x="7150100" y="4806950"/>
          <p14:tracePt t="15109" x="7169150" y="5029200"/>
          <p14:tracePt t="15126" x="7270750" y="5327650"/>
          <p14:tracePt t="15143" x="7334250" y="5448300"/>
          <p14:tracePt t="15159" x="7378700" y="5518150"/>
          <p14:tracePt t="15175" x="7410450" y="5556250"/>
          <p14:tracePt t="15192" x="7435850" y="5575300"/>
          <p14:tracePt t="15209" x="7454900" y="5588000"/>
          <p14:tracePt t="15226" x="7486650" y="5594350"/>
          <p14:tracePt t="15242" x="7512050" y="5600700"/>
          <p14:tracePt t="15259" x="7569200" y="5600700"/>
          <p14:tracePt t="15275" x="7626350" y="5600700"/>
          <p14:tracePt t="15292" x="7715250" y="5594350"/>
          <p14:tracePt t="15309" x="7829550" y="5549900"/>
          <p14:tracePt t="15326" x="7988300" y="5461000"/>
          <p14:tracePt t="15343" x="8077200" y="5378450"/>
          <p14:tracePt t="15359" x="8140700" y="5283200"/>
          <p14:tracePt t="15375" x="8185150" y="5149850"/>
          <p14:tracePt t="15392" x="8191500" y="4984750"/>
          <p14:tracePt t="15409" x="8191500" y="4806950"/>
          <p14:tracePt t="15426" x="8166100" y="4578350"/>
          <p14:tracePt t="15442" x="8102600" y="4381500"/>
          <p14:tracePt t="15459" x="8026400" y="4159250"/>
          <p14:tracePt t="15475" x="7950200" y="3981450"/>
          <p14:tracePt t="15492" x="7880350" y="3829050"/>
          <p14:tracePt t="15509" x="7823200" y="3702050"/>
          <p14:tracePt t="15526" x="7759700" y="3543300"/>
          <p14:tracePt t="15543" x="7715250" y="3467100"/>
          <p14:tracePt t="15560" x="7677150" y="3403600"/>
          <p14:tracePt t="15575" x="7658100" y="3378200"/>
          <p14:tracePt t="15592" x="7639050" y="3352800"/>
          <p14:tracePt t="15609" x="7626350" y="3340100"/>
          <p14:tracePt t="15625" x="7620000" y="3333750"/>
          <p14:tracePt t="15642" x="7607300" y="3333750"/>
          <p14:tracePt t="15659" x="7581900" y="3327400"/>
          <p14:tracePt t="15675" x="7569200" y="3327400"/>
          <p14:tracePt t="15692" x="7537450" y="3327400"/>
          <p14:tracePt t="15709" x="7493000" y="3340100"/>
          <p14:tracePt t="15726" x="7410450" y="3384550"/>
          <p14:tracePt t="15744" x="7359650" y="3429000"/>
          <p14:tracePt t="15759" x="7302500" y="3486150"/>
          <p14:tracePt t="15775" x="7239000" y="3549650"/>
          <p14:tracePt t="15792" x="7188200" y="3619500"/>
          <p14:tracePt t="15809" x="7143750" y="3702050"/>
          <p14:tracePt t="15825" x="7099300" y="3778250"/>
          <p14:tracePt t="15842" x="7080250" y="3860800"/>
          <p14:tracePt t="15859" x="7061200" y="3962400"/>
          <p14:tracePt t="15875" x="7048500" y="4057650"/>
          <p14:tracePt t="15892" x="7035800" y="4191000"/>
          <p14:tracePt t="15909" x="7029450" y="4305300"/>
          <p14:tracePt t="15925" x="7029450" y="4457700"/>
          <p14:tracePt t="15943" x="7029450" y="4540250"/>
          <p14:tracePt t="15959" x="7029450" y="4610100"/>
          <p14:tracePt t="15975" x="7023100" y="4673600"/>
          <p14:tracePt t="15992" x="7023100" y="4724400"/>
          <p14:tracePt t="16009" x="7023100" y="4768850"/>
          <p14:tracePt t="16025" x="7023100" y="4819650"/>
          <p14:tracePt t="16043" x="7023100" y="4870450"/>
          <p14:tracePt t="16059" x="7023100" y="4933950"/>
          <p14:tracePt t="16076" x="7029450" y="4978400"/>
          <p14:tracePt t="16092" x="7035800" y="5022850"/>
          <p14:tracePt t="16109" x="7048500" y="5054600"/>
          <p14:tracePt t="16126" x="7073900" y="5105400"/>
          <p14:tracePt t="16144" x="7086600" y="5143500"/>
          <p14:tracePt t="16159" x="7105650" y="5175250"/>
          <p14:tracePt t="16175" x="7118350" y="5207000"/>
          <p14:tracePt t="16192" x="7131050" y="5245100"/>
          <p14:tracePt t="16209" x="7150100" y="5270500"/>
          <p14:tracePt t="16225" x="7162800" y="5283200"/>
          <p14:tracePt t="16243" x="7175500" y="5314950"/>
          <p14:tracePt t="16259" x="7194550" y="5346700"/>
          <p14:tracePt t="16275" x="7207250" y="5365750"/>
          <p14:tracePt t="16292" x="7226300" y="5391150"/>
          <p14:tracePt t="16309" x="7245350" y="5416550"/>
          <p14:tracePt t="16325" x="7264400" y="5448300"/>
          <p14:tracePt t="16343" x="7289800" y="5467350"/>
          <p14:tracePt t="16359" x="7308850" y="5473700"/>
          <p14:tracePt t="16375" x="7334250" y="5486400"/>
          <p14:tracePt t="16392" x="7372350" y="5492750"/>
          <p14:tracePt t="16409" x="7404100" y="5492750"/>
          <p14:tracePt t="16425" x="7454900" y="5492750"/>
          <p14:tracePt t="16459" x="7499350" y="5492750"/>
          <p14:tracePt t="16459" x="7550150" y="5492750"/>
          <p14:tracePt t="16475" x="7581900" y="5492750"/>
          <p14:tracePt t="16492" x="7613650" y="5486400"/>
          <p14:tracePt t="16509" x="7645400" y="5473700"/>
          <p14:tracePt t="16525" x="7689850" y="5467350"/>
          <p14:tracePt t="16543" x="7721600" y="5454650"/>
          <p14:tracePt t="16559" x="7747000" y="5435600"/>
          <p14:tracePt t="16577" x="7772400" y="5416550"/>
          <p14:tracePt t="16592" x="7797800" y="5403850"/>
          <p14:tracePt t="16609" x="7804150" y="5397500"/>
          <p14:tracePt t="16646" x="7810500" y="5391150"/>
          <p14:tracePt t="16659" x="7816850" y="5384800"/>
          <p14:tracePt t="17174" x="7823200" y="5372100"/>
          <p14:tracePt t="17182" x="7823200" y="5365750"/>
          <p14:tracePt t="17190" x="7835900" y="5346700"/>
          <p14:tracePt t="17190" x="7842250" y="5334000"/>
          <p14:tracePt t="17198" x="7854950" y="5314950"/>
          <p14:tracePt t="17209" x="7880350" y="5238750"/>
          <p14:tracePt t="17225" x="7905750" y="5149850"/>
          <p14:tracePt t="17242" x="7924800" y="5022850"/>
          <p14:tracePt t="17259" x="7924800" y="4914900"/>
          <p14:tracePt t="17276" x="7924800" y="4794250"/>
          <p14:tracePt t="17292" x="7924800" y="4673600"/>
          <p14:tracePt t="17309" x="7886700" y="4546600"/>
          <p14:tracePt t="17325" x="7848600" y="4400550"/>
          <p14:tracePt t="17343" x="7829550" y="4324350"/>
          <p14:tracePt t="17359" x="7797800" y="4260850"/>
          <p14:tracePt t="17375" x="7766050" y="4191000"/>
          <p14:tracePt t="17392" x="7747000" y="4133850"/>
          <p14:tracePt t="17409" x="7721600" y="4095750"/>
          <p14:tracePt t="17425" x="7715250" y="4064000"/>
          <p14:tracePt t="17442" x="7702550" y="4044950"/>
          <p14:tracePt t="17459" x="7689850" y="4025900"/>
          <p14:tracePt t="17475" x="7670800" y="4000500"/>
          <p14:tracePt t="17492" x="7658100" y="3981450"/>
          <p14:tracePt t="17509" x="7639050" y="3962400"/>
          <p14:tracePt t="17525" x="7613650" y="3943350"/>
          <p14:tracePt t="17543" x="7600950" y="3930650"/>
          <p14:tracePt t="17559" x="7594600" y="3924300"/>
          <p14:tracePt t="17575" x="7575550" y="3905250"/>
          <p14:tracePt t="17593" x="7556500" y="3886200"/>
          <p14:tracePt t="17609" x="7543800" y="3867150"/>
          <p14:tracePt t="17625" x="7531100" y="3854450"/>
          <p14:tracePt t="17642" x="7518400" y="3841750"/>
          <p14:tracePt t="17659" x="7512050" y="3829050"/>
          <p14:tracePt t="17675" x="7499350" y="3816350"/>
          <p14:tracePt t="17692" x="7493000" y="3810000"/>
          <p14:tracePt t="17709" x="7480300" y="3803650"/>
          <p14:tracePt t="17726" x="7467600" y="3803650"/>
          <p14:tracePt t="17742" x="7442200" y="3803650"/>
          <p14:tracePt t="17759" x="7410450" y="3810000"/>
          <p14:tracePt t="17775" x="7366000" y="3841750"/>
          <p14:tracePt t="17792" x="7308850" y="3898900"/>
          <p14:tracePt t="17809" x="7264400" y="3943350"/>
          <p14:tracePt t="17825" x="7226300" y="4000500"/>
          <p14:tracePt t="17842" x="7219950" y="4013200"/>
          <p14:tracePt t="17859" x="7219950" y="4025900"/>
          <p14:tracePt t="17875" x="7219950" y="4044950"/>
          <p14:tracePt t="17892" x="7219950" y="4057650"/>
          <p14:tracePt t="17909" x="7226300" y="4070350"/>
          <p14:tracePt t="17925" x="7239000" y="4083050"/>
          <p14:tracePt t="17943" x="7251700" y="4089400"/>
          <p14:tracePt t="17959" x="7289800" y="4095750"/>
          <p14:tracePt t="17975" x="7321550" y="4095750"/>
          <p14:tracePt t="17992" x="7353300" y="4102100"/>
          <p14:tracePt t="18009" x="7385050" y="4102100"/>
          <p14:tracePt t="18025" x="7423150" y="4102100"/>
          <p14:tracePt t="18042" x="7442200" y="4102100"/>
          <p14:tracePt t="18059" x="7467600" y="4083050"/>
          <p14:tracePt t="18075" x="7473950" y="4076700"/>
          <p14:tracePt t="18092" x="7480300" y="4070350"/>
          <p14:tracePt t="18109" x="7480300" y="4057650"/>
          <p14:tracePt t="18125" x="7480300" y="4051300"/>
          <p14:tracePt t="18174" x="7480300" y="4044950"/>
          <p14:tracePt t="18189" x="7480300" y="4038600"/>
          <p14:tracePt t="18247" x="7473950" y="4032250"/>
          <p14:tracePt t="18270" x="7467600" y="4032250"/>
          <p14:tracePt t="18270" x="7461250" y="4032250"/>
          <p14:tracePt t="18294" x="7454900" y="4032250"/>
          <p14:tracePt t="18310" x="7448550" y="4032250"/>
          <p14:tracePt t="18342" x="7442200" y="4032250"/>
          <p14:tracePt t="18350" x="7435850" y="4032250"/>
          <p14:tracePt t="18366" x="7429500" y="4032250"/>
          <p14:tracePt t="18398" x="7423150" y="4032250"/>
          <p14:tracePt t="19150" x="7416800" y="4032250"/>
          <p14:tracePt t="19158" x="7404100" y="4032250"/>
          <p14:tracePt t="19168" x="7397750" y="4032250"/>
          <p14:tracePt t="19177" x="7391400" y="4032250"/>
          <p14:tracePt t="19192" x="7385050" y="4032250"/>
          <p14:tracePt t="19238" x="7378700" y="4032250"/>
          <p14:tracePt t="19254" x="7372350" y="4032250"/>
          <p14:tracePt t="19262" x="7366000" y="4032250"/>
          <p14:tracePt t="19278" x="7359650" y="4032250"/>
          <p14:tracePt t="19278" x="7353300" y="4032250"/>
          <p14:tracePt t="19292" x="7334250" y="4032250"/>
          <p14:tracePt t="19308" x="7321550" y="4032250"/>
          <p14:tracePt t="19325" x="7289800" y="4038600"/>
          <p14:tracePt t="19343" x="7277100" y="4044950"/>
          <p14:tracePt t="19359" x="7251700" y="4057650"/>
          <p14:tracePt t="19376" x="7245350" y="4076700"/>
          <p14:tracePt t="19392" x="7232650" y="4095750"/>
          <p14:tracePt t="19409" x="7219950" y="4102100"/>
          <p14:tracePt t="19425" x="7219950" y="4108450"/>
          <p14:tracePt t="19462" x="7219950" y="4114800"/>
          <p14:tracePt t="19534" x="7226300" y="4121150"/>
          <p14:tracePt t="19540" x="7258050" y="4133850"/>
          <p14:tracePt t="19559" x="7270750" y="4133850"/>
          <p14:tracePt t="19559" x="7308850" y="4133850"/>
          <p14:tracePt t="19575" x="7340600" y="4133850"/>
          <p14:tracePt t="19592" x="7359650" y="4133850"/>
          <p14:tracePt t="19609" x="7385050" y="4133850"/>
          <p14:tracePt t="19626" x="7404100" y="4133850"/>
          <p14:tracePt t="19642" x="7416800" y="4121150"/>
          <p14:tracePt t="19659" x="7429500" y="4114800"/>
          <p14:tracePt t="19675" x="7435850" y="4102100"/>
          <p14:tracePt t="19692" x="7442200" y="4095750"/>
          <p14:tracePt t="19709" x="7448550" y="4089400"/>
          <p14:tracePt t="19725" x="7448550" y="4076700"/>
          <p14:tracePt t="19806" x="7448550" y="4070350"/>
          <p14:tracePt t="19838" x="7448550" y="4064000"/>
          <p14:tracePt t="19846" x="7448550" y="4057650"/>
          <p14:tracePt t="19862" x="7448550" y="4044950"/>
          <p14:tracePt t="19870" x="7448550" y="4038600"/>
          <p14:tracePt t="19875" x="7442200" y="4025900"/>
          <p14:tracePt t="19892" x="7429500" y="4019550"/>
          <p14:tracePt t="19909" x="7423150" y="4006850"/>
          <p14:tracePt t="19925" x="7391400" y="3994150"/>
          <p14:tracePt t="19943" x="7372350" y="3987800"/>
          <p14:tracePt t="19959" x="7340600" y="3987800"/>
          <p14:tracePt t="19975" x="7327900" y="3987800"/>
          <p14:tracePt t="19992" x="7315200" y="3987800"/>
          <p14:tracePt t="20062" x="7308850" y="3987800"/>
          <p14:tracePt t="20070" x="7296150" y="3987800"/>
          <p14:tracePt t="20086" x="7283450" y="3987800"/>
          <p14:tracePt t="20094" x="7277100" y="3987800"/>
          <p14:tracePt t="20108" x="7270750" y="3987800"/>
          <p14:tracePt t="20109" x="7245350" y="3994150"/>
          <p14:tracePt t="20125" x="7207250" y="3994150"/>
          <p14:tracePt t="20143" x="7188200" y="3994150"/>
          <p14:tracePt t="20159" x="7181850" y="3994150"/>
          <p14:tracePt t="20175" x="7175500" y="3994150"/>
          <p14:tracePt t="20230" x="7169150" y="3994150"/>
          <p14:tracePt t="20278" x="7162800" y="3994150"/>
          <p14:tracePt t="20286" x="7156450" y="3994150"/>
          <p14:tracePt t="20310" x="7150100" y="3994150"/>
          <p14:tracePt t="20326" x="7143750" y="3994150"/>
          <p14:tracePt t="20342" x="7137400" y="3994150"/>
          <p14:tracePt t="20502" x="7143750" y="3994150"/>
          <p14:tracePt t="20575" x="7137400" y="3994150"/>
          <p14:tracePt t="20587" x="7105650" y="3994150"/>
          <p14:tracePt t="20591" x="7054850" y="3994150"/>
          <p14:tracePt t="20597" x="6915150" y="3994150"/>
          <p14:tracePt t="20609" x="6775450" y="3994150"/>
          <p14:tracePt t="20626" x="6692900" y="3994150"/>
          <p14:tracePt t="20644" x="6661150" y="3994150"/>
          <p14:tracePt t="20759" x="6673850" y="3994150"/>
          <p14:tracePt t="20762" x="6705600" y="3994150"/>
          <p14:tracePt t="20776" x="6737350" y="3987800"/>
          <p14:tracePt t="20777" x="6819900" y="3981450"/>
          <p14:tracePt t="20793" x="6915150" y="3981450"/>
          <p14:tracePt t="20809" x="6972300" y="3968750"/>
          <p14:tracePt t="20826" x="6997700" y="3968750"/>
          <p14:tracePt t="20843" x="7010400" y="3968750"/>
          <p14:tracePt t="20860" x="7023100" y="3962400"/>
          <p14:tracePt t="20959" x="7016750" y="3962400"/>
          <p14:tracePt t="20960" x="6997700" y="3962400"/>
          <p14:tracePt t="20976" x="6985000" y="3962400"/>
          <p14:tracePt t="20977" x="6921500" y="3962400"/>
          <p14:tracePt t="20993" x="6858000" y="3968750"/>
          <p14:tracePt t="21009" x="6781800" y="3981450"/>
          <p14:tracePt t="21027" x="6711950" y="3987800"/>
          <p14:tracePt t="21043" x="6673850" y="3987800"/>
          <p14:tracePt t="21060" x="6648450" y="3987800"/>
          <p14:tracePt t="21076" x="6629400" y="3987800"/>
          <p14:tracePt t="21093" x="6610350" y="3987800"/>
          <p14:tracePt t="21109" x="6604000" y="3987800"/>
          <p14:tracePt t="21126" x="6591300" y="3994150"/>
          <p14:tracePt t="21175" x="6584950" y="3994150"/>
          <p14:tracePt t="21303" x="6591300" y="3994150"/>
          <p14:tracePt t="21311" x="6597650" y="3994150"/>
          <p14:tracePt t="21327" x="6604000" y="3994150"/>
          <p14:tracePt t="21327" x="6610350" y="3994150"/>
          <p14:tracePt t="21543" x="6604000" y="3994150"/>
          <p14:tracePt t="21551" x="6578600" y="3994150"/>
          <p14:tracePt t="21559" x="6540500" y="3994150"/>
          <p14:tracePt t="21560" x="6470650" y="3994150"/>
          <p14:tracePt t="21576" x="6394450" y="3987800"/>
          <p14:tracePt t="21593" x="6337300" y="3987800"/>
          <p14:tracePt t="21609" x="6299200" y="3975100"/>
          <p14:tracePt t="21626" x="6280150" y="3975100"/>
          <p14:tracePt t="21643" x="6267450" y="3968750"/>
          <p14:tracePt t="21855" x="6273800" y="3968750"/>
          <p14:tracePt t="21871" x="6286500" y="3968750"/>
          <p14:tracePt t="21879" x="6299200" y="3962400"/>
          <p14:tracePt t="21886" x="6324600" y="3962400"/>
          <p14:tracePt t="21893" x="6381750" y="3949700"/>
          <p14:tracePt t="21910" x="6457950" y="3943350"/>
          <p14:tracePt t="21910" x="6502400" y="3937000"/>
          <p14:tracePt t="21927" x="6578600" y="3937000"/>
          <p14:tracePt t="21943" x="6635750" y="3937000"/>
          <p14:tracePt t="21960" x="6686550" y="3937000"/>
          <p14:tracePt t="21976" x="6711950" y="3937000"/>
          <p14:tracePt t="21993" x="6737350" y="3937000"/>
          <p14:tracePt t="22009" x="6756400" y="3937000"/>
          <p14:tracePt t="22026" x="6775450" y="3930650"/>
          <p14:tracePt t="22043" x="6788150" y="3930650"/>
          <p14:tracePt t="22060" x="6813550" y="3924300"/>
          <p14:tracePt t="22076" x="6838950" y="3917950"/>
          <p14:tracePt t="22093" x="6851650" y="3917950"/>
          <p14:tracePt t="22110" x="6877050" y="3917950"/>
          <p14:tracePt t="22110" x="6883400" y="3917950"/>
          <p14:tracePt t="22127" x="6889750" y="3917950"/>
          <p14:tracePt t="22167" x="6896100" y="3917950"/>
          <p14:tracePt t="22177" x="6902450" y="3917950"/>
          <p14:tracePt t="22431" x="6902450" y="3905250"/>
          <p14:tracePt t="22447" x="6896100" y="3892550"/>
          <p14:tracePt t="22455" x="6889750" y="3892550"/>
          <p14:tracePt t="22463" x="6889750" y="3886200"/>
          <p14:tracePt t="22478" x="6883400" y="3873500"/>
          <p14:tracePt t="22551" x="6877050" y="3873500"/>
          <p14:tracePt t="22559" x="6870700" y="3867150"/>
          <p14:tracePt t="22575" x="6864350" y="3867150"/>
          <p14:tracePt t="22585" x="6858000" y="3867150"/>
          <p14:tracePt t="22593" x="6845300" y="3867150"/>
          <p14:tracePt t="22609" x="6832600" y="3867150"/>
          <p14:tracePt t="22626" x="6807200" y="3867150"/>
          <p14:tracePt t="22643" x="6775450" y="3867150"/>
          <p14:tracePt t="22659" x="6750050" y="3867150"/>
          <p14:tracePt t="22677" x="6718300" y="3867150"/>
          <p14:tracePt t="22693" x="6686550" y="3867150"/>
          <p14:tracePt t="22710" x="6648450" y="3867150"/>
          <p14:tracePt t="22726" x="6591300" y="3867150"/>
          <p14:tracePt t="22744" x="6578600" y="3867150"/>
          <p14:tracePt t="22791" x="6572250" y="3867150"/>
          <p14:tracePt t="22807" x="6565900" y="3867150"/>
          <p14:tracePt t="22847" x="6559550" y="3867150"/>
          <p14:tracePt t="22855" x="6559550" y="3860800"/>
          <p14:tracePt t="22871" x="6553200" y="3860800"/>
          <p14:tracePt t="22879" x="6546850" y="3860800"/>
          <p14:tracePt t="22879" x="6540500" y="3860800"/>
          <p14:tracePt t="22893" x="6534150" y="3860800"/>
          <p14:tracePt t="22927" x="6527800" y="3860800"/>
          <p14:tracePt t="23047" x="6540500" y="3860800"/>
          <p14:tracePt t="23055" x="6572250" y="3860800"/>
          <p14:tracePt t="23063" x="6604000" y="3860800"/>
          <p14:tracePt t="23071" x="6642100" y="3860800"/>
          <p14:tracePt t="23076" x="6731000" y="3860800"/>
          <p14:tracePt t="23092" x="6832600" y="3860800"/>
          <p14:tracePt t="23109" x="6921500" y="3860800"/>
          <p14:tracePt t="23126" x="6985000" y="3860800"/>
          <p14:tracePt t="23144" x="7016750" y="3860800"/>
          <p14:tracePt t="23159" x="7029450" y="3860800"/>
          <p14:tracePt t="23176" x="7042150" y="3860800"/>
          <p14:tracePt t="23193" x="7054850" y="3860800"/>
          <p14:tracePt t="23210" x="7073900" y="3860800"/>
          <p14:tracePt t="23226" x="7080250" y="3860800"/>
          <p14:tracePt t="23243" x="7086600" y="3860800"/>
          <p14:tracePt t="23278" x="7092950" y="3860800"/>
          <p14:tracePt t="24199" x="7086600" y="3860800"/>
          <p14:tracePt t="24207" x="7073900" y="3860800"/>
          <p14:tracePt t="24215" x="7067550" y="3860800"/>
          <p14:tracePt t="24223" x="7054850" y="3860800"/>
          <p14:tracePt t="24227" x="7035800" y="3860800"/>
          <p14:tracePt t="24242" x="7029450" y="3860800"/>
          <p14:tracePt t="24259" x="7016750" y="3860800"/>
          <p14:tracePt t="24295" x="7010400" y="3860800"/>
          <p14:tracePt t="24312" x="7004050" y="3860800"/>
          <p14:tracePt t="26391" x="6997700" y="3860800"/>
          <p14:tracePt t="26439" x="6991350" y="3860800"/>
          <p14:tracePt t="26543" x="6985000" y="3867150"/>
          <p14:tracePt t="27799" x="6978650" y="3867150"/>
          <p14:tracePt t="27823" x="6972300" y="3867150"/>
          <p14:tracePt t="27846" x="6965950" y="3873500"/>
          <p14:tracePt t="27894" x="6959600" y="3873500"/>
          <p14:tracePt t="27905" x="6953250" y="3873500"/>
          <p14:tracePt t="27974" x="6946900" y="3873500"/>
          <p14:tracePt t="28007" x="6940550" y="3873500"/>
          <p14:tracePt t="28024" x="6934200" y="3873500"/>
          <p14:tracePt t="28047" x="6927850" y="3879850"/>
          <p14:tracePt t="28856" x="6921500" y="3879850"/>
          <p14:tracePt t="28887" x="6915150" y="3879850"/>
          <p14:tracePt t="28904" x="6908800" y="3879850"/>
          <p14:tracePt t="28911" x="6902450" y="3886200"/>
          <p14:tracePt t="28927" x="6902450" y="3892550"/>
          <p14:tracePt t="28928" x="6889750" y="3892550"/>
          <p14:tracePt t="28943" x="6883400" y="3898900"/>
          <p14:tracePt t="28960" x="6877050" y="3898900"/>
          <p14:tracePt t="28977" x="6870700" y="3911600"/>
          <p14:tracePt t="28993" x="6864350" y="3911600"/>
          <p14:tracePt t="29010" x="6851650" y="3917950"/>
          <p14:tracePt t="29047" x="6845300" y="3924300"/>
          <p14:tracePt t="29048" x="6838950" y="3930650"/>
          <p14:tracePt t="29079" x="6832600" y="3937000"/>
          <p14:tracePt t="29160" x="6832600" y="3943350"/>
          <p14:tracePt t="29168" x="6832600" y="3949700"/>
          <p14:tracePt t="29191" x="6832600" y="3956050"/>
          <p14:tracePt t="29224" x="6832600" y="3962400"/>
          <p14:tracePt t="29239" x="6832600" y="3968750"/>
          <p14:tracePt t="29243" x="6838950" y="3975100"/>
          <p14:tracePt t="29260" x="6845300" y="3975100"/>
          <p14:tracePt t="29260" x="6851650" y="3987800"/>
          <p14:tracePt t="29278" x="6858000" y="3994150"/>
          <p14:tracePt t="29293" x="6864350" y="4006850"/>
          <p14:tracePt t="29310" x="6870700" y="4019550"/>
          <p14:tracePt t="29327" x="6883400" y="4044950"/>
          <p14:tracePt t="29344" x="6896100" y="4064000"/>
          <p14:tracePt t="29360" x="6908800" y="4089400"/>
          <p14:tracePt t="29377" x="6921500" y="4114800"/>
          <p14:tracePt t="29393" x="6934200" y="4140200"/>
          <p14:tracePt t="29410" x="6940550" y="4171950"/>
          <p14:tracePt t="29426" x="6946900" y="4197350"/>
          <p14:tracePt t="29443" x="6953250" y="4216400"/>
          <p14:tracePt t="29460" x="6959600" y="4241800"/>
          <p14:tracePt t="29477" x="6965950" y="4254500"/>
          <p14:tracePt t="29493" x="6972300" y="4273550"/>
          <p14:tracePt t="29510" x="6972300" y="4298950"/>
          <p14:tracePt t="29526" x="6972300" y="4330700"/>
          <p14:tracePt t="29543" x="6978650" y="4375150"/>
          <p14:tracePt t="29560" x="6985000" y="4406900"/>
          <p14:tracePt t="29577" x="6991350" y="4445000"/>
          <p14:tracePt t="29593" x="6997700" y="4489450"/>
          <p14:tracePt t="29610" x="7004050" y="4521200"/>
          <p14:tracePt t="29627" x="7010400" y="4552950"/>
          <p14:tracePt t="29644" x="7010400" y="4584700"/>
          <p14:tracePt t="29660" x="7023100" y="4610100"/>
          <p14:tracePt t="29677" x="7029450" y="4641850"/>
          <p14:tracePt t="29694" x="7035800" y="4667250"/>
          <p14:tracePt t="29711" x="7048500" y="4711700"/>
          <p14:tracePt t="29727" x="7061200" y="4737100"/>
          <p14:tracePt t="29744" x="7067550" y="4756150"/>
          <p14:tracePt t="29760" x="7073900" y="4787900"/>
          <p14:tracePt t="29777" x="7080250" y="4800600"/>
          <p14:tracePt t="29793" x="7086600" y="4819650"/>
          <p14:tracePt t="29810" x="7092950" y="4851400"/>
          <p14:tracePt t="29827" x="7092950" y="4857750"/>
          <p14:tracePt t="29843" x="7099300" y="4870450"/>
          <p14:tracePt t="29860" x="7099300" y="4883150"/>
          <p14:tracePt t="29877" x="7099300" y="4889500"/>
          <p14:tracePt t="29893" x="7105650" y="4895850"/>
          <p14:tracePt t="29927" x="7105650" y="4902200"/>
          <p14:tracePt t="30256" x="7099300" y="4876800"/>
          <p14:tracePt t="30263" x="7086600" y="4845050"/>
          <p14:tracePt t="30277" x="7067550" y="4794250"/>
          <p14:tracePt t="30277" x="7029450" y="4667250"/>
          <p14:tracePt t="30294" x="7016750" y="4565650"/>
          <p14:tracePt t="30310" x="6997700" y="4457700"/>
          <p14:tracePt t="30327" x="6978650" y="4305300"/>
          <p14:tracePt t="30344" x="6965950" y="4216400"/>
          <p14:tracePt t="30360" x="6953250" y="4133850"/>
          <p14:tracePt t="30377" x="6940550" y="4070350"/>
          <p14:tracePt t="30393" x="6908800" y="4013200"/>
          <p14:tracePt t="30410" x="6889750" y="3975100"/>
          <p14:tracePt t="30427" x="6870700" y="3943350"/>
          <p14:tracePt t="30443" x="6845300" y="3905250"/>
          <p14:tracePt t="30460" x="6832600" y="3879850"/>
          <p14:tracePt t="30477" x="6819900" y="3867150"/>
          <p14:tracePt t="30493" x="6800850" y="3854450"/>
          <p14:tracePt t="30510" x="6794500" y="3848100"/>
          <p14:tracePt t="30527" x="6775450" y="3841750"/>
          <p14:tracePt t="30543" x="6775450" y="3835400"/>
          <p14:tracePt t="30560" x="6762750" y="3835400"/>
          <p14:tracePt t="30576" x="6750050" y="3829050"/>
          <p14:tracePt t="30593" x="6737350" y="3822700"/>
          <p14:tracePt t="30611" x="6718300" y="3816350"/>
          <p14:tracePt t="30627" x="6692900" y="3797300"/>
          <p14:tracePt t="30643" x="6680200" y="3784600"/>
          <p14:tracePt t="30660" x="6654800" y="3771900"/>
          <p14:tracePt t="30677" x="6629400" y="3759200"/>
          <p14:tracePt t="30694" x="6616700" y="3752850"/>
          <p14:tracePt t="30710" x="6610350" y="3746500"/>
          <p14:tracePt t="30727" x="6597650" y="3746500"/>
          <p14:tracePt t="30745" x="6597650" y="3740150"/>
          <p14:tracePt t="30783" x="6591300" y="3740150"/>
          <p14:tracePt t="31159" x="6584950" y="3740150"/>
          <p14:tracePt t="31183" x="6572250" y="3746500"/>
          <p14:tracePt t="31199" x="6572250" y="3752850"/>
          <p14:tracePt t="31208" x="6572250" y="3759200"/>
          <p14:tracePt t="31209" x="6565900" y="3771900"/>
          <p14:tracePt t="31232" x="6565900" y="3784600"/>
          <p14:tracePt t="31240" x="6565900" y="3797300"/>
          <p14:tracePt t="31247" x="6565900" y="3816350"/>
          <p14:tracePt t="31261" x="6565900" y="3841750"/>
          <p14:tracePt t="31277" x="6565900" y="3860800"/>
          <p14:tracePt t="31294" x="6565900" y="3873500"/>
          <p14:tracePt t="31310" x="6578600" y="3898900"/>
          <p14:tracePt t="31328" x="6591300" y="3917950"/>
          <p14:tracePt t="31344" x="6597650" y="3930650"/>
          <p14:tracePt t="31360" x="6597650" y="3943350"/>
          <p14:tracePt t="31376" x="6616700" y="3962400"/>
          <p14:tracePt t="31393" x="6616700" y="3975100"/>
          <p14:tracePt t="31410" x="6629400" y="3994150"/>
          <p14:tracePt t="31427" x="6642100" y="4006850"/>
          <p14:tracePt t="31443" x="6642100" y="4013200"/>
          <p14:tracePt t="31460" x="6654800" y="4032250"/>
          <p14:tracePt t="31477" x="6661150" y="4038600"/>
          <p14:tracePt t="31493" x="6667500" y="4044950"/>
          <p14:tracePt t="31510" x="6673850" y="4051300"/>
          <p14:tracePt t="31510" x="6680200" y="4057650"/>
          <p14:tracePt t="31527" x="6686550" y="4070350"/>
          <p14:tracePt t="31544" x="6699250" y="4076700"/>
          <p14:tracePt t="31561" x="6705600" y="4089400"/>
          <p14:tracePt t="31577" x="6718300" y="4102100"/>
          <p14:tracePt t="31594" x="6724650" y="4108450"/>
          <p14:tracePt t="31610" x="6731000" y="4121150"/>
          <p14:tracePt t="31627" x="6737350" y="4127500"/>
          <p14:tracePt t="31643" x="6750050" y="4140200"/>
          <p14:tracePt t="31660" x="6750050" y="4146550"/>
          <p14:tracePt t="31676" x="6756400" y="4146550"/>
          <p14:tracePt t="32415" x="6756400" y="4152900"/>
          <p14:tracePt t="32431" x="6743700" y="4159250"/>
          <p14:tracePt t="32447" x="6737350" y="4159250"/>
          <p14:tracePt t="32448" x="6731000" y="4159250"/>
          <p14:tracePt t="32463" x="6724650" y="4159250"/>
          <p14:tracePt t="32477" x="6718300" y="4159250"/>
          <p14:tracePt t="32478" x="6705600" y="4159250"/>
          <p14:tracePt t="32493" x="6699250" y="4159250"/>
          <p14:tracePt t="32510" x="6680200" y="4159250"/>
          <p14:tracePt t="32575" x="6673850" y="4159250"/>
          <p14:tracePt t="35095" x="6680200" y="4159250"/>
          <p14:tracePt t="35103" x="6705600" y="4171950"/>
          <p14:tracePt t="35111" x="6724650" y="4191000"/>
          <p14:tracePt t="35111" x="6756400" y="4216400"/>
          <p14:tracePt t="35127" x="6788150" y="4241800"/>
          <p14:tracePt t="35128" x="6845300" y="4286250"/>
          <p14:tracePt t="35143" x="6883400" y="4311650"/>
          <p14:tracePt t="35160" x="6921500" y="4343400"/>
          <p14:tracePt t="35176" x="6965950" y="4362450"/>
          <p14:tracePt t="35193" x="6997700" y="4381500"/>
          <p14:tracePt t="35210" x="7035800" y="4400550"/>
          <p14:tracePt t="35227" x="7061200" y="4419600"/>
          <p14:tracePt t="35243" x="7086600" y="4432300"/>
          <p14:tracePt t="35261" x="7112000" y="4445000"/>
          <p14:tracePt t="35276" x="7131050" y="4457700"/>
          <p14:tracePt t="35293" x="7143750" y="4464050"/>
          <p14:tracePt t="35310" x="7162800" y="4483100"/>
          <p14:tracePt t="35310" x="7169150" y="4495800"/>
          <p14:tracePt t="35327" x="7188200" y="4508500"/>
          <p14:tracePt t="35344" x="7219950" y="4527550"/>
          <p14:tracePt t="35360" x="7251700" y="4552950"/>
          <p14:tracePt t="35376" x="7302500" y="4584700"/>
          <p14:tracePt t="35393" x="7346950" y="4622800"/>
          <p14:tracePt t="35410" x="7404100" y="4654550"/>
          <p14:tracePt t="35426" x="7435850" y="4679950"/>
          <p14:tracePt t="35443" x="7493000" y="4711700"/>
          <p14:tracePt t="35460" x="7524750" y="4724400"/>
          <p14:tracePt t="35476" x="7550150" y="4743450"/>
          <p14:tracePt t="35493" x="7569200" y="4749800"/>
          <p14:tracePt t="35510" x="7594600" y="4762500"/>
          <p14:tracePt t="35510" x="7607300" y="4768850"/>
          <p14:tracePt t="35527" x="7645400" y="4781550"/>
          <p14:tracePt t="35544" x="7696200" y="4800600"/>
          <p14:tracePt t="35560" x="7766050" y="4819650"/>
          <p14:tracePt t="35576" x="7816850" y="4838700"/>
          <p14:tracePt t="35593" x="7874000" y="4845050"/>
          <p14:tracePt t="35610" x="7931150" y="4857750"/>
          <p14:tracePt t="35626" x="7975600" y="4857750"/>
          <p14:tracePt t="35643" x="8013700" y="4857750"/>
          <p14:tracePt t="35660" x="8045450" y="4851400"/>
          <p14:tracePt t="35676" x="8070850" y="4832350"/>
          <p14:tracePt t="35693" x="8102600" y="4806950"/>
          <p14:tracePt t="35709" x="8134350" y="4781550"/>
          <p14:tracePt t="35709" x="8147050" y="4768850"/>
          <p14:tracePt t="35728" x="8166100" y="4743450"/>
          <p14:tracePt t="35745" x="8178800" y="4711700"/>
          <p14:tracePt t="35760" x="8185150" y="4686300"/>
          <p14:tracePt t="35776" x="8191500" y="4648200"/>
          <p14:tracePt t="35793" x="8197850" y="4622800"/>
          <p14:tracePt t="35810" x="8197850" y="4597400"/>
          <p14:tracePt t="35826" x="8197850" y="4565650"/>
          <p14:tracePt t="35844" x="8197850" y="4546600"/>
          <p14:tracePt t="35860" x="8197850" y="4521200"/>
          <p14:tracePt t="35877" x="8197850" y="4502150"/>
          <p14:tracePt t="35893" x="8197850" y="4483100"/>
          <p14:tracePt t="35910" x="8197850" y="4470400"/>
          <p14:tracePt t="35926" x="8197850" y="4445000"/>
          <p14:tracePt t="35944" x="8197850" y="4425950"/>
          <p14:tracePt t="35960" x="8197850" y="4400550"/>
          <p14:tracePt t="35976" x="8197850" y="4381500"/>
          <p14:tracePt t="35993" x="8197850" y="4362450"/>
          <p14:tracePt t="36010" x="8197850" y="4337050"/>
          <p14:tracePt t="36026" x="8191500" y="4318000"/>
          <p14:tracePt t="36043" x="8185150" y="4298950"/>
          <p14:tracePt t="36060" x="8172450" y="4273550"/>
          <p14:tracePt t="36076" x="8172450" y="4260850"/>
          <p14:tracePt t="36093" x="8159750" y="4241800"/>
          <p14:tracePt t="36110" x="8140700" y="4216400"/>
          <p14:tracePt t="36127" x="8121650" y="4184650"/>
          <p14:tracePt t="36144" x="8108950" y="4165600"/>
          <p14:tracePt t="36160" x="8096250" y="4146550"/>
          <p14:tracePt t="36177" x="8083550" y="4140200"/>
          <p14:tracePt t="36215" x="8083550" y="4133850"/>
          <p14:tracePt t="36216" x="8077200" y="4133850"/>
          <p14:tracePt t="36240" x="8070850" y="4121150"/>
          <p14:tracePt t="36244" x="8058150" y="4121150"/>
          <p14:tracePt t="36260" x="8039100" y="4114800"/>
          <p14:tracePt t="36277" x="8013700" y="4108450"/>
          <p14:tracePt t="36293" x="7988300" y="4108450"/>
          <p14:tracePt t="36310" x="7981950" y="4102100"/>
          <p14:tracePt t="36326" x="7969250" y="4102100"/>
          <p14:tracePt t="36344" x="7956550" y="4102100"/>
          <p14:tracePt t="36360" x="7937500" y="4108450"/>
          <p14:tracePt t="36377" x="7918450" y="4127500"/>
          <p14:tracePt t="36393" x="7893050" y="4159250"/>
          <p14:tracePt t="36410" x="7867650" y="4197350"/>
          <p14:tracePt t="36426" x="7854950" y="4254500"/>
          <p14:tracePt t="36444" x="7848600" y="4311650"/>
          <p14:tracePt t="36460" x="7842250" y="4368800"/>
          <p14:tracePt t="36476" x="7842250" y="4419600"/>
          <p14:tracePt t="36493" x="7842250" y="4483100"/>
          <p14:tracePt t="36510" x="7854950" y="4540250"/>
          <p14:tracePt t="36526" x="7886700" y="4610100"/>
          <p14:tracePt t="36544" x="7912100" y="4660900"/>
          <p14:tracePt t="36560" x="7931150" y="4692650"/>
          <p14:tracePt t="36577" x="7950200" y="4724400"/>
          <p14:tracePt t="36593" x="7975600" y="4756150"/>
          <p14:tracePt t="36610" x="8007350" y="4794250"/>
          <p14:tracePt t="36626" x="8045450" y="4851400"/>
          <p14:tracePt t="36643" x="8096250" y="4895850"/>
          <p14:tracePt t="36660" x="8166100" y="4940300"/>
          <p14:tracePt t="36677" x="8223250" y="4984750"/>
          <p14:tracePt t="36693" x="8293100" y="5016500"/>
          <p14:tracePt t="36710" x="8369300" y="5048250"/>
          <p14:tracePt t="36726" x="8464550" y="5067300"/>
          <p14:tracePt t="36744" x="8521700" y="5067300"/>
          <p14:tracePt t="36760" x="8585200" y="5067300"/>
          <p14:tracePt t="36776" x="8667750" y="5003800"/>
          <p14:tracePt t="36793" x="8750300" y="4927600"/>
          <p14:tracePt t="36810" x="8801100" y="4832350"/>
          <p14:tracePt t="36826" x="8839200" y="4737100"/>
          <p14:tracePt t="36843" x="8870950" y="4629150"/>
          <p14:tracePt t="36859" x="8883650" y="4521200"/>
          <p14:tracePt t="36877" x="8883650" y="4413250"/>
          <p14:tracePt t="36893" x="8883650" y="4273550"/>
          <p14:tracePt t="36910" x="8858250" y="4159250"/>
          <p14:tracePt t="36926" x="8813800" y="3987800"/>
          <p14:tracePt t="36944" x="8763000" y="3886200"/>
          <p14:tracePt t="36960" x="8724900" y="3810000"/>
          <p14:tracePt t="36976" x="8680450" y="3740150"/>
          <p14:tracePt t="36993" x="8648700" y="3695700"/>
          <p14:tracePt t="37010" x="8623300" y="3670300"/>
          <p14:tracePt t="37026" x="8597900" y="3644900"/>
          <p14:tracePt t="37043" x="8572500" y="3632200"/>
          <p14:tracePt t="37060" x="8534400" y="3625850"/>
          <p14:tracePt t="37076" x="8470900" y="3619500"/>
          <p14:tracePt t="37093" x="8413750" y="3619500"/>
          <p14:tracePt t="37110" x="8362950" y="3619500"/>
          <p14:tracePt t="37126" x="8286750" y="3619500"/>
          <p14:tracePt t="37144" x="8248650" y="3632200"/>
          <p14:tracePt t="37160" x="8204200" y="3657600"/>
          <p14:tracePt t="37176" x="8166100" y="3676650"/>
          <p14:tracePt t="37193" x="8134350" y="3702050"/>
          <p14:tracePt t="37210" x="8096250" y="3746500"/>
          <p14:tracePt t="37226" x="8058150" y="3816350"/>
          <p14:tracePt t="37243" x="8026400" y="3879850"/>
          <p14:tracePt t="37259" x="8001000" y="3949700"/>
          <p14:tracePt t="37276" x="7988300" y="4032250"/>
          <p14:tracePt t="37293" x="7975600" y="4102100"/>
          <p14:tracePt t="37310" x="7962900" y="4210050"/>
          <p14:tracePt t="37327" x="7950200" y="4298950"/>
          <p14:tracePt t="37344" x="7950200" y="4387850"/>
          <p14:tracePt t="37359" x="7950200" y="4470400"/>
          <p14:tracePt t="37377" x="7950200" y="4540250"/>
          <p14:tracePt t="37393" x="7950200" y="4597400"/>
          <p14:tracePt t="37410" x="7962900" y="4673600"/>
          <p14:tracePt t="37426" x="7969250" y="4737100"/>
          <p14:tracePt t="37443" x="7981950" y="4794250"/>
          <p14:tracePt t="37460" x="8001000" y="4870450"/>
          <p14:tracePt t="37476" x="8032750" y="4927600"/>
          <p14:tracePt t="37493" x="8051800" y="4978400"/>
          <p14:tracePt t="37510" x="8083550" y="5035550"/>
          <p14:tracePt t="37527" x="8108950" y="5073650"/>
          <p14:tracePt t="37543" x="8128000" y="5092700"/>
          <p14:tracePt t="37560" x="8159750" y="5105400"/>
          <p14:tracePt t="37576" x="8223250" y="5124450"/>
          <p14:tracePt t="37593" x="8305800" y="5137150"/>
          <p14:tracePt t="37609" x="8401050" y="5137150"/>
          <p14:tracePt t="37626" x="8496300" y="5137150"/>
          <p14:tracePt t="37643" x="8553450" y="5130800"/>
          <p14:tracePt t="37660" x="8604250" y="5105400"/>
          <p14:tracePt t="37676" x="8642350" y="5080000"/>
          <p14:tracePt t="37694" x="8667750" y="5041900"/>
          <p14:tracePt t="37709" x="8712200" y="4927600"/>
          <p14:tracePt t="37727" x="8731250" y="4838700"/>
          <p14:tracePt t="37743" x="8743950" y="4730750"/>
          <p14:tracePt t="37759" x="8756650" y="4641850"/>
          <p14:tracePt t="37776" x="8769350" y="4546600"/>
          <p14:tracePt t="37792" x="8775700" y="4464050"/>
          <p14:tracePt t="37809" x="8788400" y="4381500"/>
          <p14:tracePt t="37826" x="8794750" y="4318000"/>
          <p14:tracePt t="37843" x="8794750" y="4248150"/>
          <p14:tracePt t="37860" x="8794750" y="4159250"/>
          <p14:tracePt t="37876" x="8769350" y="4083050"/>
          <p14:tracePt t="37893" x="8743950" y="4019550"/>
          <p14:tracePt t="37909" x="8718550" y="3949700"/>
          <p14:tracePt t="37909" x="8705850" y="3937000"/>
          <p14:tracePt t="37927" x="8674100" y="3886200"/>
          <p14:tracePt t="37943" x="8642350" y="3848100"/>
          <p14:tracePt t="37960" x="8610600" y="3810000"/>
          <p14:tracePt t="37976" x="8591550" y="3797300"/>
          <p14:tracePt t="37993" x="8559800" y="3778250"/>
          <p14:tracePt t="38009" x="8534400" y="3765550"/>
          <p14:tracePt t="38026" x="8496300" y="3746500"/>
          <p14:tracePt t="38043" x="8470900" y="3746500"/>
          <p14:tracePt t="38060" x="8439150" y="3740150"/>
          <p14:tracePt t="38076" x="8413750" y="3733800"/>
          <p14:tracePt t="38093" x="8382000" y="3727450"/>
          <p14:tracePt t="38109" x="8350250" y="3727450"/>
          <p14:tracePt t="38109" x="8331200" y="3727450"/>
          <p14:tracePt t="38127" x="8299450" y="3727450"/>
          <p14:tracePt t="38143" x="8255000" y="3746500"/>
          <p14:tracePt t="38160" x="8191500" y="3790950"/>
          <p14:tracePt t="38176" x="8147050" y="3835400"/>
          <p14:tracePt t="38193" x="8108950" y="3879850"/>
          <p14:tracePt t="38209" x="8070850" y="3930650"/>
          <p14:tracePt t="38226" x="8051800" y="3968750"/>
          <p14:tracePt t="38243" x="8039100" y="4013200"/>
          <p14:tracePt t="38260" x="8013700" y="4076700"/>
          <p14:tracePt t="38276" x="8001000" y="4114800"/>
          <p14:tracePt t="38293" x="7994650" y="4165600"/>
          <p14:tracePt t="38310" x="7988300" y="4216400"/>
          <p14:tracePt t="38327" x="7988300" y="4248150"/>
          <p14:tracePt t="38343" x="7981950" y="4279900"/>
          <p14:tracePt t="38360" x="7981950" y="4305300"/>
          <p14:tracePt t="38376" x="7988300" y="4343400"/>
          <p14:tracePt t="38394" x="7988300" y="4368800"/>
          <p14:tracePt t="38410" x="8001000" y="4406900"/>
          <p14:tracePt t="38427" x="8013700" y="4451350"/>
          <p14:tracePt t="38443" x="8020050" y="4508500"/>
          <p14:tracePt t="38460" x="8026400" y="4559300"/>
          <p14:tracePt t="38476" x="8045450" y="4629150"/>
          <p14:tracePt t="38493" x="8058150" y="4692650"/>
          <p14:tracePt t="38509" x="8077200" y="4775200"/>
          <p14:tracePt t="38527" x="8083550" y="4826000"/>
          <p14:tracePt t="38543" x="8108950" y="4883150"/>
          <p14:tracePt t="38560" x="8121650" y="4914900"/>
          <p14:tracePt t="38576" x="8134350" y="4933950"/>
          <p14:tracePt t="38593" x="8153400" y="4965700"/>
          <p14:tracePt t="38609" x="8172450" y="4991100"/>
          <p14:tracePt t="38626" x="8191500" y="5003800"/>
          <p14:tracePt t="38643" x="8204200" y="5016500"/>
          <p14:tracePt t="38660" x="8216900" y="5022850"/>
          <p14:tracePt t="38676" x="8235950" y="5035550"/>
          <p14:tracePt t="38693" x="8255000" y="5048250"/>
          <p14:tracePt t="38710" x="8274050" y="5054600"/>
          <p14:tracePt t="38710" x="8299450" y="5060950"/>
          <p14:tracePt t="38727" x="8324850" y="5060950"/>
          <p14:tracePt t="38743" x="8356600" y="5067300"/>
          <p14:tracePt t="38760" x="8388350" y="5073650"/>
          <p14:tracePt t="38776" x="8420100" y="5073650"/>
          <p14:tracePt t="38793" x="8451850" y="5073650"/>
          <p14:tracePt t="38809" x="8477250" y="5073650"/>
          <p14:tracePt t="38826" x="8502650" y="5073650"/>
          <p14:tracePt t="38843" x="8521700" y="5073650"/>
          <p14:tracePt t="38860" x="8547100" y="5073650"/>
          <p14:tracePt t="38876" x="8566150" y="5067300"/>
          <p14:tracePt t="38893" x="8578850" y="5060950"/>
          <p14:tracePt t="38909" x="8591550" y="5048250"/>
          <p14:tracePt t="38909" x="8597900" y="5048250"/>
          <p14:tracePt t="38927" x="8604250" y="5041900"/>
          <p14:tracePt t="38944" x="8623300" y="5035550"/>
          <p14:tracePt t="38960" x="8629650" y="5029200"/>
          <p14:tracePt t="38976" x="8648700" y="5016500"/>
          <p14:tracePt t="38993" x="8667750" y="5003800"/>
          <p14:tracePt t="39009" x="8686800" y="4984750"/>
          <p14:tracePt t="39026" x="8712200" y="4972050"/>
          <p14:tracePt t="39043" x="8743950" y="4933950"/>
          <p14:tracePt t="39060" x="8782050" y="4876800"/>
          <p14:tracePt t="39076" x="8813800" y="4813300"/>
          <p14:tracePt t="39093" x="8839200" y="4749800"/>
          <p14:tracePt t="39110" x="8870950" y="4654550"/>
          <p14:tracePt t="39127" x="8883650" y="4603750"/>
          <p14:tracePt t="39144" x="8883650" y="4552950"/>
          <p14:tracePt t="39159" x="8883650" y="4502150"/>
          <p14:tracePt t="39177" x="8870950" y="4425950"/>
          <p14:tracePt t="39193" x="8851900" y="4362450"/>
          <p14:tracePt t="39210" x="8839200" y="4273550"/>
          <p14:tracePt t="39226" x="8832850" y="4191000"/>
          <p14:tracePt t="39243" x="8820150" y="4127500"/>
          <p14:tracePt t="39259" x="8807450" y="4070350"/>
          <p14:tracePt t="39276" x="8801100" y="4019550"/>
          <p14:tracePt t="39293" x="8788400" y="3975100"/>
          <p14:tracePt t="39310" x="8769350" y="3924300"/>
          <p14:tracePt t="39326" x="8718550" y="3841750"/>
          <p14:tracePt t="39344" x="8686800" y="3803650"/>
          <p14:tracePt t="39359" x="8655050" y="3765550"/>
          <p14:tracePt t="39376" x="8616950" y="3727450"/>
          <p14:tracePt t="39394" x="8578850" y="3702050"/>
          <p14:tracePt t="39410" x="8534400" y="3676650"/>
          <p14:tracePt t="39426" x="8496300" y="3657600"/>
          <p14:tracePt t="39443" x="8458200" y="3644900"/>
          <p14:tracePt t="39460" x="8420100" y="3638550"/>
          <p14:tracePt t="39476" x="8382000" y="3625850"/>
          <p14:tracePt t="39493" x="8343900" y="3619500"/>
          <p14:tracePt t="39510" x="8312150" y="3619500"/>
          <p14:tracePt t="39526" x="8255000" y="3619500"/>
          <p14:tracePt t="39543" x="8204200" y="3638550"/>
          <p14:tracePt t="39559" x="8147050" y="3683000"/>
          <p14:tracePt t="39576" x="8083550" y="3727450"/>
          <p14:tracePt t="39593" x="8039100" y="3790950"/>
          <p14:tracePt t="39610" x="7994650" y="3860800"/>
          <p14:tracePt t="39626" x="7962900" y="3930650"/>
          <p14:tracePt t="39643" x="7937500" y="4000500"/>
          <p14:tracePt t="39659" x="7918450" y="4076700"/>
          <p14:tracePt t="39676" x="7899400" y="4165600"/>
          <p14:tracePt t="39693" x="7886700" y="4254500"/>
          <p14:tracePt t="39710" x="7880350" y="4362450"/>
          <p14:tracePt t="39710" x="7880350" y="4413250"/>
          <p14:tracePt t="39727" x="7880350" y="4508500"/>
          <p14:tracePt t="39743" x="7880350" y="4603750"/>
          <p14:tracePt t="39759" x="7880350" y="4692650"/>
          <p14:tracePt t="39777" x="7880350" y="4768850"/>
          <p14:tracePt t="39793" x="7893050" y="4832350"/>
          <p14:tracePt t="39809" x="7899400" y="4895850"/>
          <p14:tracePt t="39825" x="7912100" y="4940300"/>
          <p14:tracePt t="39843" x="7924800" y="5003800"/>
          <p14:tracePt t="39859" x="7931150" y="5073650"/>
          <p14:tracePt t="39876" x="7962900" y="5156200"/>
          <p14:tracePt t="39893" x="7994650" y="5232400"/>
          <p14:tracePt t="39910" x="8064500" y="5340350"/>
          <p14:tracePt t="39927" x="8102600" y="5397500"/>
          <p14:tracePt t="39943" x="8153400" y="5441950"/>
          <p14:tracePt t="39959" x="8197850" y="5467350"/>
          <p14:tracePt t="39976" x="8235950" y="5492750"/>
          <p14:tracePt t="39993" x="8293100" y="5499100"/>
          <p14:tracePt t="40010" x="8337550" y="5511800"/>
          <p14:tracePt t="40026" x="8382000" y="5524500"/>
          <p14:tracePt t="40043" x="8439150" y="5524500"/>
          <p14:tracePt t="40059" x="8483600" y="5524500"/>
          <p14:tracePt t="40076" x="8515350" y="5524500"/>
          <p14:tracePt t="40093" x="8553450" y="5518150"/>
          <p14:tracePt t="40110" x="8610600" y="5492750"/>
          <p14:tracePt t="40127" x="8648700" y="5467350"/>
          <p14:tracePt t="40143" x="8699500" y="5422900"/>
          <p14:tracePt t="40159" x="8731250" y="5359400"/>
          <p14:tracePt t="40176" x="8769350" y="5276850"/>
          <p14:tracePt t="40193" x="8801100" y="5175250"/>
          <p14:tracePt t="40210" x="8813800" y="5067300"/>
          <p14:tracePt t="40226" x="8826500" y="4946650"/>
          <p14:tracePt t="40243" x="8839200" y="4813300"/>
          <p14:tracePt t="40259" x="8839200" y="4692650"/>
          <p14:tracePt t="40276" x="8839200" y="4578350"/>
          <p14:tracePt t="40293" x="8839200" y="4470400"/>
          <p14:tracePt t="40310" x="8839200" y="4286250"/>
          <p14:tracePt t="40327" x="8839200" y="4178300"/>
          <p14:tracePt t="40343" x="8832850" y="4083050"/>
          <p14:tracePt t="40359" x="8820150" y="4000500"/>
          <p14:tracePt t="40376" x="8801100" y="3943350"/>
          <p14:tracePt t="40393" x="8782050" y="3886200"/>
          <p14:tracePt t="40409" x="8763000" y="3841750"/>
          <p14:tracePt t="40427" x="8743950" y="3803650"/>
          <p14:tracePt t="40443" x="8718550" y="3752850"/>
          <p14:tracePt t="40460" x="8693150" y="3689350"/>
          <p14:tracePt t="40476" x="8661400" y="3625850"/>
          <p14:tracePt t="40493" x="8629650" y="3562350"/>
          <p14:tracePt t="40510" x="8597900" y="3511550"/>
          <p14:tracePt t="40526" x="8566150" y="3460750"/>
          <p14:tracePt t="40543" x="8547100" y="3448050"/>
          <p14:tracePt t="40559" x="8534400" y="3435350"/>
          <p14:tracePt t="40576" x="8534400" y="3429000"/>
          <p14:tracePt t="40593" x="8515350" y="3422650"/>
          <p14:tracePt t="40609" x="8496300" y="3422650"/>
          <p14:tracePt t="40626" x="8458200" y="3422650"/>
          <p14:tracePt t="40643" x="8420100" y="3422650"/>
          <p14:tracePt t="40659" x="8388350" y="3429000"/>
          <p14:tracePt t="40676" x="8356600" y="3441700"/>
          <p14:tracePt t="40693" x="8312150" y="3460750"/>
          <p14:tracePt t="40709" x="8261350" y="3486150"/>
          <p14:tracePt t="40726" x="8197850" y="3536950"/>
          <p14:tracePt t="40744" x="8147050" y="3575050"/>
          <p14:tracePt t="40759" x="8108950" y="3613150"/>
          <p14:tracePt t="40776" x="8070850" y="3663950"/>
          <p14:tracePt t="40793" x="8039100" y="3708400"/>
          <p14:tracePt t="40809" x="8020050" y="3740150"/>
          <p14:tracePt t="40826" x="8007350" y="3765550"/>
          <p14:tracePt t="40842" x="7994650" y="3797300"/>
          <p14:tracePt t="40859" x="7981950" y="3822700"/>
          <p14:tracePt t="40876" x="7975600" y="3854450"/>
          <p14:tracePt t="40893" x="7956550" y="3886200"/>
          <p14:tracePt t="40909" x="7950200" y="3917950"/>
          <p14:tracePt t="40909" x="7943850" y="3937000"/>
          <p14:tracePt t="40927" x="7937500" y="3968750"/>
          <p14:tracePt t="40943" x="7937500" y="4000500"/>
          <p14:tracePt t="40960" x="7931150" y="4044950"/>
          <p14:tracePt t="40976" x="7924800" y="4089400"/>
          <p14:tracePt t="40993" x="7918450" y="4133850"/>
          <p14:tracePt t="41009" x="7912100" y="4197350"/>
          <p14:tracePt t="41026" x="7912100" y="4260850"/>
          <p14:tracePt t="41043" x="7905750" y="4318000"/>
          <p14:tracePt t="41059" x="7905750" y="4375150"/>
          <p14:tracePt t="41076" x="7905750" y="4438650"/>
          <p14:tracePt t="41093" x="7905750" y="4521200"/>
          <p14:tracePt t="41109" x="7905750" y="4597400"/>
          <p14:tracePt t="41109" x="7905750" y="4641850"/>
          <p14:tracePt t="41127" x="7905750" y="4718050"/>
          <p14:tracePt t="41143" x="7905750" y="4806950"/>
          <p14:tracePt t="41160" x="7905750" y="4889500"/>
          <p14:tracePt t="41176" x="7912100" y="4959350"/>
          <p14:tracePt t="41193" x="7937500" y="5029200"/>
          <p14:tracePt t="41209" x="7950200" y="5086350"/>
          <p14:tracePt t="41226" x="7956550" y="5118100"/>
          <p14:tracePt t="41243" x="7969250" y="5149850"/>
          <p14:tracePt t="41260" x="7975600" y="5168900"/>
          <p14:tracePt t="41276" x="7981950" y="5187950"/>
          <p14:tracePt t="41293" x="7988300" y="5200650"/>
          <p14:tracePt t="41309" x="8013700" y="5219700"/>
          <p14:tracePt t="41327" x="8020050" y="5232400"/>
          <p14:tracePt t="41343" x="8032750" y="5238750"/>
          <p14:tracePt t="41360" x="8032750" y="5245100"/>
          <p14:tracePt t="41376" x="8045450" y="5251450"/>
          <p14:tracePt t="41393" x="8051800" y="5257800"/>
          <p14:tracePt t="41409" x="8064500" y="5257800"/>
          <p14:tracePt t="41427" x="8077200" y="5264150"/>
          <p14:tracePt t="41443" x="8083550" y="5270500"/>
          <p14:tracePt t="41459" x="8089900" y="5270500"/>
          <p14:tracePt t="41476" x="8089900" y="5276850"/>
          <p14:tracePt t="41493" x="8102600" y="5283200"/>
          <p14:tracePt t="41509" x="8108950" y="5289550"/>
          <p14:tracePt t="41527" x="8115300" y="5295900"/>
          <p14:tracePt t="41543" x="8128000" y="5302250"/>
          <p14:tracePt t="41560" x="8134350" y="5302250"/>
          <p14:tracePt t="41598" x="8134350" y="5308600"/>
          <p14:tracePt t="41619" x="8140700" y="5308600"/>
          <p14:tracePt t="41943" x="8153400" y="5308600"/>
          <p14:tracePt t="41959" x="8159750" y="5308600"/>
          <p14:tracePt t="41966" x="8166100" y="5308600"/>
          <p14:tracePt t="41988" x="8172450" y="5308600"/>
          <p14:tracePt t="41992" x="8178800" y="5308600"/>
          <p14:tracePt t="41993" x="8185150" y="5308600"/>
          <p14:tracePt t="42009" x="8197850" y="5308600"/>
          <p14:tracePt t="42026" x="8204200" y="5302250"/>
          <p14:tracePt t="42042" x="8216900" y="5302250"/>
          <p14:tracePt t="42059" x="8223250" y="5302250"/>
          <p14:tracePt t="42076" x="8235950" y="5295900"/>
          <p14:tracePt t="42093" x="8248650" y="5289550"/>
          <p14:tracePt t="42109" x="8255000" y="5289550"/>
          <p14:tracePt t="42127" x="8267700" y="5289550"/>
          <p14:tracePt t="42143" x="8280400" y="5289550"/>
          <p14:tracePt t="42159" x="8286750" y="5289550"/>
          <p14:tracePt t="42176" x="8293100" y="5289550"/>
          <p14:tracePt t="42193" x="8299450" y="5289550"/>
          <p14:tracePt t="42209" x="8312150" y="5289550"/>
          <p14:tracePt t="42226" x="8324850" y="5289550"/>
          <p14:tracePt t="42243" x="8331200" y="5289550"/>
          <p14:tracePt t="42259" x="8350250" y="5283200"/>
          <p14:tracePt t="42276" x="8362950" y="5276850"/>
          <p14:tracePt t="42293" x="8375650" y="5276850"/>
          <p14:tracePt t="42309" x="8382000" y="5276850"/>
          <p14:tracePt t="42326" x="8388350" y="5276850"/>
          <p14:tracePt t="42343" x="8394700" y="5276850"/>
          <p14:tracePt t="42359" x="8407400" y="5276850"/>
          <p14:tracePt t="42376" x="8420100" y="5264150"/>
          <p14:tracePt t="42393" x="8426450" y="5264150"/>
          <p14:tracePt t="42409" x="8439150" y="5257800"/>
          <p14:tracePt t="42426" x="8445500" y="5251450"/>
          <p14:tracePt t="42444" x="8451850" y="5245100"/>
          <p14:tracePt t="42459" x="8458200" y="5238750"/>
          <p14:tracePt t="44135" x="8445500" y="5232400"/>
          <p14:tracePt t="44151" x="8439150" y="5219700"/>
          <p14:tracePt t="44159" x="8432800" y="5213350"/>
          <p14:tracePt t="44176" x="8426450" y="5213350"/>
          <p14:tracePt t="44176" x="8420100" y="5207000"/>
          <p14:tracePt t="44193" x="8413750" y="5207000"/>
          <p14:tracePt t="44591" x="8413750" y="5200650"/>
          <p14:tracePt t="44606" x="8407400" y="5187950"/>
          <p14:tracePt t="44623" x="8401050" y="5181600"/>
          <p14:tracePt t="44838" x="8401050" y="5175250"/>
          <p14:tracePt t="44854" x="8394700" y="5175250"/>
          <p14:tracePt t="44966" x="8382000" y="5175250"/>
          <p14:tracePt t="44985" x="8369300" y="5175250"/>
          <p14:tracePt t="44998" x="8362950" y="5175250"/>
          <p14:tracePt t="45005" x="8356600" y="5181600"/>
          <p14:tracePt t="45013" x="8350250" y="5187950"/>
          <p14:tracePt t="45025" x="8343900" y="5194300"/>
          <p14:tracePt t="45085" x="8337550" y="5200650"/>
          <p14:tracePt t="48070" x="8337550" y="5181600"/>
          <p14:tracePt t="48078" x="8337550" y="5105400"/>
          <p14:tracePt t="48078" x="8331200" y="5054600"/>
          <p14:tracePt t="48094" x="8324850" y="4997450"/>
          <p14:tracePt t="48095" x="8318500" y="4946650"/>
          <p14:tracePt t="48109" x="8312150" y="4851400"/>
          <p14:tracePt t="48109" x="8312150" y="4813300"/>
          <p14:tracePt t="48126" x="8312150" y="4749800"/>
          <p14:tracePt t="48142" x="8312150" y="4711700"/>
          <p14:tracePt t="48159" x="8312150" y="4686300"/>
          <p14:tracePt t="48176" x="8312150" y="4679950"/>
          <p14:tracePt t="48502" x="8305800" y="4679950"/>
          <p14:tracePt t="48510" x="8299450" y="4686300"/>
          <p14:tracePt t="48510" x="8299450" y="4711700"/>
          <p14:tracePt t="48526" x="8286750" y="4730750"/>
          <p14:tracePt t="48527" x="8274050" y="4762500"/>
          <p14:tracePt t="48543" x="8261350" y="4813300"/>
          <p14:tracePt t="48559" x="8248650" y="4857750"/>
          <p14:tracePt t="48576" x="8242300" y="4889500"/>
          <p14:tracePt t="48592" x="8229600" y="4914900"/>
          <p14:tracePt t="48609" x="8229600" y="4946650"/>
          <p14:tracePt t="48626" x="8223250" y="4959350"/>
          <p14:tracePt t="48642" x="8223250" y="4991100"/>
          <p14:tracePt t="48659" x="8223250" y="5010150"/>
          <p14:tracePt t="48676" x="8216900" y="5035550"/>
          <p14:tracePt t="48693" x="8216900" y="5054600"/>
          <p14:tracePt t="48709" x="8216900" y="5073650"/>
          <p14:tracePt t="49062" x="8216900" y="5080000"/>
          <p14:tracePt t="49070" x="8210550" y="5086350"/>
          <p14:tracePt t="49086" x="8204200" y="5086350"/>
          <p14:tracePt t="49093" x="8204200" y="5092700"/>
          <p14:tracePt t="49108" x="8191500" y="5092700"/>
          <p14:tracePt t="49117" x="8191500" y="5099050"/>
          <p14:tracePt t="49126" x="8191500" y="5118100"/>
          <p14:tracePt t="49143" x="8197850" y="5143500"/>
          <p14:tracePt t="49159" x="8242300" y="5168900"/>
          <p14:tracePt t="49176" x="8280400" y="5181600"/>
          <p14:tracePt t="49192" x="8356600" y="5200650"/>
          <p14:tracePt t="49209" x="8420100" y="5213350"/>
          <p14:tracePt t="49226" x="8483600" y="5219700"/>
          <p14:tracePt t="49243" x="8521700" y="5219700"/>
          <p14:tracePt t="49259" x="8547100" y="5219700"/>
          <p14:tracePt t="49276" x="8553450" y="5219700"/>
          <p14:tracePt t="49382" x="8553450" y="5226050"/>
          <p14:tracePt t="49402" x="8534400" y="5232400"/>
          <p14:tracePt t="49402" x="8521700" y="5238750"/>
          <p14:tracePt t="49414" x="8502650" y="5245100"/>
          <p14:tracePt t="49422" x="8483600" y="5245100"/>
          <p14:tracePt t="49430" x="8464550" y="5264150"/>
          <p14:tracePt t="49443" x="8432800" y="5276850"/>
          <p14:tracePt t="49459" x="8413750" y="5283200"/>
          <p14:tracePt t="49476" x="8394700" y="5295900"/>
          <p14:tracePt t="49492" x="8382000" y="5308600"/>
          <p14:tracePt t="49509" x="8362950" y="5321300"/>
          <p14:tracePt t="49550" x="8356600" y="5327650"/>
          <p14:tracePt t="49558" x="8350250" y="5327650"/>
          <p14:tracePt t="49575" x="8337550" y="5340350"/>
          <p14:tracePt t="49576" x="8318500" y="5346700"/>
          <p14:tracePt t="49592" x="8293100" y="5359400"/>
          <p14:tracePt t="49609" x="8261350" y="5372100"/>
          <p14:tracePt t="49625" x="8235950" y="5378450"/>
          <p14:tracePt t="49643" x="8210550" y="5391150"/>
          <p14:tracePt t="49659" x="8191500" y="5397500"/>
          <p14:tracePt t="49676" x="8172450" y="5410200"/>
          <p14:tracePt t="49692" x="8153400" y="5416550"/>
          <p14:tracePt t="49709" x="8128000" y="5422900"/>
          <p14:tracePt t="49726" x="8064500" y="5441950"/>
          <p14:tracePt t="49743" x="8032750" y="5448300"/>
          <p14:tracePt t="49759" x="7981950" y="5461000"/>
          <p14:tracePt t="49776" x="7943850" y="5473700"/>
          <p14:tracePt t="49792" x="7899400" y="5486400"/>
          <p14:tracePt t="49809" x="7867650" y="5499100"/>
          <p14:tracePt t="49825" x="7835900" y="5505450"/>
          <p14:tracePt t="49843" x="7804150" y="5518150"/>
          <p14:tracePt t="49859" x="7772400" y="5524500"/>
          <p14:tracePt t="49876" x="7747000" y="5537200"/>
          <p14:tracePt t="49892" x="7715250" y="5543550"/>
          <p14:tracePt t="49909" x="7683500" y="5568950"/>
          <p14:tracePt t="49926" x="7639050" y="5607050"/>
          <p14:tracePt t="49943" x="7607300" y="5632450"/>
          <p14:tracePt t="49959" x="7581900" y="5670550"/>
          <p14:tracePt t="49976" x="7569200" y="5695950"/>
          <p14:tracePt t="49992" x="7556500" y="5715000"/>
          <p14:tracePt t="50009" x="7550150" y="5734050"/>
          <p14:tracePt t="50025" x="7550150" y="5740400"/>
          <p14:tracePt t="50042" x="7550150" y="5746750"/>
          <p14:tracePt t="50059" x="7550150" y="5753100"/>
          <p14:tracePt t="50102" x="7550150" y="5759450"/>
          <p14:tracePt t="50126" x="7556500" y="5759450"/>
          <p14:tracePt t="50142" x="7562850" y="5759450"/>
          <p14:tracePt t="50150" x="7569200" y="5759450"/>
          <p14:tracePt t="50158" x="7575550" y="5759450"/>
          <p14:tracePt t="50168" x="7581900" y="5759450"/>
          <p14:tracePt t="50176" x="7594600" y="5753100"/>
          <p14:tracePt t="50192" x="7600950" y="5746750"/>
          <p14:tracePt t="50209" x="7607300" y="5740400"/>
          <p14:tracePt t="50246" x="7613650" y="5734050"/>
          <p14:tracePt t="50398" x="7620000" y="5727700"/>
          <p14:tracePt t="50406" x="7626350" y="5721350"/>
          <p14:tracePt t="50414" x="7632700" y="5715000"/>
          <p14:tracePt t="50422" x="7639050" y="5702300"/>
          <p14:tracePt t="50428" x="7677150" y="5664200"/>
          <p14:tracePt t="50442" x="7778750" y="5588000"/>
          <p14:tracePt t="50459" x="7899400" y="5499100"/>
          <p14:tracePt t="50476" x="8032750" y="5372100"/>
          <p14:tracePt t="50492" x="8147050" y="5245100"/>
          <p14:tracePt t="50509" x="8324850" y="5124450"/>
          <p14:tracePt t="50526" x="8420100" y="5080000"/>
          <p14:tracePt t="50543" x="8483600" y="5067300"/>
          <p14:tracePt t="50560" x="8521700" y="5060950"/>
          <p14:tracePt t="50576" x="8553450" y="5060950"/>
          <p14:tracePt t="50592" x="8591550" y="5060950"/>
          <p14:tracePt t="50609" x="8629650" y="5060950"/>
          <p14:tracePt t="50625" x="8680450" y="5060950"/>
          <p14:tracePt t="50642" x="8724900" y="5060950"/>
          <p14:tracePt t="50660" x="8775700" y="5080000"/>
          <p14:tracePt t="50675" x="8813800" y="5092700"/>
          <p14:tracePt t="50693" x="8839200" y="5105400"/>
          <p14:tracePt t="50709" x="8870950" y="5130800"/>
          <p14:tracePt t="50726" x="8883650" y="5137150"/>
          <p14:tracePt t="50742" x="8902700" y="5156200"/>
          <p14:tracePt t="50759" x="8915400" y="5175250"/>
          <p14:tracePt t="50775" x="8921750" y="5194300"/>
          <p14:tracePt t="50792" x="8934450" y="5213350"/>
          <p14:tracePt t="50809" x="8940800" y="5226050"/>
          <p14:tracePt t="50826" x="8947150" y="5232400"/>
          <p14:tracePt t="50842" x="8953500" y="5251450"/>
          <p14:tracePt t="50859" x="8959850" y="5257800"/>
          <p14:tracePt t="50902" x="8959850" y="5264150"/>
          <p14:tracePt t="52646" x="8959850" y="5257800"/>
          <p14:tracePt t="52654" x="8959850" y="5238750"/>
          <p14:tracePt t="52662" x="8953500" y="5232400"/>
          <p14:tracePt t="52670" x="8947150" y="5219700"/>
          <p14:tracePt t="52675" x="8947150" y="5200650"/>
          <p14:tracePt t="52692" x="8940800" y="5194300"/>
          <p14:tracePt t="52709" x="8934450" y="5175250"/>
          <p14:tracePt t="52725" x="8928100" y="5149850"/>
          <p14:tracePt t="52742" x="8915400" y="5130800"/>
          <p14:tracePt t="52759" x="8909050" y="5111750"/>
          <p14:tracePt t="52776" x="8890000" y="5086350"/>
          <p14:tracePt t="52792" x="8870950" y="5060950"/>
          <p14:tracePt t="52809" x="8851900" y="5035550"/>
          <p14:tracePt t="52825" x="8826500" y="5003800"/>
          <p14:tracePt t="52842" x="8813800" y="4978400"/>
          <p14:tracePt t="52858" x="8788400" y="4959350"/>
          <p14:tracePt t="52876" x="8756650" y="4940300"/>
          <p14:tracePt t="52892" x="8731250" y="4921250"/>
          <p14:tracePt t="52909" x="8686800" y="4902200"/>
          <p14:tracePt t="52926" x="8655050" y="4889500"/>
          <p14:tracePt t="52942" x="8636000" y="4876800"/>
          <p14:tracePt t="52959" x="8616950" y="4870450"/>
          <p14:tracePt t="52976" x="8604250" y="4864100"/>
          <p14:tracePt t="52992" x="8585200" y="4851400"/>
          <p14:tracePt t="53009" x="8578850" y="4845050"/>
          <p14:tracePt t="53025" x="8566150" y="4838700"/>
          <p14:tracePt t="53043" x="8547100" y="4819650"/>
          <p14:tracePt t="53059" x="8534400" y="4794250"/>
          <p14:tracePt t="53076" x="8521700" y="4781550"/>
          <p14:tracePt t="53092" x="8502650" y="4756150"/>
          <p14:tracePt t="53109" x="8470900" y="4711700"/>
          <p14:tracePt t="53126" x="8458200" y="4692650"/>
          <p14:tracePt t="53142" x="8445500" y="4673600"/>
          <p14:tracePt t="53159" x="8432800" y="4660900"/>
          <p14:tracePt t="53176" x="8426450" y="4654550"/>
          <p14:tracePt t="53191" x="8420100" y="4648200"/>
          <p14:tracePt t="53208" x="8413750" y="4641850"/>
          <p14:tracePt t="53225" x="8401050" y="4641850"/>
          <p14:tracePt t="53242" x="8369300" y="4641850"/>
          <p14:tracePt t="53259" x="8337550" y="4641850"/>
          <p14:tracePt t="53276" x="8293100" y="4660900"/>
          <p14:tracePt t="53292" x="8267700" y="4679950"/>
          <p14:tracePt t="53309" x="8248650" y="4699000"/>
          <p14:tracePt t="53326" x="8242300" y="4724400"/>
          <p14:tracePt t="53342" x="8242300" y="4730750"/>
          <p14:tracePt t="53359" x="8242300" y="4743450"/>
          <p14:tracePt t="53375" x="8242300" y="4756150"/>
          <p14:tracePt t="53392" x="8261350" y="4762500"/>
          <p14:tracePt t="53409" x="8293100" y="4768850"/>
          <p14:tracePt t="53425" x="8318500" y="4768850"/>
          <p14:tracePt t="53443" x="8350250" y="4768850"/>
          <p14:tracePt t="53459" x="8382000" y="4749800"/>
          <p14:tracePt t="53476" x="8420100" y="4673600"/>
          <p14:tracePt t="53492" x="8439150" y="4527550"/>
          <p14:tracePt t="53509" x="8439150" y="4286250"/>
          <p14:tracePt t="53509" x="8439150" y="4178300"/>
          <p14:tracePt t="53526" x="8420100" y="4064000"/>
          <p14:tracePt t="53543" x="8407400" y="3987800"/>
          <p14:tracePt t="53559" x="8394700" y="3937000"/>
          <p14:tracePt t="53575" x="8382000" y="3905250"/>
          <p14:tracePt t="53592" x="8369300" y="3886200"/>
          <p14:tracePt t="53629" x="8356600" y="3867150"/>
          <p14:tracePt t="53630" x="8356600" y="3860800"/>
          <p14:tracePt t="53642" x="8350250" y="3854450"/>
          <p14:tracePt t="53659" x="8343900" y="3854450"/>
          <p14:tracePt t="53676" x="8324850" y="3848100"/>
          <p14:tracePt t="53692" x="8305800" y="3848100"/>
          <p14:tracePt t="53692" x="8293100" y="3848100"/>
          <p14:tracePt t="53710" x="8261350" y="3848100"/>
          <p14:tracePt t="53726" x="8229600" y="3848100"/>
          <p14:tracePt t="53742" x="8185150" y="3879850"/>
          <p14:tracePt t="53759" x="8147050" y="3917950"/>
          <p14:tracePt t="53775" x="8096250" y="3975100"/>
          <p14:tracePt t="53792" x="8051800" y="4057650"/>
          <p14:tracePt t="53809" x="8026400" y="4127500"/>
          <p14:tracePt t="53825" x="8007350" y="4197350"/>
          <p14:tracePt t="53842" x="7994650" y="4273550"/>
          <p14:tracePt t="53859" x="7994650" y="4343400"/>
          <p14:tracePt t="53875" x="7994650" y="4413250"/>
          <p14:tracePt t="53892" x="8001000" y="4470400"/>
          <p14:tracePt t="53909" x="8032750" y="4559300"/>
          <p14:tracePt t="53927" x="8051800" y="4616450"/>
          <p14:tracePt t="53942" x="8070850" y="4654550"/>
          <p14:tracePt t="53959" x="8096250" y="4686300"/>
          <p14:tracePt t="53975" x="8121650" y="4718050"/>
          <p14:tracePt t="53992" x="8147050" y="4743450"/>
          <p14:tracePt t="54009" x="8185150" y="4762500"/>
          <p14:tracePt t="54026" x="8223250" y="4775200"/>
          <p14:tracePt t="54042" x="8267700" y="4787900"/>
          <p14:tracePt t="54059" x="8318500" y="4800600"/>
          <p14:tracePt t="54075" x="8375650" y="4806950"/>
          <p14:tracePt t="54092" x="8413750" y="4813300"/>
          <p14:tracePt t="54109" x="8458200" y="4813300"/>
          <p14:tracePt t="54126" x="8483600" y="4813300"/>
          <p14:tracePt t="54142" x="8496300" y="4813300"/>
          <p14:tracePt t="54159" x="8509000" y="4813300"/>
          <p14:tracePt t="54175" x="8528050" y="4813300"/>
          <p14:tracePt t="54192" x="8540750" y="4813300"/>
          <p14:tracePt t="54208" x="8553450" y="4800600"/>
          <p14:tracePt t="54225" x="8572500" y="4781550"/>
          <p14:tracePt t="54242" x="8578850" y="4768850"/>
          <p14:tracePt t="54259" x="8578850" y="4756150"/>
          <p14:tracePt t="54275" x="8585200" y="4730750"/>
          <p14:tracePt t="54292" x="8585200" y="4718050"/>
          <p14:tracePt t="54309" x="8597900" y="4686300"/>
          <p14:tracePt t="54327" x="8604250" y="4660900"/>
          <p14:tracePt t="54342" x="8616950" y="4635500"/>
          <p14:tracePt t="54359" x="8623300" y="4597400"/>
          <p14:tracePt t="54375" x="8636000" y="4552950"/>
          <p14:tracePt t="54392" x="8648700" y="4495800"/>
          <p14:tracePt t="54408" x="8661400" y="4445000"/>
          <p14:tracePt t="54426" x="8667750" y="4406900"/>
          <p14:tracePt t="54442" x="8667750" y="4368800"/>
          <p14:tracePt t="54459" x="8667750" y="4330700"/>
          <p14:tracePt t="54475" x="8667750" y="4298950"/>
          <p14:tracePt t="54492" x="8667750" y="4273550"/>
          <p14:tracePt t="54509" x="8642350" y="4210050"/>
          <p14:tracePt t="54526" x="8616950" y="4165600"/>
          <p14:tracePt t="54542" x="8591550" y="4121150"/>
          <p14:tracePt t="54559" x="8559800" y="4076700"/>
          <p14:tracePt t="54575" x="8534400" y="4044950"/>
          <p14:tracePt t="54592" x="8515350" y="4019550"/>
          <p14:tracePt t="54608" x="8489950" y="3987800"/>
          <p14:tracePt t="54626" x="8464550" y="3956050"/>
          <p14:tracePt t="54642" x="8439150" y="3930650"/>
          <p14:tracePt t="54659" x="8420100" y="3917950"/>
          <p14:tracePt t="54675" x="8394700" y="3905250"/>
          <p14:tracePt t="54692" x="8375650" y="3892550"/>
          <p14:tracePt t="54708" x="8350250" y="3879850"/>
          <p14:tracePt t="54726" x="8337550" y="3879850"/>
          <p14:tracePt t="54742" x="8324850" y="3879850"/>
          <p14:tracePt t="54759" x="8312150" y="3879850"/>
          <p14:tracePt t="54775" x="8305800" y="3886200"/>
          <p14:tracePt t="54792" x="8293100" y="3886200"/>
          <p14:tracePt t="54809" x="8280400" y="3892550"/>
          <p14:tracePt t="54826" x="8267700" y="3905250"/>
          <p14:tracePt t="54842" x="8261350" y="3911600"/>
          <p14:tracePt t="54859" x="8255000" y="3917950"/>
          <p14:tracePt t="54875" x="8242300" y="3930650"/>
          <p14:tracePt t="54892" x="8229600" y="3943350"/>
          <p14:tracePt t="54909" x="8210550" y="3968750"/>
          <p14:tracePt t="54926" x="8185150" y="3987800"/>
          <p14:tracePt t="54942" x="8153400" y="4019550"/>
          <p14:tracePt t="54959" x="8134350" y="4051300"/>
          <p14:tracePt t="54975" x="8108950" y="4083050"/>
          <p14:tracePt t="54992" x="8089900" y="4127500"/>
          <p14:tracePt t="55009" x="8064500" y="4165600"/>
          <p14:tracePt t="55026" x="8051800" y="4197350"/>
          <p14:tracePt t="55042" x="8045450" y="4235450"/>
          <p14:tracePt t="55059" x="8039100" y="4260850"/>
          <p14:tracePt t="55075" x="8032750" y="4292600"/>
          <p14:tracePt t="55092" x="8032750" y="4330700"/>
          <p14:tracePt t="55109" x="8032750" y="4381500"/>
          <p14:tracePt t="55126" x="8032750" y="4413250"/>
          <p14:tracePt t="55142" x="8032750" y="4451350"/>
          <p14:tracePt t="55159" x="8032750" y="4495800"/>
          <p14:tracePt t="55175" x="8045450" y="4533900"/>
          <p14:tracePt t="55192" x="8058150" y="4578350"/>
          <p14:tracePt t="55209" x="8070850" y="4616450"/>
          <p14:tracePt t="55225" x="8096250" y="4667250"/>
          <p14:tracePt t="55242" x="8121650" y="4699000"/>
          <p14:tracePt t="55259" x="8147050" y="4743450"/>
          <p14:tracePt t="55275" x="8172450" y="4768850"/>
          <p14:tracePt t="55292" x="8191500" y="4794250"/>
          <p14:tracePt t="55309" x="8235950" y="4832350"/>
          <p14:tracePt t="55326" x="8255000" y="4851400"/>
          <p14:tracePt t="55342" x="8286750" y="4864100"/>
          <p14:tracePt t="55359" x="8305800" y="4870450"/>
          <p14:tracePt t="55375" x="8331200" y="4876800"/>
          <p14:tracePt t="55392" x="8356600" y="4889500"/>
          <p14:tracePt t="55408" x="8375650" y="4889500"/>
          <p14:tracePt t="55425" x="8401050" y="4889500"/>
          <p14:tracePt t="55442" x="8426450" y="4895850"/>
          <p14:tracePt t="55459" x="8451850" y="4895850"/>
          <p14:tracePt t="55475" x="8483600" y="4895850"/>
          <p14:tracePt t="55492" x="8515350" y="4895850"/>
          <p14:tracePt t="55509" x="8566150" y="4876800"/>
          <p14:tracePt t="55526" x="8597900" y="4851400"/>
          <p14:tracePt t="55542" x="8636000" y="4813300"/>
          <p14:tracePt t="55559" x="8674100" y="4762500"/>
          <p14:tracePt t="55575" x="8712200" y="4686300"/>
          <p14:tracePt t="55592" x="8724900" y="4629150"/>
          <p14:tracePt t="55609" x="8743950" y="4552950"/>
          <p14:tracePt t="55625" x="8750300" y="4483100"/>
          <p14:tracePt t="55644" x="8756650" y="4400550"/>
          <p14:tracePt t="55659" x="8756650" y="4349750"/>
          <p14:tracePt t="55676" x="8756650" y="4286250"/>
          <p14:tracePt t="55692" x="8756650" y="4241800"/>
          <p14:tracePt t="55709" x="8756650" y="4203700"/>
          <p14:tracePt t="55709" x="8743950" y="4184650"/>
          <p14:tracePt t="55726" x="8737600" y="4152900"/>
          <p14:tracePt t="55742" x="8705850" y="4102100"/>
          <p14:tracePt t="55758" x="8693150" y="4064000"/>
          <p14:tracePt t="55775" x="8674100" y="4032250"/>
          <p14:tracePt t="55792" x="8648700" y="4000500"/>
          <p14:tracePt t="55809" x="8629650" y="3981450"/>
          <p14:tracePt t="55825" x="8604250" y="3956050"/>
          <p14:tracePt t="55843" x="8578850" y="3943350"/>
          <p14:tracePt t="55858" x="8547100" y="3917950"/>
          <p14:tracePt t="55875" x="8521700" y="3905250"/>
          <p14:tracePt t="55892" x="8477250" y="3879850"/>
          <p14:tracePt t="55909" x="8432800" y="3867150"/>
          <p14:tracePt t="55926" x="8407400" y="3860800"/>
          <p14:tracePt t="55942" x="8382000" y="3854450"/>
          <p14:tracePt t="55959" x="8356600" y="3854450"/>
          <p14:tracePt t="55975" x="8331200" y="3848100"/>
          <p14:tracePt t="55992" x="8312150" y="3848100"/>
          <p14:tracePt t="56009" x="8286750" y="3848100"/>
          <p14:tracePt t="56025" x="8267700" y="3848100"/>
          <p14:tracePt t="56042" x="8248650" y="3848100"/>
          <p14:tracePt t="56059" x="8216900" y="3848100"/>
          <p14:tracePt t="56075" x="8191500" y="3867150"/>
          <p14:tracePt t="56092" x="8166100" y="3886200"/>
          <p14:tracePt t="56109" x="8134350" y="3905250"/>
          <p14:tracePt t="56126" x="8115300" y="3924300"/>
          <p14:tracePt t="56143" x="8102600" y="3937000"/>
          <p14:tracePt t="56159" x="8083550" y="3962400"/>
          <p14:tracePt t="56175" x="8070850" y="3981450"/>
          <p14:tracePt t="56192" x="8051800" y="4019550"/>
          <p14:tracePt t="56209" x="8032750" y="4070350"/>
          <p14:tracePt t="56225" x="8007350" y="4140200"/>
          <p14:tracePt t="56242" x="7969250" y="4229100"/>
          <p14:tracePt t="56259" x="7937500" y="4349750"/>
          <p14:tracePt t="56275" x="7905750" y="4464050"/>
          <p14:tracePt t="56291" x="7899400" y="4578350"/>
          <p14:tracePt t="56309" x="7899400" y="4724400"/>
          <p14:tracePt t="56326" x="7918450" y="4819650"/>
          <p14:tracePt t="56342" x="7950200" y="4870450"/>
          <p14:tracePt t="56358" x="7975600" y="4921250"/>
          <p14:tracePt t="56376" x="7994650" y="4953000"/>
          <p14:tracePt t="56392" x="8007350" y="4965700"/>
          <p14:tracePt t="56409" x="8026400" y="4978400"/>
          <p14:tracePt t="56425" x="8045450" y="4997450"/>
          <p14:tracePt t="56442" x="8070850" y="5010150"/>
          <p14:tracePt t="56458" x="8096250" y="5029200"/>
          <p14:tracePt t="56475" x="8121650" y="5041900"/>
          <p14:tracePt t="56492" x="8166100" y="5054600"/>
          <p14:tracePt t="56509" x="8210550" y="5060950"/>
          <p14:tracePt t="56526" x="8235950" y="5067300"/>
          <p14:tracePt t="56542" x="8267700" y="5067300"/>
          <p14:tracePt t="56559" x="8286750" y="5067300"/>
          <p14:tracePt t="56576" x="8299450" y="5067300"/>
          <p14:tracePt t="56592" x="8318500" y="5067300"/>
          <p14:tracePt t="56609" x="8324850" y="5067300"/>
          <p14:tracePt t="56625" x="8331200" y="5060950"/>
          <p14:tracePt t="56642" x="8337550" y="5054600"/>
          <p14:tracePt t="56685" x="8343900" y="5054600"/>
          <p14:tracePt t="56702" x="8343900" y="5048250"/>
          <p14:tracePt t="56710" x="8350250" y="5048250"/>
          <p14:tracePt t="56710" x="8350250" y="5041900"/>
          <p14:tracePt t="56726" x="8350250" y="5022850"/>
          <p14:tracePt t="56742" x="8356600" y="5016500"/>
          <p14:tracePt t="56758" x="8356600" y="5003800"/>
          <p14:tracePt t="56775" x="8362950" y="4997450"/>
          <p14:tracePt t="56792" x="8362950" y="4972050"/>
          <p14:tracePt t="56808" x="8362950" y="4959350"/>
          <p14:tracePt t="56825" x="8369300" y="4933950"/>
          <p14:tracePt t="56842" x="8369300" y="4908550"/>
          <p14:tracePt t="56858" x="8369300" y="4870450"/>
          <p14:tracePt t="56875" x="8369300" y="4826000"/>
          <p14:tracePt t="56892" x="8369300" y="4781550"/>
          <p14:tracePt t="56892" x="8369300" y="4749800"/>
          <p14:tracePt t="56910" x="8369300" y="4673600"/>
          <p14:tracePt t="56926" x="8369300" y="4603750"/>
          <p14:tracePt t="56942" x="8369300" y="4565650"/>
          <p14:tracePt t="56958" x="8369300" y="4540250"/>
          <p14:tracePt t="56975" x="8369300" y="4527550"/>
          <p14:tracePt t="56992" x="8369300" y="4521200"/>
          <p14:tracePt t="57008" x="8369300" y="4514850"/>
          <p14:tracePt t="57190" x="8369300" y="4540250"/>
          <p14:tracePt t="57201" x="8369300" y="4578350"/>
          <p14:tracePt t="57201" x="8369300" y="4622800"/>
          <p14:tracePt t="57209" x="8369300" y="4724400"/>
          <p14:tracePt t="57225" x="8369300" y="4826000"/>
          <p14:tracePt t="57243" x="8369300" y="4927600"/>
          <p14:tracePt t="57258" x="8369300" y="5003800"/>
          <p14:tracePt t="57275" x="8369300" y="5073650"/>
          <p14:tracePt t="57292" x="8356600" y="5137150"/>
          <p14:tracePt t="57308" x="8343900" y="5194300"/>
          <p14:tracePt t="57324" x="8324850" y="5264150"/>
          <p14:tracePt t="57341" x="8312150" y="5314950"/>
          <p14:tracePt t="57359" x="8280400" y="5353050"/>
          <p14:tracePt t="57375" x="8255000" y="5391150"/>
          <p14:tracePt t="57392" x="8223250" y="5429250"/>
          <p14:tracePt t="57408" x="8185150" y="5467350"/>
          <p14:tracePt t="57425" x="8153400" y="5492750"/>
          <p14:tracePt t="57442" x="8083550" y="5537200"/>
          <p14:tracePt t="57459" x="7994650" y="5575300"/>
          <p14:tracePt t="57475" x="7886700" y="5626100"/>
          <p14:tracePt t="57492" x="7785100" y="5664200"/>
          <p14:tracePt t="57508" x="7639050" y="5708650"/>
          <p14:tracePt t="57526" x="7550150" y="5721350"/>
          <p14:tracePt t="57542" x="7461250" y="5721350"/>
          <p14:tracePt t="57559" x="7378700" y="5721350"/>
          <p14:tracePt t="57575" x="7258050" y="5708650"/>
          <p14:tracePt t="57592" x="7137400" y="5670550"/>
          <p14:tracePt t="57608" x="7004050" y="5626100"/>
          <p14:tracePt t="57625" x="6870700" y="5588000"/>
          <p14:tracePt t="57642" x="6724650" y="5537200"/>
          <p14:tracePt t="57659" x="6591300" y="5499100"/>
          <p14:tracePt t="57675" x="6457950" y="5461000"/>
          <p14:tracePt t="57692" x="6343650" y="5422900"/>
          <p14:tracePt t="57709" x="6165850" y="5397500"/>
          <p14:tracePt t="57726" x="6051550" y="5384800"/>
          <p14:tracePt t="57742" x="5918200" y="5384800"/>
          <p14:tracePt t="57759" x="5791200" y="5384800"/>
          <p14:tracePt t="57775" x="5651500" y="5384800"/>
          <p14:tracePt t="57792" x="5543550" y="5403850"/>
          <p14:tracePt t="57808" x="5448300" y="5422900"/>
          <p14:tracePt t="57825" x="5378450" y="5448300"/>
          <p14:tracePt t="57842" x="5334000" y="5467350"/>
          <p14:tracePt t="57859" x="5321300" y="5467350"/>
          <p14:tracePt t="57875" x="5314950" y="5473700"/>
          <p14:tracePt t="57892" x="5308600" y="5480050"/>
          <p14:tracePt t="57982" x="5302250" y="5486400"/>
          <p14:tracePt t="58589" x="5314950" y="5486400"/>
          <p14:tracePt t="58601" x="5327650" y="5486400"/>
          <p14:tracePt t="58609" x="5353050" y="5486400"/>
          <p14:tracePt t="58612" x="5416550" y="5486400"/>
          <p14:tracePt t="58625" x="5511800" y="5486400"/>
          <p14:tracePt t="58642" x="5638800" y="5486400"/>
          <p14:tracePt t="58658" x="5772150" y="5486400"/>
          <p14:tracePt t="58676" x="5930900" y="5486400"/>
          <p14:tracePt t="58692" x="6089650" y="5486400"/>
          <p14:tracePt t="58708" x="6235700" y="5486400"/>
          <p14:tracePt t="58708" x="6286500" y="5486400"/>
          <p14:tracePt t="58725" x="6362700" y="5486400"/>
          <p14:tracePt t="58741" x="6407150" y="5486400"/>
          <p14:tracePt t="58758" x="6426200" y="5486400"/>
          <p14:tracePt t="58774" x="6445250" y="5486400"/>
          <p14:tracePt t="58791" x="6464300" y="5486400"/>
          <p14:tracePt t="58808" x="6477000" y="5486400"/>
          <p14:tracePt t="58825" x="6496050" y="5486400"/>
          <p14:tracePt t="58842" x="6508750" y="5486400"/>
          <p14:tracePt t="58858" x="6521450" y="5486400"/>
          <p14:tracePt t="58893" x="6527800" y="5486400"/>
          <p14:tracePt t="62669" x="6604000" y="5486400"/>
          <p14:tracePt t="62677" x="6711950" y="5486400"/>
          <p14:tracePt t="62685" x="6838950" y="5486400"/>
          <p14:tracePt t="62693" x="7137400" y="5486400"/>
          <p14:tracePt t="62708" x="7461250" y="5486400"/>
          <p14:tracePt t="62725" x="7581900" y="5486400"/>
          <p14:tracePt t="62742" x="7677150" y="5486400"/>
          <p14:tracePt t="62758" x="7740650" y="5486400"/>
          <p14:tracePt t="62775" x="7810500" y="5486400"/>
          <p14:tracePt t="62791" x="7905750" y="5486400"/>
          <p14:tracePt t="62808" x="8007350" y="5486400"/>
          <p14:tracePt t="62825" x="8115300" y="5486400"/>
          <p14:tracePt t="62842" x="8223250" y="5461000"/>
          <p14:tracePt t="62858" x="8312150" y="5429250"/>
          <p14:tracePt t="62875" x="8382000" y="5410200"/>
          <p14:tracePt t="62891" x="8420100" y="5384800"/>
          <p14:tracePt t="62908" x="8489950" y="5334000"/>
          <p14:tracePt t="62925" x="8521700" y="5302250"/>
          <p14:tracePt t="62942" x="8553450" y="5251450"/>
          <p14:tracePt t="62958" x="8591550" y="5200650"/>
          <p14:tracePt t="62975" x="8616950" y="5156200"/>
          <p14:tracePt t="62992" x="8655050" y="5111750"/>
          <p14:tracePt t="63009" x="8667750" y="5080000"/>
          <p14:tracePt t="63026" x="8680450" y="5048250"/>
          <p14:tracePt t="63043" x="8693150" y="5016500"/>
          <p14:tracePt t="63059" x="8699500" y="4997450"/>
          <p14:tracePt t="63076" x="8699500" y="4972050"/>
          <p14:tracePt t="63093" x="8693150" y="4940300"/>
          <p14:tracePt t="63109" x="8680450" y="4889500"/>
          <p14:tracePt t="63127" x="8655050" y="4845050"/>
          <p14:tracePt t="63143" x="8642350" y="4813300"/>
          <p14:tracePt t="63159" x="8629650" y="4781550"/>
          <p14:tracePt t="63176" x="8597900" y="4737100"/>
          <p14:tracePt t="63192" x="8585200" y="4711700"/>
          <p14:tracePt t="63209" x="8559800" y="4692650"/>
          <p14:tracePt t="63226" x="8553450" y="4679950"/>
          <p14:tracePt t="63244" x="8547100" y="4679950"/>
          <p14:tracePt t="63259" x="8540750" y="4673600"/>
          <p14:tracePt t="63276" x="8528050" y="4673600"/>
          <p14:tracePt t="63292" x="8509000" y="4673600"/>
          <p14:tracePt t="63309" x="8464550" y="4673600"/>
          <p14:tracePt t="63327" x="8426450" y="4673600"/>
          <p14:tracePt t="63343" x="8362950" y="4699000"/>
          <p14:tracePt t="63359" x="8274050" y="4756150"/>
          <p14:tracePt t="63376" x="8197850" y="4826000"/>
          <p14:tracePt t="63392" x="8102600" y="4914900"/>
          <p14:tracePt t="63409" x="8039100" y="4991100"/>
          <p14:tracePt t="63426" x="8013700" y="5048250"/>
          <p14:tracePt t="63443" x="8001000" y="5080000"/>
          <p14:tracePt t="63459" x="8001000" y="5124450"/>
          <p14:tracePt t="63476" x="8001000" y="5149850"/>
          <p14:tracePt t="63492" x="8007350" y="5175250"/>
          <p14:tracePt t="63509" x="8026400" y="5207000"/>
          <p14:tracePt t="63525" x="8070850" y="5257800"/>
          <p14:tracePt t="63543" x="8108950" y="5289550"/>
          <p14:tracePt t="63559" x="8153400" y="5321300"/>
          <p14:tracePt t="63576" x="8204200" y="5346700"/>
          <p14:tracePt t="63593" x="8261350" y="5365750"/>
          <p14:tracePt t="63609" x="8331200" y="5372100"/>
          <p14:tracePt t="63626" x="8394700" y="5372100"/>
          <p14:tracePt t="63642" x="8458200" y="5359400"/>
          <p14:tracePt t="63659" x="8553450" y="5276850"/>
          <p14:tracePt t="63676" x="8661400" y="5137150"/>
          <p14:tracePt t="63692" x="8750300" y="4972050"/>
          <p14:tracePt t="63709" x="8864600" y="4743450"/>
          <p14:tracePt t="63726" x="8896350" y="4603750"/>
          <p14:tracePt t="63744" x="8928100" y="4476750"/>
          <p14:tracePt t="63759" x="8940800" y="4375150"/>
          <p14:tracePt t="63776" x="8940800" y="4260850"/>
          <p14:tracePt t="63792" x="8940800" y="4146550"/>
          <p14:tracePt t="63809" x="8909050" y="4032250"/>
          <p14:tracePt t="63827" x="8864600" y="3911600"/>
          <p14:tracePt t="63842" x="8801100" y="3803650"/>
          <p14:tracePt t="63860" x="8737600" y="3708400"/>
          <p14:tracePt t="63876" x="8693150" y="3644900"/>
          <p14:tracePt t="63893" x="8648700" y="3594100"/>
          <p14:tracePt t="63909" x="8578850" y="3530600"/>
          <p14:tracePt t="63926" x="8540750" y="3511550"/>
          <p14:tracePt t="63943" x="8509000" y="3498850"/>
          <p14:tracePt t="63959" x="8470900" y="3492500"/>
          <p14:tracePt t="63976" x="8432800" y="3492500"/>
          <p14:tracePt t="63993" x="8356600" y="3492500"/>
          <p14:tracePt t="64009" x="8267700" y="3536950"/>
          <p14:tracePt t="64026" x="8153400" y="3613150"/>
          <p14:tracePt t="64042" x="8058150" y="3714750"/>
          <p14:tracePt t="64060" x="7969250" y="3816350"/>
          <p14:tracePt t="64076" x="7912100" y="3930650"/>
          <p14:tracePt t="64093" x="7886700" y="4019550"/>
          <p14:tracePt t="64109" x="7861300" y="4178300"/>
          <p14:tracePt t="64126" x="7848600" y="4279900"/>
          <p14:tracePt t="64142" x="7848600" y="4375150"/>
          <p14:tracePt t="64160" x="7848600" y="4476750"/>
          <p14:tracePt t="64176" x="7848600" y="4584700"/>
          <p14:tracePt t="64193" x="7848600" y="4679950"/>
          <p14:tracePt t="64209" x="7867650" y="4781550"/>
          <p14:tracePt t="64226" x="7893050" y="4870450"/>
          <p14:tracePt t="64244" x="7924800" y="4946650"/>
          <p14:tracePt t="64259" x="7956550" y="5003800"/>
          <p14:tracePt t="64276" x="7981950" y="5060950"/>
          <p14:tracePt t="64293" x="8007350" y="5099050"/>
          <p14:tracePt t="64309" x="8045450" y="5156200"/>
          <p14:tracePt t="64327" x="8070850" y="5175250"/>
          <p14:tracePt t="64342" x="8096250" y="5207000"/>
          <p14:tracePt t="64359" x="8115300" y="5226050"/>
          <p14:tracePt t="64376" x="8147050" y="5251450"/>
          <p14:tracePt t="64393" x="8185150" y="5276850"/>
          <p14:tracePt t="64409" x="8229600" y="5295900"/>
          <p14:tracePt t="64426" x="8280400" y="5321300"/>
          <p14:tracePt t="64442" x="8324850" y="5340350"/>
          <p14:tracePt t="64459" x="8375650" y="5346700"/>
          <p14:tracePt t="64476" x="8420100" y="5353050"/>
          <p14:tracePt t="64493" x="8483600" y="5353050"/>
          <p14:tracePt t="64509" x="8528050" y="5353050"/>
          <p14:tracePt t="64525" x="8585200" y="5314950"/>
          <p14:tracePt t="64542" x="8616950" y="5295900"/>
          <p14:tracePt t="64559" x="8667750" y="5251450"/>
          <p14:tracePt t="64576" x="8712200" y="5207000"/>
          <p14:tracePt t="64593" x="8763000" y="5143500"/>
          <p14:tracePt t="64609" x="8813800" y="5054600"/>
          <p14:tracePt t="64626" x="8864600" y="4965700"/>
          <p14:tracePt t="64642" x="8890000" y="4870450"/>
          <p14:tracePt t="64659" x="8915400" y="4756150"/>
          <p14:tracePt t="64676" x="8928100" y="4641850"/>
          <p14:tracePt t="64693" x="8928100" y="4540250"/>
          <p14:tracePt t="64709" x="8928100" y="4387850"/>
          <p14:tracePt t="64727" x="8928100" y="4298950"/>
          <p14:tracePt t="64743" x="8909050" y="4216400"/>
          <p14:tracePt t="64760" x="8883650" y="4146550"/>
          <p14:tracePt t="64776" x="8864600" y="4095750"/>
          <p14:tracePt t="64793" x="8839200" y="4051300"/>
          <p14:tracePt t="64809" x="8820150" y="4006850"/>
          <p14:tracePt t="64826" x="8794750" y="3968750"/>
          <p14:tracePt t="64842" x="8763000" y="3924300"/>
          <p14:tracePt t="64859" x="8731250" y="3879850"/>
          <p14:tracePt t="64876" x="8693150" y="3835400"/>
          <p14:tracePt t="64893" x="8661400" y="3797300"/>
          <p14:tracePt t="64909" x="8597900" y="3740150"/>
          <p14:tracePt t="64927" x="8559800" y="3714750"/>
          <p14:tracePt t="64942" x="8528050" y="3695700"/>
          <p14:tracePt t="64959" x="8502650" y="3676650"/>
          <p14:tracePt t="64976" x="8464550" y="3663950"/>
          <p14:tracePt t="64993" x="8445500" y="3657600"/>
          <p14:tracePt t="65009" x="8413750" y="3651250"/>
          <p14:tracePt t="65026" x="8394700" y="3644900"/>
          <p14:tracePt t="65042" x="8369300" y="3644900"/>
          <p14:tracePt t="65059" x="8343900" y="3651250"/>
          <p14:tracePt t="65076" x="8312150" y="3663950"/>
          <p14:tracePt t="65093" x="8280400" y="3689350"/>
          <p14:tracePt t="65109" x="8210550" y="3746500"/>
          <p14:tracePt t="65127" x="8159750" y="3797300"/>
          <p14:tracePt t="65142" x="8102600" y="3867150"/>
          <p14:tracePt t="65159" x="8058150" y="3943350"/>
          <p14:tracePt t="65176" x="8013700" y="4025900"/>
          <p14:tracePt t="65192" x="7975600" y="4121150"/>
          <p14:tracePt t="65209" x="7937500" y="4222750"/>
          <p14:tracePt t="65226" x="7899400" y="4318000"/>
          <p14:tracePt t="65242" x="7880350" y="4387850"/>
          <p14:tracePt t="65260" x="7867650" y="4438650"/>
          <p14:tracePt t="65276" x="7867650" y="4483100"/>
          <p14:tracePt t="65293" x="7867650" y="4527550"/>
          <p14:tracePt t="65309" x="7867650" y="4591050"/>
          <p14:tracePt t="65327" x="7874000" y="4641850"/>
          <p14:tracePt t="65342" x="7880350" y="4679950"/>
          <p14:tracePt t="65359" x="7905750" y="4730750"/>
          <p14:tracePt t="65376" x="7931150" y="4775200"/>
          <p14:tracePt t="65392" x="7943850" y="4819650"/>
          <p14:tracePt t="65409" x="7969250" y="4851400"/>
          <p14:tracePt t="65426" x="7988300" y="4889500"/>
          <p14:tracePt t="65442" x="8013700" y="4921250"/>
          <p14:tracePt t="65459" x="8032750" y="4959350"/>
          <p14:tracePt t="65476" x="8064500" y="4997450"/>
          <p14:tracePt t="65492" x="8089900" y="5035550"/>
          <p14:tracePt t="65511" x="8108950" y="5067300"/>
          <p14:tracePt t="65526" x="8128000" y="5086350"/>
          <p14:tracePt t="65543" x="8140700" y="5105400"/>
          <p14:tracePt t="65559" x="8166100" y="5124450"/>
          <p14:tracePt t="65576" x="8191500" y="5143500"/>
          <p14:tracePt t="65593" x="8210550" y="5156200"/>
          <p14:tracePt t="65609" x="8229600" y="5175250"/>
          <p14:tracePt t="65626" x="8242300" y="5181600"/>
          <p14:tracePt t="65642" x="8261350" y="5187950"/>
          <p14:tracePt t="65659" x="8286750" y="5200650"/>
          <p14:tracePt t="65676" x="8293100" y="5200650"/>
          <p14:tracePt t="65692" x="8312150" y="5207000"/>
          <p14:tracePt t="65709" x="8343900" y="5213350"/>
          <p14:tracePt t="65726" x="8350250" y="5213350"/>
          <p14:tracePt t="65742" x="8356600" y="5219700"/>
          <p14:tracePt t="65759" x="8369300" y="5219700"/>
          <p14:tracePt t="65776" x="8375650" y="5219700"/>
          <p14:tracePt t="65792" x="8388350" y="5219700"/>
          <p14:tracePt t="65809" x="8394700" y="5226050"/>
          <p14:tracePt t="65846" x="8401050" y="5226050"/>
          <p14:tracePt t="65862" x="8407400" y="5226050"/>
          <p14:tracePt t="65878" x="8413750" y="5226050"/>
          <p14:tracePt t="65918" x="8420100" y="5226050"/>
          <p14:tracePt t="65950" x="8426450" y="5226050"/>
          <p14:tracePt t="66822" x="8420100" y="5226050"/>
          <p14:tracePt t="66822" x="8401050" y="5232400"/>
          <p14:tracePt t="66838" x="8394700" y="5232400"/>
          <p14:tracePt t="66846" x="8382000" y="5232400"/>
          <p14:tracePt t="66854" x="8369300" y="5232400"/>
          <p14:tracePt t="66862" x="8337550" y="5232400"/>
          <p14:tracePt t="66876" x="8299450" y="5232400"/>
          <p14:tracePt t="66892" x="8267700" y="5232400"/>
          <p14:tracePt t="66909" x="8204200" y="5226050"/>
          <p14:tracePt t="66926" x="8140700" y="5200650"/>
          <p14:tracePt t="66942" x="8064500" y="5187950"/>
          <p14:tracePt t="66959" x="7975600" y="5156200"/>
          <p14:tracePt t="66975" x="7867650" y="5124450"/>
          <p14:tracePt t="66992" x="7772400" y="5099050"/>
          <p14:tracePt t="67009" x="7689850" y="5073650"/>
          <p14:tracePt t="67025" x="7600950" y="5054600"/>
          <p14:tracePt t="67042" x="7512050" y="5029200"/>
          <p14:tracePt t="67059" x="7404100" y="4991100"/>
          <p14:tracePt t="67076" x="7296150" y="4965700"/>
          <p14:tracePt t="67092" x="7200900" y="4933950"/>
          <p14:tracePt t="67109" x="7067550" y="4895850"/>
          <p14:tracePt t="67127" x="6965950" y="4883150"/>
          <p14:tracePt t="67142" x="6870700" y="4876800"/>
          <p14:tracePt t="67160" x="6775450" y="4864100"/>
          <p14:tracePt t="67176" x="6661150" y="4857750"/>
          <p14:tracePt t="67193" x="6553200" y="4851400"/>
          <p14:tracePt t="67209" x="6438900" y="4851400"/>
          <p14:tracePt t="67226" x="6356350" y="4851400"/>
          <p14:tracePt t="67242" x="6248400" y="4851400"/>
          <p14:tracePt t="67259" x="6184900" y="4857750"/>
          <p14:tracePt t="67276" x="6083300" y="4895850"/>
          <p14:tracePt t="67293" x="6026150" y="4914900"/>
          <p14:tracePt t="67309" x="5975350" y="4946650"/>
          <p14:tracePt t="67327" x="5956300" y="4965700"/>
          <p14:tracePt t="67342" x="5937250" y="4984750"/>
          <p14:tracePt t="67359" x="5930900" y="4997450"/>
          <p14:tracePt t="67376" x="5924550" y="5003800"/>
          <p14:tracePt t="67392" x="5918200" y="5016500"/>
          <p14:tracePt t="67409" x="5911850" y="5022850"/>
          <p14:tracePt t="67718" x="5899150" y="5022850"/>
          <p14:tracePt t="67726" x="5892800" y="5022850"/>
          <p14:tracePt t="67734" x="5886450" y="5022850"/>
          <p14:tracePt t="67741" x="5861050" y="5022850"/>
          <p14:tracePt t="67759" x="5848350" y="5022850"/>
          <p14:tracePt t="67759" x="5829300" y="5010150"/>
          <p14:tracePt t="67776" x="5810250" y="5010150"/>
          <p14:tracePt t="67793" x="5778500" y="5010150"/>
          <p14:tracePt t="67809" x="5753100" y="5003800"/>
          <p14:tracePt t="67826" x="5702300" y="4991100"/>
          <p14:tracePt t="67843" x="5657850" y="4991100"/>
          <p14:tracePt t="67859" x="5600700" y="4991100"/>
          <p14:tracePt t="67875" x="5524500" y="4991100"/>
          <p14:tracePt t="67893" x="5435600" y="4978400"/>
          <p14:tracePt t="67909" x="5276850" y="4965700"/>
          <p14:tracePt t="67927" x="5181600" y="4953000"/>
          <p14:tracePt t="67942" x="5073650" y="4940300"/>
          <p14:tracePt t="67959" x="4972050" y="4933950"/>
          <p14:tracePt t="67976" x="4864100" y="4927600"/>
          <p14:tracePt t="67992" x="4749800" y="4927600"/>
          <p14:tracePt t="68009" x="4629150" y="4908550"/>
          <p14:tracePt t="68026" x="4521200" y="4895850"/>
          <p14:tracePt t="68042" x="4400550" y="4876800"/>
          <p14:tracePt t="68059" x="4241800" y="4857750"/>
          <p14:tracePt t="68076" x="4095750" y="4832350"/>
          <p14:tracePt t="68093" x="3924300" y="4800600"/>
          <p14:tracePt t="68109" x="3689350" y="4762500"/>
          <p14:tracePt t="68126" x="3556000" y="4730750"/>
          <p14:tracePt t="68142" x="3460750" y="4705350"/>
          <p14:tracePt t="68159" x="3397250" y="4673600"/>
          <p14:tracePt t="68175" x="3371850" y="4648200"/>
          <p14:tracePt t="68193" x="3340100" y="4622800"/>
          <p14:tracePt t="68209" x="3308350" y="4584700"/>
          <p14:tracePt t="68226" x="3282950" y="4552950"/>
          <p14:tracePt t="68242" x="3232150" y="4508500"/>
          <p14:tracePt t="68259" x="3200400" y="4476750"/>
          <p14:tracePt t="68275" x="3136900" y="4432300"/>
          <p14:tracePt t="68292" x="3092450" y="4406900"/>
          <p14:tracePt t="68292" x="3060700" y="4387850"/>
          <p14:tracePt t="68310" x="3003550" y="4368800"/>
          <p14:tracePt t="68326" x="2940050" y="4349750"/>
          <p14:tracePt t="68342" x="2870200" y="4343400"/>
          <p14:tracePt t="68359" x="2774950" y="4324350"/>
          <p14:tracePt t="68375" x="2736850" y="4324350"/>
          <p14:tracePt t="68392" x="2641600" y="4318000"/>
          <p14:tracePt t="68409" x="2546350" y="4298950"/>
          <p14:tracePt t="68426" x="2476500" y="4298950"/>
          <p14:tracePt t="68442" x="2470150" y="4298950"/>
          <p14:tracePt t="68459" x="2432050" y="4298950"/>
          <p14:tracePt t="68476" x="2374900" y="4305300"/>
          <p14:tracePt t="68493" x="2324100" y="4324350"/>
          <p14:tracePt t="68509" x="2209800" y="4387850"/>
          <p14:tracePt t="68527" x="2152650" y="4432300"/>
          <p14:tracePt t="68542" x="2127250" y="4464050"/>
          <p14:tracePt t="68582" x="2114550" y="4495800"/>
          <p14:tracePt t="68592" x="2108200" y="4508500"/>
          <p14:tracePt t="68593" x="2108200" y="4552950"/>
          <p14:tracePt t="68611" x="2114550" y="4578350"/>
          <p14:tracePt t="68626" x="2120900" y="4603750"/>
          <p14:tracePt t="68642" x="2139950" y="4622800"/>
          <p14:tracePt t="68659" x="2171700" y="4641850"/>
          <p14:tracePt t="68676" x="2216150" y="4686300"/>
          <p14:tracePt t="68692" x="2266950" y="4718050"/>
          <p14:tracePt t="68709" x="2355850" y="4781550"/>
          <p14:tracePt t="68726" x="2425700" y="4832350"/>
          <p14:tracePt t="68742" x="2501900" y="4883150"/>
          <p14:tracePt t="68759" x="2571750" y="4927600"/>
          <p14:tracePt t="68775" x="2654300" y="4978400"/>
          <p14:tracePt t="68792" x="2749550" y="5035550"/>
          <p14:tracePt t="68809" x="2813050" y="5067300"/>
          <p14:tracePt t="68826" x="2857500" y="5080000"/>
          <p14:tracePt t="68843" x="2933700" y="5099050"/>
          <p14:tracePt t="68859" x="3003550" y="5111750"/>
          <p14:tracePt t="68876" x="3111500" y="5111750"/>
          <p14:tracePt t="68892" x="3219450" y="5111750"/>
          <p14:tracePt t="68909" x="3409950" y="5029200"/>
          <p14:tracePt t="68926" x="3524250" y="4978400"/>
          <p14:tracePt t="68943" x="3619500" y="4902200"/>
          <p14:tracePt t="68959" x="3683000" y="4826000"/>
          <p14:tracePt t="68976" x="3695700" y="4781550"/>
          <p14:tracePt t="68992" x="3695700" y="4737100"/>
          <p14:tracePt t="69009" x="3670300" y="4679950"/>
          <p14:tracePt t="69025" x="3632200" y="4641850"/>
          <p14:tracePt t="69043" x="3581400" y="4591050"/>
          <p14:tracePt t="69059" x="3467100" y="4552950"/>
          <p14:tracePt t="69076" x="3346450" y="4527550"/>
          <p14:tracePt t="69092" x="3079750" y="4502150"/>
          <p14:tracePt t="69110" x="2825750" y="4508500"/>
          <p14:tracePt t="69126" x="2533650" y="4572000"/>
          <p14:tracePt t="69142" x="2216150" y="4705350"/>
          <p14:tracePt t="69159" x="2044700" y="4794250"/>
          <p14:tracePt t="69176" x="1892300" y="4927600"/>
          <p14:tracePt t="69192" x="1758950" y="5048250"/>
          <p14:tracePt t="69209" x="1651000" y="5168900"/>
          <p14:tracePt t="69225" x="1600200" y="5276850"/>
          <p14:tracePt t="69242" x="1581150" y="5403850"/>
          <p14:tracePt t="69259" x="1574800" y="5505450"/>
          <p14:tracePt t="69276" x="1574800" y="5575300"/>
          <p14:tracePt t="69292" x="1587500" y="5632450"/>
          <p14:tracePt t="69309" x="1606550" y="5676900"/>
          <p14:tracePt t="69342" x="1676400" y="5791200"/>
          <p14:tracePt t="69343" x="1778000" y="5924550"/>
          <p14:tracePt t="69359" x="1892300" y="6038850"/>
          <p14:tracePt t="69376" x="2038350" y="6140450"/>
          <p14:tracePt t="69392" x="2178050" y="6223000"/>
          <p14:tracePt t="69409" x="2362200" y="6318250"/>
          <p14:tracePt t="69426" x="2559050" y="6394450"/>
          <p14:tracePt t="69442" x="2876550" y="6496050"/>
          <p14:tracePt t="69458" x="3244850" y="6591300"/>
          <p14:tracePt t="69476" x="3619500" y="6642100"/>
          <p14:tracePt t="69492" x="4070350" y="6661150"/>
          <p14:tracePt t="69509" x="4737100" y="6661150"/>
          <p14:tracePt t="69526" x="5137150" y="6591300"/>
          <p14:tracePt t="69543" x="5403850" y="6470650"/>
          <p14:tracePt t="69559" x="5575300" y="6330950"/>
          <p14:tracePt t="69576" x="5689600" y="6178550"/>
          <p14:tracePt t="69592" x="5746750" y="6038850"/>
          <p14:tracePt t="69609" x="5778500" y="5905500"/>
          <p14:tracePt t="69626" x="5784850" y="5791200"/>
          <p14:tracePt t="69643" x="5759450" y="5664200"/>
          <p14:tracePt t="69658" x="5708650" y="5537200"/>
          <p14:tracePt t="69675" x="5626100" y="5429250"/>
          <p14:tracePt t="69692" x="5499100" y="5295900"/>
          <p14:tracePt t="69709" x="5213350" y="5105400"/>
          <p14:tracePt t="69726" x="4965700" y="4997450"/>
          <p14:tracePt t="69742" x="4756150" y="4933950"/>
          <p14:tracePt t="69759" x="4559300" y="4870450"/>
          <p14:tracePt t="69776" x="4273550" y="4819650"/>
          <p14:tracePt t="69792" x="4038600" y="4787900"/>
          <p14:tracePt t="69809" x="3822700" y="4781550"/>
          <p14:tracePt t="69825" x="3644900" y="4781550"/>
          <p14:tracePt t="69843" x="3479800" y="4781550"/>
          <p14:tracePt t="69859" x="3333750" y="4787900"/>
          <p14:tracePt t="69876" x="3187700" y="4832350"/>
          <p14:tracePt t="69892" x="3054350" y="4889500"/>
          <p14:tracePt t="69909" x="2863850" y="4991100"/>
          <p14:tracePt t="69926" x="2762250" y="5048250"/>
          <p14:tracePt t="69943" x="2743200" y="5060950"/>
          <p14:tracePt t="69959" x="2667000" y="5124450"/>
          <p14:tracePt t="69975" x="2597150" y="5207000"/>
          <p14:tracePt t="69992" x="2546350" y="5283200"/>
          <p14:tracePt t="70009" x="2482850" y="5378450"/>
          <p14:tracePt t="70025" x="2457450" y="5480050"/>
          <p14:tracePt t="70042" x="2444750" y="5575300"/>
          <p14:tracePt t="70059" x="2444750" y="5676900"/>
          <p14:tracePt t="70076" x="2444750" y="5759450"/>
          <p14:tracePt t="70092" x="2457450" y="5842000"/>
          <p14:tracePt t="70109" x="2489200" y="5918200"/>
          <p14:tracePt t="70126" x="2514600" y="5949950"/>
          <p14:tracePt t="70142" x="2546350" y="5988050"/>
          <p14:tracePt t="70159" x="2603500" y="6045200"/>
          <p14:tracePt t="70175" x="2667000" y="6089650"/>
          <p14:tracePt t="70192" x="2749550" y="6134100"/>
          <p14:tracePt t="70209" x="2844800" y="6184900"/>
          <p14:tracePt t="70225" x="2959100" y="6248400"/>
          <p14:tracePt t="70242" x="3060700" y="6305550"/>
          <p14:tracePt t="70259" x="3149600" y="6350000"/>
          <p14:tracePt t="70276" x="3244850" y="6388100"/>
          <p14:tracePt t="70292" x="3346450" y="6432550"/>
          <p14:tracePt t="70292" x="3397250" y="6445250"/>
          <p14:tracePt t="70310" x="3517900" y="6477000"/>
          <p14:tracePt t="70326" x="3638550" y="6502400"/>
          <p14:tracePt t="70343" x="3790950" y="6515100"/>
          <p14:tracePt t="70359" x="3949700" y="6515100"/>
          <p14:tracePt t="70376" x="4140200" y="6515100"/>
          <p14:tracePt t="70392" x="4324350" y="6451600"/>
          <p14:tracePt t="70409" x="4565650" y="6350000"/>
          <p14:tracePt t="70425" x="4781550" y="6248400"/>
          <p14:tracePt t="70442" x="4978400" y="6115050"/>
          <p14:tracePt t="70460" x="5118100" y="5981700"/>
          <p14:tracePt t="70475" x="5194300" y="5848350"/>
          <p14:tracePt t="70493" x="5232400" y="5740400"/>
          <p14:tracePt t="70509" x="5257800" y="5613400"/>
          <p14:tracePt t="70526" x="5264150" y="5556250"/>
          <p14:tracePt t="70542" x="5264150" y="5486400"/>
          <p14:tracePt t="70559" x="5251450" y="5410200"/>
          <p14:tracePt t="70575" x="5213350" y="5308600"/>
          <p14:tracePt t="70592" x="5156200" y="5207000"/>
          <p14:tracePt t="70609" x="5080000" y="5105400"/>
          <p14:tracePt t="70626" x="4984750" y="4984750"/>
          <p14:tracePt t="70642" x="4889500" y="4883150"/>
          <p14:tracePt t="70659" x="4756150" y="4781550"/>
          <p14:tracePt t="70675" x="4603750" y="4692650"/>
          <p14:tracePt t="70692" x="4451350" y="4610100"/>
          <p14:tracePt t="70708" x="4273550" y="4552950"/>
          <p14:tracePt t="70708" x="4171950" y="4527550"/>
          <p14:tracePt t="70726" x="3968750" y="4483100"/>
          <p14:tracePt t="70742" x="3670300" y="4457700"/>
          <p14:tracePt t="70759" x="3435350" y="4457700"/>
          <p14:tracePt t="70775" x="3175000" y="4476750"/>
          <p14:tracePt t="70792" x="2978150" y="4508500"/>
          <p14:tracePt t="70809" x="2800350" y="4552950"/>
          <p14:tracePt t="70826" x="2641600" y="4597400"/>
          <p14:tracePt t="70842" x="2495550" y="4648200"/>
          <p14:tracePt t="70859" x="2368550" y="4711700"/>
          <p14:tracePt t="70875" x="2266950" y="4787900"/>
          <p14:tracePt t="70892" x="2171700" y="4870450"/>
          <p14:tracePt t="70909" x="2044700" y="5016500"/>
          <p14:tracePt t="70926" x="1987550" y="5105400"/>
          <p14:tracePt t="70942" x="1949450" y="5187950"/>
          <p14:tracePt t="70959" x="1930400" y="5264150"/>
          <p14:tracePt t="70998" x="1930400" y="5295900"/>
          <p14:tracePt t="71009" x="1930400" y="5340350"/>
          <p14:tracePt t="71014" x="1930400" y="5461000"/>
          <p14:tracePt t="71026" x="1936750" y="5594350"/>
          <p14:tracePt t="71042" x="1955800" y="5715000"/>
          <p14:tracePt t="71060" x="2019300" y="5842000"/>
          <p14:tracePt t="71075" x="2057400" y="5943600"/>
          <p14:tracePt t="71092" x="2114550" y="6038850"/>
          <p14:tracePt t="71109" x="2184400" y="6165850"/>
          <p14:tracePt t="71126" x="2247900" y="6242050"/>
          <p14:tracePt t="71142" x="2317750" y="6324600"/>
          <p14:tracePt t="71159" x="2393950" y="6394450"/>
          <p14:tracePt t="71175" x="2476500" y="6451600"/>
          <p14:tracePt t="71192" x="2571750" y="6496050"/>
          <p14:tracePt t="71209" x="2673350" y="6540500"/>
          <p14:tracePt t="71226" x="2800350" y="6578600"/>
          <p14:tracePt t="71242" x="2952750" y="6604000"/>
          <p14:tracePt t="71259" x="3111500" y="6629400"/>
          <p14:tracePt t="71275" x="3276600" y="6648450"/>
          <p14:tracePt t="71292" x="3448050" y="6654800"/>
          <p14:tracePt t="71309" x="3727450" y="6654800"/>
          <p14:tracePt t="71326" x="3911600" y="6654800"/>
          <p14:tracePt t="71343" x="4102100" y="6654800"/>
          <p14:tracePt t="71359" x="4305300" y="6654800"/>
          <p14:tracePt t="71375" x="4483100" y="6635750"/>
          <p14:tracePt t="71392" x="4635500" y="6584950"/>
          <p14:tracePt t="71409" x="4768850" y="6527800"/>
          <p14:tracePt t="71426" x="4889500" y="6457950"/>
          <p14:tracePt t="71442" x="4978400" y="6369050"/>
          <p14:tracePt t="71459" x="5060950" y="6254750"/>
          <p14:tracePt t="71475" x="5105400" y="6146800"/>
          <p14:tracePt t="71492" x="5137150" y="6013450"/>
          <p14:tracePt t="71509" x="5156200" y="5854700"/>
          <p14:tracePt t="71527" x="5168900" y="5772150"/>
          <p14:tracePt t="71542" x="5175250" y="5708650"/>
          <p14:tracePt t="71559" x="5175250" y="5645150"/>
          <p14:tracePt t="71575" x="5175250" y="5581650"/>
          <p14:tracePt t="71592" x="5168900" y="5524500"/>
          <p14:tracePt t="71608" x="5162550" y="5486400"/>
          <p14:tracePt t="71626" x="5156200" y="5461000"/>
          <p14:tracePt t="71642" x="5149850" y="5435600"/>
          <p14:tracePt t="71659" x="5137150" y="5422900"/>
          <p14:tracePt t="71675" x="5137150" y="5416550"/>
          <p14:tracePt t="71692" x="5130800" y="5403850"/>
          <p14:tracePt t="72054" x="5124450" y="5397500"/>
          <p14:tracePt t="72070" x="5099050" y="5384800"/>
          <p14:tracePt t="72084" x="5029200" y="5340350"/>
          <p14:tracePt t="72094" x="5003800" y="5321300"/>
          <p14:tracePt t="72094" x="4965700" y="5295900"/>
          <p14:tracePt t="72109" x="4832350" y="5226050"/>
          <p14:tracePt t="72126" x="4749800" y="5181600"/>
          <p14:tracePt t="72143" x="4686300" y="5149850"/>
          <p14:tracePt t="72159" x="4641850" y="5130800"/>
          <p14:tracePt t="72176" x="4610100" y="5118100"/>
          <p14:tracePt t="72192" x="4578350" y="5099050"/>
          <p14:tracePt t="72209" x="4559300" y="5092700"/>
          <p14:tracePt t="72225" x="4533900" y="5080000"/>
          <p14:tracePt t="72242" x="4514850" y="5073650"/>
          <p14:tracePt t="72259" x="4483100" y="5054600"/>
          <p14:tracePt t="72275" x="4464050" y="5048250"/>
          <p14:tracePt t="72292" x="4438650" y="5041900"/>
          <p14:tracePt t="72309" x="4406900" y="5035550"/>
          <p14:tracePt t="72326" x="4394200" y="5035550"/>
          <p14:tracePt t="72342" x="4375150" y="5022850"/>
          <p14:tracePt t="72359" x="4362450" y="5022850"/>
          <p14:tracePt t="72376" x="4356100" y="5022850"/>
          <p14:tracePt t="72392" x="4337050" y="5010150"/>
          <p14:tracePt t="72409" x="4324350" y="5003800"/>
          <p14:tracePt t="72425" x="4305300" y="4997450"/>
          <p14:tracePt t="72442" x="4286250" y="4984750"/>
          <p14:tracePt t="72459" x="4260850" y="4972050"/>
          <p14:tracePt t="72475" x="4229100" y="4946650"/>
          <p14:tracePt t="72492" x="4171950" y="4914900"/>
          <p14:tracePt t="72509" x="4019550" y="4826000"/>
          <p14:tracePt t="72526" x="3886200" y="4762500"/>
          <p14:tracePt t="72543" x="3746500" y="4705350"/>
          <p14:tracePt t="72559" x="3600450" y="4641850"/>
          <p14:tracePt t="72575" x="3467100" y="4578350"/>
          <p14:tracePt t="72592" x="3321050" y="4514850"/>
          <p14:tracePt t="72609" x="3187700" y="4451350"/>
          <p14:tracePt t="72625" x="3041650" y="4381500"/>
          <p14:tracePt t="72643" x="2895600" y="4318000"/>
          <p14:tracePt t="72659" x="2755900" y="4267200"/>
          <p14:tracePt t="72676" x="2628900" y="4210050"/>
          <p14:tracePt t="72692" x="2508250" y="4171950"/>
          <p14:tracePt t="72709" x="2387600" y="4121150"/>
          <p14:tracePt t="72725" x="2330450" y="4102100"/>
          <p14:tracePt t="72759" x="2266950" y="4083050"/>
          <p14:tracePt t="72759" x="2197100" y="4064000"/>
          <p14:tracePt t="72776" x="2146300" y="4051300"/>
          <p14:tracePt t="72792" x="2089150" y="4032250"/>
          <p14:tracePt t="72809" x="2032000" y="4013200"/>
          <p14:tracePt t="72825" x="1968500" y="3994150"/>
          <p14:tracePt t="72843" x="1892300" y="3968750"/>
          <p14:tracePt t="72859" x="1816100" y="3930650"/>
          <p14:tracePt t="72876" x="1720850" y="3898900"/>
          <p14:tracePt t="72892" x="1651000" y="3873500"/>
          <p14:tracePt t="72892" x="1612900" y="3860800"/>
          <p14:tracePt t="72910" x="1536700" y="3829050"/>
          <p14:tracePt t="72926" x="1466850" y="3810000"/>
          <p14:tracePt t="72942" x="1428750" y="3797300"/>
          <p14:tracePt t="72959" x="1397000" y="3784600"/>
          <p14:tracePt t="72976" x="1390650" y="3784600"/>
          <p14:tracePt t="72992" x="1384300" y="3784600"/>
          <p14:tracePt t="73150" x="1416050" y="3784600"/>
          <p14:tracePt t="73158" x="1466850" y="3784600"/>
          <p14:tracePt t="73175" x="1492250" y="3784600"/>
          <p14:tracePt t="73176" x="1581150" y="3797300"/>
          <p14:tracePt t="73192" x="1682750" y="3816350"/>
          <p14:tracePt t="73209" x="1809750" y="3841750"/>
          <p14:tracePt t="73225" x="1930400" y="3854450"/>
          <p14:tracePt t="73242" x="2063750" y="3873500"/>
          <p14:tracePt t="73259" x="2178050" y="3886200"/>
          <p14:tracePt t="73276" x="2279650" y="3886200"/>
          <p14:tracePt t="73292" x="2387600" y="3898900"/>
          <p14:tracePt t="73292" x="2432050" y="3898900"/>
          <p14:tracePt t="73310" x="2501900" y="3898900"/>
          <p14:tracePt t="73326" x="2571750" y="3898900"/>
          <p14:tracePt t="73342" x="2635250" y="3898900"/>
          <p14:tracePt t="73358" x="2692400" y="3898900"/>
          <p14:tracePt t="73376" x="2755900" y="3898900"/>
          <p14:tracePt t="73392" x="2825750" y="3898900"/>
          <p14:tracePt t="73409" x="2889250" y="3898900"/>
          <p14:tracePt t="73425" x="2952750" y="3898900"/>
          <p14:tracePt t="73442" x="3016250" y="3898900"/>
          <p14:tracePt t="73459" x="3086100" y="3898900"/>
          <p14:tracePt t="73476" x="3168650" y="3898900"/>
          <p14:tracePt t="73492" x="3251200" y="3898900"/>
          <p14:tracePt t="73492" x="3295650" y="3898900"/>
          <p14:tracePt t="73510" x="3384550" y="3898900"/>
          <p14:tracePt t="73526" x="3473450" y="3898900"/>
          <p14:tracePt t="73542" x="3568700" y="3898900"/>
          <p14:tracePt t="73559" x="3644900" y="3898900"/>
          <p14:tracePt t="73575" x="3733800" y="3898900"/>
          <p14:tracePt t="73592" x="3829050" y="3898900"/>
          <p14:tracePt t="73609" x="3886200" y="3898900"/>
          <p14:tracePt t="73625" x="3937000" y="3898900"/>
          <p14:tracePt t="73642" x="4000500" y="3898900"/>
          <p14:tracePt t="73658" x="4044950" y="3898900"/>
          <p14:tracePt t="73675" x="4095750" y="3898900"/>
          <p14:tracePt t="73692" x="4146550" y="3898900"/>
          <p14:tracePt t="73709" x="4216400" y="3898900"/>
          <p14:tracePt t="73726" x="4260850" y="3892550"/>
          <p14:tracePt t="73742" x="4292600" y="3892550"/>
          <p14:tracePt t="73759" x="4324350" y="3892550"/>
          <p14:tracePt t="73775" x="4343400" y="3892550"/>
          <p14:tracePt t="73793" x="4362450" y="3892550"/>
          <p14:tracePt t="73809" x="4381500" y="3892550"/>
          <p14:tracePt t="73826" x="4400550" y="3892550"/>
          <p14:tracePt t="73842" x="4413250" y="3892550"/>
          <p14:tracePt t="73859" x="4438650" y="3892550"/>
          <p14:tracePt t="73875" x="4457700" y="3892550"/>
          <p14:tracePt t="73892" x="4464050" y="3892550"/>
          <p14:tracePt t="73909" x="4476750" y="3892550"/>
          <p14:tracePt t="73926" x="4483100" y="3892550"/>
          <p14:tracePt t="73966" x="4489450" y="3892550"/>
          <p14:tracePt t="73973" x="4495800" y="3892550"/>
          <p14:tracePt t="74005" x="4502150" y="3892550"/>
          <p14:tracePt t="74029" x="4508500" y="3892550"/>
          <p14:tracePt t="74061" x="4514850" y="3892550"/>
          <p14:tracePt t="74070" x="4521200" y="3892550"/>
          <p14:tracePt t="74086" x="4527550" y="3892550"/>
          <p14:tracePt t="74093" x="4533900" y="3892550"/>
          <p14:tracePt t="74109" x="4540250" y="3892550"/>
          <p14:tracePt t="74110" x="4546600" y="3892550"/>
          <p14:tracePt t="74126" x="4552950" y="3892550"/>
          <p14:tracePt t="74589" x="4559300" y="3898900"/>
          <p14:tracePt t="74598" x="4559300" y="3943350"/>
          <p14:tracePt t="74605" x="4546600" y="4006850"/>
          <p14:tracePt t="74613" x="4508500" y="4171950"/>
          <p14:tracePt t="74625" x="4464050" y="4438650"/>
          <p14:tracePt t="74642" x="4425950" y="4724400"/>
          <p14:tracePt t="74659" x="4400550" y="4946650"/>
          <p14:tracePt t="74675" x="4400550" y="5086350"/>
          <p14:tracePt t="74692" x="4400550" y="5207000"/>
          <p14:tracePt t="74708" x="4406900" y="5334000"/>
          <p14:tracePt t="74726" x="4406900" y="5378450"/>
          <p14:tracePt t="74742" x="4406900" y="5410200"/>
          <p14:tracePt t="74758" x="4406900" y="5429250"/>
          <p14:tracePt t="74775" x="4394200" y="5454650"/>
          <p14:tracePt t="74793" x="4375150" y="5473700"/>
          <p14:tracePt t="74809" x="4368800" y="5486400"/>
          <p14:tracePt t="74825" x="4362450" y="5499100"/>
          <p14:tracePt t="74841" x="4349750" y="5524500"/>
          <p14:tracePt t="74859" x="4330700" y="5562600"/>
          <p14:tracePt t="74875" x="4298950" y="5613400"/>
          <p14:tracePt t="74892" x="4254500" y="5676900"/>
          <p14:tracePt t="74892" x="4229100" y="5708650"/>
          <p14:tracePt t="74910" x="4178300" y="5778500"/>
          <p14:tracePt t="74926" x="4133850" y="5842000"/>
          <p14:tracePt t="74942" x="4108450" y="5892800"/>
          <p14:tracePt t="74959" x="4076700" y="5943600"/>
          <p14:tracePt t="74975" x="4057650" y="5969000"/>
          <p14:tracePt t="74992" x="4032250" y="5994400"/>
          <p14:tracePt t="75009" x="4006850" y="6013450"/>
          <p14:tracePt t="75025" x="3962400" y="6032500"/>
          <p14:tracePt t="75042" x="3930650" y="6057900"/>
          <p14:tracePt t="75059" x="3879850" y="6083300"/>
          <p14:tracePt t="75075" x="3822700" y="6121400"/>
          <p14:tracePt t="75092" x="3790950" y="6140450"/>
          <p14:tracePt t="75108" x="3721100" y="6178550"/>
          <p14:tracePt t="75125" x="3676650" y="6197600"/>
          <p14:tracePt t="75142" x="3619500" y="6216650"/>
          <p14:tracePt t="75159" x="3543300" y="6242050"/>
          <p14:tracePt t="75175" x="3467100" y="6261100"/>
          <p14:tracePt t="75192" x="3371850" y="6280150"/>
          <p14:tracePt t="75208" x="3270250" y="6292850"/>
          <p14:tracePt t="75226" x="3175000" y="6305550"/>
          <p14:tracePt t="75242" x="3092450" y="6318250"/>
          <p14:tracePt t="75259" x="3016250" y="6330950"/>
          <p14:tracePt t="75275" x="2971800" y="6337300"/>
          <p14:tracePt t="75292" x="2940050" y="6343650"/>
          <p14:tracePt t="75309" x="2908300" y="6343650"/>
          <p14:tracePt t="75327" x="2895600" y="6343650"/>
          <p14:tracePt t="75342" x="2882900" y="6350000"/>
          <p14:tracePt t="75358" x="2870200" y="6356350"/>
          <p14:tracePt t="75375" x="2857500" y="6362700"/>
          <p14:tracePt t="75392" x="2844800" y="6375400"/>
          <p14:tracePt t="75410" x="2838450" y="6381750"/>
          <p14:tracePt t="75425" x="2832100" y="6381750"/>
          <p14:tracePt t="75443" x="2819400" y="6394450"/>
          <p14:tracePt t="75458" x="2806700" y="6400800"/>
          <p14:tracePt t="75476" x="2787650" y="6413500"/>
          <p14:tracePt t="75492" x="2774950" y="6426200"/>
          <p14:tracePt t="75492" x="2762250" y="6432550"/>
          <p14:tracePt t="75510" x="2743200" y="6438900"/>
          <p14:tracePt t="75526" x="2730500" y="6451600"/>
          <p14:tracePt t="75543" x="2711450" y="6457950"/>
          <p14:tracePt t="75558" x="2698750" y="6464300"/>
          <p14:tracePt t="75575" x="2686050" y="6470650"/>
          <p14:tracePt t="75592" x="2673350" y="6470650"/>
          <p14:tracePt t="75609" x="2654300" y="6477000"/>
          <p14:tracePt t="75625" x="2647950" y="6477000"/>
          <p14:tracePt t="75642" x="2628900" y="6477000"/>
          <p14:tracePt t="75659" x="2622550" y="6477000"/>
          <p14:tracePt t="75675" x="2616200" y="6483350"/>
          <p14:tracePt t="75692" x="2597150" y="6483350"/>
          <p14:tracePt t="75709" x="2571750" y="6483350"/>
          <p14:tracePt t="75726" x="2559050" y="6483350"/>
          <p14:tracePt t="75742" x="2540000" y="6483350"/>
          <p14:tracePt t="75758" x="2520950" y="6483350"/>
          <p14:tracePt t="75775" x="2495550" y="6483350"/>
          <p14:tracePt t="75792" x="2470150" y="6483350"/>
          <p14:tracePt t="75809" x="2451100" y="6483350"/>
          <p14:tracePt t="75825" x="2432050" y="6477000"/>
          <p14:tracePt t="75842" x="2419350" y="6477000"/>
          <p14:tracePt t="75858" x="2406650" y="6477000"/>
          <p14:tracePt t="75875" x="2393950" y="6477000"/>
          <p14:tracePt t="75892" x="2381250" y="6477000"/>
          <p14:tracePt t="75892" x="2374900" y="6477000"/>
          <p14:tracePt t="75925" x="2355850" y="6477000"/>
          <p14:tracePt t="75926" x="2343150" y="6477000"/>
          <p14:tracePt t="75942" x="2330450" y="6477000"/>
          <p14:tracePt t="75958" x="2305050" y="6477000"/>
          <p14:tracePt t="75975" x="2292350" y="6477000"/>
          <p14:tracePt t="75992" x="2273300" y="6477000"/>
          <p14:tracePt t="76009" x="2260600" y="6477000"/>
          <p14:tracePt t="76025" x="2254250" y="6477000"/>
          <p14:tracePt t="76042" x="2241550" y="6477000"/>
          <p14:tracePt t="76182" x="2235200" y="6483350"/>
          <p14:tracePt t="76197" x="2235200" y="6489700"/>
          <p14:tracePt t="76201" x="2241550" y="6496050"/>
          <p14:tracePt t="76209" x="2254250" y="6502400"/>
          <p14:tracePt t="76225" x="2266950" y="6515100"/>
          <p14:tracePt t="76242" x="2279650" y="6521450"/>
          <p14:tracePt t="76258" x="2292350" y="6527800"/>
          <p14:tracePt t="76294" x="2292350" y="6534150"/>
          <p14:tracePt t="76294" x="2298700" y="6534150"/>
          <p14:tracePt t="76331" x="2305050" y="6540500"/>
          <p14:tracePt t="76349" x="2311400" y="6540500"/>
          <p14:tracePt t="76365" x="2317750" y="6540500"/>
          <p14:tracePt t="76389" x="2317750" y="6546850"/>
          <p14:tracePt t="76782" x="2324100" y="6546850"/>
          <p14:tracePt t="76805" x="2330450" y="6546850"/>
          <p14:tracePt t="76829" x="2336800" y="6546850"/>
          <p14:tracePt t="76846" x="2343150" y="6553200"/>
          <p14:tracePt t="76877" x="2349500" y="6553200"/>
          <p14:tracePt t="76886" x="2355850" y="6553200"/>
          <p14:tracePt t="76901" x="2362200" y="6553200"/>
          <p14:tracePt t="76909" x="2362200" y="6559550"/>
          <p14:tracePt t="76910" x="2374900" y="6559550"/>
          <p14:tracePt t="76926" x="2381250" y="6559550"/>
          <p14:tracePt t="76943" x="2387600" y="6559550"/>
          <p14:tracePt t="76958" x="2393950" y="6559550"/>
          <p14:tracePt t="76997" x="2400300" y="6559550"/>
          <p14:tracePt t="77022" x="2406650" y="6565900"/>
          <p14:tracePt t="77054" x="2413000" y="6565900"/>
          <p14:tracePt t="77069" x="2419350" y="6565900"/>
          <p14:tracePt t="77077" x="2425700" y="6572250"/>
          <p14:tracePt t="77092" x="2432050" y="6572250"/>
          <p14:tracePt t="77092" x="2438400" y="6572250"/>
          <p14:tracePt t="77109" x="2451100" y="6572250"/>
          <p14:tracePt t="77125" x="2457450" y="6572250"/>
          <p14:tracePt t="77126" x="2470150" y="6578600"/>
          <p14:tracePt t="77142" x="2476500" y="6578600"/>
          <p14:tracePt t="77159" x="2489200" y="6578600"/>
          <p14:tracePt t="77175" x="2501900" y="6578600"/>
          <p14:tracePt t="77237" x="2508250" y="6578600"/>
          <p14:tracePt t="77261" x="2514600" y="6578600"/>
          <p14:tracePt t="77277" x="2520950" y="6578600"/>
          <p14:tracePt t="77285" x="2527300" y="6578600"/>
          <p14:tracePt t="77290" x="2533650" y="6578600"/>
          <p14:tracePt t="77308" x="2546350" y="6578600"/>
          <p14:tracePt t="77310" x="2559050" y="6578600"/>
          <p14:tracePt t="77326" x="2565400" y="6578600"/>
          <p14:tracePt t="77342" x="2578100" y="6578600"/>
          <p14:tracePt t="77359" x="2584450" y="6578600"/>
          <p14:tracePt t="77375" x="2597150" y="6578600"/>
          <p14:tracePt t="77392" x="2603500" y="6578600"/>
          <p14:tracePt t="77408" x="2609850" y="6572250"/>
          <p14:tracePt t="77427" x="2616200" y="6565900"/>
          <p14:tracePt t="77442" x="2628900" y="6565900"/>
          <p14:tracePt t="77459" x="2641600" y="6565900"/>
          <p14:tracePt t="77475" x="2654300" y="6559550"/>
          <p14:tracePt t="77492" x="2667000" y="6559550"/>
          <p14:tracePt t="77508" x="2679700" y="6559550"/>
          <p14:tracePt t="77526" x="2686050" y="6559550"/>
          <p14:tracePt t="77542" x="2692400" y="6559550"/>
          <p14:tracePt t="77559" x="2698750" y="6559550"/>
          <p14:tracePt t="77575" x="2705100" y="6559550"/>
          <p14:tracePt t="77592" x="2717800" y="6559550"/>
          <p14:tracePt t="77608" x="2724150" y="6559550"/>
          <p14:tracePt t="77625" x="2736850" y="6559550"/>
          <p14:tracePt t="77642" x="2743200" y="6559550"/>
          <p14:tracePt t="77659" x="2755900" y="6559550"/>
          <p14:tracePt t="77676" x="2762250" y="6559550"/>
          <p14:tracePt t="77692" x="2774950" y="6559550"/>
          <p14:tracePt t="77708" x="2781300" y="6559550"/>
          <p14:tracePt t="77726" x="2794000" y="6559550"/>
          <p14:tracePt t="77742" x="2800350" y="6559550"/>
          <p14:tracePt t="77781" x="2813050" y="6559550"/>
          <p14:tracePt t="77797" x="2819400" y="6559550"/>
          <p14:tracePt t="77805" x="2825750" y="6559550"/>
          <p14:tracePt t="77813" x="2844800" y="6559550"/>
          <p14:tracePt t="77825" x="2857500" y="6559550"/>
          <p14:tracePt t="77842" x="2882900" y="6559550"/>
          <p14:tracePt t="77859" x="2908300" y="6559550"/>
          <p14:tracePt t="77875" x="2940050" y="6559550"/>
          <p14:tracePt t="77892" x="2959100" y="6559550"/>
          <p14:tracePt t="77908" x="2984500" y="6559550"/>
          <p14:tracePt t="77926" x="2997200" y="6559550"/>
          <p14:tracePt t="77942" x="3003550" y="6559550"/>
          <p14:tracePt t="77959" x="3016250" y="6559550"/>
          <p14:tracePt t="77975" x="3028950" y="6559550"/>
          <p14:tracePt t="77992" x="3041650" y="6559550"/>
          <p14:tracePt t="78008" x="3054350" y="6559550"/>
          <p14:tracePt t="78025" x="3067050" y="6559550"/>
          <p14:tracePt t="78042" x="3079750" y="6559550"/>
          <p14:tracePt t="78058" x="3092450" y="6559550"/>
          <p14:tracePt t="78075" x="3105150" y="6559550"/>
          <p14:tracePt t="78092" x="3124200" y="6559550"/>
          <p14:tracePt t="78108" x="3130550" y="6559550"/>
          <p14:tracePt t="78157" x="3136900" y="6559550"/>
          <p14:tracePt t="78174" x="3143250" y="6559550"/>
          <p14:tracePt t="78184" x="3149600" y="6559550"/>
          <p14:tracePt t="78192" x="3168650" y="6559550"/>
          <p14:tracePt t="78208" x="3187700" y="6559550"/>
          <p14:tracePt t="78225" x="3213100" y="6559550"/>
          <p14:tracePt t="78242" x="3238500" y="6553200"/>
          <p14:tracePt t="78259" x="3251200" y="6553200"/>
          <p14:tracePt t="78275" x="3270250" y="6553200"/>
          <p14:tracePt t="78292" x="3276600" y="6553200"/>
          <p14:tracePt t="78308" x="3289300" y="6553200"/>
          <p14:tracePt t="78325" x="3295650" y="6553200"/>
          <p14:tracePt t="78430" x="3302000" y="6553200"/>
          <p14:tracePt t="78445" x="3314700" y="6553200"/>
          <p14:tracePt t="78452" x="3321050" y="6553200"/>
          <p14:tracePt t="78461" x="3327400" y="6553200"/>
          <p14:tracePt t="78468" x="3333750" y="6553200"/>
          <p14:tracePt t="78493" x="3346450" y="6553200"/>
          <p14:tracePt t="78509" x="3352800" y="6553200"/>
          <p14:tracePt t="78534" x="3359150" y="6553200"/>
          <p14:tracePt t="78544" x="3365500" y="6553200"/>
          <p14:tracePt t="78559" x="3371850" y="6553200"/>
          <p14:tracePt t="78560" x="3378200" y="6553200"/>
          <p14:tracePt t="78606" x="3384550" y="6553200"/>
          <p14:tracePt t="78622" x="3390900" y="6553200"/>
          <p14:tracePt t="78639" x="3397250" y="6553200"/>
          <p14:tracePt t="78654" x="3403600" y="6553200"/>
          <p14:tracePt t="78686" x="3416300" y="6553200"/>
          <p14:tracePt t="78710" x="3422650" y="6553200"/>
          <p14:tracePt t="78734" x="3435350" y="6553200"/>
          <p14:tracePt t="78742" x="3441700" y="6553200"/>
          <p14:tracePt t="78759" x="3448050" y="6553200"/>
          <p14:tracePt t="78760" x="3460750" y="6553200"/>
          <p14:tracePt t="78776" x="3467100" y="6553200"/>
          <p14:tracePt t="78793" x="3473450" y="6553200"/>
          <p14:tracePt t="78809" x="3479800" y="6553200"/>
          <p14:tracePt t="78826" x="3492500" y="6553200"/>
          <p14:tracePt t="78843" x="3498850" y="6553200"/>
          <p14:tracePt t="78859" x="3511550" y="6553200"/>
          <p14:tracePt t="78894" x="3517900" y="6553200"/>
          <p14:tracePt t="78926" x="3524250" y="6553200"/>
          <p14:tracePt t="78950" x="3530600" y="6553200"/>
          <p14:tracePt t="78958" x="3536950" y="6553200"/>
          <p14:tracePt t="78975" x="3543300" y="6553200"/>
          <p14:tracePt t="78976" x="3556000" y="6553200"/>
          <p14:tracePt t="78993" x="3562350" y="6553200"/>
          <p14:tracePt t="79038" x="3568700" y="6553200"/>
          <p14:tracePt t="79630" x="3575050" y="6553200"/>
          <p14:tracePt t="79638" x="3581400" y="6553200"/>
          <p14:tracePt t="79646" x="3587750" y="6553200"/>
          <p14:tracePt t="79654" x="3594100" y="6553200"/>
          <p14:tracePt t="79667" x="3600450" y="6553200"/>
          <p14:tracePt t="80022" x="3619500" y="6553200"/>
          <p14:tracePt t="80038" x="3625850" y="6553200"/>
          <p14:tracePt t="80046" x="3644900" y="6553200"/>
          <p14:tracePt t="80054" x="3657600" y="6553200"/>
          <p14:tracePt t="80054" x="3663950" y="6553200"/>
          <p14:tracePt t="80063" x="3670300" y="6553200"/>
          <p14:tracePt t="80076" x="3676650" y="6553200"/>
          <p14:tracePt t="80110" x="3683000" y="6553200"/>
          <p14:tracePt t="80111" x="3695700" y="6553200"/>
          <p14:tracePt t="80127" x="3708400" y="6553200"/>
          <p14:tracePt t="80143" x="3714750" y="6540500"/>
          <p14:tracePt t="80159" x="3721100" y="6534150"/>
          <p14:tracePt t="80176" x="3727450" y="6527800"/>
          <p14:tracePt t="80193" x="3733800" y="6527800"/>
          <p14:tracePt t="80230" x="3733800" y="6521450"/>
          <p14:tracePt t="80871" x="3727450" y="6521450"/>
          <p14:tracePt t="80886" x="3727450" y="6527800"/>
          <p14:tracePt t="80911" x="3721100" y="6534150"/>
          <p14:tracePt t="80943" x="3721100" y="6540500"/>
          <p14:tracePt t="80960" x="3714750" y="6546850"/>
          <p14:tracePt t="80999" x="3714750" y="6553200"/>
          <p14:tracePt t="81007" x="3708400" y="6553200"/>
          <p14:tracePt t="81018" x="3708400" y="6559550"/>
          <p14:tracePt t="81027" x="3708400" y="6565900"/>
          <p14:tracePt t="81043" x="3708400" y="6572250"/>
          <p14:tracePt t="81095" x="3708400" y="6578600"/>
          <p14:tracePt t="81303" x="3721100" y="6578600"/>
          <p14:tracePt t="81320" x="3746500" y="6578600"/>
          <p14:tracePt t="81321" x="3765550" y="6578600"/>
          <p14:tracePt t="81327" x="3771900" y="6578600"/>
          <p14:tracePt t="81344" x="3784600" y="6578600"/>
          <p14:tracePt t="81399" x="3790950" y="6578600"/>
          <p14:tracePt t="81423" x="3797300" y="6578600"/>
          <p14:tracePt t="81440" x="3803650" y="6578600"/>
          <p14:tracePt t="81519" x="3810000" y="6578600"/>
          <p14:tracePt t="81527" x="3816350" y="6584950"/>
          <p14:tracePt t="81535" x="3822700" y="6584950"/>
          <p14:tracePt t="81559" x="3829050" y="6584950"/>
          <p14:tracePt t="81575" x="3829050" y="6591300"/>
          <p14:tracePt t="81606" x="3841750" y="6591300"/>
          <p14:tracePt t="81623" x="3848100" y="6591300"/>
          <p14:tracePt t="81631" x="3854450" y="6591300"/>
          <p14:tracePt t="81639" x="3867150" y="6591300"/>
          <p14:tracePt t="81647" x="3879850" y="6591300"/>
          <p14:tracePt t="81660" x="3892550" y="6597650"/>
          <p14:tracePt t="81677" x="3905250" y="6597650"/>
          <p14:tracePt t="81694" x="3911600" y="6597650"/>
          <p14:tracePt t="81710" x="3917950" y="6597650"/>
          <p14:tracePt t="81775" x="3924300" y="6597650"/>
          <p14:tracePt t="81791" x="3930650" y="6597650"/>
          <p14:tracePt t="81799" x="3937000" y="6597650"/>
          <p14:tracePt t="81810" x="3943350" y="6597650"/>
          <p14:tracePt t="81820" x="3949700" y="6597650"/>
          <p14:tracePt t="83031" x="3956050" y="6597650"/>
          <p14:tracePt t="83039" x="3975100" y="6597650"/>
          <p14:tracePt t="83047" x="3994150" y="6597650"/>
          <p14:tracePt t="83055" x="4013200" y="6597650"/>
          <p14:tracePt t="83063" x="4076700" y="6597650"/>
          <p14:tracePt t="83076" x="4121150" y="6597650"/>
          <p14:tracePt t="83093" x="4146550" y="6597650"/>
          <p14:tracePt t="83110" x="4178300" y="6604000"/>
          <p14:tracePt t="83127" x="4184650" y="6604000"/>
          <p14:tracePt t="83144" x="4191000" y="6604000"/>
          <p14:tracePt t="83160" x="4197350" y="6604000"/>
          <p14:tracePt t="83576" x="4222750" y="6604000"/>
          <p14:tracePt t="83583" x="4241800" y="6604000"/>
          <p14:tracePt t="83591" x="4260850" y="6604000"/>
          <p14:tracePt t="83594" x="4298950" y="6604000"/>
          <p14:tracePt t="83610" x="4337050" y="6604000"/>
          <p14:tracePt t="83627" x="4356100" y="6604000"/>
          <p14:tracePt t="83643" x="4375150" y="6610350"/>
          <p14:tracePt t="83661" x="4381500" y="6610350"/>
          <p14:tracePt t="83677" x="4387850" y="6610350"/>
          <p14:tracePt t="83719" x="4394200" y="6610350"/>
          <p14:tracePt t="83999" x="4381500" y="6610350"/>
          <p14:tracePt t="84007" x="4362450" y="6604000"/>
          <p14:tracePt t="84015" x="4343400" y="6591300"/>
          <p14:tracePt t="84028" x="4311650" y="6572250"/>
          <p14:tracePt t="84044" x="4305300" y="6565900"/>
          <p14:tracePt t="84060" x="4298950" y="6559550"/>
          <p14:tracePt t="84077" x="4292600" y="6553200"/>
          <p14:tracePt t="84159" x="4305300" y="6553200"/>
          <p14:tracePt t="84159" x="4324350" y="6553200"/>
          <p14:tracePt t="84177" x="4349750" y="6546850"/>
          <p14:tracePt t="84177" x="4406900" y="6540500"/>
          <p14:tracePt t="84194" x="4438650" y="6534150"/>
          <p14:tracePt t="84210" x="4464050" y="6534150"/>
          <p14:tracePt t="84227" x="4470400" y="6534150"/>
          <p14:tracePt t="84243" x="4476750" y="6534150"/>
          <p14:tracePt t="84575" x="4489450" y="6534150"/>
          <p14:tracePt t="84583" x="4495800" y="6534150"/>
          <p14:tracePt t="84607" x="4502150" y="6534150"/>
          <p14:tracePt t="84863" x="4514850" y="6534150"/>
          <p14:tracePt t="84871" x="4527550" y="6534150"/>
          <p14:tracePt t="84879" x="4565650" y="6534150"/>
          <p14:tracePt t="84895" x="4584700" y="6534150"/>
          <p14:tracePt t="84895" x="4603750" y="6534150"/>
          <p14:tracePt t="84910" x="4654550" y="6534150"/>
          <p14:tracePt t="84927" x="4667250" y="6534150"/>
          <p14:tracePt t="84944" x="4686300" y="6534150"/>
          <p14:tracePt t="84960" x="4699000" y="6534150"/>
          <p14:tracePt t="84977" x="4711700" y="6534150"/>
          <p14:tracePt t="85027" x="4718050" y="6534150"/>
          <p14:tracePt t="85111" x="4724400" y="6534150"/>
          <p14:tracePt t="85263" x="4718050" y="6534150"/>
          <p14:tracePt t="85271" x="4711700" y="6534150"/>
          <p14:tracePt t="85277" x="4699000" y="6534150"/>
          <p14:tracePt t="85295" x="4692650" y="6534150"/>
          <p14:tracePt t="85295" x="4686300" y="6534150"/>
          <p14:tracePt t="85311" x="4673600" y="6534150"/>
          <p14:tracePt t="85366" x="4667250" y="6534150"/>
          <p14:tracePt t="85407" x="4660900" y="6534150"/>
          <p14:tracePt t="85831" x="4667250" y="6534150"/>
          <p14:tracePt t="85847" x="4679950" y="6534150"/>
          <p14:tracePt t="85862" x="4686300" y="6534150"/>
          <p14:tracePt t="85886" x="4692650" y="6534150"/>
          <p14:tracePt t="85894" x="4705350" y="6534150"/>
          <p14:tracePt t="85919" x="4711700" y="6534150"/>
          <p14:tracePt t="85926" x="4724400" y="6534150"/>
          <p14:tracePt t="85937" x="4730750" y="6534150"/>
          <p14:tracePt t="85944" x="4737100" y="6534150"/>
          <p14:tracePt t="85960" x="4743450" y="6534150"/>
          <p14:tracePt t="85977" x="4749800" y="6534150"/>
          <p14:tracePt t="86303" x="4756150" y="6534150"/>
          <p14:tracePt t="86311" x="4762500" y="6534150"/>
          <p14:tracePt t="86327" x="4768850" y="6534150"/>
          <p14:tracePt t="86342" x="4775200" y="6534150"/>
          <p14:tracePt t="86727" x="4768850" y="6534150"/>
          <p14:tracePt t="86750" x="4762500" y="6534150"/>
          <p14:tracePt t="86966" x="4781550" y="6534150"/>
          <p14:tracePt t="86975" x="4794250" y="6534150"/>
          <p14:tracePt t="86982" x="4819650" y="6540500"/>
          <p14:tracePt t="86991" x="4851400" y="6546850"/>
          <p14:tracePt t="86993" x="4883150" y="6546850"/>
          <p14:tracePt t="87010" x="4914900" y="6553200"/>
          <p14:tracePt t="87027" x="4927600" y="6553200"/>
          <p14:tracePt t="87043" x="4933950" y="6553200"/>
          <p14:tracePt t="87582" x="4946650" y="6553200"/>
          <p14:tracePt t="87590" x="4953000" y="6553200"/>
          <p14:tracePt t="87599" x="4965700" y="6553200"/>
          <p14:tracePt t="87606" x="4972050" y="6553200"/>
          <p14:tracePt t="87615" x="4991100" y="6553200"/>
          <p14:tracePt t="87627" x="4997450" y="6553200"/>
          <p14:tracePt t="87643" x="5010150" y="6553200"/>
          <p14:tracePt t="87660" x="5016500" y="6553200"/>
          <p14:tracePt t="87676" x="5022850" y="6553200"/>
          <p14:tracePt t="87693" x="5035550" y="6553200"/>
          <p14:tracePt t="87710" x="5048250" y="6553200"/>
          <p14:tracePt t="87727" x="5054600" y="6553200"/>
          <p14:tracePt t="87743" x="5060950" y="6553200"/>
          <p14:tracePt t="87760" x="5067300" y="6553200"/>
          <p14:tracePt t="87776" x="5073650" y="6553200"/>
          <p14:tracePt t="87793" x="5080000" y="6553200"/>
          <p14:tracePt t="87810" x="5092700" y="6553200"/>
          <p14:tracePt t="87827" x="5099050" y="6553200"/>
          <p14:tracePt t="87843" x="5105400" y="6553200"/>
          <p14:tracePt t="87860" x="5111750" y="6553200"/>
          <p14:tracePt t="87876" x="5118100" y="6553200"/>
          <p14:tracePt t="87911" x="5124450" y="6553200"/>
          <p14:tracePt t="87934" x="5130800" y="6553200"/>
          <p14:tracePt t="87943" x="5143500" y="6553200"/>
          <p14:tracePt t="87953" x="5149850" y="6553200"/>
          <p14:tracePt t="87960" x="5162550" y="6553200"/>
          <p14:tracePt t="87977" x="5175250" y="6553200"/>
          <p14:tracePt t="87993" x="5181600" y="6553200"/>
          <p14:tracePt t="88030" x="5187950" y="6553200"/>
          <p14:tracePt t="88055" x="5194300" y="6553200"/>
          <p14:tracePt t="88263" x="5187950" y="6553200"/>
          <p14:tracePt t="88271" x="5181600" y="6553200"/>
          <p14:tracePt t="88280" x="5175250" y="6553200"/>
          <p14:tracePt t="88295" x="5168900" y="6553200"/>
          <p14:tracePt t="88311" x="5162550" y="6553200"/>
          <p14:tracePt t="88311" x="5156200" y="6553200"/>
          <p14:tracePt t="88327" x="5149850" y="6553200"/>
          <p14:tracePt t="88399" x="5143500" y="6553200"/>
          <p14:tracePt t="88431" x="5137150" y="6553200"/>
          <p14:tracePt t="88454" x="5130800" y="6553200"/>
          <p14:tracePt t="88471" x="5124450" y="6553200"/>
          <p14:tracePt t="88487" x="5118100" y="6553200"/>
          <p14:tracePt t="88935" x="5130800" y="6553200"/>
          <p14:tracePt t="88942" x="5137150" y="6553200"/>
          <p14:tracePt t="88952" x="5143500" y="6553200"/>
          <p14:tracePt t="88966" x="5149850" y="6553200"/>
          <p14:tracePt t="88976" x="5156200" y="6553200"/>
          <p14:tracePt t="88977" x="5168900" y="6553200"/>
          <p14:tracePt t="89014" x="5175250" y="6553200"/>
          <p14:tracePt t="89031" x="5181600" y="6553200"/>
          <p14:tracePt t="89046" x="5187950" y="6553200"/>
          <p14:tracePt t="89063" x="5194300" y="6553200"/>
          <p14:tracePt t="89070" x="5200650" y="6553200"/>
          <p14:tracePt t="89076" x="5213350" y="6553200"/>
          <p14:tracePt t="89093" x="5226050" y="6553200"/>
          <p14:tracePt t="89093" x="5232400" y="6553200"/>
          <p14:tracePt t="89111" x="5245100" y="6553200"/>
          <p14:tracePt t="89127" x="5251450" y="6553200"/>
          <p14:tracePt t="89144" x="5257800" y="6553200"/>
          <p14:tracePt t="89191" x="5264150" y="6553200"/>
          <p14:tracePt t="89206" x="5270500" y="6553200"/>
          <p14:tracePt t="89222" x="5276850" y="6553200"/>
          <p14:tracePt t="89247" x="5283200" y="6553200"/>
          <p14:tracePt t="89278" x="5289550" y="6553200"/>
          <p14:tracePt t="89303" x="5295900" y="6553200"/>
          <p14:tracePt t="89463" x="5289550" y="6553200"/>
          <p14:tracePt t="89471" x="5264150" y="6553200"/>
          <p14:tracePt t="89478" x="5232400" y="6553200"/>
          <p14:tracePt t="89479" x="5187950" y="6553200"/>
          <p14:tracePt t="89495" x="5092700" y="6553200"/>
          <p14:tracePt t="89510" x="4972050" y="6553200"/>
          <p14:tracePt t="89527" x="4908550" y="6553200"/>
          <p14:tracePt t="89543" x="4857750" y="6553200"/>
          <p14:tracePt t="89560" x="4826000" y="6553200"/>
          <p14:tracePt t="89577" x="4794250" y="6553200"/>
          <p14:tracePt t="89593" x="4768850" y="6553200"/>
          <p14:tracePt t="89611" x="4743450" y="6553200"/>
          <p14:tracePt t="89626" x="4730750" y="6553200"/>
          <p14:tracePt t="89644" x="4705350" y="6553200"/>
          <p14:tracePt t="89660" x="4686300" y="6553200"/>
          <p14:tracePt t="89677" x="4667250" y="6553200"/>
          <p14:tracePt t="89693" x="4648200" y="6553200"/>
          <p14:tracePt t="89711" x="4635500" y="6553200"/>
          <p14:tracePt t="89727" x="4629150" y="6553200"/>
          <p14:tracePt t="89743" x="4622800" y="6553200"/>
          <p14:tracePt t="89760" x="4610100" y="6553200"/>
          <p14:tracePt t="89776" x="4591050" y="6553200"/>
          <p14:tracePt t="89793" x="4572000" y="6553200"/>
          <p14:tracePt t="89810" x="4540250" y="6553200"/>
          <p14:tracePt t="89826" x="4514850" y="6553200"/>
          <p14:tracePt t="89844" x="4489450" y="6553200"/>
          <p14:tracePt t="89860" x="4470400" y="6553200"/>
          <p14:tracePt t="89877" x="4445000" y="6553200"/>
          <p14:tracePt t="89893" x="4413250" y="6553200"/>
          <p14:tracePt t="89893" x="4400550" y="6553200"/>
          <p14:tracePt t="89911" x="4368800" y="6553200"/>
          <p14:tracePt t="89927" x="4330700" y="6553200"/>
          <p14:tracePt t="89943" x="4292600" y="6546850"/>
          <p14:tracePt t="89960" x="4248150" y="6546850"/>
          <p14:tracePt t="89976" x="4203700" y="6546850"/>
          <p14:tracePt t="89993" x="4152900" y="6546850"/>
          <p14:tracePt t="90010" x="4083050" y="6546850"/>
          <p14:tracePt t="90026" x="3994150" y="6546850"/>
          <p14:tracePt t="90043" x="3905250" y="6546850"/>
          <p14:tracePt t="90060" x="3829050" y="6546850"/>
          <p14:tracePt t="90076" x="3765550" y="6546850"/>
          <p14:tracePt t="90093" x="3721100" y="6546850"/>
          <p14:tracePt t="90093" x="3702050" y="6546850"/>
          <p14:tracePt t="90111" x="3670300" y="6546850"/>
          <p14:tracePt t="90127" x="3638550" y="6546850"/>
          <p14:tracePt t="90143" x="3594100" y="6540500"/>
          <p14:tracePt t="90160" x="3543300" y="6534150"/>
          <p14:tracePt t="90176" x="3498850" y="6527800"/>
          <p14:tracePt t="90193" x="3441700" y="6521450"/>
          <p14:tracePt t="90210" x="3390900" y="6508750"/>
          <p14:tracePt t="90226" x="3352800" y="6502400"/>
          <p14:tracePt t="90243" x="3327400" y="6502400"/>
          <p14:tracePt t="90261" x="3302000" y="6496050"/>
          <p14:tracePt t="90276" x="3289300" y="6496050"/>
          <p14:tracePt t="90293" x="3270250" y="6496050"/>
          <p14:tracePt t="90310" x="3244850" y="6496050"/>
          <p14:tracePt t="90328" x="3225800" y="6496050"/>
          <p14:tracePt t="90343" x="3200400" y="6496050"/>
          <p14:tracePt t="90360" x="3175000" y="6496050"/>
          <p14:tracePt t="90376" x="3136900" y="6496050"/>
          <p14:tracePt t="90393" x="3105150" y="6496050"/>
          <p14:tracePt t="90410" x="3067050" y="6496050"/>
          <p14:tracePt t="90426" x="3041650" y="6496050"/>
          <p14:tracePt t="90443" x="3009900" y="6496050"/>
          <p14:tracePt t="90460" x="2984500" y="6496050"/>
          <p14:tracePt t="90476" x="2952750" y="6502400"/>
          <p14:tracePt t="90493" x="2921000" y="6508750"/>
          <p14:tracePt t="90510" x="2876550" y="6515100"/>
          <p14:tracePt t="90527" x="2838450" y="6515100"/>
          <p14:tracePt t="90543" x="2800350" y="6515100"/>
          <p14:tracePt t="90560" x="2768600" y="6515100"/>
          <p14:tracePt t="90576" x="2736850" y="6515100"/>
          <p14:tracePt t="90593" x="2705100" y="6515100"/>
          <p14:tracePt t="90609" x="2686050" y="6515100"/>
          <p14:tracePt t="90627" x="2654300" y="6515100"/>
          <p14:tracePt t="90643" x="2635250" y="6515100"/>
          <p14:tracePt t="90660" x="2622550" y="6515100"/>
          <p14:tracePt t="90676" x="2603500" y="6515100"/>
          <p14:tracePt t="90693" x="2597150" y="6515100"/>
          <p14:tracePt t="90710" x="2584450" y="6508750"/>
          <p14:tracePt t="90727" x="2578100" y="6508750"/>
          <p14:tracePt t="90743" x="2571750" y="6508750"/>
          <p14:tracePt t="90760" x="2565400" y="6508750"/>
          <p14:tracePt t="90798" x="2559050" y="6508750"/>
          <p14:tracePt t="90822" x="2546350" y="6508750"/>
          <p14:tracePt t="90951" x="2540000" y="6508750"/>
          <p14:tracePt t="90958" x="2533650" y="6502400"/>
          <p14:tracePt t="90959" x="2527300" y="6502400"/>
          <p14:tracePt t="90976" x="2520950" y="6502400"/>
          <p14:tracePt t="90993" x="2501900" y="6496050"/>
          <p14:tracePt t="90994" x="2495550" y="6496050"/>
          <p14:tracePt t="91010" x="2482850" y="6496050"/>
          <p14:tracePt t="91027" x="2476500" y="6496050"/>
          <p14:tracePt t="91062" x="2463800" y="6496050"/>
          <p14:tracePt t="91086" x="2457450" y="6496050"/>
          <p14:tracePt t="91094" x="2451100" y="6496050"/>
          <p14:tracePt t="91110" x="2444750" y="6496050"/>
          <p14:tracePt t="91142" x="2438400" y="6496050"/>
          <p14:tracePt t="91294" x="2444750" y="6496050"/>
          <p14:tracePt t="91302" x="2457450" y="6496050"/>
          <p14:tracePt t="91310" x="2495550" y="6496050"/>
          <p14:tracePt t="91319" x="2514600" y="6496050"/>
          <p14:tracePt t="91326" x="2559050" y="6502400"/>
          <p14:tracePt t="91343" x="2609850" y="6515100"/>
          <p14:tracePt t="91359" x="2654300" y="6515100"/>
          <p14:tracePt t="91376" x="2698750" y="6515100"/>
          <p14:tracePt t="91393" x="2724150" y="6515100"/>
          <p14:tracePt t="91410" x="2736850" y="6515100"/>
          <p14:tracePt t="91426" x="2743200" y="6515100"/>
          <p14:tracePt t="92054" x="2755900" y="6515100"/>
          <p14:tracePt t="92062" x="2762250" y="6515100"/>
          <p14:tracePt t="92070" x="2768600" y="6515100"/>
          <p14:tracePt t="92095" x="2774950" y="6515100"/>
          <p14:tracePt t="92167" x="2781300" y="6515100"/>
          <p14:tracePt t="92167" x="2787650" y="6515100"/>
          <p14:tracePt t="92198" x="2794000" y="6515100"/>
          <p14:tracePt t="92222" x="2800350" y="6515100"/>
          <p14:tracePt t="92255" x="2806700" y="6515100"/>
          <p14:tracePt t="92263" x="2813050" y="6515100"/>
          <p14:tracePt t="92270" x="2819400" y="6515100"/>
          <p14:tracePt t="92276" x="2825750" y="6515100"/>
          <p14:tracePt t="92293" x="2832100" y="6515100"/>
          <p14:tracePt t="92310" x="2838450" y="6515100"/>
          <p14:tracePt t="92327" x="2844800" y="6515100"/>
          <p14:tracePt t="92343" x="2851150" y="6515100"/>
          <p14:tracePt t="92390" x="2857500" y="6515100"/>
          <p14:tracePt t="92406" x="2863850" y="6515100"/>
          <p14:tracePt t="92422" x="2870200" y="6515100"/>
          <p14:tracePt t="92430" x="2876550" y="6515100"/>
          <p14:tracePt t="92430" x="2889250" y="6515100"/>
          <p14:tracePt t="92446" x="2895600" y="6515100"/>
          <p14:tracePt t="92459" x="2908300" y="6515100"/>
          <p14:tracePt t="92462" x="2940050" y="6515100"/>
          <p14:tracePt t="92476" x="2978150" y="6515100"/>
          <p14:tracePt t="92493" x="3009900" y="6515100"/>
          <p14:tracePt t="92510" x="3041650" y="6515100"/>
          <p14:tracePt t="92527" x="3054350" y="6515100"/>
          <p14:tracePt t="92544" x="3073400" y="6515100"/>
          <p14:tracePt t="92559" x="3086100" y="6515100"/>
          <p14:tracePt t="92576" x="3105150" y="6515100"/>
          <p14:tracePt t="92593" x="3136900" y="6515100"/>
          <p14:tracePt t="92610" x="3162300" y="6515100"/>
          <p14:tracePt t="92626" x="3194050" y="6515100"/>
          <p14:tracePt t="92644" x="3213100" y="6515100"/>
          <p14:tracePt t="92660" x="3232150" y="6515100"/>
          <p14:tracePt t="92677" x="3238500" y="6515100"/>
          <p14:tracePt t="92693" x="3251200" y="6515100"/>
          <p14:tracePt t="92693" x="3257550" y="6515100"/>
          <p14:tracePt t="92710" x="3270250" y="6515100"/>
          <p14:tracePt t="92727" x="3276600" y="6515100"/>
          <p14:tracePt t="92743" x="3282950" y="6515100"/>
          <p14:tracePt t="92759" x="3289300" y="6515100"/>
          <p14:tracePt t="92776" x="3295650" y="6515100"/>
          <p14:tracePt t="93958" x="3302000" y="6515100"/>
          <p14:tracePt t="93959" x="3321050" y="6515100"/>
          <p14:tracePt t="93969" x="3365500" y="6515100"/>
          <p14:tracePt t="93977" x="3479800" y="6515100"/>
          <p14:tracePt t="93993" x="3581400" y="6527800"/>
          <p14:tracePt t="94009" x="3651250" y="6534150"/>
          <p14:tracePt t="94027" x="3676650" y="6534150"/>
          <p14:tracePt t="94043" x="3702050" y="6540500"/>
          <p14:tracePt t="94060" x="3714750" y="6540500"/>
          <p14:tracePt t="94076" x="3733800" y="6540500"/>
          <p14:tracePt t="94093" x="3746500" y="6540500"/>
          <p14:tracePt t="94093" x="3752850" y="6540500"/>
          <p14:tracePt t="94247" x="3740150" y="6540500"/>
          <p14:tracePt t="94255" x="3727450" y="6540500"/>
          <p14:tracePt t="94262" x="3695700" y="6540500"/>
          <p14:tracePt t="94263" x="3676650" y="6540500"/>
          <p14:tracePt t="94276" x="3613150" y="6534150"/>
          <p14:tracePt t="94293" x="3549650" y="6521450"/>
          <p14:tracePt t="94309" x="3460750" y="6508750"/>
          <p14:tracePt t="94327" x="3422650" y="6502400"/>
          <p14:tracePt t="94343" x="3390900" y="6496050"/>
          <p14:tracePt t="94360" x="3365500" y="6496050"/>
          <p14:tracePt t="94376" x="3359150" y="6496050"/>
          <p14:tracePt t="94392" x="3346450" y="6496050"/>
          <p14:tracePt t="94409" x="3340100" y="6489700"/>
          <p14:tracePt t="94446" x="3333750" y="6489700"/>
          <p14:tracePt t="94654" x="3340100" y="6489700"/>
          <p14:tracePt t="94663" x="3352800" y="6489700"/>
          <p14:tracePt t="94670" x="3365500" y="6489700"/>
          <p14:tracePt t="94679" x="3403600" y="6483350"/>
          <p14:tracePt t="94693" x="3422650" y="6477000"/>
          <p14:tracePt t="94694" x="3435350" y="6477000"/>
          <p14:tracePt t="94710" x="3479800" y="6470650"/>
          <p14:tracePt t="94727" x="3486150" y="6470650"/>
          <p14:tracePt t="94743" x="3498850" y="6464300"/>
          <p14:tracePt t="94760" x="3505200" y="6464300"/>
          <p14:tracePt t="95014" x="3498850" y="6464300"/>
          <p14:tracePt t="95022" x="3486150" y="6464300"/>
          <p14:tracePt t="95030" x="3473450" y="6464300"/>
          <p14:tracePt t="95038" x="3467100" y="6464300"/>
          <p14:tracePt t="95045" x="3448050" y="6464300"/>
          <p14:tracePt t="95059" x="3429000" y="6464300"/>
          <p14:tracePt t="95076" x="3409950" y="6464300"/>
          <p14:tracePt t="95093" x="3397250" y="6464300"/>
          <p14:tracePt t="95109" x="3378200" y="6464300"/>
          <p14:tracePt t="95127" x="3371850" y="6464300"/>
          <p14:tracePt t="95286" x="3384550" y="6464300"/>
          <p14:tracePt t="95294" x="3403600" y="6464300"/>
          <p14:tracePt t="95302" x="3435350" y="6464300"/>
          <p14:tracePt t="95302" x="3460750" y="6464300"/>
          <p14:tracePt t="95310" x="3505200" y="6464300"/>
          <p14:tracePt t="95326" x="3543300" y="6464300"/>
          <p14:tracePt t="95343" x="3581400" y="6464300"/>
          <p14:tracePt t="95359" x="3594100" y="6464300"/>
          <p14:tracePt t="95376" x="3606800" y="6464300"/>
          <p14:tracePt t="95647" x="3600450" y="6464300"/>
          <p14:tracePt t="95670" x="3594100" y="6464300"/>
          <p14:tracePt t="95974" x="3594100" y="6470650"/>
          <p14:tracePt t="96006" x="3594100" y="6477000"/>
          <p14:tracePt t="96167" x="3594100" y="6483350"/>
          <p14:tracePt t="96214" x="3600450" y="6483350"/>
          <p14:tracePt t="97630" x="3606800" y="6483350"/>
          <p14:tracePt t="97638" x="3619500" y="6483350"/>
          <p14:tracePt t="97651" x="3632200" y="6483350"/>
          <p14:tracePt t="97652" x="3657600" y="6483350"/>
          <p14:tracePt t="97659" x="3708400" y="6483350"/>
          <p14:tracePt t="97676" x="3771900" y="6483350"/>
          <p14:tracePt t="97693" x="3841750" y="6483350"/>
          <p14:tracePt t="97709" x="3911600" y="6483350"/>
          <p14:tracePt t="97727" x="3937000" y="6483350"/>
          <p14:tracePt t="97743" x="3943350" y="6483350"/>
          <p14:tracePt t="97760" x="3949700" y="6483350"/>
          <p14:tracePt t="97776" x="3956050" y="6483350"/>
          <p14:tracePt t="97793" x="3962400" y="6483350"/>
          <p14:tracePt t="100119" x="3956050" y="6483350"/>
          <p14:tracePt t="100127" x="3943350" y="6483350"/>
          <p14:tracePt t="100135" x="3930650" y="6483350"/>
          <p14:tracePt t="100136" x="3917950" y="6483350"/>
          <p14:tracePt t="100144" x="3873500" y="6483350"/>
          <p14:tracePt t="100161" x="3810000" y="6483350"/>
          <p14:tracePt t="100177" x="3727450" y="6483350"/>
          <p14:tracePt t="100194" x="3670300" y="6483350"/>
          <p14:tracePt t="100210" x="3632200" y="6483350"/>
          <p14:tracePt t="100227" x="3600450" y="6483350"/>
          <p14:tracePt t="100243" x="3587750" y="6483350"/>
          <p14:tracePt t="100261" x="3575050" y="6483350"/>
          <p14:tracePt t="100277" x="3568700" y="6483350"/>
          <p14:tracePt t="100294" x="3543300" y="6483350"/>
          <p14:tracePt t="100311" x="3536950" y="6483350"/>
          <p14:tracePt t="100327" x="3524250" y="6483350"/>
          <p14:tracePt t="100343" x="3511550" y="6483350"/>
          <p14:tracePt t="100360" x="3505200" y="6483350"/>
          <p14:tracePt t="100377" x="3492500" y="6483350"/>
          <p14:tracePt t="100394" x="3486150" y="6483350"/>
          <p14:tracePt t="100511" x="3479800" y="6483350"/>
          <p14:tracePt t="100520" x="3473450" y="6483350"/>
          <p14:tracePt t="100527" x="3467100" y="6483350"/>
          <p14:tracePt t="100527" x="3460750" y="6483350"/>
          <p14:tracePt t="100566" x="3448050" y="6483350"/>
          <p14:tracePt t="100655" x="3441700" y="6483350"/>
          <p14:tracePt t="100663" x="3435350" y="6489700"/>
          <p14:tracePt t="100687" x="3429000" y="6489700"/>
          <p14:tracePt t="100703" x="3429000" y="6496050"/>
          <p14:tracePt t="101502" x="3448050" y="6496050"/>
          <p14:tracePt t="101510" x="3473450" y="6496050"/>
          <p14:tracePt t="101519" x="3492500" y="6496050"/>
          <p14:tracePt t="101527" x="3524250" y="6496050"/>
          <p14:tracePt t="101544" x="3556000" y="6496050"/>
          <p14:tracePt t="101560" x="3581400" y="6496050"/>
          <p14:tracePt t="101576" x="3613150" y="6496050"/>
          <p14:tracePt t="101593" x="3644900" y="6496050"/>
          <p14:tracePt t="101610" x="3663950" y="6496050"/>
          <p14:tracePt t="101627" x="3695700" y="6496050"/>
          <p14:tracePt t="101643" x="3740150" y="6496050"/>
          <p14:tracePt t="101660" x="3778250" y="6496050"/>
          <p14:tracePt t="101677" x="3822700" y="6496050"/>
          <p14:tracePt t="101693" x="3860800" y="6496050"/>
          <p14:tracePt t="101710" x="3924300" y="6496050"/>
          <p14:tracePt t="101727" x="3962400" y="6496050"/>
          <p14:tracePt t="101744" x="3987800" y="6496050"/>
          <p14:tracePt t="101760" x="4006850" y="6496050"/>
          <p14:tracePt t="101776" x="4019550" y="6496050"/>
          <p14:tracePt t="101794" x="4032250" y="6496050"/>
          <p14:tracePt t="101810" x="4057650" y="6496050"/>
          <p14:tracePt t="101827" x="4083050" y="6496050"/>
          <p14:tracePt t="101844" x="4121150" y="6496050"/>
          <p14:tracePt t="101860" x="4165600" y="6496050"/>
          <p14:tracePt t="101877" x="4203700" y="6496050"/>
          <p14:tracePt t="101893" x="4229100" y="6502400"/>
          <p14:tracePt t="101893" x="4235450" y="6502400"/>
          <p14:tracePt t="101911" x="4267200" y="6508750"/>
          <p14:tracePt t="101927" x="4292600" y="6515100"/>
          <p14:tracePt t="101944" x="4324350" y="6515100"/>
          <p14:tracePt t="101960" x="4362450" y="6515100"/>
          <p14:tracePt t="101977" x="4394200" y="6521450"/>
          <p14:tracePt t="101993" x="4432300" y="6527800"/>
          <p14:tracePt t="102010" x="4483100" y="6534150"/>
          <p14:tracePt t="102027" x="4540250" y="6546850"/>
          <p14:tracePt t="102044" x="4591050" y="6546850"/>
          <p14:tracePt t="102060" x="4622800" y="6546850"/>
          <p14:tracePt t="102077" x="4654550" y="6553200"/>
          <p14:tracePt t="102093" x="4673600" y="6559550"/>
          <p14:tracePt t="102093" x="4692650" y="6559550"/>
          <p14:tracePt t="102111" x="4724400" y="6565900"/>
          <p14:tracePt t="102127" x="4756150" y="6565900"/>
          <p14:tracePt t="102144" x="4800600" y="6572250"/>
          <p14:tracePt t="102160" x="4864100" y="6572250"/>
          <p14:tracePt t="102177" x="4902200" y="6572250"/>
          <p14:tracePt t="102193" x="4933950" y="6572250"/>
          <p14:tracePt t="102210" x="4959350" y="6572250"/>
          <p14:tracePt t="102227" x="4972050" y="6572250"/>
          <p14:tracePt t="102244" x="4984750" y="6572250"/>
          <p14:tracePt t="102260" x="4991100" y="6578600"/>
          <p14:tracePt t="102277" x="4997450" y="6578600"/>
          <p14:tracePt t="102294" x="5010150" y="6578600"/>
          <p14:tracePt t="102294" x="5016500" y="6578600"/>
          <p14:tracePt t="102311" x="5022850" y="6578600"/>
          <p14:tracePt t="102327" x="5029200" y="6578600"/>
          <p14:tracePt t="102344" x="5035550" y="6578600"/>
          <p14:tracePt t="102360" x="5041900" y="6578600"/>
          <p14:tracePt t="102377" x="5048250" y="6578600"/>
          <p14:tracePt t="102414" x="5054600" y="6578600"/>
          <p14:tracePt t="102447" x="5060950" y="6578600"/>
          <p14:tracePt t="102463" x="5067300" y="6578600"/>
          <p14:tracePt t="102503" x="5073650" y="6572250"/>
          <p14:tracePt t="102527" x="5073650" y="6565900"/>
          <p14:tracePt t="102542" x="5080000" y="6565900"/>
          <p14:tracePt t="102551" x="5086350" y="6565900"/>
          <p14:tracePt t="102559" x="5086350" y="6559550"/>
          <p14:tracePt t="102582" x="5092700" y="6559550"/>
          <p14:tracePt t="102603" x="5092700" y="6553200"/>
          <p14:tracePt t="102610" x="5099050" y="6553200"/>
          <p14:tracePt t="102611" x="5105400" y="6546850"/>
          <p14:tracePt t="102627" x="5105400" y="6540500"/>
          <p14:tracePt t="102643" x="5105400" y="6534150"/>
          <p14:tracePt t="102660" x="5111750" y="6527800"/>
          <p14:tracePt t="102677" x="5111750" y="6521450"/>
          <p14:tracePt t="102693" x="5111750" y="6508750"/>
          <p14:tracePt t="102711" x="5111750" y="6502400"/>
          <p14:tracePt t="103119" x="5111750" y="6496050"/>
          <p14:tracePt t="103130" x="5105400" y="6496050"/>
          <p14:tracePt t="103144" x="5099050" y="6496050"/>
          <p14:tracePt t="103144" x="5092700" y="6496050"/>
          <p14:tracePt t="103160" x="5080000" y="6496050"/>
          <p14:tracePt t="103177" x="5073650" y="6496050"/>
          <p14:tracePt t="103193" x="5060950" y="6496050"/>
          <p14:tracePt t="103210" x="5054600" y="6496050"/>
          <p14:tracePt t="103227" x="5035550" y="6502400"/>
          <p14:tracePt t="103244" x="5029200" y="6502400"/>
          <p14:tracePt t="103260" x="5016500" y="6502400"/>
          <p14:tracePt t="103277" x="4997450" y="6502400"/>
          <p14:tracePt t="103293" x="4978400" y="6502400"/>
          <p14:tracePt t="103293" x="4959350" y="6502400"/>
          <p14:tracePt t="103313" x="4921250" y="6502400"/>
          <p14:tracePt t="103327" x="4889500" y="6502400"/>
          <p14:tracePt t="103344" x="4851400" y="6502400"/>
          <p14:tracePt t="103360" x="4813300" y="6502400"/>
          <p14:tracePt t="103377" x="4781550" y="6502400"/>
          <p14:tracePt t="103393" x="4743450" y="6502400"/>
          <p14:tracePt t="103410" x="4718050" y="6502400"/>
          <p14:tracePt t="103427" x="4692650" y="6508750"/>
          <p14:tracePt t="103444" x="4679950" y="6515100"/>
          <p14:tracePt t="103460" x="4660900" y="6515100"/>
          <p14:tracePt t="103477" x="4654550" y="6515100"/>
          <p14:tracePt t="103494" x="4635500" y="6515100"/>
          <p14:tracePt t="103510" x="4616450" y="6515100"/>
          <p14:tracePt t="103527" x="4591050" y="6515100"/>
          <p14:tracePt t="103544" x="4572000" y="6515100"/>
          <p14:tracePt t="103560" x="4546600" y="6515100"/>
          <p14:tracePt t="103577" x="4527550" y="6515100"/>
          <p14:tracePt t="103593" x="4514850" y="6515100"/>
          <p14:tracePt t="103610" x="4502150" y="6515100"/>
          <p14:tracePt t="103627" x="4483100" y="6515100"/>
          <p14:tracePt t="103644" x="4470400" y="6515100"/>
          <p14:tracePt t="103660" x="4464050" y="6515100"/>
          <p14:tracePt t="103677" x="4457700" y="6515100"/>
          <p14:tracePt t="103693" x="4451350" y="6515100"/>
          <p14:tracePt t="103710" x="4445000" y="6515100"/>
          <p14:tracePt t="103750" x="4438650" y="6515100"/>
          <p14:tracePt t="104903" x="4445000" y="6515100"/>
          <p14:tracePt t="104910" x="4476750" y="6515100"/>
          <p14:tracePt t="104927" x="4495800" y="6515100"/>
          <p14:tracePt t="104927" x="4540250" y="6515100"/>
          <p14:tracePt t="104943" x="4591050" y="6502400"/>
          <p14:tracePt t="104960" x="4654550" y="6483350"/>
          <p14:tracePt t="104977" x="4724400" y="6451600"/>
          <p14:tracePt t="104993" x="4781550" y="6419850"/>
          <p14:tracePt t="105010" x="4838700" y="6388100"/>
          <p14:tracePt t="105026" x="4851400" y="6369050"/>
          <p14:tracePt t="105043" x="4864100" y="6356350"/>
          <p14:tracePt t="105060" x="4870450" y="6356350"/>
          <p14:tracePt t="105151" x="4870450" y="6350000"/>
          <p14:tracePt t="105167" x="4870450" y="6343650"/>
          <p14:tracePt t="105174" x="4876800" y="6330950"/>
          <p14:tracePt t="105177" x="4883150" y="6311900"/>
          <p14:tracePt t="105193" x="4889500" y="6286500"/>
          <p14:tracePt t="105210" x="4908550" y="6248400"/>
          <p14:tracePt t="105226" x="4921250" y="6191250"/>
          <p14:tracePt t="105244" x="4946650" y="6127750"/>
          <p14:tracePt t="105260" x="4959350" y="6038850"/>
          <p14:tracePt t="105277" x="4972050" y="5937250"/>
          <p14:tracePt t="105293" x="4984750" y="5822950"/>
          <p14:tracePt t="105293" x="4991100" y="5772150"/>
          <p14:tracePt t="105311" x="5010150" y="5670550"/>
          <p14:tracePt t="105327" x="5016500" y="5626100"/>
          <p14:tracePt t="105344" x="5022850" y="5588000"/>
          <p14:tracePt t="105360" x="5022850" y="5537200"/>
          <p14:tracePt t="105377" x="5022850" y="5499100"/>
          <p14:tracePt t="105393" x="5022850" y="5473700"/>
          <p14:tracePt t="105410" x="5010150" y="5441950"/>
          <p14:tracePt t="105427" x="4997450" y="5416550"/>
          <p14:tracePt t="105444" x="4991100" y="5403850"/>
          <p14:tracePt t="105460" x="4978400" y="5378450"/>
          <p14:tracePt t="105477" x="4972050" y="5359400"/>
          <p14:tracePt t="105493" x="4946650" y="5321300"/>
          <p14:tracePt t="105511" x="4921250" y="5289550"/>
          <p14:tracePt t="105527" x="4889500" y="5251450"/>
          <p14:tracePt t="105544" x="4857750" y="5213350"/>
          <p14:tracePt t="105560" x="4819650" y="5181600"/>
          <p14:tracePt t="105577" x="4756150" y="5130800"/>
          <p14:tracePt t="105593" x="4686300" y="5080000"/>
          <p14:tracePt t="105610" x="4603750" y="5041900"/>
          <p14:tracePt t="105627" x="4508500" y="5003800"/>
          <p14:tracePt t="105644" x="4425950" y="4984750"/>
          <p14:tracePt t="105660" x="4337050" y="4953000"/>
          <p14:tracePt t="105677" x="4241800" y="4927600"/>
          <p14:tracePt t="105693" x="4152900" y="4908550"/>
          <p14:tracePt t="105709" x="4006850" y="4889500"/>
          <p14:tracePt t="105726" x="3924300" y="4883150"/>
          <p14:tracePt t="105743" x="3848100" y="4883150"/>
          <p14:tracePt t="105760" x="3778250" y="4883150"/>
          <p14:tracePt t="105777" x="3708400" y="4902200"/>
          <p14:tracePt t="105793" x="3663950" y="4933950"/>
          <p14:tracePt t="105810" x="3606800" y="4972050"/>
          <p14:tracePt t="105826" x="3562350" y="5035550"/>
          <p14:tracePt t="105844" x="3524250" y="5111750"/>
          <p14:tracePt t="105860" x="3505200" y="5175250"/>
          <p14:tracePt t="105877" x="3492500" y="5238750"/>
          <p14:tracePt t="105893" x="3492500" y="5340350"/>
          <p14:tracePt t="105911" x="3498850" y="5384800"/>
          <p14:tracePt t="105927" x="3530600" y="5454650"/>
          <p14:tracePt t="105944" x="3575050" y="5524500"/>
          <p14:tracePt t="105960" x="3632200" y="5600700"/>
          <p14:tracePt t="105977" x="3683000" y="5657850"/>
          <p14:tracePt t="105993" x="3746500" y="5721350"/>
          <p14:tracePt t="106010" x="3810000" y="5765800"/>
          <p14:tracePt t="106026" x="3879850" y="5803900"/>
          <p14:tracePt t="106044" x="3968750" y="5842000"/>
          <p14:tracePt t="106060" x="4076700" y="5880100"/>
          <p14:tracePt t="106077" x="4203700" y="5892800"/>
          <p14:tracePt t="106093" x="4394200" y="5899150"/>
          <p14:tracePt t="106111" x="4521200" y="5873750"/>
          <p14:tracePt t="106127" x="4629150" y="5803900"/>
          <p14:tracePt t="106143" x="4730750" y="5740400"/>
          <p14:tracePt t="106160" x="4838700" y="5664200"/>
          <p14:tracePt t="106176" x="4914900" y="5600700"/>
          <p14:tracePt t="106193" x="4978400" y="5511800"/>
          <p14:tracePt t="106210" x="5016500" y="5422900"/>
          <p14:tracePt t="106226" x="5029200" y="5340350"/>
          <p14:tracePt t="106244" x="5029200" y="5257800"/>
          <p14:tracePt t="106260" x="5029200" y="5187950"/>
          <p14:tracePt t="106277" x="4991100" y="5111750"/>
          <p14:tracePt t="106293" x="4927600" y="4997450"/>
          <p14:tracePt t="106311" x="4870450" y="4940300"/>
          <p14:tracePt t="106327" x="4826000" y="4895850"/>
          <p14:tracePt t="106344" x="4762500" y="4864100"/>
          <p14:tracePt t="106360" x="4699000" y="4832350"/>
          <p14:tracePt t="106377" x="4616450" y="4806950"/>
          <p14:tracePt t="106393" x="4508500" y="4787900"/>
          <p14:tracePt t="106410" x="4387850" y="4781550"/>
          <p14:tracePt t="106426" x="4267200" y="4781550"/>
          <p14:tracePt t="106443" x="4140200" y="4781550"/>
          <p14:tracePt t="106460" x="4006850" y="4806950"/>
          <p14:tracePt t="106477" x="3905250" y="4857750"/>
          <p14:tracePt t="106493" x="3810000" y="4914900"/>
          <p14:tracePt t="106511" x="3759200" y="4959350"/>
          <p14:tracePt t="106527" x="3708400" y="5016500"/>
          <p14:tracePt t="106544" x="3663950" y="5073650"/>
          <p14:tracePt t="106560" x="3632200" y="5137150"/>
          <p14:tracePt t="106576" x="3606800" y="5200650"/>
          <p14:tracePt t="106593" x="3587750" y="5245100"/>
          <p14:tracePt t="106610" x="3575050" y="5295900"/>
          <p14:tracePt t="106626" x="3568700" y="5334000"/>
          <p14:tracePt t="106643" x="3562350" y="5365750"/>
          <p14:tracePt t="106660" x="3562350" y="5403850"/>
          <p14:tracePt t="106677" x="3562350" y="5441950"/>
          <p14:tracePt t="106693" x="3568700" y="5499100"/>
          <p14:tracePt t="106711" x="3594100" y="5543550"/>
          <p14:tracePt t="106727" x="3625850" y="5588000"/>
          <p14:tracePt t="106743" x="3651250" y="5619750"/>
          <p14:tracePt t="106760" x="3676650" y="5651500"/>
          <p14:tracePt t="106777" x="3702050" y="5676900"/>
          <p14:tracePt t="106793" x="3721100" y="5695950"/>
          <p14:tracePt t="106810" x="3740150" y="5715000"/>
          <p14:tracePt t="106827" x="3759200" y="5727700"/>
          <p14:tracePt t="106843" x="3797300" y="5746750"/>
          <p14:tracePt t="106860" x="3848100" y="5759450"/>
          <p14:tracePt t="106876" x="3911600" y="5778500"/>
          <p14:tracePt t="106893" x="4032250" y="5803900"/>
          <p14:tracePt t="106910" x="4127500" y="5816600"/>
          <p14:tracePt t="106927" x="4229100" y="5829300"/>
          <p14:tracePt t="106943" x="4305300" y="5835650"/>
          <p14:tracePt t="106960" x="4387850" y="5835650"/>
          <p14:tracePt t="106976" x="4445000" y="5835650"/>
          <p14:tracePt t="106993" x="4502150" y="5835650"/>
          <p14:tracePt t="107010" x="4565650" y="5816600"/>
          <p14:tracePt t="107027" x="4635500" y="5791200"/>
          <p14:tracePt t="107043" x="4705350" y="5740400"/>
          <p14:tracePt t="107060" x="4768850" y="5695950"/>
          <p14:tracePt t="107076" x="4813300" y="5645150"/>
          <p14:tracePt t="107093" x="4845050" y="5600700"/>
          <p14:tracePt t="107111" x="4851400" y="5575300"/>
          <p14:tracePt t="107127" x="4857750" y="5537200"/>
          <p14:tracePt t="107143" x="4857750" y="5492750"/>
          <p14:tracePt t="107160" x="4857750" y="5448300"/>
          <p14:tracePt t="107176" x="4851400" y="5391150"/>
          <p14:tracePt t="107193" x="4819650" y="5327650"/>
          <p14:tracePt t="107210" x="4781550" y="5257800"/>
          <p14:tracePt t="107227" x="4743450" y="5200650"/>
          <p14:tracePt t="107243" x="4705350" y="5143500"/>
          <p14:tracePt t="107260" x="4679950" y="5111750"/>
          <p14:tracePt t="107276" x="4648200" y="5073650"/>
          <p14:tracePt t="107293" x="4552950" y="5022850"/>
          <p14:tracePt t="107311" x="4502150" y="4991100"/>
          <p14:tracePt t="107327" x="4419600" y="4959350"/>
          <p14:tracePt t="107343" x="4337050" y="4940300"/>
          <p14:tracePt t="107376" x="4241800" y="4927600"/>
          <p14:tracePt t="107377" x="4133850" y="4921250"/>
          <p14:tracePt t="107393" x="4013200" y="4921250"/>
          <p14:tracePt t="107410" x="3905250" y="4921250"/>
          <p14:tracePt t="107427" x="3797300" y="4965700"/>
          <p14:tracePt t="107443" x="3695700" y="5003800"/>
          <p14:tracePt t="107460" x="3619500" y="5041900"/>
          <p14:tracePt t="107476" x="3549650" y="5086350"/>
          <p14:tracePt t="107494" x="3511550" y="5124450"/>
          <p14:tracePt t="107510" x="3454400" y="5187950"/>
          <p14:tracePt t="107527" x="3441700" y="5232400"/>
          <p14:tracePt t="107543" x="3416300" y="5302250"/>
          <p14:tracePt t="107560" x="3403600" y="5372100"/>
          <p14:tracePt t="107576" x="3403600" y="5435600"/>
          <p14:tracePt t="107593" x="3403600" y="5499100"/>
          <p14:tracePt t="107610" x="3416300" y="5562600"/>
          <p14:tracePt t="107627" x="3435350" y="5632450"/>
          <p14:tracePt t="107643" x="3460750" y="5695950"/>
          <p14:tracePt t="107660" x="3473450" y="5746750"/>
          <p14:tracePt t="107676" x="3498850" y="5797550"/>
          <p14:tracePt t="107693" x="3524250" y="5842000"/>
          <p14:tracePt t="107710" x="3568700" y="5899150"/>
          <p14:tracePt t="107727" x="3600450" y="5937250"/>
          <p14:tracePt t="107743" x="3638550" y="5975350"/>
          <p14:tracePt t="107759" x="3676650" y="6007100"/>
          <p14:tracePt t="107776" x="3740150" y="6051550"/>
          <p14:tracePt t="107793" x="3803650" y="6096000"/>
          <p14:tracePt t="107810" x="3873500" y="6134100"/>
          <p14:tracePt t="107827" x="3949700" y="6172200"/>
          <p14:tracePt t="107843" x="4019550" y="6203950"/>
          <p14:tracePt t="107860" x="4070350" y="6223000"/>
          <p14:tracePt t="107876" x="4127500" y="6242050"/>
          <p14:tracePt t="107893" x="4222750" y="6261100"/>
          <p14:tracePt t="107911" x="4318000" y="6261100"/>
          <p14:tracePt t="107927" x="4406900" y="6261100"/>
          <p14:tracePt t="107943" x="4521200" y="6197600"/>
          <p14:tracePt t="107960" x="4673600" y="6076950"/>
          <p14:tracePt t="107977" x="4806950" y="5949950"/>
          <p14:tracePt t="107993" x="4908550" y="5854700"/>
          <p14:tracePt t="108010" x="4978400" y="5772150"/>
          <p14:tracePt t="108027" x="5029200" y="5702300"/>
          <p14:tracePt t="108043" x="5054600" y="5638800"/>
          <p14:tracePt t="108060" x="5067300" y="5556250"/>
          <p14:tracePt t="108076" x="5073650" y="5448300"/>
          <p14:tracePt t="108076" x="5073650" y="5397500"/>
          <p14:tracePt t="108095" x="5067300" y="5340350"/>
          <p14:tracePt t="108111" x="4965700" y="5124450"/>
          <p14:tracePt t="108127" x="4876800" y="4997450"/>
          <p14:tracePt t="108143" x="4781550" y="4902200"/>
          <p14:tracePt t="108160" x="4673600" y="4819650"/>
          <p14:tracePt t="108176" x="4584700" y="4768850"/>
          <p14:tracePt t="108193" x="4470400" y="4730750"/>
          <p14:tracePt t="108209" x="4381500" y="4718050"/>
          <p14:tracePt t="108226" x="4292600" y="4711700"/>
          <p14:tracePt t="108243" x="4178300" y="4718050"/>
          <p14:tracePt t="108260" x="4076700" y="4762500"/>
          <p14:tracePt t="108276" x="3968750" y="4826000"/>
          <p14:tracePt t="108276" x="3911600" y="4864100"/>
          <p14:tracePt t="108295" x="3816350" y="4927600"/>
          <p14:tracePt t="108312" x="3759200" y="4978400"/>
          <p14:tracePt t="108327" x="3708400" y="5035550"/>
          <p14:tracePt t="108343" x="3651250" y="5105400"/>
          <p14:tracePt t="108361" x="3594100" y="5181600"/>
          <p14:tracePt t="108378" x="3536950" y="5276850"/>
          <p14:tracePt t="108393" x="3486150" y="5378450"/>
          <p14:tracePt t="108410" x="3454400" y="5473700"/>
          <p14:tracePt t="108426" x="3441700" y="5537200"/>
          <p14:tracePt t="108444" x="3441700" y="5575300"/>
          <p14:tracePt t="108460" x="3448050" y="5613400"/>
          <p14:tracePt t="108476" x="3467100" y="5651500"/>
          <p14:tracePt t="108493" x="3486150" y="5689600"/>
          <p14:tracePt t="108493" x="3511550" y="5715000"/>
          <p14:tracePt t="108510" x="3543300" y="5753100"/>
          <p14:tracePt t="108526" x="3575050" y="5797550"/>
          <p14:tracePt t="108544" x="3619500" y="5854700"/>
          <p14:tracePt t="108560" x="3663950" y="5899150"/>
          <p14:tracePt t="108577" x="3708400" y="5949950"/>
          <p14:tracePt t="108593" x="3759200" y="5981700"/>
          <p14:tracePt t="108610" x="3816350" y="6013450"/>
          <p14:tracePt t="108626" x="3892550" y="6032500"/>
          <p14:tracePt t="108644" x="3981450" y="6051550"/>
          <p14:tracePt t="108660" x="4076700" y="6057900"/>
          <p14:tracePt t="108677" x="4191000" y="6057900"/>
          <p14:tracePt t="108677" x="4241800" y="6057900"/>
          <p14:tracePt t="108695" x="4349750" y="6013450"/>
          <p14:tracePt t="108711" x="4457700" y="5949950"/>
          <p14:tracePt t="108727" x="4565650" y="5899150"/>
          <p14:tracePt t="108743" x="4641850" y="5835650"/>
          <p14:tracePt t="108760" x="4699000" y="5797550"/>
          <p14:tracePt t="108777" x="4762500" y="5746750"/>
          <p14:tracePt t="108793" x="4794250" y="5708650"/>
          <p14:tracePt t="108810" x="4826000" y="5664200"/>
          <p14:tracePt t="108826" x="4845050" y="5613400"/>
          <p14:tracePt t="108843" x="4857750" y="5575300"/>
          <p14:tracePt t="108860" x="4864100" y="5518150"/>
          <p14:tracePt t="108877" x="4864100" y="5473700"/>
          <p14:tracePt t="108893" x="4864100" y="5422900"/>
          <p14:tracePt t="108911" x="4857750" y="5384800"/>
          <p14:tracePt t="108927" x="4826000" y="5327650"/>
          <p14:tracePt t="108943" x="4800600" y="5295900"/>
          <p14:tracePt t="108960" x="4762500" y="5238750"/>
          <p14:tracePt t="108977" x="4711700" y="5187950"/>
          <p14:tracePt t="108993" x="4667250" y="5143500"/>
          <p14:tracePt t="109010" x="4622800" y="5105400"/>
          <p14:tracePt t="109026" x="4591050" y="5086350"/>
          <p14:tracePt t="109044" x="4559300" y="5067300"/>
          <p14:tracePt t="109060" x="4527550" y="5041900"/>
          <p14:tracePt t="109077" x="4495800" y="5029200"/>
          <p14:tracePt t="109093" x="4445000" y="5022850"/>
          <p14:tracePt t="109111" x="4413250" y="5010150"/>
          <p14:tracePt t="109126" x="4375150" y="5003800"/>
          <p14:tracePt t="109143" x="4343400" y="5003800"/>
          <p14:tracePt t="109160" x="4311650" y="5003800"/>
          <p14:tracePt t="109177" x="4286250" y="5003800"/>
          <p14:tracePt t="109193" x="4267200" y="5003800"/>
          <p14:tracePt t="109210" x="4254500" y="5003800"/>
          <p14:tracePt t="109226" x="4241800" y="5010150"/>
          <p14:tracePt t="109244" x="4235450" y="5010150"/>
          <p14:tracePt t="109326" x="4229100" y="5016500"/>
          <p14:tracePt t="109375" x="4222750" y="5016500"/>
          <p14:tracePt t="109390" x="4210050" y="5016500"/>
          <p14:tracePt t="109398" x="4197350" y="5022850"/>
          <p14:tracePt t="109402" x="4184650" y="5029200"/>
          <p14:tracePt t="109410" x="4146550" y="5048250"/>
          <p14:tracePt t="109426" x="4114800" y="5060950"/>
          <p14:tracePt t="109443" x="4064000" y="5080000"/>
          <p14:tracePt t="109460" x="3994150" y="5118100"/>
          <p14:tracePt t="109477" x="3905250" y="5181600"/>
          <p14:tracePt t="109493" x="3797300" y="5276850"/>
          <p14:tracePt t="109511" x="3759200" y="5346700"/>
          <p14:tracePt t="109527" x="3740150" y="5429250"/>
          <p14:tracePt t="109543" x="3733800" y="5499100"/>
          <p14:tracePt t="109560" x="3733800" y="5575300"/>
          <p14:tracePt t="109576" x="3733800" y="5632450"/>
          <p14:tracePt t="109593" x="3752850" y="5708650"/>
          <p14:tracePt t="109610" x="3765550" y="5765800"/>
          <p14:tracePt t="109626" x="3784600" y="5816600"/>
          <p14:tracePt t="109644" x="3810000" y="5861050"/>
          <p14:tracePt t="109660" x="3829050" y="5886450"/>
          <p14:tracePt t="109677" x="3854450" y="5911850"/>
          <p14:tracePt t="109693" x="3879850" y="5943600"/>
          <p14:tracePt t="109711" x="3898900" y="5956300"/>
          <p14:tracePt t="109727" x="3930650" y="5975350"/>
          <p14:tracePt t="109743" x="3962400" y="5981700"/>
          <p14:tracePt t="109760" x="4006850" y="5988050"/>
          <p14:tracePt t="109776" x="4064000" y="5988050"/>
          <p14:tracePt t="109793" x="4108450" y="5988050"/>
          <p14:tracePt t="109810" x="4165600" y="5956300"/>
          <p14:tracePt t="109826" x="4222750" y="5905500"/>
          <p14:tracePt t="109844" x="4279900" y="5822950"/>
          <p14:tracePt t="109860" x="4318000" y="5746750"/>
          <p14:tracePt t="109876" x="4343400" y="5683250"/>
          <p14:tracePt t="109893" x="4362450" y="5594350"/>
          <p14:tracePt t="109911" x="4368800" y="5549900"/>
          <p14:tracePt t="109926" x="4375150" y="5505450"/>
          <p14:tracePt t="109943" x="4381500" y="5461000"/>
          <p14:tracePt t="109960" x="4381500" y="5410200"/>
          <p14:tracePt t="109976" x="4381500" y="5365750"/>
          <p14:tracePt t="109993" x="4381500" y="5314950"/>
          <p14:tracePt t="110010" x="4356100" y="5238750"/>
          <p14:tracePt t="110026" x="4330700" y="5187950"/>
          <p14:tracePt t="110043" x="4298950" y="5130800"/>
          <p14:tracePt t="110059" x="4267200" y="5099050"/>
          <p14:tracePt t="110076" x="4241800" y="5067300"/>
          <p14:tracePt t="110076" x="4235450" y="5054600"/>
          <p14:tracePt t="110095" x="4216400" y="5048250"/>
          <p14:tracePt t="110110" x="4197350" y="5041900"/>
          <p14:tracePt t="110128" x="4165600" y="5035550"/>
          <p14:tracePt t="110143" x="4133850" y="5035550"/>
          <p14:tracePt t="110160" x="4089400" y="5035550"/>
          <p14:tracePt t="110176" x="4032250" y="5035550"/>
          <p14:tracePt t="110193" x="3981450" y="5041900"/>
          <p14:tracePt t="110210" x="3943350" y="5041900"/>
          <p14:tracePt t="110226" x="3917950" y="5048250"/>
          <p14:tracePt t="110243" x="3886200" y="5060950"/>
          <p14:tracePt t="110260" x="3873500" y="5060950"/>
          <p14:tracePt t="110276" x="3848100" y="5073650"/>
          <p14:tracePt t="110293" x="3810000" y="5086350"/>
          <p14:tracePt t="110310" x="3790950" y="5099050"/>
          <p14:tracePt t="110327" x="3759200" y="5124450"/>
          <p14:tracePt t="110343" x="3721100" y="5162550"/>
          <p14:tracePt t="110360" x="3683000" y="5207000"/>
          <p14:tracePt t="110376" x="3644900" y="5270500"/>
          <p14:tracePt t="110394" x="3606800" y="5372100"/>
          <p14:tracePt t="110409" x="3594100" y="5454650"/>
          <p14:tracePt t="110426" x="3594100" y="5530850"/>
          <p14:tracePt t="110443" x="3594100" y="5594350"/>
          <p14:tracePt t="110460" x="3600450" y="5638800"/>
          <p14:tracePt t="110476" x="3632200" y="5695950"/>
          <p14:tracePt t="110493" x="3689350" y="5759450"/>
          <p14:tracePt t="110510" x="3733800" y="5810250"/>
          <p14:tracePt t="110527" x="3784600" y="5842000"/>
          <p14:tracePt t="110543" x="3854450" y="5873750"/>
          <p14:tracePt t="110560" x="3943350" y="5899150"/>
          <p14:tracePt t="110576" x="4032250" y="5918200"/>
          <p14:tracePt t="110593" x="4127500" y="5930900"/>
          <p14:tracePt t="110610" x="4241800" y="5949950"/>
          <p14:tracePt t="110627" x="4343400" y="5949950"/>
          <p14:tracePt t="110643" x="4425950" y="5949950"/>
          <p14:tracePt t="110660" x="4502150" y="5930900"/>
          <p14:tracePt t="110676" x="4591050" y="5886450"/>
          <p14:tracePt t="110693" x="4718050" y="5778500"/>
          <p14:tracePt t="110710" x="4787900" y="5676900"/>
          <p14:tracePt t="110727" x="4851400" y="5556250"/>
          <p14:tracePt t="110743" x="4883150" y="5454650"/>
          <p14:tracePt t="110760" x="4895850" y="5378450"/>
          <p14:tracePt t="110776" x="4895850" y="5314950"/>
          <p14:tracePt t="110793" x="4895850" y="5264150"/>
          <p14:tracePt t="110809" x="4883150" y="5238750"/>
          <p14:tracePt t="110827" x="4864100" y="5200650"/>
          <p14:tracePt t="110843" x="4845050" y="5175250"/>
          <p14:tracePt t="110859" x="4826000" y="5143500"/>
          <p14:tracePt t="110876" x="4806950" y="5124450"/>
          <p14:tracePt t="110894" x="4794250" y="5118100"/>
          <p14:tracePt t="110894" x="4794250" y="5111750"/>
          <p14:tracePt t="110910" x="4775200" y="5105400"/>
          <p14:tracePt t="110927" x="4749800" y="5099050"/>
          <p14:tracePt t="110943" x="4724400" y="5092700"/>
          <p14:tracePt t="110960" x="4699000" y="5086350"/>
          <p14:tracePt t="110977" x="4673600" y="5080000"/>
          <p14:tracePt t="110995" x="4641850" y="5073650"/>
          <p14:tracePt t="111010" x="4610100" y="5067300"/>
          <p14:tracePt t="111026" x="4584700" y="5067300"/>
          <p14:tracePt t="111043" x="4552950" y="5060950"/>
          <p14:tracePt t="111060" x="4533900" y="5060950"/>
          <p14:tracePt t="111076" x="4521200" y="5060950"/>
          <p14:tracePt t="111093" x="4508500" y="5060950"/>
          <p14:tracePt t="111111" x="4502150" y="5060950"/>
          <p14:tracePt t="111127" x="4495800" y="5060950"/>
          <p14:tracePt t="111143" x="4489450" y="5060950"/>
          <p14:tracePt t="111510" x="4483100" y="5060950"/>
          <p14:tracePt t="111519" x="4445000" y="5060950"/>
          <p14:tracePt t="111519" x="4419600" y="5060950"/>
          <p14:tracePt t="111527" x="4343400" y="5060950"/>
          <p14:tracePt t="111544" x="4229100" y="5060950"/>
          <p14:tracePt t="111560" x="4114800" y="5067300"/>
          <p14:tracePt t="111576" x="4013200" y="5118100"/>
          <p14:tracePt t="111593" x="3924300" y="5168900"/>
          <p14:tracePt t="111610" x="3854450" y="5245100"/>
          <p14:tracePt t="111626" x="3797300" y="5340350"/>
          <p14:tracePt t="111643" x="3765550" y="5435600"/>
          <p14:tracePt t="111660" x="3759200" y="5518150"/>
          <p14:tracePt t="111676" x="3759200" y="5600700"/>
          <p14:tracePt t="111693" x="3778250" y="5683250"/>
          <p14:tracePt t="111711" x="3816350" y="5784850"/>
          <p14:tracePt t="111727" x="3854450" y="5854700"/>
          <p14:tracePt t="111744" x="3886200" y="5905500"/>
          <p14:tracePt t="111759" x="3911600" y="5930900"/>
          <p14:tracePt t="111777" x="3956050" y="5962650"/>
          <p14:tracePt t="111793" x="4013200" y="5988050"/>
          <p14:tracePt t="111810" x="4083050" y="6013450"/>
          <p14:tracePt t="111826" x="4159250" y="6032500"/>
          <p14:tracePt t="111844" x="4229100" y="6051550"/>
          <p14:tracePt t="111860" x="4311650" y="6070600"/>
          <p14:tracePt t="111876" x="4419600" y="6076950"/>
          <p14:tracePt t="111892" x="4521200" y="6076950"/>
          <p14:tracePt t="111909" x="4667250" y="6064250"/>
          <p14:tracePt t="111927" x="4762500" y="6007100"/>
          <p14:tracePt t="111943" x="4832350" y="5937250"/>
          <p14:tracePt t="111960" x="4889500" y="5835650"/>
          <p14:tracePt t="111976" x="4927600" y="5734050"/>
          <p14:tracePt t="111993" x="4940300" y="5632450"/>
          <p14:tracePt t="112010" x="4940300" y="5556250"/>
          <p14:tracePt t="112026" x="4940300" y="5492750"/>
          <p14:tracePt t="112043" x="4933950" y="5448300"/>
          <p14:tracePt t="112059" x="4921250" y="5397500"/>
          <p14:tracePt t="112076" x="4902200" y="5346700"/>
          <p14:tracePt t="112093" x="4870450" y="5289550"/>
          <p14:tracePt t="112110" x="4845050" y="5251450"/>
          <p14:tracePt t="112126" x="4819650" y="5226050"/>
          <p14:tracePt t="112143" x="4787900" y="5200650"/>
          <p14:tracePt t="112159" x="4762500" y="5181600"/>
          <p14:tracePt t="112176" x="4718050" y="5162550"/>
          <p14:tracePt t="112193" x="4673600" y="5149850"/>
          <p14:tracePt t="112210" x="4622800" y="5143500"/>
          <p14:tracePt t="112226" x="4552950" y="5130800"/>
          <p14:tracePt t="112243" x="4476750" y="5124450"/>
          <p14:tracePt t="112259" x="4413250" y="5118100"/>
          <p14:tracePt t="112276" x="4368800" y="5118100"/>
          <p14:tracePt t="112293" x="4305300" y="5118100"/>
          <p14:tracePt t="112311" x="4267200" y="5118100"/>
          <p14:tracePt t="112326" x="4235450" y="5118100"/>
          <p14:tracePt t="112344" x="4191000" y="5118100"/>
          <p14:tracePt t="112359" x="4159250" y="5124450"/>
          <p14:tracePt t="112376" x="4121150" y="5137150"/>
          <p14:tracePt t="112393" x="4083050" y="5156200"/>
          <p14:tracePt t="112410" x="4038600" y="5187950"/>
          <p14:tracePt t="112427" x="4006850" y="5213350"/>
          <p14:tracePt t="112443" x="3987800" y="5232400"/>
          <p14:tracePt t="112460" x="3968750" y="5245100"/>
          <p14:tracePt t="112476" x="3968750" y="5257800"/>
          <p14:tracePt t="112493" x="3962400" y="5276850"/>
          <p14:tracePt t="112511" x="3962400" y="5283200"/>
          <p14:tracePt t="112526" x="3962400" y="5295900"/>
          <p14:tracePt t="112543" x="3962400" y="5302250"/>
          <p14:tracePt t="112560" x="3962400" y="5308600"/>
          <p14:tracePt t="112576" x="3962400" y="5314950"/>
          <p14:tracePt t="112593" x="3962400" y="5321300"/>
          <p14:tracePt t="112630" x="3962400" y="5334000"/>
          <p14:tracePt t="112646" x="3968750" y="5346700"/>
          <p14:tracePt t="112646" x="3968750" y="5359400"/>
          <p14:tracePt t="112660" x="3975100" y="5384800"/>
          <p14:tracePt t="112676" x="3981450" y="5410200"/>
          <p14:tracePt t="112693" x="3994150" y="5454650"/>
          <p14:tracePt t="112710" x="4006850" y="5492750"/>
          <p14:tracePt t="112726" x="4013200" y="5524500"/>
          <p14:tracePt t="112744" x="4032250" y="5575300"/>
          <p14:tracePt t="112759" x="4038600" y="5607050"/>
          <p14:tracePt t="112776" x="4064000" y="5657850"/>
          <p14:tracePt t="112793" x="4089400" y="5708650"/>
          <p14:tracePt t="112810" x="4127500" y="5753100"/>
          <p14:tracePt t="112826" x="4171950" y="5784850"/>
          <p14:tracePt t="112843" x="4229100" y="5810250"/>
          <p14:tracePt t="112860" x="4286250" y="5829300"/>
          <p14:tracePt t="112877" x="4349750" y="5842000"/>
          <p14:tracePt t="112893" x="4451350" y="5848350"/>
          <p14:tracePt t="112911" x="4540250" y="5848350"/>
          <p14:tracePt t="112926" x="4629150" y="5829300"/>
          <p14:tracePt t="112943" x="4705350" y="5797550"/>
          <p14:tracePt t="112960" x="4787900" y="5746750"/>
          <p14:tracePt t="112976" x="4851400" y="5689600"/>
          <p14:tracePt t="112993" x="4902200" y="5619750"/>
          <p14:tracePt t="113010" x="4940300" y="5543550"/>
          <p14:tracePt t="113026" x="4965700" y="5448300"/>
          <p14:tracePt t="113043" x="4965700" y="5346700"/>
          <p14:tracePt t="113059" x="4965700" y="5264150"/>
          <p14:tracePt t="113076" x="4940300" y="5187950"/>
          <p14:tracePt t="113093" x="4895850" y="5111750"/>
          <p14:tracePt t="113111" x="4864100" y="5067300"/>
          <p14:tracePt t="113126" x="4819650" y="5035550"/>
          <p14:tracePt t="113143" x="4743450" y="5003800"/>
          <p14:tracePt t="113159" x="4654550" y="4984750"/>
          <p14:tracePt t="113176" x="4559300" y="4972050"/>
          <p14:tracePt t="113193" x="4457700" y="4959350"/>
          <p14:tracePt t="113209" x="4381500" y="4959350"/>
          <p14:tracePt t="113226" x="4292600" y="4959350"/>
          <p14:tracePt t="113243" x="4222750" y="4959350"/>
          <p14:tracePt t="113260" x="4152900" y="4965700"/>
          <p14:tracePt t="113276" x="4102100" y="4991100"/>
          <p14:tracePt t="113276" x="4076700" y="4997450"/>
          <p14:tracePt t="113294" x="4044950" y="5029200"/>
          <p14:tracePt t="113310" x="4000500" y="5073650"/>
          <p14:tracePt t="113327" x="3968750" y="5111750"/>
          <p14:tracePt t="113343" x="3937000" y="5168900"/>
          <p14:tracePt t="113360" x="3917950" y="5219700"/>
          <p14:tracePt t="113376" x="3905250" y="5276850"/>
          <p14:tracePt t="113393" x="3898900" y="5334000"/>
          <p14:tracePt t="113409" x="3898900" y="5372100"/>
          <p14:tracePt t="113426" x="3898900" y="5410200"/>
          <p14:tracePt t="113443" x="3911600" y="5435600"/>
          <p14:tracePt t="113460" x="3917950" y="5454650"/>
          <p14:tracePt t="113476" x="3924300" y="5461000"/>
          <p14:tracePt t="113493" x="3930650" y="5467350"/>
          <p14:tracePt t="113542" x="3937000" y="5473700"/>
          <p14:tracePt t="114158" x="3949700" y="5505450"/>
          <p14:tracePt t="114169" x="3968750" y="5575300"/>
          <p14:tracePt t="114174" x="3994150" y="5676900"/>
          <p14:tracePt t="114182" x="4064000" y="5861050"/>
          <p14:tracePt t="114193" x="4165600" y="6032500"/>
          <p14:tracePt t="114209" x="4305300" y="6197600"/>
          <p14:tracePt t="114226" x="4438650" y="6286500"/>
          <p14:tracePt t="114243" x="4591050" y="6369050"/>
          <p14:tracePt t="114260" x="4762500" y="6426200"/>
          <p14:tracePt t="114276" x="4908550" y="6470650"/>
          <p14:tracePt t="114293" x="5010150" y="6489700"/>
          <p14:tracePt t="114309" x="5111750" y="6502400"/>
          <p14:tracePt t="114327" x="5149850" y="6502400"/>
          <p14:tracePt t="114343" x="5187950" y="6502400"/>
          <p14:tracePt t="114359" x="5213350" y="6502400"/>
          <p14:tracePt t="114376" x="5238750" y="6502400"/>
          <p14:tracePt t="114393" x="5270500" y="6502400"/>
          <p14:tracePt t="114409" x="5295900" y="6502400"/>
          <p14:tracePt t="114426" x="5327650" y="6496050"/>
          <p14:tracePt t="114444" x="5353050" y="6483350"/>
          <p14:tracePt t="114460" x="5365750" y="6483350"/>
          <p14:tracePt t="114476" x="5384800" y="6477000"/>
          <p14:tracePt t="114493" x="5397500" y="6470650"/>
          <p14:tracePt t="114509" x="5416550" y="6464300"/>
          <p14:tracePt t="114526" x="5429250" y="6464300"/>
          <p14:tracePt t="114543" x="5435600" y="6457950"/>
          <p14:tracePt t="114630" x="5441950" y="6451600"/>
          <p14:tracePt t="114646" x="5422900" y="6451600"/>
          <p14:tracePt t="114659" x="5397500" y="6451600"/>
          <p14:tracePt t="114660" x="5321300" y="6451600"/>
          <p14:tracePt t="114676" x="5181600" y="6451600"/>
          <p14:tracePt t="114693" x="5035550" y="6451600"/>
          <p14:tracePt t="114709" x="4832350" y="6451600"/>
          <p14:tracePt t="114726" x="4705350" y="6451600"/>
          <p14:tracePt t="114743" x="4559300" y="6451600"/>
          <p14:tracePt t="114759" x="4413250" y="6451600"/>
          <p14:tracePt t="114776" x="4273550" y="6451600"/>
          <p14:tracePt t="114793" x="4127500" y="6451600"/>
          <p14:tracePt t="114809" x="3987800" y="6451600"/>
          <p14:tracePt t="114826" x="3860800" y="6451600"/>
          <p14:tracePt t="114843" x="3740150" y="6451600"/>
          <p14:tracePt t="114860" x="3619500" y="6451600"/>
          <p14:tracePt t="114876" x="3498850" y="6451600"/>
          <p14:tracePt t="114893" x="3384550" y="6451600"/>
          <p14:tracePt t="114909" x="3244850" y="6451600"/>
          <p14:tracePt t="114926" x="3175000" y="6451600"/>
          <p14:tracePt t="114944" x="3124200" y="6451600"/>
          <p14:tracePt t="114959" x="3098800" y="6451600"/>
          <p14:tracePt t="114975" x="3086100" y="6451600"/>
          <p14:tracePt t="114992" x="3079750" y="6451600"/>
          <p14:tracePt t="115038" x="3073400" y="6451600"/>
          <p14:tracePt t="115051" x="3067050" y="6451600"/>
          <p14:tracePt t="115062" x="3060700" y="6451600"/>
          <p14:tracePt t="115076" x="3054350" y="6451600"/>
          <p14:tracePt t="115077" x="3041650" y="6451600"/>
          <p14:tracePt t="115093" x="3022600" y="6451600"/>
          <p14:tracePt t="115110" x="3009900" y="6451600"/>
          <p14:tracePt t="115126" x="2997200" y="6451600"/>
          <p14:tracePt t="115143" x="2984500" y="6451600"/>
          <p14:tracePt t="115159" x="2946400" y="6451600"/>
          <p14:tracePt t="115176" x="2901950" y="6451600"/>
          <p14:tracePt t="115193" x="2844800" y="6451600"/>
          <p14:tracePt t="115210" x="2781300" y="6451600"/>
          <p14:tracePt t="115226" x="2711450" y="6451600"/>
          <p14:tracePt t="115243" x="2647950" y="6451600"/>
          <p14:tracePt t="115259" x="2590800" y="6451600"/>
          <p14:tracePt t="115276" x="2546350" y="6445250"/>
          <p14:tracePt t="115293" x="2501900" y="6438900"/>
          <p14:tracePt t="115310" x="2463800" y="6432550"/>
          <p14:tracePt t="115326" x="2451100" y="6432550"/>
          <p14:tracePt t="115343" x="2438400" y="6432550"/>
          <p14:tracePt t="115359" x="2419350" y="6432550"/>
          <p14:tracePt t="115376" x="2406650" y="6432550"/>
          <p14:tracePt t="115393" x="2387600" y="6432550"/>
          <p14:tracePt t="115410" x="2368550" y="6432550"/>
          <p14:tracePt t="115427" x="2355850" y="6432550"/>
          <p14:tracePt t="115444" x="2349500" y="6432550"/>
          <p14:tracePt t="115460" x="2336800" y="6432550"/>
          <p14:tracePt t="115503" x="2330450" y="6432550"/>
          <p14:tracePt t="115551" x="2324100" y="6432550"/>
          <p14:tracePt t="115815" x="2311400" y="6432550"/>
          <p14:tracePt t="115823" x="2305050" y="6432550"/>
          <p14:tracePt t="115831" x="2292350" y="6432550"/>
          <p14:tracePt t="115844" x="2273300" y="6432550"/>
          <p14:tracePt t="115844" x="2228850" y="6432550"/>
          <p14:tracePt t="115860" x="2197100" y="6432550"/>
          <p14:tracePt t="115877" x="2165350" y="6432550"/>
          <p14:tracePt t="115894" x="2133600" y="6432550"/>
          <p14:tracePt t="115911" x="2120900" y="6432550"/>
          <p14:tracePt t="115927" x="2101850" y="6432550"/>
          <p14:tracePt t="115944" x="2089150" y="6432550"/>
          <p14:tracePt t="115960" x="2082800" y="6432550"/>
          <p14:tracePt t="115977" x="2076450" y="6432550"/>
          <p14:tracePt t="116127" x="2070100" y="6432550"/>
          <p14:tracePt t="116129" x="2057400" y="6432550"/>
          <p14:tracePt t="116136" x="2051050" y="6432550"/>
          <p14:tracePt t="116144" x="2038350" y="6432550"/>
          <p14:tracePt t="116160" x="2025650" y="6432550"/>
          <p14:tracePt t="116177" x="2019300" y="6432550"/>
          <p14:tracePt t="116194" x="2012950" y="6432550"/>
          <p14:tracePt t="116255" x="2006600" y="6432550"/>
          <p14:tracePt t="116279" x="2000250" y="6432550"/>
          <p14:tracePt t="116287" x="1993900" y="6432550"/>
          <p14:tracePt t="116297" x="1987550" y="6432550"/>
          <p14:tracePt t="116327" x="1981200" y="6432550"/>
          <p14:tracePt t="116711" x="1955800" y="6413500"/>
          <p14:tracePt t="116718" x="1892300" y="6394450"/>
          <p14:tracePt t="116723" x="1854200" y="6375400"/>
          <p14:tracePt t="116727" x="1778000" y="6343650"/>
          <p14:tracePt t="116744" x="1689100" y="6305550"/>
          <p14:tracePt t="116760" x="1619250" y="6280150"/>
          <p14:tracePt t="116777" x="1574800" y="6261100"/>
          <p14:tracePt t="116794" x="1555750" y="6254750"/>
          <p14:tracePt t="116810" x="1543050" y="6248400"/>
          <p14:tracePt t="116827" x="1536700" y="6242050"/>
          <p14:tracePt t="116844" x="1517650" y="6235700"/>
          <p14:tracePt t="116860" x="1498600" y="6229350"/>
          <p14:tracePt t="116877" x="1492250" y="6223000"/>
          <p14:tracePt t="116894" x="1466850" y="6216650"/>
          <p14:tracePt t="116910" x="1441450" y="6203950"/>
          <p14:tracePt t="116927" x="1422400" y="6197600"/>
          <p14:tracePt t="116944" x="1416050" y="6191250"/>
          <p14:tracePt t="116961" x="1403350" y="6184900"/>
          <p14:tracePt t="116977" x="1390650" y="6178550"/>
          <p14:tracePt t="116994" x="1384300" y="6178550"/>
          <p14:tracePt t="117010" x="1377950" y="6165850"/>
          <p14:tracePt t="117027" x="1358900" y="6153150"/>
          <p14:tracePt t="117043" x="1352550" y="6146800"/>
          <p14:tracePt t="117060" x="1327150" y="6127750"/>
          <p14:tracePt t="117077" x="1308100" y="6108700"/>
          <p14:tracePt t="117094" x="1282700" y="6083300"/>
          <p14:tracePt t="117110" x="1263650" y="6070600"/>
          <p14:tracePt t="117127" x="1250950" y="6051550"/>
          <p14:tracePt t="117144" x="1238250" y="6045200"/>
          <p14:tracePt t="117160" x="1231900" y="6032500"/>
          <p14:tracePt t="117177" x="1225550" y="6026150"/>
          <p14:tracePt t="117194" x="1219200" y="6019800"/>
          <p14:tracePt t="117210" x="1212850" y="6013450"/>
          <p14:tracePt t="117247" x="1206500" y="6000750"/>
          <p14:tracePt t="117287" x="1206500" y="5994400"/>
          <p14:tracePt t="117319" x="1200150" y="5988050"/>
          <p14:tracePt t="117863" x="1193800" y="5988050"/>
          <p14:tracePt t="117871" x="1187450" y="5981700"/>
          <p14:tracePt t="117895" x="1187450" y="5975350"/>
          <p14:tracePt t="117983" x="1181100" y="5969000"/>
          <p14:tracePt t="118282" x="0" y="0"/>
        </p14:tracePtLst>
        <p14:tracePtLst>
          <p14:tracePt t="123197" x="863600" y="4114800"/>
          <p14:tracePt t="126079" x="857250" y="4121150"/>
          <p14:tracePt t="126080" x="882650" y="4210050"/>
          <p14:tracePt t="126094" x="927100" y="4311650"/>
          <p14:tracePt t="126110" x="1149350" y="4660900"/>
          <p14:tracePt t="126111" x="1403350" y="5003800"/>
          <p14:tracePt t="126127" x="1670050" y="5302250"/>
          <p14:tracePt t="126144" x="1873250" y="5518150"/>
          <p14:tracePt t="126160" x="2108200" y="5683250"/>
          <p14:tracePt t="126177" x="2317750" y="5816600"/>
          <p14:tracePt t="126193" x="2540000" y="5930900"/>
          <p14:tracePt t="126210" x="2749550" y="6013450"/>
          <p14:tracePt t="126226" x="2933700" y="6076950"/>
          <p14:tracePt t="126243" x="3067050" y="6115050"/>
          <p14:tracePt t="126260" x="3219450" y="6146800"/>
          <p14:tracePt t="126277" x="3365500" y="6165850"/>
          <p14:tracePt t="126293" x="3556000" y="6197600"/>
          <p14:tracePt t="126311" x="3702050" y="6216650"/>
          <p14:tracePt t="126326" x="3829050" y="6235700"/>
          <p14:tracePt t="126344" x="3962400" y="6267450"/>
          <p14:tracePt t="126360" x="4076700" y="6280150"/>
          <p14:tracePt t="126377" x="4191000" y="6292850"/>
          <p14:tracePt t="126393" x="4298950" y="6311900"/>
          <p14:tracePt t="126410" x="4394200" y="6324600"/>
          <p14:tracePt t="126426" x="4457700" y="6330950"/>
          <p14:tracePt t="126444" x="4514850" y="6343650"/>
          <p14:tracePt t="126460" x="4552950" y="6343650"/>
          <p14:tracePt t="126477" x="4591050" y="6350000"/>
          <p14:tracePt t="126493" x="4648200" y="6369050"/>
          <p14:tracePt t="126510" x="4692650" y="6388100"/>
          <p14:tracePt t="126526" x="4743450" y="6413500"/>
          <p14:tracePt t="126544" x="4806950" y="6432550"/>
          <p14:tracePt t="126560" x="4902200" y="6477000"/>
          <p14:tracePt t="126577" x="5003800" y="6515100"/>
          <p14:tracePt t="126593" x="5099050" y="6540500"/>
          <p14:tracePt t="126610" x="5175250" y="6559550"/>
          <p14:tracePt t="126626" x="5238750" y="6565900"/>
          <p14:tracePt t="126644" x="5283200" y="6572250"/>
          <p14:tracePt t="126660" x="5302250" y="6572250"/>
          <p14:tracePt t="126677" x="5314950" y="6572250"/>
          <p14:tracePt t="126693" x="5321300" y="6572250"/>
          <p14:tracePt t="126710" x="5327650" y="6572250"/>
          <p14:tracePt t="126727" x="5334000" y="6572250"/>
          <p14:tracePt t="126774" x="5340350" y="6572250"/>
          <p14:tracePt t="126798" x="5340350" y="6565900"/>
          <p14:tracePt t="126822" x="5340350" y="6559550"/>
          <p14:tracePt t="126830" x="5346700" y="6553200"/>
          <p14:tracePt t="126845" x="5346700" y="6546850"/>
          <p14:tracePt t="126878" x="5346700" y="6540500"/>
          <p14:tracePt t="126894" x="5346700" y="6534150"/>
          <p14:tracePt t="126918" x="5340350" y="6521450"/>
          <p14:tracePt t="126926" x="5270500" y="6508750"/>
          <p14:tracePt t="126936" x="5219700" y="6502400"/>
          <p14:tracePt t="126943" x="5054600" y="6483350"/>
          <p14:tracePt t="126960" x="4864100" y="6470650"/>
          <p14:tracePt t="126976" x="4559300" y="6470650"/>
          <p14:tracePt t="126993" x="4292600" y="6470650"/>
          <p14:tracePt t="127010" x="4083050" y="6470650"/>
          <p14:tracePt t="127026" x="3816350" y="6470650"/>
          <p14:tracePt t="127044" x="3549650" y="6470650"/>
          <p14:tracePt t="127060" x="3371850" y="6470650"/>
          <p14:tracePt t="127077" x="3181350" y="6470650"/>
          <p14:tracePt t="127093" x="2921000" y="6464300"/>
          <p14:tracePt t="127110" x="2781300" y="6451600"/>
          <p14:tracePt t="127126" x="2667000" y="6438900"/>
          <p14:tracePt t="127143" x="2578100" y="6426200"/>
          <p14:tracePt t="127160" x="2489200" y="6413500"/>
          <p14:tracePt t="127176" x="2406650" y="6400800"/>
          <p14:tracePt t="127193" x="2362200" y="6400800"/>
          <p14:tracePt t="127210" x="2317750" y="6400800"/>
          <p14:tracePt t="127226" x="2292350" y="6400800"/>
          <p14:tracePt t="127243" x="2273300" y="6394450"/>
          <p14:tracePt t="127342" x="2279650" y="6388100"/>
          <p14:tracePt t="127350" x="2286000" y="6388100"/>
          <p14:tracePt t="127358" x="2324100" y="6369050"/>
          <p14:tracePt t="127369" x="2349500" y="6343650"/>
          <p14:tracePt t="127376" x="2406650" y="6261100"/>
          <p14:tracePt t="127393" x="2489200" y="6108700"/>
          <p14:tracePt t="127410" x="2533650" y="5918200"/>
          <p14:tracePt t="127427" x="2540000" y="5734050"/>
          <p14:tracePt t="127443" x="2546350" y="5581650"/>
          <p14:tracePt t="127460" x="2527300" y="5429250"/>
          <p14:tracePt t="127476" x="2463800" y="5257800"/>
          <p14:tracePt t="127494" x="2425700" y="5175250"/>
          <p14:tracePt t="127510" x="2400300" y="5124450"/>
          <p14:tracePt t="127527" x="2368550" y="5080000"/>
          <p14:tracePt t="127543" x="2336800" y="5048250"/>
          <p14:tracePt t="127560" x="2311400" y="5022850"/>
          <p14:tracePt t="127576" x="2292350" y="5003800"/>
          <p14:tracePt t="127593" x="2260600" y="4984750"/>
          <p14:tracePt t="127610" x="2235200" y="4965700"/>
          <p14:tracePt t="127627" x="2184400" y="4940300"/>
          <p14:tracePt t="127644" x="2133600" y="4908550"/>
          <p14:tracePt t="127660" x="2089150" y="4876800"/>
          <p14:tracePt t="127677" x="2000250" y="4838700"/>
          <p14:tracePt t="127677" x="1949450" y="4813300"/>
          <p14:tracePt t="127694" x="1841500" y="4768850"/>
          <p14:tracePt t="127710" x="1727200" y="4718050"/>
          <p14:tracePt t="127727" x="1638300" y="4686300"/>
          <p14:tracePt t="127743" x="1555750" y="4660900"/>
          <p14:tracePt t="127760" x="1485900" y="4641850"/>
          <p14:tracePt t="127776" x="1416050" y="4622800"/>
          <p14:tracePt t="127793" x="1365250" y="4610100"/>
          <p14:tracePt t="127810" x="1333500" y="4610100"/>
          <p14:tracePt t="127826" x="1308100" y="4603750"/>
          <p14:tracePt t="127843" x="1289050" y="4603750"/>
          <p14:tracePt t="127860" x="1282700" y="4603750"/>
          <p14:tracePt t="127876" x="1270000" y="4603750"/>
          <p14:tracePt t="127893" x="1244600" y="4603750"/>
          <p14:tracePt t="127911" x="1225550" y="4610100"/>
          <p14:tracePt t="127927" x="1200150" y="4616450"/>
          <p14:tracePt t="127943" x="1181100" y="4622800"/>
          <p14:tracePt t="127960" x="1149350" y="4629150"/>
          <p14:tracePt t="127976" x="1130300" y="4635500"/>
          <p14:tracePt t="127993" x="1104900" y="4635500"/>
          <p14:tracePt t="128010" x="1092200" y="4648200"/>
          <p14:tracePt t="128046" x="1085850" y="4648200"/>
          <p14:tracePt t="128061" x="1079500" y="4648200"/>
          <p14:tracePt t="128076" x="1073150" y="4648200"/>
          <p14:tracePt t="128077" x="1066800" y="4648200"/>
          <p14:tracePt t="128093" x="1054100" y="4648200"/>
          <p14:tracePt t="128110" x="1041400" y="4648200"/>
          <p14:tracePt t="128127" x="1028700" y="4648200"/>
          <p14:tracePt t="128143" x="1009650" y="4641850"/>
          <p14:tracePt t="128160" x="996950" y="4635500"/>
          <p14:tracePt t="128177" x="977900" y="4629150"/>
          <p14:tracePt t="128193" x="958850" y="4622800"/>
          <p14:tracePt t="128210" x="933450" y="4610100"/>
          <p14:tracePt t="128227" x="920750" y="4610100"/>
          <p14:tracePt t="128243" x="895350" y="4603750"/>
          <p14:tracePt t="128260" x="889000" y="4597400"/>
          <p14:tracePt t="128310" x="882650" y="4597400"/>
          <p14:tracePt t="128319" x="863600" y="4597400"/>
          <p14:tracePt t="128326" x="857250" y="4597400"/>
          <p14:tracePt t="128327" x="844550" y="4597400"/>
          <p14:tracePt t="128374" x="831850" y="4591050"/>
          <p14:tracePt t="128590" x="838200" y="4584700"/>
          <p14:tracePt t="128603" x="850900" y="4584700"/>
          <p14:tracePt t="128606" x="863600" y="4584700"/>
          <p14:tracePt t="128614" x="882650" y="4572000"/>
          <p14:tracePt t="128626" x="895350" y="4572000"/>
          <p14:tracePt t="128643" x="908050" y="4565650"/>
          <p14:tracePt t="128661" x="914400" y="4565650"/>
          <p14:tracePt t="128830" x="920750" y="4559300"/>
          <p14:tracePt t="128853" x="927100" y="4559300"/>
          <p14:tracePt t="128926" x="933450" y="4559300"/>
          <p14:tracePt t="129086" x="939800" y="4559300"/>
          <p14:tracePt t="129095" x="946150" y="4559300"/>
          <p14:tracePt t="129111" x="952500" y="4559300"/>
          <p14:tracePt t="129119" x="958850" y="4559300"/>
          <p14:tracePt t="129126" x="971550" y="4559300"/>
          <p14:tracePt t="129144" x="984250" y="4559300"/>
          <p14:tracePt t="129160" x="1009650" y="4559300"/>
          <p14:tracePt t="129177" x="1035050" y="4559300"/>
          <p14:tracePt t="129193" x="1073150" y="4559300"/>
          <p14:tracePt t="129210" x="1104900" y="4559300"/>
          <p14:tracePt t="129226" x="1174750" y="4559300"/>
          <p14:tracePt t="129243" x="1250950" y="4559300"/>
          <p14:tracePt t="129260" x="1371600" y="4559300"/>
          <p14:tracePt t="129276" x="1492250" y="4559300"/>
          <p14:tracePt t="129293" x="1670050" y="4559300"/>
          <p14:tracePt t="129311" x="1797050" y="4559300"/>
          <p14:tracePt t="129326" x="1924050" y="4559300"/>
          <p14:tracePt t="129343" x="2057400" y="4559300"/>
          <p14:tracePt t="129360" x="2203450" y="4559300"/>
          <p14:tracePt t="129377" x="2330450" y="4559300"/>
          <p14:tracePt t="129393" x="2457450" y="4559300"/>
          <p14:tracePt t="129410" x="2559050" y="4559300"/>
          <p14:tracePt t="129426" x="2660650" y="4559300"/>
          <p14:tracePt t="129443" x="2768600" y="4559300"/>
          <p14:tracePt t="129460" x="2882900" y="4578350"/>
          <p14:tracePt t="129476" x="2997200" y="4578350"/>
          <p14:tracePt t="129493" x="3162300" y="4591050"/>
          <p14:tracePt t="129510" x="3232150" y="4591050"/>
          <p14:tracePt t="129526" x="3295650" y="4597400"/>
          <p14:tracePt t="129543" x="3333750" y="4597400"/>
          <p14:tracePt t="129560" x="3384550" y="4610100"/>
          <p14:tracePt t="129577" x="3416300" y="4616450"/>
          <p14:tracePt t="129593" x="3479800" y="4616450"/>
          <p14:tracePt t="129610" x="3549650" y="4622800"/>
          <p14:tracePt t="129626" x="3606800" y="4622800"/>
          <p14:tracePt t="129643" x="3657600" y="4629150"/>
          <p14:tracePt t="129660" x="3702050" y="4629150"/>
          <p14:tracePt t="129677" x="3746500" y="4629150"/>
          <p14:tracePt t="129693" x="3810000" y="4629150"/>
          <p14:tracePt t="129711" x="3848100" y="4629150"/>
          <p14:tracePt t="129726" x="3892550" y="4629150"/>
          <p14:tracePt t="129743" x="3949700" y="4629150"/>
          <p14:tracePt t="129760" x="3987800" y="4629150"/>
          <p14:tracePt t="129776" x="4019550" y="4629150"/>
          <p14:tracePt t="129793" x="4038600" y="4629150"/>
          <p14:tracePt t="129810" x="4064000" y="4629150"/>
          <p14:tracePt t="129826" x="4083050" y="4629150"/>
          <p14:tracePt t="129843" x="4114800" y="4629150"/>
          <p14:tracePt t="129859" x="4127500" y="4629150"/>
          <p14:tracePt t="129876" x="4152900" y="4629150"/>
          <p14:tracePt t="129893" x="4216400" y="4629150"/>
          <p14:tracePt t="129911" x="4260850" y="4629150"/>
          <p14:tracePt t="129926" x="4298950" y="4629150"/>
          <p14:tracePt t="129944" x="4343400" y="4629150"/>
          <p14:tracePt t="129960" x="4375150" y="4629150"/>
          <p14:tracePt t="129976" x="4419600" y="4629150"/>
          <p14:tracePt t="129993" x="4464050" y="4629150"/>
          <p14:tracePt t="130010" x="4508500" y="4629150"/>
          <p14:tracePt t="130026" x="4552950" y="4629150"/>
          <p14:tracePt t="130043" x="4597400" y="4629150"/>
          <p14:tracePt t="130060" x="4641850" y="4629150"/>
          <p14:tracePt t="130076" x="4705350" y="4629150"/>
          <p14:tracePt t="130093" x="4794250" y="4629150"/>
          <p14:tracePt t="130111" x="4864100" y="4629150"/>
          <p14:tracePt t="130126" x="4946650" y="4629150"/>
          <p14:tracePt t="130143" x="5035550" y="4629150"/>
          <p14:tracePt t="130160" x="5118100" y="4635500"/>
          <p14:tracePt t="130177" x="5181600" y="4635500"/>
          <p14:tracePt t="130193" x="5213350" y="4635500"/>
          <p14:tracePt t="130210" x="5245100" y="4635500"/>
          <p14:tracePt t="130226" x="5276850" y="4635500"/>
          <p14:tracePt t="130243" x="5295900" y="4635500"/>
          <p14:tracePt t="130259" x="5321300" y="4635500"/>
          <p14:tracePt t="130277" x="5359400" y="4635500"/>
          <p14:tracePt t="130294" x="5391150" y="4635500"/>
          <p14:tracePt t="130311" x="5410200" y="4635500"/>
          <p14:tracePt t="130326" x="5429250" y="4635500"/>
          <p14:tracePt t="130343" x="5435600" y="4635500"/>
          <p14:tracePt t="130359" x="5454650" y="4635500"/>
          <p14:tracePt t="130376" x="5467350" y="4635500"/>
          <p14:tracePt t="130393" x="5492750" y="4635500"/>
          <p14:tracePt t="130409" x="5511800" y="4635500"/>
          <p14:tracePt t="130425" x="5537200" y="4635500"/>
          <p14:tracePt t="130443" x="5556250" y="4635500"/>
          <p14:tracePt t="130459" x="5575300" y="4635500"/>
          <p14:tracePt t="130476" x="5600700" y="4635500"/>
          <p14:tracePt t="130493" x="5626100" y="4635500"/>
          <p14:tracePt t="130510" x="5645150" y="4635500"/>
          <p14:tracePt t="130526" x="5657850" y="4635500"/>
          <p14:tracePt t="130544" x="5676900" y="4635500"/>
          <p14:tracePt t="130559" x="5689600" y="4635500"/>
          <p14:tracePt t="130576" x="5702300" y="4635500"/>
          <p14:tracePt t="130593" x="5708650" y="4635500"/>
          <p14:tracePt t="130610" x="5721350" y="4635500"/>
          <p14:tracePt t="130626" x="5727700" y="4635500"/>
          <p14:tracePt t="130643" x="5734050" y="4635500"/>
          <p14:tracePt t="130659" x="5753100" y="4635500"/>
          <p14:tracePt t="130676" x="5765800" y="4635500"/>
          <p14:tracePt t="130676" x="5772150" y="4635500"/>
          <p14:tracePt t="130695" x="5778500" y="4635500"/>
          <p14:tracePt t="130710" x="5784850" y="4635500"/>
          <p14:tracePt t="131246" x="5791200" y="4635500"/>
          <p14:tracePt t="131254" x="5791200" y="4648200"/>
          <p14:tracePt t="131262" x="5784850" y="4679950"/>
          <p14:tracePt t="131262" x="5784850" y="4711700"/>
          <p14:tracePt t="131276" x="5778500" y="4794250"/>
          <p14:tracePt t="131293" x="5778500" y="4883150"/>
          <p14:tracePt t="131310" x="5778500" y="4927600"/>
          <p14:tracePt t="131326" x="5778500" y="4959350"/>
          <p14:tracePt t="131343" x="5784850" y="4972050"/>
          <p14:tracePt t="131360" x="5791200" y="4997450"/>
          <p14:tracePt t="131376" x="5791200" y="5022850"/>
          <p14:tracePt t="131393" x="5791200" y="5054600"/>
          <p14:tracePt t="131410" x="5791200" y="5092700"/>
          <p14:tracePt t="131426" x="5791200" y="5143500"/>
          <p14:tracePt t="131442" x="5791200" y="5213350"/>
          <p14:tracePt t="131459" x="5791200" y="5276850"/>
          <p14:tracePt t="131476" x="5791200" y="5334000"/>
          <p14:tracePt t="131493" x="5791200" y="5391150"/>
          <p14:tracePt t="131510" x="5791200" y="5416550"/>
          <p14:tracePt t="131526" x="5791200" y="5429250"/>
          <p14:tracePt t="131543" x="5791200" y="5435600"/>
          <p14:tracePt t="131560" x="5791200" y="5441950"/>
          <p14:tracePt t="131576" x="5791200" y="5448300"/>
          <p14:tracePt t="131854" x="5784850" y="5454650"/>
          <p14:tracePt t="131886" x="5765800" y="5441950"/>
          <p14:tracePt t="131893" x="5753100" y="5410200"/>
          <p14:tracePt t="131901" x="5734050" y="5372100"/>
          <p14:tracePt t="131909" x="5702300" y="5283200"/>
          <p14:tracePt t="131926" x="5683250" y="5251450"/>
          <p14:tracePt t="131927" x="5657850" y="5213350"/>
          <p14:tracePt t="131943" x="5638800" y="5187950"/>
          <p14:tracePt t="131960" x="5626100" y="5175250"/>
          <p14:tracePt t="131976" x="5613400" y="5168900"/>
          <p14:tracePt t="131993" x="5575300" y="5162550"/>
          <p14:tracePt t="132010" x="5511800" y="5162550"/>
          <p14:tracePt t="132026" x="5422900" y="5162550"/>
          <p14:tracePt t="132042" x="5327650" y="5162550"/>
          <p14:tracePt t="132059" x="5219700" y="5194300"/>
          <p14:tracePt t="132076" x="5111750" y="5226050"/>
          <p14:tracePt t="132093" x="4940300" y="5295900"/>
          <p14:tracePt t="132110" x="4845050" y="5340350"/>
          <p14:tracePt t="132126" x="4775200" y="5384800"/>
          <p14:tracePt t="132143" x="4737100" y="5397500"/>
          <p14:tracePt t="132159" x="4705350" y="5410200"/>
          <p14:tracePt t="132176" x="4699000" y="5416550"/>
          <p14:tracePt t="132334" x="4692650" y="5422900"/>
          <p14:tracePt t="132566" x="4743450" y="5441950"/>
          <p14:tracePt t="132574" x="4800600" y="5473700"/>
          <p14:tracePt t="132575" x="4864100" y="5499100"/>
          <p14:tracePt t="132592" x="4933950" y="5543550"/>
          <p14:tracePt t="132593" x="5054600" y="5626100"/>
          <p14:tracePt t="132609" x="5175250" y="5708650"/>
          <p14:tracePt t="132626" x="5264150" y="5784850"/>
          <p14:tracePt t="132643" x="5302250" y="5816600"/>
          <p14:tracePt t="132659" x="5334000" y="5854700"/>
          <p14:tracePt t="132676" x="5359400" y="5880100"/>
          <p14:tracePt t="132693" x="5397500" y="5918200"/>
          <p14:tracePt t="132710" x="5422900" y="5943600"/>
          <p14:tracePt t="132727" x="5448300" y="5962650"/>
          <p14:tracePt t="132744" x="5467350" y="5988050"/>
          <p14:tracePt t="132760" x="5480050" y="6019800"/>
          <p14:tracePt t="132776" x="5492750" y="6038850"/>
          <p14:tracePt t="132793" x="5499100" y="6045200"/>
          <p14:tracePt t="132810" x="5511800" y="6064250"/>
          <p14:tracePt t="132826" x="5518150" y="6070600"/>
          <p14:tracePt t="132843" x="5537200" y="6096000"/>
          <p14:tracePt t="132859" x="5543550" y="6108700"/>
          <p14:tracePt t="132876" x="5556250" y="6121400"/>
          <p14:tracePt t="132893" x="5562600" y="6134100"/>
          <p14:tracePt t="132911" x="5568950" y="6134100"/>
          <p14:tracePt t="132927" x="5575300" y="6140450"/>
          <p14:tracePt t="132944" x="5581650" y="6153150"/>
          <p14:tracePt t="132961" x="5594350" y="6159500"/>
          <p14:tracePt t="132977" x="5607050" y="6172200"/>
          <p14:tracePt t="133014" x="5619750" y="6178550"/>
          <p14:tracePt t="133031" x="5626100" y="6184900"/>
          <p14:tracePt t="133047" x="5632450" y="6184900"/>
          <p14:tracePt t="133071" x="5638800" y="6191250"/>
          <p14:tracePt t="133095" x="5645150" y="6197600"/>
          <p14:tracePt t="133103" x="5651500" y="6203950"/>
          <p14:tracePt t="133118" x="5657850" y="6210300"/>
          <p14:tracePt t="133126" x="5664200" y="6223000"/>
          <p14:tracePt t="133136" x="5676900" y="6235700"/>
          <p14:tracePt t="133144" x="5676900" y="6242050"/>
          <p14:tracePt t="133160" x="5683250" y="6248400"/>
          <p14:tracePt t="133177" x="5683250" y="6254750"/>
          <p14:tracePt t="133194" x="5689600" y="6261100"/>
          <p14:tracePt t="133295" x="5689600" y="6267450"/>
          <p14:tracePt t="133319" x="5695950" y="6273800"/>
          <p14:tracePt t="133343" x="5695950" y="6280150"/>
          <p14:tracePt t="133351" x="5695950" y="6286500"/>
          <p14:tracePt t="133527" x="5695950" y="6292850"/>
          <p14:tracePt t="133575" x="5695950" y="6299200"/>
          <p14:tracePt t="133974" x="5689600" y="6311900"/>
          <p14:tracePt t="133990" x="5689600" y="6324600"/>
          <p14:tracePt t="133995" x="5689600" y="6330950"/>
          <p14:tracePt t="134010" x="5689600" y="6337300"/>
          <p14:tracePt t="134151" x="5689600" y="6343650"/>
          <p14:tracePt t="134167" x="5689600" y="6350000"/>
          <p14:tracePt t="134175" x="5689600" y="6356350"/>
          <p14:tracePt t="134183" x="5689600" y="6362700"/>
          <p14:tracePt t="134194" x="5689600" y="6369050"/>
          <p14:tracePt t="134231" x="5683250" y="6375400"/>
          <p14:tracePt t="134294" x="5683250" y="6381750"/>
          <p14:tracePt t="134327" x="5683250" y="6388100"/>
          <p14:tracePt t="134375" x="5683250" y="6394450"/>
          <p14:tracePt t="136310" x="5670550" y="6394450"/>
          <p14:tracePt t="136311" x="5645150" y="6400800"/>
          <p14:tracePt t="136326" x="5607050" y="6407150"/>
          <p14:tracePt t="136343" x="5588000" y="6413500"/>
          <p14:tracePt t="136344" x="5543550" y="6426200"/>
          <p14:tracePt t="136360" x="5492750" y="6432550"/>
          <p14:tracePt t="136377" x="5441950" y="6445250"/>
          <p14:tracePt t="136394" x="5416550" y="6451600"/>
          <p14:tracePt t="136410" x="5384800" y="6451600"/>
          <p14:tracePt t="136427" x="5378450" y="6451600"/>
          <p14:tracePt t="136444" x="5365750" y="6451600"/>
          <p14:tracePt t="136460" x="5353050" y="6457950"/>
          <p14:tracePt t="136477" x="5327650" y="6457950"/>
          <p14:tracePt t="136493" x="5289550" y="6470650"/>
          <p14:tracePt t="136511" x="5257800" y="6483350"/>
          <p14:tracePt t="136527" x="5245100" y="6483350"/>
          <p14:tracePt t="136545" x="5238750" y="6483350"/>
          <p14:tracePt t="136647" x="5232400" y="6483350"/>
          <p14:tracePt t="136655" x="5219700" y="6489700"/>
          <p14:tracePt t="136663" x="5200650" y="6489700"/>
          <p14:tracePt t="136670" x="5168900" y="6496050"/>
          <p14:tracePt t="136677" x="5086350" y="6502400"/>
          <p14:tracePt t="136694" x="4933950" y="6527800"/>
          <p14:tracePt t="136711" x="4838700" y="6540500"/>
          <p14:tracePt t="136727" x="4743450" y="6546850"/>
          <p14:tracePt t="136743" x="4660900" y="6553200"/>
          <p14:tracePt t="136760" x="4584700" y="6553200"/>
          <p14:tracePt t="136777" x="4514850" y="6553200"/>
          <p14:tracePt t="136793" x="4445000" y="6553200"/>
          <p14:tracePt t="136810" x="4362450" y="6553200"/>
          <p14:tracePt t="136827" x="4273550" y="6553200"/>
          <p14:tracePt t="136844" x="4178300" y="6553200"/>
          <p14:tracePt t="136860" x="4051300" y="6553200"/>
          <p14:tracePt t="136877" x="3930650" y="6553200"/>
          <p14:tracePt t="136893" x="3727450" y="6553200"/>
          <p14:tracePt t="136911" x="3600450" y="6553200"/>
          <p14:tracePt t="136927" x="3479800" y="6553200"/>
          <p14:tracePt t="136944" x="3365500" y="6553200"/>
          <p14:tracePt t="136960" x="3251200" y="6553200"/>
          <p14:tracePt t="136977" x="3149600" y="6553200"/>
          <p14:tracePt t="136993" x="3041650" y="6553200"/>
          <p14:tracePt t="137010" x="2921000" y="6553200"/>
          <p14:tracePt t="137027" x="2813050" y="6553200"/>
          <p14:tracePt t="137044" x="2686050" y="6553200"/>
          <p14:tracePt t="137060" x="2565400" y="6553200"/>
          <p14:tracePt t="137077" x="2463800" y="6546850"/>
          <p14:tracePt t="137094" x="2336800" y="6527800"/>
          <p14:tracePt t="137111" x="2286000" y="6521450"/>
          <p14:tracePt t="137127" x="2241550" y="6508750"/>
          <p14:tracePt t="137144" x="2216150" y="6502400"/>
          <p14:tracePt t="137160" x="2184400" y="6502400"/>
          <p14:tracePt t="137177" x="2165350" y="6502400"/>
          <p14:tracePt t="137193" x="2159000" y="6502400"/>
          <p14:tracePt t="137210" x="2146300" y="6496050"/>
          <p14:tracePt t="137439" x="2190750" y="6496050"/>
          <p14:tracePt t="137447" x="2260600" y="6496050"/>
          <p14:tracePt t="137454" x="2336800" y="6496050"/>
          <p14:tracePt t="137460" x="2508250" y="6496050"/>
          <p14:tracePt t="137476" x="2762250" y="6496050"/>
          <p14:tracePt t="137494" x="3187700" y="6496050"/>
          <p14:tracePt t="137511" x="3492500" y="6496050"/>
          <p14:tracePt t="137527" x="3759200" y="6496050"/>
          <p14:tracePt t="137543" x="3943350" y="6496050"/>
          <p14:tracePt t="137560" x="4095750" y="6496050"/>
          <p14:tracePt t="137577" x="4210050" y="6496050"/>
          <p14:tracePt t="137594" x="4318000" y="6496050"/>
          <p14:tracePt t="137610" x="4413250" y="6496050"/>
          <p14:tracePt t="137627" x="4495800" y="6496050"/>
          <p14:tracePt t="137643" x="4578350" y="6496050"/>
          <p14:tracePt t="137660" x="4648200" y="6496050"/>
          <p14:tracePt t="137677" x="4711700" y="6496050"/>
          <p14:tracePt t="137677" x="4737100" y="6496050"/>
          <p14:tracePt t="137695" x="4775200" y="6496050"/>
          <p14:tracePt t="137710" x="4819650" y="6496050"/>
          <p14:tracePt t="137727" x="4857750" y="6496050"/>
          <p14:tracePt t="137744" x="4908550" y="6496050"/>
          <p14:tracePt t="137760" x="4978400" y="6496050"/>
          <p14:tracePt t="137777" x="5073650" y="6496050"/>
          <p14:tracePt t="137794" x="5143500" y="6496050"/>
          <p14:tracePt t="137810" x="5187950" y="6496050"/>
          <p14:tracePt t="137827" x="5200650" y="6496050"/>
          <p14:tracePt t="137843" x="5207000" y="6496050"/>
          <p14:tracePt t="138062" x="5194300" y="6496050"/>
          <p14:tracePt t="138071" x="5168900" y="6496050"/>
          <p14:tracePt t="138078" x="5130800" y="6489700"/>
          <p14:tracePt t="138086" x="5092700" y="6483350"/>
          <p14:tracePt t="138094" x="4953000" y="6483350"/>
          <p14:tracePt t="138111" x="4851400" y="6483350"/>
          <p14:tracePt t="138127" x="4730750" y="6483350"/>
          <p14:tracePt t="138143" x="4591050" y="6483350"/>
          <p14:tracePt t="138160" x="4438650" y="6483350"/>
          <p14:tracePt t="138177" x="4305300" y="6483350"/>
          <p14:tracePt t="138194" x="4159250" y="6483350"/>
          <p14:tracePt t="138210" x="4032250" y="6483350"/>
          <p14:tracePt t="138227" x="3911600" y="6483350"/>
          <p14:tracePt t="138243" x="3778250" y="6483350"/>
          <p14:tracePt t="138260" x="3657600" y="6483350"/>
          <p14:tracePt t="138277" x="3562350" y="6483350"/>
          <p14:tracePt t="138277" x="3511550" y="6483350"/>
          <p14:tracePt t="138295" x="3422650" y="6483350"/>
          <p14:tracePt t="138310" x="3340100" y="6483350"/>
          <p14:tracePt t="138327" x="3282950" y="6483350"/>
          <p14:tracePt t="138343" x="3225800" y="6483350"/>
          <p14:tracePt t="138360" x="3187700" y="6483350"/>
          <p14:tracePt t="138377" x="3149600" y="6483350"/>
          <p14:tracePt t="138394" x="3111500" y="6483350"/>
          <p14:tracePt t="138410" x="3073400" y="6483350"/>
          <p14:tracePt t="138427" x="3016250" y="6483350"/>
          <p14:tracePt t="138443" x="2971800" y="6483350"/>
          <p14:tracePt t="138460" x="2921000" y="6483350"/>
          <p14:tracePt t="138477" x="2851150" y="6477000"/>
          <p14:tracePt t="138494" x="2749550" y="6477000"/>
          <p14:tracePt t="138511" x="2679700" y="6477000"/>
          <p14:tracePt t="138527" x="2628900" y="6477000"/>
          <p14:tracePt t="138544" x="2578100" y="6477000"/>
          <p14:tracePt t="138560" x="2546350" y="6477000"/>
          <p14:tracePt t="138577" x="2527300" y="6477000"/>
          <p14:tracePt t="138593" x="2508250" y="6477000"/>
          <p14:tracePt t="138610" x="2495550" y="6477000"/>
          <p14:tracePt t="138627" x="2482850" y="6477000"/>
          <p14:tracePt t="138644" x="2470150" y="6477000"/>
          <p14:tracePt t="138660" x="2457450" y="6477000"/>
          <p14:tracePt t="138677" x="2451100" y="6477000"/>
          <p14:tracePt t="138694" x="2444750" y="6477000"/>
          <p14:tracePt t="138710" x="2438400" y="6477000"/>
          <p14:tracePt t="138823" x="2470150" y="6477000"/>
          <p14:tracePt t="138831" x="2501900" y="6477000"/>
          <p14:tracePt t="138839" x="2552700" y="6483350"/>
          <p14:tracePt t="138839" x="2616200" y="6489700"/>
          <p14:tracePt t="138847" x="2686050" y="6496050"/>
          <p14:tracePt t="138860" x="2825750" y="6496050"/>
          <p14:tracePt t="138877" x="2978150" y="6521450"/>
          <p14:tracePt t="138877" x="3060700" y="6527800"/>
          <p14:tracePt t="138895" x="3213100" y="6546850"/>
          <p14:tracePt t="138910" x="3352800" y="6565900"/>
          <p14:tracePt t="138927" x="3479800" y="6578600"/>
          <p14:tracePt t="138944" x="3587750" y="6578600"/>
          <p14:tracePt t="138960" x="3714750" y="6578600"/>
          <p14:tracePt t="138977" x="3816350" y="6578600"/>
          <p14:tracePt t="138994" x="3930650" y="6578600"/>
          <p14:tracePt t="139010" x="4032250" y="6578600"/>
          <p14:tracePt t="139027" x="4146550" y="6578600"/>
          <p14:tracePt t="139043" x="4235450" y="6578600"/>
          <p14:tracePt t="139060" x="4311650" y="6578600"/>
          <p14:tracePt t="139077" x="4381500" y="6578600"/>
          <p14:tracePt t="139093" x="4508500" y="6578600"/>
          <p14:tracePt t="139112" x="4603750" y="6578600"/>
          <p14:tracePt t="139127" x="4705350" y="6578600"/>
          <p14:tracePt t="139144" x="4813300" y="6578600"/>
          <p14:tracePt t="139160" x="4914900" y="6578600"/>
          <p14:tracePt t="139177" x="5010150" y="6578600"/>
          <p14:tracePt t="139193" x="5092700" y="6559550"/>
          <p14:tracePt t="139210" x="5143500" y="6553200"/>
          <p14:tracePt t="139227" x="5187950" y="6540500"/>
          <p14:tracePt t="139244" x="5207000" y="6534150"/>
          <p14:tracePt t="139260" x="5226050" y="6527800"/>
          <p14:tracePt t="139294" x="5232400" y="6527800"/>
          <p14:tracePt t="139295" x="5238750" y="6521450"/>
          <p14:tracePt t="139407" x="5187950" y="6521450"/>
          <p14:tracePt t="139415" x="5118100" y="6521450"/>
          <p14:tracePt t="139423" x="5041900" y="6521450"/>
          <p14:tracePt t="139430" x="4762500" y="6521450"/>
          <p14:tracePt t="139444" x="4476750" y="6521450"/>
          <p14:tracePt t="139460" x="4171950" y="6521450"/>
          <p14:tracePt t="139477" x="3886200" y="6521450"/>
          <p14:tracePt t="139493" x="3638550" y="6521450"/>
          <p14:tracePt t="139511" x="3473450" y="6521450"/>
          <p14:tracePt t="139527" x="3327400" y="6521450"/>
          <p14:tracePt t="139544" x="3181350" y="6521450"/>
          <p14:tracePt t="139560" x="3041650" y="6521450"/>
          <p14:tracePt t="139577" x="2895600" y="6521450"/>
          <p14:tracePt t="139593" x="2794000" y="6521450"/>
          <p14:tracePt t="139610" x="2705100" y="6521450"/>
          <p14:tracePt t="139627" x="2641600" y="6521450"/>
          <p14:tracePt t="139644" x="2597150" y="6521450"/>
          <p14:tracePt t="139660" x="2565400" y="6521450"/>
          <p14:tracePt t="139677" x="2533650" y="6508750"/>
          <p14:tracePt t="139693" x="2508250" y="6508750"/>
          <p14:tracePt t="139711" x="2489200" y="6502400"/>
          <p14:tracePt t="139727" x="2476500" y="6502400"/>
          <p14:tracePt t="139744" x="2470150" y="6502400"/>
          <p14:tracePt t="139760" x="2463800" y="6502400"/>
          <p14:tracePt t="139966" x="2470150" y="6502400"/>
          <p14:tracePt t="139974" x="2482850" y="6502400"/>
          <p14:tracePt t="139975" x="2495550" y="6502400"/>
          <p14:tracePt t="139990" x="2508250" y="6502400"/>
          <p14:tracePt t="139998" x="2540000" y="6502400"/>
          <p14:tracePt t="140010" x="2584450" y="6502400"/>
          <p14:tracePt t="140027" x="2660650" y="6502400"/>
          <p14:tracePt t="140044" x="2787650" y="6502400"/>
          <p14:tracePt t="140060" x="2952750" y="6502400"/>
          <p14:tracePt t="140077" x="3124200" y="6502400"/>
          <p14:tracePt t="140093" x="3435350" y="6502400"/>
          <p14:tracePt t="140111" x="3568700" y="6502400"/>
          <p14:tracePt t="140127" x="3708400" y="6502400"/>
          <p14:tracePt t="140144" x="3822700" y="6502400"/>
          <p14:tracePt t="140160" x="3911600" y="6502400"/>
          <p14:tracePt t="140177" x="3981450" y="6502400"/>
          <p14:tracePt t="140193" x="4032250" y="6502400"/>
          <p14:tracePt t="140210" x="4095750" y="6502400"/>
          <p14:tracePt t="140227" x="4159250" y="6502400"/>
          <p14:tracePt t="140244" x="4216400" y="6502400"/>
          <p14:tracePt t="140260" x="4273550" y="6502400"/>
          <p14:tracePt t="140277" x="4311650" y="6502400"/>
          <p14:tracePt t="140293" x="4356100" y="6502400"/>
          <p14:tracePt t="140310" x="4368800" y="6502400"/>
          <p14:tracePt t="140327" x="4394200" y="6496050"/>
          <p14:tracePt t="140366" x="4400550" y="6496050"/>
          <p14:tracePt t="140686" x="4419600" y="6496050"/>
          <p14:tracePt t="140693" x="4508500" y="6496050"/>
          <p14:tracePt t="140710" x="4584700" y="6496050"/>
          <p14:tracePt t="140711" x="4743450" y="6496050"/>
          <p14:tracePt t="140726" x="4895850" y="6489700"/>
          <p14:tracePt t="140743" x="5054600" y="6477000"/>
          <p14:tracePt t="140760" x="5200650" y="6445250"/>
          <p14:tracePt t="140777" x="5334000" y="6432550"/>
          <p14:tracePt t="140793" x="5441950" y="6413500"/>
          <p14:tracePt t="140810" x="5518150" y="6394450"/>
          <p14:tracePt t="140827" x="5588000" y="6375400"/>
          <p14:tracePt t="140843" x="5619750" y="6369050"/>
          <p14:tracePt t="140860" x="5632450" y="6369050"/>
          <p14:tracePt t="140877" x="5638800" y="6369050"/>
          <p14:tracePt t="140893" x="5651500" y="6369050"/>
          <p14:tracePt t="140974" x="5657850" y="6362700"/>
          <p14:tracePt t="141966" x="5657850" y="6375400"/>
          <p14:tracePt t="141986" x="5657850" y="6381750"/>
          <p14:tracePt t="141986" x="5657850" y="6388100"/>
          <p14:tracePt t="141994" x="5657850" y="6394450"/>
          <p14:tracePt t="142010" x="5651500" y="6400800"/>
          <p14:tracePt t="142027" x="5645150" y="6407150"/>
          <p14:tracePt t="142043" x="5645150" y="6413500"/>
          <p14:tracePt t="142086" x="5645150" y="6419850"/>
          <p14:tracePt t="142110" x="5638800" y="6426200"/>
          <p14:tracePt t="142174" x="5632450" y="6438900"/>
          <p14:tracePt t="142178" x="5626100" y="6438900"/>
          <p14:tracePt t="142198" x="5626100" y="6445250"/>
          <p14:tracePt t="142206" x="5619750" y="6445250"/>
          <p14:tracePt t="142211" x="5619750" y="6451600"/>
          <p14:tracePt t="142227" x="5613400" y="6457950"/>
          <p14:tracePt t="142262" x="5607050" y="6464300"/>
          <p14:tracePt t="142278" x="5600700" y="6464300"/>
          <p14:tracePt t="142302" x="5594350" y="6470650"/>
          <p14:tracePt t="142319" x="5581650" y="6477000"/>
          <p14:tracePt t="142334" x="5568950" y="6477000"/>
          <p14:tracePt t="142350" x="5562600" y="6477000"/>
          <p14:tracePt t="142358" x="5549900" y="6483350"/>
          <p14:tracePt t="142377" x="5543550" y="6483350"/>
          <p14:tracePt t="142377" x="5530850" y="6483350"/>
          <p14:tracePt t="142393" x="5524500" y="6483350"/>
          <p14:tracePt t="142410" x="5518150" y="6483350"/>
          <p14:tracePt t="142427" x="5511800" y="6489700"/>
          <p14:tracePt t="142444" x="5505450" y="6489700"/>
          <p14:tracePt t="142494" x="5499100" y="6496050"/>
          <p14:tracePt t="142558" x="5492750" y="6496050"/>
          <p14:tracePt t="142582" x="5486400" y="6496050"/>
          <p14:tracePt t="142595" x="5480050" y="6496050"/>
          <p14:tracePt t="142623" x="5473700" y="6496050"/>
          <p14:tracePt t="142638" x="5467350" y="6496050"/>
          <p14:tracePt t="142662" x="5461000" y="6496050"/>
          <p14:tracePt t="142686" x="5461000" y="6502400"/>
          <p14:tracePt t="144494" x="5422900" y="6477000"/>
          <p14:tracePt t="144503" x="5384800" y="6394450"/>
          <p14:tracePt t="144510" x="5334000" y="6203950"/>
          <p14:tracePt t="144519" x="5289550" y="6102350"/>
          <p14:tracePt t="144526" x="5213350" y="5867400"/>
          <p14:tracePt t="144543" x="5181600" y="5702300"/>
          <p14:tracePt t="144560" x="5162550" y="5562600"/>
          <p14:tracePt t="144576" x="5156200" y="5461000"/>
          <p14:tracePt t="144593" x="5143500" y="5384800"/>
          <p14:tracePt t="144610" x="5137150" y="5321300"/>
          <p14:tracePt t="144627" x="5124450" y="5270500"/>
          <p14:tracePt t="144643" x="5111750" y="5232400"/>
          <p14:tracePt t="144660" x="5099050" y="5207000"/>
          <p14:tracePt t="144676" x="5092700" y="5181600"/>
          <p14:tracePt t="144693" x="5080000" y="5168900"/>
          <p14:tracePt t="144710" x="5080000" y="5156200"/>
          <p14:tracePt t="144727" x="5067300" y="5137150"/>
          <p14:tracePt t="144743" x="5048250" y="5111750"/>
          <p14:tracePt t="144760" x="5029200" y="5086350"/>
          <p14:tracePt t="144776" x="4997450" y="5048250"/>
          <p14:tracePt t="144794" x="4959350" y="5010150"/>
          <p14:tracePt t="144810" x="4908550" y="4959350"/>
          <p14:tracePt t="144827" x="4838700" y="4908550"/>
          <p14:tracePt t="144843" x="4756150" y="4864100"/>
          <p14:tracePt t="144860" x="4667250" y="4819650"/>
          <p14:tracePt t="144876" x="4572000" y="4775200"/>
          <p14:tracePt t="144876" x="4527550" y="4756150"/>
          <p14:tracePt t="144894" x="4432300" y="4724400"/>
          <p14:tracePt t="144910" x="4349750" y="4705350"/>
          <p14:tracePt t="144926" x="4248150" y="4692650"/>
          <p14:tracePt t="144943" x="4171950" y="4679950"/>
          <p14:tracePt t="144960" x="4070350" y="4679950"/>
          <p14:tracePt t="144976" x="3956050" y="4679950"/>
          <p14:tracePt t="144993" x="3879850" y="4679950"/>
          <p14:tracePt t="145010" x="3784600" y="4686300"/>
          <p14:tracePt t="145027" x="3714750" y="4699000"/>
          <p14:tracePt t="145043" x="3644900" y="4724400"/>
          <p14:tracePt t="145060" x="3600450" y="4737100"/>
          <p14:tracePt t="145076" x="3543300" y="4768850"/>
          <p14:tracePt t="145093" x="3473450" y="4832350"/>
          <p14:tracePt t="145111" x="3441700" y="4876800"/>
          <p14:tracePt t="145127" x="3409950" y="4953000"/>
          <p14:tracePt t="145143" x="3390900" y="5016500"/>
          <p14:tracePt t="145160" x="3378200" y="5092700"/>
          <p14:tracePt t="145177" x="3378200" y="5143500"/>
          <p14:tracePt t="145193" x="3378200" y="5200650"/>
          <p14:tracePt t="145210" x="3378200" y="5251450"/>
          <p14:tracePt t="145227" x="3378200" y="5289550"/>
          <p14:tracePt t="145243" x="3390900" y="5321300"/>
          <p14:tracePt t="145260" x="3403600" y="5353050"/>
          <p14:tracePt t="145276" x="3416300" y="5384800"/>
          <p14:tracePt t="145293" x="3435350" y="5416550"/>
          <p14:tracePt t="145311" x="3454400" y="5435600"/>
          <p14:tracePt t="145327" x="3460750" y="5441950"/>
          <p14:tracePt t="145343" x="3467100" y="5441950"/>
          <p14:tracePt t="145360" x="3467100" y="5448300"/>
          <p14:tracePt t="145414" x="3473450" y="5454650"/>
          <p14:tracePt t="145430" x="3479800" y="5454650"/>
          <p14:tracePt t="145443" x="3486150" y="5461000"/>
          <p14:tracePt t="145462" x="3492500" y="5467350"/>
          <p14:tracePt t="145463" x="3498850" y="5473700"/>
          <p14:tracePt t="145476" x="3524250" y="5492750"/>
          <p14:tracePt t="145493" x="3581400" y="5537200"/>
          <p14:tracePt t="145510" x="3625850" y="5568950"/>
          <p14:tracePt t="145526" x="3683000" y="5600700"/>
          <p14:tracePt t="145543" x="3733800" y="5626100"/>
          <p14:tracePt t="145560" x="3790950" y="5651500"/>
          <p14:tracePt t="145576" x="3829050" y="5664200"/>
          <p14:tracePt t="145593" x="3854450" y="5676900"/>
          <p14:tracePt t="145610" x="3867150" y="5683250"/>
          <p14:tracePt t="145626" x="3873500" y="5683250"/>
          <p14:tracePt t="146686" x="3892550" y="5683250"/>
          <p14:tracePt t="146694" x="3981450" y="5670550"/>
          <p14:tracePt t="146702" x="4025900" y="5664200"/>
          <p14:tracePt t="146710" x="4114800" y="5664200"/>
          <p14:tracePt t="146726" x="4203700" y="5664200"/>
          <p14:tracePt t="146743" x="4267200" y="5664200"/>
          <p14:tracePt t="146760" x="4305300" y="5664200"/>
          <p14:tracePt t="146776" x="4362450" y="5670550"/>
          <p14:tracePt t="146793" x="4406900" y="5683250"/>
          <p14:tracePt t="146810" x="4476750" y="5702300"/>
          <p14:tracePt t="146826" x="4533900" y="5721350"/>
          <p14:tracePt t="146844" x="4622800" y="5734050"/>
          <p14:tracePt t="146860" x="4711700" y="5753100"/>
          <p14:tracePt t="146877" x="4800600" y="5759450"/>
          <p14:tracePt t="146893" x="4895850" y="5759450"/>
          <p14:tracePt t="146911" x="4946650" y="5746750"/>
          <p14:tracePt t="146926" x="4997450" y="5721350"/>
          <p14:tracePt t="146943" x="5029200" y="5689600"/>
          <p14:tracePt t="146960" x="5060950" y="5651500"/>
          <p14:tracePt t="146976" x="5086350" y="5613400"/>
          <p14:tracePt t="146993" x="5099050" y="5581650"/>
          <p14:tracePt t="147010" x="5111750" y="5537200"/>
          <p14:tracePt t="147026" x="5111750" y="5492750"/>
          <p14:tracePt t="147043" x="5111750" y="5461000"/>
          <p14:tracePt t="147060" x="5111750" y="5429250"/>
          <p14:tracePt t="147077" x="5111750" y="5391150"/>
          <p14:tracePt t="147093" x="5111750" y="5365750"/>
          <p14:tracePt t="147111" x="5105400" y="5334000"/>
          <p14:tracePt t="147127" x="5099050" y="5314950"/>
          <p14:tracePt t="147143" x="5086350" y="5295900"/>
          <p14:tracePt t="147160" x="5067300" y="5270500"/>
          <p14:tracePt t="147176" x="5041900" y="5245100"/>
          <p14:tracePt t="147193" x="4997450" y="5219700"/>
          <p14:tracePt t="147210" x="4940300" y="5181600"/>
          <p14:tracePt t="147226" x="4895850" y="5168900"/>
          <p14:tracePt t="147243" x="4826000" y="5137150"/>
          <p14:tracePt t="147259" x="4768850" y="5124450"/>
          <p14:tracePt t="147276" x="4679950" y="5099050"/>
          <p14:tracePt t="147294" x="4622800" y="5086350"/>
          <p14:tracePt t="147310" x="4565650" y="5067300"/>
          <p14:tracePt t="147327" x="4495800" y="5054600"/>
          <p14:tracePt t="147343" x="4457700" y="5041900"/>
          <p14:tracePt t="147360" x="4413250" y="5029200"/>
          <p14:tracePt t="147376" x="4375150" y="5022850"/>
          <p14:tracePt t="147393" x="4330700" y="5016500"/>
          <p14:tracePt t="147409" x="4273550" y="5010150"/>
          <p14:tracePt t="147427" x="4216400" y="5003800"/>
          <p14:tracePt t="147443" x="4152900" y="4991100"/>
          <p14:tracePt t="147460" x="4102100" y="4991100"/>
          <p14:tracePt t="147476" x="4038600" y="4991100"/>
          <p14:tracePt t="147493" x="3987800" y="4991100"/>
          <p14:tracePt t="147510" x="3962400" y="4991100"/>
          <p14:tracePt t="147527" x="3930650" y="4991100"/>
          <p14:tracePt t="147543" x="3898900" y="4991100"/>
          <p14:tracePt t="147560" x="3873500" y="4991100"/>
          <p14:tracePt t="147576" x="3848100" y="4991100"/>
          <p14:tracePt t="147593" x="3810000" y="5003800"/>
          <p14:tracePt t="147610" x="3778250" y="5010150"/>
          <p14:tracePt t="147626" x="3746500" y="5029200"/>
          <p14:tracePt t="147643" x="3727450" y="5041900"/>
          <p14:tracePt t="147660" x="3702050" y="5054600"/>
          <p14:tracePt t="147676" x="3683000" y="5073650"/>
          <p14:tracePt t="147693" x="3663950" y="5092700"/>
          <p14:tracePt t="147710" x="3644900" y="5111750"/>
          <p14:tracePt t="147727" x="3632200" y="5137150"/>
          <p14:tracePt t="147743" x="3625850" y="5156200"/>
          <p14:tracePt t="147760" x="3619500" y="5181600"/>
          <p14:tracePt t="147776" x="3613150" y="5207000"/>
          <p14:tracePt t="147793" x="3613150" y="5213350"/>
          <p14:tracePt t="147810" x="3613150" y="5232400"/>
          <p14:tracePt t="147827" x="3606800" y="5238750"/>
          <p14:tracePt t="147843" x="3606800" y="5251450"/>
          <p14:tracePt t="147860" x="3606800" y="5264150"/>
          <p14:tracePt t="147876" x="3606800" y="5276850"/>
          <p14:tracePt t="147893" x="3606800" y="5289550"/>
          <p14:tracePt t="147910" x="3606800" y="5308600"/>
          <p14:tracePt t="147927" x="3606800" y="5314950"/>
          <p14:tracePt t="147943" x="3606800" y="5340350"/>
          <p14:tracePt t="147960" x="3606800" y="5359400"/>
          <p14:tracePt t="147976" x="3613150" y="5384800"/>
          <p14:tracePt t="147993" x="3619500" y="5416550"/>
          <p14:tracePt t="148010" x="3632200" y="5448300"/>
          <p14:tracePt t="148026" x="3644900" y="5473700"/>
          <p14:tracePt t="148043" x="3657600" y="5492750"/>
          <p14:tracePt t="148060" x="3663950" y="5505450"/>
          <p14:tracePt t="148076" x="3676650" y="5518150"/>
          <p14:tracePt t="148076" x="3683000" y="5524500"/>
          <p14:tracePt t="148095" x="3695700" y="5537200"/>
          <p14:tracePt t="148110" x="3708400" y="5556250"/>
          <p14:tracePt t="148127" x="3714750" y="5562600"/>
          <p14:tracePt t="148143" x="3727450" y="5575300"/>
          <p14:tracePt t="148160" x="3746500" y="5588000"/>
          <p14:tracePt t="148176" x="3765550" y="5594350"/>
          <p14:tracePt t="148193" x="3778250" y="5607050"/>
          <p14:tracePt t="148210" x="3790950" y="5613400"/>
          <p14:tracePt t="148226" x="3797300" y="5619750"/>
          <p14:tracePt t="148243" x="3810000" y="5619750"/>
          <p14:tracePt t="148260" x="3829050" y="5626100"/>
          <p14:tracePt t="148276" x="3848100" y="5632450"/>
          <p14:tracePt t="148293" x="3886200" y="5638800"/>
          <p14:tracePt t="148310" x="3911600" y="5645150"/>
          <p14:tracePt t="148326" x="3949700" y="5657850"/>
          <p14:tracePt t="148343" x="3981450" y="5664200"/>
          <p14:tracePt t="148360" x="4038600" y="5683250"/>
          <p14:tracePt t="148376" x="4102100" y="5702300"/>
          <p14:tracePt t="148393" x="4171950" y="5721350"/>
          <p14:tracePt t="148410" x="4241800" y="5740400"/>
          <p14:tracePt t="148426" x="4318000" y="5753100"/>
          <p14:tracePt t="148444" x="4406900" y="5765800"/>
          <p14:tracePt t="148460" x="4502150" y="5772150"/>
          <p14:tracePt t="148476" x="4610100" y="5772150"/>
          <p14:tracePt t="148476" x="4660900" y="5772150"/>
          <p14:tracePt t="148494" x="4749800" y="5772150"/>
          <p14:tracePt t="148510" x="4826000" y="5772150"/>
          <p14:tracePt t="148526" x="4883150" y="5772150"/>
          <p14:tracePt t="148543" x="4908550" y="5772150"/>
          <p14:tracePt t="148560" x="4927600" y="5765800"/>
          <p14:tracePt t="148576" x="4940300" y="5759450"/>
          <p14:tracePt t="148593" x="4946650" y="5759450"/>
          <p14:tracePt t="148609" x="4953000" y="5753100"/>
          <p14:tracePt t="148626" x="4959350" y="5753100"/>
          <p14:tracePt t="148643" x="4978400" y="5740400"/>
          <p14:tracePt t="148660" x="4991100" y="5721350"/>
          <p14:tracePt t="148676" x="5003800" y="5689600"/>
          <p14:tracePt t="148693" x="5029200" y="5638800"/>
          <p14:tracePt t="148710" x="5041900" y="5594350"/>
          <p14:tracePt t="148726" x="5041900" y="5549900"/>
          <p14:tracePt t="148743" x="5041900" y="5511800"/>
          <p14:tracePt t="148760" x="5041900" y="5467350"/>
          <p14:tracePt t="148776" x="5029200" y="5435600"/>
          <p14:tracePt t="148793" x="5022850" y="5403850"/>
          <p14:tracePt t="148809" x="5010150" y="5365750"/>
          <p14:tracePt t="148826" x="5003800" y="5334000"/>
          <p14:tracePt t="148843" x="5003800" y="5302250"/>
          <p14:tracePt t="148860" x="5003800" y="5283200"/>
          <p14:tracePt t="148876" x="5003800" y="5257800"/>
          <p14:tracePt t="148893" x="5003800" y="5245100"/>
          <p14:tracePt t="148950" x="5010150" y="5238750"/>
          <p14:tracePt t="148989" x="5016500" y="5238750"/>
          <p14:tracePt t="149014" x="5029200" y="5238750"/>
          <p14:tracePt t="149029" x="5035550" y="5238750"/>
          <p14:tracePt t="149042" x="5041900" y="5238750"/>
          <p14:tracePt t="149190" x="5010150" y="5238750"/>
          <p14:tracePt t="149198" x="4902200" y="5245100"/>
          <p14:tracePt t="149206" x="4718050" y="5264150"/>
          <p14:tracePt t="149210" x="4343400" y="5321300"/>
          <p14:tracePt t="149226" x="4064000" y="5321300"/>
          <p14:tracePt t="149243" x="3841750" y="5321300"/>
          <p14:tracePt t="149259" x="3702050" y="5321300"/>
          <p14:tracePt t="149276" x="3625850" y="5321300"/>
          <p14:tracePt t="149293" x="3575050" y="5321300"/>
          <p14:tracePt t="149310" x="3562350" y="5321300"/>
          <p14:tracePt t="149326" x="3556000" y="5321300"/>
          <p14:tracePt t="149343" x="3549650" y="5321300"/>
          <p14:tracePt t="149382" x="3543300" y="5321300"/>
          <p14:tracePt t="149654" x="3549650" y="5321300"/>
          <p14:tracePt t="149662" x="3556000" y="5321300"/>
          <p14:tracePt t="149662" x="3568700" y="5321300"/>
          <p14:tracePt t="149678" x="3581400" y="5321300"/>
          <p14:tracePt t="149678" x="3594100" y="5327650"/>
          <p14:tracePt t="149693" x="3613150" y="5327650"/>
          <p14:tracePt t="149710" x="3632200" y="5334000"/>
          <p14:tracePt t="149726" x="3657600" y="5334000"/>
          <p14:tracePt t="149743" x="3689350" y="5340350"/>
          <p14:tracePt t="149759" x="3721100" y="5353050"/>
          <p14:tracePt t="149776" x="3740150" y="5353050"/>
          <p14:tracePt t="149793" x="3765550" y="5359400"/>
          <p14:tracePt t="149810" x="3784600" y="5365750"/>
          <p14:tracePt t="149826" x="3797300" y="5365750"/>
          <p14:tracePt t="149998" x="3797300" y="5372100"/>
          <p14:tracePt t="150014" x="3797300" y="5378450"/>
          <p14:tracePt t="150035" x="3797300" y="5384800"/>
          <p14:tracePt t="150070" x="3797300" y="5391150"/>
          <p14:tracePt t="150086" x="3797300" y="5397500"/>
          <p14:tracePt t="150110" x="3790950" y="5403850"/>
          <p14:tracePt t="150142" x="3784600" y="5410200"/>
          <p14:tracePt t="150149" x="3778250" y="5410200"/>
          <p14:tracePt t="150157" x="3771900" y="5410200"/>
          <p14:tracePt t="150164" x="3759200" y="5416550"/>
          <p14:tracePt t="150176" x="3746500" y="5416550"/>
          <p14:tracePt t="150193" x="3740150" y="5416550"/>
          <p14:tracePt t="150210" x="3733800" y="5422900"/>
          <p14:tracePt t="150226" x="3727450" y="5422900"/>
          <p14:tracePt t="150243" x="3721100" y="5422900"/>
          <p14:tracePt t="150383" x="3714750" y="5429250"/>
          <p14:tracePt t="150391" x="3708400" y="5435600"/>
          <p14:tracePt t="150407" x="3702050" y="5448300"/>
          <p14:tracePt t="150415" x="3695700" y="5461000"/>
          <p14:tracePt t="150423" x="3695700" y="5467350"/>
          <p14:tracePt t="150429" x="3695700" y="5492750"/>
          <p14:tracePt t="150444" x="3695700" y="5505450"/>
          <p14:tracePt t="150460" x="3695700" y="5518150"/>
          <p14:tracePt t="150478" x="3695700" y="5524500"/>
          <p14:tracePt t="151471" x="3695700" y="5543550"/>
          <p14:tracePt t="151479" x="3695700" y="5607050"/>
          <p14:tracePt t="151488" x="3695700" y="5626100"/>
          <p14:tracePt t="151495" x="3702050" y="5689600"/>
          <p14:tracePt t="151511" x="3702050" y="5727700"/>
          <p14:tracePt t="151527" x="3714750" y="5759450"/>
          <p14:tracePt t="151544" x="3714750" y="5772150"/>
          <p14:tracePt t="151561" x="3714750" y="5784850"/>
          <p14:tracePt t="151577" x="3714750" y="5791200"/>
          <p14:tracePt t="151695" x="3721100" y="5797550"/>
          <p14:tracePt t="151775" x="3727450" y="5797550"/>
          <p14:tracePt t="151775" x="3733800" y="5797550"/>
          <p14:tracePt t="151806" x="3740150" y="5797550"/>
          <p14:tracePt t="151830" x="3752850" y="5797550"/>
          <p14:tracePt t="151852" x="3759200" y="5797550"/>
          <p14:tracePt t="151863" x="3771900" y="5797550"/>
          <p14:tracePt t="151863" x="3778250" y="5797550"/>
          <p14:tracePt t="151877" x="3790950" y="5797550"/>
          <p14:tracePt t="151893" x="3810000" y="5797550"/>
          <p14:tracePt t="151911" x="3829050" y="5791200"/>
          <p14:tracePt t="151927" x="3841750" y="5791200"/>
          <p14:tracePt t="151943" x="3860800" y="5784850"/>
          <p14:tracePt t="151960" x="3873500" y="5784850"/>
          <p14:tracePt t="151977" x="3905250" y="5784850"/>
          <p14:tracePt t="151994" x="3937000" y="5778500"/>
          <p14:tracePt t="152010" x="4006850" y="5778500"/>
          <p14:tracePt t="152027" x="4095750" y="5778500"/>
          <p14:tracePt t="152044" x="4216400" y="5778500"/>
          <p14:tracePt t="152061" x="4349750" y="5778500"/>
          <p14:tracePt t="152077" x="4489450" y="5778500"/>
          <p14:tracePt t="152077" x="4559300" y="5778500"/>
          <p14:tracePt t="152095" x="4679950" y="5778500"/>
          <p14:tracePt t="152111" x="4787900" y="5778500"/>
          <p14:tracePt t="152127" x="4864100" y="5772150"/>
          <p14:tracePt t="152144" x="4921250" y="5765800"/>
          <p14:tracePt t="152160" x="4991100" y="5727700"/>
          <p14:tracePt t="152177" x="5054600" y="5683250"/>
          <p14:tracePt t="152194" x="5092700" y="5626100"/>
          <p14:tracePt t="152210" x="5124450" y="5568950"/>
          <p14:tracePt t="152227" x="5143500" y="5518150"/>
          <p14:tracePt t="152244" x="5143500" y="5480050"/>
          <p14:tracePt t="152260" x="5143500" y="5448300"/>
          <p14:tracePt t="152278" x="5143500" y="5416550"/>
          <p14:tracePt t="152294" x="5137150" y="5378450"/>
          <p14:tracePt t="152312" x="5130800" y="5353050"/>
          <p14:tracePt t="152327" x="5111750" y="5321300"/>
          <p14:tracePt t="152345" x="5080000" y="5295900"/>
          <p14:tracePt t="152360" x="5048250" y="5264150"/>
          <p14:tracePt t="152377" x="5003800" y="5232400"/>
          <p14:tracePt t="152394" x="4946650" y="5194300"/>
          <p14:tracePt t="152410" x="4889500" y="5156200"/>
          <p14:tracePt t="152427" x="4832350" y="5137150"/>
          <p14:tracePt t="152444" x="4756150" y="5111750"/>
          <p14:tracePt t="152460" x="4686300" y="5092700"/>
          <p14:tracePt t="152477" x="4616450" y="5073650"/>
          <p14:tracePt t="152477" x="4584700" y="5060950"/>
          <p14:tracePt t="152495" x="4495800" y="5048250"/>
          <p14:tracePt t="152511" x="4400550" y="5035550"/>
          <p14:tracePt t="152527" x="4311650" y="5022850"/>
          <p14:tracePt t="152544" x="4210050" y="5022850"/>
          <p14:tracePt t="152560" x="4114800" y="5022850"/>
          <p14:tracePt t="152577" x="4032250" y="5022850"/>
          <p14:tracePt t="152594" x="3956050" y="5022850"/>
          <p14:tracePt t="152610" x="3892550" y="5022850"/>
          <p14:tracePt t="152627" x="3860800" y="5029200"/>
          <p14:tracePt t="152644" x="3829050" y="5041900"/>
          <p14:tracePt t="152660" x="3797300" y="5048250"/>
          <p14:tracePt t="152677" x="3759200" y="5060950"/>
          <p14:tracePt t="152694" x="3714750" y="5080000"/>
          <p14:tracePt t="152712" x="3683000" y="5092700"/>
          <p14:tracePt t="152727" x="3663950" y="5099050"/>
          <p14:tracePt t="152744" x="3644900" y="5118100"/>
          <p14:tracePt t="152760" x="3625850" y="5130800"/>
          <p14:tracePt t="152777" x="3606800" y="5143500"/>
          <p14:tracePt t="152794" x="3587750" y="5162550"/>
          <p14:tracePt t="152811" x="3581400" y="5175250"/>
          <p14:tracePt t="152827" x="3568700" y="5200650"/>
          <p14:tracePt t="152844" x="3562350" y="5219700"/>
          <p14:tracePt t="152860" x="3556000" y="5245100"/>
          <p14:tracePt t="152877" x="3549650" y="5270500"/>
          <p14:tracePt t="152894" x="3549650" y="5308600"/>
          <p14:tracePt t="152911" x="3549650" y="5327650"/>
          <p14:tracePt t="152927" x="3556000" y="5353050"/>
          <p14:tracePt t="152944" x="3568700" y="5372100"/>
          <p14:tracePt t="152960" x="3594100" y="5410200"/>
          <p14:tracePt t="152977" x="3625850" y="5441950"/>
          <p14:tracePt t="152993" x="3651250" y="5473700"/>
          <p14:tracePt t="153011" x="3683000" y="5499100"/>
          <p14:tracePt t="153027" x="3727450" y="5530850"/>
          <p14:tracePt t="153044" x="3765550" y="5556250"/>
          <p14:tracePt t="153060" x="3829050" y="5588000"/>
          <p14:tracePt t="153077" x="3892550" y="5613400"/>
          <p14:tracePt t="153093" x="4006850" y="5651500"/>
          <p14:tracePt t="153111" x="4095750" y="5676900"/>
          <p14:tracePt t="153127" x="4197350" y="5689600"/>
          <p14:tracePt t="153144" x="4311650" y="5695950"/>
          <p14:tracePt t="153160" x="4438650" y="5695950"/>
          <p14:tracePt t="153177" x="4578350" y="5702300"/>
          <p14:tracePt t="153194" x="4699000" y="5702300"/>
          <p14:tracePt t="153211" x="4813300" y="5702300"/>
          <p14:tracePt t="153227" x="4933950" y="5702300"/>
          <p14:tracePt t="153244" x="5041900" y="5689600"/>
          <p14:tracePt t="153260" x="5124450" y="5676900"/>
          <p14:tracePt t="153277" x="5181600" y="5657850"/>
          <p14:tracePt t="153277" x="5200650" y="5651500"/>
          <p14:tracePt t="153295" x="5238750" y="5638800"/>
          <p14:tracePt t="153311" x="5264150" y="5626100"/>
          <p14:tracePt t="153327" x="5283200" y="5607050"/>
          <p14:tracePt t="153344" x="5302250" y="5594350"/>
          <p14:tracePt t="153360" x="5308600" y="5588000"/>
          <p14:tracePt t="153377" x="5314950" y="5581650"/>
          <p14:tracePt t="153393" x="5321300" y="5568950"/>
          <p14:tracePt t="153411" x="5327650" y="5556250"/>
          <p14:tracePt t="153427" x="5334000" y="5543550"/>
          <p14:tracePt t="153444" x="5340350" y="5530850"/>
          <p14:tracePt t="153460" x="5340350" y="5524500"/>
          <p14:tracePt t="153477" x="5346700" y="5511800"/>
          <p14:tracePt t="153494" x="5346700" y="5499100"/>
          <p14:tracePt t="153512" x="5346700" y="5480050"/>
          <p14:tracePt t="153527" x="5346700" y="5467350"/>
          <p14:tracePt t="153544" x="5346700" y="5441950"/>
          <p14:tracePt t="153560" x="5346700" y="5429250"/>
          <p14:tracePt t="153577" x="5340350" y="5416550"/>
          <p14:tracePt t="153594" x="5334000" y="5397500"/>
          <p14:tracePt t="153610" x="5327650" y="5384800"/>
          <p14:tracePt t="153627" x="5321300" y="5372100"/>
          <p14:tracePt t="153644" x="5308600" y="5359400"/>
          <p14:tracePt t="153660" x="5295900" y="5346700"/>
          <p14:tracePt t="153677" x="5289550" y="5340350"/>
          <p14:tracePt t="153694" x="5276850" y="5327650"/>
          <p14:tracePt t="153710" x="5264150" y="5314950"/>
          <p14:tracePt t="153750" x="5251450" y="5302250"/>
          <p14:tracePt t="153770" x="5245100" y="5295900"/>
          <p14:tracePt t="153782" x="5232400" y="5283200"/>
          <p14:tracePt t="153793" x="5226050" y="5276850"/>
          <p14:tracePt t="153810" x="5219700" y="5270500"/>
          <p14:tracePt t="153811" x="5207000" y="5257800"/>
          <p14:tracePt t="153827" x="5187950" y="5238750"/>
          <p14:tracePt t="153844" x="5168900" y="5226050"/>
          <p14:tracePt t="153860" x="5143500" y="5207000"/>
          <p14:tracePt t="153877" x="5105400" y="5187950"/>
          <p14:tracePt t="153894" x="5041900" y="5149850"/>
          <p14:tracePt t="153911" x="4972050" y="5124450"/>
          <p14:tracePt t="153927" x="4883150" y="5086350"/>
          <p14:tracePt t="153944" x="4787900" y="5048250"/>
          <p14:tracePt t="153961" x="4686300" y="5022850"/>
          <p14:tracePt t="153977" x="4591050" y="4997450"/>
          <p14:tracePt t="153994" x="4483100" y="4984750"/>
          <p14:tracePt t="154011" x="4368800" y="4978400"/>
          <p14:tracePt t="154027" x="4273550" y="4978400"/>
          <p14:tracePt t="154044" x="4184650" y="4978400"/>
          <p14:tracePt t="154061" x="4083050" y="4978400"/>
          <p14:tracePt t="154077" x="3975100" y="4991100"/>
          <p14:tracePt t="154093" x="3892550" y="5016500"/>
          <p14:tracePt t="154110" x="3810000" y="5048250"/>
          <p14:tracePt t="154127" x="3778250" y="5054600"/>
          <p14:tracePt t="154144" x="3746500" y="5067300"/>
          <p14:tracePt t="154161" x="3727450" y="5080000"/>
          <p14:tracePt t="154177" x="3702050" y="5099050"/>
          <p14:tracePt t="154194" x="3689350" y="5105400"/>
          <p14:tracePt t="154210" x="3663950" y="5118100"/>
          <p14:tracePt t="154227" x="3632200" y="5143500"/>
          <p14:tracePt t="154244" x="3606800" y="5162550"/>
          <p14:tracePt t="154261" x="3594100" y="5175250"/>
          <p14:tracePt t="154277" x="3568700" y="5200650"/>
          <p14:tracePt t="154294" x="3549650" y="5226050"/>
          <p14:tracePt t="154311" x="3543300" y="5238750"/>
          <p14:tracePt t="154327" x="3530600" y="5257800"/>
          <p14:tracePt t="154343" x="3530600" y="5270500"/>
          <p14:tracePt t="154361" x="3524250" y="5289550"/>
          <p14:tracePt t="154377" x="3524250" y="5302250"/>
          <p14:tracePt t="154394" x="3524250" y="5334000"/>
          <p14:tracePt t="154410" x="3524250" y="5353050"/>
          <p14:tracePt t="154427" x="3524250" y="5378450"/>
          <p14:tracePt t="154444" x="3524250" y="5397500"/>
          <p14:tracePt t="154460" x="3524250" y="5429250"/>
          <p14:tracePt t="154477" x="3543300" y="5448300"/>
          <p14:tracePt t="154477" x="3549650" y="5473700"/>
          <p14:tracePt t="154495" x="3568700" y="5499100"/>
          <p14:tracePt t="154511" x="3594100" y="5530850"/>
          <p14:tracePt t="154528" x="3625850" y="5556250"/>
          <p14:tracePt t="154544" x="3670300" y="5581650"/>
          <p14:tracePt t="154561" x="3721100" y="5600700"/>
          <p14:tracePt t="154577" x="3790950" y="5619750"/>
          <p14:tracePt t="154594" x="3867150" y="5645150"/>
          <p14:tracePt t="154610" x="3956050" y="5657850"/>
          <p14:tracePt t="154627" x="4057650" y="5670550"/>
          <p14:tracePt t="154643" x="4140200" y="5670550"/>
          <p14:tracePt t="154660" x="4229100" y="5670550"/>
          <p14:tracePt t="154677" x="4318000" y="5670550"/>
          <p14:tracePt t="154694" x="4445000" y="5670550"/>
          <p14:tracePt t="154711" x="4559300" y="5670550"/>
          <p14:tracePt t="154727" x="4667250" y="5670550"/>
          <p14:tracePt t="154743" x="4768850" y="5670550"/>
          <p14:tracePt t="154760" x="4883150" y="5670550"/>
          <p14:tracePt t="154777" x="4972050" y="5664200"/>
          <p14:tracePt t="154794" x="5080000" y="5632450"/>
          <p14:tracePt t="154810" x="5181600" y="5600700"/>
          <p14:tracePt t="154827" x="5276850" y="5562600"/>
          <p14:tracePt t="154844" x="5353050" y="5511800"/>
          <p14:tracePt t="154861" x="5410200" y="5473700"/>
          <p14:tracePt t="154877" x="5467350" y="5435600"/>
          <p14:tracePt t="154877" x="5486400" y="5416550"/>
          <p14:tracePt t="154910" x="5518150" y="5391150"/>
          <p14:tracePt t="154911" x="5549900" y="5359400"/>
          <p14:tracePt t="154927" x="5556250" y="5334000"/>
          <p14:tracePt t="154944" x="5562600" y="5308600"/>
          <p14:tracePt t="154960" x="5568950" y="5276850"/>
          <p14:tracePt t="154977" x="5568950" y="5251450"/>
          <p14:tracePt t="154994" x="5568950" y="5219700"/>
          <p14:tracePt t="155010" x="5556250" y="5181600"/>
          <p14:tracePt t="155027" x="5518150" y="5130800"/>
          <p14:tracePt t="155044" x="5467350" y="5073650"/>
          <p14:tracePt t="155060" x="5384800" y="5022850"/>
          <p14:tracePt t="155077" x="5219700" y="4946650"/>
          <p14:tracePt t="155095" x="5086350" y="4908550"/>
          <p14:tracePt t="155111" x="4953000" y="4870450"/>
          <p14:tracePt t="155126" x="4826000" y="4851400"/>
          <p14:tracePt t="155143" x="4686300" y="4851400"/>
          <p14:tracePt t="155160" x="4565650" y="4851400"/>
          <p14:tracePt t="155177" x="4445000" y="4851400"/>
          <p14:tracePt t="155194" x="4324350" y="4857750"/>
          <p14:tracePt t="155210" x="4197350" y="4870450"/>
          <p14:tracePt t="155227" x="4083050" y="4895850"/>
          <p14:tracePt t="155244" x="3987800" y="4914900"/>
          <p14:tracePt t="155261" x="3886200" y="4953000"/>
          <p14:tracePt t="155277" x="3752850" y="5003800"/>
          <p14:tracePt t="155295" x="3670300" y="5048250"/>
          <p14:tracePt t="155311" x="3581400" y="5105400"/>
          <p14:tracePt t="155327" x="3511550" y="5156200"/>
          <p14:tracePt t="155344" x="3460750" y="5200650"/>
          <p14:tracePt t="155360" x="3429000" y="5238750"/>
          <p14:tracePt t="155377" x="3403600" y="5276850"/>
          <p14:tracePt t="155394" x="3384550" y="5302250"/>
          <p14:tracePt t="155410" x="3378200" y="5340350"/>
          <p14:tracePt t="155427" x="3365500" y="5384800"/>
          <p14:tracePt t="155443" x="3352800" y="5435600"/>
          <p14:tracePt t="155460" x="3352800" y="5486400"/>
          <p14:tracePt t="155477" x="3352800" y="5530850"/>
          <p14:tracePt t="155493" x="3390900" y="5607050"/>
          <p14:tracePt t="155511" x="3429000" y="5651500"/>
          <p14:tracePt t="155527" x="3486150" y="5702300"/>
          <p14:tracePt t="155545" x="3568700" y="5753100"/>
          <p14:tracePt t="155560" x="3695700" y="5797550"/>
          <p14:tracePt t="155578" x="3898900" y="5835650"/>
          <p14:tracePt t="155593" x="4083050" y="5848350"/>
          <p14:tracePt t="155611" x="4324350" y="5848350"/>
          <p14:tracePt t="155627" x="4495800" y="5848350"/>
          <p14:tracePt t="155644" x="4673600" y="5848350"/>
          <p14:tracePt t="155660" x="4832350" y="5848350"/>
          <p14:tracePt t="155677" x="5003800" y="5848350"/>
          <p14:tracePt t="155694" x="5118100" y="5848350"/>
          <p14:tracePt t="155711" x="5219700" y="5829300"/>
          <p14:tracePt t="155727" x="5302250" y="5797550"/>
          <p14:tracePt t="155744" x="5397500" y="5734050"/>
          <p14:tracePt t="155760" x="5467350" y="5664200"/>
          <p14:tracePt t="155777" x="5511800" y="5575300"/>
          <p14:tracePt t="155793" x="5556250" y="5473700"/>
          <p14:tracePt t="155810" x="5568950" y="5372100"/>
          <p14:tracePt t="155827" x="5568950" y="5276850"/>
          <p14:tracePt t="155844" x="5568950" y="5213350"/>
          <p14:tracePt t="155860" x="5537200" y="5137150"/>
          <p14:tracePt t="155877" x="5480050" y="5054600"/>
          <p14:tracePt t="155893" x="5359400" y="4940300"/>
          <p14:tracePt t="155911" x="5238750" y="4870450"/>
          <p14:tracePt t="155927" x="5099050" y="4819650"/>
          <p14:tracePt t="155944" x="4953000" y="4781550"/>
          <p14:tracePt t="155960" x="4794250" y="4756150"/>
          <p14:tracePt t="155977" x="4648200" y="4737100"/>
          <p14:tracePt t="155993" x="4502150" y="4737100"/>
          <p14:tracePt t="156010" x="4375150" y="4737100"/>
          <p14:tracePt t="156027" x="4241800" y="4775200"/>
          <p14:tracePt t="156044" x="4089400" y="4838700"/>
          <p14:tracePt t="156060" x="3937000" y="4902200"/>
          <p14:tracePt t="156077" x="3803650" y="4991100"/>
          <p14:tracePt t="156094" x="3638550" y="5086350"/>
          <p14:tracePt t="156111" x="3549650" y="5156200"/>
          <p14:tracePt t="156127" x="3479800" y="5213350"/>
          <p14:tracePt t="156144" x="3403600" y="5283200"/>
          <p14:tracePt t="156160" x="3352800" y="5353050"/>
          <p14:tracePt t="156177" x="3321050" y="5422900"/>
          <p14:tracePt t="156193" x="3302000" y="5505450"/>
          <p14:tracePt t="156210" x="3295650" y="5575300"/>
          <p14:tracePt t="156227" x="3295650" y="5632450"/>
          <p14:tracePt t="156244" x="3314700" y="5689600"/>
          <p14:tracePt t="156260" x="3333750" y="5727700"/>
          <p14:tracePt t="156260" x="3359150" y="5753100"/>
          <p14:tracePt t="156279" x="3371850" y="5772150"/>
          <p14:tracePt t="156293" x="3467100" y="5822950"/>
          <p14:tracePt t="156311" x="3581400" y="5867400"/>
          <p14:tracePt t="156327" x="3759200" y="5911850"/>
          <p14:tracePt t="156344" x="3962400" y="5949950"/>
          <p14:tracePt t="156360" x="4222750" y="5988050"/>
          <p14:tracePt t="156377" x="4438650" y="6019800"/>
          <p14:tracePt t="156393" x="4654550" y="6026150"/>
          <p14:tracePt t="156410" x="4800600" y="6026150"/>
          <p14:tracePt t="156427" x="4908550" y="6026150"/>
          <p14:tracePt t="156444" x="5016500" y="6013450"/>
          <p14:tracePt t="156460" x="5118100" y="5969000"/>
          <p14:tracePt t="156477" x="5207000" y="5918200"/>
          <p14:tracePt t="156493" x="5321300" y="5848350"/>
          <p14:tracePt t="156512" x="5391150" y="5803900"/>
          <p14:tracePt t="156527" x="5448300" y="5765800"/>
          <p14:tracePt t="156544" x="5505450" y="5721350"/>
          <p14:tracePt t="156561" x="5549900" y="5683250"/>
          <p14:tracePt t="156577" x="5588000" y="5651500"/>
          <p14:tracePt t="156594" x="5619750" y="5626100"/>
          <p14:tracePt t="156610" x="5638800" y="5613400"/>
          <p14:tracePt t="156627" x="5657850" y="5594350"/>
          <p14:tracePt t="156644" x="5664200" y="5588000"/>
          <p14:tracePt t="156660" x="5670550" y="5575300"/>
          <p14:tracePt t="156677" x="5676900" y="5575300"/>
          <p14:tracePt t="156693" x="5683250" y="5562600"/>
          <p14:tracePt t="156710" x="5689600" y="5549900"/>
          <p14:tracePt t="158934" x="5676900" y="5549900"/>
          <p14:tracePt t="158943" x="5657850" y="5549900"/>
          <p14:tracePt t="158960" x="5645150" y="5549900"/>
          <p14:tracePt t="158961" x="5638800" y="5549900"/>
          <p14:tracePt t="158977" x="5632450" y="5549900"/>
          <p14:tracePt t="158993" x="5626100" y="5549900"/>
          <p14:tracePt t="159430" x="5626100" y="5543550"/>
          <p14:tracePt t="159430" x="5626100" y="5524500"/>
          <p14:tracePt t="159446" x="5626100" y="5499100"/>
          <p14:tracePt t="159454" x="5632450" y="5480050"/>
          <p14:tracePt t="159462" x="5651500" y="5435600"/>
          <p14:tracePt t="159478" x="5657850" y="5422900"/>
          <p14:tracePt t="159478" x="5657850" y="5410200"/>
          <p14:tracePt t="159493" x="5664200" y="5391150"/>
          <p14:tracePt t="159511" x="5670550" y="5384800"/>
          <p14:tracePt t="159526" x="5670550" y="5378450"/>
          <p14:tracePt t="161059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1036</TotalTime>
  <Words>834</Words>
  <Application>Microsoft Office PowerPoint</Application>
  <PresentationFormat>On-screen Show (4:3)</PresentationFormat>
  <Paragraphs>81</Paragraphs>
  <Slides>17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Human Factors Engineering: Design of Medical Devices Signs, Symbols, and Markings</vt:lpstr>
      <vt:lpstr>Recommended Reference</vt:lpstr>
      <vt:lpstr>Introduction</vt:lpstr>
      <vt:lpstr>General Considerations</vt:lpstr>
      <vt:lpstr>General Considerations</vt:lpstr>
      <vt:lpstr>Label Design Model</vt:lpstr>
      <vt:lpstr>Design Guidelines</vt:lpstr>
      <vt:lpstr>Design Guidelines</vt:lpstr>
      <vt:lpstr>Design Guidelines</vt:lpstr>
      <vt:lpstr>Design Guidelines</vt:lpstr>
      <vt:lpstr>Design Guidelines</vt:lpstr>
      <vt:lpstr>Design Guidelines</vt:lpstr>
      <vt:lpstr>Specific Design Guidance</vt:lpstr>
      <vt:lpstr>Specific Design Guidance</vt:lpstr>
      <vt:lpstr>Specific Design Guidance</vt:lpstr>
      <vt:lpstr>Specific Design Guidance</vt:lpstr>
      <vt:lpstr>Further Reading and Assignments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/>
  <cp:lastModifiedBy>Yasser</cp:lastModifiedBy>
  <cp:revision>129</cp:revision>
  <dcterms:created xsi:type="dcterms:W3CDTF">2006-08-16T00:00:00Z</dcterms:created>
  <dcterms:modified xsi:type="dcterms:W3CDTF">2013-09-11T19:22:18Z</dcterms:modified>
</cp:coreProperties>
</file>